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82" r:id="rId1"/>
    <p:sldMasterId id="2147483684" r:id="rId2"/>
  </p:sldMasterIdLst>
  <p:notesMasterIdLst>
    <p:notesMasterId r:id="rId33"/>
  </p:notesMasterIdLst>
  <p:sldIdLst>
    <p:sldId id="256" r:id="rId3"/>
    <p:sldId id="267" r:id="rId4"/>
    <p:sldId id="281" r:id="rId5"/>
    <p:sldId id="269" r:id="rId6"/>
    <p:sldId id="284" r:id="rId7"/>
    <p:sldId id="332" r:id="rId8"/>
    <p:sldId id="264" r:id="rId9"/>
    <p:sldId id="333" r:id="rId10"/>
    <p:sldId id="334" r:id="rId11"/>
    <p:sldId id="335" r:id="rId12"/>
    <p:sldId id="336" r:id="rId13"/>
    <p:sldId id="337" r:id="rId14"/>
    <p:sldId id="283" r:id="rId15"/>
    <p:sldId id="341" r:id="rId16"/>
    <p:sldId id="338" r:id="rId17"/>
    <p:sldId id="339" r:id="rId18"/>
    <p:sldId id="340" r:id="rId19"/>
    <p:sldId id="285" r:id="rId20"/>
    <p:sldId id="342" r:id="rId21"/>
    <p:sldId id="282" r:id="rId22"/>
    <p:sldId id="260" r:id="rId23"/>
    <p:sldId id="270" r:id="rId24"/>
    <p:sldId id="257" r:id="rId25"/>
    <p:sldId id="258" r:id="rId26"/>
    <p:sldId id="343" r:id="rId27"/>
    <p:sldId id="263" r:id="rId28"/>
    <p:sldId id="261" r:id="rId29"/>
    <p:sldId id="259" r:id="rId30"/>
    <p:sldId id="345" r:id="rId31"/>
    <p:sldId id="344" r:id="rId32"/>
  </p:sldIdLst>
  <p:sldSz cx="9144000" cy="5143500" type="screen16x9"/>
  <p:notesSz cx="6858000" cy="9144000"/>
  <p:embeddedFontLst>
    <p:embeddedFont>
      <p:font typeface="#9Slide01 Noi dung ngan" panose="00000600000000000000" pitchFamily="2" charset="0"/>
      <p:regular r:id="rId34"/>
    </p:embeddedFont>
    <p:embeddedFont>
      <p:font typeface="#9Slide01 Tieu de ngan" panose="00000800000000000000" pitchFamily="2" charset="0"/>
      <p:bold r:id="rId35"/>
    </p:embeddedFont>
    <p:embeddedFont>
      <p:font typeface="#9Slide02 Noi dung dai" panose="02000000000000000000" pitchFamily="2" charset="0"/>
      <p:regular r:id="rId36"/>
    </p:embeddedFont>
    <p:embeddedFont>
      <p:font typeface="#9Slide02 Noi dung rat dai" panose="02000000000000000000" pitchFamily="2" charset="0"/>
      <p:regular r:id="rId37"/>
    </p:embeddedFont>
    <p:embeddedFont>
      <p:font typeface="#9Slide03 Cabin Condensed" panose="00000506000000000000" pitchFamily="2" charset="0"/>
      <p:regular r:id="rId38"/>
    </p:embeddedFont>
    <p:embeddedFont>
      <p:font typeface="#9Slide03 IcielUni Sans Heavy" panose="00000500000000000000" pitchFamily="2" charset="0"/>
      <p:bold r:id="rId39"/>
    </p:embeddedFont>
    <p:embeddedFont>
      <p:font typeface="#9Slide04 AdrianeSwash" panose="02000504060000090004" pitchFamily="2" charset="0"/>
      <p:italic r:id="rId40"/>
    </p:embeddedFont>
    <p:embeddedFont>
      <p:font typeface="#9Slide04 SFU Fenice Ultra" panose="00000400000000000000" pitchFamily="2" charset="0"/>
      <p:regular r:id="rId41"/>
    </p:embeddedFont>
    <p:embeddedFont>
      <p:font typeface="#9Slide05 Lobster" panose="02000506000000020003" pitchFamily="2" charset="0"/>
      <p:regular r:id="rId42"/>
    </p:embeddedFont>
    <p:embeddedFont>
      <p:font typeface="#9Slide05 SVNMercury Script" pitchFamily="2" charset="0"/>
      <p:bold r:id="rId43"/>
    </p:embeddedFont>
    <p:embeddedFont>
      <p:font typeface="#9Slide05 SVNStandly" pitchFamily="2" charset="0"/>
      <p:regular r:id="rId44"/>
    </p:embeddedFont>
    <p:embeddedFont>
      <p:font typeface="Berkshire Swash" panose="020B0604020202020204" charset="0"/>
      <p:regular r:id="rId45"/>
    </p:embeddedFont>
    <p:embeddedFont>
      <p:font typeface="Calibri" panose="020F0502020204030204" pitchFamily="34" charset="0"/>
      <p:regular r:id="rId46"/>
      <p:bold r:id="rId47"/>
      <p:italic r:id="rId48"/>
      <p:boldItalic r:id="rId49"/>
    </p:embeddedFont>
    <p:embeddedFont>
      <p:font typeface="Cambria Math" panose="02040503050406030204" pitchFamily="18" charset="0"/>
      <p:regular r:id="rId50"/>
    </p:embeddedFont>
    <p:embeddedFont>
      <p:font typeface="Dosis" pitchFamily="2" charset="0"/>
      <p:regular r:id="rId51"/>
      <p:bold r:id="rId52"/>
    </p:embeddedFont>
    <p:embeddedFont>
      <p:font typeface="Leckerli One" panose="020B0604020202020204" charset="0"/>
      <p:regular r:id="rId53"/>
    </p:embeddedFont>
    <p:embeddedFont>
      <p:font typeface="Montserrat Light" panose="00000400000000000000" pitchFamily="2" charset="0"/>
      <p:regular r:id="rId54"/>
      <p:italic r:id="rId55"/>
    </p:embeddedFont>
    <p:embeddedFont>
      <p:font typeface="SFU BalletEngraved" panose="00000400000000000000" pitchFamily="2" charset="0"/>
      <p:regular r:id="rId56"/>
    </p:embeddedFont>
    <p:embeddedFont>
      <p:font typeface="UTM Isadora" panose="02040603050506020204" pitchFamily="18" charset="0"/>
      <p:regular r:id="rId57"/>
      <p:bold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BDD7EE"/>
    <a:srgbClr val="A22424"/>
    <a:srgbClr val="DF5327"/>
    <a:srgbClr val="F5E3D9"/>
    <a:srgbClr val="9A330A"/>
    <a:srgbClr val="FFD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67" autoAdjust="0"/>
    <p:restoredTop sz="94660"/>
  </p:normalViewPr>
  <p:slideViewPr>
    <p:cSldViewPr snapToGrid="0">
      <p:cViewPr>
        <p:scale>
          <a:sx n="48" d="100"/>
          <a:sy n="48" d="100"/>
        </p:scale>
        <p:origin x="1248" y="53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6.fntdata"/><Relationship Id="rId21" Type="http://schemas.openxmlformats.org/officeDocument/2006/relationships/slide" Target="slides/slide19.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font" Target="fonts/font17.fntdata"/><Relationship Id="rId55" Type="http://schemas.openxmlformats.org/officeDocument/2006/relationships/font" Target="fonts/font22.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8.fntdata"/><Relationship Id="rId54" Type="http://schemas.openxmlformats.org/officeDocument/2006/relationships/font" Target="fonts/font21.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font" Target="fonts/font20.fntdata"/><Relationship Id="rId58" Type="http://schemas.openxmlformats.org/officeDocument/2006/relationships/font" Target="fonts/font25.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3.fntdata"/><Relationship Id="rId49" Type="http://schemas.openxmlformats.org/officeDocument/2006/relationships/font" Target="fonts/font16.fntdata"/><Relationship Id="rId57" Type="http://schemas.openxmlformats.org/officeDocument/2006/relationships/font" Target="fonts/font24.fntdata"/><Relationship Id="rId61"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1.fntdata"/><Relationship Id="rId52" Type="http://schemas.openxmlformats.org/officeDocument/2006/relationships/font" Target="fonts/font19.fntdata"/><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56" Type="http://schemas.openxmlformats.org/officeDocument/2006/relationships/font" Target="fonts/font23.fntdata"/><Relationship Id="rId8" Type="http://schemas.openxmlformats.org/officeDocument/2006/relationships/slide" Target="slides/slide6.xml"/><Relationship Id="rId51" Type="http://schemas.openxmlformats.org/officeDocument/2006/relationships/font" Target="fonts/font18.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efa547c569_2_16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0" name="Google Shape;220;gefa547c569_2_1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efa547c569_2_265: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4" name="Google Shape;324;gefa547c569_2_2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676674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4"/>
        <p:cNvGrpSpPr/>
        <p:nvPr/>
      </p:nvGrpSpPr>
      <p:grpSpPr>
        <a:xfrm>
          <a:off x="0" y="0"/>
          <a:ext cx="0" cy="0"/>
          <a:chOff x="0" y="0"/>
          <a:chExt cx="0" cy="0"/>
        </a:xfrm>
      </p:grpSpPr>
      <p:sp>
        <p:nvSpPr>
          <p:cNvPr id="2245" name="Google Shape;224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6" name="Google Shape;224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0"/>
        <p:cNvGrpSpPr/>
        <p:nvPr/>
      </p:nvGrpSpPr>
      <p:grpSpPr>
        <a:xfrm>
          <a:off x="0" y="0"/>
          <a:ext cx="0" cy="0"/>
          <a:chOff x="0" y="0"/>
          <a:chExt cx="0" cy="0"/>
        </a:xfrm>
      </p:grpSpPr>
      <p:sp>
        <p:nvSpPr>
          <p:cNvPr id="2311" name="Google Shape;2311;ge9eb61b0f0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2" name="Google Shape;2312;ge9eb61b0f0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519431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efa547c569_2_265: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4" name="Google Shape;324;gefa547c569_2_2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05143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efa547c569_2_217: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2" name="Google Shape;272;gefa547c569_2_2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efa547c569_2_37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3" name="Google Shape;443;gefa547c569_2_3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efa547c569_2_176: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8" name="Google Shape;228;gefa547c569_2_1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efa547c569_2_18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2" name="Google Shape;242;gefa547c569_2_1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0"/>
        <p:cNvGrpSpPr/>
        <p:nvPr/>
      </p:nvGrpSpPr>
      <p:grpSpPr>
        <a:xfrm>
          <a:off x="0" y="0"/>
          <a:ext cx="0" cy="0"/>
          <a:chOff x="0" y="0"/>
          <a:chExt cx="0" cy="0"/>
        </a:xfrm>
      </p:grpSpPr>
      <p:sp>
        <p:nvSpPr>
          <p:cNvPr id="2311" name="Google Shape;2311;ge9eb61b0f0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2" name="Google Shape;2312;ge9eb61b0f0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3214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efa547c569_2_257: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5" name="Google Shape;315;gefa547c569_2_2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efa547c569_2_335: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7" name="Google Shape;397;gefa547c569_2_3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efa547c569_2_23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9" name="Google Shape;289;gefa547c569_2_2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efa547c569_2_21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7" name="Google Shape;267;gefa547c569_2_2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efa547c569_2_335: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7" name="Google Shape;397;gefa547c569_2_3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59236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efa547c569_2_361: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5" name="Google Shape;425;gefa547c569_2_3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0"/>
        <p:cNvGrpSpPr/>
        <p:nvPr/>
      </p:nvGrpSpPr>
      <p:grpSpPr>
        <a:xfrm>
          <a:off x="0" y="0"/>
          <a:ext cx="0" cy="0"/>
          <a:chOff x="0" y="0"/>
          <a:chExt cx="0" cy="0"/>
        </a:xfrm>
      </p:grpSpPr>
      <p:sp>
        <p:nvSpPr>
          <p:cNvPr id="2311" name="Google Shape;2311;ge9eb61b0f0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2" name="Google Shape;2312;ge9eb61b0f0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efa547c569_2_265: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4" name="Google Shape;324;gefa547c569_2_2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efa547c569_2_265: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4" name="Google Shape;324;gefa547c569_2_2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396039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efa547c569_2_265: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4" name="Google Shape;324;gefa547c569_2_2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37864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efa547c569_2_265: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4" name="Google Shape;324;gefa547c569_2_2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44135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0"/>
        <p:cNvGrpSpPr/>
        <p:nvPr/>
      </p:nvGrpSpPr>
      <p:grpSpPr>
        <a:xfrm>
          <a:off x="0" y="0"/>
          <a:ext cx="0" cy="0"/>
          <a:chOff x="0" y="0"/>
          <a:chExt cx="0" cy="0"/>
        </a:xfrm>
      </p:grpSpPr>
      <p:sp>
        <p:nvSpPr>
          <p:cNvPr id="2311" name="Google Shape;2311;ge9eb61b0f0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2" name="Google Shape;2312;ge9eb61b0f0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2281485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pptmon.com/" TargetMode="External"/><Relationship Id="rId7"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www.pptmon.com/" TargetMode="External"/><Relationship Id="rId5" Type="http://schemas.openxmlformats.org/officeDocument/2006/relationships/hyperlink" Target="https://pptmon.com/" TargetMode="Externa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hyperlink" Target="http://pptmon.com/" TargetMode="External"/><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http://www.pptmon.com/" TargetMode="External"/><Relationship Id="rId4" Type="http://schemas.openxmlformats.org/officeDocument/2006/relationships/hyperlink" Target="https://pptmon.com/" TargetMode="Externa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pptmon.com/" TargetMode="External"/><Relationship Id="rId1" Type="http://schemas.openxmlformats.org/officeDocument/2006/relationships/slideMaster" Target="../slideMasters/slideMaster1.xml"/><Relationship Id="rId5" Type="http://schemas.openxmlformats.org/officeDocument/2006/relationships/hyperlink" Target="http://www.pptmon.com/" TargetMode="External"/><Relationship Id="rId4" Type="http://schemas.openxmlformats.org/officeDocument/2006/relationships/hyperlink" Target="https://pptmon.com/" TargetMode="Externa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hyperlink" Target="http://pptmon.com/" TargetMode="External"/><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http://www.pptmon.com/" TargetMode="External"/><Relationship Id="rId4" Type="http://schemas.openxmlformats.org/officeDocument/2006/relationships/hyperlink" Target="https://pptmon.com/" TargetMode="Externa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hyperlink" Target="http://pptmon.com/" TargetMode="External"/><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http://www.pptmon.com/" TargetMode="External"/><Relationship Id="rId4" Type="http://schemas.openxmlformats.org/officeDocument/2006/relationships/hyperlink" Target="https://pptmon.com/" TargetMode="Externa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pptmon.com/" TargetMode="External"/><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http://www.pptmon.com/" TargetMode="External"/><Relationship Id="rId4" Type="http://schemas.openxmlformats.org/officeDocument/2006/relationships/hyperlink" Target="https://pptmon.com/" TargetMode="Externa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hyperlink" Target="http://pptmon.com/" TargetMode="External"/><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http://www.pptmon.com/" TargetMode="External"/><Relationship Id="rId4" Type="http://schemas.openxmlformats.org/officeDocument/2006/relationships/hyperlink" Target="https://pptmon.com/" TargetMode="Externa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hyperlink" Target="http://pptmon.com/" TargetMode="External"/><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http://www.pptmon.com/" TargetMode="External"/><Relationship Id="rId4" Type="http://schemas.openxmlformats.org/officeDocument/2006/relationships/hyperlink" Target="https://pptmon.com/" TargetMode="Externa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pptmon.com/" TargetMode="External"/><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www.pptmon.com/" TargetMode="External"/><Relationship Id="rId5" Type="http://schemas.openxmlformats.org/officeDocument/2006/relationships/hyperlink" Target="https://pptmon.com/" TargetMode="Externa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hyperlink" Target="http://pptmon.com/" TargetMode="External"/><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http://www.pptmon.com/" TargetMode="External"/><Relationship Id="rId4" Type="http://schemas.openxmlformats.org/officeDocument/2006/relationships/hyperlink" Target="https://pptmon.com/" TargetMode="Externa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hyperlink" Target="http://pptmon.com/" TargetMode="External"/><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http://www.pptmon.com/" TargetMode="External"/><Relationship Id="rId4" Type="http://schemas.openxmlformats.org/officeDocument/2006/relationships/hyperlink" Target="https://pptmon.com/" TargetMode="Externa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hyperlink" Target="http://pptmon.com/" TargetMode="External"/><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http://www.pptmon.com/" TargetMode="External"/><Relationship Id="rId4" Type="http://schemas.openxmlformats.org/officeDocument/2006/relationships/hyperlink" Target="https://pptmon.com/" TargetMode="Externa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hyperlink" Target="http://pptmon.com/" TargetMode="External"/><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http://www.pptmon.com/" TargetMode="External"/><Relationship Id="rId4" Type="http://schemas.openxmlformats.org/officeDocument/2006/relationships/hyperlink" Target="https://pptmon.com/" TargetMode="Externa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hyperlink" Target="http://pptmon.com/" TargetMode="External"/><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http://www.pptmon.com/" TargetMode="External"/><Relationship Id="rId4" Type="http://schemas.openxmlformats.org/officeDocument/2006/relationships/hyperlink" Target="https://pptmon.com/"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PTMON title">
  <p:cSld name="PPTMON title">
    <p:spTree>
      <p:nvGrpSpPr>
        <p:cNvPr id="1" name="Shape 51"/>
        <p:cNvGrpSpPr/>
        <p:nvPr/>
      </p:nvGrpSpPr>
      <p:grpSpPr>
        <a:xfrm>
          <a:off x="0" y="0"/>
          <a:ext cx="0" cy="0"/>
          <a:chOff x="0" y="0"/>
          <a:chExt cx="0" cy="0"/>
        </a:xfrm>
      </p:grpSpPr>
      <p:pic>
        <p:nvPicPr>
          <p:cNvPr id="52" name="Google Shape;52;p14"/>
          <p:cNvPicPr preferRelativeResize="0"/>
          <p:nvPr/>
        </p:nvPicPr>
        <p:blipFill rotWithShape="1">
          <a:blip r:embed="rId2">
            <a:alphaModFix/>
          </a:blip>
          <a:srcRect/>
          <a:stretch/>
        </p:blipFill>
        <p:spPr>
          <a:xfrm>
            <a:off x="1631588" y="658864"/>
            <a:ext cx="5880826" cy="3240000"/>
          </a:xfrm>
          <a:prstGeom prst="rect">
            <a:avLst/>
          </a:prstGeom>
          <a:noFill/>
          <a:ln>
            <a:noFill/>
          </a:ln>
          <a:effectLst>
            <a:outerShdw sx="102000" sy="102000" algn="ctr" rotWithShape="0">
              <a:srgbClr val="9A330A">
                <a:alpha val="14901"/>
              </a:srgbClr>
            </a:outerShdw>
          </a:effectLst>
        </p:spPr>
      </p:pic>
      <p:pic>
        <p:nvPicPr>
          <p:cNvPr id="53" name="Google Shape;53;p14">
            <a:hlinkClick r:id="rId3"/>
          </p:cNvPr>
          <p:cNvPicPr preferRelativeResize="0"/>
          <p:nvPr/>
        </p:nvPicPr>
        <p:blipFill rotWithShape="1">
          <a:blip r:embed="rId4">
            <a:alphaModFix/>
          </a:blip>
          <a:srcRect l="29909"/>
          <a:stretch/>
        </p:blipFill>
        <p:spPr>
          <a:xfrm>
            <a:off x="4518422" y="5297943"/>
            <a:ext cx="1299346" cy="142875"/>
          </a:xfrm>
          <a:prstGeom prst="rect">
            <a:avLst/>
          </a:prstGeom>
          <a:noFill/>
          <a:ln>
            <a:noFill/>
          </a:ln>
        </p:spPr>
      </p:pic>
      <p:sp>
        <p:nvSpPr>
          <p:cNvPr id="54" name="Google Shape;54;p14">
            <a:hlinkClick r:id="rId5"/>
          </p:cNvPr>
          <p:cNvSpPr txBox="1"/>
          <p:nvPr/>
        </p:nvSpPr>
        <p:spPr>
          <a:xfrm>
            <a:off x="3326232" y="5297943"/>
            <a:ext cx="2017973" cy="184666"/>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ko" sz="800" b="0" i="0" u="sng" strike="noStrike" cap="none">
                <a:solidFill>
                  <a:schemeClr val="dk1"/>
                </a:solidFill>
                <a:latin typeface="Arial"/>
                <a:ea typeface="Arial"/>
                <a:cs typeface="Arial"/>
                <a:sym typeface="Arial"/>
                <a:hlinkClick r:id="rId6">
                  <a:extLst>
                    <a:ext uri="{A12FA001-AC4F-418D-AE19-62706E023703}">
                      <ahyp:hlinkClr xmlns:ahyp="http://schemas.microsoft.com/office/drawing/2018/hyperlinkcolor" val="tx"/>
                    </a:ext>
                  </a:extLst>
                </a:hlinkClick>
              </a:rPr>
              <a:t>Presentation template by</a:t>
            </a:r>
            <a:endParaRPr sz="800" u="none">
              <a:solidFill>
                <a:schemeClr val="dk1"/>
              </a:solidFill>
              <a:latin typeface="Arial"/>
              <a:ea typeface="Arial"/>
              <a:cs typeface="Arial"/>
              <a:sym typeface="Arial"/>
            </a:endParaRPr>
          </a:p>
        </p:txBody>
      </p:sp>
      <p:pic>
        <p:nvPicPr>
          <p:cNvPr id="55" name="Google Shape;55;p14"/>
          <p:cNvPicPr preferRelativeResize="0"/>
          <p:nvPr/>
        </p:nvPicPr>
        <p:blipFill rotWithShape="1">
          <a:blip r:embed="rId7">
            <a:alphaModFix/>
          </a:blip>
          <a:srcRect t="45659" r="81667" b="14734"/>
          <a:stretch/>
        </p:blipFill>
        <p:spPr>
          <a:xfrm>
            <a:off x="0" y="2981325"/>
            <a:ext cx="2199669" cy="2162175"/>
          </a:xfrm>
          <a:prstGeom prst="rect">
            <a:avLst/>
          </a:prstGeom>
          <a:noFill/>
          <a:ln>
            <a:noFill/>
          </a:ln>
          <a:effectLst>
            <a:outerShdw sx="104999" sy="104999" algn="ctr" rotWithShape="0">
              <a:srgbClr val="9A330A">
                <a:alpha val="14901"/>
              </a:srgbClr>
            </a:outerShdw>
          </a:effectLst>
        </p:spPr>
      </p:pic>
      <p:pic>
        <p:nvPicPr>
          <p:cNvPr id="56" name="Google Shape;56;p14"/>
          <p:cNvPicPr preferRelativeResize="0"/>
          <p:nvPr/>
        </p:nvPicPr>
        <p:blipFill rotWithShape="1">
          <a:blip r:embed="rId7">
            <a:alphaModFix/>
          </a:blip>
          <a:srcRect l="32187" t="68438" r="46874"/>
          <a:stretch/>
        </p:blipFill>
        <p:spPr>
          <a:xfrm>
            <a:off x="6424028" y="0"/>
            <a:ext cx="2719972" cy="1865592"/>
          </a:xfrm>
          <a:prstGeom prst="rect">
            <a:avLst/>
          </a:prstGeom>
          <a:noFill/>
          <a:ln>
            <a:noFill/>
          </a:ln>
          <a:effectLst>
            <a:outerShdw sx="104999" sy="104999" algn="ctr" rotWithShape="0">
              <a:srgbClr val="9A330A">
                <a:alpha val="14901"/>
              </a:srgbClr>
            </a:outerShdw>
          </a:effectLst>
        </p:spPr>
      </p:pic>
      <p:pic>
        <p:nvPicPr>
          <p:cNvPr id="57" name="Google Shape;57;p14"/>
          <p:cNvPicPr preferRelativeResize="0"/>
          <p:nvPr/>
        </p:nvPicPr>
        <p:blipFill rotWithShape="1">
          <a:blip r:embed="rId8">
            <a:alphaModFix/>
          </a:blip>
          <a:srcRect l="59786" t="63944" r="22351" b="-1"/>
          <a:stretch/>
        </p:blipFill>
        <p:spPr>
          <a:xfrm rot="-5400000" flipH="1">
            <a:off x="-25957" y="25957"/>
            <a:ext cx="2623664" cy="2571750"/>
          </a:xfrm>
          <a:prstGeom prst="rect">
            <a:avLst/>
          </a:prstGeom>
          <a:noFill/>
          <a:ln>
            <a:noFill/>
          </a:ln>
          <a:effectLst>
            <a:outerShdw dist="63500" dir="2700000" sx="104999" sy="104999" algn="ctr" rotWithShape="0">
              <a:srgbClr val="9A330A">
                <a:alpha val="14901"/>
              </a:srgbClr>
            </a:outerShdw>
          </a:effectLst>
        </p:spPr>
      </p:pic>
      <p:pic>
        <p:nvPicPr>
          <p:cNvPr id="58" name="Google Shape;58;p14"/>
          <p:cNvPicPr preferRelativeResize="0"/>
          <p:nvPr/>
        </p:nvPicPr>
        <p:blipFill rotWithShape="1">
          <a:blip r:embed="rId7">
            <a:alphaModFix/>
          </a:blip>
          <a:srcRect r="79474" b="64271"/>
          <a:stretch/>
        </p:blipFill>
        <p:spPr>
          <a:xfrm>
            <a:off x="6413937" y="2981325"/>
            <a:ext cx="2730062" cy="2162175"/>
          </a:xfrm>
          <a:prstGeom prst="rect">
            <a:avLst/>
          </a:prstGeom>
          <a:noFill/>
          <a:ln>
            <a:noFill/>
          </a:ln>
          <a:effectLst>
            <a:outerShdw sx="104999" sy="104999" algn="ctr" rotWithShape="0">
              <a:srgbClr val="9A330A">
                <a:alpha val="14901"/>
              </a:srgbClr>
            </a:outerShdw>
          </a:effectLst>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8_PPTMON slide">
  <p:cSld name="8_PPTMON slide">
    <p:spTree>
      <p:nvGrpSpPr>
        <p:cNvPr id="1" name="Shape 158"/>
        <p:cNvGrpSpPr/>
        <p:nvPr/>
      </p:nvGrpSpPr>
      <p:grpSpPr>
        <a:xfrm>
          <a:off x="0" y="0"/>
          <a:ext cx="0" cy="0"/>
          <a:chOff x="0" y="0"/>
          <a:chExt cx="0" cy="0"/>
        </a:xfrm>
      </p:grpSpPr>
      <p:pic>
        <p:nvPicPr>
          <p:cNvPr id="159" name="Google Shape;159;p27">
            <a:hlinkClick r:id="rId2"/>
          </p:cNvPr>
          <p:cNvPicPr preferRelativeResize="0"/>
          <p:nvPr/>
        </p:nvPicPr>
        <p:blipFill rotWithShape="1">
          <a:blip r:embed="rId3">
            <a:alphaModFix/>
          </a:blip>
          <a:srcRect l="29909"/>
          <a:stretch/>
        </p:blipFill>
        <p:spPr>
          <a:xfrm>
            <a:off x="4518422" y="5297943"/>
            <a:ext cx="1299346" cy="142875"/>
          </a:xfrm>
          <a:prstGeom prst="rect">
            <a:avLst/>
          </a:prstGeom>
          <a:noFill/>
          <a:ln>
            <a:noFill/>
          </a:ln>
        </p:spPr>
      </p:pic>
      <p:sp>
        <p:nvSpPr>
          <p:cNvPr id="160" name="Google Shape;160;p27">
            <a:hlinkClick r:id="rId4"/>
          </p:cNvPr>
          <p:cNvSpPr txBox="1"/>
          <p:nvPr/>
        </p:nvSpPr>
        <p:spPr>
          <a:xfrm>
            <a:off x="3326232" y="5297943"/>
            <a:ext cx="2017973" cy="184666"/>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ko" sz="800" u="sng">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Presentation template by</a:t>
            </a:r>
            <a:endParaRPr sz="800" u="none">
              <a:solidFill>
                <a:schemeClr val="dk1"/>
              </a:solidFill>
              <a:latin typeface="Arial"/>
              <a:ea typeface="Arial"/>
              <a:cs typeface="Arial"/>
              <a:sym typeface="Arial"/>
            </a:endParaRPr>
          </a:p>
        </p:txBody>
      </p:sp>
      <p:pic>
        <p:nvPicPr>
          <p:cNvPr id="161" name="Google Shape;161;p27"/>
          <p:cNvPicPr preferRelativeResize="0"/>
          <p:nvPr/>
        </p:nvPicPr>
        <p:blipFill rotWithShape="1">
          <a:blip r:embed="rId6">
            <a:alphaModFix/>
          </a:blip>
          <a:srcRect/>
          <a:stretch/>
        </p:blipFill>
        <p:spPr>
          <a:xfrm>
            <a:off x="87873" y="101250"/>
            <a:ext cx="8968254" cy="4941000"/>
          </a:xfrm>
          <a:prstGeom prst="rect">
            <a:avLst/>
          </a:prstGeom>
          <a:noFill/>
          <a:ln>
            <a:noFill/>
          </a:ln>
          <a:effectLst>
            <a:outerShdw sx="102000" sy="102000" algn="ctr" rotWithShape="0">
              <a:srgbClr val="9A330A">
                <a:alpha val="14901"/>
              </a:srgbClr>
            </a:outerShdw>
          </a:effectLst>
        </p:spPr>
      </p:pic>
      <p:pic>
        <p:nvPicPr>
          <p:cNvPr id="162" name="Google Shape;162;p27"/>
          <p:cNvPicPr preferRelativeResize="0"/>
          <p:nvPr/>
        </p:nvPicPr>
        <p:blipFill rotWithShape="1">
          <a:blip r:embed="rId7">
            <a:alphaModFix/>
          </a:blip>
          <a:srcRect l="77648" t="72299" r="1689"/>
          <a:stretch/>
        </p:blipFill>
        <p:spPr>
          <a:xfrm rot="-5400000">
            <a:off x="-329628" y="329627"/>
            <a:ext cx="1889320" cy="1230065"/>
          </a:xfrm>
          <a:prstGeom prst="rect">
            <a:avLst/>
          </a:prstGeom>
          <a:noFill/>
          <a:ln>
            <a:noFill/>
          </a:ln>
          <a:effectLst>
            <a:outerShdw dist="63500" dir="2700000" sx="104999" sy="104999" algn="ctr" rotWithShape="0">
              <a:srgbClr val="9A330A">
                <a:alpha val="14901"/>
              </a:srgbClr>
            </a:outerShdw>
          </a:effectLst>
        </p:spPr>
      </p:pic>
      <p:pic>
        <p:nvPicPr>
          <p:cNvPr id="163" name="Google Shape;163;p27"/>
          <p:cNvPicPr preferRelativeResize="0"/>
          <p:nvPr/>
        </p:nvPicPr>
        <p:blipFill rotWithShape="1">
          <a:blip r:embed="rId8">
            <a:alphaModFix/>
          </a:blip>
          <a:srcRect l="32187" t="68438" r="46874"/>
          <a:stretch/>
        </p:blipFill>
        <p:spPr>
          <a:xfrm rot="10800000" flipH="1">
            <a:off x="7229475" y="3830353"/>
            <a:ext cx="1914525" cy="1313147"/>
          </a:xfrm>
          <a:prstGeom prst="rect">
            <a:avLst/>
          </a:prstGeom>
          <a:noFill/>
          <a:ln>
            <a:noFill/>
          </a:ln>
          <a:effectLst>
            <a:outerShdw dist="63500" dir="13500000" sx="104999" sy="104999" algn="ctr" rotWithShape="0">
              <a:srgbClr val="9A330A">
                <a:alpha val="14901"/>
              </a:srgbClr>
            </a:outerShdw>
          </a:effectLst>
        </p:spPr>
      </p:pic>
      <p:pic>
        <p:nvPicPr>
          <p:cNvPr id="164" name="Google Shape;164;p27"/>
          <p:cNvPicPr preferRelativeResize="0"/>
          <p:nvPr/>
        </p:nvPicPr>
        <p:blipFill rotWithShape="1">
          <a:blip r:embed="rId8">
            <a:alphaModFix/>
          </a:blip>
          <a:srcRect l="86029" t="1" b="73733"/>
          <a:stretch/>
        </p:blipFill>
        <p:spPr>
          <a:xfrm>
            <a:off x="87873" y="3932162"/>
            <a:ext cx="1277540" cy="1092761"/>
          </a:xfrm>
          <a:prstGeom prst="rect">
            <a:avLst/>
          </a:prstGeom>
          <a:noFill/>
          <a:ln>
            <a:noFill/>
          </a:ln>
          <a:effectLst>
            <a:outerShdw sx="104999" sy="104999" algn="ctr" rotWithShape="0">
              <a:srgbClr val="9A330A">
                <a:alpha val="14901"/>
              </a:srgbClr>
            </a:outerShdw>
          </a:effectLst>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PPTMON custom">
  <p:cSld name="PPTMON custom">
    <p:spTree>
      <p:nvGrpSpPr>
        <p:cNvPr id="1" name="Shape 175"/>
        <p:cNvGrpSpPr/>
        <p:nvPr/>
      </p:nvGrpSpPr>
      <p:grpSpPr>
        <a:xfrm>
          <a:off x="0" y="0"/>
          <a:ext cx="0" cy="0"/>
          <a:chOff x="0" y="0"/>
          <a:chExt cx="0" cy="0"/>
        </a:xfrm>
      </p:grpSpPr>
      <p:pic>
        <p:nvPicPr>
          <p:cNvPr id="176" name="Google Shape;176;p29">
            <a:hlinkClick r:id="rId2"/>
          </p:cNvPr>
          <p:cNvPicPr preferRelativeResize="0"/>
          <p:nvPr/>
        </p:nvPicPr>
        <p:blipFill rotWithShape="1">
          <a:blip r:embed="rId3">
            <a:alphaModFix/>
          </a:blip>
          <a:srcRect l="29909"/>
          <a:stretch/>
        </p:blipFill>
        <p:spPr>
          <a:xfrm>
            <a:off x="4518422" y="5297943"/>
            <a:ext cx="1299346" cy="142875"/>
          </a:xfrm>
          <a:prstGeom prst="rect">
            <a:avLst/>
          </a:prstGeom>
          <a:noFill/>
          <a:ln>
            <a:noFill/>
          </a:ln>
        </p:spPr>
      </p:pic>
      <p:sp>
        <p:nvSpPr>
          <p:cNvPr id="177" name="Google Shape;177;p29">
            <a:hlinkClick r:id="rId4"/>
          </p:cNvPr>
          <p:cNvSpPr txBox="1"/>
          <p:nvPr/>
        </p:nvSpPr>
        <p:spPr>
          <a:xfrm>
            <a:off x="3326232" y="5297943"/>
            <a:ext cx="2017973" cy="184666"/>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ko" sz="800" u="sng">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Presentation template by</a:t>
            </a:r>
            <a:endParaRPr sz="800" u="none">
              <a:solidFill>
                <a:schemeClr val="dk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5_PPTMON slide">
  <p:cSld name="15_PPTMON slide">
    <p:spTree>
      <p:nvGrpSpPr>
        <p:cNvPr id="1" name="Shape 192"/>
        <p:cNvGrpSpPr/>
        <p:nvPr/>
      </p:nvGrpSpPr>
      <p:grpSpPr>
        <a:xfrm>
          <a:off x="0" y="0"/>
          <a:ext cx="0" cy="0"/>
          <a:chOff x="0" y="0"/>
          <a:chExt cx="0" cy="0"/>
        </a:xfrm>
      </p:grpSpPr>
      <p:pic>
        <p:nvPicPr>
          <p:cNvPr id="193" name="Google Shape;193;p32">
            <a:hlinkClick r:id="rId2"/>
          </p:cNvPr>
          <p:cNvPicPr preferRelativeResize="0"/>
          <p:nvPr/>
        </p:nvPicPr>
        <p:blipFill rotWithShape="1">
          <a:blip r:embed="rId3">
            <a:alphaModFix/>
          </a:blip>
          <a:srcRect l="29909"/>
          <a:stretch/>
        </p:blipFill>
        <p:spPr>
          <a:xfrm>
            <a:off x="4518422" y="5297943"/>
            <a:ext cx="1299346" cy="142875"/>
          </a:xfrm>
          <a:prstGeom prst="rect">
            <a:avLst/>
          </a:prstGeom>
          <a:noFill/>
          <a:ln>
            <a:noFill/>
          </a:ln>
        </p:spPr>
      </p:pic>
      <p:sp>
        <p:nvSpPr>
          <p:cNvPr id="194" name="Google Shape;194;p32">
            <a:hlinkClick r:id="rId4"/>
          </p:cNvPr>
          <p:cNvSpPr txBox="1"/>
          <p:nvPr/>
        </p:nvSpPr>
        <p:spPr>
          <a:xfrm>
            <a:off x="3326232" y="5297943"/>
            <a:ext cx="2017973" cy="184666"/>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ko" sz="800" u="sng">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Presentation template by</a:t>
            </a:r>
            <a:endParaRPr sz="800" u="none">
              <a:solidFill>
                <a:schemeClr val="dk1"/>
              </a:solidFill>
              <a:latin typeface="Arial"/>
              <a:ea typeface="Arial"/>
              <a:cs typeface="Arial"/>
              <a:sym typeface="Arial"/>
            </a:endParaRPr>
          </a:p>
        </p:txBody>
      </p:sp>
      <p:pic>
        <p:nvPicPr>
          <p:cNvPr id="195" name="Google Shape;195;p32"/>
          <p:cNvPicPr preferRelativeResize="0"/>
          <p:nvPr/>
        </p:nvPicPr>
        <p:blipFill rotWithShape="1">
          <a:blip r:embed="rId6">
            <a:alphaModFix/>
          </a:blip>
          <a:srcRect/>
          <a:stretch/>
        </p:blipFill>
        <p:spPr>
          <a:xfrm>
            <a:off x="87873" y="101250"/>
            <a:ext cx="8968254" cy="4941000"/>
          </a:xfrm>
          <a:prstGeom prst="rect">
            <a:avLst/>
          </a:prstGeom>
          <a:noFill/>
          <a:ln>
            <a:noFill/>
          </a:ln>
          <a:effectLst>
            <a:outerShdw sx="102000" sy="102000" algn="ctr" rotWithShape="0">
              <a:srgbClr val="9A330A">
                <a:alpha val="14901"/>
              </a:srgbClr>
            </a:outerShdw>
          </a:effectLst>
        </p:spPr>
      </p:pic>
      <p:pic>
        <p:nvPicPr>
          <p:cNvPr id="196" name="Google Shape;196;p32"/>
          <p:cNvPicPr preferRelativeResize="0"/>
          <p:nvPr/>
        </p:nvPicPr>
        <p:blipFill rotWithShape="1">
          <a:blip r:embed="rId7">
            <a:alphaModFix/>
          </a:blip>
          <a:srcRect l="72961" t="22601" r="6142" b="50236"/>
          <a:stretch/>
        </p:blipFill>
        <p:spPr>
          <a:xfrm flipH="1">
            <a:off x="0" y="0"/>
            <a:ext cx="1910784" cy="1206150"/>
          </a:xfrm>
          <a:prstGeom prst="rect">
            <a:avLst/>
          </a:prstGeom>
          <a:noFill/>
          <a:ln>
            <a:noFill/>
          </a:ln>
          <a:effectLst>
            <a:outerShdw dist="63500" dir="2700000" sx="104999" sy="104999" algn="ctr" rotWithShape="0">
              <a:srgbClr val="9A330A">
                <a:alpha val="14901"/>
              </a:srgbClr>
            </a:outerShdw>
          </a:effectLst>
        </p:spPr>
      </p:pic>
      <p:pic>
        <p:nvPicPr>
          <p:cNvPr id="197" name="Google Shape;197;p32"/>
          <p:cNvPicPr preferRelativeResize="0"/>
          <p:nvPr/>
        </p:nvPicPr>
        <p:blipFill rotWithShape="1">
          <a:blip r:embed="rId8">
            <a:alphaModFix/>
          </a:blip>
          <a:srcRect l="18333" t="60128" r="67813" b="5940"/>
          <a:stretch/>
        </p:blipFill>
        <p:spPr>
          <a:xfrm>
            <a:off x="0" y="3731763"/>
            <a:ext cx="1266825" cy="1411737"/>
          </a:xfrm>
          <a:prstGeom prst="rect">
            <a:avLst/>
          </a:prstGeom>
          <a:noFill/>
          <a:ln>
            <a:noFill/>
          </a:ln>
          <a:effectLst>
            <a:outerShdw dist="63500" dir="18900000" sx="104999" sy="104999" algn="ctr" rotWithShape="0">
              <a:srgbClr val="9A330A">
                <a:alpha val="14901"/>
              </a:srgbClr>
            </a:outerShdw>
          </a:effectLst>
        </p:spPr>
      </p:pic>
      <p:pic>
        <p:nvPicPr>
          <p:cNvPr id="198" name="Google Shape;198;p32"/>
          <p:cNvPicPr preferRelativeResize="0"/>
          <p:nvPr/>
        </p:nvPicPr>
        <p:blipFill rotWithShape="1">
          <a:blip r:embed="rId8">
            <a:alphaModFix/>
          </a:blip>
          <a:srcRect l="54882" t="52668" r="23151" b="23978"/>
          <a:stretch/>
        </p:blipFill>
        <p:spPr>
          <a:xfrm>
            <a:off x="7135417" y="4171925"/>
            <a:ext cx="2008583" cy="971575"/>
          </a:xfrm>
          <a:prstGeom prst="rect">
            <a:avLst/>
          </a:prstGeom>
          <a:noFill/>
          <a:ln>
            <a:noFill/>
          </a:ln>
          <a:effectLst>
            <a:outerShdw dist="63500" dir="13500000" sx="104999" sy="104999" algn="ctr" rotWithShape="0">
              <a:srgbClr val="9A330A">
                <a:alpha val="14901"/>
              </a:srgbClr>
            </a:outerShdw>
          </a:effectLst>
        </p:spPr>
      </p:pic>
      <p:sp>
        <p:nvSpPr>
          <p:cNvPr id="199" name="Google Shape;199;p32"/>
          <p:cNvSpPr>
            <a:spLocks noGrp="1"/>
          </p:cNvSpPr>
          <p:nvPr>
            <p:ph type="pic" idx="2"/>
          </p:nvPr>
        </p:nvSpPr>
        <p:spPr>
          <a:xfrm>
            <a:off x="1041193" y="536965"/>
            <a:ext cx="2998403" cy="3999317"/>
          </a:xfrm>
          <a:prstGeom prst="roundRect">
            <a:avLst>
              <a:gd name="adj" fmla="val 1370"/>
            </a:avLst>
          </a:prstGeom>
          <a:solidFill>
            <a:schemeClr val="lt1"/>
          </a:solidFill>
          <a:ln>
            <a:noFill/>
          </a:ln>
        </p:spPr>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6_PPTMON slide">
  <p:cSld name="16_PPTMON slide">
    <p:spTree>
      <p:nvGrpSpPr>
        <p:cNvPr id="1" name="Shape 200"/>
        <p:cNvGrpSpPr/>
        <p:nvPr/>
      </p:nvGrpSpPr>
      <p:grpSpPr>
        <a:xfrm>
          <a:off x="0" y="0"/>
          <a:ext cx="0" cy="0"/>
          <a:chOff x="0" y="0"/>
          <a:chExt cx="0" cy="0"/>
        </a:xfrm>
      </p:grpSpPr>
      <p:pic>
        <p:nvPicPr>
          <p:cNvPr id="201" name="Google Shape;201;p33">
            <a:hlinkClick r:id="rId2"/>
          </p:cNvPr>
          <p:cNvPicPr preferRelativeResize="0"/>
          <p:nvPr/>
        </p:nvPicPr>
        <p:blipFill rotWithShape="1">
          <a:blip r:embed="rId3">
            <a:alphaModFix/>
          </a:blip>
          <a:srcRect l="29909"/>
          <a:stretch/>
        </p:blipFill>
        <p:spPr>
          <a:xfrm>
            <a:off x="4518422" y="5297943"/>
            <a:ext cx="1299346" cy="142875"/>
          </a:xfrm>
          <a:prstGeom prst="rect">
            <a:avLst/>
          </a:prstGeom>
          <a:noFill/>
          <a:ln>
            <a:noFill/>
          </a:ln>
        </p:spPr>
      </p:pic>
      <p:sp>
        <p:nvSpPr>
          <p:cNvPr id="202" name="Google Shape;202;p33">
            <a:hlinkClick r:id="rId4"/>
          </p:cNvPr>
          <p:cNvSpPr txBox="1"/>
          <p:nvPr/>
        </p:nvSpPr>
        <p:spPr>
          <a:xfrm>
            <a:off x="3326232" y="5297943"/>
            <a:ext cx="2017973" cy="184666"/>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ko" sz="800" u="sng">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Presentation template by</a:t>
            </a:r>
            <a:endParaRPr sz="800" u="none">
              <a:solidFill>
                <a:schemeClr val="dk1"/>
              </a:solidFill>
              <a:latin typeface="Arial"/>
              <a:ea typeface="Arial"/>
              <a:cs typeface="Arial"/>
              <a:sym typeface="Arial"/>
            </a:endParaRPr>
          </a:p>
        </p:txBody>
      </p:sp>
      <p:pic>
        <p:nvPicPr>
          <p:cNvPr id="203" name="Google Shape;203;p33"/>
          <p:cNvPicPr preferRelativeResize="0"/>
          <p:nvPr/>
        </p:nvPicPr>
        <p:blipFill rotWithShape="1">
          <a:blip r:embed="rId6">
            <a:alphaModFix/>
          </a:blip>
          <a:srcRect/>
          <a:stretch/>
        </p:blipFill>
        <p:spPr>
          <a:xfrm>
            <a:off x="87873" y="101250"/>
            <a:ext cx="8968254" cy="4941000"/>
          </a:xfrm>
          <a:prstGeom prst="rect">
            <a:avLst/>
          </a:prstGeom>
          <a:noFill/>
          <a:ln>
            <a:noFill/>
          </a:ln>
          <a:effectLst>
            <a:outerShdw sx="102000" sy="102000" algn="ctr" rotWithShape="0">
              <a:srgbClr val="9A330A">
                <a:alpha val="14901"/>
              </a:srgbClr>
            </a:outerShdw>
          </a:effectLst>
        </p:spPr>
      </p:pic>
      <p:pic>
        <p:nvPicPr>
          <p:cNvPr id="204" name="Google Shape;204;p33"/>
          <p:cNvPicPr preferRelativeResize="0"/>
          <p:nvPr/>
        </p:nvPicPr>
        <p:blipFill rotWithShape="1">
          <a:blip r:embed="rId7">
            <a:alphaModFix/>
          </a:blip>
          <a:srcRect l="77648" t="72299" r="1689"/>
          <a:stretch/>
        </p:blipFill>
        <p:spPr>
          <a:xfrm>
            <a:off x="7254680" y="0"/>
            <a:ext cx="1889320" cy="1230065"/>
          </a:xfrm>
          <a:prstGeom prst="rect">
            <a:avLst/>
          </a:prstGeom>
          <a:noFill/>
          <a:ln>
            <a:noFill/>
          </a:ln>
          <a:effectLst>
            <a:outerShdw dist="63500" dir="8100000" sx="104999" sy="104999" algn="ctr" rotWithShape="0">
              <a:srgbClr val="9A330A">
                <a:alpha val="14901"/>
              </a:srgbClr>
            </a:outerShdw>
          </a:effectLst>
        </p:spPr>
      </p:pic>
      <p:pic>
        <p:nvPicPr>
          <p:cNvPr id="205" name="Google Shape;205;p33"/>
          <p:cNvPicPr preferRelativeResize="0"/>
          <p:nvPr/>
        </p:nvPicPr>
        <p:blipFill rotWithShape="1">
          <a:blip r:embed="rId8">
            <a:alphaModFix/>
          </a:blip>
          <a:srcRect l="32187" t="68438" r="46874"/>
          <a:stretch/>
        </p:blipFill>
        <p:spPr>
          <a:xfrm rot="10800000">
            <a:off x="0" y="3830353"/>
            <a:ext cx="1914525" cy="1313147"/>
          </a:xfrm>
          <a:prstGeom prst="rect">
            <a:avLst/>
          </a:prstGeom>
          <a:noFill/>
          <a:ln>
            <a:noFill/>
          </a:ln>
          <a:effectLst>
            <a:outerShdw dist="63500" dir="18900000" sx="104999" sy="104999" algn="ctr" rotWithShape="0">
              <a:srgbClr val="9A330A">
                <a:alpha val="14901"/>
              </a:srgbClr>
            </a:outerShdw>
          </a:effectLst>
        </p:spPr>
      </p:pic>
      <p:sp>
        <p:nvSpPr>
          <p:cNvPr id="206" name="Google Shape;206;p33"/>
          <p:cNvSpPr>
            <a:spLocks noGrp="1"/>
          </p:cNvSpPr>
          <p:nvPr>
            <p:ph type="pic" idx="2"/>
          </p:nvPr>
        </p:nvSpPr>
        <p:spPr>
          <a:xfrm>
            <a:off x="1347155" y="994083"/>
            <a:ext cx="3907074" cy="2417058"/>
          </a:xfrm>
          <a:prstGeom prst="rect">
            <a:avLst/>
          </a:prstGeom>
          <a:solidFill>
            <a:schemeClr val="lt1"/>
          </a:solidFill>
          <a:ln>
            <a:noFill/>
          </a:ln>
        </p:spPr>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PTMON slide">
  <p:cSld name="PPTMON slide">
    <p:spTree>
      <p:nvGrpSpPr>
        <p:cNvPr id="1" name="Shape 214"/>
        <p:cNvGrpSpPr/>
        <p:nvPr/>
      </p:nvGrpSpPr>
      <p:grpSpPr>
        <a:xfrm>
          <a:off x="0" y="0"/>
          <a:ext cx="0" cy="0"/>
          <a:chOff x="0" y="0"/>
          <a:chExt cx="0" cy="0"/>
        </a:xfrm>
      </p:grpSpPr>
      <p:pic>
        <p:nvPicPr>
          <p:cNvPr id="215" name="Google Shape;215;p35">
            <a:hlinkClick r:id="rId2"/>
          </p:cNvPr>
          <p:cNvPicPr preferRelativeResize="0"/>
          <p:nvPr/>
        </p:nvPicPr>
        <p:blipFill rotWithShape="1">
          <a:blip r:embed="rId3">
            <a:alphaModFix/>
          </a:blip>
          <a:srcRect l="29909"/>
          <a:stretch/>
        </p:blipFill>
        <p:spPr>
          <a:xfrm>
            <a:off x="4518422" y="5297943"/>
            <a:ext cx="1299346" cy="142875"/>
          </a:xfrm>
          <a:prstGeom prst="rect">
            <a:avLst/>
          </a:prstGeom>
          <a:noFill/>
          <a:ln>
            <a:noFill/>
          </a:ln>
        </p:spPr>
      </p:pic>
      <p:sp>
        <p:nvSpPr>
          <p:cNvPr id="216" name="Google Shape;216;p35">
            <a:hlinkClick r:id="rId4"/>
          </p:cNvPr>
          <p:cNvSpPr txBox="1"/>
          <p:nvPr/>
        </p:nvSpPr>
        <p:spPr>
          <a:xfrm>
            <a:off x="3326232" y="5297943"/>
            <a:ext cx="2017973" cy="184666"/>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ko" sz="800" u="sng">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Presentation template by</a:t>
            </a:r>
            <a:endParaRPr sz="800" u="none">
              <a:solidFill>
                <a:schemeClr val="dk1"/>
              </a:solidFill>
              <a:latin typeface="Arial"/>
              <a:ea typeface="Arial"/>
              <a:cs typeface="Arial"/>
              <a:sym typeface="Arial"/>
            </a:endParaRPr>
          </a:p>
        </p:txBody>
      </p:sp>
      <p:pic>
        <p:nvPicPr>
          <p:cNvPr id="217" name="Google Shape;217;p35"/>
          <p:cNvPicPr preferRelativeResize="0"/>
          <p:nvPr/>
        </p:nvPicPr>
        <p:blipFill rotWithShape="1">
          <a:blip r:embed="rId6">
            <a:alphaModFix/>
          </a:blip>
          <a:srcRect/>
          <a:stretch/>
        </p:blipFill>
        <p:spPr>
          <a:xfrm>
            <a:off x="87873" y="101250"/>
            <a:ext cx="8968254" cy="4941000"/>
          </a:xfrm>
          <a:prstGeom prst="rect">
            <a:avLst/>
          </a:prstGeom>
          <a:noFill/>
          <a:ln>
            <a:noFill/>
          </a:ln>
          <a:effectLst>
            <a:outerShdw sx="102000" sy="102000" algn="ctr" rotWithShape="0">
              <a:srgbClr val="9A330A">
                <a:alpha val="14901"/>
              </a:srgbClr>
            </a:outerShdw>
          </a:effectLst>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90241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554450" y="562239"/>
            <a:ext cx="6035100" cy="1828800"/>
          </a:xfrm>
          <a:prstGeom prst="rect">
            <a:avLst/>
          </a:prstGeom>
        </p:spPr>
        <p:txBody>
          <a:bodyPr spcFirstLastPara="1" wrap="square" lIns="91425" tIns="91425" rIns="91425" bIns="91425" anchor="ctr" anchorCtr="0">
            <a:noAutofit/>
          </a:bodyPr>
          <a:lstStyle>
            <a:lvl1pPr lvl="0" rtl="0">
              <a:spcBef>
                <a:spcPts val="0"/>
              </a:spcBef>
              <a:spcAft>
                <a:spcPts val="0"/>
              </a:spcAft>
              <a:buSzPts val="5200"/>
              <a:buNone/>
              <a:defRPr sz="7000" b="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1554450" y="2626161"/>
            <a:ext cx="6035100" cy="202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Font typeface="Dosis"/>
              <a:buNone/>
              <a:defRPr sz="1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grpSp>
        <p:nvGrpSpPr>
          <p:cNvPr id="11" name="Google Shape;11;p2"/>
          <p:cNvGrpSpPr/>
          <p:nvPr/>
        </p:nvGrpSpPr>
        <p:grpSpPr>
          <a:xfrm flipH="1">
            <a:off x="1066072" y="2808737"/>
            <a:ext cx="1660788" cy="1828704"/>
            <a:chOff x="-1381667" y="1833571"/>
            <a:chExt cx="1821639" cy="2005817"/>
          </a:xfrm>
        </p:grpSpPr>
        <p:sp>
          <p:nvSpPr>
            <p:cNvPr id="12" name="Google Shape;12;p2"/>
            <p:cNvSpPr/>
            <p:nvPr/>
          </p:nvSpPr>
          <p:spPr>
            <a:xfrm>
              <a:off x="-464919" y="1938067"/>
              <a:ext cx="232020" cy="1519064"/>
            </a:xfrm>
            <a:custGeom>
              <a:avLst/>
              <a:gdLst/>
              <a:ahLst/>
              <a:cxnLst/>
              <a:rect l="l" t="t" r="r" b="b"/>
              <a:pathLst>
                <a:path w="4423" h="28958" fill="none" extrusionOk="0">
                  <a:moveTo>
                    <a:pt x="1" y="1"/>
                  </a:moveTo>
                  <a:lnTo>
                    <a:pt x="4422" y="28958"/>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458939" y="1938067"/>
              <a:ext cx="463934" cy="1519064"/>
            </a:xfrm>
            <a:custGeom>
              <a:avLst/>
              <a:gdLst/>
              <a:ahLst/>
              <a:cxnLst/>
              <a:rect l="l" t="t" r="r" b="b"/>
              <a:pathLst>
                <a:path w="8844" h="28958" fill="none" extrusionOk="0">
                  <a:moveTo>
                    <a:pt x="1" y="1"/>
                  </a:moveTo>
                  <a:lnTo>
                    <a:pt x="8843" y="28958"/>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33794" y="2275526"/>
              <a:ext cx="142422" cy="994489"/>
            </a:xfrm>
            <a:custGeom>
              <a:avLst/>
              <a:gdLst/>
              <a:ahLst/>
              <a:cxnLst/>
              <a:rect l="l" t="t" r="r" b="b"/>
              <a:pathLst>
                <a:path w="2715" h="18958" fill="none" extrusionOk="0">
                  <a:moveTo>
                    <a:pt x="1" y="0"/>
                  </a:moveTo>
                  <a:lnTo>
                    <a:pt x="2714" y="18957"/>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41768" y="1938067"/>
              <a:ext cx="331531" cy="1218430"/>
            </a:xfrm>
            <a:custGeom>
              <a:avLst/>
              <a:gdLst/>
              <a:ahLst/>
              <a:cxnLst/>
              <a:rect l="l" t="t" r="r" b="b"/>
              <a:pathLst>
                <a:path w="6320" h="23227" fill="none" extrusionOk="0">
                  <a:moveTo>
                    <a:pt x="0" y="1"/>
                  </a:moveTo>
                  <a:lnTo>
                    <a:pt x="6319" y="23227"/>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12998" y="1833571"/>
              <a:ext cx="70713" cy="1622563"/>
            </a:xfrm>
            <a:custGeom>
              <a:avLst/>
              <a:gdLst/>
              <a:ahLst/>
              <a:cxnLst/>
              <a:rect l="l" t="t" r="r" b="b"/>
              <a:pathLst>
                <a:path w="1348" h="30931" extrusionOk="0">
                  <a:moveTo>
                    <a:pt x="893" y="0"/>
                  </a:moveTo>
                  <a:lnTo>
                    <a:pt x="1" y="30931"/>
                  </a:lnTo>
                  <a:lnTo>
                    <a:pt x="1348" y="30931"/>
                  </a:lnTo>
                  <a:lnTo>
                    <a:pt x="113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31801" y="1853453"/>
              <a:ext cx="119498" cy="62792"/>
            </a:xfrm>
            <a:custGeom>
              <a:avLst/>
              <a:gdLst/>
              <a:ahLst/>
              <a:cxnLst/>
              <a:rect l="l" t="t" r="r" b="b"/>
              <a:pathLst>
                <a:path w="2278" h="1197" extrusionOk="0">
                  <a:moveTo>
                    <a:pt x="323" y="1"/>
                  </a:moveTo>
                  <a:lnTo>
                    <a:pt x="209" y="39"/>
                  </a:lnTo>
                  <a:lnTo>
                    <a:pt x="114" y="77"/>
                  </a:lnTo>
                  <a:lnTo>
                    <a:pt x="39" y="115"/>
                  </a:lnTo>
                  <a:lnTo>
                    <a:pt x="1" y="1196"/>
                  </a:lnTo>
                  <a:lnTo>
                    <a:pt x="58" y="1139"/>
                  </a:lnTo>
                  <a:lnTo>
                    <a:pt x="133" y="1063"/>
                  </a:lnTo>
                  <a:lnTo>
                    <a:pt x="228" y="987"/>
                  </a:lnTo>
                  <a:lnTo>
                    <a:pt x="380" y="930"/>
                  </a:lnTo>
                  <a:lnTo>
                    <a:pt x="475" y="911"/>
                  </a:lnTo>
                  <a:lnTo>
                    <a:pt x="665" y="911"/>
                  </a:lnTo>
                  <a:lnTo>
                    <a:pt x="798" y="930"/>
                  </a:lnTo>
                  <a:lnTo>
                    <a:pt x="911" y="949"/>
                  </a:lnTo>
                  <a:lnTo>
                    <a:pt x="1063" y="1006"/>
                  </a:lnTo>
                  <a:lnTo>
                    <a:pt x="1196" y="1044"/>
                  </a:lnTo>
                  <a:lnTo>
                    <a:pt x="1348" y="1063"/>
                  </a:lnTo>
                  <a:lnTo>
                    <a:pt x="1462" y="1082"/>
                  </a:lnTo>
                  <a:lnTo>
                    <a:pt x="1576" y="1063"/>
                  </a:lnTo>
                  <a:lnTo>
                    <a:pt x="1689" y="1044"/>
                  </a:lnTo>
                  <a:lnTo>
                    <a:pt x="1784" y="987"/>
                  </a:lnTo>
                  <a:lnTo>
                    <a:pt x="1879" y="949"/>
                  </a:lnTo>
                  <a:lnTo>
                    <a:pt x="1955" y="893"/>
                  </a:lnTo>
                  <a:lnTo>
                    <a:pt x="2088" y="741"/>
                  </a:lnTo>
                  <a:lnTo>
                    <a:pt x="2183" y="608"/>
                  </a:lnTo>
                  <a:lnTo>
                    <a:pt x="2240" y="475"/>
                  </a:lnTo>
                  <a:lnTo>
                    <a:pt x="2278" y="380"/>
                  </a:lnTo>
                  <a:lnTo>
                    <a:pt x="2145" y="456"/>
                  </a:lnTo>
                  <a:lnTo>
                    <a:pt x="1993" y="513"/>
                  </a:lnTo>
                  <a:lnTo>
                    <a:pt x="1822" y="570"/>
                  </a:lnTo>
                  <a:lnTo>
                    <a:pt x="1614" y="608"/>
                  </a:lnTo>
                  <a:lnTo>
                    <a:pt x="1519" y="608"/>
                  </a:lnTo>
                  <a:lnTo>
                    <a:pt x="1405" y="589"/>
                  </a:lnTo>
                  <a:lnTo>
                    <a:pt x="1310" y="551"/>
                  </a:lnTo>
                  <a:lnTo>
                    <a:pt x="1196" y="494"/>
                  </a:lnTo>
                  <a:lnTo>
                    <a:pt x="1101" y="437"/>
                  </a:lnTo>
                  <a:lnTo>
                    <a:pt x="1006" y="323"/>
                  </a:lnTo>
                  <a:lnTo>
                    <a:pt x="911" y="228"/>
                  </a:lnTo>
                  <a:lnTo>
                    <a:pt x="817" y="152"/>
                  </a:lnTo>
                  <a:lnTo>
                    <a:pt x="722" y="96"/>
                  </a:lnTo>
                  <a:lnTo>
                    <a:pt x="646" y="58"/>
                  </a:lnTo>
                  <a:lnTo>
                    <a:pt x="551" y="20"/>
                  </a:lnTo>
                  <a:lnTo>
                    <a:pt x="4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77242" y="1964925"/>
              <a:ext cx="383307" cy="237003"/>
            </a:xfrm>
            <a:custGeom>
              <a:avLst/>
              <a:gdLst/>
              <a:ahLst/>
              <a:cxnLst/>
              <a:rect l="l" t="t" r="r" b="b"/>
              <a:pathLst>
                <a:path w="7307" h="4518" extrusionOk="0">
                  <a:moveTo>
                    <a:pt x="1006" y="1"/>
                  </a:moveTo>
                  <a:lnTo>
                    <a:pt x="855" y="153"/>
                  </a:lnTo>
                  <a:lnTo>
                    <a:pt x="722" y="324"/>
                  </a:lnTo>
                  <a:lnTo>
                    <a:pt x="608" y="494"/>
                  </a:lnTo>
                  <a:lnTo>
                    <a:pt x="494" y="665"/>
                  </a:lnTo>
                  <a:lnTo>
                    <a:pt x="399" y="836"/>
                  </a:lnTo>
                  <a:lnTo>
                    <a:pt x="323" y="1026"/>
                  </a:lnTo>
                  <a:lnTo>
                    <a:pt x="190" y="1386"/>
                  </a:lnTo>
                  <a:lnTo>
                    <a:pt x="96" y="1747"/>
                  </a:lnTo>
                  <a:lnTo>
                    <a:pt x="39" y="2107"/>
                  </a:lnTo>
                  <a:lnTo>
                    <a:pt x="20" y="2468"/>
                  </a:lnTo>
                  <a:lnTo>
                    <a:pt x="1" y="2809"/>
                  </a:lnTo>
                  <a:lnTo>
                    <a:pt x="20" y="3132"/>
                  </a:lnTo>
                  <a:lnTo>
                    <a:pt x="58" y="3436"/>
                  </a:lnTo>
                  <a:lnTo>
                    <a:pt x="133" y="3929"/>
                  </a:lnTo>
                  <a:lnTo>
                    <a:pt x="209" y="4252"/>
                  </a:lnTo>
                  <a:lnTo>
                    <a:pt x="247" y="4365"/>
                  </a:lnTo>
                  <a:lnTo>
                    <a:pt x="1765" y="4403"/>
                  </a:lnTo>
                  <a:lnTo>
                    <a:pt x="1822" y="4403"/>
                  </a:lnTo>
                  <a:lnTo>
                    <a:pt x="4877" y="4460"/>
                  </a:lnTo>
                  <a:lnTo>
                    <a:pt x="4915" y="4479"/>
                  </a:lnTo>
                  <a:lnTo>
                    <a:pt x="6737" y="4517"/>
                  </a:lnTo>
                  <a:lnTo>
                    <a:pt x="6642" y="3929"/>
                  </a:lnTo>
                  <a:lnTo>
                    <a:pt x="6566" y="3398"/>
                  </a:lnTo>
                  <a:lnTo>
                    <a:pt x="6547" y="2904"/>
                  </a:lnTo>
                  <a:lnTo>
                    <a:pt x="6547" y="2468"/>
                  </a:lnTo>
                  <a:lnTo>
                    <a:pt x="6566" y="2050"/>
                  </a:lnTo>
                  <a:lnTo>
                    <a:pt x="6623" y="1690"/>
                  </a:lnTo>
                  <a:lnTo>
                    <a:pt x="6699" y="1348"/>
                  </a:lnTo>
                  <a:lnTo>
                    <a:pt x="6775" y="1064"/>
                  </a:lnTo>
                  <a:lnTo>
                    <a:pt x="6851" y="798"/>
                  </a:lnTo>
                  <a:lnTo>
                    <a:pt x="6946" y="589"/>
                  </a:lnTo>
                  <a:lnTo>
                    <a:pt x="7041" y="399"/>
                  </a:lnTo>
                  <a:lnTo>
                    <a:pt x="7117" y="248"/>
                  </a:lnTo>
                  <a:lnTo>
                    <a:pt x="7249" y="58"/>
                  </a:lnTo>
                  <a:lnTo>
                    <a:pt x="73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58659" y="1964925"/>
              <a:ext cx="61795" cy="235010"/>
            </a:xfrm>
            <a:custGeom>
              <a:avLst/>
              <a:gdLst/>
              <a:ahLst/>
              <a:cxnLst/>
              <a:rect l="l" t="t" r="r" b="b"/>
              <a:pathLst>
                <a:path w="1178" h="4480" extrusionOk="0">
                  <a:moveTo>
                    <a:pt x="988" y="1"/>
                  </a:moveTo>
                  <a:lnTo>
                    <a:pt x="893" y="115"/>
                  </a:lnTo>
                  <a:lnTo>
                    <a:pt x="760" y="267"/>
                  </a:lnTo>
                  <a:lnTo>
                    <a:pt x="703" y="361"/>
                  </a:lnTo>
                  <a:lnTo>
                    <a:pt x="627" y="456"/>
                  </a:lnTo>
                  <a:lnTo>
                    <a:pt x="513" y="646"/>
                  </a:lnTo>
                  <a:lnTo>
                    <a:pt x="399" y="874"/>
                  </a:lnTo>
                  <a:lnTo>
                    <a:pt x="305" y="1102"/>
                  </a:lnTo>
                  <a:lnTo>
                    <a:pt x="248" y="1215"/>
                  </a:lnTo>
                  <a:lnTo>
                    <a:pt x="210" y="1348"/>
                  </a:lnTo>
                  <a:lnTo>
                    <a:pt x="134" y="1595"/>
                  </a:lnTo>
                  <a:lnTo>
                    <a:pt x="77" y="1861"/>
                  </a:lnTo>
                  <a:lnTo>
                    <a:pt x="39" y="2126"/>
                  </a:lnTo>
                  <a:lnTo>
                    <a:pt x="20" y="2259"/>
                  </a:lnTo>
                  <a:lnTo>
                    <a:pt x="20" y="2316"/>
                  </a:lnTo>
                  <a:lnTo>
                    <a:pt x="20" y="2392"/>
                  </a:lnTo>
                  <a:lnTo>
                    <a:pt x="1" y="2658"/>
                  </a:lnTo>
                  <a:lnTo>
                    <a:pt x="20" y="2771"/>
                  </a:lnTo>
                  <a:lnTo>
                    <a:pt x="20" y="2904"/>
                  </a:lnTo>
                  <a:lnTo>
                    <a:pt x="39" y="3151"/>
                  </a:lnTo>
                  <a:lnTo>
                    <a:pt x="58" y="3379"/>
                  </a:lnTo>
                  <a:lnTo>
                    <a:pt x="115" y="3587"/>
                  </a:lnTo>
                  <a:lnTo>
                    <a:pt x="134" y="3701"/>
                  </a:lnTo>
                  <a:lnTo>
                    <a:pt x="153" y="3796"/>
                  </a:lnTo>
                  <a:lnTo>
                    <a:pt x="191" y="3967"/>
                  </a:lnTo>
                  <a:lnTo>
                    <a:pt x="248" y="4138"/>
                  </a:lnTo>
                  <a:lnTo>
                    <a:pt x="305" y="4270"/>
                  </a:lnTo>
                  <a:lnTo>
                    <a:pt x="342" y="4403"/>
                  </a:lnTo>
                  <a:lnTo>
                    <a:pt x="380" y="4460"/>
                  </a:lnTo>
                  <a:lnTo>
                    <a:pt x="418" y="4479"/>
                  </a:lnTo>
                  <a:lnTo>
                    <a:pt x="399" y="4384"/>
                  </a:lnTo>
                  <a:lnTo>
                    <a:pt x="361" y="4119"/>
                  </a:lnTo>
                  <a:lnTo>
                    <a:pt x="342" y="3948"/>
                  </a:lnTo>
                  <a:lnTo>
                    <a:pt x="324" y="3758"/>
                  </a:lnTo>
                  <a:lnTo>
                    <a:pt x="305" y="3663"/>
                  </a:lnTo>
                  <a:lnTo>
                    <a:pt x="305" y="3568"/>
                  </a:lnTo>
                  <a:lnTo>
                    <a:pt x="286" y="3360"/>
                  </a:lnTo>
                  <a:lnTo>
                    <a:pt x="286" y="3132"/>
                  </a:lnTo>
                  <a:lnTo>
                    <a:pt x="286" y="2885"/>
                  </a:lnTo>
                  <a:lnTo>
                    <a:pt x="305" y="2411"/>
                  </a:lnTo>
                  <a:lnTo>
                    <a:pt x="305" y="2354"/>
                  </a:lnTo>
                  <a:lnTo>
                    <a:pt x="324" y="2278"/>
                  </a:lnTo>
                  <a:lnTo>
                    <a:pt x="324" y="2164"/>
                  </a:lnTo>
                  <a:lnTo>
                    <a:pt x="361" y="1917"/>
                  </a:lnTo>
                  <a:lnTo>
                    <a:pt x="418" y="1671"/>
                  </a:lnTo>
                  <a:lnTo>
                    <a:pt x="475" y="1424"/>
                  </a:lnTo>
                  <a:lnTo>
                    <a:pt x="551" y="1196"/>
                  </a:lnTo>
                  <a:lnTo>
                    <a:pt x="646" y="969"/>
                  </a:lnTo>
                  <a:lnTo>
                    <a:pt x="722" y="760"/>
                  </a:lnTo>
                  <a:lnTo>
                    <a:pt x="817" y="570"/>
                  </a:lnTo>
                  <a:lnTo>
                    <a:pt x="1026" y="210"/>
                  </a:lnTo>
                  <a:lnTo>
                    <a:pt x="11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257870" y="2294410"/>
              <a:ext cx="512720" cy="317630"/>
            </a:xfrm>
            <a:custGeom>
              <a:avLst/>
              <a:gdLst/>
              <a:ahLst/>
              <a:cxnLst/>
              <a:rect l="l" t="t" r="r" b="b"/>
              <a:pathLst>
                <a:path w="9774" h="6055" extrusionOk="0">
                  <a:moveTo>
                    <a:pt x="1329" y="1"/>
                  </a:moveTo>
                  <a:lnTo>
                    <a:pt x="1120" y="229"/>
                  </a:lnTo>
                  <a:lnTo>
                    <a:pt x="949" y="437"/>
                  </a:lnTo>
                  <a:lnTo>
                    <a:pt x="798" y="665"/>
                  </a:lnTo>
                  <a:lnTo>
                    <a:pt x="646" y="912"/>
                  </a:lnTo>
                  <a:lnTo>
                    <a:pt x="532" y="1139"/>
                  </a:lnTo>
                  <a:lnTo>
                    <a:pt x="418" y="1386"/>
                  </a:lnTo>
                  <a:lnTo>
                    <a:pt x="323" y="1633"/>
                  </a:lnTo>
                  <a:lnTo>
                    <a:pt x="247" y="1880"/>
                  </a:lnTo>
                  <a:lnTo>
                    <a:pt x="171" y="2126"/>
                  </a:lnTo>
                  <a:lnTo>
                    <a:pt x="114" y="2373"/>
                  </a:lnTo>
                  <a:lnTo>
                    <a:pt x="39" y="2847"/>
                  </a:lnTo>
                  <a:lnTo>
                    <a:pt x="1" y="3322"/>
                  </a:lnTo>
                  <a:lnTo>
                    <a:pt x="1" y="3777"/>
                  </a:lnTo>
                  <a:lnTo>
                    <a:pt x="20" y="4214"/>
                  </a:lnTo>
                  <a:lnTo>
                    <a:pt x="58" y="4612"/>
                  </a:lnTo>
                  <a:lnTo>
                    <a:pt x="96" y="4954"/>
                  </a:lnTo>
                  <a:lnTo>
                    <a:pt x="152" y="5276"/>
                  </a:lnTo>
                  <a:lnTo>
                    <a:pt x="266" y="5713"/>
                  </a:lnTo>
                  <a:lnTo>
                    <a:pt x="304" y="5864"/>
                  </a:lnTo>
                  <a:lnTo>
                    <a:pt x="2297" y="5902"/>
                  </a:lnTo>
                  <a:lnTo>
                    <a:pt x="2392" y="5921"/>
                  </a:lnTo>
                  <a:lnTo>
                    <a:pt x="6509" y="5997"/>
                  </a:lnTo>
                  <a:lnTo>
                    <a:pt x="6585" y="5997"/>
                  </a:lnTo>
                  <a:lnTo>
                    <a:pt x="9014" y="6054"/>
                  </a:lnTo>
                  <a:lnTo>
                    <a:pt x="8938" y="5656"/>
                  </a:lnTo>
                  <a:lnTo>
                    <a:pt x="8881" y="5295"/>
                  </a:lnTo>
                  <a:lnTo>
                    <a:pt x="8786" y="4574"/>
                  </a:lnTo>
                  <a:lnTo>
                    <a:pt x="8748" y="3910"/>
                  </a:lnTo>
                  <a:lnTo>
                    <a:pt x="8748" y="3322"/>
                  </a:lnTo>
                  <a:lnTo>
                    <a:pt x="8786" y="2771"/>
                  </a:lnTo>
                  <a:lnTo>
                    <a:pt x="8843" y="2278"/>
                  </a:lnTo>
                  <a:lnTo>
                    <a:pt x="8938" y="1823"/>
                  </a:lnTo>
                  <a:lnTo>
                    <a:pt x="9052" y="1443"/>
                  </a:lnTo>
                  <a:lnTo>
                    <a:pt x="9166" y="1102"/>
                  </a:lnTo>
                  <a:lnTo>
                    <a:pt x="9280" y="798"/>
                  </a:lnTo>
                  <a:lnTo>
                    <a:pt x="9413" y="551"/>
                  </a:lnTo>
                  <a:lnTo>
                    <a:pt x="9526" y="361"/>
                  </a:lnTo>
                  <a:lnTo>
                    <a:pt x="9697" y="96"/>
                  </a:lnTo>
                  <a:lnTo>
                    <a:pt x="977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63642" y="2294410"/>
              <a:ext cx="65782" cy="314640"/>
            </a:xfrm>
            <a:custGeom>
              <a:avLst/>
              <a:gdLst/>
              <a:ahLst/>
              <a:cxnLst/>
              <a:rect l="l" t="t" r="r" b="b"/>
              <a:pathLst>
                <a:path w="1254" h="5998" extrusionOk="0">
                  <a:moveTo>
                    <a:pt x="1120" y="1"/>
                  </a:moveTo>
                  <a:lnTo>
                    <a:pt x="893" y="380"/>
                  </a:lnTo>
                  <a:lnTo>
                    <a:pt x="760" y="627"/>
                  </a:lnTo>
                  <a:lnTo>
                    <a:pt x="627" y="874"/>
                  </a:lnTo>
                  <a:lnTo>
                    <a:pt x="513" y="1158"/>
                  </a:lnTo>
                  <a:lnTo>
                    <a:pt x="399" y="1462"/>
                  </a:lnTo>
                  <a:lnTo>
                    <a:pt x="342" y="1614"/>
                  </a:lnTo>
                  <a:lnTo>
                    <a:pt x="304" y="1766"/>
                  </a:lnTo>
                  <a:lnTo>
                    <a:pt x="210" y="2088"/>
                  </a:lnTo>
                  <a:lnTo>
                    <a:pt x="134" y="2430"/>
                  </a:lnTo>
                  <a:lnTo>
                    <a:pt x="77" y="2771"/>
                  </a:lnTo>
                  <a:lnTo>
                    <a:pt x="58" y="2942"/>
                  </a:lnTo>
                  <a:lnTo>
                    <a:pt x="39" y="3113"/>
                  </a:lnTo>
                  <a:lnTo>
                    <a:pt x="20" y="3284"/>
                  </a:lnTo>
                  <a:lnTo>
                    <a:pt x="20" y="3455"/>
                  </a:lnTo>
                  <a:lnTo>
                    <a:pt x="1" y="3796"/>
                  </a:lnTo>
                  <a:lnTo>
                    <a:pt x="20" y="4138"/>
                  </a:lnTo>
                  <a:lnTo>
                    <a:pt x="39" y="4441"/>
                  </a:lnTo>
                  <a:lnTo>
                    <a:pt x="58" y="4612"/>
                  </a:lnTo>
                  <a:lnTo>
                    <a:pt x="77" y="4745"/>
                  </a:lnTo>
                  <a:lnTo>
                    <a:pt x="134" y="5030"/>
                  </a:lnTo>
                  <a:lnTo>
                    <a:pt x="191" y="5295"/>
                  </a:lnTo>
                  <a:lnTo>
                    <a:pt x="247" y="5542"/>
                  </a:lnTo>
                  <a:lnTo>
                    <a:pt x="266" y="5656"/>
                  </a:lnTo>
                  <a:lnTo>
                    <a:pt x="304" y="5751"/>
                  </a:lnTo>
                  <a:lnTo>
                    <a:pt x="361" y="5940"/>
                  </a:lnTo>
                  <a:lnTo>
                    <a:pt x="380" y="5997"/>
                  </a:lnTo>
                  <a:lnTo>
                    <a:pt x="456" y="5997"/>
                  </a:lnTo>
                  <a:lnTo>
                    <a:pt x="456" y="5921"/>
                  </a:lnTo>
                  <a:lnTo>
                    <a:pt x="418" y="5732"/>
                  </a:lnTo>
                  <a:lnTo>
                    <a:pt x="399" y="5618"/>
                  </a:lnTo>
                  <a:lnTo>
                    <a:pt x="380" y="5504"/>
                  </a:lnTo>
                  <a:lnTo>
                    <a:pt x="342" y="5276"/>
                  </a:lnTo>
                  <a:lnTo>
                    <a:pt x="323" y="5011"/>
                  </a:lnTo>
                  <a:lnTo>
                    <a:pt x="304" y="4726"/>
                  </a:lnTo>
                  <a:lnTo>
                    <a:pt x="285" y="4574"/>
                  </a:lnTo>
                  <a:lnTo>
                    <a:pt x="285" y="4441"/>
                  </a:lnTo>
                  <a:lnTo>
                    <a:pt x="285" y="4119"/>
                  </a:lnTo>
                  <a:lnTo>
                    <a:pt x="285" y="3796"/>
                  </a:lnTo>
                  <a:lnTo>
                    <a:pt x="304" y="3474"/>
                  </a:lnTo>
                  <a:lnTo>
                    <a:pt x="304" y="3322"/>
                  </a:lnTo>
                  <a:lnTo>
                    <a:pt x="323" y="3151"/>
                  </a:lnTo>
                  <a:lnTo>
                    <a:pt x="342" y="2980"/>
                  </a:lnTo>
                  <a:lnTo>
                    <a:pt x="361" y="2809"/>
                  </a:lnTo>
                  <a:lnTo>
                    <a:pt x="418" y="2487"/>
                  </a:lnTo>
                  <a:lnTo>
                    <a:pt x="475" y="2164"/>
                  </a:lnTo>
                  <a:lnTo>
                    <a:pt x="570" y="1842"/>
                  </a:lnTo>
                  <a:lnTo>
                    <a:pt x="646" y="1538"/>
                  </a:lnTo>
                  <a:lnTo>
                    <a:pt x="836" y="969"/>
                  </a:lnTo>
                  <a:lnTo>
                    <a:pt x="931" y="703"/>
                  </a:lnTo>
                  <a:lnTo>
                    <a:pt x="1044" y="456"/>
                  </a:lnTo>
                  <a:lnTo>
                    <a:pt x="1234" y="39"/>
                  </a:lnTo>
                  <a:lnTo>
                    <a:pt x="12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76599" y="3092761"/>
              <a:ext cx="315584" cy="434033"/>
            </a:xfrm>
            <a:custGeom>
              <a:avLst/>
              <a:gdLst/>
              <a:ahLst/>
              <a:cxnLst/>
              <a:rect l="l" t="t" r="r" b="b"/>
              <a:pathLst>
                <a:path w="6016" h="8274" extrusionOk="0">
                  <a:moveTo>
                    <a:pt x="1139" y="1"/>
                  </a:moveTo>
                  <a:lnTo>
                    <a:pt x="1006" y="20"/>
                  </a:lnTo>
                  <a:lnTo>
                    <a:pt x="892" y="57"/>
                  </a:lnTo>
                  <a:lnTo>
                    <a:pt x="778" y="95"/>
                  </a:lnTo>
                  <a:lnTo>
                    <a:pt x="665" y="152"/>
                  </a:lnTo>
                  <a:lnTo>
                    <a:pt x="570" y="209"/>
                  </a:lnTo>
                  <a:lnTo>
                    <a:pt x="456" y="285"/>
                  </a:lnTo>
                  <a:lnTo>
                    <a:pt x="380" y="361"/>
                  </a:lnTo>
                  <a:lnTo>
                    <a:pt x="285" y="456"/>
                  </a:lnTo>
                  <a:lnTo>
                    <a:pt x="228" y="551"/>
                  </a:lnTo>
                  <a:lnTo>
                    <a:pt x="152" y="665"/>
                  </a:lnTo>
                  <a:lnTo>
                    <a:pt x="95" y="779"/>
                  </a:lnTo>
                  <a:lnTo>
                    <a:pt x="57" y="892"/>
                  </a:lnTo>
                  <a:lnTo>
                    <a:pt x="38" y="1006"/>
                  </a:lnTo>
                  <a:lnTo>
                    <a:pt x="19" y="1139"/>
                  </a:lnTo>
                  <a:lnTo>
                    <a:pt x="0" y="1253"/>
                  </a:lnTo>
                  <a:lnTo>
                    <a:pt x="0" y="7022"/>
                  </a:lnTo>
                  <a:lnTo>
                    <a:pt x="19" y="7154"/>
                  </a:lnTo>
                  <a:lnTo>
                    <a:pt x="38" y="7268"/>
                  </a:lnTo>
                  <a:lnTo>
                    <a:pt x="57" y="7401"/>
                  </a:lnTo>
                  <a:lnTo>
                    <a:pt x="95" y="7515"/>
                  </a:lnTo>
                  <a:lnTo>
                    <a:pt x="152" y="7610"/>
                  </a:lnTo>
                  <a:lnTo>
                    <a:pt x="228" y="7724"/>
                  </a:lnTo>
                  <a:lnTo>
                    <a:pt x="285" y="7819"/>
                  </a:lnTo>
                  <a:lnTo>
                    <a:pt x="380" y="7913"/>
                  </a:lnTo>
                  <a:lnTo>
                    <a:pt x="456" y="7989"/>
                  </a:lnTo>
                  <a:lnTo>
                    <a:pt x="570" y="8065"/>
                  </a:lnTo>
                  <a:lnTo>
                    <a:pt x="665" y="8122"/>
                  </a:lnTo>
                  <a:lnTo>
                    <a:pt x="778" y="8179"/>
                  </a:lnTo>
                  <a:lnTo>
                    <a:pt x="892" y="8217"/>
                  </a:lnTo>
                  <a:lnTo>
                    <a:pt x="1006" y="8255"/>
                  </a:lnTo>
                  <a:lnTo>
                    <a:pt x="1139" y="8274"/>
                  </a:lnTo>
                  <a:lnTo>
                    <a:pt x="4877" y="8274"/>
                  </a:lnTo>
                  <a:lnTo>
                    <a:pt x="5010" y="8255"/>
                  </a:lnTo>
                  <a:lnTo>
                    <a:pt x="5124" y="8217"/>
                  </a:lnTo>
                  <a:lnTo>
                    <a:pt x="5238" y="8179"/>
                  </a:lnTo>
                  <a:lnTo>
                    <a:pt x="5352" y="8122"/>
                  </a:lnTo>
                  <a:lnTo>
                    <a:pt x="5447" y="8065"/>
                  </a:lnTo>
                  <a:lnTo>
                    <a:pt x="5560" y="7989"/>
                  </a:lnTo>
                  <a:lnTo>
                    <a:pt x="5636" y="7913"/>
                  </a:lnTo>
                  <a:lnTo>
                    <a:pt x="5731" y="7819"/>
                  </a:lnTo>
                  <a:lnTo>
                    <a:pt x="5788" y="7724"/>
                  </a:lnTo>
                  <a:lnTo>
                    <a:pt x="5864" y="7610"/>
                  </a:lnTo>
                  <a:lnTo>
                    <a:pt x="5921" y="7515"/>
                  </a:lnTo>
                  <a:lnTo>
                    <a:pt x="5959" y="7401"/>
                  </a:lnTo>
                  <a:lnTo>
                    <a:pt x="5978" y="7268"/>
                  </a:lnTo>
                  <a:lnTo>
                    <a:pt x="5997" y="7154"/>
                  </a:lnTo>
                  <a:lnTo>
                    <a:pt x="6016" y="7022"/>
                  </a:lnTo>
                  <a:lnTo>
                    <a:pt x="6016" y="1253"/>
                  </a:lnTo>
                  <a:lnTo>
                    <a:pt x="5997" y="1139"/>
                  </a:lnTo>
                  <a:lnTo>
                    <a:pt x="5978" y="1006"/>
                  </a:lnTo>
                  <a:lnTo>
                    <a:pt x="5959" y="892"/>
                  </a:lnTo>
                  <a:lnTo>
                    <a:pt x="5921" y="779"/>
                  </a:lnTo>
                  <a:lnTo>
                    <a:pt x="5864" y="665"/>
                  </a:lnTo>
                  <a:lnTo>
                    <a:pt x="5788" y="551"/>
                  </a:lnTo>
                  <a:lnTo>
                    <a:pt x="5731" y="456"/>
                  </a:lnTo>
                  <a:lnTo>
                    <a:pt x="5636" y="361"/>
                  </a:lnTo>
                  <a:lnTo>
                    <a:pt x="5560" y="285"/>
                  </a:lnTo>
                  <a:lnTo>
                    <a:pt x="5447" y="209"/>
                  </a:lnTo>
                  <a:lnTo>
                    <a:pt x="5352" y="152"/>
                  </a:lnTo>
                  <a:lnTo>
                    <a:pt x="5238" y="95"/>
                  </a:lnTo>
                  <a:lnTo>
                    <a:pt x="5124" y="57"/>
                  </a:lnTo>
                  <a:lnTo>
                    <a:pt x="5010" y="20"/>
                  </a:lnTo>
                  <a:lnTo>
                    <a:pt x="48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230877" y="3092761"/>
              <a:ext cx="161307" cy="434033"/>
            </a:xfrm>
            <a:custGeom>
              <a:avLst/>
              <a:gdLst/>
              <a:ahLst/>
              <a:cxnLst/>
              <a:rect l="l" t="t" r="r" b="b"/>
              <a:pathLst>
                <a:path w="3075" h="8274" extrusionOk="0">
                  <a:moveTo>
                    <a:pt x="1" y="1"/>
                  </a:moveTo>
                  <a:lnTo>
                    <a:pt x="1" y="8274"/>
                  </a:lnTo>
                  <a:lnTo>
                    <a:pt x="1936" y="8274"/>
                  </a:lnTo>
                  <a:lnTo>
                    <a:pt x="2069" y="8255"/>
                  </a:lnTo>
                  <a:lnTo>
                    <a:pt x="2183" y="8217"/>
                  </a:lnTo>
                  <a:lnTo>
                    <a:pt x="2297" y="8179"/>
                  </a:lnTo>
                  <a:lnTo>
                    <a:pt x="2411" y="8122"/>
                  </a:lnTo>
                  <a:lnTo>
                    <a:pt x="2506" y="8065"/>
                  </a:lnTo>
                  <a:lnTo>
                    <a:pt x="2619" y="7989"/>
                  </a:lnTo>
                  <a:lnTo>
                    <a:pt x="2695" y="7913"/>
                  </a:lnTo>
                  <a:lnTo>
                    <a:pt x="2790" y="7819"/>
                  </a:lnTo>
                  <a:lnTo>
                    <a:pt x="2847" y="7724"/>
                  </a:lnTo>
                  <a:lnTo>
                    <a:pt x="2923" y="7610"/>
                  </a:lnTo>
                  <a:lnTo>
                    <a:pt x="2980" y="7515"/>
                  </a:lnTo>
                  <a:lnTo>
                    <a:pt x="3018" y="7401"/>
                  </a:lnTo>
                  <a:lnTo>
                    <a:pt x="3037" y="7268"/>
                  </a:lnTo>
                  <a:lnTo>
                    <a:pt x="3056" y="7154"/>
                  </a:lnTo>
                  <a:lnTo>
                    <a:pt x="3075" y="7022"/>
                  </a:lnTo>
                  <a:lnTo>
                    <a:pt x="3075" y="1253"/>
                  </a:lnTo>
                  <a:lnTo>
                    <a:pt x="3056" y="1139"/>
                  </a:lnTo>
                  <a:lnTo>
                    <a:pt x="3037" y="1006"/>
                  </a:lnTo>
                  <a:lnTo>
                    <a:pt x="3018" y="892"/>
                  </a:lnTo>
                  <a:lnTo>
                    <a:pt x="2980" y="779"/>
                  </a:lnTo>
                  <a:lnTo>
                    <a:pt x="2923" y="665"/>
                  </a:lnTo>
                  <a:lnTo>
                    <a:pt x="2847" y="551"/>
                  </a:lnTo>
                  <a:lnTo>
                    <a:pt x="2790" y="456"/>
                  </a:lnTo>
                  <a:lnTo>
                    <a:pt x="2695" y="361"/>
                  </a:lnTo>
                  <a:lnTo>
                    <a:pt x="2619" y="285"/>
                  </a:lnTo>
                  <a:lnTo>
                    <a:pt x="2506" y="209"/>
                  </a:lnTo>
                  <a:lnTo>
                    <a:pt x="2411" y="152"/>
                  </a:lnTo>
                  <a:lnTo>
                    <a:pt x="2297" y="95"/>
                  </a:lnTo>
                  <a:lnTo>
                    <a:pt x="2183" y="57"/>
                  </a:lnTo>
                  <a:lnTo>
                    <a:pt x="2069" y="20"/>
                  </a:lnTo>
                  <a:lnTo>
                    <a:pt x="19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411150" y="2715487"/>
              <a:ext cx="802337" cy="495776"/>
            </a:xfrm>
            <a:custGeom>
              <a:avLst/>
              <a:gdLst/>
              <a:ahLst/>
              <a:cxnLst/>
              <a:rect l="l" t="t" r="r" b="b"/>
              <a:pathLst>
                <a:path w="15295" h="9451" extrusionOk="0">
                  <a:moveTo>
                    <a:pt x="2088" y="1"/>
                  </a:moveTo>
                  <a:lnTo>
                    <a:pt x="1784" y="323"/>
                  </a:lnTo>
                  <a:lnTo>
                    <a:pt x="1499" y="684"/>
                  </a:lnTo>
                  <a:lnTo>
                    <a:pt x="1253" y="1044"/>
                  </a:lnTo>
                  <a:lnTo>
                    <a:pt x="1044" y="1405"/>
                  </a:lnTo>
                  <a:lnTo>
                    <a:pt x="835" y="1765"/>
                  </a:lnTo>
                  <a:lnTo>
                    <a:pt x="665" y="2145"/>
                  </a:lnTo>
                  <a:lnTo>
                    <a:pt x="513" y="2524"/>
                  </a:lnTo>
                  <a:lnTo>
                    <a:pt x="399" y="2904"/>
                  </a:lnTo>
                  <a:lnTo>
                    <a:pt x="285" y="3303"/>
                  </a:lnTo>
                  <a:lnTo>
                    <a:pt x="209" y="3682"/>
                  </a:lnTo>
                  <a:lnTo>
                    <a:pt x="133" y="4062"/>
                  </a:lnTo>
                  <a:lnTo>
                    <a:pt x="76" y="4441"/>
                  </a:lnTo>
                  <a:lnTo>
                    <a:pt x="38" y="4821"/>
                  </a:lnTo>
                  <a:lnTo>
                    <a:pt x="19" y="5181"/>
                  </a:lnTo>
                  <a:lnTo>
                    <a:pt x="0" y="5542"/>
                  </a:lnTo>
                  <a:lnTo>
                    <a:pt x="0" y="5902"/>
                  </a:lnTo>
                  <a:lnTo>
                    <a:pt x="38" y="6566"/>
                  </a:lnTo>
                  <a:lnTo>
                    <a:pt x="95" y="7193"/>
                  </a:lnTo>
                  <a:lnTo>
                    <a:pt x="171" y="7743"/>
                  </a:lnTo>
                  <a:lnTo>
                    <a:pt x="266" y="8217"/>
                  </a:lnTo>
                  <a:lnTo>
                    <a:pt x="361" y="8616"/>
                  </a:lnTo>
                  <a:lnTo>
                    <a:pt x="418" y="8919"/>
                  </a:lnTo>
                  <a:lnTo>
                    <a:pt x="494" y="9166"/>
                  </a:lnTo>
                  <a:lnTo>
                    <a:pt x="2391" y="9204"/>
                  </a:lnTo>
                  <a:lnTo>
                    <a:pt x="2486" y="9204"/>
                  </a:lnTo>
                  <a:lnTo>
                    <a:pt x="7135" y="9299"/>
                  </a:lnTo>
                  <a:lnTo>
                    <a:pt x="7230" y="9299"/>
                  </a:lnTo>
                  <a:lnTo>
                    <a:pt x="12809" y="9432"/>
                  </a:lnTo>
                  <a:lnTo>
                    <a:pt x="12885" y="9432"/>
                  </a:lnTo>
                  <a:lnTo>
                    <a:pt x="14118" y="9451"/>
                  </a:lnTo>
                  <a:lnTo>
                    <a:pt x="13985" y="8843"/>
                  </a:lnTo>
                  <a:lnTo>
                    <a:pt x="13891" y="8255"/>
                  </a:lnTo>
                  <a:lnTo>
                    <a:pt x="13815" y="7686"/>
                  </a:lnTo>
                  <a:lnTo>
                    <a:pt x="13758" y="7136"/>
                  </a:lnTo>
                  <a:lnTo>
                    <a:pt x="13720" y="6604"/>
                  </a:lnTo>
                  <a:lnTo>
                    <a:pt x="13682" y="6111"/>
                  </a:lnTo>
                  <a:lnTo>
                    <a:pt x="13682" y="5637"/>
                  </a:lnTo>
                  <a:lnTo>
                    <a:pt x="13701" y="5162"/>
                  </a:lnTo>
                  <a:lnTo>
                    <a:pt x="13720" y="4726"/>
                  </a:lnTo>
                  <a:lnTo>
                    <a:pt x="13758" y="4308"/>
                  </a:lnTo>
                  <a:lnTo>
                    <a:pt x="13796" y="3910"/>
                  </a:lnTo>
                  <a:lnTo>
                    <a:pt x="13853" y="3530"/>
                  </a:lnTo>
                  <a:lnTo>
                    <a:pt x="13929" y="3189"/>
                  </a:lnTo>
                  <a:lnTo>
                    <a:pt x="14004" y="2847"/>
                  </a:lnTo>
                  <a:lnTo>
                    <a:pt x="14156" y="2221"/>
                  </a:lnTo>
                  <a:lnTo>
                    <a:pt x="14346" y="1690"/>
                  </a:lnTo>
                  <a:lnTo>
                    <a:pt x="14536" y="1234"/>
                  </a:lnTo>
                  <a:lnTo>
                    <a:pt x="14726" y="855"/>
                  </a:lnTo>
                  <a:lnTo>
                    <a:pt x="14915" y="532"/>
                  </a:lnTo>
                  <a:lnTo>
                    <a:pt x="15067" y="304"/>
                  </a:lnTo>
                  <a:lnTo>
                    <a:pt x="15181" y="134"/>
                  </a:lnTo>
                  <a:lnTo>
                    <a:pt x="152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326537" y="2715487"/>
              <a:ext cx="81676" cy="482819"/>
            </a:xfrm>
            <a:custGeom>
              <a:avLst/>
              <a:gdLst/>
              <a:ahLst/>
              <a:cxnLst/>
              <a:rect l="l" t="t" r="r" b="b"/>
              <a:pathLst>
                <a:path w="1557" h="9204" extrusionOk="0">
                  <a:moveTo>
                    <a:pt x="1442" y="1"/>
                  </a:moveTo>
                  <a:lnTo>
                    <a:pt x="1291" y="228"/>
                  </a:lnTo>
                  <a:lnTo>
                    <a:pt x="1139" y="513"/>
                  </a:lnTo>
                  <a:lnTo>
                    <a:pt x="1063" y="665"/>
                  </a:lnTo>
                  <a:lnTo>
                    <a:pt x="968" y="836"/>
                  </a:lnTo>
                  <a:lnTo>
                    <a:pt x="816" y="1196"/>
                  </a:lnTo>
                  <a:lnTo>
                    <a:pt x="645" y="1595"/>
                  </a:lnTo>
                  <a:lnTo>
                    <a:pt x="570" y="1803"/>
                  </a:lnTo>
                  <a:lnTo>
                    <a:pt x="532" y="1917"/>
                  </a:lnTo>
                  <a:lnTo>
                    <a:pt x="494" y="2031"/>
                  </a:lnTo>
                  <a:lnTo>
                    <a:pt x="437" y="2240"/>
                  </a:lnTo>
                  <a:lnTo>
                    <a:pt x="361" y="2468"/>
                  </a:lnTo>
                  <a:lnTo>
                    <a:pt x="247" y="2942"/>
                  </a:lnTo>
                  <a:lnTo>
                    <a:pt x="152" y="3435"/>
                  </a:lnTo>
                  <a:lnTo>
                    <a:pt x="114" y="3701"/>
                  </a:lnTo>
                  <a:lnTo>
                    <a:pt x="76" y="3948"/>
                  </a:lnTo>
                  <a:lnTo>
                    <a:pt x="38" y="4194"/>
                  </a:lnTo>
                  <a:lnTo>
                    <a:pt x="19" y="4460"/>
                  </a:lnTo>
                  <a:lnTo>
                    <a:pt x="0" y="4707"/>
                  </a:lnTo>
                  <a:lnTo>
                    <a:pt x="0" y="4972"/>
                  </a:lnTo>
                  <a:lnTo>
                    <a:pt x="0" y="5105"/>
                  </a:lnTo>
                  <a:lnTo>
                    <a:pt x="0" y="5219"/>
                  </a:lnTo>
                  <a:lnTo>
                    <a:pt x="0" y="5485"/>
                  </a:lnTo>
                  <a:lnTo>
                    <a:pt x="19" y="5978"/>
                  </a:lnTo>
                  <a:lnTo>
                    <a:pt x="76" y="6471"/>
                  </a:lnTo>
                  <a:lnTo>
                    <a:pt x="76" y="6585"/>
                  </a:lnTo>
                  <a:lnTo>
                    <a:pt x="95" y="6699"/>
                  </a:lnTo>
                  <a:lnTo>
                    <a:pt x="133" y="6927"/>
                  </a:lnTo>
                  <a:lnTo>
                    <a:pt x="228" y="7382"/>
                  </a:lnTo>
                  <a:lnTo>
                    <a:pt x="266" y="7591"/>
                  </a:lnTo>
                  <a:lnTo>
                    <a:pt x="323" y="7800"/>
                  </a:lnTo>
                  <a:lnTo>
                    <a:pt x="418" y="8179"/>
                  </a:lnTo>
                  <a:lnTo>
                    <a:pt x="532" y="8521"/>
                  </a:lnTo>
                  <a:lnTo>
                    <a:pt x="645" y="8843"/>
                  </a:lnTo>
                  <a:lnTo>
                    <a:pt x="778" y="9204"/>
                  </a:lnTo>
                  <a:lnTo>
                    <a:pt x="873" y="9204"/>
                  </a:lnTo>
                  <a:lnTo>
                    <a:pt x="835" y="9071"/>
                  </a:lnTo>
                  <a:lnTo>
                    <a:pt x="778" y="8805"/>
                  </a:lnTo>
                  <a:lnTo>
                    <a:pt x="740" y="8654"/>
                  </a:lnTo>
                  <a:lnTo>
                    <a:pt x="702" y="8483"/>
                  </a:lnTo>
                  <a:lnTo>
                    <a:pt x="627" y="8122"/>
                  </a:lnTo>
                  <a:lnTo>
                    <a:pt x="570" y="7743"/>
                  </a:lnTo>
                  <a:lnTo>
                    <a:pt x="532" y="7534"/>
                  </a:lnTo>
                  <a:lnTo>
                    <a:pt x="494" y="7325"/>
                  </a:lnTo>
                  <a:lnTo>
                    <a:pt x="456" y="6889"/>
                  </a:lnTo>
                  <a:lnTo>
                    <a:pt x="418" y="6661"/>
                  </a:lnTo>
                  <a:lnTo>
                    <a:pt x="418" y="6547"/>
                  </a:lnTo>
                  <a:lnTo>
                    <a:pt x="399" y="6434"/>
                  </a:lnTo>
                  <a:lnTo>
                    <a:pt x="399" y="6206"/>
                  </a:lnTo>
                  <a:lnTo>
                    <a:pt x="380" y="5959"/>
                  </a:lnTo>
                  <a:lnTo>
                    <a:pt x="380" y="5712"/>
                  </a:lnTo>
                  <a:lnTo>
                    <a:pt x="361" y="5599"/>
                  </a:lnTo>
                  <a:lnTo>
                    <a:pt x="361" y="5466"/>
                  </a:lnTo>
                  <a:lnTo>
                    <a:pt x="361" y="5238"/>
                  </a:lnTo>
                  <a:lnTo>
                    <a:pt x="380" y="5105"/>
                  </a:lnTo>
                  <a:lnTo>
                    <a:pt x="380" y="4972"/>
                  </a:lnTo>
                  <a:lnTo>
                    <a:pt x="380" y="4726"/>
                  </a:lnTo>
                  <a:lnTo>
                    <a:pt x="399" y="4479"/>
                  </a:lnTo>
                  <a:lnTo>
                    <a:pt x="418" y="4232"/>
                  </a:lnTo>
                  <a:lnTo>
                    <a:pt x="456" y="3986"/>
                  </a:lnTo>
                  <a:lnTo>
                    <a:pt x="513" y="3492"/>
                  </a:lnTo>
                  <a:lnTo>
                    <a:pt x="551" y="3265"/>
                  </a:lnTo>
                  <a:lnTo>
                    <a:pt x="589" y="3018"/>
                  </a:lnTo>
                  <a:lnTo>
                    <a:pt x="683" y="2562"/>
                  </a:lnTo>
                  <a:lnTo>
                    <a:pt x="740" y="2335"/>
                  </a:lnTo>
                  <a:lnTo>
                    <a:pt x="797" y="2107"/>
                  </a:lnTo>
                  <a:lnTo>
                    <a:pt x="835" y="2012"/>
                  </a:lnTo>
                  <a:lnTo>
                    <a:pt x="854" y="1898"/>
                  </a:lnTo>
                  <a:lnTo>
                    <a:pt x="911" y="1690"/>
                  </a:lnTo>
                  <a:lnTo>
                    <a:pt x="1044" y="1291"/>
                  </a:lnTo>
                  <a:lnTo>
                    <a:pt x="1101" y="1101"/>
                  </a:lnTo>
                  <a:lnTo>
                    <a:pt x="1177" y="912"/>
                  </a:lnTo>
                  <a:lnTo>
                    <a:pt x="1423" y="285"/>
                  </a:lnTo>
                  <a:lnTo>
                    <a:pt x="1556" y="1"/>
                  </a:lnTo>
                  <a:close/>
                </a:path>
              </a:pathLst>
            </a:custGeom>
            <a:solidFill>
              <a:srgbClr val="E4B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79672" y="2715487"/>
              <a:ext cx="81676" cy="487802"/>
            </a:xfrm>
            <a:custGeom>
              <a:avLst/>
              <a:gdLst/>
              <a:ahLst/>
              <a:cxnLst/>
              <a:rect l="l" t="t" r="r" b="b"/>
              <a:pathLst>
                <a:path w="1557" h="9299" extrusionOk="0">
                  <a:moveTo>
                    <a:pt x="1442" y="1"/>
                  </a:moveTo>
                  <a:lnTo>
                    <a:pt x="1310" y="228"/>
                  </a:lnTo>
                  <a:lnTo>
                    <a:pt x="1139" y="513"/>
                  </a:lnTo>
                  <a:lnTo>
                    <a:pt x="1063" y="665"/>
                  </a:lnTo>
                  <a:lnTo>
                    <a:pt x="987" y="836"/>
                  </a:lnTo>
                  <a:lnTo>
                    <a:pt x="816" y="1196"/>
                  </a:lnTo>
                  <a:lnTo>
                    <a:pt x="645" y="1595"/>
                  </a:lnTo>
                  <a:lnTo>
                    <a:pt x="570" y="1803"/>
                  </a:lnTo>
                  <a:lnTo>
                    <a:pt x="532" y="1917"/>
                  </a:lnTo>
                  <a:lnTo>
                    <a:pt x="513" y="2031"/>
                  </a:lnTo>
                  <a:lnTo>
                    <a:pt x="437" y="2240"/>
                  </a:lnTo>
                  <a:lnTo>
                    <a:pt x="361" y="2468"/>
                  </a:lnTo>
                  <a:lnTo>
                    <a:pt x="247" y="2942"/>
                  </a:lnTo>
                  <a:lnTo>
                    <a:pt x="152" y="3435"/>
                  </a:lnTo>
                  <a:lnTo>
                    <a:pt x="114" y="3701"/>
                  </a:lnTo>
                  <a:lnTo>
                    <a:pt x="76" y="3948"/>
                  </a:lnTo>
                  <a:lnTo>
                    <a:pt x="57" y="4194"/>
                  </a:lnTo>
                  <a:lnTo>
                    <a:pt x="38" y="4460"/>
                  </a:lnTo>
                  <a:lnTo>
                    <a:pt x="19" y="4707"/>
                  </a:lnTo>
                  <a:lnTo>
                    <a:pt x="0" y="4972"/>
                  </a:lnTo>
                  <a:lnTo>
                    <a:pt x="0" y="5105"/>
                  </a:lnTo>
                  <a:lnTo>
                    <a:pt x="0" y="5219"/>
                  </a:lnTo>
                  <a:lnTo>
                    <a:pt x="0" y="5485"/>
                  </a:lnTo>
                  <a:lnTo>
                    <a:pt x="38" y="5978"/>
                  </a:lnTo>
                  <a:lnTo>
                    <a:pt x="76" y="6471"/>
                  </a:lnTo>
                  <a:lnTo>
                    <a:pt x="95" y="6585"/>
                  </a:lnTo>
                  <a:lnTo>
                    <a:pt x="114" y="6699"/>
                  </a:lnTo>
                  <a:lnTo>
                    <a:pt x="133" y="6927"/>
                  </a:lnTo>
                  <a:lnTo>
                    <a:pt x="228" y="7382"/>
                  </a:lnTo>
                  <a:lnTo>
                    <a:pt x="266" y="7591"/>
                  </a:lnTo>
                  <a:lnTo>
                    <a:pt x="323" y="7800"/>
                  </a:lnTo>
                  <a:lnTo>
                    <a:pt x="418" y="8179"/>
                  </a:lnTo>
                  <a:lnTo>
                    <a:pt x="532" y="8521"/>
                  </a:lnTo>
                  <a:lnTo>
                    <a:pt x="645" y="8843"/>
                  </a:lnTo>
                  <a:lnTo>
                    <a:pt x="816" y="9299"/>
                  </a:lnTo>
                  <a:lnTo>
                    <a:pt x="911" y="9299"/>
                  </a:lnTo>
                  <a:lnTo>
                    <a:pt x="873" y="9204"/>
                  </a:lnTo>
                  <a:lnTo>
                    <a:pt x="854" y="9071"/>
                  </a:lnTo>
                  <a:lnTo>
                    <a:pt x="778" y="8805"/>
                  </a:lnTo>
                  <a:lnTo>
                    <a:pt x="740" y="8654"/>
                  </a:lnTo>
                  <a:lnTo>
                    <a:pt x="702" y="8483"/>
                  </a:lnTo>
                  <a:lnTo>
                    <a:pt x="626" y="8122"/>
                  </a:lnTo>
                  <a:lnTo>
                    <a:pt x="570" y="7743"/>
                  </a:lnTo>
                  <a:lnTo>
                    <a:pt x="532" y="7534"/>
                  </a:lnTo>
                  <a:lnTo>
                    <a:pt x="513" y="7325"/>
                  </a:lnTo>
                  <a:lnTo>
                    <a:pt x="456" y="6889"/>
                  </a:lnTo>
                  <a:lnTo>
                    <a:pt x="437" y="6661"/>
                  </a:lnTo>
                  <a:lnTo>
                    <a:pt x="418" y="6547"/>
                  </a:lnTo>
                  <a:lnTo>
                    <a:pt x="418" y="6434"/>
                  </a:lnTo>
                  <a:lnTo>
                    <a:pt x="399" y="6206"/>
                  </a:lnTo>
                  <a:lnTo>
                    <a:pt x="380" y="5959"/>
                  </a:lnTo>
                  <a:lnTo>
                    <a:pt x="380" y="5712"/>
                  </a:lnTo>
                  <a:lnTo>
                    <a:pt x="380" y="5599"/>
                  </a:lnTo>
                  <a:lnTo>
                    <a:pt x="380" y="5466"/>
                  </a:lnTo>
                  <a:lnTo>
                    <a:pt x="380" y="5238"/>
                  </a:lnTo>
                  <a:lnTo>
                    <a:pt x="380" y="5105"/>
                  </a:lnTo>
                  <a:lnTo>
                    <a:pt x="380" y="4972"/>
                  </a:lnTo>
                  <a:lnTo>
                    <a:pt x="399" y="4726"/>
                  </a:lnTo>
                  <a:lnTo>
                    <a:pt x="418" y="4479"/>
                  </a:lnTo>
                  <a:lnTo>
                    <a:pt x="418" y="4232"/>
                  </a:lnTo>
                  <a:lnTo>
                    <a:pt x="456" y="3986"/>
                  </a:lnTo>
                  <a:lnTo>
                    <a:pt x="513" y="3492"/>
                  </a:lnTo>
                  <a:lnTo>
                    <a:pt x="551" y="3265"/>
                  </a:lnTo>
                  <a:lnTo>
                    <a:pt x="589" y="3018"/>
                  </a:lnTo>
                  <a:lnTo>
                    <a:pt x="702" y="2562"/>
                  </a:lnTo>
                  <a:lnTo>
                    <a:pt x="740" y="2335"/>
                  </a:lnTo>
                  <a:lnTo>
                    <a:pt x="797" y="2107"/>
                  </a:lnTo>
                  <a:lnTo>
                    <a:pt x="835" y="2012"/>
                  </a:lnTo>
                  <a:lnTo>
                    <a:pt x="854" y="1898"/>
                  </a:lnTo>
                  <a:lnTo>
                    <a:pt x="930" y="1690"/>
                  </a:lnTo>
                  <a:lnTo>
                    <a:pt x="1044" y="1291"/>
                  </a:lnTo>
                  <a:lnTo>
                    <a:pt x="1120" y="1101"/>
                  </a:lnTo>
                  <a:lnTo>
                    <a:pt x="1177" y="912"/>
                  </a:lnTo>
                  <a:lnTo>
                    <a:pt x="1442" y="285"/>
                  </a:lnTo>
                  <a:lnTo>
                    <a:pt x="155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214982" y="2715487"/>
              <a:ext cx="81676" cy="494779"/>
            </a:xfrm>
            <a:custGeom>
              <a:avLst/>
              <a:gdLst/>
              <a:ahLst/>
              <a:cxnLst/>
              <a:rect l="l" t="t" r="r" b="b"/>
              <a:pathLst>
                <a:path w="1557" h="9432" extrusionOk="0">
                  <a:moveTo>
                    <a:pt x="1442" y="1"/>
                  </a:moveTo>
                  <a:lnTo>
                    <a:pt x="1309" y="228"/>
                  </a:lnTo>
                  <a:lnTo>
                    <a:pt x="1139" y="513"/>
                  </a:lnTo>
                  <a:lnTo>
                    <a:pt x="1063" y="665"/>
                  </a:lnTo>
                  <a:lnTo>
                    <a:pt x="987" y="836"/>
                  </a:lnTo>
                  <a:lnTo>
                    <a:pt x="816" y="1196"/>
                  </a:lnTo>
                  <a:lnTo>
                    <a:pt x="664" y="1595"/>
                  </a:lnTo>
                  <a:lnTo>
                    <a:pt x="588" y="1803"/>
                  </a:lnTo>
                  <a:lnTo>
                    <a:pt x="550" y="1917"/>
                  </a:lnTo>
                  <a:lnTo>
                    <a:pt x="512" y="2031"/>
                  </a:lnTo>
                  <a:lnTo>
                    <a:pt x="437" y="2240"/>
                  </a:lnTo>
                  <a:lnTo>
                    <a:pt x="380" y="2468"/>
                  </a:lnTo>
                  <a:lnTo>
                    <a:pt x="247" y="2942"/>
                  </a:lnTo>
                  <a:lnTo>
                    <a:pt x="152" y="3435"/>
                  </a:lnTo>
                  <a:lnTo>
                    <a:pt x="114" y="3701"/>
                  </a:lnTo>
                  <a:lnTo>
                    <a:pt x="76" y="3948"/>
                  </a:lnTo>
                  <a:lnTo>
                    <a:pt x="57" y="4194"/>
                  </a:lnTo>
                  <a:lnTo>
                    <a:pt x="38" y="4460"/>
                  </a:lnTo>
                  <a:lnTo>
                    <a:pt x="19" y="4707"/>
                  </a:lnTo>
                  <a:lnTo>
                    <a:pt x="0" y="4972"/>
                  </a:lnTo>
                  <a:lnTo>
                    <a:pt x="0" y="5105"/>
                  </a:lnTo>
                  <a:lnTo>
                    <a:pt x="0" y="5219"/>
                  </a:lnTo>
                  <a:lnTo>
                    <a:pt x="0" y="5485"/>
                  </a:lnTo>
                  <a:lnTo>
                    <a:pt x="38" y="5978"/>
                  </a:lnTo>
                  <a:lnTo>
                    <a:pt x="76" y="6471"/>
                  </a:lnTo>
                  <a:lnTo>
                    <a:pt x="95" y="6585"/>
                  </a:lnTo>
                  <a:lnTo>
                    <a:pt x="114" y="6699"/>
                  </a:lnTo>
                  <a:lnTo>
                    <a:pt x="152" y="6927"/>
                  </a:lnTo>
                  <a:lnTo>
                    <a:pt x="228" y="7382"/>
                  </a:lnTo>
                  <a:lnTo>
                    <a:pt x="266" y="7591"/>
                  </a:lnTo>
                  <a:lnTo>
                    <a:pt x="323" y="7800"/>
                  </a:lnTo>
                  <a:lnTo>
                    <a:pt x="418" y="8179"/>
                  </a:lnTo>
                  <a:lnTo>
                    <a:pt x="531" y="8521"/>
                  </a:lnTo>
                  <a:lnTo>
                    <a:pt x="645" y="8843"/>
                  </a:lnTo>
                  <a:lnTo>
                    <a:pt x="740" y="9109"/>
                  </a:lnTo>
                  <a:lnTo>
                    <a:pt x="835" y="9337"/>
                  </a:lnTo>
                  <a:lnTo>
                    <a:pt x="873" y="9432"/>
                  </a:lnTo>
                  <a:lnTo>
                    <a:pt x="949" y="9432"/>
                  </a:lnTo>
                  <a:lnTo>
                    <a:pt x="911" y="9318"/>
                  </a:lnTo>
                  <a:lnTo>
                    <a:pt x="873" y="9204"/>
                  </a:lnTo>
                  <a:lnTo>
                    <a:pt x="854" y="9071"/>
                  </a:lnTo>
                  <a:lnTo>
                    <a:pt x="778" y="8805"/>
                  </a:lnTo>
                  <a:lnTo>
                    <a:pt x="740" y="8654"/>
                  </a:lnTo>
                  <a:lnTo>
                    <a:pt x="702" y="8483"/>
                  </a:lnTo>
                  <a:lnTo>
                    <a:pt x="645" y="8122"/>
                  </a:lnTo>
                  <a:lnTo>
                    <a:pt x="569" y="7743"/>
                  </a:lnTo>
                  <a:lnTo>
                    <a:pt x="531" y="7534"/>
                  </a:lnTo>
                  <a:lnTo>
                    <a:pt x="512" y="7325"/>
                  </a:lnTo>
                  <a:lnTo>
                    <a:pt x="456" y="6889"/>
                  </a:lnTo>
                  <a:lnTo>
                    <a:pt x="437" y="6661"/>
                  </a:lnTo>
                  <a:lnTo>
                    <a:pt x="418" y="6547"/>
                  </a:lnTo>
                  <a:lnTo>
                    <a:pt x="418" y="6434"/>
                  </a:lnTo>
                  <a:lnTo>
                    <a:pt x="399" y="6206"/>
                  </a:lnTo>
                  <a:lnTo>
                    <a:pt x="380" y="5959"/>
                  </a:lnTo>
                  <a:lnTo>
                    <a:pt x="380" y="5712"/>
                  </a:lnTo>
                  <a:lnTo>
                    <a:pt x="380" y="5599"/>
                  </a:lnTo>
                  <a:lnTo>
                    <a:pt x="380" y="5466"/>
                  </a:lnTo>
                  <a:lnTo>
                    <a:pt x="380" y="5238"/>
                  </a:lnTo>
                  <a:lnTo>
                    <a:pt x="380" y="5105"/>
                  </a:lnTo>
                  <a:lnTo>
                    <a:pt x="380" y="4972"/>
                  </a:lnTo>
                  <a:lnTo>
                    <a:pt x="399" y="4726"/>
                  </a:lnTo>
                  <a:lnTo>
                    <a:pt x="418" y="4479"/>
                  </a:lnTo>
                  <a:lnTo>
                    <a:pt x="437" y="4232"/>
                  </a:lnTo>
                  <a:lnTo>
                    <a:pt x="456" y="3986"/>
                  </a:lnTo>
                  <a:lnTo>
                    <a:pt x="512" y="3492"/>
                  </a:lnTo>
                  <a:lnTo>
                    <a:pt x="550" y="3265"/>
                  </a:lnTo>
                  <a:lnTo>
                    <a:pt x="607" y="3018"/>
                  </a:lnTo>
                  <a:lnTo>
                    <a:pt x="702" y="2562"/>
                  </a:lnTo>
                  <a:lnTo>
                    <a:pt x="740" y="2335"/>
                  </a:lnTo>
                  <a:lnTo>
                    <a:pt x="797" y="2107"/>
                  </a:lnTo>
                  <a:lnTo>
                    <a:pt x="835" y="2012"/>
                  </a:lnTo>
                  <a:lnTo>
                    <a:pt x="873" y="1898"/>
                  </a:lnTo>
                  <a:lnTo>
                    <a:pt x="930" y="1690"/>
                  </a:lnTo>
                  <a:lnTo>
                    <a:pt x="1044" y="1291"/>
                  </a:lnTo>
                  <a:lnTo>
                    <a:pt x="1120" y="1101"/>
                  </a:lnTo>
                  <a:lnTo>
                    <a:pt x="1177" y="912"/>
                  </a:lnTo>
                  <a:lnTo>
                    <a:pt x="1442" y="285"/>
                  </a:lnTo>
                  <a:lnTo>
                    <a:pt x="155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360372" y="2700589"/>
              <a:ext cx="800344" cy="29901"/>
            </a:xfrm>
            <a:custGeom>
              <a:avLst/>
              <a:gdLst/>
              <a:ahLst/>
              <a:cxnLst/>
              <a:rect l="l" t="t" r="r" b="b"/>
              <a:pathLst>
                <a:path w="15257" h="570" extrusionOk="0">
                  <a:moveTo>
                    <a:pt x="228" y="0"/>
                  </a:moveTo>
                  <a:lnTo>
                    <a:pt x="171" y="19"/>
                  </a:lnTo>
                  <a:lnTo>
                    <a:pt x="95" y="76"/>
                  </a:lnTo>
                  <a:lnTo>
                    <a:pt x="19" y="171"/>
                  </a:lnTo>
                  <a:lnTo>
                    <a:pt x="19" y="228"/>
                  </a:lnTo>
                  <a:lnTo>
                    <a:pt x="0" y="285"/>
                  </a:lnTo>
                  <a:lnTo>
                    <a:pt x="19" y="342"/>
                  </a:lnTo>
                  <a:lnTo>
                    <a:pt x="19" y="399"/>
                  </a:lnTo>
                  <a:lnTo>
                    <a:pt x="95" y="493"/>
                  </a:lnTo>
                  <a:lnTo>
                    <a:pt x="171" y="550"/>
                  </a:lnTo>
                  <a:lnTo>
                    <a:pt x="228" y="569"/>
                  </a:lnTo>
                  <a:lnTo>
                    <a:pt x="15029" y="569"/>
                  </a:lnTo>
                  <a:lnTo>
                    <a:pt x="15086" y="550"/>
                  </a:lnTo>
                  <a:lnTo>
                    <a:pt x="15181" y="493"/>
                  </a:lnTo>
                  <a:lnTo>
                    <a:pt x="15238" y="399"/>
                  </a:lnTo>
                  <a:lnTo>
                    <a:pt x="15257" y="342"/>
                  </a:lnTo>
                  <a:lnTo>
                    <a:pt x="15257" y="285"/>
                  </a:lnTo>
                  <a:lnTo>
                    <a:pt x="15257" y="228"/>
                  </a:lnTo>
                  <a:lnTo>
                    <a:pt x="15238" y="171"/>
                  </a:lnTo>
                  <a:lnTo>
                    <a:pt x="15181" y="76"/>
                  </a:lnTo>
                  <a:lnTo>
                    <a:pt x="15086" y="19"/>
                  </a:lnTo>
                  <a:lnTo>
                    <a:pt x="1502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232952" y="2283499"/>
              <a:ext cx="534542" cy="22924"/>
            </a:xfrm>
            <a:custGeom>
              <a:avLst/>
              <a:gdLst/>
              <a:ahLst/>
              <a:cxnLst/>
              <a:rect l="l" t="t" r="r" b="b"/>
              <a:pathLst>
                <a:path w="10190" h="437" extrusionOk="0">
                  <a:moveTo>
                    <a:pt x="209" y="0"/>
                  </a:moveTo>
                  <a:lnTo>
                    <a:pt x="133" y="19"/>
                  </a:lnTo>
                  <a:lnTo>
                    <a:pt x="57" y="57"/>
                  </a:lnTo>
                  <a:lnTo>
                    <a:pt x="19" y="133"/>
                  </a:lnTo>
                  <a:lnTo>
                    <a:pt x="0" y="209"/>
                  </a:lnTo>
                  <a:lnTo>
                    <a:pt x="19" y="304"/>
                  </a:lnTo>
                  <a:lnTo>
                    <a:pt x="57" y="380"/>
                  </a:lnTo>
                  <a:lnTo>
                    <a:pt x="133" y="418"/>
                  </a:lnTo>
                  <a:lnTo>
                    <a:pt x="209" y="437"/>
                  </a:lnTo>
                  <a:lnTo>
                    <a:pt x="9962" y="437"/>
                  </a:lnTo>
                  <a:lnTo>
                    <a:pt x="10057" y="418"/>
                  </a:lnTo>
                  <a:lnTo>
                    <a:pt x="10114" y="380"/>
                  </a:lnTo>
                  <a:lnTo>
                    <a:pt x="10171" y="304"/>
                  </a:lnTo>
                  <a:lnTo>
                    <a:pt x="10190" y="209"/>
                  </a:lnTo>
                  <a:lnTo>
                    <a:pt x="10171" y="133"/>
                  </a:lnTo>
                  <a:lnTo>
                    <a:pt x="10114" y="57"/>
                  </a:lnTo>
                  <a:lnTo>
                    <a:pt x="10057" y="19"/>
                  </a:lnTo>
                  <a:lnTo>
                    <a:pt x="996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158305" y="1956007"/>
              <a:ext cx="399202" cy="16944"/>
            </a:xfrm>
            <a:custGeom>
              <a:avLst/>
              <a:gdLst/>
              <a:ahLst/>
              <a:cxnLst/>
              <a:rect l="l" t="t" r="r" b="b"/>
              <a:pathLst>
                <a:path w="7610" h="323" extrusionOk="0">
                  <a:moveTo>
                    <a:pt x="171" y="0"/>
                  </a:moveTo>
                  <a:lnTo>
                    <a:pt x="114" y="19"/>
                  </a:lnTo>
                  <a:lnTo>
                    <a:pt x="57" y="38"/>
                  </a:lnTo>
                  <a:lnTo>
                    <a:pt x="19" y="95"/>
                  </a:lnTo>
                  <a:lnTo>
                    <a:pt x="0" y="171"/>
                  </a:lnTo>
                  <a:lnTo>
                    <a:pt x="19" y="228"/>
                  </a:lnTo>
                  <a:lnTo>
                    <a:pt x="57" y="285"/>
                  </a:lnTo>
                  <a:lnTo>
                    <a:pt x="114" y="323"/>
                  </a:lnTo>
                  <a:lnTo>
                    <a:pt x="7515" y="323"/>
                  </a:lnTo>
                  <a:lnTo>
                    <a:pt x="7572" y="285"/>
                  </a:lnTo>
                  <a:lnTo>
                    <a:pt x="7609" y="228"/>
                  </a:lnTo>
                  <a:lnTo>
                    <a:pt x="7609" y="171"/>
                  </a:lnTo>
                  <a:lnTo>
                    <a:pt x="7609" y="95"/>
                  </a:lnTo>
                  <a:lnTo>
                    <a:pt x="7572" y="38"/>
                  </a:lnTo>
                  <a:lnTo>
                    <a:pt x="7515" y="19"/>
                  </a:lnTo>
                  <a:lnTo>
                    <a:pt x="745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176246" y="2815051"/>
              <a:ext cx="233960" cy="239941"/>
            </a:xfrm>
            <a:custGeom>
              <a:avLst/>
              <a:gdLst/>
              <a:ahLst/>
              <a:cxnLst/>
              <a:rect l="l" t="t" r="r" b="b"/>
              <a:pathLst>
                <a:path w="4460" h="4574" extrusionOk="0">
                  <a:moveTo>
                    <a:pt x="2733" y="0"/>
                  </a:moveTo>
                  <a:lnTo>
                    <a:pt x="2297" y="19"/>
                  </a:lnTo>
                  <a:lnTo>
                    <a:pt x="1860" y="38"/>
                  </a:lnTo>
                  <a:lnTo>
                    <a:pt x="1443" y="95"/>
                  </a:lnTo>
                  <a:lnTo>
                    <a:pt x="1006" y="152"/>
                  </a:lnTo>
                  <a:lnTo>
                    <a:pt x="1158" y="171"/>
                  </a:lnTo>
                  <a:lnTo>
                    <a:pt x="1291" y="209"/>
                  </a:lnTo>
                  <a:lnTo>
                    <a:pt x="1424" y="247"/>
                  </a:lnTo>
                  <a:lnTo>
                    <a:pt x="1538" y="323"/>
                  </a:lnTo>
                  <a:lnTo>
                    <a:pt x="1652" y="418"/>
                  </a:lnTo>
                  <a:lnTo>
                    <a:pt x="1746" y="513"/>
                  </a:lnTo>
                  <a:lnTo>
                    <a:pt x="1841" y="626"/>
                  </a:lnTo>
                  <a:lnTo>
                    <a:pt x="1917" y="778"/>
                  </a:lnTo>
                  <a:lnTo>
                    <a:pt x="1993" y="911"/>
                  </a:lnTo>
                  <a:lnTo>
                    <a:pt x="2050" y="1082"/>
                  </a:lnTo>
                  <a:lnTo>
                    <a:pt x="2088" y="1234"/>
                  </a:lnTo>
                  <a:lnTo>
                    <a:pt x="2107" y="1423"/>
                  </a:lnTo>
                  <a:lnTo>
                    <a:pt x="2126" y="1613"/>
                  </a:lnTo>
                  <a:lnTo>
                    <a:pt x="2126" y="1803"/>
                  </a:lnTo>
                  <a:lnTo>
                    <a:pt x="2107" y="2012"/>
                  </a:lnTo>
                  <a:lnTo>
                    <a:pt x="2088" y="2220"/>
                  </a:lnTo>
                  <a:lnTo>
                    <a:pt x="2031" y="2429"/>
                  </a:lnTo>
                  <a:lnTo>
                    <a:pt x="1974" y="2619"/>
                  </a:lnTo>
                  <a:lnTo>
                    <a:pt x="1879" y="2809"/>
                  </a:lnTo>
                  <a:lnTo>
                    <a:pt x="1803" y="2998"/>
                  </a:lnTo>
                  <a:lnTo>
                    <a:pt x="1689" y="3188"/>
                  </a:lnTo>
                  <a:lnTo>
                    <a:pt x="1576" y="3359"/>
                  </a:lnTo>
                  <a:lnTo>
                    <a:pt x="1462" y="3511"/>
                  </a:lnTo>
                  <a:lnTo>
                    <a:pt x="1310" y="3663"/>
                  </a:lnTo>
                  <a:lnTo>
                    <a:pt x="1177" y="3814"/>
                  </a:lnTo>
                  <a:lnTo>
                    <a:pt x="1025" y="3928"/>
                  </a:lnTo>
                  <a:lnTo>
                    <a:pt x="874" y="4061"/>
                  </a:lnTo>
                  <a:lnTo>
                    <a:pt x="703" y="4156"/>
                  </a:lnTo>
                  <a:lnTo>
                    <a:pt x="532" y="4251"/>
                  </a:lnTo>
                  <a:lnTo>
                    <a:pt x="361" y="4327"/>
                  </a:lnTo>
                  <a:lnTo>
                    <a:pt x="190" y="4384"/>
                  </a:lnTo>
                  <a:lnTo>
                    <a:pt x="1" y="4441"/>
                  </a:lnTo>
                  <a:lnTo>
                    <a:pt x="475" y="4422"/>
                  </a:lnTo>
                  <a:lnTo>
                    <a:pt x="930" y="4403"/>
                  </a:lnTo>
                  <a:lnTo>
                    <a:pt x="1405" y="4384"/>
                  </a:lnTo>
                  <a:lnTo>
                    <a:pt x="1879" y="4403"/>
                  </a:lnTo>
                  <a:lnTo>
                    <a:pt x="2335" y="4422"/>
                  </a:lnTo>
                  <a:lnTo>
                    <a:pt x="2809" y="4460"/>
                  </a:lnTo>
                  <a:lnTo>
                    <a:pt x="3264" y="4498"/>
                  </a:lnTo>
                  <a:lnTo>
                    <a:pt x="3739" y="4573"/>
                  </a:lnTo>
                  <a:lnTo>
                    <a:pt x="3739" y="4554"/>
                  </a:lnTo>
                  <a:lnTo>
                    <a:pt x="3587" y="4498"/>
                  </a:lnTo>
                  <a:lnTo>
                    <a:pt x="3416" y="4422"/>
                  </a:lnTo>
                  <a:lnTo>
                    <a:pt x="3283" y="4327"/>
                  </a:lnTo>
                  <a:lnTo>
                    <a:pt x="3151" y="4232"/>
                  </a:lnTo>
                  <a:lnTo>
                    <a:pt x="3018" y="4118"/>
                  </a:lnTo>
                  <a:lnTo>
                    <a:pt x="2904" y="3985"/>
                  </a:lnTo>
                  <a:lnTo>
                    <a:pt x="2809" y="3852"/>
                  </a:lnTo>
                  <a:lnTo>
                    <a:pt x="2733" y="3701"/>
                  </a:lnTo>
                  <a:lnTo>
                    <a:pt x="2657" y="3549"/>
                  </a:lnTo>
                  <a:lnTo>
                    <a:pt x="2600" y="3378"/>
                  </a:lnTo>
                  <a:lnTo>
                    <a:pt x="2543" y="3207"/>
                  </a:lnTo>
                  <a:lnTo>
                    <a:pt x="2524" y="3017"/>
                  </a:lnTo>
                  <a:lnTo>
                    <a:pt x="2505" y="2828"/>
                  </a:lnTo>
                  <a:lnTo>
                    <a:pt x="2505" y="2638"/>
                  </a:lnTo>
                  <a:lnTo>
                    <a:pt x="2524" y="2429"/>
                  </a:lnTo>
                  <a:lnTo>
                    <a:pt x="2543" y="2220"/>
                  </a:lnTo>
                  <a:lnTo>
                    <a:pt x="2600" y="2012"/>
                  </a:lnTo>
                  <a:lnTo>
                    <a:pt x="2657" y="1803"/>
                  </a:lnTo>
                  <a:lnTo>
                    <a:pt x="2733" y="1613"/>
                  </a:lnTo>
                  <a:lnTo>
                    <a:pt x="2828" y="1423"/>
                  </a:lnTo>
                  <a:lnTo>
                    <a:pt x="2923" y="1253"/>
                  </a:lnTo>
                  <a:lnTo>
                    <a:pt x="3018" y="1082"/>
                  </a:lnTo>
                  <a:lnTo>
                    <a:pt x="3132" y="911"/>
                  </a:lnTo>
                  <a:lnTo>
                    <a:pt x="3264" y="759"/>
                  </a:lnTo>
                  <a:lnTo>
                    <a:pt x="3397" y="626"/>
                  </a:lnTo>
                  <a:lnTo>
                    <a:pt x="3530" y="513"/>
                  </a:lnTo>
                  <a:lnTo>
                    <a:pt x="3663" y="399"/>
                  </a:lnTo>
                  <a:lnTo>
                    <a:pt x="3815" y="323"/>
                  </a:lnTo>
                  <a:lnTo>
                    <a:pt x="3967" y="247"/>
                  </a:lnTo>
                  <a:lnTo>
                    <a:pt x="4137" y="190"/>
                  </a:lnTo>
                  <a:lnTo>
                    <a:pt x="4289" y="152"/>
                  </a:lnTo>
                  <a:lnTo>
                    <a:pt x="4460" y="152"/>
                  </a:lnTo>
                  <a:lnTo>
                    <a:pt x="4460" y="133"/>
                  </a:lnTo>
                  <a:lnTo>
                    <a:pt x="4024" y="76"/>
                  </a:lnTo>
                  <a:lnTo>
                    <a:pt x="3587" y="38"/>
                  </a:lnTo>
                  <a:lnTo>
                    <a:pt x="315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219051" y="2869764"/>
              <a:ext cx="320568" cy="155379"/>
            </a:xfrm>
            <a:custGeom>
              <a:avLst/>
              <a:gdLst/>
              <a:ahLst/>
              <a:cxnLst/>
              <a:rect l="l" t="t" r="r" b="b"/>
              <a:pathLst>
                <a:path w="6111" h="2962" extrusionOk="0">
                  <a:moveTo>
                    <a:pt x="722" y="1"/>
                  </a:moveTo>
                  <a:lnTo>
                    <a:pt x="722" y="20"/>
                  </a:lnTo>
                  <a:lnTo>
                    <a:pt x="1" y="2771"/>
                  </a:lnTo>
                  <a:lnTo>
                    <a:pt x="20" y="2771"/>
                  </a:lnTo>
                  <a:lnTo>
                    <a:pt x="96" y="2658"/>
                  </a:lnTo>
                  <a:lnTo>
                    <a:pt x="190" y="2525"/>
                  </a:lnTo>
                  <a:lnTo>
                    <a:pt x="323" y="2392"/>
                  </a:lnTo>
                  <a:lnTo>
                    <a:pt x="456" y="2259"/>
                  </a:lnTo>
                  <a:lnTo>
                    <a:pt x="608" y="2145"/>
                  </a:lnTo>
                  <a:lnTo>
                    <a:pt x="779" y="2012"/>
                  </a:lnTo>
                  <a:lnTo>
                    <a:pt x="968" y="1918"/>
                  </a:lnTo>
                  <a:lnTo>
                    <a:pt x="1177" y="1804"/>
                  </a:lnTo>
                  <a:lnTo>
                    <a:pt x="1386" y="1709"/>
                  </a:lnTo>
                  <a:lnTo>
                    <a:pt x="1614" y="1614"/>
                  </a:lnTo>
                  <a:lnTo>
                    <a:pt x="1841" y="1538"/>
                  </a:lnTo>
                  <a:lnTo>
                    <a:pt x="2069" y="1481"/>
                  </a:lnTo>
                  <a:lnTo>
                    <a:pt x="2316" y="1424"/>
                  </a:lnTo>
                  <a:lnTo>
                    <a:pt x="2581" y="1386"/>
                  </a:lnTo>
                  <a:lnTo>
                    <a:pt x="2828" y="1367"/>
                  </a:lnTo>
                  <a:lnTo>
                    <a:pt x="3359" y="1367"/>
                  </a:lnTo>
                  <a:lnTo>
                    <a:pt x="3606" y="1405"/>
                  </a:lnTo>
                  <a:lnTo>
                    <a:pt x="3834" y="1443"/>
                  </a:lnTo>
                  <a:lnTo>
                    <a:pt x="4080" y="1500"/>
                  </a:lnTo>
                  <a:lnTo>
                    <a:pt x="4289" y="1576"/>
                  </a:lnTo>
                  <a:lnTo>
                    <a:pt x="4498" y="1671"/>
                  </a:lnTo>
                  <a:lnTo>
                    <a:pt x="4688" y="1766"/>
                  </a:lnTo>
                  <a:lnTo>
                    <a:pt x="4877" y="1880"/>
                  </a:lnTo>
                  <a:lnTo>
                    <a:pt x="5029" y="2012"/>
                  </a:lnTo>
                  <a:lnTo>
                    <a:pt x="5181" y="2126"/>
                  </a:lnTo>
                  <a:lnTo>
                    <a:pt x="5314" y="2259"/>
                  </a:lnTo>
                  <a:lnTo>
                    <a:pt x="5428" y="2392"/>
                  </a:lnTo>
                  <a:lnTo>
                    <a:pt x="5523" y="2544"/>
                  </a:lnTo>
                  <a:lnTo>
                    <a:pt x="5580" y="2677"/>
                  </a:lnTo>
                  <a:lnTo>
                    <a:pt x="5636" y="2828"/>
                  </a:lnTo>
                  <a:lnTo>
                    <a:pt x="5655" y="2961"/>
                  </a:lnTo>
                  <a:lnTo>
                    <a:pt x="5674" y="2961"/>
                  </a:lnTo>
                  <a:lnTo>
                    <a:pt x="5902" y="1519"/>
                  </a:lnTo>
                  <a:lnTo>
                    <a:pt x="6111" y="77"/>
                  </a:lnTo>
                  <a:lnTo>
                    <a:pt x="6092" y="77"/>
                  </a:lnTo>
                  <a:lnTo>
                    <a:pt x="6035" y="191"/>
                  </a:lnTo>
                  <a:lnTo>
                    <a:pt x="5959" y="305"/>
                  </a:lnTo>
                  <a:lnTo>
                    <a:pt x="5845" y="399"/>
                  </a:lnTo>
                  <a:lnTo>
                    <a:pt x="5712" y="494"/>
                  </a:lnTo>
                  <a:lnTo>
                    <a:pt x="5580" y="570"/>
                  </a:lnTo>
                  <a:lnTo>
                    <a:pt x="5409" y="646"/>
                  </a:lnTo>
                  <a:lnTo>
                    <a:pt x="5238" y="722"/>
                  </a:lnTo>
                  <a:lnTo>
                    <a:pt x="5048" y="779"/>
                  </a:lnTo>
                  <a:lnTo>
                    <a:pt x="4631" y="874"/>
                  </a:lnTo>
                  <a:lnTo>
                    <a:pt x="4175" y="931"/>
                  </a:lnTo>
                  <a:lnTo>
                    <a:pt x="3682" y="969"/>
                  </a:lnTo>
                  <a:lnTo>
                    <a:pt x="3170" y="988"/>
                  </a:lnTo>
                  <a:lnTo>
                    <a:pt x="2657" y="969"/>
                  </a:lnTo>
                  <a:lnTo>
                    <a:pt x="2202" y="912"/>
                  </a:lnTo>
                  <a:lnTo>
                    <a:pt x="1784" y="836"/>
                  </a:lnTo>
                  <a:lnTo>
                    <a:pt x="1595" y="779"/>
                  </a:lnTo>
                  <a:lnTo>
                    <a:pt x="1424" y="722"/>
                  </a:lnTo>
                  <a:lnTo>
                    <a:pt x="1272" y="665"/>
                  </a:lnTo>
                  <a:lnTo>
                    <a:pt x="1139" y="589"/>
                  </a:lnTo>
                  <a:lnTo>
                    <a:pt x="1006" y="513"/>
                  </a:lnTo>
                  <a:lnTo>
                    <a:pt x="912" y="437"/>
                  </a:lnTo>
                  <a:lnTo>
                    <a:pt x="836" y="343"/>
                  </a:lnTo>
                  <a:lnTo>
                    <a:pt x="779" y="229"/>
                  </a:lnTo>
                  <a:lnTo>
                    <a:pt x="741" y="134"/>
                  </a:lnTo>
                  <a:lnTo>
                    <a:pt x="722" y="1"/>
                  </a:lnTo>
                  <a:close/>
                </a:path>
              </a:pathLst>
            </a:custGeom>
            <a:solidFill>
              <a:srgbClr val="CF2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116497" y="2373097"/>
              <a:ext cx="149347" cy="153333"/>
            </a:xfrm>
            <a:custGeom>
              <a:avLst/>
              <a:gdLst/>
              <a:ahLst/>
              <a:cxnLst/>
              <a:rect l="l" t="t" r="r" b="b"/>
              <a:pathLst>
                <a:path w="2847" h="2923" extrusionOk="0">
                  <a:moveTo>
                    <a:pt x="1746" y="0"/>
                  </a:moveTo>
                  <a:lnTo>
                    <a:pt x="1196" y="38"/>
                  </a:lnTo>
                  <a:lnTo>
                    <a:pt x="645" y="95"/>
                  </a:lnTo>
                  <a:lnTo>
                    <a:pt x="740" y="114"/>
                  </a:lnTo>
                  <a:lnTo>
                    <a:pt x="835" y="133"/>
                  </a:lnTo>
                  <a:lnTo>
                    <a:pt x="911" y="171"/>
                  </a:lnTo>
                  <a:lnTo>
                    <a:pt x="987" y="209"/>
                  </a:lnTo>
                  <a:lnTo>
                    <a:pt x="1063" y="266"/>
                  </a:lnTo>
                  <a:lnTo>
                    <a:pt x="1120" y="323"/>
                  </a:lnTo>
                  <a:lnTo>
                    <a:pt x="1234" y="493"/>
                  </a:lnTo>
                  <a:lnTo>
                    <a:pt x="1310" y="683"/>
                  </a:lnTo>
                  <a:lnTo>
                    <a:pt x="1347" y="911"/>
                  </a:lnTo>
                  <a:lnTo>
                    <a:pt x="1366" y="1158"/>
                  </a:lnTo>
                  <a:lnTo>
                    <a:pt x="1328" y="1423"/>
                  </a:lnTo>
                  <a:lnTo>
                    <a:pt x="1253" y="1670"/>
                  </a:lnTo>
                  <a:lnTo>
                    <a:pt x="1158" y="1917"/>
                  </a:lnTo>
                  <a:lnTo>
                    <a:pt x="1006" y="2144"/>
                  </a:lnTo>
                  <a:lnTo>
                    <a:pt x="854" y="2353"/>
                  </a:lnTo>
                  <a:lnTo>
                    <a:pt x="664" y="2524"/>
                  </a:lnTo>
                  <a:lnTo>
                    <a:pt x="456" y="2657"/>
                  </a:lnTo>
                  <a:lnTo>
                    <a:pt x="228" y="2770"/>
                  </a:lnTo>
                  <a:lnTo>
                    <a:pt x="0" y="2846"/>
                  </a:lnTo>
                  <a:lnTo>
                    <a:pt x="0" y="2846"/>
                  </a:lnTo>
                  <a:lnTo>
                    <a:pt x="607" y="2808"/>
                  </a:lnTo>
                  <a:lnTo>
                    <a:pt x="1196" y="2808"/>
                  </a:lnTo>
                  <a:lnTo>
                    <a:pt x="1803" y="2846"/>
                  </a:lnTo>
                  <a:lnTo>
                    <a:pt x="2391" y="2922"/>
                  </a:lnTo>
                  <a:lnTo>
                    <a:pt x="2182" y="2827"/>
                  </a:lnTo>
                  <a:lnTo>
                    <a:pt x="2012" y="2695"/>
                  </a:lnTo>
                  <a:lnTo>
                    <a:pt x="1860" y="2543"/>
                  </a:lnTo>
                  <a:lnTo>
                    <a:pt x="1746" y="2372"/>
                  </a:lnTo>
                  <a:lnTo>
                    <a:pt x="1670" y="2163"/>
                  </a:lnTo>
                  <a:lnTo>
                    <a:pt x="1613" y="1936"/>
                  </a:lnTo>
                  <a:lnTo>
                    <a:pt x="1594" y="1689"/>
                  </a:lnTo>
                  <a:lnTo>
                    <a:pt x="1632" y="1423"/>
                  </a:lnTo>
                  <a:lnTo>
                    <a:pt x="1708" y="1158"/>
                  </a:lnTo>
                  <a:lnTo>
                    <a:pt x="1803" y="911"/>
                  </a:lnTo>
                  <a:lnTo>
                    <a:pt x="1936" y="683"/>
                  </a:lnTo>
                  <a:lnTo>
                    <a:pt x="2088" y="493"/>
                  </a:lnTo>
                  <a:lnTo>
                    <a:pt x="2258" y="323"/>
                  </a:lnTo>
                  <a:lnTo>
                    <a:pt x="2448" y="209"/>
                  </a:lnTo>
                  <a:lnTo>
                    <a:pt x="2543" y="152"/>
                  </a:lnTo>
                  <a:lnTo>
                    <a:pt x="2638" y="133"/>
                  </a:lnTo>
                  <a:lnTo>
                    <a:pt x="2752" y="95"/>
                  </a:lnTo>
                  <a:lnTo>
                    <a:pt x="2847" y="95"/>
                  </a:lnTo>
                  <a:lnTo>
                    <a:pt x="2581" y="57"/>
                  </a:lnTo>
                  <a:lnTo>
                    <a:pt x="2296" y="19"/>
                  </a:lnTo>
                  <a:lnTo>
                    <a:pt x="20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143407" y="2407928"/>
              <a:ext cx="204112" cy="99564"/>
            </a:xfrm>
            <a:custGeom>
              <a:avLst/>
              <a:gdLst/>
              <a:ahLst/>
              <a:cxnLst/>
              <a:rect l="l" t="t" r="r" b="b"/>
              <a:pathLst>
                <a:path w="3891" h="1898" extrusionOk="0">
                  <a:moveTo>
                    <a:pt x="456" y="0"/>
                  </a:moveTo>
                  <a:lnTo>
                    <a:pt x="456" y="19"/>
                  </a:lnTo>
                  <a:lnTo>
                    <a:pt x="1" y="1784"/>
                  </a:lnTo>
                  <a:lnTo>
                    <a:pt x="115" y="1613"/>
                  </a:lnTo>
                  <a:lnTo>
                    <a:pt x="285" y="1442"/>
                  </a:lnTo>
                  <a:lnTo>
                    <a:pt x="494" y="1291"/>
                  </a:lnTo>
                  <a:lnTo>
                    <a:pt x="741" y="1158"/>
                  </a:lnTo>
                  <a:lnTo>
                    <a:pt x="1026" y="1044"/>
                  </a:lnTo>
                  <a:lnTo>
                    <a:pt x="1329" y="949"/>
                  </a:lnTo>
                  <a:lnTo>
                    <a:pt x="1633" y="892"/>
                  </a:lnTo>
                  <a:lnTo>
                    <a:pt x="1974" y="873"/>
                  </a:lnTo>
                  <a:lnTo>
                    <a:pt x="2145" y="873"/>
                  </a:lnTo>
                  <a:lnTo>
                    <a:pt x="2297" y="892"/>
                  </a:lnTo>
                  <a:lnTo>
                    <a:pt x="2601" y="968"/>
                  </a:lnTo>
                  <a:lnTo>
                    <a:pt x="2866" y="1082"/>
                  </a:lnTo>
                  <a:lnTo>
                    <a:pt x="3113" y="1215"/>
                  </a:lnTo>
                  <a:lnTo>
                    <a:pt x="3303" y="1366"/>
                  </a:lnTo>
                  <a:lnTo>
                    <a:pt x="3454" y="1537"/>
                  </a:lnTo>
                  <a:lnTo>
                    <a:pt x="3530" y="1632"/>
                  </a:lnTo>
                  <a:lnTo>
                    <a:pt x="3568" y="1708"/>
                  </a:lnTo>
                  <a:lnTo>
                    <a:pt x="3606" y="1803"/>
                  </a:lnTo>
                  <a:lnTo>
                    <a:pt x="3606" y="1898"/>
                  </a:lnTo>
                  <a:lnTo>
                    <a:pt x="3625" y="1898"/>
                  </a:lnTo>
                  <a:lnTo>
                    <a:pt x="3777" y="987"/>
                  </a:lnTo>
                  <a:lnTo>
                    <a:pt x="3891" y="57"/>
                  </a:lnTo>
                  <a:lnTo>
                    <a:pt x="3891" y="38"/>
                  </a:lnTo>
                  <a:lnTo>
                    <a:pt x="3853" y="114"/>
                  </a:lnTo>
                  <a:lnTo>
                    <a:pt x="3796" y="190"/>
                  </a:lnTo>
                  <a:lnTo>
                    <a:pt x="3739" y="266"/>
                  </a:lnTo>
                  <a:lnTo>
                    <a:pt x="3644" y="323"/>
                  </a:lnTo>
                  <a:lnTo>
                    <a:pt x="3454" y="418"/>
                  </a:lnTo>
                  <a:lnTo>
                    <a:pt x="3227" y="494"/>
                  </a:lnTo>
                  <a:lnTo>
                    <a:pt x="2961" y="550"/>
                  </a:lnTo>
                  <a:lnTo>
                    <a:pt x="2657" y="607"/>
                  </a:lnTo>
                  <a:lnTo>
                    <a:pt x="2354" y="626"/>
                  </a:lnTo>
                  <a:lnTo>
                    <a:pt x="1690" y="626"/>
                  </a:lnTo>
                  <a:lnTo>
                    <a:pt x="1405" y="588"/>
                  </a:lnTo>
                  <a:lnTo>
                    <a:pt x="1139" y="532"/>
                  </a:lnTo>
                  <a:lnTo>
                    <a:pt x="912" y="475"/>
                  </a:lnTo>
                  <a:lnTo>
                    <a:pt x="722" y="380"/>
                  </a:lnTo>
                  <a:lnTo>
                    <a:pt x="646" y="342"/>
                  </a:lnTo>
                  <a:lnTo>
                    <a:pt x="570" y="285"/>
                  </a:lnTo>
                  <a:lnTo>
                    <a:pt x="532" y="228"/>
                  </a:lnTo>
                  <a:lnTo>
                    <a:pt x="494" y="152"/>
                  </a:lnTo>
                  <a:lnTo>
                    <a:pt x="475" y="76"/>
                  </a:lnTo>
                  <a:lnTo>
                    <a:pt x="45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66767" y="2014707"/>
              <a:ext cx="106594" cy="108587"/>
            </a:xfrm>
            <a:custGeom>
              <a:avLst/>
              <a:gdLst/>
              <a:ahLst/>
              <a:cxnLst/>
              <a:rect l="l" t="t" r="r" b="b"/>
              <a:pathLst>
                <a:path w="2032" h="2070" extrusionOk="0">
                  <a:moveTo>
                    <a:pt x="1253" y="1"/>
                  </a:moveTo>
                  <a:lnTo>
                    <a:pt x="855" y="20"/>
                  </a:lnTo>
                  <a:lnTo>
                    <a:pt x="456" y="58"/>
                  </a:lnTo>
                  <a:lnTo>
                    <a:pt x="589" y="77"/>
                  </a:lnTo>
                  <a:lnTo>
                    <a:pt x="703" y="134"/>
                  </a:lnTo>
                  <a:lnTo>
                    <a:pt x="798" y="228"/>
                  </a:lnTo>
                  <a:lnTo>
                    <a:pt x="893" y="342"/>
                  </a:lnTo>
                  <a:lnTo>
                    <a:pt x="931" y="475"/>
                  </a:lnTo>
                  <a:lnTo>
                    <a:pt x="969" y="646"/>
                  </a:lnTo>
                  <a:lnTo>
                    <a:pt x="969" y="817"/>
                  </a:lnTo>
                  <a:lnTo>
                    <a:pt x="950" y="1006"/>
                  </a:lnTo>
                  <a:lnTo>
                    <a:pt x="912" y="1196"/>
                  </a:lnTo>
                  <a:lnTo>
                    <a:pt x="817" y="1367"/>
                  </a:lnTo>
                  <a:lnTo>
                    <a:pt x="722" y="1519"/>
                  </a:lnTo>
                  <a:lnTo>
                    <a:pt x="608" y="1671"/>
                  </a:lnTo>
                  <a:lnTo>
                    <a:pt x="475" y="1784"/>
                  </a:lnTo>
                  <a:lnTo>
                    <a:pt x="324" y="1898"/>
                  </a:lnTo>
                  <a:lnTo>
                    <a:pt x="172" y="1974"/>
                  </a:lnTo>
                  <a:lnTo>
                    <a:pt x="1" y="2012"/>
                  </a:lnTo>
                  <a:lnTo>
                    <a:pt x="437" y="1993"/>
                  </a:lnTo>
                  <a:lnTo>
                    <a:pt x="855" y="1993"/>
                  </a:lnTo>
                  <a:lnTo>
                    <a:pt x="1291" y="2031"/>
                  </a:lnTo>
                  <a:lnTo>
                    <a:pt x="1709" y="2069"/>
                  </a:lnTo>
                  <a:lnTo>
                    <a:pt x="1576" y="2012"/>
                  </a:lnTo>
                  <a:lnTo>
                    <a:pt x="1443" y="1917"/>
                  </a:lnTo>
                  <a:lnTo>
                    <a:pt x="1329" y="1803"/>
                  </a:lnTo>
                  <a:lnTo>
                    <a:pt x="1253" y="1690"/>
                  </a:lnTo>
                  <a:lnTo>
                    <a:pt x="1196" y="1538"/>
                  </a:lnTo>
                  <a:lnTo>
                    <a:pt x="1158" y="1367"/>
                  </a:lnTo>
                  <a:lnTo>
                    <a:pt x="1140" y="1196"/>
                  </a:lnTo>
                  <a:lnTo>
                    <a:pt x="1177" y="1006"/>
                  </a:lnTo>
                  <a:lnTo>
                    <a:pt x="1215" y="817"/>
                  </a:lnTo>
                  <a:lnTo>
                    <a:pt x="1291" y="646"/>
                  </a:lnTo>
                  <a:lnTo>
                    <a:pt x="1386" y="475"/>
                  </a:lnTo>
                  <a:lnTo>
                    <a:pt x="1500" y="342"/>
                  </a:lnTo>
                  <a:lnTo>
                    <a:pt x="1614" y="228"/>
                  </a:lnTo>
                  <a:lnTo>
                    <a:pt x="1747" y="134"/>
                  </a:lnTo>
                  <a:lnTo>
                    <a:pt x="1899" y="77"/>
                  </a:lnTo>
                  <a:lnTo>
                    <a:pt x="2031" y="58"/>
                  </a:lnTo>
                  <a:lnTo>
                    <a:pt x="16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85652" y="2039624"/>
              <a:ext cx="145360" cy="70713"/>
            </a:xfrm>
            <a:custGeom>
              <a:avLst/>
              <a:gdLst/>
              <a:ahLst/>
              <a:cxnLst/>
              <a:rect l="l" t="t" r="r" b="b"/>
              <a:pathLst>
                <a:path w="2771" h="1348" extrusionOk="0">
                  <a:moveTo>
                    <a:pt x="8" y="1241"/>
                  </a:moveTo>
                  <a:lnTo>
                    <a:pt x="0" y="1253"/>
                  </a:lnTo>
                  <a:lnTo>
                    <a:pt x="0" y="1272"/>
                  </a:lnTo>
                  <a:lnTo>
                    <a:pt x="8" y="1241"/>
                  </a:lnTo>
                  <a:close/>
                  <a:moveTo>
                    <a:pt x="323" y="0"/>
                  </a:moveTo>
                  <a:lnTo>
                    <a:pt x="8" y="1241"/>
                  </a:lnTo>
                  <a:lnTo>
                    <a:pt x="76" y="1139"/>
                  </a:lnTo>
                  <a:lnTo>
                    <a:pt x="209" y="1025"/>
                  </a:lnTo>
                  <a:lnTo>
                    <a:pt x="361" y="911"/>
                  </a:lnTo>
                  <a:lnTo>
                    <a:pt x="532" y="816"/>
                  </a:lnTo>
                  <a:lnTo>
                    <a:pt x="722" y="740"/>
                  </a:lnTo>
                  <a:lnTo>
                    <a:pt x="949" y="664"/>
                  </a:lnTo>
                  <a:lnTo>
                    <a:pt x="1177" y="626"/>
                  </a:lnTo>
                  <a:lnTo>
                    <a:pt x="1405" y="607"/>
                  </a:lnTo>
                  <a:lnTo>
                    <a:pt x="1632" y="626"/>
                  </a:lnTo>
                  <a:lnTo>
                    <a:pt x="1860" y="683"/>
                  </a:lnTo>
                  <a:lnTo>
                    <a:pt x="2050" y="759"/>
                  </a:lnTo>
                  <a:lnTo>
                    <a:pt x="2221" y="854"/>
                  </a:lnTo>
                  <a:lnTo>
                    <a:pt x="2353" y="968"/>
                  </a:lnTo>
                  <a:lnTo>
                    <a:pt x="2467" y="1082"/>
                  </a:lnTo>
                  <a:lnTo>
                    <a:pt x="2543" y="1215"/>
                  </a:lnTo>
                  <a:lnTo>
                    <a:pt x="2581" y="1347"/>
                  </a:lnTo>
                  <a:lnTo>
                    <a:pt x="2695" y="683"/>
                  </a:lnTo>
                  <a:lnTo>
                    <a:pt x="2771" y="19"/>
                  </a:lnTo>
                  <a:lnTo>
                    <a:pt x="2714" y="133"/>
                  </a:lnTo>
                  <a:lnTo>
                    <a:pt x="2600" y="228"/>
                  </a:lnTo>
                  <a:lnTo>
                    <a:pt x="2467" y="285"/>
                  </a:lnTo>
                  <a:lnTo>
                    <a:pt x="2297" y="342"/>
                  </a:lnTo>
                  <a:lnTo>
                    <a:pt x="2107" y="399"/>
                  </a:lnTo>
                  <a:lnTo>
                    <a:pt x="1898" y="418"/>
                  </a:lnTo>
                  <a:lnTo>
                    <a:pt x="1670" y="437"/>
                  </a:lnTo>
                  <a:lnTo>
                    <a:pt x="1215" y="437"/>
                  </a:lnTo>
                  <a:lnTo>
                    <a:pt x="987" y="418"/>
                  </a:lnTo>
                  <a:lnTo>
                    <a:pt x="816" y="380"/>
                  </a:lnTo>
                  <a:lnTo>
                    <a:pt x="646" y="323"/>
                  </a:lnTo>
                  <a:lnTo>
                    <a:pt x="513" y="266"/>
                  </a:lnTo>
                  <a:lnTo>
                    <a:pt x="418" y="190"/>
                  </a:lnTo>
                  <a:lnTo>
                    <a:pt x="342" y="95"/>
                  </a:lnTo>
                  <a:lnTo>
                    <a:pt x="3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102595" y="1964925"/>
              <a:ext cx="61795" cy="231023"/>
            </a:xfrm>
            <a:custGeom>
              <a:avLst/>
              <a:gdLst/>
              <a:ahLst/>
              <a:cxnLst/>
              <a:rect l="l" t="t" r="r" b="b"/>
              <a:pathLst>
                <a:path w="1178" h="4404" extrusionOk="0">
                  <a:moveTo>
                    <a:pt x="988" y="1"/>
                  </a:moveTo>
                  <a:lnTo>
                    <a:pt x="893" y="115"/>
                  </a:lnTo>
                  <a:lnTo>
                    <a:pt x="760" y="267"/>
                  </a:lnTo>
                  <a:lnTo>
                    <a:pt x="703" y="361"/>
                  </a:lnTo>
                  <a:lnTo>
                    <a:pt x="627" y="456"/>
                  </a:lnTo>
                  <a:lnTo>
                    <a:pt x="513" y="646"/>
                  </a:lnTo>
                  <a:lnTo>
                    <a:pt x="399" y="874"/>
                  </a:lnTo>
                  <a:lnTo>
                    <a:pt x="304" y="1102"/>
                  </a:lnTo>
                  <a:lnTo>
                    <a:pt x="248" y="1215"/>
                  </a:lnTo>
                  <a:lnTo>
                    <a:pt x="210" y="1348"/>
                  </a:lnTo>
                  <a:lnTo>
                    <a:pt x="134" y="1595"/>
                  </a:lnTo>
                  <a:lnTo>
                    <a:pt x="77" y="1861"/>
                  </a:lnTo>
                  <a:lnTo>
                    <a:pt x="39" y="2126"/>
                  </a:lnTo>
                  <a:lnTo>
                    <a:pt x="20" y="2259"/>
                  </a:lnTo>
                  <a:lnTo>
                    <a:pt x="20" y="2316"/>
                  </a:lnTo>
                  <a:lnTo>
                    <a:pt x="20" y="2392"/>
                  </a:lnTo>
                  <a:lnTo>
                    <a:pt x="1" y="2658"/>
                  </a:lnTo>
                  <a:lnTo>
                    <a:pt x="1" y="2771"/>
                  </a:lnTo>
                  <a:lnTo>
                    <a:pt x="20" y="2904"/>
                  </a:lnTo>
                  <a:lnTo>
                    <a:pt x="39" y="3151"/>
                  </a:lnTo>
                  <a:lnTo>
                    <a:pt x="58" y="3379"/>
                  </a:lnTo>
                  <a:lnTo>
                    <a:pt x="96" y="3587"/>
                  </a:lnTo>
                  <a:lnTo>
                    <a:pt x="134" y="3701"/>
                  </a:lnTo>
                  <a:lnTo>
                    <a:pt x="153" y="3796"/>
                  </a:lnTo>
                  <a:lnTo>
                    <a:pt x="191" y="3967"/>
                  </a:lnTo>
                  <a:lnTo>
                    <a:pt x="248" y="4138"/>
                  </a:lnTo>
                  <a:lnTo>
                    <a:pt x="285" y="4270"/>
                  </a:lnTo>
                  <a:lnTo>
                    <a:pt x="342" y="4403"/>
                  </a:lnTo>
                  <a:lnTo>
                    <a:pt x="399" y="4403"/>
                  </a:lnTo>
                  <a:lnTo>
                    <a:pt x="399" y="4384"/>
                  </a:lnTo>
                  <a:lnTo>
                    <a:pt x="361" y="4119"/>
                  </a:lnTo>
                  <a:lnTo>
                    <a:pt x="342" y="3948"/>
                  </a:lnTo>
                  <a:lnTo>
                    <a:pt x="323" y="3758"/>
                  </a:lnTo>
                  <a:lnTo>
                    <a:pt x="304" y="3663"/>
                  </a:lnTo>
                  <a:lnTo>
                    <a:pt x="304" y="3568"/>
                  </a:lnTo>
                  <a:lnTo>
                    <a:pt x="285" y="3360"/>
                  </a:lnTo>
                  <a:lnTo>
                    <a:pt x="285" y="3132"/>
                  </a:lnTo>
                  <a:lnTo>
                    <a:pt x="285" y="2885"/>
                  </a:lnTo>
                  <a:lnTo>
                    <a:pt x="304" y="2411"/>
                  </a:lnTo>
                  <a:lnTo>
                    <a:pt x="304" y="2354"/>
                  </a:lnTo>
                  <a:lnTo>
                    <a:pt x="304" y="2278"/>
                  </a:lnTo>
                  <a:lnTo>
                    <a:pt x="323" y="2164"/>
                  </a:lnTo>
                  <a:lnTo>
                    <a:pt x="361" y="1917"/>
                  </a:lnTo>
                  <a:lnTo>
                    <a:pt x="418" y="1671"/>
                  </a:lnTo>
                  <a:lnTo>
                    <a:pt x="475" y="1424"/>
                  </a:lnTo>
                  <a:lnTo>
                    <a:pt x="551" y="1196"/>
                  </a:lnTo>
                  <a:lnTo>
                    <a:pt x="627" y="969"/>
                  </a:lnTo>
                  <a:lnTo>
                    <a:pt x="722" y="760"/>
                  </a:lnTo>
                  <a:lnTo>
                    <a:pt x="817" y="570"/>
                  </a:lnTo>
                  <a:lnTo>
                    <a:pt x="1026" y="210"/>
                  </a:lnTo>
                  <a:lnTo>
                    <a:pt x="11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156312" y="2294410"/>
              <a:ext cx="65729" cy="310653"/>
            </a:xfrm>
            <a:custGeom>
              <a:avLst/>
              <a:gdLst/>
              <a:ahLst/>
              <a:cxnLst/>
              <a:rect l="l" t="t" r="r" b="b"/>
              <a:pathLst>
                <a:path w="1253" h="5922" extrusionOk="0">
                  <a:moveTo>
                    <a:pt x="1120" y="1"/>
                  </a:moveTo>
                  <a:lnTo>
                    <a:pt x="892" y="380"/>
                  </a:lnTo>
                  <a:lnTo>
                    <a:pt x="759" y="627"/>
                  </a:lnTo>
                  <a:lnTo>
                    <a:pt x="626" y="874"/>
                  </a:lnTo>
                  <a:lnTo>
                    <a:pt x="513" y="1158"/>
                  </a:lnTo>
                  <a:lnTo>
                    <a:pt x="399" y="1462"/>
                  </a:lnTo>
                  <a:lnTo>
                    <a:pt x="342" y="1614"/>
                  </a:lnTo>
                  <a:lnTo>
                    <a:pt x="304" y="1766"/>
                  </a:lnTo>
                  <a:lnTo>
                    <a:pt x="209" y="2088"/>
                  </a:lnTo>
                  <a:lnTo>
                    <a:pt x="133" y="2430"/>
                  </a:lnTo>
                  <a:lnTo>
                    <a:pt x="76" y="2771"/>
                  </a:lnTo>
                  <a:lnTo>
                    <a:pt x="57" y="2942"/>
                  </a:lnTo>
                  <a:lnTo>
                    <a:pt x="38" y="3113"/>
                  </a:lnTo>
                  <a:lnTo>
                    <a:pt x="19" y="3284"/>
                  </a:lnTo>
                  <a:lnTo>
                    <a:pt x="19" y="3455"/>
                  </a:lnTo>
                  <a:lnTo>
                    <a:pt x="0" y="3796"/>
                  </a:lnTo>
                  <a:lnTo>
                    <a:pt x="19" y="4138"/>
                  </a:lnTo>
                  <a:lnTo>
                    <a:pt x="38" y="4441"/>
                  </a:lnTo>
                  <a:lnTo>
                    <a:pt x="57" y="4612"/>
                  </a:lnTo>
                  <a:lnTo>
                    <a:pt x="76" y="4745"/>
                  </a:lnTo>
                  <a:lnTo>
                    <a:pt x="133" y="5030"/>
                  </a:lnTo>
                  <a:lnTo>
                    <a:pt x="190" y="5295"/>
                  </a:lnTo>
                  <a:lnTo>
                    <a:pt x="247" y="5542"/>
                  </a:lnTo>
                  <a:lnTo>
                    <a:pt x="266" y="5656"/>
                  </a:lnTo>
                  <a:lnTo>
                    <a:pt x="304" y="5751"/>
                  </a:lnTo>
                  <a:lnTo>
                    <a:pt x="361" y="5902"/>
                  </a:lnTo>
                  <a:lnTo>
                    <a:pt x="456" y="5921"/>
                  </a:lnTo>
                  <a:lnTo>
                    <a:pt x="418" y="5732"/>
                  </a:lnTo>
                  <a:lnTo>
                    <a:pt x="399" y="5618"/>
                  </a:lnTo>
                  <a:lnTo>
                    <a:pt x="380" y="5504"/>
                  </a:lnTo>
                  <a:lnTo>
                    <a:pt x="342" y="5276"/>
                  </a:lnTo>
                  <a:lnTo>
                    <a:pt x="323" y="5011"/>
                  </a:lnTo>
                  <a:lnTo>
                    <a:pt x="304" y="4726"/>
                  </a:lnTo>
                  <a:lnTo>
                    <a:pt x="285" y="4574"/>
                  </a:lnTo>
                  <a:lnTo>
                    <a:pt x="285" y="4441"/>
                  </a:lnTo>
                  <a:lnTo>
                    <a:pt x="285" y="4119"/>
                  </a:lnTo>
                  <a:lnTo>
                    <a:pt x="285" y="3796"/>
                  </a:lnTo>
                  <a:lnTo>
                    <a:pt x="304" y="3474"/>
                  </a:lnTo>
                  <a:lnTo>
                    <a:pt x="304" y="3322"/>
                  </a:lnTo>
                  <a:lnTo>
                    <a:pt x="323" y="3151"/>
                  </a:lnTo>
                  <a:lnTo>
                    <a:pt x="342" y="2980"/>
                  </a:lnTo>
                  <a:lnTo>
                    <a:pt x="361" y="2809"/>
                  </a:lnTo>
                  <a:lnTo>
                    <a:pt x="418" y="2487"/>
                  </a:lnTo>
                  <a:lnTo>
                    <a:pt x="494" y="2164"/>
                  </a:lnTo>
                  <a:lnTo>
                    <a:pt x="569" y="1842"/>
                  </a:lnTo>
                  <a:lnTo>
                    <a:pt x="645" y="1538"/>
                  </a:lnTo>
                  <a:lnTo>
                    <a:pt x="835" y="969"/>
                  </a:lnTo>
                  <a:lnTo>
                    <a:pt x="930" y="703"/>
                  </a:lnTo>
                  <a:lnTo>
                    <a:pt x="1044" y="456"/>
                  </a:lnTo>
                  <a:lnTo>
                    <a:pt x="1234" y="39"/>
                  </a:lnTo>
                  <a:lnTo>
                    <a:pt x="12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511712" y="1833571"/>
              <a:ext cx="70765" cy="1622563"/>
            </a:xfrm>
            <a:custGeom>
              <a:avLst/>
              <a:gdLst/>
              <a:ahLst/>
              <a:cxnLst/>
              <a:rect l="l" t="t" r="r" b="b"/>
              <a:pathLst>
                <a:path w="1349" h="30931" extrusionOk="0">
                  <a:moveTo>
                    <a:pt x="893" y="0"/>
                  </a:moveTo>
                  <a:lnTo>
                    <a:pt x="1" y="30931"/>
                  </a:lnTo>
                  <a:lnTo>
                    <a:pt x="1348" y="30931"/>
                  </a:lnTo>
                  <a:lnTo>
                    <a:pt x="1139" y="0"/>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657019" y="1956007"/>
              <a:ext cx="399202" cy="16944"/>
            </a:xfrm>
            <a:custGeom>
              <a:avLst/>
              <a:gdLst/>
              <a:ahLst/>
              <a:cxnLst/>
              <a:rect l="l" t="t" r="r" b="b"/>
              <a:pathLst>
                <a:path w="7610" h="323" extrusionOk="0">
                  <a:moveTo>
                    <a:pt x="171" y="0"/>
                  </a:moveTo>
                  <a:lnTo>
                    <a:pt x="95" y="19"/>
                  </a:lnTo>
                  <a:lnTo>
                    <a:pt x="57" y="38"/>
                  </a:lnTo>
                  <a:lnTo>
                    <a:pt x="19" y="95"/>
                  </a:lnTo>
                  <a:lnTo>
                    <a:pt x="0" y="171"/>
                  </a:lnTo>
                  <a:lnTo>
                    <a:pt x="19" y="228"/>
                  </a:lnTo>
                  <a:lnTo>
                    <a:pt x="57" y="285"/>
                  </a:lnTo>
                  <a:lnTo>
                    <a:pt x="95" y="323"/>
                  </a:lnTo>
                  <a:lnTo>
                    <a:pt x="7515" y="323"/>
                  </a:lnTo>
                  <a:lnTo>
                    <a:pt x="7572" y="285"/>
                  </a:lnTo>
                  <a:lnTo>
                    <a:pt x="7591" y="228"/>
                  </a:lnTo>
                  <a:lnTo>
                    <a:pt x="7610" y="171"/>
                  </a:lnTo>
                  <a:lnTo>
                    <a:pt x="7591" y="95"/>
                  </a:lnTo>
                  <a:lnTo>
                    <a:pt x="7572" y="38"/>
                  </a:lnTo>
                  <a:lnTo>
                    <a:pt x="7515" y="19"/>
                  </a:lnTo>
                  <a:lnTo>
                    <a:pt x="74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466913" y="1853453"/>
              <a:ext cx="118501" cy="62792"/>
            </a:xfrm>
            <a:custGeom>
              <a:avLst/>
              <a:gdLst/>
              <a:ahLst/>
              <a:cxnLst/>
              <a:rect l="l" t="t" r="r" b="b"/>
              <a:pathLst>
                <a:path w="2259" h="1197" extrusionOk="0">
                  <a:moveTo>
                    <a:pt x="323" y="1"/>
                  </a:moveTo>
                  <a:lnTo>
                    <a:pt x="209" y="39"/>
                  </a:lnTo>
                  <a:lnTo>
                    <a:pt x="115" y="77"/>
                  </a:lnTo>
                  <a:lnTo>
                    <a:pt x="20" y="115"/>
                  </a:lnTo>
                  <a:lnTo>
                    <a:pt x="1" y="1196"/>
                  </a:lnTo>
                  <a:lnTo>
                    <a:pt x="58" y="1139"/>
                  </a:lnTo>
                  <a:lnTo>
                    <a:pt x="134" y="1063"/>
                  </a:lnTo>
                  <a:lnTo>
                    <a:pt x="228" y="987"/>
                  </a:lnTo>
                  <a:lnTo>
                    <a:pt x="380" y="930"/>
                  </a:lnTo>
                  <a:lnTo>
                    <a:pt x="456" y="911"/>
                  </a:lnTo>
                  <a:lnTo>
                    <a:pt x="665" y="911"/>
                  </a:lnTo>
                  <a:lnTo>
                    <a:pt x="779" y="930"/>
                  </a:lnTo>
                  <a:lnTo>
                    <a:pt x="912" y="949"/>
                  </a:lnTo>
                  <a:lnTo>
                    <a:pt x="1063" y="1006"/>
                  </a:lnTo>
                  <a:lnTo>
                    <a:pt x="1196" y="1044"/>
                  </a:lnTo>
                  <a:lnTo>
                    <a:pt x="1329" y="1063"/>
                  </a:lnTo>
                  <a:lnTo>
                    <a:pt x="1462" y="1082"/>
                  </a:lnTo>
                  <a:lnTo>
                    <a:pt x="1576" y="1063"/>
                  </a:lnTo>
                  <a:lnTo>
                    <a:pt x="1690" y="1044"/>
                  </a:lnTo>
                  <a:lnTo>
                    <a:pt x="1784" y="987"/>
                  </a:lnTo>
                  <a:lnTo>
                    <a:pt x="1879" y="949"/>
                  </a:lnTo>
                  <a:lnTo>
                    <a:pt x="1955" y="893"/>
                  </a:lnTo>
                  <a:lnTo>
                    <a:pt x="2088" y="741"/>
                  </a:lnTo>
                  <a:lnTo>
                    <a:pt x="2183" y="608"/>
                  </a:lnTo>
                  <a:lnTo>
                    <a:pt x="2240" y="475"/>
                  </a:lnTo>
                  <a:lnTo>
                    <a:pt x="2259" y="380"/>
                  </a:lnTo>
                  <a:lnTo>
                    <a:pt x="2145" y="456"/>
                  </a:lnTo>
                  <a:lnTo>
                    <a:pt x="1993" y="513"/>
                  </a:lnTo>
                  <a:lnTo>
                    <a:pt x="1822" y="570"/>
                  </a:lnTo>
                  <a:lnTo>
                    <a:pt x="1614" y="608"/>
                  </a:lnTo>
                  <a:lnTo>
                    <a:pt x="1519" y="608"/>
                  </a:lnTo>
                  <a:lnTo>
                    <a:pt x="1405" y="589"/>
                  </a:lnTo>
                  <a:lnTo>
                    <a:pt x="1310" y="551"/>
                  </a:lnTo>
                  <a:lnTo>
                    <a:pt x="1196" y="494"/>
                  </a:lnTo>
                  <a:lnTo>
                    <a:pt x="1101" y="437"/>
                  </a:lnTo>
                  <a:lnTo>
                    <a:pt x="1006" y="323"/>
                  </a:lnTo>
                  <a:lnTo>
                    <a:pt x="912" y="228"/>
                  </a:lnTo>
                  <a:lnTo>
                    <a:pt x="817" y="152"/>
                  </a:lnTo>
                  <a:lnTo>
                    <a:pt x="722" y="96"/>
                  </a:lnTo>
                  <a:lnTo>
                    <a:pt x="646" y="58"/>
                  </a:lnTo>
                  <a:lnTo>
                    <a:pt x="551" y="20"/>
                  </a:lnTo>
                  <a:lnTo>
                    <a:pt x="4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675956" y="1964925"/>
              <a:ext cx="383307" cy="237003"/>
            </a:xfrm>
            <a:custGeom>
              <a:avLst/>
              <a:gdLst/>
              <a:ahLst/>
              <a:cxnLst/>
              <a:rect l="l" t="t" r="r" b="b"/>
              <a:pathLst>
                <a:path w="7307" h="4518" extrusionOk="0">
                  <a:moveTo>
                    <a:pt x="1007" y="1"/>
                  </a:moveTo>
                  <a:lnTo>
                    <a:pt x="855" y="153"/>
                  </a:lnTo>
                  <a:lnTo>
                    <a:pt x="722" y="324"/>
                  </a:lnTo>
                  <a:lnTo>
                    <a:pt x="608" y="494"/>
                  </a:lnTo>
                  <a:lnTo>
                    <a:pt x="494" y="665"/>
                  </a:lnTo>
                  <a:lnTo>
                    <a:pt x="399" y="836"/>
                  </a:lnTo>
                  <a:lnTo>
                    <a:pt x="323" y="1026"/>
                  </a:lnTo>
                  <a:lnTo>
                    <a:pt x="191" y="1386"/>
                  </a:lnTo>
                  <a:lnTo>
                    <a:pt x="96" y="1747"/>
                  </a:lnTo>
                  <a:lnTo>
                    <a:pt x="39" y="2107"/>
                  </a:lnTo>
                  <a:lnTo>
                    <a:pt x="20" y="2468"/>
                  </a:lnTo>
                  <a:lnTo>
                    <a:pt x="1" y="2809"/>
                  </a:lnTo>
                  <a:lnTo>
                    <a:pt x="20" y="3132"/>
                  </a:lnTo>
                  <a:lnTo>
                    <a:pt x="58" y="3436"/>
                  </a:lnTo>
                  <a:lnTo>
                    <a:pt x="134" y="3929"/>
                  </a:lnTo>
                  <a:lnTo>
                    <a:pt x="210" y="4252"/>
                  </a:lnTo>
                  <a:lnTo>
                    <a:pt x="247" y="4365"/>
                  </a:lnTo>
                  <a:lnTo>
                    <a:pt x="6737" y="4517"/>
                  </a:lnTo>
                  <a:lnTo>
                    <a:pt x="6642" y="3929"/>
                  </a:lnTo>
                  <a:lnTo>
                    <a:pt x="6566" y="3398"/>
                  </a:lnTo>
                  <a:lnTo>
                    <a:pt x="6547" y="2904"/>
                  </a:lnTo>
                  <a:lnTo>
                    <a:pt x="6547" y="2468"/>
                  </a:lnTo>
                  <a:lnTo>
                    <a:pt x="6566" y="2050"/>
                  </a:lnTo>
                  <a:lnTo>
                    <a:pt x="6623" y="1690"/>
                  </a:lnTo>
                  <a:lnTo>
                    <a:pt x="6680" y="1348"/>
                  </a:lnTo>
                  <a:lnTo>
                    <a:pt x="6775" y="1064"/>
                  </a:lnTo>
                  <a:lnTo>
                    <a:pt x="6851" y="798"/>
                  </a:lnTo>
                  <a:lnTo>
                    <a:pt x="6946" y="589"/>
                  </a:lnTo>
                  <a:lnTo>
                    <a:pt x="7041" y="399"/>
                  </a:lnTo>
                  <a:lnTo>
                    <a:pt x="7117" y="248"/>
                  </a:lnTo>
                  <a:lnTo>
                    <a:pt x="7250" y="58"/>
                  </a:lnTo>
                  <a:lnTo>
                    <a:pt x="73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609230" y="1964925"/>
              <a:ext cx="60746" cy="231023"/>
            </a:xfrm>
            <a:custGeom>
              <a:avLst/>
              <a:gdLst/>
              <a:ahLst/>
              <a:cxnLst/>
              <a:rect l="l" t="t" r="r" b="b"/>
              <a:pathLst>
                <a:path w="1158" h="4404" extrusionOk="0">
                  <a:moveTo>
                    <a:pt x="968" y="1"/>
                  </a:moveTo>
                  <a:lnTo>
                    <a:pt x="873" y="115"/>
                  </a:lnTo>
                  <a:lnTo>
                    <a:pt x="740" y="267"/>
                  </a:lnTo>
                  <a:lnTo>
                    <a:pt x="683" y="361"/>
                  </a:lnTo>
                  <a:lnTo>
                    <a:pt x="626" y="456"/>
                  </a:lnTo>
                  <a:lnTo>
                    <a:pt x="494" y="646"/>
                  </a:lnTo>
                  <a:lnTo>
                    <a:pt x="380" y="874"/>
                  </a:lnTo>
                  <a:lnTo>
                    <a:pt x="285" y="1102"/>
                  </a:lnTo>
                  <a:lnTo>
                    <a:pt x="228" y="1215"/>
                  </a:lnTo>
                  <a:lnTo>
                    <a:pt x="190" y="1348"/>
                  </a:lnTo>
                  <a:lnTo>
                    <a:pt x="114" y="1595"/>
                  </a:lnTo>
                  <a:lnTo>
                    <a:pt x="57" y="1861"/>
                  </a:lnTo>
                  <a:lnTo>
                    <a:pt x="19" y="2126"/>
                  </a:lnTo>
                  <a:lnTo>
                    <a:pt x="0" y="2259"/>
                  </a:lnTo>
                  <a:lnTo>
                    <a:pt x="0" y="2316"/>
                  </a:lnTo>
                  <a:lnTo>
                    <a:pt x="0" y="2392"/>
                  </a:lnTo>
                  <a:lnTo>
                    <a:pt x="0" y="2658"/>
                  </a:lnTo>
                  <a:lnTo>
                    <a:pt x="0" y="2771"/>
                  </a:lnTo>
                  <a:lnTo>
                    <a:pt x="0" y="2904"/>
                  </a:lnTo>
                  <a:lnTo>
                    <a:pt x="19" y="3151"/>
                  </a:lnTo>
                  <a:lnTo>
                    <a:pt x="57" y="3379"/>
                  </a:lnTo>
                  <a:lnTo>
                    <a:pt x="95" y="3587"/>
                  </a:lnTo>
                  <a:lnTo>
                    <a:pt x="114" y="3701"/>
                  </a:lnTo>
                  <a:lnTo>
                    <a:pt x="133" y="3796"/>
                  </a:lnTo>
                  <a:lnTo>
                    <a:pt x="190" y="3967"/>
                  </a:lnTo>
                  <a:lnTo>
                    <a:pt x="228" y="4138"/>
                  </a:lnTo>
                  <a:lnTo>
                    <a:pt x="285" y="4270"/>
                  </a:lnTo>
                  <a:lnTo>
                    <a:pt x="323" y="4403"/>
                  </a:lnTo>
                  <a:lnTo>
                    <a:pt x="380" y="4403"/>
                  </a:lnTo>
                  <a:lnTo>
                    <a:pt x="380" y="4384"/>
                  </a:lnTo>
                  <a:lnTo>
                    <a:pt x="342" y="4119"/>
                  </a:lnTo>
                  <a:lnTo>
                    <a:pt x="323" y="3948"/>
                  </a:lnTo>
                  <a:lnTo>
                    <a:pt x="304" y="3758"/>
                  </a:lnTo>
                  <a:lnTo>
                    <a:pt x="285" y="3663"/>
                  </a:lnTo>
                  <a:lnTo>
                    <a:pt x="285" y="3568"/>
                  </a:lnTo>
                  <a:lnTo>
                    <a:pt x="266" y="3360"/>
                  </a:lnTo>
                  <a:lnTo>
                    <a:pt x="266" y="3132"/>
                  </a:lnTo>
                  <a:lnTo>
                    <a:pt x="266" y="2885"/>
                  </a:lnTo>
                  <a:lnTo>
                    <a:pt x="285" y="2411"/>
                  </a:lnTo>
                  <a:lnTo>
                    <a:pt x="285" y="2354"/>
                  </a:lnTo>
                  <a:lnTo>
                    <a:pt x="304" y="2278"/>
                  </a:lnTo>
                  <a:lnTo>
                    <a:pt x="304" y="2164"/>
                  </a:lnTo>
                  <a:lnTo>
                    <a:pt x="361" y="1917"/>
                  </a:lnTo>
                  <a:lnTo>
                    <a:pt x="399" y="1671"/>
                  </a:lnTo>
                  <a:lnTo>
                    <a:pt x="475" y="1424"/>
                  </a:lnTo>
                  <a:lnTo>
                    <a:pt x="532" y="1196"/>
                  </a:lnTo>
                  <a:lnTo>
                    <a:pt x="626" y="969"/>
                  </a:lnTo>
                  <a:lnTo>
                    <a:pt x="721" y="760"/>
                  </a:lnTo>
                  <a:lnTo>
                    <a:pt x="816" y="570"/>
                  </a:lnTo>
                  <a:lnTo>
                    <a:pt x="1006" y="210"/>
                  </a:lnTo>
                  <a:lnTo>
                    <a:pt x="11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447976" y="1964925"/>
              <a:ext cx="60746" cy="234013"/>
            </a:xfrm>
            <a:custGeom>
              <a:avLst/>
              <a:gdLst/>
              <a:ahLst/>
              <a:cxnLst/>
              <a:rect l="l" t="t" r="r" b="b"/>
              <a:pathLst>
                <a:path w="1158" h="4461" extrusionOk="0">
                  <a:moveTo>
                    <a:pt x="968" y="1"/>
                  </a:moveTo>
                  <a:lnTo>
                    <a:pt x="873" y="115"/>
                  </a:lnTo>
                  <a:lnTo>
                    <a:pt x="740" y="267"/>
                  </a:lnTo>
                  <a:lnTo>
                    <a:pt x="683" y="361"/>
                  </a:lnTo>
                  <a:lnTo>
                    <a:pt x="626" y="456"/>
                  </a:lnTo>
                  <a:lnTo>
                    <a:pt x="494" y="646"/>
                  </a:lnTo>
                  <a:lnTo>
                    <a:pt x="380" y="874"/>
                  </a:lnTo>
                  <a:lnTo>
                    <a:pt x="285" y="1102"/>
                  </a:lnTo>
                  <a:lnTo>
                    <a:pt x="228" y="1215"/>
                  </a:lnTo>
                  <a:lnTo>
                    <a:pt x="190" y="1348"/>
                  </a:lnTo>
                  <a:lnTo>
                    <a:pt x="114" y="1595"/>
                  </a:lnTo>
                  <a:lnTo>
                    <a:pt x="57" y="1861"/>
                  </a:lnTo>
                  <a:lnTo>
                    <a:pt x="19" y="2126"/>
                  </a:lnTo>
                  <a:lnTo>
                    <a:pt x="19" y="2259"/>
                  </a:lnTo>
                  <a:lnTo>
                    <a:pt x="0" y="2316"/>
                  </a:lnTo>
                  <a:lnTo>
                    <a:pt x="0" y="2392"/>
                  </a:lnTo>
                  <a:lnTo>
                    <a:pt x="0" y="2658"/>
                  </a:lnTo>
                  <a:lnTo>
                    <a:pt x="0" y="2771"/>
                  </a:lnTo>
                  <a:lnTo>
                    <a:pt x="0" y="2904"/>
                  </a:lnTo>
                  <a:lnTo>
                    <a:pt x="19" y="3151"/>
                  </a:lnTo>
                  <a:lnTo>
                    <a:pt x="57" y="3379"/>
                  </a:lnTo>
                  <a:lnTo>
                    <a:pt x="95" y="3587"/>
                  </a:lnTo>
                  <a:lnTo>
                    <a:pt x="114" y="3701"/>
                  </a:lnTo>
                  <a:lnTo>
                    <a:pt x="133" y="3796"/>
                  </a:lnTo>
                  <a:lnTo>
                    <a:pt x="190" y="3967"/>
                  </a:lnTo>
                  <a:lnTo>
                    <a:pt x="228" y="4138"/>
                  </a:lnTo>
                  <a:lnTo>
                    <a:pt x="285" y="4270"/>
                  </a:lnTo>
                  <a:lnTo>
                    <a:pt x="323" y="4403"/>
                  </a:lnTo>
                  <a:lnTo>
                    <a:pt x="361" y="4460"/>
                  </a:lnTo>
                  <a:lnTo>
                    <a:pt x="399" y="4460"/>
                  </a:lnTo>
                  <a:lnTo>
                    <a:pt x="380" y="4384"/>
                  </a:lnTo>
                  <a:lnTo>
                    <a:pt x="342" y="4119"/>
                  </a:lnTo>
                  <a:lnTo>
                    <a:pt x="323" y="3948"/>
                  </a:lnTo>
                  <a:lnTo>
                    <a:pt x="304" y="3758"/>
                  </a:lnTo>
                  <a:lnTo>
                    <a:pt x="285" y="3663"/>
                  </a:lnTo>
                  <a:lnTo>
                    <a:pt x="285" y="3568"/>
                  </a:lnTo>
                  <a:lnTo>
                    <a:pt x="266" y="3360"/>
                  </a:lnTo>
                  <a:lnTo>
                    <a:pt x="266" y="3132"/>
                  </a:lnTo>
                  <a:lnTo>
                    <a:pt x="266" y="2885"/>
                  </a:lnTo>
                  <a:lnTo>
                    <a:pt x="285" y="2411"/>
                  </a:lnTo>
                  <a:lnTo>
                    <a:pt x="285" y="2354"/>
                  </a:lnTo>
                  <a:lnTo>
                    <a:pt x="304" y="2278"/>
                  </a:lnTo>
                  <a:lnTo>
                    <a:pt x="323" y="2164"/>
                  </a:lnTo>
                  <a:lnTo>
                    <a:pt x="361" y="1917"/>
                  </a:lnTo>
                  <a:lnTo>
                    <a:pt x="399" y="1671"/>
                  </a:lnTo>
                  <a:lnTo>
                    <a:pt x="475" y="1424"/>
                  </a:lnTo>
                  <a:lnTo>
                    <a:pt x="532" y="1196"/>
                  </a:lnTo>
                  <a:lnTo>
                    <a:pt x="626" y="969"/>
                  </a:lnTo>
                  <a:lnTo>
                    <a:pt x="721" y="760"/>
                  </a:lnTo>
                  <a:lnTo>
                    <a:pt x="816" y="570"/>
                  </a:lnTo>
                  <a:lnTo>
                    <a:pt x="1006" y="210"/>
                  </a:lnTo>
                  <a:lnTo>
                    <a:pt x="11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757580" y="2294410"/>
              <a:ext cx="513716" cy="317630"/>
            </a:xfrm>
            <a:custGeom>
              <a:avLst/>
              <a:gdLst/>
              <a:ahLst/>
              <a:cxnLst/>
              <a:rect l="l" t="t" r="r" b="b"/>
              <a:pathLst>
                <a:path w="9793" h="6055" extrusionOk="0">
                  <a:moveTo>
                    <a:pt x="1329" y="1"/>
                  </a:moveTo>
                  <a:lnTo>
                    <a:pt x="1139" y="229"/>
                  </a:lnTo>
                  <a:lnTo>
                    <a:pt x="969" y="437"/>
                  </a:lnTo>
                  <a:lnTo>
                    <a:pt x="798" y="665"/>
                  </a:lnTo>
                  <a:lnTo>
                    <a:pt x="665" y="912"/>
                  </a:lnTo>
                  <a:lnTo>
                    <a:pt x="532" y="1139"/>
                  </a:lnTo>
                  <a:lnTo>
                    <a:pt x="437" y="1386"/>
                  </a:lnTo>
                  <a:lnTo>
                    <a:pt x="342" y="1633"/>
                  </a:lnTo>
                  <a:lnTo>
                    <a:pt x="247" y="1880"/>
                  </a:lnTo>
                  <a:lnTo>
                    <a:pt x="191" y="2126"/>
                  </a:lnTo>
                  <a:lnTo>
                    <a:pt x="134" y="2373"/>
                  </a:lnTo>
                  <a:lnTo>
                    <a:pt x="58" y="2847"/>
                  </a:lnTo>
                  <a:lnTo>
                    <a:pt x="20" y="3322"/>
                  </a:lnTo>
                  <a:lnTo>
                    <a:pt x="1" y="3777"/>
                  </a:lnTo>
                  <a:lnTo>
                    <a:pt x="20" y="4214"/>
                  </a:lnTo>
                  <a:lnTo>
                    <a:pt x="58" y="4612"/>
                  </a:lnTo>
                  <a:lnTo>
                    <a:pt x="115" y="4954"/>
                  </a:lnTo>
                  <a:lnTo>
                    <a:pt x="172" y="5276"/>
                  </a:lnTo>
                  <a:lnTo>
                    <a:pt x="285" y="5713"/>
                  </a:lnTo>
                  <a:lnTo>
                    <a:pt x="323" y="5864"/>
                  </a:lnTo>
                  <a:lnTo>
                    <a:pt x="2316" y="5921"/>
                  </a:lnTo>
                  <a:lnTo>
                    <a:pt x="2411" y="5921"/>
                  </a:lnTo>
                  <a:lnTo>
                    <a:pt x="6547" y="5997"/>
                  </a:lnTo>
                  <a:lnTo>
                    <a:pt x="6623" y="5997"/>
                  </a:lnTo>
                  <a:lnTo>
                    <a:pt x="9033" y="6054"/>
                  </a:lnTo>
                  <a:lnTo>
                    <a:pt x="8957" y="5656"/>
                  </a:lnTo>
                  <a:lnTo>
                    <a:pt x="8881" y="5295"/>
                  </a:lnTo>
                  <a:lnTo>
                    <a:pt x="8806" y="4574"/>
                  </a:lnTo>
                  <a:lnTo>
                    <a:pt x="8768" y="3910"/>
                  </a:lnTo>
                  <a:lnTo>
                    <a:pt x="8768" y="3322"/>
                  </a:lnTo>
                  <a:lnTo>
                    <a:pt x="8806" y="2771"/>
                  </a:lnTo>
                  <a:lnTo>
                    <a:pt x="8862" y="2278"/>
                  </a:lnTo>
                  <a:lnTo>
                    <a:pt x="8957" y="1823"/>
                  </a:lnTo>
                  <a:lnTo>
                    <a:pt x="9071" y="1443"/>
                  </a:lnTo>
                  <a:lnTo>
                    <a:pt x="9185" y="1102"/>
                  </a:lnTo>
                  <a:lnTo>
                    <a:pt x="9299" y="798"/>
                  </a:lnTo>
                  <a:lnTo>
                    <a:pt x="9432" y="551"/>
                  </a:lnTo>
                  <a:lnTo>
                    <a:pt x="9546" y="361"/>
                  </a:lnTo>
                  <a:lnTo>
                    <a:pt x="9716" y="96"/>
                  </a:lnTo>
                  <a:lnTo>
                    <a:pt x="97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654029" y="2294410"/>
              <a:ext cx="64733" cy="310653"/>
            </a:xfrm>
            <a:custGeom>
              <a:avLst/>
              <a:gdLst/>
              <a:ahLst/>
              <a:cxnLst/>
              <a:rect l="l" t="t" r="r" b="b"/>
              <a:pathLst>
                <a:path w="1234" h="5922" extrusionOk="0">
                  <a:moveTo>
                    <a:pt x="1101" y="1"/>
                  </a:moveTo>
                  <a:lnTo>
                    <a:pt x="873" y="380"/>
                  </a:lnTo>
                  <a:lnTo>
                    <a:pt x="759" y="627"/>
                  </a:lnTo>
                  <a:lnTo>
                    <a:pt x="626" y="874"/>
                  </a:lnTo>
                  <a:lnTo>
                    <a:pt x="513" y="1158"/>
                  </a:lnTo>
                  <a:lnTo>
                    <a:pt x="399" y="1462"/>
                  </a:lnTo>
                  <a:lnTo>
                    <a:pt x="342" y="1614"/>
                  </a:lnTo>
                  <a:lnTo>
                    <a:pt x="285" y="1766"/>
                  </a:lnTo>
                  <a:lnTo>
                    <a:pt x="190" y="2088"/>
                  </a:lnTo>
                  <a:lnTo>
                    <a:pt x="133" y="2430"/>
                  </a:lnTo>
                  <a:lnTo>
                    <a:pt x="76" y="2771"/>
                  </a:lnTo>
                  <a:lnTo>
                    <a:pt x="38" y="2942"/>
                  </a:lnTo>
                  <a:lnTo>
                    <a:pt x="19" y="3113"/>
                  </a:lnTo>
                  <a:lnTo>
                    <a:pt x="19" y="3284"/>
                  </a:lnTo>
                  <a:lnTo>
                    <a:pt x="0" y="3455"/>
                  </a:lnTo>
                  <a:lnTo>
                    <a:pt x="0" y="3796"/>
                  </a:lnTo>
                  <a:lnTo>
                    <a:pt x="0" y="4138"/>
                  </a:lnTo>
                  <a:lnTo>
                    <a:pt x="38" y="4441"/>
                  </a:lnTo>
                  <a:lnTo>
                    <a:pt x="57" y="4612"/>
                  </a:lnTo>
                  <a:lnTo>
                    <a:pt x="76" y="4745"/>
                  </a:lnTo>
                  <a:lnTo>
                    <a:pt x="114" y="5030"/>
                  </a:lnTo>
                  <a:lnTo>
                    <a:pt x="171" y="5295"/>
                  </a:lnTo>
                  <a:lnTo>
                    <a:pt x="228" y="5542"/>
                  </a:lnTo>
                  <a:lnTo>
                    <a:pt x="266" y="5656"/>
                  </a:lnTo>
                  <a:lnTo>
                    <a:pt x="304" y="5751"/>
                  </a:lnTo>
                  <a:lnTo>
                    <a:pt x="342" y="5921"/>
                  </a:lnTo>
                  <a:lnTo>
                    <a:pt x="437" y="5921"/>
                  </a:lnTo>
                  <a:lnTo>
                    <a:pt x="418" y="5732"/>
                  </a:lnTo>
                  <a:lnTo>
                    <a:pt x="399" y="5618"/>
                  </a:lnTo>
                  <a:lnTo>
                    <a:pt x="380" y="5504"/>
                  </a:lnTo>
                  <a:lnTo>
                    <a:pt x="342" y="5276"/>
                  </a:lnTo>
                  <a:lnTo>
                    <a:pt x="323" y="5011"/>
                  </a:lnTo>
                  <a:lnTo>
                    <a:pt x="285" y="4726"/>
                  </a:lnTo>
                  <a:lnTo>
                    <a:pt x="285" y="4574"/>
                  </a:lnTo>
                  <a:lnTo>
                    <a:pt x="285" y="4441"/>
                  </a:lnTo>
                  <a:lnTo>
                    <a:pt x="266" y="4119"/>
                  </a:lnTo>
                  <a:lnTo>
                    <a:pt x="266" y="3796"/>
                  </a:lnTo>
                  <a:lnTo>
                    <a:pt x="285" y="3474"/>
                  </a:lnTo>
                  <a:lnTo>
                    <a:pt x="304" y="3322"/>
                  </a:lnTo>
                  <a:lnTo>
                    <a:pt x="323" y="3151"/>
                  </a:lnTo>
                  <a:lnTo>
                    <a:pt x="342" y="2980"/>
                  </a:lnTo>
                  <a:lnTo>
                    <a:pt x="361" y="2809"/>
                  </a:lnTo>
                  <a:lnTo>
                    <a:pt x="418" y="2487"/>
                  </a:lnTo>
                  <a:lnTo>
                    <a:pt x="475" y="2164"/>
                  </a:lnTo>
                  <a:lnTo>
                    <a:pt x="551" y="1842"/>
                  </a:lnTo>
                  <a:lnTo>
                    <a:pt x="645" y="1538"/>
                  </a:lnTo>
                  <a:lnTo>
                    <a:pt x="835" y="969"/>
                  </a:lnTo>
                  <a:lnTo>
                    <a:pt x="930" y="703"/>
                  </a:lnTo>
                  <a:lnTo>
                    <a:pt x="1025" y="456"/>
                  </a:lnTo>
                  <a:lnTo>
                    <a:pt x="1215" y="39"/>
                  </a:lnTo>
                  <a:lnTo>
                    <a:pt x="12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434074" y="2294410"/>
              <a:ext cx="64785" cy="314640"/>
            </a:xfrm>
            <a:custGeom>
              <a:avLst/>
              <a:gdLst/>
              <a:ahLst/>
              <a:cxnLst/>
              <a:rect l="l" t="t" r="r" b="b"/>
              <a:pathLst>
                <a:path w="1235" h="5998" extrusionOk="0">
                  <a:moveTo>
                    <a:pt x="1102" y="1"/>
                  </a:moveTo>
                  <a:lnTo>
                    <a:pt x="874" y="380"/>
                  </a:lnTo>
                  <a:lnTo>
                    <a:pt x="741" y="627"/>
                  </a:lnTo>
                  <a:lnTo>
                    <a:pt x="627" y="874"/>
                  </a:lnTo>
                  <a:lnTo>
                    <a:pt x="494" y="1158"/>
                  </a:lnTo>
                  <a:lnTo>
                    <a:pt x="380" y="1462"/>
                  </a:lnTo>
                  <a:lnTo>
                    <a:pt x="342" y="1614"/>
                  </a:lnTo>
                  <a:lnTo>
                    <a:pt x="286" y="1766"/>
                  </a:lnTo>
                  <a:lnTo>
                    <a:pt x="191" y="2088"/>
                  </a:lnTo>
                  <a:lnTo>
                    <a:pt x="115" y="2430"/>
                  </a:lnTo>
                  <a:lnTo>
                    <a:pt x="58" y="2771"/>
                  </a:lnTo>
                  <a:lnTo>
                    <a:pt x="39" y="2942"/>
                  </a:lnTo>
                  <a:lnTo>
                    <a:pt x="20" y="3113"/>
                  </a:lnTo>
                  <a:lnTo>
                    <a:pt x="1" y="3284"/>
                  </a:lnTo>
                  <a:lnTo>
                    <a:pt x="1" y="3455"/>
                  </a:lnTo>
                  <a:lnTo>
                    <a:pt x="1" y="3796"/>
                  </a:lnTo>
                  <a:lnTo>
                    <a:pt x="1" y="4138"/>
                  </a:lnTo>
                  <a:lnTo>
                    <a:pt x="39" y="4441"/>
                  </a:lnTo>
                  <a:lnTo>
                    <a:pt x="39" y="4612"/>
                  </a:lnTo>
                  <a:lnTo>
                    <a:pt x="77" y="4745"/>
                  </a:lnTo>
                  <a:lnTo>
                    <a:pt x="115" y="5030"/>
                  </a:lnTo>
                  <a:lnTo>
                    <a:pt x="172" y="5295"/>
                  </a:lnTo>
                  <a:lnTo>
                    <a:pt x="229" y="5542"/>
                  </a:lnTo>
                  <a:lnTo>
                    <a:pt x="267" y="5656"/>
                  </a:lnTo>
                  <a:lnTo>
                    <a:pt x="305" y="5751"/>
                  </a:lnTo>
                  <a:lnTo>
                    <a:pt x="361" y="5940"/>
                  </a:lnTo>
                  <a:lnTo>
                    <a:pt x="380" y="5997"/>
                  </a:lnTo>
                  <a:lnTo>
                    <a:pt x="456" y="5997"/>
                  </a:lnTo>
                  <a:lnTo>
                    <a:pt x="437" y="5921"/>
                  </a:lnTo>
                  <a:lnTo>
                    <a:pt x="399" y="5732"/>
                  </a:lnTo>
                  <a:lnTo>
                    <a:pt x="380" y="5618"/>
                  </a:lnTo>
                  <a:lnTo>
                    <a:pt x="380" y="5504"/>
                  </a:lnTo>
                  <a:lnTo>
                    <a:pt x="342" y="5276"/>
                  </a:lnTo>
                  <a:lnTo>
                    <a:pt x="305" y="5011"/>
                  </a:lnTo>
                  <a:lnTo>
                    <a:pt x="286" y="4726"/>
                  </a:lnTo>
                  <a:lnTo>
                    <a:pt x="286" y="4574"/>
                  </a:lnTo>
                  <a:lnTo>
                    <a:pt x="267" y="4441"/>
                  </a:lnTo>
                  <a:lnTo>
                    <a:pt x="267" y="4119"/>
                  </a:lnTo>
                  <a:lnTo>
                    <a:pt x="267" y="3796"/>
                  </a:lnTo>
                  <a:lnTo>
                    <a:pt x="286" y="3474"/>
                  </a:lnTo>
                  <a:lnTo>
                    <a:pt x="305" y="3322"/>
                  </a:lnTo>
                  <a:lnTo>
                    <a:pt x="324" y="3151"/>
                  </a:lnTo>
                  <a:lnTo>
                    <a:pt x="342" y="2980"/>
                  </a:lnTo>
                  <a:lnTo>
                    <a:pt x="361" y="2809"/>
                  </a:lnTo>
                  <a:lnTo>
                    <a:pt x="418" y="2487"/>
                  </a:lnTo>
                  <a:lnTo>
                    <a:pt x="475" y="2164"/>
                  </a:lnTo>
                  <a:lnTo>
                    <a:pt x="551" y="1842"/>
                  </a:lnTo>
                  <a:lnTo>
                    <a:pt x="646" y="1538"/>
                  </a:lnTo>
                  <a:lnTo>
                    <a:pt x="817" y="969"/>
                  </a:lnTo>
                  <a:lnTo>
                    <a:pt x="931" y="703"/>
                  </a:lnTo>
                  <a:lnTo>
                    <a:pt x="1026" y="456"/>
                  </a:lnTo>
                  <a:lnTo>
                    <a:pt x="1215" y="39"/>
                  </a:lnTo>
                  <a:lnTo>
                    <a:pt x="12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731666" y="2283499"/>
              <a:ext cx="534594" cy="22924"/>
            </a:xfrm>
            <a:custGeom>
              <a:avLst/>
              <a:gdLst/>
              <a:ahLst/>
              <a:cxnLst/>
              <a:rect l="l" t="t" r="r" b="b"/>
              <a:pathLst>
                <a:path w="10191" h="437" extrusionOk="0">
                  <a:moveTo>
                    <a:pt x="209" y="0"/>
                  </a:moveTo>
                  <a:lnTo>
                    <a:pt x="133" y="19"/>
                  </a:lnTo>
                  <a:lnTo>
                    <a:pt x="57" y="57"/>
                  </a:lnTo>
                  <a:lnTo>
                    <a:pt x="19" y="133"/>
                  </a:lnTo>
                  <a:lnTo>
                    <a:pt x="0" y="209"/>
                  </a:lnTo>
                  <a:lnTo>
                    <a:pt x="19" y="304"/>
                  </a:lnTo>
                  <a:lnTo>
                    <a:pt x="57" y="380"/>
                  </a:lnTo>
                  <a:lnTo>
                    <a:pt x="133" y="418"/>
                  </a:lnTo>
                  <a:lnTo>
                    <a:pt x="209" y="437"/>
                  </a:lnTo>
                  <a:lnTo>
                    <a:pt x="9962" y="437"/>
                  </a:lnTo>
                  <a:lnTo>
                    <a:pt x="10057" y="418"/>
                  </a:lnTo>
                  <a:lnTo>
                    <a:pt x="10114" y="380"/>
                  </a:lnTo>
                  <a:lnTo>
                    <a:pt x="10171" y="304"/>
                  </a:lnTo>
                  <a:lnTo>
                    <a:pt x="10190" y="209"/>
                  </a:lnTo>
                  <a:lnTo>
                    <a:pt x="10171" y="133"/>
                  </a:lnTo>
                  <a:lnTo>
                    <a:pt x="10114" y="57"/>
                  </a:lnTo>
                  <a:lnTo>
                    <a:pt x="10057" y="19"/>
                  </a:lnTo>
                  <a:lnTo>
                    <a:pt x="9962" y="0"/>
                  </a:lnTo>
                  <a:close/>
                </a:path>
              </a:pathLst>
            </a:custGeom>
            <a:solidFill>
              <a:srgbClr val="885E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909864" y="2715487"/>
              <a:ext cx="802337" cy="495776"/>
            </a:xfrm>
            <a:custGeom>
              <a:avLst/>
              <a:gdLst/>
              <a:ahLst/>
              <a:cxnLst/>
              <a:rect l="l" t="t" r="r" b="b"/>
              <a:pathLst>
                <a:path w="15295" h="9451" extrusionOk="0">
                  <a:moveTo>
                    <a:pt x="2088" y="1"/>
                  </a:moveTo>
                  <a:lnTo>
                    <a:pt x="1784" y="323"/>
                  </a:lnTo>
                  <a:lnTo>
                    <a:pt x="1500" y="684"/>
                  </a:lnTo>
                  <a:lnTo>
                    <a:pt x="1253" y="1044"/>
                  </a:lnTo>
                  <a:lnTo>
                    <a:pt x="1025" y="1405"/>
                  </a:lnTo>
                  <a:lnTo>
                    <a:pt x="835" y="1765"/>
                  </a:lnTo>
                  <a:lnTo>
                    <a:pt x="665" y="2145"/>
                  </a:lnTo>
                  <a:lnTo>
                    <a:pt x="513" y="2524"/>
                  </a:lnTo>
                  <a:lnTo>
                    <a:pt x="380" y="2904"/>
                  </a:lnTo>
                  <a:lnTo>
                    <a:pt x="285" y="3303"/>
                  </a:lnTo>
                  <a:lnTo>
                    <a:pt x="190" y="3682"/>
                  </a:lnTo>
                  <a:lnTo>
                    <a:pt x="133" y="4062"/>
                  </a:lnTo>
                  <a:lnTo>
                    <a:pt x="76" y="4441"/>
                  </a:lnTo>
                  <a:lnTo>
                    <a:pt x="38" y="4821"/>
                  </a:lnTo>
                  <a:lnTo>
                    <a:pt x="19" y="5181"/>
                  </a:lnTo>
                  <a:lnTo>
                    <a:pt x="1" y="5542"/>
                  </a:lnTo>
                  <a:lnTo>
                    <a:pt x="1" y="5902"/>
                  </a:lnTo>
                  <a:lnTo>
                    <a:pt x="38" y="6566"/>
                  </a:lnTo>
                  <a:lnTo>
                    <a:pt x="95" y="7193"/>
                  </a:lnTo>
                  <a:lnTo>
                    <a:pt x="171" y="7743"/>
                  </a:lnTo>
                  <a:lnTo>
                    <a:pt x="266" y="8217"/>
                  </a:lnTo>
                  <a:lnTo>
                    <a:pt x="342" y="8616"/>
                  </a:lnTo>
                  <a:lnTo>
                    <a:pt x="418" y="8919"/>
                  </a:lnTo>
                  <a:lnTo>
                    <a:pt x="494" y="9166"/>
                  </a:lnTo>
                  <a:lnTo>
                    <a:pt x="2467" y="9204"/>
                  </a:lnTo>
                  <a:lnTo>
                    <a:pt x="2562" y="9204"/>
                  </a:lnTo>
                  <a:lnTo>
                    <a:pt x="7211" y="9299"/>
                  </a:lnTo>
                  <a:lnTo>
                    <a:pt x="7306" y="9299"/>
                  </a:lnTo>
                  <a:lnTo>
                    <a:pt x="12885" y="9432"/>
                  </a:lnTo>
                  <a:lnTo>
                    <a:pt x="12942" y="9432"/>
                  </a:lnTo>
                  <a:lnTo>
                    <a:pt x="14118" y="9451"/>
                  </a:lnTo>
                  <a:lnTo>
                    <a:pt x="13986" y="8843"/>
                  </a:lnTo>
                  <a:lnTo>
                    <a:pt x="13891" y="8255"/>
                  </a:lnTo>
                  <a:lnTo>
                    <a:pt x="13815" y="7686"/>
                  </a:lnTo>
                  <a:lnTo>
                    <a:pt x="13758" y="7136"/>
                  </a:lnTo>
                  <a:lnTo>
                    <a:pt x="13701" y="6604"/>
                  </a:lnTo>
                  <a:lnTo>
                    <a:pt x="13682" y="6111"/>
                  </a:lnTo>
                  <a:lnTo>
                    <a:pt x="13682" y="5637"/>
                  </a:lnTo>
                  <a:lnTo>
                    <a:pt x="13682" y="5162"/>
                  </a:lnTo>
                  <a:lnTo>
                    <a:pt x="13720" y="4726"/>
                  </a:lnTo>
                  <a:lnTo>
                    <a:pt x="13758" y="4308"/>
                  </a:lnTo>
                  <a:lnTo>
                    <a:pt x="13796" y="3910"/>
                  </a:lnTo>
                  <a:lnTo>
                    <a:pt x="13853" y="3530"/>
                  </a:lnTo>
                  <a:lnTo>
                    <a:pt x="13929" y="3189"/>
                  </a:lnTo>
                  <a:lnTo>
                    <a:pt x="13986" y="2847"/>
                  </a:lnTo>
                  <a:lnTo>
                    <a:pt x="14156" y="2221"/>
                  </a:lnTo>
                  <a:lnTo>
                    <a:pt x="14346" y="1690"/>
                  </a:lnTo>
                  <a:lnTo>
                    <a:pt x="14536" y="1234"/>
                  </a:lnTo>
                  <a:lnTo>
                    <a:pt x="14726" y="855"/>
                  </a:lnTo>
                  <a:lnTo>
                    <a:pt x="14896" y="532"/>
                  </a:lnTo>
                  <a:lnTo>
                    <a:pt x="15048" y="304"/>
                  </a:lnTo>
                  <a:lnTo>
                    <a:pt x="15181" y="134"/>
                  </a:lnTo>
                  <a:lnTo>
                    <a:pt x="152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821263" y="2715487"/>
              <a:ext cx="81676" cy="482819"/>
            </a:xfrm>
            <a:custGeom>
              <a:avLst/>
              <a:gdLst/>
              <a:ahLst/>
              <a:cxnLst/>
              <a:rect l="l" t="t" r="r" b="b"/>
              <a:pathLst>
                <a:path w="1557" h="9204" extrusionOk="0">
                  <a:moveTo>
                    <a:pt x="1424" y="1"/>
                  </a:moveTo>
                  <a:lnTo>
                    <a:pt x="1291" y="228"/>
                  </a:lnTo>
                  <a:lnTo>
                    <a:pt x="1139" y="513"/>
                  </a:lnTo>
                  <a:lnTo>
                    <a:pt x="1044" y="665"/>
                  </a:lnTo>
                  <a:lnTo>
                    <a:pt x="968" y="836"/>
                  </a:lnTo>
                  <a:lnTo>
                    <a:pt x="797" y="1196"/>
                  </a:lnTo>
                  <a:lnTo>
                    <a:pt x="646" y="1595"/>
                  </a:lnTo>
                  <a:lnTo>
                    <a:pt x="570" y="1803"/>
                  </a:lnTo>
                  <a:lnTo>
                    <a:pt x="532" y="1917"/>
                  </a:lnTo>
                  <a:lnTo>
                    <a:pt x="494" y="2031"/>
                  </a:lnTo>
                  <a:lnTo>
                    <a:pt x="418" y="2240"/>
                  </a:lnTo>
                  <a:lnTo>
                    <a:pt x="361" y="2468"/>
                  </a:lnTo>
                  <a:lnTo>
                    <a:pt x="247" y="2942"/>
                  </a:lnTo>
                  <a:lnTo>
                    <a:pt x="152" y="3435"/>
                  </a:lnTo>
                  <a:lnTo>
                    <a:pt x="114" y="3701"/>
                  </a:lnTo>
                  <a:lnTo>
                    <a:pt x="76" y="3948"/>
                  </a:lnTo>
                  <a:lnTo>
                    <a:pt x="38" y="4194"/>
                  </a:lnTo>
                  <a:lnTo>
                    <a:pt x="19" y="4460"/>
                  </a:lnTo>
                  <a:lnTo>
                    <a:pt x="0" y="4707"/>
                  </a:lnTo>
                  <a:lnTo>
                    <a:pt x="0" y="4972"/>
                  </a:lnTo>
                  <a:lnTo>
                    <a:pt x="0" y="5105"/>
                  </a:lnTo>
                  <a:lnTo>
                    <a:pt x="0" y="5219"/>
                  </a:lnTo>
                  <a:lnTo>
                    <a:pt x="0" y="5485"/>
                  </a:lnTo>
                  <a:lnTo>
                    <a:pt x="19" y="5978"/>
                  </a:lnTo>
                  <a:lnTo>
                    <a:pt x="76" y="6471"/>
                  </a:lnTo>
                  <a:lnTo>
                    <a:pt x="76" y="6585"/>
                  </a:lnTo>
                  <a:lnTo>
                    <a:pt x="95" y="6699"/>
                  </a:lnTo>
                  <a:lnTo>
                    <a:pt x="133" y="6927"/>
                  </a:lnTo>
                  <a:lnTo>
                    <a:pt x="209" y="7382"/>
                  </a:lnTo>
                  <a:lnTo>
                    <a:pt x="266" y="7591"/>
                  </a:lnTo>
                  <a:lnTo>
                    <a:pt x="304" y="7800"/>
                  </a:lnTo>
                  <a:lnTo>
                    <a:pt x="418" y="8179"/>
                  </a:lnTo>
                  <a:lnTo>
                    <a:pt x="532" y="8521"/>
                  </a:lnTo>
                  <a:lnTo>
                    <a:pt x="627" y="8843"/>
                  </a:lnTo>
                  <a:lnTo>
                    <a:pt x="778" y="9204"/>
                  </a:lnTo>
                  <a:lnTo>
                    <a:pt x="873" y="9204"/>
                  </a:lnTo>
                  <a:lnTo>
                    <a:pt x="835" y="9071"/>
                  </a:lnTo>
                  <a:lnTo>
                    <a:pt x="778" y="8805"/>
                  </a:lnTo>
                  <a:lnTo>
                    <a:pt x="740" y="8654"/>
                  </a:lnTo>
                  <a:lnTo>
                    <a:pt x="702" y="8483"/>
                  </a:lnTo>
                  <a:lnTo>
                    <a:pt x="627" y="8122"/>
                  </a:lnTo>
                  <a:lnTo>
                    <a:pt x="570" y="7743"/>
                  </a:lnTo>
                  <a:lnTo>
                    <a:pt x="532" y="7534"/>
                  </a:lnTo>
                  <a:lnTo>
                    <a:pt x="494" y="7325"/>
                  </a:lnTo>
                  <a:lnTo>
                    <a:pt x="437" y="6889"/>
                  </a:lnTo>
                  <a:lnTo>
                    <a:pt x="418" y="6661"/>
                  </a:lnTo>
                  <a:lnTo>
                    <a:pt x="418" y="6547"/>
                  </a:lnTo>
                  <a:lnTo>
                    <a:pt x="399" y="6434"/>
                  </a:lnTo>
                  <a:lnTo>
                    <a:pt x="380" y="6206"/>
                  </a:lnTo>
                  <a:lnTo>
                    <a:pt x="380" y="5959"/>
                  </a:lnTo>
                  <a:lnTo>
                    <a:pt x="361" y="5712"/>
                  </a:lnTo>
                  <a:lnTo>
                    <a:pt x="361" y="5599"/>
                  </a:lnTo>
                  <a:lnTo>
                    <a:pt x="361" y="5466"/>
                  </a:lnTo>
                  <a:lnTo>
                    <a:pt x="361" y="5238"/>
                  </a:lnTo>
                  <a:lnTo>
                    <a:pt x="361" y="5105"/>
                  </a:lnTo>
                  <a:lnTo>
                    <a:pt x="380" y="4972"/>
                  </a:lnTo>
                  <a:lnTo>
                    <a:pt x="380" y="4726"/>
                  </a:lnTo>
                  <a:lnTo>
                    <a:pt x="399" y="4479"/>
                  </a:lnTo>
                  <a:lnTo>
                    <a:pt x="418" y="4232"/>
                  </a:lnTo>
                  <a:lnTo>
                    <a:pt x="437" y="3986"/>
                  </a:lnTo>
                  <a:lnTo>
                    <a:pt x="513" y="3492"/>
                  </a:lnTo>
                  <a:lnTo>
                    <a:pt x="551" y="3265"/>
                  </a:lnTo>
                  <a:lnTo>
                    <a:pt x="589" y="3018"/>
                  </a:lnTo>
                  <a:lnTo>
                    <a:pt x="683" y="2562"/>
                  </a:lnTo>
                  <a:lnTo>
                    <a:pt x="740" y="2335"/>
                  </a:lnTo>
                  <a:lnTo>
                    <a:pt x="797" y="2107"/>
                  </a:lnTo>
                  <a:lnTo>
                    <a:pt x="816" y="2012"/>
                  </a:lnTo>
                  <a:lnTo>
                    <a:pt x="854" y="1898"/>
                  </a:lnTo>
                  <a:lnTo>
                    <a:pt x="911" y="1690"/>
                  </a:lnTo>
                  <a:lnTo>
                    <a:pt x="1044" y="1291"/>
                  </a:lnTo>
                  <a:lnTo>
                    <a:pt x="1101" y="1101"/>
                  </a:lnTo>
                  <a:lnTo>
                    <a:pt x="1177" y="912"/>
                  </a:lnTo>
                  <a:lnTo>
                    <a:pt x="1424" y="285"/>
                  </a:lnTo>
                  <a:lnTo>
                    <a:pt x="155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574398" y="2715487"/>
              <a:ext cx="81676" cy="487802"/>
            </a:xfrm>
            <a:custGeom>
              <a:avLst/>
              <a:gdLst/>
              <a:ahLst/>
              <a:cxnLst/>
              <a:rect l="l" t="t" r="r" b="b"/>
              <a:pathLst>
                <a:path w="1557" h="9299" extrusionOk="0">
                  <a:moveTo>
                    <a:pt x="1442" y="1"/>
                  </a:moveTo>
                  <a:lnTo>
                    <a:pt x="1310" y="228"/>
                  </a:lnTo>
                  <a:lnTo>
                    <a:pt x="1139" y="513"/>
                  </a:lnTo>
                  <a:lnTo>
                    <a:pt x="1063" y="665"/>
                  </a:lnTo>
                  <a:lnTo>
                    <a:pt x="968" y="836"/>
                  </a:lnTo>
                  <a:lnTo>
                    <a:pt x="816" y="1196"/>
                  </a:lnTo>
                  <a:lnTo>
                    <a:pt x="646" y="1595"/>
                  </a:lnTo>
                  <a:lnTo>
                    <a:pt x="570" y="1803"/>
                  </a:lnTo>
                  <a:lnTo>
                    <a:pt x="532" y="1917"/>
                  </a:lnTo>
                  <a:lnTo>
                    <a:pt x="494" y="2031"/>
                  </a:lnTo>
                  <a:lnTo>
                    <a:pt x="437" y="2240"/>
                  </a:lnTo>
                  <a:lnTo>
                    <a:pt x="361" y="2468"/>
                  </a:lnTo>
                  <a:lnTo>
                    <a:pt x="247" y="2942"/>
                  </a:lnTo>
                  <a:lnTo>
                    <a:pt x="152" y="3435"/>
                  </a:lnTo>
                  <a:lnTo>
                    <a:pt x="114" y="3701"/>
                  </a:lnTo>
                  <a:lnTo>
                    <a:pt x="76" y="3948"/>
                  </a:lnTo>
                  <a:lnTo>
                    <a:pt x="38" y="4194"/>
                  </a:lnTo>
                  <a:lnTo>
                    <a:pt x="19" y="4460"/>
                  </a:lnTo>
                  <a:lnTo>
                    <a:pt x="19" y="4707"/>
                  </a:lnTo>
                  <a:lnTo>
                    <a:pt x="0" y="4972"/>
                  </a:lnTo>
                  <a:lnTo>
                    <a:pt x="0" y="5105"/>
                  </a:lnTo>
                  <a:lnTo>
                    <a:pt x="0" y="5219"/>
                  </a:lnTo>
                  <a:lnTo>
                    <a:pt x="0" y="5485"/>
                  </a:lnTo>
                  <a:lnTo>
                    <a:pt x="19" y="5978"/>
                  </a:lnTo>
                  <a:lnTo>
                    <a:pt x="76" y="6471"/>
                  </a:lnTo>
                  <a:lnTo>
                    <a:pt x="95" y="6585"/>
                  </a:lnTo>
                  <a:lnTo>
                    <a:pt x="95" y="6699"/>
                  </a:lnTo>
                  <a:lnTo>
                    <a:pt x="133" y="6927"/>
                  </a:lnTo>
                  <a:lnTo>
                    <a:pt x="228" y="7382"/>
                  </a:lnTo>
                  <a:lnTo>
                    <a:pt x="266" y="7591"/>
                  </a:lnTo>
                  <a:lnTo>
                    <a:pt x="323" y="7800"/>
                  </a:lnTo>
                  <a:lnTo>
                    <a:pt x="418" y="8179"/>
                  </a:lnTo>
                  <a:lnTo>
                    <a:pt x="532" y="8521"/>
                  </a:lnTo>
                  <a:lnTo>
                    <a:pt x="646" y="8843"/>
                  </a:lnTo>
                  <a:lnTo>
                    <a:pt x="816" y="9299"/>
                  </a:lnTo>
                  <a:lnTo>
                    <a:pt x="911" y="9299"/>
                  </a:lnTo>
                  <a:lnTo>
                    <a:pt x="873" y="9204"/>
                  </a:lnTo>
                  <a:lnTo>
                    <a:pt x="835" y="9071"/>
                  </a:lnTo>
                  <a:lnTo>
                    <a:pt x="778" y="8805"/>
                  </a:lnTo>
                  <a:lnTo>
                    <a:pt x="740" y="8654"/>
                  </a:lnTo>
                  <a:lnTo>
                    <a:pt x="702" y="8483"/>
                  </a:lnTo>
                  <a:lnTo>
                    <a:pt x="627" y="8122"/>
                  </a:lnTo>
                  <a:lnTo>
                    <a:pt x="570" y="7743"/>
                  </a:lnTo>
                  <a:lnTo>
                    <a:pt x="532" y="7534"/>
                  </a:lnTo>
                  <a:lnTo>
                    <a:pt x="513" y="7325"/>
                  </a:lnTo>
                  <a:lnTo>
                    <a:pt x="456" y="6889"/>
                  </a:lnTo>
                  <a:lnTo>
                    <a:pt x="418" y="6661"/>
                  </a:lnTo>
                  <a:lnTo>
                    <a:pt x="418" y="6547"/>
                  </a:lnTo>
                  <a:lnTo>
                    <a:pt x="399" y="6434"/>
                  </a:lnTo>
                  <a:lnTo>
                    <a:pt x="399" y="6206"/>
                  </a:lnTo>
                  <a:lnTo>
                    <a:pt x="380" y="5959"/>
                  </a:lnTo>
                  <a:lnTo>
                    <a:pt x="380" y="5712"/>
                  </a:lnTo>
                  <a:lnTo>
                    <a:pt x="361" y="5599"/>
                  </a:lnTo>
                  <a:lnTo>
                    <a:pt x="361" y="5466"/>
                  </a:lnTo>
                  <a:lnTo>
                    <a:pt x="380" y="5238"/>
                  </a:lnTo>
                  <a:lnTo>
                    <a:pt x="380" y="5105"/>
                  </a:lnTo>
                  <a:lnTo>
                    <a:pt x="380" y="4972"/>
                  </a:lnTo>
                  <a:lnTo>
                    <a:pt x="380" y="4726"/>
                  </a:lnTo>
                  <a:lnTo>
                    <a:pt x="399" y="4479"/>
                  </a:lnTo>
                  <a:lnTo>
                    <a:pt x="418" y="4232"/>
                  </a:lnTo>
                  <a:lnTo>
                    <a:pt x="456" y="3986"/>
                  </a:lnTo>
                  <a:lnTo>
                    <a:pt x="513" y="3492"/>
                  </a:lnTo>
                  <a:lnTo>
                    <a:pt x="551" y="3265"/>
                  </a:lnTo>
                  <a:lnTo>
                    <a:pt x="589" y="3018"/>
                  </a:lnTo>
                  <a:lnTo>
                    <a:pt x="683" y="2562"/>
                  </a:lnTo>
                  <a:lnTo>
                    <a:pt x="740" y="2335"/>
                  </a:lnTo>
                  <a:lnTo>
                    <a:pt x="797" y="2107"/>
                  </a:lnTo>
                  <a:lnTo>
                    <a:pt x="835" y="2012"/>
                  </a:lnTo>
                  <a:lnTo>
                    <a:pt x="854" y="1898"/>
                  </a:lnTo>
                  <a:lnTo>
                    <a:pt x="911" y="1690"/>
                  </a:lnTo>
                  <a:lnTo>
                    <a:pt x="1044" y="1291"/>
                  </a:lnTo>
                  <a:lnTo>
                    <a:pt x="1101" y="1101"/>
                  </a:lnTo>
                  <a:lnTo>
                    <a:pt x="1177" y="912"/>
                  </a:lnTo>
                  <a:lnTo>
                    <a:pt x="1424" y="285"/>
                  </a:lnTo>
                  <a:lnTo>
                    <a:pt x="155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279744" y="2715487"/>
              <a:ext cx="81676" cy="494779"/>
            </a:xfrm>
            <a:custGeom>
              <a:avLst/>
              <a:gdLst/>
              <a:ahLst/>
              <a:cxnLst/>
              <a:rect l="l" t="t" r="r" b="b"/>
              <a:pathLst>
                <a:path w="1557" h="9432" extrusionOk="0">
                  <a:moveTo>
                    <a:pt x="1442" y="1"/>
                  </a:moveTo>
                  <a:lnTo>
                    <a:pt x="1309" y="228"/>
                  </a:lnTo>
                  <a:lnTo>
                    <a:pt x="1139" y="513"/>
                  </a:lnTo>
                  <a:lnTo>
                    <a:pt x="1063" y="665"/>
                  </a:lnTo>
                  <a:lnTo>
                    <a:pt x="987" y="836"/>
                  </a:lnTo>
                  <a:lnTo>
                    <a:pt x="816" y="1196"/>
                  </a:lnTo>
                  <a:lnTo>
                    <a:pt x="645" y="1595"/>
                  </a:lnTo>
                  <a:lnTo>
                    <a:pt x="569" y="1803"/>
                  </a:lnTo>
                  <a:lnTo>
                    <a:pt x="531" y="1917"/>
                  </a:lnTo>
                  <a:lnTo>
                    <a:pt x="513" y="2031"/>
                  </a:lnTo>
                  <a:lnTo>
                    <a:pt x="437" y="2240"/>
                  </a:lnTo>
                  <a:lnTo>
                    <a:pt x="361" y="2468"/>
                  </a:lnTo>
                  <a:lnTo>
                    <a:pt x="247" y="2942"/>
                  </a:lnTo>
                  <a:lnTo>
                    <a:pt x="152" y="3435"/>
                  </a:lnTo>
                  <a:lnTo>
                    <a:pt x="114" y="3701"/>
                  </a:lnTo>
                  <a:lnTo>
                    <a:pt x="76" y="3948"/>
                  </a:lnTo>
                  <a:lnTo>
                    <a:pt x="57" y="4194"/>
                  </a:lnTo>
                  <a:lnTo>
                    <a:pt x="38" y="4460"/>
                  </a:lnTo>
                  <a:lnTo>
                    <a:pt x="19" y="4707"/>
                  </a:lnTo>
                  <a:lnTo>
                    <a:pt x="0" y="4972"/>
                  </a:lnTo>
                  <a:lnTo>
                    <a:pt x="0" y="5105"/>
                  </a:lnTo>
                  <a:lnTo>
                    <a:pt x="0" y="5219"/>
                  </a:lnTo>
                  <a:lnTo>
                    <a:pt x="0" y="5485"/>
                  </a:lnTo>
                  <a:lnTo>
                    <a:pt x="19" y="5978"/>
                  </a:lnTo>
                  <a:lnTo>
                    <a:pt x="76" y="6471"/>
                  </a:lnTo>
                  <a:lnTo>
                    <a:pt x="95" y="6585"/>
                  </a:lnTo>
                  <a:lnTo>
                    <a:pt x="114" y="6699"/>
                  </a:lnTo>
                  <a:lnTo>
                    <a:pt x="133" y="6927"/>
                  </a:lnTo>
                  <a:lnTo>
                    <a:pt x="228" y="7382"/>
                  </a:lnTo>
                  <a:lnTo>
                    <a:pt x="266" y="7591"/>
                  </a:lnTo>
                  <a:lnTo>
                    <a:pt x="323" y="7800"/>
                  </a:lnTo>
                  <a:lnTo>
                    <a:pt x="418" y="8179"/>
                  </a:lnTo>
                  <a:lnTo>
                    <a:pt x="531" y="8521"/>
                  </a:lnTo>
                  <a:lnTo>
                    <a:pt x="645" y="8843"/>
                  </a:lnTo>
                  <a:lnTo>
                    <a:pt x="740" y="9109"/>
                  </a:lnTo>
                  <a:lnTo>
                    <a:pt x="835" y="9337"/>
                  </a:lnTo>
                  <a:lnTo>
                    <a:pt x="873" y="9432"/>
                  </a:lnTo>
                  <a:lnTo>
                    <a:pt x="930" y="9432"/>
                  </a:lnTo>
                  <a:lnTo>
                    <a:pt x="911" y="9318"/>
                  </a:lnTo>
                  <a:lnTo>
                    <a:pt x="873" y="9204"/>
                  </a:lnTo>
                  <a:lnTo>
                    <a:pt x="854" y="9071"/>
                  </a:lnTo>
                  <a:lnTo>
                    <a:pt x="778" y="8805"/>
                  </a:lnTo>
                  <a:lnTo>
                    <a:pt x="740" y="8654"/>
                  </a:lnTo>
                  <a:lnTo>
                    <a:pt x="702" y="8483"/>
                  </a:lnTo>
                  <a:lnTo>
                    <a:pt x="626" y="8122"/>
                  </a:lnTo>
                  <a:lnTo>
                    <a:pt x="569" y="7743"/>
                  </a:lnTo>
                  <a:lnTo>
                    <a:pt x="531" y="7534"/>
                  </a:lnTo>
                  <a:lnTo>
                    <a:pt x="513" y="7325"/>
                  </a:lnTo>
                  <a:lnTo>
                    <a:pt x="456" y="6889"/>
                  </a:lnTo>
                  <a:lnTo>
                    <a:pt x="437" y="6661"/>
                  </a:lnTo>
                  <a:lnTo>
                    <a:pt x="418" y="6547"/>
                  </a:lnTo>
                  <a:lnTo>
                    <a:pt x="418" y="6434"/>
                  </a:lnTo>
                  <a:lnTo>
                    <a:pt x="399" y="6206"/>
                  </a:lnTo>
                  <a:lnTo>
                    <a:pt x="380" y="5959"/>
                  </a:lnTo>
                  <a:lnTo>
                    <a:pt x="380" y="5712"/>
                  </a:lnTo>
                  <a:lnTo>
                    <a:pt x="380" y="5599"/>
                  </a:lnTo>
                  <a:lnTo>
                    <a:pt x="380" y="5466"/>
                  </a:lnTo>
                  <a:lnTo>
                    <a:pt x="380" y="5238"/>
                  </a:lnTo>
                  <a:lnTo>
                    <a:pt x="380" y="5105"/>
                  </a:lnTo>
                  <a:lnTo>
                    <a:pt x="380" y="4972"/>
                  </a:lnTo>
                  <a:lnTo>
                    <a:pt x="399" y="4726"/>
                  </a:lnTo>
                  <a:lnTo>
                    <a:pt x="399" y="4479"/>
                  </a:lnTo>
                  <a:lnTo>
                    <a:pt x="418" y="4232"/>
                  </a:lnTo>
                  <a:lnTo>
                    <a:pt x="456" y="3986"/>
                  </a:lnTo>
                  <a:lnTo>
                    <a:pt x="513" y="3492"/>
                  </a:lnTo>
                  <a:lnTo>
                    <a:pt x="550" y="3265"/>
                  </a:lnTo>
                  <a:lnTo>
                    <a:pt x="588" y="3018"/>
                  </a:lnTo>
                  <a:lnTo>
                    <a:pt x="702" y="2562"/>
                  </a:lnTo>
                  <a:lnTo>
                    <a:pt x="740" y="2335"/>
                  </a:lnTo>
                  <a:lnTo>
                    <a:pt x="797" y="2107"/>
                  </a:lnTo>
                  <a:lnTo>
                    <a:pt x="835" y="2012"/>
                  </a:lnTo>
                  <a:lnTo>
                    <a:pt x="854" y="1898"/>
                  </a:lnTo>
                  <a:lnTo>
                    <a:pt x="930" y="1690"/>
                  </a:lnTo>
                  <a:lnTo>
                    <a:pt x="1044" y="1291"/>
                  </a:lnTo>
                  <a:lnTo>
                    <a:pt x="1120" y="1101"/>
                  </a:lnTo>
                  <a:lnTo>
                    <a:pt x="1177" y="912"/>
                  </a:lnTo>
                  <a:lnTo>
                    <a:pt x="1423" y="285"/>
                  </a:lnTo>
                  <a:lnTo>
                    <a:pt x="155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859085" y="2700589"/>
              <a:ext cx="800344" cy="29901"/>
            </a:xfrm>
            <a:custGeom>
              <a:avLst/>
              <a:gdLst/>
              <a:ahLst/>
              <a:cxnLst/>
              <a:rect l="l" t="t" r="r" b="b"/>
              <a:pathLst>
                <a:path w="15257" h="570" extrusionOk="0">
                  <a:moveTo>
                    <a:pt x="228" y="0"/>
                  </a:moveTo>
                  <a:lnTo>
                    <a:pt x="171" y="19"/>
                  </a:lnTo>
                  <a:lnTo>
                    <a:pt x="76" y="76"/>
                  </a:lnTo>
                  <a:lnTo>
                    <a:pt x="19" y="171"/>
                  </a:lnTo>
                  <a:lnTo>
                    <a:pt x="0" y="228"/>
                  </a:lnTo>
                  <a:lnTo>
                    <a:pt x="0" y="285"/>
                  </a:lnTo>
                  <a:lnTo>
                    <a:pt x="0" y="342"/>
                  </a:lnTo>
                  <a:lnTo>
                    <a:pt x="19" y="399"/>
                  </a:lnTo>
                  <a:lnTo>
                    <a:pt x="76" y="493"/>
                  </a:lnTo>
                  <a:lnTo>
                    <a:pt x="171" y="550"/>
                  </a:lnTo>
                  <a:lnTo>
                    <a:pt x="228" y="569"/>
                  </a:lnTo>
                  <a:lnTo>
                    <a:pt x="15029" y="569"/>
                  </a:lnTo>
                  <a:lnTo>
                    <a:pt x="15086" y="550"/>
                  </a:lnTo>
                  <a:lnTo>
                    <a:pt x="15181" y="493"/>
                  </a:lnTo>
                  <a:lnTo>
                    <a:pt x="15238" y="399"/>
                  </a:lnTo>
                  <a:lnTo>
                    <a:pt x="15257" y="342"/>
                  </a:lnTo>
                  <a:lnTo>
                    <a:pt x="15257" y="285"/>
                  </a:lnTo>
                  <a:lnTo>
                    <a:pt x="15257" y="228"/>
                  </a:lnTo>
                  <a:lnTo>
                    <a:pt x="15238" y="171"/>
                  </a:lnTo>
                  <a:lnTo>
                    <a:pt x="15181" y="76"/>
                  </a:lnTo>
                  <a:lnTo>
                    <a:pt x="15086" y="19"/>
                  </a:lnTo>
                  <a:lnTo>
                    <a:pt x="15029" y="0"/>
                  </a:lnTo>
                  <a:close/>
                </a:path>
              </a:pathLst>
            </a:custGeom>
            <a:solidFill>
              <a:srgbClr val="885E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686867" y="2815051"/>
              <a:ext cx="232964" cy="239941"/>
            </a:xfrm>
            <a:custGeom>
              <a:avLst/>
              <a:gdLst/>
              <a:ahLst/>
              <a:cxnLst/>
              <a:rect l="l" t="t" r="r" b="b"/>
              <a:pathLst>
                <a:path w="4441" h="4574" extrusionOk="0">
                  <a:moveTo>
                    <a:pt x="2714" y="0"/>
                  </a:moveTo>
                  <a:lnTo>
                    <a:pt x="2277" y="19"/>
                  </a:lnTo>
                  <a:lnTo>
                    <a:pt x="1860" y="38"/>
                  </a:lnTo>
                  <a:lnTo>
                    <a:pt x="1423" y="95"/>
                  </a:lnTo>
                  <a:lnTo>
                    <a:pt x="987" y="152"/>
                  </a:lnTo>
                  <a:lnTo>
                    <a:pt x="1139" y="171"/>
                  </a:lnTo>
                  <a:lnTo>
                    <a:pt x="1271" y="209"/>
                  </a:lnTo>
                  <a:lnTo>
                    <a:pt x="1404" y="247"/>
                  </a:lnTo>
                  <a:lnTo>
                    <a:pt x="1537" y="323"/>
                  </a:lnTo>
                  <a:lnTo>
                    <a:pt x="1651" y="418"/>
                  </a:lnTo>
                  <a:lnTo>
                    <a:pt x="1746" y="513"/>
                  </a:lnTo>
                  <a:lnTo>
                    <a:pt x="1841" y="626"/>
                  </a:lnTo>
                  <a:lnTo>
                    <a:pt x="1917" y="778"/>
                  </a:lnTo>
                  <a:lnTo>
                    <a:pt x="1974" y="911"/>
                  </a:lnTo>
                  <a:lnTo>
                    <a:pt x="2030" y="1082"/>
                  </a:lnTo>
                  <a:lnTo>
                    <a:pt x="2087" y="1234"/>
                  </a:lnTo>
                  <a:lnTo>
                    <a:pt x="2106" y="1423"/>
                  </a:lnTo>
                  <a:lnTo>
                    <a:pt x="2125" y="1613"/>
                  </a:lnTo>
                  <a:lnTo>
                    <a:pt x="2125" y="1803"/>
                  </a:lnTo>
                  <a:lnTo>
                    <a:pt x="2106" y="2012"/>
                  </a:lnTo>
                  <a:lnTo>
                    <a:pt x="2068" y="2220"/>
                  </a:lnTo>
                  <a:lnTo>
                    <a:pt x="2012" y="2429"/>
                  </a:lnTo>
                  <a:lnTo>
                    <a:pt x="1955" y="2619"/>
                  </a:lnTo>
                  <a:lnTo>
                    <a:pt x="1879" y="2809"/>
                  </a:lnTo>
                  <a:lnTo>
                    <a:pt x="1784" y="2998"/>
                  </a:lnTo>
                  <a:lnTo>
                    <a:pt x="1689" y="3188"/>
                  </a:lnTo>
                  <a:lnTo>
                    <a:pt x="1575" y="3359"/>
                  </a:lnTo>
                  <a:lnTo>
                    <a:pt x="1442" y="3511"/>
                  </a:lnTo>
                  <a:lnTo>
                    <a:pt x="1309" y="3663"/>
                  </a:lnTo>
                  <a:lnTo>
                    <a:pt x="1158" y="3814"/>
                  </a:lnTo>
                  <a:lnTo>
                    <a:pt x="1006" y="3928"/>
                  </a:lnTo>
                  <a:lnTo>
                    <a:pt x="854" y="4061"/>
                  </a:lnTo>
                  <a:lnTo>
                    <a:pt x="683" y="4156"/>
                  </a:lnTo>
                  <a:lnTo>
                    <a:pt x="512" y="4251"/>
                  </a:lnTo>
                  <a:lnTo>
                    <a:pt x="342" y="4327"/>
                  </a:lnTo>
                  <a:lnTo>
                    <a:pt x="171" y="4384"/>
                  </a:lnTo>
                  <a:lnTo>
                    <a:pt x="0" y="4441"/>
                  </a:lnTo>
                  <a:lnTo>
                    <a:pt x="0" y="4441"/>
                  </a:lnTo>
                  <a:lnTo>
                    <a:pt x="455" y="4422"/>
                  </a:lnTo>
                  <a:lnTo>
                    <a:pt x="930" y="4403"/>
                  </a:lnTo>
                  <a:lnTo>
                    <a:pt x="1404" y="4384"/>
                  </a:lnTo>
                  <a:lnTo>
                    <a:pt x="1860" y="4403"/>
                  </a:lnTo>
                  <a:lnTo>
                    <a:pt x="2334" y="4422"/>
                  </a:lnTo>
                  <a:lnTo>
                    <a:pt x="2790" y="4460"/>
                  </a:lnTo>
                  <a:lnTo>
                    <a:pt x="3264" y="4498"/>
                  </a:lnTo>
                  <a:lnTo>
                    <a:pt x="3738" y="4573"/>
                  </a:lnTo>
                  <a:lnTo>
                    <a:pt x="3738" y="4554"/>
                  </a:lnTo>
                  <a:lnTo>
                    <a:pt x="3568" y="4498"/>
                  </a:lnTo>
                  <a:lnTo>
                    <a:pt x="3416" y="4422"/>
                  </a:lnTo>
                  <a:lnTo>
                    <a:pt x="3264" y="4327"/>
                  </a:lnTo>
                  <a:lnTo>
                    <a:pt x="3131" y="4232"/>
                  </a:lnTo>
                  <a:lnTo>
                    <a:pt x="3017" y="4118"/>
                  </a:lnTo>
                  <a:lnTo>
                    <a:pt x="2903" y="3985"/>
                  </a:lnTo>
                  <a:lnTo>
                    <a:pt x="2808" y="3852"/>
                  </a:lnTo>
                  <a:lnTo>
                    <a:pt x="2714" y="3701"/>
                  </a:lnTo>
                  <a:lnTo>
                    <a:pt x="2638" y="3549"/>
                  </a:lnTo>
                  <a:lnTo>
                    <a:pt x="2581" y="3378"/>
                  </a:lnTo>
                  <a:lnTo>
                    <a:pt x="2543" y="3207"/>
                  </a:lnTo>
                  <a:lnTo>
                    <a:pt x="2505" y="3017"/>
                  </a:lnTo>
                  <a:lnTo>
                    <a:pt x="2486" y="2828"/>
                  </a:lnTo>
                  <a:lnTo>
                    <a:pt x="2486" y="2638"/>
                  </a:lnTo>
                  <a:lnTo>
                    <a:pt x="2505" y="2429"/>
                  </a:lnTo>
                  <a:lnTo>
                    <a:pt x="2543" y="2220"/>
                  </a:lnTo>
                  <a:lnTo>
                    <a:pt x="2581" y="2012"/>
                  </a:lnTo>
                  <a:lnTo>
                    <a:pt x="2657" y="1803"/>
                  </a:lnTo>
                  <a:lnTo>
                    <a:pt x="2733" y="1613"/>
                  </a:lnTo>
                  <a:lnTo>
                    <a:pt x="2808" y="1423"/>
                  </a:lnTo>
                  <a:lnTo>
                    <a:pt x="2903" y="1253"/>
                  </a:lnTo>
                  <a:lnTo>
                    <a:pt x="3017" y="1082"/>
                  </a:lnTo>
                  <a:lnTo>
                    <a:pt x="3131" y="911"/>
                  </a:lnTo>
                  <a:lnTo>
                    <a:pt x="3245" y="759"/>
                  </a:lnTo>
                  <a:lnTo>
                    <a:pt x="3378" y="626"/>
                  </a:lnTo>
                  <a:lnTo>
                    <a:pt x="3511" y="513"/>
                  </a:lnTo>
                  <a:lnTo>
                    <a:pt x="3662" y="399"/>
                  </a:lnTo>
                  <a:lnTo>
                    <a:pt x="3814" y="323"/>
                  </a:lnTo>
                  <a:lnTo>
                    <a:pt x="3966" y="247"/>
                  </a:lnTo>
                  <a:lnTo>
                    <a:pt x="4118" y="190"/>
                  </a:lnTo>
                  <a:lnTo>
                    <a:pt x="4289" y="152"/>
                  </a:lnTo>
                  <a:lnTo>
                    <a:pt x="4440" y="152"/>
                  </a:lnTo>
                  <a:lnTo>
                    <a:pt x="4440" y="133"/>
                  </a:lnTo>
                  <a:lnTo>
                    <a:pt x="4004" y="76"/>
                  </a:lnTo>
                  <a:lnTo>
                    <a:pt x="3568" y="38"/>
                  </a:lnTo>
                  <a:lnTo>
                    <a:pt x="315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729672" y="2869764"/>
              <a:ext cx="319571" cy="155379"/>
            </a:xfrm>
            <a:custGeom>
              <a:avLst/>
              <a:gdLst/>
              <a:ahLst/>
              <a:cxnLst/>
              <a:rect l="l" t="t" r="r" b="b"/>
              <a:pathLst>
                <a:path w="6092" h="2962" extrusionOk="0">
                  <a:moveTo>
                    <a:pt x="721" y="1"/>
                  </a:moveTo>
                  <a:lnTo>
                    <a:pt x="702" y="20"/>
                  </a:lnTo>
                  <a:lnTo>
                    <a:pt x="0" y="2771"/>
                  </a:lnTo>
                  <a:lnTo>
                    <a:pt x="95" y="2658"/>
                  </a:lnTo>
                  <a:lnTo>
                    <a:pt x="190" y="2525"/>
                  </a:lnTo>
                  <a:lnTo>
                    <a:pt x="304" y="2392"/>
                  </a:lnTo>
                  <a:lnTo>
                    <a:pt x="456" y="2259"/>
                  </a:lnTo>
                  <a:lnTo>
                    <a:pt x="607" y="2145"/>
                  </a:lnTo>
                  <a:lnTo>
                    <a:pt x="778" y="2012"/>
                  </a:lnTo>
                  <a:lnTo>
                    <a:pt x="968" y="1918"/>
                  </a:lnTo>
                  <a:lnTo>
                    <a:pt x="1158" y="1804"/>
                  </a:lnTo>
                  <a:lnTo>
                    <a:pt x="1366" y="1709"/>
                  </a:lnTo>
                  <a:lnTo>
                    <a:pt x="1594" y="1614"/>
                  </a:lnTo>
                  <a:lnTo>
                    <a:pt x="1822" y="1538"/>
                  </a:lnTo>
                  <a:lnTo>
                    <a:pt x="2068" y="1481"/>
                  </a:lnTo>
                  <a:lnTo>
                    <a:pt x="2315" y="1424"/>
                  </a:lnTo>
                  <a:lnTo>
                    <a:pt x="2562" y="1386"/>
                  </a:lnTo>
                  <a:lnTo>
                    <a:pt x="2828" y="1367"/>
                  </a:lnTo>
                  <a:lnTo>
                    <a:pt x="3340" y="1367"/>
                  </a:lnTo>
                  <a:lnTo>
                    <a:pt x="3587" y="1405"/>
                  </a:lnTo>
                  <a:lnTo>
                    <a:pt x="3833" y="1443"/>
                  </a:lnTo>
                  <a:lnTo>
                    <a:pt x="4061" y="1500"/>
                  </a:lnTo>
                  <a:lnTo>
                    <a:pt x="4289" y="1576"/>
                  </a:lnTo>
                  <a:lnTo>
                    <a:pt x="4497" y="1671"/>
                  </a:lnTo>
                  <a:lnTo>
                    <a:pt x="4687" y="1766"/>
                  </a:lnTo>
                  <a:lnTo>
                    <a:pt x="4858" y="1880"/>
                  </a:lnTo>
                  <a:lnTo>
                    <a:pt x="5029" y="2012"/>
                  </a:lnTo>
                  <a:lnTo>
                    <a:pt x="5181" y="2126"/>
                  </a:lnTo>
                  <a:lnTo>
                    <a:pt x="5313" y="2259"/>
                  </a:lnTo>
                  <a:lnTo>
                    <a:pt x="5408" y="2392"/>
                  </a:lnTo>
                  <a:lnTo>
                    <a:pt x="5503" y="2544"/>
                  </a:lnTo>
                  <a:lnTo>
                    <a:pt x="5579" y="2677"/>
                  </a:lnTo>
                  <a:lnTo>
                    <a:pt x="5636" y="2828"/>
                  </a:lnTo>
                  <a:lnTo>
                    <a:pt x="5655" y="2961"/>
                  </a:lnTo>
                  <a:lnTo>
                    <a:pt x="5902" y="1519"/>
                  </a:lnTo>
                  <a:lnTo>
                    <a:pt x="6091" y="77"/>
                  </a:lnTo>
                  <a:lnTo>
                    <a:pt x="6015" y="191"/>
                  </a:lnTo>
                  <a:lnTo>
                    <a:pt x="5940" y="305"/>
                  </a:lnTo>
                  <a:lnTo>
                    <a:pt x="5826" y="399"/>
                  </a:lnTo>
                  <a:lnTo>
                    <a:pt x="5712" y="494"/>
                  </a:lnTo>
                  <a:lnTo>
                    <a:pt x="5560" y="570"/>
                  </a:lnTo>
                  <a:lnTo>
                    <a:pt x="5408" y="646"/>
                  </a:lnTo>
                  <a:lnTo>
                    <a:pt x="5237" y="722"/>
                  </a:lnTo>
                  <a:lnTo>
                    <a:pt x="5048" y="779"/>
                  </a:lnTo>
                  <a:lnTo>
                    <a:pt x="4630" y="874"/>
                  </a:lnTo>
                  <a:lnTo>
                    <a:pt x="4156" y="931"/>
                  </a:lnTo>
                  <a:lnTo>
                    <a:pt x="3681" y="969"/>
                  </a:lnTo>
                  <a:lnTo>
                    <a:pt x="3150" y="988"/>
                  </a:lnTo>
                  <a:lnTo>
                    <a:pt x="2657" y="969"/>
                  </a:lnTo>
                  <a:lnTo>
                    <a:pt x="2182" y="912"/>
                  </a:lnTo>
                  <a:lnTo>
                    <a:pt x="1765" y="836"/>
                  </a:lnTo>
                  <a:lnTo>
                    <a:pt x="1594" y="779"/>
                  </a:lnTo>
                  <a:lnTo>
                    <a:pt x="1423" y="722"/>
                  </a:lnTo>
                  <a:lnTo>
                    <a:pt x="1253" y="665"/>
                  </a:lnTo>
                  <a:lnTo>
                    <a:pt x="1120" y="589"/>
                  </a:lnTo>
                  <a:lnTo>
                    <a:pt x="1006" y="513"/>
                  </a:lnTo>
                  <a:lnTo>
                    <a:pt x="911" y="437"/>
                  </a:lnTo>
                  <a:lnTo>
                    <a:pt x="816" y="343"/>
                  </a:lnTo>
                  <a:lnTo>
                    <a:pt x="759" y="229"/>
                  </a:lnTo>
                  <a:lnTo>
                    <a:pt x="721" y="134"/>
                  </a:lnTo>
                  <a:lnTo>
                    <a:pt x="72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624180" y="2381018"/>
              <a:ext cx="150343" cy="153386"/>
            </a:xfrm>
            <a:custGeom>
              <a:avLst/>
              <a:gdLst/>
              <a:ahLst/>
              <a:cxnLst/>
              <a:rect l="l" t="t" r="r" b="b"/>
              <a:pathLst>
                <a:path w="2866" h="2924" extrusionOk="0">
                  <a:moveTo>
                    <a:pt x="23" y="2846"/>
                  </a:moveTo>
                  <a:lnTo>
                    <a:pt x="1" y="2847"/>
                  </a:lnTo>
                  <a:lnTo>
                    <a:pt x="20" y="2847"/>
                  </a:lnTo>
                  <a:lnTo>
                    <a:pt x="23" y="2846"/>
                  </a:lnTo>
                  <a:close/>
                  <a:moveTo>
                    <a:pt x="1746" y="1"/>
                  </a:moveTo>
                  <a:lnTo>
                    <a:pt x="1196" y="39"/>
                  </a:lnTo>
                  <a:lnTo>
                    <a:pt x="646" y="96"/>
                  </a:lnTo>
                  <a:lnTo>
                    <a:pt x="646" y="115"/>
                  </a:lnTo>
                  <a:lnTo>
                    <a:pt x="741" y="115"/>
                  </a:lnTo>
                  <a:lnTo>
                    <a:pt x="835" y="134"/>
                  </a:lnTo>
                  <a:lnTo>
                    <a:pt x="911" y="172"/>
                  </a:lnTo>
                  <a:lnTo>
                    <a:pt x="987" y="210"/>
                  </a:lnTo>
                  <a:lnTo>
                    <a:pt x="1063" y="266"/>
                  </a:lnTo>
                  <a:lnTo>
                    <a:pt x="1139" y="342"/>
                  </a:lnTo>
                  <a:lnTo>
                    <a:pt x="1234" y="494"/>
                  </a:lnTo>
                  <a:lnTo>
                    <a:pt x="1310" y="684"/>
                  </a:lnTo>
                  <a:lnTo>
                    <a:pt x="1367" y="912"/>
                  </a:lnTo>
                  <a:lnTo>
                    <a:pt x="1367" y="1158"/>
                  </a:lnTo>
                  <a:lnTo>
                    <a:pt x="1329" y="1424"/>
                  </a:lnTo>
                  <a:lnTo>
                    <a:pt x="1272" y="1690"/>
                  </a:lnTo>
                  <a:lnTo>
                    <a:pt x="1158" y="1917"/>
                  </a:lnTo>
                  <a:lnTo>
                    <a:pt x="1025" y="2145"/>
                  </a:lnTo>
                  <a:lnTo>
                    <a:pt x="854" y="2354"/>
                  </a:lnTo>
                  <a:lnTo>
                    <a:pt x="665" y="2525"/>
                  </a:lnTo>
                  <a:lnTo>
                    <a:pt x="456" y="2657"/>
                  </a:lnTo>
                  <a:lnTo>
                    <a:pt x="228" y="2771"/>
                  </a:lnTo>
                  <a:lnTo>
                    <a:pt x="23" y="2846"/>
                  </a:lnTo>
                  <a:lnTo>
                    <a:pt x="23" y="2846"/>
                  </a:lnTo>
                  <a:lnTo>
                    <a:pt x="608" y="2809"/>
                  </a:lnTo>
                  <a:lnTo>
                    <a:pt x="1196" y="2809"/>
                  </a:lnTo>
                  <a:lnTo>
                    <a:pt x="1803" y="2847"/>
                  </a:lnTo>
                  <a:lnTo>
                    <a:pt x="2391" y="2923"/>
                  </a:lnTo>
                  <a:lnTo>
                    <a:pt x="2202" y="2828"/>
                  </a:lnTo>
                  <a:lnTo>
                    <a:pt x="2012" y="2714"/>
                  </a:lnTo>
                  <a:lnTo>
                    <a:pt x="1879" y="2563"/>
                  </a:lnTo>
                  <a:lnTo>
                    <a:pt x="1746" y="2373"/>
                  </a:lnTo>
                  <a:lnTo>
                    <a:pt x="1670" y="2164"/>
                  </a:lnTo>
                  <a:lnTo>
                    <a:pt x="1613" y="1936"/>
                  </a:lnTo>
                  <a:lnTo>
                    <a:pt x="1613" y="1690"/>
                  </a:lnTo>
                  <a:lnTo>
                    <a:pt x="1632" y="1424"/>
                  </a:lnTo>
                  <a:lnTo>
                    <a:pt x="1708" y="1158"/>
                  </a:lnTo>
                  <a:lnTo>
                    <a:pt x="1803" y="912"/>
                  </a:lnTo>
                  <a:lnTo>
                    <a:pt x="1936" y="703"/>
                  </a:lnTo>
                  <a:lnTo>
                    <a:pt x="2088" y="494"/>
                  </a:lnTo>
                  <a:lnTo>
                    <a:pt x="2259" y="342"/>
                  </a:lnTo>
                  <a:lnTo>
                    <a:pt x="2448" y="210"/>
                  </a:lnTo>
                  <a:lnTo>
                    <a:pt x="2543" y="172"/>
                  </a:lnTo>
                  <a:lnTo>
                    <a:pt x="2657" y="134"/>
                  </a:lnTo>
                  <a:lnTo>
                    <a:pt x="2752" y="115"/>
                  </a:lnTo>
                  <a:lnTo>
                    <a:pt x="2847" y="96"/>
                  </a:lnTo>
                  <a:lnTo>
                    <a:pt x="2866" y="96"/>
                  </a:lnTo>
                  <a:lnTo>
                    <a:pt x="2581" y="58"/>
                  </a:lnTo>
                  <a:lnTo>
                    <a:pt x="2297" y="20"/>
                  </a:lnTo>
                  <a:lnTo>
                    <a:pt x="2031" y="20"/>
                  </a:lnTo>
                  <a:lnTo>
                    <a:pt x="174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651039" y="2416846"/>
              <a:ext cx="205109" cy="98620"/>
            </a:xfrm>
            <a:custGeom>
              <a:avLst/>
              <a:gdLst/>
              <a:ahLst/>
              <a:cxnLst/>
              <a:rect l="l" t="t" r="r" b="b"/>
              <a:pathLst>
                <a:path w="3910" h="1880" extrusionOk="0">
                  <a:moveTo>
                    <a:pt x="456" y="1"/>
                  </a:moveTo>
                  <a:lnTo>
                    <a:pt x="0" y="1766"/>
                  </a:lnTo>
                  <a:lnTo>
                    <a:pt x="133" y="1595"/>
                  </a:lnTo>
                  <a:lnTo>
                    <a:pt x="285" y="1443"/>
                  </a:lnTo>
                  <a:lnTo>
                    <a:pt x="494" y="1291"/>
                  </a:lnTo>
                  <a:lnTo>
                    <a:pt x="740" y="1140"/>
                  </a:lnTo>
                  <a:lnTo>
                    <a:pt x="1025" y="1026"/>
                  </a:lnTo>
                  <a:lnTo>
                    <a:pt x="1329" y="931"/>
                  </a:lnTo>
                  <a:lnTo>
                    <a:pt x="1651" y="874"/>
                  </a:lnTo>
                  <a:lnTo>
                    <a:pt x="1974" y="855"/>
                  </a:lnTo>
                  <a:lnTo>
                    <a:pt x="2144" y="874"/>
                  </a:lnTo>
                  <a:lnTo>
                    <a:pt x="2296" y="893"/>
                  </a:lnTo>
                  <a:lnTo>
                    <a:pt x="2600" y="950"/>
                  </a:lnTo>
                  <a:lnTo>
                    <a:pt x="2866" y="1064"/>
                  </a:lnTo>
                  <a:lnTo>
                    <a:pt x="3112" y="1196"/>
                  </a:lnTo>
                  <a:lnTo>
                    <a:pt x="3321" y="1348"/>
                  </a:lnTo>
                  <a:lnTo>
                    <a:pt x="3473" y="1519"/>
                  </a:lnTo>
                  <a:lnTo>
                    <a:pt x="3530" y="1614"/>
                  </a:lnTo>
                  <a:lnTo>
                    <a:pt x="3568" y="1709"/>
                  </a:lnTo>
                  <a:lnTo>
                    <a:pt x="3606" y="1804"/>
                  </a:lnTo>
                  <a:lnTo>
                    <a:pt x="3625" y="1880"/>
                  </a:lnTo>
                  <a:lnTo>
                    <a:pt x="3776" y="969"/>
                  </a:lnTo>
                  <a:lnTo>
                    <a:pt x="3909" y="39"/>
                  </a:lnTo>
                  <a:lnTo>
                    <a:pt x="3890" y="39"/>
                  </a:lnTo>
                  <a:lnTo>
                    <a:pt x="3852" y="115"/>
                  </a:lnTo>
                  <a:lnTo>
                    <a:pt x="3795" y="191"/>
                  </a:lnTo>
                  <a:lnTo>
                    <a:pt x="3738" y="248"/>
                  </a:lnTo>
                  <a:lnTo>
                    <a:pt x="3663" y="305"/>
                  </a:lnTo>
                  <a:lnTo>
                    <a:pt x="3454" y="399"/>
                  </a:lnTo>
                  <a:lnTo>
                    <a:pt x="3226" y="494"/>
                  </a:lnTo>
                  <a:lnTo>
                    <a:pt x="2960" y="551"/>
                  </a:lnTo>
                  <a:lnTo>
                    <a:pt x="2676" y="589"/>
                  </a:lnTo>
                  <a:lnTo>
                    <a:pt x="2353" y="608"/>
                  </a:lnTo>
                  <a:lnTo>
                    <a:pt x="2031" y="627"/>
                  </a:lnTo>
                  <a:lnTo>
                    <a:pt x="1708" y="608"/>
                  </a:lnTo>
                  <a:lnTo>
                    <a:pt x="1404" y="570"/>
                  </a:lnTo>
                  <a:lnTo>
                    <a:pt x="1139" y="532"/>
                  </a:lnTo>
                  <a:lnTo>
                    <a:pt x="911" y="456"/>
                  </a:lnTo>
                  <a:lnTo>
                    <a:pt x="721" y="380"/>
                  </a:lnTo>
                  <a:lnTo>
                    <a:pt x="645" y="324"/>
                  </a:lnTo>
                  <a:lnTo>
                    <a:pt x="588" y="267"/>
                  </a:lnTo>
                  <a:lnTo>
                    <a:pt x="532" y="210"/>
                  </a:lnTo>
                  <a:lnTo>
                    <a:pt x="494" y="134"/>
                  </a:lnTo>
                  <a:lnTo>
                    <a:pt x="475" y="77"/>
                  </a:lnTo>
                  <a:lnTo>
                    <a:pt x="4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565428" y="1999809"/>
              <a:ext cx="106541" cy="108535"/>
            </a:xfrm>
            <a:custGeom>
              <a:avLst/>
              <a:gdLst/>
              <a:ahLst/>
              <a:cxnLst/>
              <a:rect l="l" t="t" r="r" b="b"/>
              <a:pathLst>
                <a:path w="2031" h="2069" extrusionOk="0">
                  <a:moveTo>
                    <a:pt x="1234" y="0"/>
                  </a:moveTo>
                  <a:lnTo>
                    <a:pt x="854" y="19"/>
                  </a:lnTo>
                  <a:lnTo>
                    <a:pt x="456" y="57"/>
                  </a:lnTo>
                  <a:lnTo>
                    <a:pt x="588" y="76"/>
                  </a:lnTo>
                  <a:lnTo>
                    <a:pt x="702" y="133"/>
                  </a:lnTo>
                  <a:lnTo>
                    <a:pt x="797" y="228"/>
                  </a:lnTo>
                  <a:lnTo>
                    <a:pt x="873" y="342"/>
                  </a:lnTo>
                  <a:lnTo>
                    <a:pt x="930" y="474"/>
                  </a:lnTo>
                  <a:lnTo>
                    <a:pt x="968" y="645"/>
                  </a:lnTo>
                  <a:lnTo>
                    <a:pt x="968" y="816"/>
                  </a:lnTo>
                  <a:lnTo>
                    <a:pt x="949" y="1006"/>
                  </a:lnTo>
                  <a:lnTo>
                    <a:pt x="892" y="1196"/>
                  </a:lnTo>
                  <a:lnTo>
                    <a:pt x="816" y="1366"/>
                  </a:lnTo>
                  <a:lnTo>
                    <a:pt x="721" y="1518"/>
                  </a:lnTo>
                  <a:lnTo>
                    <a:pt x="607" y="1670"/>
                  </a:lnTo>
                  <a:lnTo>
                    <a:pt x="456" y="1784"/>
                  </a:lnTo>
                  <a:lnTo>
                    <a:pt x="323" y="1898"/>
                  </a:lnTo>
                  <a:lnTo>
                    <a:pt x="152" y="1974"/>
                  </a:lnTo>
                  <a:lnTo>
                    <a:pt x="0" y="2012"/>
                  </a:lnTo>
                  <a:lnTo>
                    <a:pt x="0" y="2012"/>
                  </a:lnTo>
                  <a:lnTo>
                    <a:pt x="418" y="1993"/>
                  </a:lnTo>
                  <a:lnTo>
                    <a:pt x="854" y="1993"/>
                  </a:lnTo>
                  <a:lnTo>
                    <a:pt x="1271" y="2031"/>
                  </a:lnTo>
                  <a:lnTo>
                    <a:pt x="1708" y="2068"/>
                  </a:lnTo>
                  <a:lnTo>
                    <a:pt x="1556" y="2012"/>
                  </a:lnTo>
                  <a:lnTo>
                    <a:pt x="1423" y="1917"/>
                  </a:lnTo>
                  <a:lnTo>
                    <a:pt x="1328" y="1803"/>
                  </a:lnTo>
                  <a:lnTo>
                    <a:pt x="1234" y="1689"/>
                  </a:lnTo>
                  <a:lnTo>
                    <a:pt x="1177" y="1537"/>
                  </a:lnTo>
                  <a:lnTo>
                    <a:pt x="1139" y="1366"/>
                  </a:lnTo>
                  <a:lnTo>
                    <a:pt x="1139" y="1196"/>
                  </a:lnTo>
                  <a:lnTo>
                    <a:pt x="1158" y="1006"/>
                  </a:lnTo>
                  <a:lnTo>
                    <a:pt x="1215" y="816"/>
                  </a:lnTo>
                  <a:lnTo>
                    <a:pt x="1290" y="645"/>
                  </a:lnTo>
                  <a:lnTo>
                    <a:pt x="1366" y="493"/>
                  </a:lnTo>
                  <a:lnTo>
                    <a:pt x="1480" y="342"/>
                  </a:lnTo>
                  <a:lnTo>
                    <a:pt x="1613" y="228"/>
                  </a:lnTo>
                  <a:lnTo>
                    <a:pt x="1746" y="133"/>
                  </a:lnTo>
                  <a:lnTo>
                    <a:pt x="1879" y="76"/>
                  </a:lnTo>
                  <a:lnTo>
                    <a:pt x="2031" y="57"/>
                  </a:lnTo>
                  <a:lnTo>
                    <a:pt x="163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585362" y="2024674"/>
              <a:ext cx="146409" cy="70713"/>
            </a:xfrm>
            <a:custGeom>
              <a:avLst/>
              <a:gdLst/>
              <a:ahLst/>
              <a:cxnLst/>
              <a:rect l="l" t="t" r="r" b="b"/>
              <a:pathLst>
                <a:path w="2791" h="1348" extrusionOk="0">
                  <a:moveTo>
                    <a:pt x="323" y="0"/>
                  </a:moveTo>
                  <a:lnTo>
                    <a:pt x="1" y="1272"/>
                  </a:lnTo>
                  <a:lnTo>
                    <a:pt x="20" y="1272"/>
                  </a:lnTo>
                  <a:lnTo>
                    <a:pt x="95" y="1139"/>
                  </a:lnTo>
                  <a:lnTo>
                    <a:pt x="209" y="1025"/>
                  </a:lnTo>
                  <a:lnTo>
                    <a:pt x="361" y="911"/>
                  </a:lnTo>
                  <a:lnTo>
                    <a:pt x="532" y="816"/>
                  </a:lnTo>
                  <a:lnTo>
                    <a:pt x="741" y="741"/>
                  </a:lnTo>
                  <a:lnTo>
                    <a:pt x="949" y="665"/>
                  </a:lnTo>
                  <a:lnTo>
                    <a:pt x="1177" y="627"/>
                  </a:lnTo>
                  <a:lnTo>
                    <a:pt x="1424" y="608"/>
                  </a:lnTo>
                  <a:lnTo>
                    <a:pt x="1651" y="627"/>
                  </a:lnTo>
                  <a:lnTo>
                    <a:pt x="1860" y="684"/>
                  </a:lnTo>
                  <a:lnTo>
                    <a:pt x="2050" y="760"/>
                  </a:lnTo>
                  <a:lnTo>
                    <a:pt x="2221" y="854"/>
                  </a:lnTo>
                  <a:lnTo>
                    <a:pt x="2373" y="968"/>
                  </a:lnTo>
                  <a:lnTo>
                    <a:pt x="2486" y="1082"/>
                  </a:lnTo>
                  <a:lnTo>
                    <a:pt x="2562" y="1215"/>
                  </a:lnTo>
                  <a:lnTo>
                    <a:pt x="2581" y="1348"/>
                  </a:lnTo>
                  <a:lnTo>
                    <a:pt x="2600" y="1348"/>
                  </a:lnTo>
                  <a:lnTo>
                    <a:pt x="2695" y="684"/>
                  </a:lnTo>
                  <a:lnTo>
                    <a:pt x="2790" y="19"/>
                  </a:lnTo>
                  <a:lnTo>
                    <a:pt x="2714" y="133"/>
                  </a:lnTo>
                  <a:lnTo>
                    <a:pt x="2619" y="228"/>
                  </a:lnTo>
                  <a:lnTo>
                    <a:pt x="2467" y="285"/>
                  </a:lnTo>
                  <a:lnTo>
                    <a:pt x="2316" y="342"/>
                  </a:lnTo>
                  <a:lnTo>
                    <a:pt x="2126" y="399"/>
                  </a:lnTo>
                  <a:lnTo>
                    <a:pt x="1917" y="418"/>
                  </a:lnTo>
                  <a:lnTo>
                    <a:pt x="1689" y="437"/>
                  </a:lnTo>
                  <a:lnTo>
                    <a:pt x="1215" y="437"/>
                  </a:lnTo>
                  <a:lnTo>
                    <a:pt x="1006" y="418"/>
                  </a:lnTo>
                  <a:lnTo>
                    <a:pt x="817" y="380"/>
                  </a:lnTo>
                  <a:lnTo>
                    <a:pt x="646" y="323"/>
                  </a:lnTo>
                  <a:lnTo>
                    <a:pt x="513" y="266"/>
                  </a:lnTo>
                  <a:lnTo>
                    <a:pt x="418" y="190"/>
                  </a:lnTo>
                  <a:lnTo>
                    <a:pt x="361" y="95"/>
                  </a:lnTo>
                  <a:lnTo>
                    <a:pt x="3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1381667" y="2826015"/>
              <a:ext cx="1803751" cy="1013374"/>
            </a:xfrm>
            <a:custGeom>
              <a:avLst/>
              <a:gdLst/>
              <a:ahLst/>
              <a:cxnLst/>
              <a:rect l="l" t="t" r="r" b="b"/>
              <a:pathLst>
                <a:path w="34385" h="19318" extrusionOk="0">
                  <a:moveTo>
                    <a:pt x="114" y="0"/>
                  </a:moveTo>
                  <a:lnTo>
                    <a:pt x="0" y="436"/>
                  </a:lnTo>
                  <a:lnTo>
                    <a:pt x="1063" y="1670"/>
                  </a:lnTo>
                  <a:lnTo>
                    <a:pt x="8235" y="9962"/>
                  </a:lnTo>
                  <a:lnTo>
                    <a:pt x="8217" y="10076"/>
                  </a:lnTo>
                  <a:lnTo>
                    <a:pt x="8198" y="10380"/>
                  </a:lnTo>
                  <a:lnTo>
                    <a:pt x="8235" y="10399"/>
                  </a:lnTo>
                  <a:lnTo>
                    <a:pt x="8122" y="10513"/>
                  </a:lnTo>
                  <a:lnTo>
                    <a:pt x="8046" y="10645"/>
                  </a:lnTo>
                  <a:lnTo>
                    <a:pt x="7951" y="10778"/>
                  </a:lnTo>
                  <a:lnTo>
                    <a:pt x="7894" y="10930"/>
                  </a:lnTo>
                  <a:lnTo>
                    <a:pt x="7837" y="11082"/>
                  </a:lnTo>
                  <a:lnTo>
                    <a:pt x="7799" y="11253"/>
                  </a:lnTo>
                  <a:lnTo>
                    <a:pt x="7761" y="11423"/>
                  </a:lnTo>
                  <a:lnTo>
                    <a:pt x="7761" y="11594"/>
                  </a:lnTo>
                  <a:lnTo>
                    <a:pt x="7780" y="11841"/>
                  </a:lnTo>
                  <a:lnTo>
                    <a:pt x="7761" y="11841"/>
                  </a:lnTo>
                  <a:lnTo>
                    <a:pt x="7761" y="12069"/>
                  </a:lnTo>
                  <a:lnTo>
                    <a:pt x="7780" y="12296"/>
                  </a:lnTo>
                  <a:lnTo>
                    <a:pt x="7818" y="12524"/>
                  </a:lnTo>
                  <a:lnTo>
                    <a:pt x="7875" y="12752"/>
                  </a:lnTo>
                  <a:lnTo>
                    <a:pt x="7913" y="12979"/>
                  </a:lnTo>
                  <a:lnTo>
                    <a:pt x="7989" y="13188"/>
                  </a:lnTo>
                  <a:lnTo>
                    <a:pt x="8160" y="13625"/>
                  </a:lnTo>
                  <a:lnTo>
                    <a:pt x="8330" y="13966"/>
                  </a:lnTo>
                  <a:lnTo>
                    <a:pt x="8520" y="14308"/>
                  </a:lnTo>
                  <a:lnTo>
                    <a:pt x="8748" y="14649"/>
                  </a:lnTo>
                  <a:lnTo>
                    <a:pt x="9013" y="14972"/>
                  </a:lnTo>
                  <a:lnTo>
                    <a:pt x="9279" y="15295"/>
                  </a:lnTo>
                  <a:lnTo>
                    <a:pt x="9602" y="15598"/>
                  </a:lnTo>
                  <a:lnTo>
                    <a:pt x="9924" y="15902"/>
                  </a:lnTo>
                  <a:lnTo>
                    <a:pt x="10285" y="16186"/>
                  </a:lnTo>
                  <a:lnTo>
                    <a:pt x="10645" y="16471"/>
                  </a:lnTo>
                  <a:lnTo>
                    <a:pt x="11044" y="16737"/>
                  </a:lnTo>
                  <a:lnTo>
                    <a:pt x="11461" y="16983"/>
                  </a:lnTo>
                  <a:lnTo>
                    <a:pt x="11879" y="17230"/>
                  </a:lnTo>
                  <a:lnTo>
                    <a:pt x="12334" y="17458"/>
                  </a:lnTo>
                  <a:lnTo>
                    <a:pt x="12809" y="17685"/>
                  </a:lnTo>
                  <a:lnTo>
                    <a:pt x="13302" y="17894"/>
                  </a:lnTo>
                  <a:lnTo>
                    <a:pt x="13795" y="18084"/>
                  </a:lnTo>
                  <a:lnTo>
                    <a:pt x="14611" y="18369"/>
                  </a:lnTo>
                  <a:lnTo>
                    <a:pt x="15446" y="18615"/>
                  </a:lnTo>
                  <a:lnTo>
                    <a:pt x="16319" y="18824"/>
                  </a:lnTo>
                  <a:lnTo>
                    <a:pt x="17211" y="18995"/>
                  </a:lnTo>
                  <a:lnTo>
                    <a:pt x="18141" y="19128"/>
                  </a:lnTo>
                  <a:lnTo>
                    <a:pt x="19090" y="19223"/>
                  </a:lnTo>
                  <a:lnTo>
                    <a:pt x="20076" y="19298"/>
                  </a:lnTo>
                  <a:lnTo>
                    <a:pt x="21063" y="19317"/>
                  </a:lnTo>
                  <a:lnTo>
                    <a:pt x="22069" y="19298"/>
                  </a:lnTo>
                  <a:lnTo>
                    <a:pt x="23037" y="19223"/>
                  </a:lnTo>
                  <a:lnTo>
                    <a:pt x="23985" y="19128"/>
                  </a:lnTo>
                  <a:lnTo>
                    <a:pt x="24915" y="18995"/>
                  </a:lnTo>
                  <a:lnTo>
                    <a:pt x="25826" y="18824"/>
                  </a:lnTo>
                  <a:lnTo>
                    <a:pt x="26699" y="18615"/>
                  </a:lnTo>
                  <a:lnTo>
                    <a:pt x="27534" y="18369"/>
                  </a:lnTo>
                  <a:lnTo>
                    <a:pt x="28331" y="18084"/>
                  </a:lnTo>
                  <a:lnTo>
                    <a:pt x="28843" y="17894"/>
                  </a:lnTo>
                  <a:lnTo>
                    <a:pt x="29337" y="17685"/>
                  </a:lnTo>
                  <a:lnTo>
                    <a:pt x="29792" y="17458"/>
                  </a:lnTo>
                  <a:lnTo>
                    <a:pt x="30247" y="17230"/>
                  </a:lnTo>
                  <a:lnTo>
                    <a:pt x="30684" y="16983"/>
                  </a:lnTo>
                  <a:lnTo>
                    <a:pt x="31101" y="16737"/>
                  </a:lnTo>
                  <a:lnTo>
                    <a:pt x="31481" y="16471"/>
                  </a:lnTo>
                  <a:lnTo>
                    <a:pt x="31860" y="16186"/>
                  </a:lnTo>
                  <a:lnTo>
                    <a:pt x="32126" y="15978"/>
                  </a:lnTo>
                  <a:lnTo>
                    <a:pt x="32373" y="15769"/>
                  </a:lnTo>
                  <a:lnTo>
                    <a:pt x="32619" y="15541"/>
                  </a:lnTo>
                  <a:lnTo>
                    <a:pt x="32828" y="15314"/>
                  </a:lnTo>
                  <a:lnTo>
                    <a:pt x="33037" y="15067"/>
                  </a:lnTo>
                  <a:lnTo>
                    <a:pt x="33246" y="14839"/>
                  </a:lnTo>
                  <a:lnTo>
                    <a:pt x="33416" y="14592"/>
                  </a:lnTo>
                  <a:lnTo>
                    <a:pt x="33587" y="14346"/>
                  </a:lnTo>
                  <a:lnTo>
                    <a:pt x="33739" y="14099"/>
                  </a:lnTo>
                  <a:lnTo>
                    <a:pt x="33872" y="13833"/>
                  </a:lnTo>
                  <a:lnTo>
                    <a:pt x="34005" y="13587"/>
                  </a:lnTo>
                  <a:lnTo>
                    <a:pt x="34099" y="13321"/>
                  </a:lnTo>
                  <a:lnTo>
                    <a:pt x="34194" y="13055"/>
                  </a:lnTo>
                  <a:lnTo>
                    <a:pt x="34270" y="12771"/>
                  </a:lnTo>
                  <a:lnTo>
                    <a:pt x="34327" y="12505"/>
                  </a:lnTo>
                  <a:lnTo>
                    <a:pt x="34365" y="12239"/>
                  </a:lnTo>
                  <a:lnTo>
                    <a:pt x="34384" y="11841"/>
                  </a:lnTo>
                  <a:lnTo>
                    <a:pt x="18482" y="11841"/>
                  </a:lnTo>
                  <a:lnTo>
                    <a:pt x="18501" y="11594"/>
                  </a:lnTo>
                  <a:lnTo>
                    <a:pt x="18501" y="11423"/>
                  </a:lnTo>
                  <a:lnTo>
                    <a:pt x="18463" y="11234"/>
                  </a:lnTo>
                  <a:lnTo>
                    <a:pt x="18425" y="11063"/>
                  </a:lnTo>
                  <a:lnTo>
                    <a:pt x="18369" y="10911"/>
                  </a:lnTo>
                  <a:lnTo>
                    <a:pt x="18293" y="10759"/>
                  </a:lnTo>
                  <a:lnTo>
                    <a:pt x="18198" y="10608"/>
                  </a:lnTo>
                  <a:lnTo>
                    <a:pt x="18103" y="10475"/>
                  </a:lnTo>
                  <a:lnTo>
                    <a:pt x="17989" y="10342"/>
                  </a:lnTo>
                  <a:lnTo>
                    <a:pt x="17856" y="10228"/>
                  </a:lnTo>
                  <a:lnTo>
                    <a:pt x="17723" y="10133"/>
                  </a:lnTo>
                  <a:lnTo>
                    <a:pt x="17572" y="10038"/>
                  </a:lnTo>
                  <a:lnTo>
                    <a:pt x="17420" y="9962"/>
                  </a:lnTo>
                  <a:lnTo>
                    <a:pt x="17268" y="9905"/>
                  </a:lnTo>
                  <a:lnTo>
                    <a:pt x="17097" y="9867"/>
                  </a:lnTo>
                  <a:lnTo>
                    <a:pt x="16926" y="9830"/>
                  </a:lnTo>
                  <a:lnTo>
                    <a:pt x="16243" y="9830"/>
                  </a:lnTo>
                  <a:lnTo>
                    <a:pt x="16243" y="9697"/>
                  </a:lnTo>
                  <a:lnTo>
                    <a:pt x="16224" y="9583"/>
                  </a:lnTo>
                  <a:lnTo>
                    <a:pt x="16205" y="9469"/>
                  </a:lnTo>
                  <a:lnTo>
                    <a:pt x="16167" y="9374"/>
                  </a:lnTo>
                  <a:lnTo>
                    <a:pt x="16053" y="9165"/>
                  </a:lnTo>
                  <a:lnTo>
                    <a:pt x="15902" y="8995"/>
                  </a:lnTo>
                  <a:lnTo>
                    <a:pt x="15731" y="8862"/>
                  </a:lnTo>
                  <a:lnTo>
                    <a:pt x="15541" y="8748"/>
                  </a:lnTo>
                  <a:lnTo>
                    <a:pt x="15427" y="8710"/>
                  </a:lnTo>
                  <a:lnTo>
                    <a:pt x="15313" y="8672"/>
                  </a:lnTo>
                  <a:lnTo>
                    <a:pt x="15200" y="8653"/>
                  </a:lnTo>
                  <a:lnTo>
                    <a:pt x="10323" y="8653"/>
                  </a:lnTo>
                  <a:lnTo>
                    <a:pt x="10152" y="8672"/>
                  </a:lnTo>
                  <a:lnTo>
                    <a:pt x="9981" y="8710"/>
                  </a:lnTo>
                  <a:lnTo>
                    <a:pt x="9810" y="8767"/>
                  </a:lnTo>
                  <a:lnTo>
                    <a:pt x="9678" y="8843"/>
                  </a:lnTo>
                  <a:lnTo>
                    <a:pt x="1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917837" y="3600445"/>
              <a:ext cx="1283163" cy="238944"/>
            </a:xfrm>
            <a:custGeom>
              <a:avLst/>
              <a:gdLst/>
              <a:ahLst/>
              <a:cxnLst/>
              <a:rect l="l" t="t" r="r" b="b"/>
              <a:pathLst>
                <a:path w="24461" h="4555" extrusionOk="0">
                  <a:moveTo>
                    <a:pt x="1" y="0"/>
                  </a:moveTo>
                  <a:lnTo>
                    <a:pt x="190" y="247"/>
                  </a:lnTo>
                  <a:lnTo>
                    <a:pt x="418" y="494"/>
                  </a:lnTo>
                  <a:lnTo>
                    <a:pt x="646" y="721"/>
                  </a:lnTo>
                  <a:lnTo>
                    <a:pt x="874" y="968"/>
                  </a:lnTo>
                  <a:lnTo>
                    <a:pt x="1139" y="1196"/>
                  </a:lnTo>
                  <a:lnTo>
                    <a:pt x="1405" y="1404"/>
                  </a:lnTo>
                  <a:lnTo>
                    <a:pt x="1690" y="1632"/>
                  </a:lnTo>
                  <a:lnTo>
                    <a:pt x="1993" y="1841"/>
                  </a:lnTo>
                  <a:lnTo>
                    <a:pt x="2316" y="2050"/>
                  </a:lnTo>
                  <a:lnTo>
                    <a:pt x="2638" y="2239"/>
                  </a:lnTo>
                  <a:lnTo>
                    <a:pt x="2961" y="2429"/>
                  </a:lnTo>
                  <a:lnTo>
                    <a:pt x="3321" y="2619"/>
                  </a:lnTo>
                  <a:lnTo>
                    <a:pt x="4043" y="2960"/>
                  </a:lnTo>
                  <a:lnTo>
                    <a:pt x="4821" y="3283"/>
                  </a:lnTo>
                  <a:lnTo>
                    <a:pt x="5637" y="3568"/>
                  </a:lnTo>
                  <a:lnTo>
                    <a:pt x="6490" y="3814"/>
                  </a:lnTo>
                  <a:lnTo>
                    <a:pt x="7363" y="4023"/>
                  </a:lnTo>
                  <a:lnTo>
                    <a:pt x="8293" y="4213"/>
                  </a:lnTo>
                  <a:lnTo>
                    <a:pt x="9242" y="4365"/>
                  </a:lnTo>
                  <a:lnTo>
                    <a:pt x="10210" y="4460"/>
                  </a:lnTo>
                  <a:lnTo>
                    <a:pt x="11215" y="4516"/>
                  </a:lnTo>
                  <a:lnTo>
                    <a:pt x="12221" y="4554"/>
                  </a:lnTo>
                  <a:lnTo>
                    <a:pt x="13246" y="4516"/>
                  </a:lnTo>
                  <a:lnTo>
                    <a:pt x="14251" y="4460"/>
                  </a:lnTo>
                  <a:lnTo>
                    <a:pt x="15219" y="4365"/>
                  </a:lnTo>
                  <a:lnTo>
                    <a:pt x="16168" y="4213"/>
                  </a:lnTo>
                  <a:lnTo>
                    <a:pt x="17079" y="4023"/>
                  </a:lnTo>
                  <a:lnTo>
                    <a:pt x="17971" y="3814"/>
                  </a:lnTo>
                  <a:lnTo>
                    <a:pt x="18825" y="3568"/>
                  </a:lnTo>
                  <a:lnTo>
                    <a:pt x="19641" y="3283"/>
                  </a:lnTo>
                  <a:lnTo>
                    <a:pt x="20400" y="2960"/>
                  </a:lnTo>
                  <a:lnTo>
                    <a:pt x="21140" y="2619"/>
                  </a:lnTo>
                  <a:lnTo>
                    <a:pt x="21481" y="2429"/>
                  </a:lnTo>
                  <a:lnTo>
                    <a:pt x="21823" y="2239"/>
                  </a:lnTo>
                  <a:lnTo>
                    <a:pt x="22145" y="2050"/>
                  </a:lnTo>
                  <a:lnTo>
                    <a:pt x="22449" y="1841"/>
                  </a:lnTo>
                  <a:lnTo>
                    <a:pt x="22753" y="1632"/>
                  </a:lnTo>
                  <a:lnTo>
                    <a:pt x="23037" y="1404"/>
                  </a:lnTo>
                  <a:lnTo>
                    <a:pt x="23322" y="1196"/>
                  </a:lnTo>
                  <a:lnTo>
                    <a:pt x="23569" y="968"/>
                  </a:lnTo>
                  <a:lnTo>
                    <a:pt x="23815" y="721"/>
                  </a:lnTo>
                  <a:lnTo>
                    <a:pt x="24043" y="494"/>
                  </a:lnTo>
                  <a:lnTo>
                    <a:pt x="24252" y="247"/>
                  </a:lnTo>
                  <a:lnTo>
                    <a:pt x="244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225031" y="3502874"/>
              <a:ext cx="47841" cy="79683"/>
            </a:xfrm>
            <a:custGeom>
              <a:avLst/>
              <a:gdLst/>
              <a:ahLst/>
              <a:cxnLst/>
              <a:rect l="l" t="t" r="r" b="b"/>
              <a:pathLst>
                <a:path w="912" h="1519" extrusionOk="0">
                  <a:moveTo>
                    <a:pt x="1" y="1"/>
                  </a:moveTo>
                  <a:lnTo>
                    <a:pt x="1" y="1519"/>
                  </a:lnTo>
                  <a:lnTo>
                    <a:pt x="912" y="1519"/>
                  </a:lnTo>
                  <a:lnTo>
                    <a:pt x="912"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201111" y="3502874"/>
              <a:ext cx="23921" cy="79683"/>
            </a:xfrm>
            <a:custGeom>
              <a:avLst/>
              <a:gdLst/>
              <a:ahLst/>
              <a:cxnLst/>
              <a:rect l="l" t="t" r="r" b="b"/>
              <a:pathLst>
                <a:path w="456" h="1519" extrusionOk="0">
                  <a:moveTo>
                    <a:pt x="0" y="1"/>
                  </a:moveTo>
                  <a:lnTo>
                    <a:pt x="0"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150332" y="3502874"/>
              <a:ext cx="47789" cy="79683"/>
            </a:xfrm>
            <a:custGeom>
              <a:avLst/>
              <a:gdLst/>
              <a:ahLst/>
              <a:cxnLst/>
              <a:rect l="l" t="t" r="r" b="b"/>
              <a:pathLst>
                <a:path w="911" h="1519" extrusionOk="0">
                  <a:moveTo>
                    <a:pt x="0" y="1"/>
                  </a:moveTo>
                  <a:lnTo>
                    <a:pt x="0" y="1519"/>
                  </a:lnTo>
                  <a:lnTo>
                    <a:pt x="911" y="1519"/>
                  </a:lnTo>
                  <a:lnTo>
                    <a:pt x="911"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126464" y="3502874"/>
              <a:ext cx="23921" cy="79683"/>
            </a:xfrm>
            <a:custGeom>
              <a:avLst/>
              <a:gdLst/>
              <a:ahLst/>
              <a:cxnLst/>
              <a:rect l="l" t="t" r="r" b="b"/>
              <a:pathLst>
                <a:path w="456" h="1519" extrusionOk="0">
                  <a:moveTo>
                    <a:pt x="0" y="1"/>
                  </a:moveTo>
                  <a:lnTo>
                    <a:pt x="0"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75685" y="3502874"/>
              <a:ext cx="47841" cy="79683"/>
            </a:xfrm>
            <a:custGeom>
              <a:avLst/>
              <a:gdLst/>
              <a:ahLst/>
              <a:cxnLst/>
              <a:rect l="l" t="t" r="r" b="b"/>
              <a:pathLst>
                <a:path w="912" h="1519" extrusionOk="0">
                  <a:moveTo>
                    <a:pt x="0" y="1"/>
                  </a:moveTo>
                  <a:lnTo>
                    <a:pt x="0" y="1519"/>
                  </a:lnTo>
                  <a:lnTo>
                    <a:pt x="911" y="1519"/>
                  </a:lnTo>
                  <a:lnTo>
                    <a:pt x="911"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51817" y="3502874"/>
              <a:ext cx="23973" cy="79683"/>
            </a:xfrm>
            <a:custGeom>
              <a:avLst/>
              <a:gdLst/>
              <a:ahLst/>
              <a:cxnLst/>
              <a:rect l="l" t="t" r="r" b="b"/>
              <a:pathLst>
                <a:path w="457" h="1519" extrusionOk="0">
                  <a:moveTo>
                    <a:pt x="1" y="1"/>
                  </a:moveTo>
                  <a:lnTo>
                    <a:pt x="1"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1038" y="3502874"/>
              <a:ext cx="48838" cy="79683"/>
            </a:xfrm>
            <a:custGeom>
              <a:avLst/>
              <a:gdLst/>
              <a:ahLst/>
              <a:cxnLst/>
              <a:rect l="l" t="t" r="r" b="b"/>
              <a:pathLst>
                <a:path w="931" h="1519" extrusionOk="0">
                  <a:moveTo>
                    <a:pt x="0" y="1"/>
                  </a:moveTo>
                  <a:lnTo>
                    <a:pt x="0" y="1519"/>
                  </a:lnTo>
                  <a:lnTo>
                    <a:pt x="930" y="1519"/>
                  </a:lnTo>
                  <a:lnTo>
                    <a:pt x="930"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22830" y="3502874"/>
              <a:ext cx="24970" cy="79683"/>
            </a:xfrm>
            <a:custGeom>
              <a:avLst/>
              <a:gdLst/>
              <a:ahLst/>
              <a:cxnLst/>
              <a:rect l="l" t="t" r="r" b="b"/>
              <a:pathLst>
                <a:path w="476" h="1519" extrusionOk="0">
                  <a:moveTo>
                    <a:pt x="1" y="1"/>
                  </a:moveTo>
                  <a:lnTo>
                    <a:pt x="1" y="1519"/>
                  </a:lnTo>
                  <a:lnTo>
                    <a:pt x="475" y="1519"/>
                  </a:lnTo>
                  <a:lnTo>
                    <a:pt x="47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73609" y="3502874"/>
              <a:ext cx="48838" cy="79683"/>
            </a:xfrm>
            <a:custGeom>
              <a:avLst/>
              <a:gdLst/>
              <a:ahLst/>
              <a:cxnLst/>
              <a:rect l="l" t="t" r="r" b="b"/>
              <a:pathLst>
                <a:path w="931" h="1519" extrusionOk="0">
                  <a:moveTo>
                    <a:pt x="1" y="1"/>
                  </a:moveTo>
                  <a:lnTo>
                    <a:pt x="1" y="1519"/>
                  </a:lnTo>
                  <a:lnTo>
                    <a:pt x="930" y="1519"/>
                  </a:lnTo>
                  <a:lnTo>
                    <a:pt x="930"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98474" y="3502874"/>
              <a:ext cx="23973" cy="79683"/>
            </a:xfrm>
            <a:custGeom>
              <a:avLst/>
              <a:gdLst/>
              <a:ahLst/>
              <a:cxnLst/>
              <a:rect l="l" t="t" r="r" b="b"/>
              <a:pathLst>
                <a:path w="457" h="1519" extrusionOk="0">
                  <a:moveTo>
                    <a:pt x="1" y="1"/>
                  </a:moveTo>
                  <a:lnTo>
                    <a:pt x="1"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255794" y="3230147"/>
              <a:ext cx="47789" cy="79683"/>
            </a:xfrm>
            <a:custGeom>
              <a:avLst/>
              <a:gdLst/>
              <a:ahLst/>
              <a:cxnLst/>
              <a:rect l="l" t="t" r="r" b="b"/>
              <a:pathLst>
                <a:path w="911" h="1519" extrusionOk="0">
                  <a:moveTo>
                    <a:pt x="0" y="0"/>
                  </a:moveTo>
                  <a:lnTo>
                    <a:pt x="0" y="1518"/>
                  </a:lnTo>
                  <a:lnTo>
                    <a:pt x="911" y="1518"/>
                  </a:lnTo>
                  <a:lnTo>
                    <a:pt x="9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279662" y="3230147"/>
              <a:ext cx="23921" cy="79683"/>
            </a:xfrm>
            <a:custGeom>
              <a:avLst/>
              <a:gdLst/>
              <a:ahLst/>
              <a:cxnLst/>
              <a:rect l="l" t="t" r="r" b="b"/>
              <a:pathLst>
                <a:path w="456" h="1519" extrusionOk="0">
                  <a:moveTo>
                    <a:pt x="1" y="0"/>
                  </a:moveTo>
                  <a:lnTo>
                    <a:pt x="1" y="1518"/>
                  </a:lnTo>
                  <a:lnTo>
                    <a:pt x="456" y="1518"/>
                  </a:lnTo>
                  <a:lnTo>
                    <a:pt x="4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325458" y="3230147"/>
              <a:ext cx="47841" cy="79683"/>
            </a:xfrm>
            <a:custGeom>
              <a:avLst/>
              <a:gdLst/>
              <a:ahLst/>
              <a:cxnLst/>
              <a:rect l="l" t="t" r="r" b="b"/>
              <a:pathLst>
                <a:path w="912" h="1519" extrusionOk="0">
                  <a:moveTo>
                    <a:pt x="0" y="0"/>
                  </a:moveTo>
                  <a:lnTo>
                    <a:pt x="0" y="1518"/>
                  </a:lnTo>
                  <a:lnTo>
                    <a:pt x="911" y="1518"/>
                  </a:lnTo>
                  <a:lnTo>
                    <a:pt x="9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349326" y="3230147"/>
              <a:ext cx="23973" cy="79683"/>
            </a:xfrm>
            <a:custGeom>
              <a:avLst/>
              <a:gdLst/>
              <a:ahLst/>
              <a:cxnLst/>
              <a:rect l="l" t="t" r="r" b="b"/>
              <a:pathLst>
                <a:path w="457" h="1519" extrusionOk="0">
                  <a:moveTo>
                    <a:pt x="1" y="0"/>
                  </a:moveTo>
                  <a:lnTo>
                    <a:pt x="1" y="1518"/>
                  </a:lnTo>
                  <a:lnTo>
                    <a:pt x="456" y="1518"/>
                  </a:lnTo>
                  <a:lnTo>
                    <a:pt x="4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842194" y="3675092"/>
              <a:ext cx="1131875" cy="99564"/>
            </a:xfrm>
            <a:custGeom>
              <a:avLst/>
              <a:gdLst/>
              <a:ahLst/>
              <a:cxnLst/>
              <a:rect l="l" t="t" r="r" b="b"/>
              <a:pathLst>
                <a:path w="21577" h="1898" extrusionOk="0">
                  <a:moveTo>
                    <a:pt x="1" y="0"/>
                  </a:moveTo>
                  <a:lnTo>
                    <a:pt x="361" y="285"/>
                  </a:lnTo>
                  <a:lnTo>
                    <a:pt x="760" y="551"/>
                  </a:lnTo>
                  <a:lnTo>
                    <a:pt x="1177" y="797"/>
                  </a:lnTo>
                  <a:lnTo>
                    <a:pt x="1595" y="1044"/>
                  </a:lnTo>
                  <a:lnTo>
                    <a:pt x="2050" y="1272"/>
                  </a:lnTo>
                  <a:lnTo>
                    <a:pt x="2525" y="1499"/>
                  </a:lnTo>
                  <a:lnTo>
                    <a:pt x="3018" y="1708"/>
                  </a:lnTo>
                  <a:lnTo>
                    <a:pt x="3511" y="1898"/>
                  </a:lnTo>
                  <a:lnTo>
                    <a:pt x="18047" y="1898"/>
                  </a:lnTo>
                  <a:lnTo>
                    <a:pt x="18559" y="1708"/>
                  </a:lnTo>
                  <a:lnTo>
                    <a:pt x="19053" y="1499"/>
                  </a:lnTo>
                  <a:lnTo>
                    <a:pt x="19508" y="1272"/>
                  </a:lnTo>
                  <a:lnTo>
                    <a:pt x="19963" y="1044"/>
                  </a:lnTo>
                  <a:lnTo>
                    <a:pt x="20400" y="797"/>
                  </a:lnTo>
                  <a:lnTo>
                    <a:pt x="20817" y="551"/>
                  </a:lnTo>
                  <a:lnTo>
                    <a:pt x="21197" y="285"/>
                  </a:lnTo>
                  <a:lnTo>
                    <a:pt x="21576" y="0"/>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1325957" y="2913566"/>
              <a:ext cx="448984" cy="485861"/>
            </a:xfrm>
            <a:custGeom>
              <a:avLst/>
              <a:gdLst/>
              <a:ahLst/>
              <a:cxnLst/>
              <a:rect l="l" t="t" r="r" b="b"/>
              <a:pathLst>
                <a:path w="8559" h="9262" extrusionOk="0">
                  <a:moveTo>
                    <a:pt x="1" y="1"/>
                  </a:moveTo>
                  <a:lnTo>
                    <a:pt x="7173" y="8293"/>
                  </a:lnTo>
                  <a:lnTo>
                    <a:pt x="7136" y="8711"/>
                  </a:lnTo>
                  <a:lnTo>
                    <a:pt x="7173" y="8730"/>
                  </a:lnTo>
                  <a:lnTo>
                    <a:pt x="7060" y="8844"/>
                  </a:lnTo>
                  <a:lnTo>
                    <a:pt x="6984" y="8976"/>
                  </a:lnTo>
                  <a:lnTo>
                    <a:pt x="6889" y="9109"/>
                  </a:lnTo>
                  <a:lnTo>
                    <a:pt x="6832" y="9261"/>
                  </a:lnTo>
                  <a:lnTo>
                    <a:pt x="8559" y="8711"/>
                  </a:lnTo>
                  <a:lnTo>
                    <a:pt x="7933" y="8198"/>
                  </a:lnTo>
                  <a:lnTo>
                    <a:pt x="1"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974544" y="3354576"/>
              <a:ext cx="320568" cy="186172"/>
            </a:xfrm>
            <a:custGeom>
              <a:avLst/>
              <a:gdLst/>
              <a:ahLst/>
              <a:cxnLst/>
              <a:rect l="l" t="t" r="r" b="b"/>
              <a:pathLst>
                <a:path w="6111" h="3549" extrusionOk="0">
                  <a:moveTo>
                    <a:pt x="456" y="0"/>
                  </a:moveTo>
                  <a:lnTo>
                    <a:pt x="437" y="304"/>
                  </a:lnTo>
                  <a:lnTo>
                    <a:pt x="474" y="323"/>
                  </a:lnTo>
                  <a:lnTo>
                    <a:pt x="361" y="437"/>
                  </a:lnTo>
                  <a:lnTo>
                    <a:pt x="285" y="569"/>
                  </a:lnTo>
                  <a:lnTo>
                    <a:pt x="190" y="702"/>
                  </a:lnTo>
                  <a:lnTo>
                    <a:pt x="133" y="854"/>
                  </a:lnTo>
                  <a:lnTo>
                    <a:pt x="76" y="1006"/>
                  </a:lnTo>
                  <a:lnTo>
                    <a:pt x="38" y="1177"/>
                  </a:lnTo>
                  <a:lnTo>
                    <a:pt x="0" y="1347"/>
                  </a:lnTo>
                  <a:lnTo>
                    <a:pt x="0" y="1518"/>
                  </a:lnTo>
                  <a:lnTo>
                    <a:pt x="19" y="1765"/>
                  </a:lnTo>
                  <a:lnTo>
                    <a:pt x="0" y="1765"/>
                  </a:lnTo>
                  <a:lnTo>
                    <a:pt x="0" y="1993"/>
                  </a:lnTo>
                  <a:lnTo>
                    <a:pt x="19" y="2220"/>
                  </a:lnTo>
                  <a:lnTo>
                    <a:pt x="57" y="2448"/>
                  </a:lnTo>
                  <a:lnTo>
                    <a:pt x="114" y="2676"/>
                  </a:lnTo>
                  <a:lnTo>
                    <a:pt x="152" y="2903"/>
                  </a:lnTo>
                  <a:lnTo>
                    <a:pt x="228" y="3112"/>
                  </a:lnTo>
                  <a:lnTo>
                    <a:pt x="399" y="3549"/>
                  </a:lnTo>
                  <a:lnTo>
                    <a:pt x="4346" y="3549"/>
                  </a:lnTo>
                  <a:lnTo>
                    <a:pt x="4516" y="3530"/>
                  </a:lnTo>
                  <a:lnTo>
                    <a:pt x="4687" y="3511"/>
                  </a:lnTo>
                  <a:lnTo>
                    <a:pt x="4858" y="3454"/>
                  </a:lnTo>
                  <a:lnTo>
                    <a:pt x="5029" y="3397"/>
                  </a:lnTo>
                  <a:lnTo>
                    <a:pt x="5180" y="3321"/>
                  </a:lnTo>
                  <a:lnTo>
                    <a:pt x="5332" y="3245"/>
                  </a:lnTo>
                  <a:lnTo>
                    <a:pt x="5465" y="3131"/>
                  </a:lnTo>
                  <a:lnTo>
                    <a:pt x="5579" y="3017"/>
                  </a:lnTo>
                  <a:lnTo>
                    <a:pt x="5712" y="2903"/>
                  </a:lnTo>
                  <a:lnTo>
                    <a:pt x="5807" y="2771"/>
                  </a:lnTo>
                  <a:lnTo>
                    <a:pt x="5902" y="2619"/>
                  </a:lnTo>
                  <a:lnTo>
                    <a:pt x="5958" y="2467"/>
                  </a:lnTo>
                  <a:lnTo>
                    <a:pt x="6034" y="2296"/>
                  </a:lnTo>
                  <a:lnTo>
                    <a:pt x="6072" y="2125"/>
                  </a:lnTo>
                  <a:lnTo>
                    <a:pt x="6091" y="1955"/>
                  </a:lnTo>
                  <a:lnTo>
                    <a:pt x="6110" y="1765"/>
                  </a:lnTo>
                  <a:lnTo>
                    <a:pt x="6091" y="1594"/>
                  </a:lnTo>
                  <a:lnTo>
                    <a:pt x="6072" y="1423"/>
                  </a:lnTo>
                  <a:lnTo>
                    <a:pt x="6034" y="1253"/>
                  </a:lnTo>
                  <a:lnTo>
                    <a:pt x="5958" y="1082"/>
                  </a:lnTo>
                  <a:lnTo>
                    <a:pt x="5902" y="930"/>
                  </a:lnTo>
                  <a:lnTo>
                    <a:pt x="5807" y="778"/>
                  </a:lnTo>
                  <a:lnTo>
                    <a:pt x="5712" y="645"/>
                  </a:lnTo>
                  <a:lnTo>
                    <a:pt x="5579" y="513"/>
                  </a:lnTo>
                  <a:lnTo>
                    <a:pt x="5465" y="399"/>
                  </a:lnTo>
                  <a:lnTo>
                    <a:pt x="5332" y="304"/>
                  </a:lnTo>
                  <a:lnTo>
                    <a:pt x="5180" y="209"/>
                  </a:lnTo>
                  <a:lnTo>
                    <a:pt x="5029" y="133"/>
                  </a:lnTo>
                  <a:lnTo>
                    <a:pt x="4858" y="76"/>
                  </a:lnTo>
                  <a:lnTo>
                    <a:pt x="4687" y="38"/>
                  </a:lnTo>
                  <a:lnTo>
                    <a:pt x="4516" y="19"/>
                  </a:lnTo>
                  <a:lnTo>
                    <a:pt x="4346" y="0"/>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412147" y="3447112"/>
              <a:ext cx="834232" cy="20983"/>
            </a:xfrm>
            <a:custGeom>
              <a:avLst/>
              <a:gdLst/>
              <a:ahLst/>
              <a:cxnLst/>
              <a:rect l="l" t="t" r="r" b="b"/>
              <a:pathLst>
                <a:path w="15903" h="400" extrusionOk="0">
                  <a:moveTo>
                    <a:pt x="0" y="1"/>
                  </a:moveTo>
                  <a:lnTo>
                    <a:pt x="0" y="399"/>
                  </a:lnTo>
                  <a:lnTo>
                    <a:pt x="15883" y="399"/>
                  </a:lnTo>
                  <a:lnTo>
                    <a:pt x="15902"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 name="Google Shape;80;p2"/>
          <p:cNvGrpSpPr/>
          <p:nvPr/>
        </p:nvGrpSpPr>
        <p:grpSpPr>
          <a:xfrm>
            <a:off x="7784625" y="3304450"/>
            <a:ext cx="1459975" cy="1263600"/>
            <a:chOff x="-3571300" y="1396925"/>
            <a:chExt cx="1459975" cy="1263600"/>
          </a:xfrm>
        </p:grpSpPr>
        <p:sp>
          <p:nvSpPr>
            <p:cNvPr id="81" name="Google Shape;81;p2"/>
            <p:cNvSpPr/>
            <p:nvPr/>
          </p:nvSpPr>
          <p:spPr>
            <a:xfrm>
              <a:off x="-3571300" y="2609425"/>
              <a:ext cx="23175" cy="4000"/>
            </a:xfrm>
            <a:custGeom>
              <a:avLst/>
              <a:gdLst/>
              <a:ahLst/>
              <a:cxnLst/>
              <a:rect l="l" t="t" r="r" b="b"/>
              <a:pathLst>
                <a:path w="927" h="160" fill="none" extrusionOk="0">
                  <a:moveTo>
                    <a:pt x="479" y="160"/>
                  </a:moveTo>
                  <a:lnTo>
                    <a:pt x="479" y="160"/>
                  </a:lnTo>
                  <a:lnTo>
                    <a:pt x="128" y="160"/>
                  </a:lnTo>
                  <a:lnTo>
                    <a:pt x="32" y="128"/>
                  </a:lnTo>
                  <a:lnTo>
                    <a:pt x="0" y="96"/>
                  </a:lnTo>
                  <a:lnTo>
                    <a:pt x="0" y="96"/>
                  </a:lnTo>
                  <a:lnTo>
                    <a:pt x="32" y="64"/>
                  </a:lnTo>
                  <a:lnTo>
                    <a:pt x="128" y="32"/>
                  </a:lnTo>
                  <a:lnTo>
                    <a:pt x="479" y="0"/>
                  </a:lnTo>
                  <a:lnTo>
                    <a:pt x="479" y="0"/>
                  </a:lnTo>
                  <a:lnTo>
                    <a:pt x="799" y="32"/>
                  </a:lnTo>
                  <a:lnTo>
                    <a:pt x="894" y="64"/>
                  </a:lnTo>
                  <a:lnTo>
                    <a:pt x="926" y="96"/>
                  </a:lnTo>
                  <a:lnTo>
                    <a:pt x="926" y="96"/>
                  </a:lnTo>
                  <a:lnTo>
                    <a:pt x="894" y="128"/>
                  </a:lnTo>
                  <a:lnTo>
                    <a:pt x="799" y="160"/>
                  </a:lnTo>
                  <a:lnTo>
                    <a:pt x="479" y="16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2159250" y="2657325"/>
              <a:ext cx="16000" cy="3200"/>
            </a:xfrm>
            <a:custGeom>
              <a:avLst/>
              <a:gdLst/>
              <a:ahLst/>
              <a:cxnLst/>
              <a:rect l="l" t="t" r="r" b="b"/>
              <a:pathLst>
                <a:path w="640" h="128" extrusionOk="0">
                  <a:moveTo>
                    <a:pt x="96" y="0"/>
                  </a:moveTo>
                  <a:lnTo>
                    <a:pt x="1" y="32"/>
                  </a:lnTo>
                  <a:lnTo>
                    <a:pt x="1" y="64"/>
                  </a:lnTo>
                  <a:lnTo>
                    <a:pt x="1" y="96"/>
                  </a:lnTo>
                  <a:lnTo>
                    <a:pt x="96" y="96"/>
                  </a:lnTo>
                  <a:lnTo>
                    <a:pt x="320" y="128"/>
                  </a:lnTo>
                  <a:lnTo>
                    <a:pt x="543" y="96"/>
                  </a:lnTo>
                  <a:lnTo>
                    <a:pt x="607" y="96"/>
                  </a:lnTo>
                  <a:lnTo>
                    <a:pt x="639" y="64"/>
                  </a:lnTo>
                  <a:lnTo>
                    <a:pt x="607" y="32"/>
                  </a:lnTo>
                  <a:lnTo>
                    <a:pt x="543" y="0"/>
                  </a:lnTo>
                  <a:close/>
                </a:path>
              </a:pathLst>
            </a:custGeom>
            <a:solidFill>
              <a:srgbClr val="FCFF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2128925" y="2617400"/>
              <a:ext cx="17600" cy="5625"/>
            </a:xfrm>
            <a:custGeom>
              <a:avLst/>
              <a:gdLst/>
              <a:ahLst/>
              <a:cxnLst/>
              <a:rect l="l" t="t" r="r" b="b"/>
              <a:pathLst>
                <a:path w="704" h="225" extrusionOk="0">
                  <a:moveTo>
                    <a:pt x="352" y="1"/>
                  </a:moveTo>
                  <a:lnTo>
                    <a:pt x="97" y="33"/>
                  </a:lnTo>
                  <a:lnTo>
                    <a:pt x="33" y="64"/>
                  </a:lnTo>
                  <a:lnTo>
                    <a:pt x="1" y="96"/>
                  </a:lnTo>
                  <a:lnTo>
                    <a:pt x="33" y="160"/>
                  </a:lnTo>
                  <a:lnTo>
                    <a:pt x="97" y="192"/>
                  </a:lnTo>
                  <a:lnTo>
                    <a:pt x="352" y="224"/>
                  </a:lnTo>
                  <a:lnTo>
                    <a:pt x="608" y="192"/>
                  </a:lnTo>
                  <a:lnTo>
                    <a:pt x="671" y="160"/>
                  </a:lnTo>
                  <a:lnTo>
                    <a:pt x="703" y="96"/>
                  </a:lnTo>
                  <a:lnTo>
                    <a:pt x="671" y="64"/>
                  </a:lnTo>
                  <a:lnTo>
                    <a:pt x="608" y="33"/>
                  </a:lnTo>
                  <a:lnTo>
                    <a:pt x="352" y="1"/>
                  </a:lnTo>
                  <a:close/>
                </a:path>
              </a:pathLst>
            </a:custGeom>
            <a:solidFill>
              <a:srgbClr val="FCFF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3525000" y="2174375"/>
              <a:ext cx="525250" cy="457425"/>
            </a:xfrm>
            <a:custGeom>
              <a:avLst/>
              <a:gdLst/>
              <a:ahLst/>
              <a:cxnLst/>
              <a:rect l="l" t="t" r="r" b="b"/>
              <a:pathLst>
                <a:path w="21010" h="18297" extrusionOk="0">
                  <a:moveTo>
                    <a:pt x="11239" y="1"/>
                  </a:moveTo>
                  <a:lnTo>
                    <a:pt x="10888" y="33"/>
                  </a:lnTo>
                  <a:lnTo>
                    <a:pt x="10537" y="97"/>
                  </a:lnTo>
                  <a:lnTo>
                    <a:pt x="10217" y="161"/>
                  </a:lnTo>
                  <a:lnTo>
                    <a:pt x="9866" y="288"/>
                  </a:lnTo>
                  <a:lnTo>
                    <a:pt x="9515" y="416"/>
                  </a:lnTo>
                  <a:lnTo>
                    <a:pt x="9196" y="544"/>
                  </a:lnTo>
                  <a:lnTo>
                    <a:pt x="8876" y="703"/>
                  </a:lnTo>
                  <a:lnTo>
                    <a:pt x="8238" y="1087"/>
                  </a:lnTo>
                  <a:lnTo>
                    <a:pt x="7663" y="1565"/>
                  </a:lnTo>
                  <a:lnTo>
                    <a:pt x="7088" y="2076"/>
                  </a:lnTo>
                  <a:lnTo>
                    <a:pt x="6546" y="2619"/>
                  </a:lnTo>
                  <a:lnTo>
                    <a:pt x="6035" y="3226"/>
                  </a:lnTo>
                  <a:lnTo>
                    <a:pt x="5556" y="3864"/>
                  </a:lnTo>
                  <a:lnTo>
                    <a:pt x="5141" y="4503"/>
                  </a:lnTo>
                  <a:lnTo>
                    <a:pt x="4694" y="5237"/>
                  </a:lnTo>
                  <a:lnTo>
                    <a:pt x="4279" y="6099"/>
                  </a:lnTo>
                  <a:lnTo>
                    <a:pt x="3832" y="7089"/>
                  </a:lnTo>
                  <a:lnTo>
                    <a:pt x="3385" y="8143"/>
                  </a:lnTo>
                  <a:lnTo>
                    <a:pt x="2970" y="9260"/>
                  </a:lnTo>
                  <a:lnTo>
                    <a:pt x="2523" y="10410"/>
                  </a:lnTo>
                  <a:lnTo>
                    <a:pt x="1724" y="12709"/>
                  </a:lnTo>
                  <a:lnTo>
                    <a:pt x="1022" y="14848"/>
                  </a:lnTo>
                  <a:lnTo>
                    <a:pt x="479" y="16636"/>
                  </a:lnTo>
                  <a:lnTo>
                    <a:pt x="0" y="18296"/>
                  </a:lnTo>
                  <a:lnTo>
                    <a:pt x="21009" y="18296"/>
                  </a:lnTo>
                  <a:lnTo>
                    <a:pt x="20946" y="17722"/>
                  </a:lnTo>
                  <a:lnTo>
                    <a:pt x="20722" y="16221"/>
                  </a:lnTo>
                  <a:lnTo>
                    <a:pt x="20562" y="15199"/>
                  </a:lnTo>
                  <a:lnTo>
                    <a:pt x="20339" y="14018"/>
                  </a:lnTo>
                  <a:lnTo>
                    <a:pt x="20083" y="12741"/>
                  </a:lnTo>
                  <a:lnTo>
                    <a:pt x="19796" y="11400"/>
                  </a:lnTo>
                  <a:lnTo>
                    <a:pt x="19445" y="9995"/>
                  </a:lnTo>
                  <a:lnTo>
                    <a:pt x="19030" y="8590"/>
                  </a:lnTo>
                  <a:lnTo>
                    <a:pt x="18583" y="7217"/>
                  </a:lnTo>
                  <a:lnTo>
                    <a:pt x="18327" y="6546"/>
                  </a:lnTo>
                  <a:lnTo>
                    <a:pt x="18072" y="5876"/>
                  </a:lnTo>
                  <a:lnTo>
                    <a:pt x="17785" y="5237"/>
                  </a:lnTo>
                  <a:lnTo>
                    <a:pt x="17497" y="4631"/>
                  </a:lnTo>
                  <a:lnTo>
                    <a:pt x="17210" y="4056"/>
                  </a:lnTo>
                  <a:lnTo>
                    <a:pt x="16859" y="3481"/>
                  </a:lnTo>
                  <a:lnTo>
                    <a:pt x="16539" y="2970"/>
                  </a:lnTo>
                  <a:lnTo>
                    <a:pt x="16188" y="2523"/>
                  </a:lnTo>
                  <a:lnTo>
                    <a:pt x="15805" y="2076"/>
                  </a:lnTo>
                  <a:lnTo>
                    <a:pt x="15422" y="1725"/>
                  </a:lnTo>
                  <a:lnTo>
                    <a:pt x="15039" y="1374"/>
                  </a:lnTo>
                  <a:lnTo>
                    <a:pt x="14624" y="1087"/>
                  </a:lnTo>
                  <a:lnTo>
                    <a:pt x="14240" y="831"/>
                  </a:lnTo>
                  <a:lnTo>
                    <a:pt x="13857" y="640"/>
                  </a:lnTo>
                  <a:lnTo>
                    <a:pt x="13474" y="448"/>
                  </a:lnTo>
                  <a:lnTo>
                    <a:pt x="13091" y="288"/>
                  </a:lnTo>
                  <a:lnTo>
                    <a:pt x="12708" y="161"/>
                  </a:lnTo>
                  <a:lnTo>
                    <a:pt x="12357" y="97"/>
                  </a:lnTo>
                  <a:lnTo>
                    <a:pt x="11974" y="33"/>
                  </a:lnTo>
                  <a:lnTo>
                    <a:pt x="11622"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3525000" y="2174375"/>
              <a:ext cx="525250" cy="457425"/>
            </a:xfrm>
            <a:custGeom>
              <a:avLst/>
              <a:gdLst/>
              <a:ahLst/>
              <a:cxnLst/>
              <a:rect l="l" t="t" r="r" b="b"/>
              <a:pathLst>
                <a:path w="21010" h="18297" fill="none" extrusionOk="0">
                  <a:moveTo>
                    <a:pt x="0" y="18296"/>
                  </a:moveTo>
                  <a:lnTo>
                    <a:pt x="0" y="18296"/>
                  </a:lnTo>
                  <a:lnTo>
                    <a:pt x="479" y="16636"/>
                  </a:lnTo>
                  <a:lnTo>
                    <a:pt x="1022" y="14848"/>
                  </a:lnTo>
                  <a:lnTo>
                    <a:pt x="1724" y="12709"/>
                  </a:lnTo>
                  <a:lnTo>
                    <a:pt x="2523" y="10410"/>
                  </a:lnTo>
                  <a:lnTo>
                    <a:pt x="2970" y="9260"/>
                  </a:lnTo>
                  <a:lnTo>
                    <a:pt x="3385" y="8143"/>
                  </a:lnTo>
                  <a:lnTo>
                    <a:pt x="3832" y="7089"/>
                  </a:lnTo>
                  <a:lnTo>
                    <a:pt x="4279" y="6099"/>
                  </a:lnTo>
                  <a:lnTo>
                    <a:pt x="4694" y="5237"/>
                  </a:lnTo>
                  <a:lnTo>
                    <a:pt x="5141" y="4503"/>
                  </a:lnTo>
                  <a:lnTo>
                    <a:pt x="5141" y="4503"/>
                  </a:lnTo>
                  <a:lnTo>
                    <a:pt x="5556" y="3864"/>
                  </a:lnTo>
                  <a:lnTo>
                    <a:pt x="6035" y="3226"/>
                  </a:lnTo>
                  <a:lnTo>
                    <a:pt x="6546" y="2619"/>
                  </a:lnTo>
                  <a:lnTo>
                    <a:pt x="7088" y="2076"/>
                  </a:lnTo>
                  <a:lnTo>
                    <a:pt x="7663" y="1565"/>
                  </a:lnTo>
                  <a:lnTo>
                    <a:pt x="8238" y="1087"/>
                  </a:lnTo>
                  <a:lnTo>
                    <a:pt x="8876" y="703"/>
                  </a:lnTo>
                  <a:lnTo>
                    <a:pt x="9196" y="544"/>
                  </a:lnTo>
                  <a:lnTo>
                    <a:pt x="9515" y="416"/>
                  </a:lnTo>
                  <a:lnTo>
                    <a:pt x="9866" y="288"/>
                  </a:lnTo>
                  <a:lnTo>
                    <a:pt x="10217" y="161"/>
                  </a:lnTo>
                  <a:lnTo>
                    <a:pt x="10537" y="97"/>
                  </a:lnTo>
                  <a:lnTo>
                    <a:pt x="10888" y="33"/>
                  </a:lnTo>
                  <a:lnTo>
                    <a:pt x="11239" y="1"/>
                  </a:lnTo>
                  <a:lnTo>
                    <a:pt x="11622" y="1"/>
                  </a:lnTo>
                  <a:lnTo>
                    <a:pt x="11974" y="33"/>
                  </a:lnTo>
                  <a:lnTo>
                    <a:pt x="12357" y="97"/>
                  </a:lnTo>
                  <a:lnTo>
                    <a:pt x="12708" y="161"/>
                  </a:lnTo>
                  <a:lnTo>
                    <a:pt x="13091" y="288"/>
                  </a:lnTo>
                  <a:lnTo>
                    <a:pt x="13474" y="448"/>
                  </a:lnTo>
                  <a:lnTo>
                    <a:pt x="13857" y="640"/>
                  </a:lnTo>
                  <a:lnTo>
                    <a:pt x="14240" y="831"/>
                  </a:lnTo>
                  <a:lnTo>
                    <a:pt x="14624" y="1087"/>
                  </a:lnTo>
                  <a:lnTo>
                    <a:pt x="15039" y="1374"/>
                  </a:lnTo>
                  <a:lnTo>
                    <a:pt x="15422" y="1725"/>
                  </a:lnTo>
                  <a:lnTo>
                    <a:pt x="15422" y="1725"/>
                  </a:lnTo>
                  <a:lnTo>
                    <a:pt x="15805" y="2076"/>
                  </a:lnTo>
                  <a:lnTo>
                    <a:pt x="16188" y="2523"/>
                  </a:lnTo>
                  <a:lnTo>
                    <a:pt x="16539" y="2970"/>
                  </a:lnTo>
                  <a:lnTo>
                    <a:pt x="16859" y="3481"/>
                  </a:lnTo>
                  <a:lnTo>
                    <a:pt x="17210" y="4056"/>
                  </a:lnTo>
                  <a:lnTo>
                    <a:pt x="17497" y="4631"/>
                  </a:lnTo>
                  <a:lnTo>
                    <a:pt x="17785" y="5237"/>
                  </a:lnTo>
                  <a:lnTo>
                    <a:pt x="18072" y="5876"/>
                  </a:lnTo>
                  <a:lnTo>
                    <a:pt x="18327" y="6546"/>
                  </a:lnTo>
                  <a:lnTo>
                    <a:pt x="18583" y="7217"/>
                  </a:lnTo>
                  <a:lnTo>
                    <a:pt x="19030" y="8590"/>
                  </a:lnTo>
                  <a:lnTo>
                    <a:pt x="19445" y="9995"/>
                  </a:lnTo>
                  <a:lnTo>
                    <a:pt x="19796" y="11400"/>
                  </a:lnTo>
                  <a:lnTo>
                    <a:pt x="20083" y="12741"/>
                  </a:lnTo>
                  <a:lnTo>
                    <a:pt x="20339" y="14018"/>
                  </a:lnTo>
                  <a:lnTo>
                    <a:pt x="20562" y="15199"/>
                  </a:lnTo>
                  <a:lnTo>
                    <a:pt x="20722" y="16221"/>
                  </a:lnTo>
                  <a:lnTo>
                    <a:pt x="20946" y="17722"/>
                  </a:lnTo>
                  <a:lnTo>
                    <a:pt x="21009" y="18296"/>
                  </a:lnTo>
                  <a:lnTo>
                    <a:pt x="0" y="1829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3287925" y="2174375"/>
              <a:ext cx="288175" cy="457425"/>
            </a:xfrm>
            <a:custGeom>
              <a:avLst/>
              <a:gdLst/>
              <a:ahLst/>
              <a:cxnLst/>
              <a:rect l="l" t="t" r="r" b="b"/>
              <a:pathLst>
                <a:path w="11527" h="18297" extrusionOk="0">
                  <a:moveTo>
                    <a:pt x="1724" y="1"/>
                  </a:moveTo>
                  <a:lnTo>
                    <a:pt x="1373" y="33"/>
                  </a:lnTo>
                  <a:lnTo>
                    <a:pt x="1022" y="97"/>
                  </a:lnTo>
                  <a:lnTo>
                    <a:pt x="671" y="193"/>
                  </a:lnTo>
                  <a:lnTo>
                    <a:pt x="319" y="288"/>
                  </a:lnTo>
                  <a:lnTo>
                    <a:pt x="0" y="416"/>
                  </a:lnTo>
                  <a:lnTo>
                    <a:pt x="351" y="735"/>
                  </a:lnTo>
                  <a:lnTo>
                    <a:pt x="702" y="1087"/>
                  </a:lnTo>
                  <a:lnTo>
                    <a:pt x="1054" y="1470"/>
                  </a:lnTo>
                  <a:lnTo>
                    <a:pt x="1405" y="1885"/>
                  </a:lnTo>
                  <a:lnTo>
                    <a:pt x="1724" y="2364"/>
                  </a:lnTo>
                  <a:lnTo>
                    <a:pt x="2044" y="2875"/>
                  </a:lnTo>
                  <a:lnTo>
                    <a:pt x="2331" y="3417"/>
                  </a:lnTo>
                  <a:lnTo>
                    <a:pt x="2618" y="3992"/>
                  </a:lnTo>
                  <a:lnTo>
                    <a:pt x="2874" y="4663"/>
                  </a:lnTo>
                  <a:lnTo>
                    <a:pt x="3161" y="5429"/>
                  </a:lnTo>
                  <a:lnTo>
                    <a:pt x="3736" y="7089"/>
                  </a:lnTo>
                  <a:lnTo>
                    <a:pt x="4310" y="8941"/>
                  </a:lnTo>
                  <a:lnTo>
                    <a:pt x="4853" y="10889"/>
                  </a:lnTo>
                  <a:lnTo>
                    <a:pt x="5396" y="12868"/>
                  </a:lnTo>
                  <a:lnTo>
                    <a:pt x="5907" y="14816"/>
                  </a:lnTo>
                  <a:lnTo>
                    <a:pt x="6737" y="18296"/>
                  </a:lnTo>
                  <a:lnTo>
                    <a:pt x="11526" y="18296"/>
                  </a:lnTo>
                  <a:lnTo>
                    <a:pt x="11463" y="17722"/>
                  </a:lnTo>
                  <a:lnTo>
                    <a:pt x="11239" y="16221"/>
                  </a:lnTo>
                  <a:lnTo>
                    <a:pt x="11079" y="15199"/>
                  </a:lnTo>
                  <a:lnTo>
                    <a:pt x="10856" y="14018"/>
                  </a:lnTo>
                  <a:lnTo>
                    <a:pt x="10600" y="12741"/>
                  </a:lnTo>
                  <a:lnTo>
                    <a:pt x="10313" y="11400"/>
                  </a:lnTo>
                  <a:lnTo>
                    <a:pt x="9962" y="9995"/>
                  </a:lnTo>
                  <a:lnTo>
                    <a:pt x="9547" y="8590"/>
                  </a:lnTo>
                  <a:lnTo>
                    <a:pt x="9100" y="7217"/>
                  </a:lnTo>
                  <a:lnTo>
                    <a:pt x="8844" y="6546"/>
                  </a:lnTo>
                  <a:lnTo>
                    <a:pt x="8589" y="5876"/>
                  </a:lnTo>
                  <a:lnTo>
                    <a:pt x="8302" y="5237"/>
                  </a:lnTo>
                  <a:lnTo>
                    <a:pt x="8014" y="4631"/>
                  </a:lnTo>
                  <a:lnTo>
                    <a:pt x="7727" y="4056"/>
                  </a:lnTo>
                  <a:lnTo>
                    <a:pt x="7376" y="3481"/>
                  </a:lnTo>
                  <a:lnTo>
                    <a:pt x="7056" y="2970"/>
                  </a:lnTo>
                  <a:lnTo>
                    <a:pt x="6705" y="2523"/>
                  </a:lnTo>
                  <a:lnTo>
                    <a:pt x="6322" y="2076"/>
                  </a:lnTo>
                  <a:lnTo>
                    <a:pt x="5939" y="1725"/>
                  </a:lnTo>
                  <a:lnTo>
                    <a:pt x="5556" y="1374"/>
                  </a:lnTo>
                  <a:lnTo>
                    <a:pt x="5141" y="1087"/>
                  </a:lnTo>
                  <a:lnTo>
                    <a:pt x="4757" y="831"/>
                  </a:lnTo>
                  <a:lnTo>
                    <a:pt x="4374" y="608"/>
                  </a:lnTo>
                  <a:lnTo>
                    <a:pt x="3959" y="448"/>
                  </a:lnTo>
                  <a:lnTo>
                    <a:pt x="3576" y="288"/>
                  </a:lnTo>
                  <a:lnTo>
                    <a:pt x="3225" y="161"/>
                  </a:lnTo>
                  <a:lnTo>
                    <a:pt x="2842" y="97"/>
                  </a:lnTo>
                  <a:lnTo>
                    <a:pt x="2459" y="33"/>
                  </a:lnTo>
                  <a:lnTo>
                    <a:pt x="2107"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3287925" y="2174375"/>
              <a:ext cx="288175" cy="457425"/>
            </a:xfrm>
            <a:custGeom>
              <a:avLst/>
              <a:gdLst/>
              <a:ahLst/>
              <a:cxnLst/>
              <a:rect l="l" t="t" r="r" b="b"/>
              <a:pathLst>
                <a:path w="11527" h="18297" fill="none" extrusionOk="0">
                  <a:moveTo>
                    <a:pt x="2618" y="3992"/>
                  </a:moveTo>
                  <a:lnTo>
                    <a:pt x="2618" y="3992"/>
                  </a:lnTo>
                  <a:lnTo>
                    <a:pt x="2874" y="4663"/>
                  </a:lnTo>
                  <a:lnTo>
                    <a:pt x="3161" y="5429"/>
                  </a:lnTo>
                  <a:lnTo>
                    <a:pt x="3736" y="7089"/>
                  </a:lnTo>
                  <a:lnTo>
                    <a:pt x="4310" y="8941"/>
                  </a:lnTo>
                  <a:lnTo>
                    <a:pt x="4853" y="10889"/>
                  </a:lnTo>
                  <a:lnTo>
                    <a:pt x="5396" y="12868"/>
                  </a:lnTo>
                  <a:lnTo>
                    <a:pt x="5907" y="14816"/>
                  </a:lnTo>
                  <a:lnTo>
                    <a:pt x="6737" y="18296"/>
                  </a:lnTo>
                  <a:lnTo>
                    <a:pt x="11526" y="18296"/>
                  </a:lnTo>
                  <a:lnTo>
                    <a:pt x="11526" y="18296"/>
                  </a:lnTo>
                  <a:lnTo>
                    <a:pt x="11463" y="17722"/>
                  </a:lnTo>
                  <a:lnTo>
                    <a:pt x="11239" y="16221"/>
                  </a:lnTo>
                  <a:lnTo>
                    <a:pt x="11079" y="15199"/>
                  </a:lnTo>
                  <a:lnTo>
                    <a:pt x="10856" y="14018"/>
                  </a:lnTo>
                  <a:lnTo>
                    <a:pt x="10600" y="12741"/>
                  </a:lnTo>
                  <a:lnTo>
                    <a:pt x="10313" y="11400"/>
                  </a:lnTo>
                  <a:lnTo>
                    <a:pt x="9962" y="9995"/>
                  </a:lnTo>
                  <a:lnTo>
                    <a:pt x="9547" y="8590"/>
                  </a:lnTo>
                  <a:lnTo>
                    <a:pt x="9100" y="7217"/>
                  </a:lnTo>
                  <a:lnTo>
                    <a:pt x="8844" y="6546"/>
                  </a:lnTo>
                  <a:lnTo>
                    <a:pt x="8589" y="5876"/>
                  </a:lnTo>
                  <a:lnTo>
                    <a:pt x="8302" y="5237"/>
                  </a:lnTo>
                  <a:lnTo>
                    <a:pt x="8014" y="4631"/>
                  </a:lnTo>
                  <a:lnTo>
                    <a:pt x="7727" y="4056"/>
                  </a:lnTo>
                  <a:lnTo>
                    <a:pt x="7376" y="3481"/>
                  </a:lnTo>
                  <a:lnTo>
                    <a:pt x="7056" y="2970"/>
                  </a:lnTo>
                  <a:lnTo>
                    <a:pt x="6705" y="2523"/>
                  </a:lnTo>
                  <a:lnTo>
                    <a:pt x="6322" y="2076"/>
                  </a:lnTo>
                  <a:lnTo>
                    <a:pt x="5939" y="1725"/>
                  </a:lnTo>
                  <a:lnTo>
                    <a:pt x="5939" y="1725"/>
                  </a:lnTo>
                  <a:lnTo>
                    <a:pt x="5556" y="1374"/>
                  </a:lnTo>
                  <a:lnTo>
                    <a:pt x="5141" y="1087"/>
                  </a:lnTo>
                  <a:lnTo>
                    <a:pt x="4757" y="831"/>
                  </a:lnTo>
                  <a:lnTo>
                    <a:pt x="4374" y="608"/>
                  </a:lnTo>
                  <a:lnTo>
                    <a:pt x="3959" y="448"/>
                  </a:lnTo>
                  <a:lnTo>
                    <a:pt x="3576" y="288"/>
                  </a:lnTo>
                  <a:lnTo>
                    <a:pt x="3225" y="161"/>
                  </a:lnTo>
                  <a:lnTo>
                    <a:pt x="2842" y="97"/>
                  </a:lnTo>
                  <a:lnTo>
                    <a:pt x="2459" y="33"/>
                  </a:lnTo>
                  <a:lnTo>
                    <a:pt x="2107" y="1"/>
                  </a:lnTo>
                  <a:lnTo>
                    <a:pt x="1724" y="1"/>
                  </a:lnTo>
                  <a:lnTo>
                    <a:pt x="1373" y="33"/>
                  </a:lnTo>
                  <a:lnTo>
                    <a:pt x="1022" y="97"/>
                  </a:lnTo>
                  <a:lnTo>
                    <a:pt x="671" y="193"/>
                  </a:lnTo>
                  <a:lnTo>
                    <a:pt x="319" y="288"/>
                  </a:lnTo>
                  <a:lnTo>
                    <a:pt x="0" y="416"/>
                  </a:lnTo>
                  <a:lnTo>
                    <a:pt x="0" y="416"/>
                  </a:lnTo>
                  <a:lnTo>
                    <a:pt x="351" y="735"/>
                  </a:lnTo>
                  <a:lnTo>
                    <a:pt x="702" y="1087"/>
                  </a:lnTo>
                  <a:lnTo>
                    <a:pt x="1054" y="1470"/>
                  </a:lnTo>
                  <a:lnTo>
                    <a:pt x="1405" y="1885"/>
                  </a:lnTo>
                  <a:lnTo>
                    <a:pt x="1724" y="2364"/>
                  </a:lnTo>
                  <a:lnTo>
                    <a:pt x="2044" y="2875"/>
                  </a:lnTo>
                  <a:lnTo>
                    <a:pt x="2331" y="3417"/>
                  </a:lnTo>
                  <a:lnTo>
                    <a:pt x="2618" y="39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3340625" y="2507250"/>
              <a:ext cx="28775" cy="24775"/>
            </a:xfrm>
            <a:custGeom>
              <a:avLst/>
              <a:gdLst/>
              <a:ahLst/>
              <a:cxnLst/>
              <a:rect l="l" t="t" r="r" b="b"/>
              <a:pathLst>
                <a:path w="1151" h="991" extrusionOk="0">
                  <a:moveTo>
                    <a:pt x="480" y="0"/>
                  </a:moveTo>
                  <a:lnTo>
                    <a:pt x="352" y="32"/>
                  </a:lnTo>
                  <a:lnTo>
                    <a:pt x="224" y="96"/>
                  </a:lnTo>
                  <a:lnTo>
                    <a:pt x="128" y="192"/>
                  </a:lnTo>
                  <a:lnTo>
                    <a:pt x="65" y="320"/>
                  </a:lnTo>
                  <a:lnTo>
                    <a:pt x="33" y="447"/>
                  </a:lnTo>
                  <a:lnTo>
                    <a:pt x="1" y="735"/>
                  </a:lnTo>
                  <a:lnTo>
                    <a:pt x="33" y="990"/>
                  </a:lnTo>
                  <a:lnTo>
                    <a:pt x="33" y="735"/>
                  </a:lnTo>
                  <a:lnTo>
                    <a:pt x="97" y="479"/>
                  </a:lnTo>
                  <a:lnTo>
                    <a:pt x="128" y="352"/>
                  </a:lnTo>
                  <a:lnTo>
                    <a:pt x="192" y="224"/>
                  </a:lnTo>
                  <a:lnTo>
                    <a:pt x="256" y="128"/>
                  </a:lnTo>
                  <a:lnTo>
                    <a:pt x="384" y="96"/>
                  </a:lnTo>
                  <a:lnTo>
                    <a:pt x="480" y="64"/>
                  </a:lnTo>
                  <a:lnTo>
                    <a:pt x="607" y="64"/>
                  </a:lnTo>
                  <a:lnTo>
                    <a:pt x="735" y="96"/>
                  </a:lnTo>
                  <a:lnTo>
                    <a:pt x="863" y="128"/>
                  </a:lnTo>
                  <a:lnTo>
                    <a:pt x="991" y="192"/>
                  </a:lnTo>
                  <a:lnTo>
                    <a:pt x="1054" y="288"/>
                  </a:lnTo>
                  <a:lnTo>
                    <a:pt x="1150" y="384"/>
                  </a:lnTo>
                  <a:lnTo>
                    <a:pt x="1086" y="256"/>
                  </a:lnTo>
                  <a:lnTo>
                    <a:pt x="991" y="160"/>
                  </a:lnTo>
                  <a:lnTo>
                    <a:pt x="895" y="64"/>
                  </a:lnTo>
                  <a:lnTo>
                    <a:pt x="767" y="32"/>
                  </a:lnTo>
                  <a:lnTo>
                    <a:pt x="639"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3352600" y="2609425"/>
              <a:ext cx="29575" cy="24775"/>
            </a:xfrm>
            <a:custGeom>
              <a:avLst/>
              <a:gdLst/>
              <a:ahLst/>
              <a:cxnLst/>
              <a:rect l="l" t="t" r="r" b="b"/>
              <a:pathLst>
                <a:path w="1183" h="991" extrusionOk="0">
                  <a:moveTo>
                    <a:pt x="352" y="0"/>
                  </a:moveTo>
                  <a:lnTo>
                    <a:pt x="224" y="96"/>
                  </a:lnTo>
                  <a:lnTo>
                    <a:pt x="129" y="192"/>
                  </a:lnTo>
                  <a:lnTo>
                    <a:pt x="65" y="320"/>
                  </a:lnTo>
                  <a:lnTo>
                    <a:pt x="33" y="447"/>
                  </a:lnTo>
                  <a:lnTo>
                    <a:pt x="1" y="703"/>
                  </a:lnTo>
                  <a:lnTo>
                    <a:pt x="33" y="990"/>
                  </a:lnTo>
                  <a:lnTo>
                    <a:pt x="33" y="703"/>
                  </a:lnTo>
                  <a:lnTo>
                    <a:pt x="65" y="447"/>
                  </a:lnTo>
                  <a:lnTo>
                    <a:pt x="97" y="320"/>
                  </a:lnTo>
                  <a:lnTo>
                    <a:pt x="160" y="224"/>
                  </a:lnTo>
                  <a:lnTo>
                    <a:pt x="256" y="128"/>
                  </a:lnTo>
                  <a:lnTo>
                    <a:pt x="352" y="64"/>
                  </a:lnTo>
                  <a:lnTo>
                    <a:pt x="480" y="32"/>
                  </a:lnTo>
                  <a:lnTo>
                    <a:pt x="607" y="64"/>
                  </a:lnTo>
                  <a:lnTo>
                    <a:pt x="735" y="64"/>
                  </a:lnTo>
                  <a:lnTo>
                    <a:pt x="863" y="96"/>
                  </a:lnTo>
                  <a:lnTo>
                    <a:pt x="959" y="160"/>
                  </a:lnTo>
                  <a:lnTo>
                    <a:pt x="1054" y="256"/>
                  </a:lnTo>
                  <a:lnTo>
                    <a:pt x="1118" y="383"/>
                  </a:lnTo>
                  <a:lnTo>
                    <a:pt x="1182" y="511"/>
                  </a:lnTo>
                  <a:lnTo>
                    <a:pt x="1150" y="352"/>
                  </a:lnTo>
                  <a:lnTo>
                    <a:pt x="1086" y="256"/>
                  </a:lnTo>
                  <a:lnTo>
                    <a:pt x="991" y="128"/>
                  </a:lnTo>
                  <a:lnTo>
                    <a:pt x="863" y="64"/>
                  </a:lnTo>
                  <a:lnTo>
                    <a:pt x="735" y="32"/>
                  </a:lnTo>
                  <a:lnTo>
                    <a:pt x="607"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3352600" y="2609425"/>
              <a:ext cx="29575" cy="24775"/>
            </a:xfrm>
            <a:custGeom>
              <a:avLst/>
              <a:gdLst/>
              <a:ahLst/>
              <a:cxnLst/>
              <a:rect l="l" t="t" r="r" b="b"/>
              <a:pathLst>
                <a:path w="1183" h="991" fill="none" extrusionOk="0">
                  <a:moveTo>
                    <a:pt x="33" y="990"/>
                  </a:moveTo>
                  <a:lnTo>
                    <a:pt x="33" y="990"/>
                  </a:lnTo>
                  <a:lnTo>
                    <a:pt x="1" y="703"/>
                  </a:lnTo>
                  <a:lnTo>
                    <a:pt x="33" y="447"/>
                  </a:lnTo>
                  <a:lnTo>
                    <a:pt x="33" y="447"/>
                  </a:lnTo>
                  <a:lnTo>
                    <a:pt x="65" y="320"/>
                  </a:lnTo>
                  <a:lnTo>
                    <a:pt x="129" y="192"/>
                  </a:lnTo>
                  <a:lnTo>
                    <a:pt x="129" y="192"/>
                  </a:lnTo>
                  <a:lnTo>
                    <a:pt x="224" y="96"/>
                  </a:lnTo>
                  <a:lnTo>
                    <a:pt x="224" y="96"/>
                  </a:lnTo>
                  <a:lnTo>
                    <a:pt x="352" y="0"/>
                  </a:lnTo>
                  <a:lnTo>
                    <a:pt x="352" y="0"/>
                  </a:lnTo>
                  <a:lnTo>
                    <a:pt x="480" y="0"/>
                  </a:lnTo>
                  <a:lnTo>
                    <a:pt x="607" y="0"/>
                  </a:lnTo>
                  <a:lnTo>
                    <a:pt x="607" y="0"/>
                  </a:lnTo>
                  <a:lnTo>
                    <a:pt x="735" y="32"/>
                  </a:lnTo>
                  <a:lnTo>
                    <a:pt x="863" y="64"/>
                  </a:lnTo>
                  <a:lnTo>
                    <a:pt x="863" y="64"/>
                  </a:lnTo>
                  <a:lnTo>
                    <a:pt x="991" y="128"/>
                  </a:lnTo>
                  <a:lnTo>
                    <a:pt x="1086" y="256"/>
                  </a:lnTo>
                  <a:lnTo>
                    <a:pt x="1086" y="256"/>
                  </a:lnTo>
                  <a:lnTo>
                    <a:pt x="1150" y="352"/>
                  </a:lnTo>
                  <a:lnTo>
                    <a:pt x="1182" y="511"/>
                  </a:lnTo>
                  <a:lnTo>
                    <a:pt x="1182" y="511"/>
                  </a:lnTo>
                  <a:lnTo>
                    <a:pt x="1118" y="383"/>
                  </a:lnTo>
                  <a:lnTo>
                    <a:pt x="1054" y="256"/>
                  </a:lnTo>
                  <a:lnTo>
                    <a:pt x="959" y="160"/>
                  </a:lnTo>
                  <a:lnTo>
                    <a:pt x="863" y="96"/>
                  </a:lnTo>
                  <a:lnTo>
                    <a:pt x="863" y="96"/>
                  </a:lnTo>
                  <a:lnTo>
                    <a:pt x="735" y="64"/>
                  </a:lnTo>
                  <a:lnTo>
                    <a:pt x="607" y="64"/>
                  </a:lnTo>
                  <a:lnTo>
                    <a:pt x="480" y="32"/>
                  </a:lnTo>
                  <a:lnTo>
                    <a:pt x="352" y="64"/>
                  </a:lnTo>
                  <a:lnTo>
                    <a:pt x="352" y="64"/>
                  </a:lnTo>
                  <a:lnTo>
                    <a:pt x="256" y="128"/>
                  </a:lnTo>
                  <a:lnTo>
                    <a:pt x="256" y="128"/>
                  </a:lnTo>
                  <a:lnTo>
                    <a:pt x="160" y="224"/>
                  </a:lnTo>
                  <a:lnTo>
                    <a:pt x="160" y="224"/>
                  </a:lnTo>
                  <a:lnTo>
                    <a:pt x="97" y="320"/>
                  </a:lnTo>
                  <a:lnTo>
                    <a:pt x="65" y="447"/>
                  </a:lnTo>
                  <a:lnTo>
                    <a:pt x="65" y="447"/>
                  </a:lnTo>
                  <a:lnTo>
                    <a:pt x="33" y="703"/>
                  </a:lnTo>
                  <a:lnTo>
                    <a:pt x="33" y="703"/>
                  </a:lnTo>
                  <a:lnTo>
                    <a:pt x="33" y="99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3366950" y="2303700"/>
              <a:ext cx="29550" cy="24775"/>
            </a:xfrm>
            <a:custGeom>
              <a:avLst/>
              <a:gdLst/>
              <a:ahLst/>
              <a:cxnLst/>
              <a:rect l="l" t="t" r="r" b="b"/>
              <a:pathLst>
                <a:path w="1182" h="991" extrusionOk="0">
                  <a:moveTo>
                    <a:pt x="479" y="0"/>
                  </a:moveTo>
                  <a:lnTo>
                    <a:pt x="319" y="32"/>
                  </a:lnTo>
                  <a:lnTo>
                    <a:pt x="192" y="96"/>
                  </a:lnTo>
                  <a:lnTo>
                    <a:pt x="128" y="192"/>
                  </a:lnTo>
                  <a:lnTo>
                    <a:pt x="64" y="320"/>
                  </a:lnTo>
                  <a:lnTo>
                    <a:pt x="0" y="447"/>
                  </a:lnTo>
                  <a:lnTo>
                    <a:pt x="0" y="735"/>
                  </a:lnTo>
                  <a:lnTo>
                    <a:pt x="32" y="990"/>
                  </a:lnTo>
                  <a:lnTo>
                    <a:pt x="32" y="735"/>
                  </a:lnTo>
                  <a:lnTo>
                    <a:pt x="64" y="479"/>
                  </a:lnTo>
                  <a:lnTo>
                    <a:pt x="96" y="352"/>
                  </a:lnTo>
                  <a:lnTo>
                    <a:pt x="160" y="224"/>
                  </a:lnTo>
                  <a:lnTo>
                    <a:pt x="256" y="128"/>
                  </a:lnTo>
                  <a:lnTo>
                    <a:pt x="351" y="96"/>
                  </a:lnTo>
                  <a:lnTo>
                    <a:pt x="479" y="64"/>
                  </a:lnTo>
                  <a:lnTo>
                    <a:pt x="734" y="64"/>
                  </a:lnTo>
                  <a:lnTo>
                    <a:pt x="862" y="128"/>
                  </a:lnTo>
                  <a:lnTo>
                    <a:pt x="958" y="192"/>
                  </a:lnTo>
                  <a:lnTo>
                    <a:pt x="1054" y="288"/>
                  </a:lnTo>
                  <a:lnTo>
                    <a:pt x="1118" y="384"/>
                  </a:lnTo>
                  <a:lnTo>
                    <a:pt x="1181" y="511"/>
                  </a:lnTo>
                  <a:lnTo>
                    <a:pt x="1150" y="384"/>
                  </a:lnTo>
                  <a:lnTo>
                    <a:pt x="1086" y="256"/>
                  </a:lnTo>
                  <a:lnTo>
                    <a:pt x="990" y="160"/>
                  </a:lnTo>
                  <a:lnTo>
                    <a:pt x="862" y="64"/>
                  </a:lnTo>
                  <a:lnTo>
                    <a:pt x="734" y="32"/>
                  </a:lnTo>
                  <a:lnTo>
                    <a:pt x="607"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3288725" y="2219875"/>
              <a:ext cx="27150" cy="24775"/>
            </a:xfrm>
            <a:custGeom>
              <a:avLst/>
              <a:gdLst/>
              <a:ahLst/>
              <a:cxnLst/>
              <a:rect l="l" t="t" r="r" b="b"/>
              <a:pathLst>
                <a:path w="1086" h="991" extrusionOk="0">
                  <a:moveTo>
                    <a:pt x="351" y="1"/>
                  </a:moveTo>
                  <a:lnTo>
                    <a:pt x="224" y="97"/>
                  </a:lnTo>
                  <a:lnTo>
                    <a:pt x="128" y="193"/>
                  </a:lnTo>
                  <a:lnTo>
                    <a:pt x="64" y="320"/>
                  </a:lnTo>
                  <a:lnTo>
                    <a:pt x="32" y="448"/>
                  </a:lnTo>
                  <a:lnTo>
                    <a:pt x="0" y="703"/>
                  </a:lnTo>
                  <a:lnTo>
                    <a:pt x="32" y="991"/>
                  </a:lnTo>
                  <a:lnTo>
                    <a:pt x="32" y="703"/>
                  </a:lnTo>
                  <a:lnTo>
                    <a:pt x="96" y="448"/>
                  </a:lnTo>
                  <a:lnTo>
                    <a:pt x="128" y="320"/>
                  </a:lnTo>
                  <a:lnTo>
                    <a:pt x="192" y="224"/>
                  </a:lnTo>
                  <a:lnTo>
                    <a:pt x="256" y="129"/>
                  </a:lnTo>
                  <a:lnTo>
                    <a:pt x="383" y="65"/>
                  </a:lnTo>
                  <a:lnTo>
                    <a:pt x="734" y="65"/>
                  </a:lnTo>
                  <a:lnTo>
                    <a:pt x="862" y="129"/>
                  </a:lnTo>
                  <a:lnTo>
                    <a:pt x="990" y="193"/>
                  </a:lnTo>
                  <a:lnTo>
                    <a:pt x="1086" y="256"/>
                  </a:lnTo>
                  <a:lnTo>
                    <a:pt x="1086" y="256"/>
                  </a:lnTo>
                  <a:lnTo>
                    <a:pt x="990" y="161"/>
                  </a:lnTo>
                  <a:lnTo>
                    <a:pt x="894" y="65"/>
                  </a:lnTo>
                  <a:lnTo>
                    <a:pt x="766" y="33"/>
                  </a:lnTo>
                  <a:lnTo>
                    <a:pt x="639"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3293525" y="2371550"/>
              <a:ext cx="29550" cy="25575"/>
            </a:xfrm>
            <a:custGeom>
              <a:avLst/>
              <a:gdLst/>
              <a:ahLst/>
              <a:cxnLst/>
              <a:rect l="l" t="t" r="r" b="b"/>
              <a:pathLst>
                <a:path w="1182" h="1023" extrusionOk="0">
                  <a:moveTo>
                    <a:pt x="479" y="0"/>
                  </a:moveTo>
                  <a:lnTo>
                    <a:pt x="320" y="32"/>
                  </a:lnTo>
                  <a:lnTo>
                    <a:pt x="192" y="96"/>
                  </a:lnTo>
                  <a:lnTo>
                    <a:pt x="128" y="224"/>
                  </a:lnTo>
                  <a:lnTo>
                    <a:pt x="64" y="352"/>
                  </a:lnTo>
                  <a:lnTo>
                    <a:pt x="1" y="479"/>
                  </a:lnTo>
                  <a:lnTo>
                    <a:pt x="1" y="735"/>
                  </a:lnTo>
                  <a:lnTo>
                    <a:pt x="32" y="1022"/>
                  </a:lnTo>
                  <a:lnTo>
                    <a:pt x="32" y="735"/>
                  </a:lnTo>
                  <a:lnTo>
                    <a:pt x="64" y="479"/>
                  </a:lnTo>
                  <a:lnTo>
                    <a:pt x="96" y="352"/>
                  </a:lnTo>
                  <a:lnTo>
                    <a:pt x="160" y="256"/>
                  </a:lnTo>
                  <a:lnTo>
                    <a:pt x="256" y="160"/>
                  </a:lnTo>
                  <a:lnTo>
                    <a:pt x="352" y="96"/>
                  </a:lnTo>
                  <a:lnTo>
                    <a:pt x="479" y="64"/>
                  </a:lnTo>
                  <a:lnTo>
                    <a:pt x="607" y="64"/>
                  </a:lnTo>
                  <a:lnTo>
                    <a:pt x="735" y="96"/>
                  </a:lnTo>
                  <a:lnTo>
                    <a:pt x="863" y="128"/>
                  </a:lnTo>
                  <a:lnTo>
                    <a:pt x="958" y="192"/>
                  </a:lnTo>
                  <a:lnTo>
                    <a:pt x="1054" y="288"/>
                  </a:lnTo>
                  <a:lnTo>
                    <a:pt x="1118" y="416"/>
                  </a:lnTo>
                  <a:lnTo>
                    <a:pt x="1182" y="511"/>
                  </a:lnTo>
                  <a:lnTo>
                    <a:pt x="1150" y="384"/>
                  </a:lnTo>
                  <a:lnTo>
                    <a:pt x="1086" y="288"/>
                  </a:lnTo>
                  <a:lnTo>
                    <a:pt x="990" y="160"/>
                  </a:lnTo>
                  <a:lnTo>
                    <a:pt x="863" y="96"/>
                  </a:lnTo>
                  <a:lnTo>
                    <a:pt x="735" y="32"/>
                  </a:lnTo>
                  <a:lnTo>
                    <a:pt x="607" y="32"/>
                  </a:lnTo>
                  <a:lnTo>
                    <a:pt x="479"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3183375" y="2342025"/>
              <a:ext cx="29575" cy="24750"/>
            </a:xfrm>
            <a:custGeom>
              <a:avLst/>
              <a:gdLst/>
              <a:ahLst/>
              <a:cxnLst/>
              <a:rect l="l" t="t" r="r" b="b"/>
              <a:pathLst>
                <a:path w="1183" h="990" extrusionOk="0">
                  <a:moveTo>
                    <a:pt x="320" y="0"/>
                  </a:moveTo>
                  <a:lnTo>
                    <a:pt x="192" y="64"/>
                  </a:lnTo>
                  <a:lnTo>
                    <a:pt x="128" y="192"/>
                  </a:lnTo>
                  <a:lnTo>
                    <a:pt x="65" y="319"/>
                  </a:lnTo>
                  <a:lnTo>
                    <a:pt x="1" y="447"/>
                  </a:lnTo>
                  <a:lnTo>
                    <a:pt x="1" y="703"/>
                  </a:lnTo>
                  <a:lnTo>
                    <a:pt x="33" y="990"/>
                  </a:lnTo>
                  <a:lnTo>
                    <a:pt x="33" y="703"/>
                  </a:lnTo>
                  <a:lnTo>
                    <a:pt x="65" y="447"/>
                  </a:lnTo>
                  <a:lnTo>
                    <a:pt x="97" y="319"/>
                  </a:lnTo>
                  <a:lnTo>
                    <a:pt x="160" y="224"/>
                  </a:lnTo>
                  <a:lnTo>
                    <a:pt x="256" y="128"/>
                  </a:lnTo>
                  <a:lnTo>
                    <a:pt x="352" y="64"/>
                  </a:lnTo>
                  <a:lnTo>
                    <a:pt x="480" y="32"/>
                  </a:lnTo>
                  <a:lnTo>
                    <a:pt x="607" y="32"/>
                  </a:lnTo>
                  <a:lnTo>
                    <a:pt x="735" y="64"/>
                  </a:lnTo>
                  <a:lnTo>
                    <a:pt x="863" y="96"/>
                  </a:lnTo>
                  <a:lnTo>
                    <a:pt x="959" y="160"/>
                  </a:lnTo>
                  <a:lnTo>
                    <a:pt x="1054" y="255"/>
                  </a:lnTo>
                  <a:lnTo>
                    <a:pt x="1118" y="383"/>
                  </a:lnTo>
                  <a:lnTo>
                    <a:pt x="1182" y="479"/>
                  </a:lnTo>
                  <a:lnTo>
                    <a:pt x="1150" y="351"/>
                  </a:lnTo>
                  <a:lnTo>
                    <a:pt x="1086" y="255"/>
                  </a:lnTo>
                  <a:lnTo>
                    <a:pt x="991" y="128"/>
                  </a:lnTo>
                  <a:lnTo>
                    <a:pt x="863" y="64"/>
                  </a:lnTo>
                  <a:lnTo>
                    <a:pt x="735"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3450775" y="2437800"/>
              <a:ext cx="29550" cy="24775"/>
            </a:xfrm>
            <a:custGeom>
              <a:avLst/>
              <a:gdLst/>
              <a:ahLst/>
              <a:cxnLst/>
              <a:rect l="l" t="t" r="r" b="b"/>
              <a:pathLst>
                <a:path w="1182" h="991" extrusionOk="0">
                  <a:moveTo>
                    <a:pt x="479" y="1"/>
                  </a:moveTo>
                  <a:lnTo>
                    <a:pt x="352" y="32"/>
                  </a:lnTo>
                  <a:lnTo>
                    <a:pt x="224" y="96"/>
                  </a:lnTo>
                  <a:lnTo>
                    <a:pt x="128" y="192"/>
                  </a:lnTo>
                  <a:lnTo>
                    <a:pt x="64" y="320"/>
                  </a:lnTo>
                  <a:lnTo>
                    <a:pt x="32" y="448"/>
                  </a:lnTo>
                  <a:lnTo>
                    <a:pt x="1" y="703"/>
                  </a:lnTo>
                  <a:lnTo>
                    <a:pt x="32" y="990"/>
                  </a:lnTo>
                  <a:lnTo>
                    <a:pt x="32" y="703"/>
                  </a:lnTo>
                  <a:lnTo>
                    <a:pt x="64" y="448"/>
                  </a:lnTo>
                  <a:lnTo>
                    <a:pt x="128" y="352"/>
                  </a:lnTo>
                  <a:lnTo>
                    <a:pt x="160" y="224"/>
                  </a:lnTo>
                  <a:lnTo>
                    <a:pt x="256" y="128"/>
                  </a:lnTo>
                  <a:lnTo>
                    <a:pt x="352" y="64"/>
                  </a:lnTo>
                  <a:lnTo>
                    <a:pt x="735" y="64"/>
                  </a:lnTo>
                  <a:lnTo>
                    <a:pt x="863" y="128"/>
                  </a:lnTo>
                  <a:lnTo>
                    <a:pt x="958" y="192"/>
                  </a:lnTo>
                  <a:lnTo>
                    <a:pt x="1054" y="256"/>
                  </a:lnTo>
                  <a:lnTo>
                    <a:pt x="1118" y="384"/>
                  </a:lnTo>
                  <a:lnTo>
                    <a:pt x="1182" y="511"/>
                  </a:lnTo>
                  <a:lnTo>
                    <a:pt x="1150" y="384"/>
                  </a:lnTo>
                  <a:lnTo>
                    <a:pt x="1086" y="256"/>
                  </a:lnTo>
                  <a:lnTo>
                    <a:pt x="990" y="160"/>
                  </a:lnTo>
                  <a:lnTo>
                    <a:pt x="895" y="64"/>
                  </a:lnTo>
                  <a:lnTo>
                    <a:pt x="767" y="32"/>
                  </a:lnTo>
                  <a:lnTo>
                    <a:pt x="607"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3495475" y="2564725"/>
              <a:ext cx="28750" cy="24775"/>
            </a:xfrm>
            <a:custGeom>
              <a:avLst/>
              <a:gdLst/>
              <a:ahLst/>
              <a:cxnLst/>
              <a:rect l="l" t="t" r="r" b="b"/>
              <a:pathLst>
                <a:path w="1150" h="991" extrusionOk="0">
                  <a:moveTo>
                    <a:pt x="479" y="0"/>
                  </a:moveTo>
                  <a:lnTo>
                    <a:pt x="352" y="32"/>
                  </a:lnTo>
                  <a:lnTo>
                    <a:pt x="224" y="96"/>
                  </a:lnTo>
                  <a:lnTo>
                    <a:pt x="128" y="192"/>
                  </a:lnTo>
                  <a:lnTo>
                    <a:pt x="64" y="320"/>
                  </a:lnTo>
                  <a:lnTo>
                    <a:pt x="32" y="479"/>
                  </a:lnTo>
                  <a:lnTo>
                    <a:pt x="1" y="735"/>
                  </a:lnTo>
                  <a:lnTo>
                    <a:pt x="32" y="990"/>
                  </a:lnTo>
                  <a:lnTo>
                    <a:pt x="32" y="735"/>
                  </a:lnTo>
                  <a:lnTo>
                    <a:pt x="96" y="479"/>
                  </a:lnTo>
                  <a:lnTo>
                    <a:pt x="128" y="351"/>
                  </a:lnTo>
                  <a:lnTo>
                    <a:pt x="192" y="256"/>
                  </a:lnTo>
                  <a:lnTo>
                    <a:pt x="256" y="160"/>
                  </a:lnTo>
                  <a:lnTo>
                    <a:pt x="384" y="96"/>
                  </a:lnTo>
                  <a:lnTo>
                    <a:pt x="511" y="64"/>
                  </a:lnTo>
                  <a:lnTo>
                    <a:pt x="607" y="64"/>
                  </a:lnTo>
                  <a:lnTo>
                    <a:pt x="735" y="96"/>
                  </a:lnTo>
                  <a:lnTo>
                    <a:pt x="863" y="128"/>
                  </a:lnTo>
                  <a:lnTo>
                    <a:pt x="990" y="192"/>
                  </a:lnTo>
                  <a:lnTo>
                    <a:pt x="1086" y="288"/>
                  </a:lnTo>
                  <a:lnTo>
                    <a:pt x="1150" y="383"/>
                  </a:lnTo>
                  <a:lnTo>
                    <a:pt x="1086" y="256"/>
                  </a:lnTo>
                  <a:lnTo>
                    <a:pt x="1022" y="160"/>
                  </a:lnTo>
                  <a:lnTo>
                    <a:pt x="895" y="96"/>
                  </a:lnTo>
                  <a:lnTo>
                    <a:pt x="767" y="32"/>
                  </a:lnTo>
                  <a:lnTo>
                    <a:pt x="639"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3231250" y="1396925"/>
              <a:ext cx="854900" cy="1234875"/>
            </a:xfrm>
            <a:custGeom>
              <a:avLst/>
              <a:gdLst/>
              <a:ahLst/>
              <a:cxnLst/>
              <a:rect l="l" t="t" r="r" b="b"/>
              <a:pathLst>
                <a:path w="34196" h="49395" extrusionOk="0">
                  <a:moveTo>
                    <a:pt x="20850" y="0"/>
                  </a:moveTo>
                  <a:lnTo>
                    <a:pt x="20435" y="32"/>
                  </a:lnTo>
                  <a:lnTo>
                    <a:pt x="20019" y="96"/>
                  </a:lnTo>
                  <a:lnTo>
                    <a:pt x="19604" y="192"/>
                  </a:lnTo>
                  <a:lnTo>
                    <a:pt x="19157" y="319"/>
                  </a:lnTo>
                  <a:lnTo>
                    <a:pt x="18710" y="447"/>
                  </a:lnTo>
                  <a:lnTo>
                    <a:pt x="18263" y="639"/>
                  </a:lnTo>
                  <a:lnTo>
                    <a:pt x="17816" y="862"/>
                  </a:lnTo>
                  <a:lnTo>
                    <a:pt x="17369" y="1118"/>
                  </a:lnTo>
                  <a:lnTo>
                    <a:pt x="16890" y="1437"/>
                  </a:lnTo>
                  <a:lnTo>
                    <a:pt x="16443" y="1788"/>
                  </a:lnTo>
                  <a:lnTo>
                    <a:pt x="15964" y="2203"/>
                  </a:lnTo>
                  <a:lnTo>
                    <a:pt x="15486" y="2650"/>
                  </a:lnTo>
                  <a:lnTo>
                    <a:pt x="15039" y="3161"/>
                  </a:lnTo>
                  <a:lnTo>
                    <a:pt x="14560" y="3736"/>
                  </a:lnTo>
                  <a:lnTo>
                    <a:pt x="14113" y="4374"/>
                  </a:lnTo>
                  <a:lnTo>
                    <a:pt x="13602" y="5173"/>
                  </a:lnTo>
                  <a:lnTo>
                    <a:pt x="13123" y="6067"/>
                  </a:lnTo>
                  <a:lnTo>
                    <a:pt x="12612" y="7088"/>
                  </a:lnTo>
                  <a:lnTo>
                    <a:pt x="12101" y="8206"/>
                  </a:lnTo>
                  <a:lnTo>
                    <a:pt x="11558" y="9419"/>
                  </a:lnTo>
                  <a:lnTo>
                    <a:pt x="11047" y="10696"/>
                  </a:lnTo>
                  <a:lnTo>
                    <a:pt x="10505" y="12069"/>
                  </a:lnTo>
                  <a:lnTo>
                    <a:pt x="9962" y="13538"/>
                  </a:lnTo>
                  <a:lnTo>
                    <a:pt x="9419" y="15039"/>
                  </a:lnTo>
                  <a:lnTo>
                    <a:pt x="8333" y="18232"/>
                  </a:lnTo>
                  <a:lnTo>
                    <a:pt x="7248" y="21616"/>
                  </a:lnTo>
                  <a:lnTo>
                    <a:pt x="6194" y="25064"/>
                  </a:lnTo>
                  <a:lnTo>
                    <a:pt x="5172" y="28577"/>
                  </a:lnTo>
                  <a:lnTo>
                    <a:pt x="4215" y="32089"/>
                  </a:lnTo>
                  <a:lnTo>
                    <a:pt x="3289" y="35505"/>
                  </a:lnTo>
                  <a:lnTo>
                    <a:pt x="2427" y="38794"/>
                  </a:lnTo>
                  <a:lnTo>
                    <a:pt x="1660" y="41891"/>
                  </a:lnTo>
                  <a:lnTo>
                    <a:pt x="990" y="44733"/>
                  </a:lnTo>
                  <a:lnTo>
                    <a:pt x="447" y="47255"/>
                  </a:lnTo>
                  <a:lnTo>
                    <a:pt x="0" y="49394"/>
                  </a:lnTo>
                  <a:lnTo>
                    <a:pt x="34196" y="49394"/>
                  </a:lnTo>
                  <a:lnTo>
                    <a:pt x="33685" y="45148"/>
                  </a:lnTo>
                  <a:lnTo>
                    <a:pt x="32504" y="35441"/>
                  </a:lnTo>
                  <a:lnTo>
                    <a:pt x="31801" y="29950"/>
                  </a:lnTo>
                  <a:lnTo>
                    <a:pt x="31099" y="24745"/>
                  </a:lnTo>
                  <a:lnTo>
                    <a:pt x="30492" y="20435"/>
                  </a:lnTo>
                  <a:lnTo>
                    <a:pt x="30237" y="18774"/>
                  </a:lnTo>
                  <a:lnTo>
                    <a:pt x="30013" y="17561"/>
                  </a:lnTo>
                  <a:lnTo>
                    <a:pt x="29822" y="16539"/>
                  </a:lnTo>
                  <a:lnTo>
                    <a:pt x="29662" y="15486"/>
                  </a:lnTo>
                  <a:lnTo>
                    <a:pt x="29343" y="13251"/>
                  </a:lnTo>
                  <a:lnTo>
                    <a:pt x="29055" y="10920"/>
                  </a:lnTo>
                  <a:lnTo>
                    <a:pt x="28864" y="9770"/>
                  </a:lnTo>
                  <a:lnTo>
                    <a:pt x="28640" y="8621"/>
                  </a:lnTo>
                  <a:lnTo>
                    <a:pt x="28417" y="7503"/>
                  </a:lnTo>
                  <a:lnTo>
                    <a:pt x="28129" y="6386"/>
                  </a:lnTo>
                  <a:lnTo>
                    <a:pt x="27778" y="5332"/>
                  </a:lnTo>
                  <a:lnTo>
                    <a:pt x="27587" y="4821"/>
                  </a:lnTo>
                  <a:lnTo>
                    <a:pt x="27363" y="4342"/>
                  </a:lnTo>
                  <a:lnTo>
                    <a:pt x="27140" y="3864"/>
                  </a:lnTo>
                  <a:lnTo>
                    <a:pt x="26884" y="3385"/>
                  </a:lnTo>
                  <a:lnTo>
                    <a:pt x="26629" y="2938"/>
                  </a:lnTo>
                  <a:lnTo>
                    <a:pt x="26341" y="2523"/>
                  </a:lnTo>
                  <a:lnTo>
                    <a:pt x="26022" y="2139"/>
                  </a:lnTo>
                  <a:lnTo>
                    <a:pt x="25703" y="1756"/>
                  </a:lnTo>
                  <a:lnTo>
                    <a:pt x="25352" y="1373"/>
                  </a:lnTo>
                  <a:lnTo>
                    <a:pt x="24968" y="1054"/>
                  </a:lnTo>
                  <a:lnTo>
                    <a:pt x="24713" y="894"/>
                  </a:lnTo>
                  <a:lnTo>
                    <a:pt x="24426" y="766"/>
                  </a:lnTo>
                  <a:lnTo>
                    <a:pt x="24042" y="575"/>
                  </a:lnTo>
                  <a:lnTo>
                    <a:pt x="23564" y="383"/>
                  </a:lnTo>
                  <a:lnTo>
                    <a:pt x="22989" y="224"/>
                  </a:lnTo>
                  <a:lnTo>
                    <a:pt x="22318" y="96"/>
                  </a:lnTo>
                  <a:lnTo>
                    <a:pt x="21616" y="32"/>
                  </a:lnTo>
                  <a:lnTo>
                    <a:pt x="21233"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3231250" y="1396925"/>
              <a:ext cx="854900" cy="1234875"/>
            </a:xfrm>
            <a:custGeom>
              <a:avLst/>
              <a:gdLst/>
              <a:ahLst/>
              <a:cxnLst/>
              <a:rect l="l" t="t" r="r" b="b"/>
              <a:pathLst>
                <a:path w="34196" h="49395" fill="none" extrusionOk="0">
                  <a:moveTo>
                    <a:pt x="24968" y="1054"/>
                  </a:moveTo>
                  <a:lnTo>
                    <a:pt x="24968" y="1054"/>
                  </a:lnTo>
                  <a:lnTo>
                    <a:pt x="24713" y="894"/>
                  </a:lnTo>
                  <a:lnTo>
                    <a:pt x="24426" y="766"/>
                  </a:lnTo>
                  <a:lnTo>
                    <a:pt x="24042" y="575"/>
                  </a:lnTo>
                  <a:lnTo>
                    <a:pt x="23564" y="383"/>
                  </a:lnTo>
                  <a:lnTo>
                    <a:pt x="22989" y="224"/>
                  </a:lnTo>
                  <a:lnTo>
                    <a:pt x="22318" y="96"/>
                  </a:lnTo>
                  <a:lnTo>
                    <a:pt x="21616" y="32"/>
                  </a:lnTo>
                  <a:lnTo>
                    <a:pt x="21233" y="0"/>
                  </a:lnTo>
                  <a:lnTo>
                    <a:pt x="20850" y="0"/>
                  </a:lnTo>
                  <a:lnTo>
                    <a:pt x="20435" y="32"/>
                  </a:lnTo>
                  <a:lnTo>
                    <a:pt x="20019" y="96"/>
                  </a:lnTo>
                  <a:lnTo>
                    <a:pt x="19604" y="192"/>
                  </a:lnTo>
                  <a:lnTo>
                    <a:pt x="19157" y="319"/>
                  </a:lnTo>
                  <a:lnTo>
                    <a:pt x="18710" y="447"/>
                  </a:lnTo>
                  <a:lnTo>
                    <a:pt x="18263" y="639"/>
                  </a:lnTo>
                  <a:lnTo>
                    <a:pt x="17816" y="862"/>
                  </a:lnTo>
                  <a:lnTo>
                    <a:pt x="17369" y="1118"/>
                  </a:lnTo>
                  <a:lnTo>
                    <a:pt x="16890" y="1437"/>
                  </a:lnTo>
                  <a:lnTo>
                    <a:pt x="16443" y="1788"/>
                  </a:lnTo>
                  <a:lnTo>
                    <a:pt x="15964" y="2203"/>
                  </a:lnTo>
                  <a:lnTo>
                    <a:pt x="15486" y="2650"/>
                  </a:lnTo>
                  <a:lnTo>
                    <a:pt x="15039" y="3161"/>
                  </a:lnTo>
                  <a:lnTo>
                    <a:pt x="14560" y="3736"/>
                  </a:lnTo>
                  <a:lnTo>
                    <a:pt x="14560" y="3736"/>
                  </a:lnTo>
                  <a:lnTo>
                    <a:pt x="14113" y="4374"/>
                  </a:lnTo>
                  <a:lnTo>
                    <a:pt x="13602" y="5173"/>
                  </a:lnTo>
                  <a:lnTo>
                    <a:pt x="13123" y="6067"/>
                  </a:lnTo>
                  <a:lnTo>
                    <a:pt x="12612" y="7088"/>
                  </a:lnTo>
                  <a:lnTo>
                    <a:pt x="12101" y="8206"/>
                  </a:lnTo>
                  <a:lnTo>
                    <a:pt x="11558" y="9419"/>
                  </a:lnTo>
                  <a:lnTo>
                    <a:pt x="11047" y="10696"/>
                  </a:lnTo>
                  <a:lnTo>
                    <a:pt x="10505" y="12069"/>
                  </a:lnTo>
                  <a:lnTo>
                    <a:pt x="9962" y="13538"/>
                  </a:lnTo>
                  <a:lnTo>
                    <a:pt x="9419" y="15039"/>
                  </a:lnTo>
                  <a:lnTo>
                    <a:pt x="8333" y="18232"/>
                  </a:lnTo>
                  <a:lnTo>
                    <a:pt x="7248" y="21616"/>
                  </a:lnTo>
                  <a:lnTo>
                    <a:pt x="6194" y="25064"/>
                  </a:lnTo>
                  <a:lnTo>
                    <a:pt x="5172" y="28577"/>
                  </a:lnTo>
                  <a:lnTo>
                    <a:pt x="4215" y="32089"/>
                  </a:lnTo>
                  <a:lnTo>
                    <a:pt x="3289" y="35505"/>
                  </a:lnTo>
                  <a:lnTo>
                    <a:pt x="2427" y="38794"/>
                  </a:lnTo>
                  <a:lnTo>
                    <a:pt x="1660" y="41891"/>
                  </a:lnTo>
                  <a:lnTo>
                    <a:pt x="990" y="44733"/>
                  </a:lnTo>
                  <a:lnTo>
                    <a:pt x="447" y="47255"/>
                  </a:lnTo>
                  <a:lnTo>
                    <a:pt x="0" y="49394"/>
                  </a:lnTo>
                  <a:lnTo>
                    <a:pt x="34196" y="49394"/>
                  </a:lnTo>
                  <a:lnTo>
                    <a:pt x="34196" y="49394"/>
                  </a:lnTo>
                  <a:lnTo>
                    <a:pt x="33685" y="45148"/>
                  </a:lnTo>
                  <a:lnTo>
                    <a:pt x="32504" y="35441"/>
                  </a:lnTo>
                  <a:lnTo>
                    <a:pt x="31801" y="29950"/>
                  </a:lnTo>
                  <a:lnTo>
                    <a:pt x="31099" y="24745"/>
                  </a:lnTo>
                  <a:lnTo>
                    <a:pt x="30492" y="20435"/>
                  </a:lnTo>
                  <a:lnTo>
                    <a:pt x="30237" y="18774"/>
                  </a:lnTo>
                  <a:lnTo>
                    <a:pt x="30013" y="17561"/>
                  </a:lnTo>
                  <a:lnTo>
                    <a:pt x="30013" y="17561"/>
                  </a:lnTo>
                  <a:lnTo>
                    <a:pt x="29822" y="16539"/>
                  </a:lnTo>
                  <a:lnTo>
                    <a:pt x="29662" y="15486"/>
                  </a:lnTo>
                  <a:lnTo>
                    <a:pt x="29343" y="13251"/>
                  </a:lnTo>
                  <a:lnTo>
                    <a:pt x="29055" y="10920"/>
                  </a:lnTo>
                  <a:lnTo>
                    <a:pt x="28864" y="9770"/>
                  </a:lnTo>
                  <a:lnTo>
                    <a:pt x="28640" y="8621"/>
                  </a:lnTo>
                  <a:lnTo>
                    <a:pt x="28417" y="7503"/>
                  </a:lnTo>
                  <a:lnTo>
                    <a:pt x="28129" y="6386"/>
                  </a:lnTo>
                  <a:lnTo>
                    <a:pt x="27778" y="5332"/>
                  </a:lnTo>
                  <a:lnTo>
                    <a:pt x="27587" y="4821"/>
                  </a:lnTo>
                  <a:lnTo>
                    <a:pt x="27363" y="4342"/>
                  </a:lnTo>
                  <a:lnTo>
                    <a:pt x="27140" y="3864"/>
                  </a:lnTo>
                  <a:lnTo>
                    <a:pt x="26884" y="3385"/>
                  </a:lnTo>
                  <a:lnTo>
                    <a:pt x="26629" y="2938"/>
                  </a:lnTo>
                  <a:lnTo>
                    <a:pt x="26341" y="2523"/>
                  </a:lnTo>
                  <a:lnTo>
                    <a:pt x="26022" y="2139"/>
                  </a:lnTo>
                  <a:lnTo>
                    <a:pt x="25703" y="1756"/>
                  </a:lnTo>
                  <a:lnTo>
                    <a:pt x="25352" y="1373"/>
                  </a:lnTo>
                  <a:lnTo>
                    <a:pt x="24968" y="105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3231250" y="1400100"/>
              <a:ext cx="686475" cy="1231700"/>
            </a:xfrm>
            <a:custGeom>
              <a:avLst/>
              <a:gdLst/>
              <a:ahLst/>
              <a:cxnLst/>
              <a:rect l="l" t="t" r="r" b="b"/>
              <a:pathLst>
                <a:path w="27459" h="49268" extrusionOk="0">
                  <a:moveTo>
                    <a:pt x="19988" y="1"/>
                  </a:moveTo>
                  <a:lnTo>
                    <a:pt x="19349" y="129"/>
                  </a:lnTo>
                  <a:lnTo>
                    <a:pt x="18678" y="352"/>
                  </a:lnTo>
                  <a:lnTo>
                    <a:pt x="18008" y="639"/>
                  </a:lnTo>
                  <a:lnTo>
                    <a:pt x="17689" y="831"/>
                  </a:lnTo>
                  <a:lnTo>
                    <a:pt x="17337" y="1023"/>
                  </a:lnTo>
                  <a:lnTo>
                    <a:pt x="16986" y="1246"/>
                  </a:lnTo>
                  <a:lnTo>
                    <a:pt x="16635" y="1502"/>
                  </a:lnTo>
                  <a:lnTo>
                    <a:pt x="16284" y="1789"/>
                  </a:lnTo>
                  <a:lnTo>
                    <a:pt x="15964" y="2076"/>
                  </a:lnTo>
                  <a:lnTo>
                    <a:pt x="15613" y="2427"/>
                  </a:lnTo>
                  <a:lnTo>
                    <a:pt x="15262" y="2779"/>
                  </a:lnTo>
                  <a:lnTo>
                    <a:pt x="14911" y="3162"/>
                  </a:lnTo>
                  <a:lnTo>
                    <a:pt x="14560" y="3609"/>
                  </a:lnTo>
                  <a:lnTo>
                    <a:pt x="14113" y="4247"/>
                  </a:lnTo>
                  <a:lnTo>
                    <a:pt x="13602" y="5046"/>
                  </a:lnTo>
                  <a:lnTo>
                    <a:pt x="13123" y="5940"/>
                  </a:lnTo>
                  <a:lnTo>
                    <a:pt x="12612" y="6961"/>
                  </a:lnTo>
                  <a:lnTo>
                    <a:pt x="12101" y="8079"/>
                  </a:lnTo>
                  <a:lnTo>
                    <a:pt x="11558" y="9292"/>
                  </a:lnTo>
                  <a:lnTo>
                    <a:pt x="11047" y="10569"/>
                  </a:lnTo>
                  <a:lnTo>
                    <a:pt x="10505" y="11942"/>
                  </a:lnTo>
                  <a:lnTo>
                    <a:pt x="9962" y="13411"/>
                  </a:lnTo>
                  <a:lnTo>
                    <a:pt x="9419" y="14912"/>
                  </a:lnTo>
                  <a:lnTo>
                    <a:pt x="8333" y="18105"/>
                  </a:lnTo>
                  <a:lnTo>
                    <a:pt x="7248" y="21489"/>
                  </a:lnTo>
                  <a:lnTo>
                    <a:pt x="6194" y="24937"/>
                  </a:lnTo>
                  <a:lnTo>
                    <a:pt x="5172" y="28450"/>
                  </a:lnTo>
                  <a:lnTo>
                    <a:pt x="4215" y="31962"/>
                  </a:lnTo>
                  <a:lnTo>
                    <a:pt x="3289" y="35378"/>
                  </a:lnTo>
                  <a:lnTo>
                    <a:pt x="2427" y="38667"/>
                  </a:lnTo>
                  <a:lnTo>
                    <a:pt x="1660" y="41764"/>
                  </a:lnTo>
                  <a:lnTo>
                    <a:pt x="990" y="44606"/>
                  </a:lnTo>
                  <a:lnTo>
                    <a:pt x="447" y="47128"/>
                  </a:lnTo>
                  <a:lnTo>
                    <a:pt x="0" y="49267"/>
                  </a:lnTo>
                  <a:lnTo>
                    <a:pt x="27459" y="49267"/>
                  </a:lnTo>
                  <a:lnTo>
                    <a:pt x="27172" y="45691"/>
                  </a:lnTo>
                  <a:lnTo>
                    <a:pt x="26788" y="40902"/>
                  </a:lnTo>
                  <a:lnTo>
                    <a:pt x="26278" y="35346"/>
                  </a:lnTo>
                  <a:lnTo>
                    <a:pt x="25703" y="29344"/>
                  </a:lnTo>
                  <a:lnTo>
                    <a:pt x="25064" y="23309"/>
                  </a:lnTo>
                  <a:lnTo>
                    <a:pt x="24745" y="20372"/>
                  </a:lnTo>
                  <a:lnTo>
                    <a:pt x="24426" y="17594"/>
                  </a:lnTo>
                  <a:lnTo>
                    <a:pt x="24106" y="14976"/>
                  </a:lnTo>
                  <a:lnTo>
                    <a:pt x="23755" y="12549"/>
                  </a:lnTo>
                  <a:lnTo>
                    <a:pt x="23436" y="10410"/>
                  </a:lnTo>
                  <a:lnTo>
                    <a:pt x="23117" y="8590"/>
                  </a:lnTo>
                  <a:lnTo>
                    <a:pt x="22765" y="6961"/>
                  </a:lnTo>
                  <a:lnTo>
                    <a:pt x="22414" y="5525"/>
                  </a:lnTo>
                  <a:lnTo>
                    <a:pt x="21999" y="4247"/>
                  </a:lnTo>
                  <a:lnTo>
                    <a:pt x="21616" y="3098"/>
                  </a:lnTo>
                  <a:lnTo>
                    <a:pt x="21201" y="2140"/>
                  </a:lnTo>
                  <a:lnTo>
                    <a:pt x="20786" y="1278"/>
                  </a:lnTo>
                  <a:lnTo>
                    <a:pt x="20371" y="576"/>
                  </a:lnTo>
                  <a:lnTo>
                    <a:pt x="19988" y="1"/>
                  </a:lnTo>
                  <a:close/>
                </a:path>
              </a:pathLst>
            </a:custGeom>
            <a:solidFill>
              <a:srgbClr val="000000">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3231250" y="1400100"/>
              <a:ext cx="686475" cy="1231700"/>
            </a:xfrm>
            <a:custGeom>
              <a:avLst/>
              <a:gdLst/>
              <a:ahLst/>
              <a:cxnLst/>
              <a:rect l="l" t="t" r="r" b="b"/>
              <a:pathLst>
                <a:path w="27459" h="49268" fill="none" extrusionOk="0">
                  <a:moveTo>
                    <a:pt x="23117" y="8590"/>
                  </a:moveTo>
                  <a:lnTo>
                    <a:pt x="23117" y="8590"/>
                  </a:lnTo>
                  <a:lnTo>
                    <a:pt x="22765" y="6961"/>
                  </a:lnTo>
                  <a:lnTo>
                    <a:pt x="22414" y="5525"/>
                  </a:lnTo>
                  <a:lnTo>
                    <a:pt x="21999" y="4247"/>
                  </a:lnTo>
                  <a:lnTo>
                    <a:pt x="21616" y="3098"/>
                  </a:lnTo>
                  <a:lnTo>
                    <a:pt x="21201" y="2140"/>
                  </a:lnTo>
                  <a:lnTo>
                    <a:pt x="20786" y="1278"/>
                  </a:lnTo>
                  <a:lnTo>
                    <a:pt x="20371" y="576"/>
                  </a:lnTo>
                  <a:lnTo>
                    <a:pt x="19988" y="1"/>
                  </a:lnTo>
                  <a:lnTo>
                    <a:pt x="19988" y="1"/>
                  </a:lnTo>
                  <a:lnTo>
                    <a:pt x="19349" y="129"/>
                  </a:lnTo>
                  <a:lnTo>
                    <a:pt x="18678" y="352"/>
                  </a:lnTo>
                  <a:lnTo>
                    <a:pt x="18008" y="639"/>
                  </a:lnTo>
                  <a:lnTo>
                    <a:pt x="17689" y="831"/>
                  </a:lnTo>
                  <a:lnTo>
                    <a:pt x="17337" y="1023"/>
                  </a:lnTo>
                  <a:lnTo>
                    <a:pt x="16986" y="1246"/>
                  </a:lnTo>
                  <a:lnTo>
                    <a:pt x="16635" y="1502"/>
                  </a:lnTo>
                  <a:lnTo>
                    <a:pt x="16284" y="1789"/>
                  </a:lnTo>
                  <a:lnTo>
                    <a:pt x="15964" y="2076"/>
                  </a:lnTo>
                  <a:lnTo>
                    <a:pt x="15613" y="2427"/>
                  </a:lnTo>
                  <a:lnTo>
                    <a:pt x="15262" y="2779"/>
                  </a:lnTo>
                  <a:lnTo>
                    <a:pt x="14911" y="3162"/>
                  </a:lnTo>
                  <a:lnTo>
                    <a:pt x="14560" y="3609"/>
                  </a:lnTo>
                  <a:lnTo>
                    <a:pt x="14560" y="3609"/>
                  </a:lnTo>
                  <a:lnTo>
                    <a:pt x="14113" y="4247"/>
                  </a:lnTo>
                  <a:lnTo>
                    <a:pt x="13602" y="5046"/>
                  </a:lnTo>
                  <a:lnTo>
                    <a:pt x="13123" y="5940"/>
                  </a:lnTo>
                  <a:lnTo>
                    <a:pt x="12612" y="6961"/>
                  </a:lnTo>
                  <a:lnTo>
                    <a:pt x="12101" y="8079"/>
                  </a:lnTo>
                  <a:lnTo>
                    <a:pt x="11558" y="9292"/>
                  </a:lnTo>
                  <a:lnTo>
                    <a:pt x="11047" y="10569"/>
                  </a:lnTo>
                  <a:lnTo>
                    <a:pt x="10505" y="11942"/>
                  </a:lnTo>
                  <a:lnTo>
                    <a:pt x="9962" y="13411"/>
                  </a:lnTo>
                  <a:lnTo>
                    <a:pt x="9419" y="14912"/>
                  </a:lnTo>
                  <a:lnTo>
                    <a:pt x="8333" y="18105"/>
                  </a:lnTo>
                  <a:lnTo>
                    <a:pt x="7248" y="21489"/>
                  </a:lnTo>
                  <a:lnTo>
                    <a:pt x="6194" y="24937"/>
                  </a:lnTo>
                  <a:lnTo>
                    <a:pt x="5172" y="28450"/>
                  </a:lnTo>
                  <a:lnTo>
                    <a:pt x="4215" y="31962"/>
                  </a:lnTo>
                  <a:lnTo>
                    <a:pt x="3289" y="35378"/>
                  </a:lnTo>
                  <a:lnTo>
                    <a:pt x="2427" y="38667"/>
                  </a:lnTo>
                  <a:lnTo>
                    <a:pt x="1660" y="41764"/>
                  </a:lnTo>
                  <a:lnTo>
                    <a:pt x="990" y="44606"/>
                  </a:lnTo>
                  <a:lnTo>
                    <a:pt x="447" y="47128"/>
                  </a:lnTo>
                  <a:lnTo>
                    <a:pt x="0" y="49267"/>
                  </a:lnTo>
                  <a:lnTo>
                    <a:pt x="27459" y="49267"/>
                  </a:lnTo>
                  <a:lnTo>
                    <a:pt x="27459" y="49267"/>
                  </a:lnTo>
                  <a:lnTo>
                    <a:pt x="27172" y="45691"/>
                  </a:lnTo>
                  <a:lnTo>
                    <a:pt x="26788" y="40902"/>
                  </a:lnTo>
                  <a:lnTo>
                    <a:pt x="26278" y="35346"/>
                  </a:lnTo>
                  <a:lnTo>
                    <a:pt x="25703" y="29344"/>
                  </a:lnTo>
                  <a:lnTo>
                    <a:pt x="25064" y="23309"/>
                  </a:lnTo>
                  <a:lnTo>
                    <a:pt x="24745" y="20372"/>
                  </a:lnTo>
                  <a:lnTo>
                    <a:pt x="24426" y="17594"/>
                  </a:lnTo>
                  <a:lnTo>
                    <a:pt x="24106" y="14976"/>
                  </a:lnTo>
                  <a:lnTo>
                    <a:pt x="23755" y="12549"/>
                  </a:lnTo>
                  <a:lnTo>
                    <a:pt x="23436" y="10410"/>
                  </a:lnTo>
                  <a:lnTo>
                    <a:pt x="23117" y="859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a:off x="-2929525" y="2427425"/>
              <a:ext cx="27950" cy="24775"/>
            </a:xfrm>
            <a:custGeom>
              <a:avLst/>
              <a:gdLst/>
              <a:ahLst/>
              <a:cxnLst/>
              <a:rect l="l" t="t" r="r" b="b"/>
              <a:pathLst>
                <a:path w="1118" h="991" extrusionOk="0">
                  <a:moveTo>
                    <a:pt x="447" y="0"/>
                  </a:moveTo>
                  <a:lnTo>
                    <a:pt x="319" y="32"/>
                  </a:lnTo>
                  <a:lnTo>
                    <a:pt x="192" y="96"/>
                  </a:lnTo>
                  <a:lnTo>
                    <a:pt x="96" y="192"/>
                  </a:lnTo>
                  <a:lnTo>
                    <a:pt x="32" y="320"/>
                  </a:lnTo>
                  <a:lnTo>
                    <a:pt x="0" y="447"/>
                  </a:lnTo>
                  <a:lnTo>
                    <a:pt x="0" y="735"/>
                  </a:lnTo>
                  <a:lnTo>
                    <a:pt x="0" y="990"/>
                  </a:lnTo>
                  <a:lnTo>
                    <a:pt x="32" y="735"/>
                  </a:lnTo>
                  <a:lnTo>
                    <a:pt x="64" y="479"/>
                  </a:lnTo>
                  <a:lnTo>
                    <a:pt x="96" y="352"/>
                  </a:lnTo>
                  <a:lnTo>
                    <a:pt x="160" y="224"/>
                  </a:lnTo>
                  <a:lnTo>
                    <a:pt x="224" y="128"/>
                  </a:lnTo>
                  <a:lnTo>
                    <a:pt x="351" y="96"/>
                  </a:lnTo>
                  <a:lnTo>
                    <a:pt x="479" y="64"/>
                  </a:lnTo>
                  <a:lnTo>
                    <a:pt x="607" y="64"/>
                  </a:lnTo>
                  <a:lnTo>
                    <a:pt x="735" y="96"/>
                  </a:lnTo>
                  <a:lnTo>
                    <a:pt x="830" y="128"/>
                  </a:lnTo>
                  <a:lnTo>
                    <a:pt x="958" y="192"/>
                  </a:lnTo>
                  <a:lnTo>
                    <a:pt x="1054" y="288"/>
                  </a:lnTo>
                  <a:lnTo>
                    <a:pt x="1118" y="384"/>
                  </a:lnTo>
                  <a:lnTo>
                    <a:pt x="1054" y="256"/>
                  </a:lnTo>
                  <a:lnTo>
                    <a:pt x="990" y="160"/>
                  </a:lnTo>
                  <a:lnTo>
                    <a:pt x="862" y="64"/>
                  </a:lnTo>
                  <a:lnTo>
                    <a:pt x="735" y="32"/>
                  </a:lnTo>
                  <a:lnTo>
                    <a:pt x="607"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a:off x="-2942300" y="2528800"/>
              <a:ext cx="29550" cy="25575"/>
            </a:xfrm>
            <a:custGeom>
              <a:avLst/>
              <a:gdLst/>
              <a:ahLst/>
              <a:cxnLst/>
              <a:rect l="l" t="t" r="r" b="b"/>
              <a:pathLst>
                <a:path w="1182" h="1023" extrusionOk="0">
                  <a:moveTo>
                    <a:pt x="479" y="0"/>
                  </a:moveTo>
                  <a:lnTo>
                    <a:pt x="352" y="32"/>
                  </a:lnTo>
                  <a:lnTo>
                    <a:pt x="224" y="96"/>
                  </a:lnTo>
                  <a:lnTo>
                    <a:pt x="128" y="224"/>
                  </a:lnTo>
                  <a:lnTo>
                    <a:pt x="64" y="352"/>
                  </a:lnTo>
                  <a:lnTo>
                    <a:pt x="32" y="479"/>
                  </a:lnTo>
                  <a:lnTo>
                    <a:pt x="0" y="735"/>
                  </a:lnTo>
                  <a:lnTo>
                    <a:pt x="32" y="1022"/>
                  </a:lnTo>
                  <a:lnTo>
                    <a:pt x="32" y="735"/>
                  </a:lnTo>
                  <a:lnTo>
                    <a:pt x="64" y="479"/>
                  </a:lnTo>
                  <a:lnTo>
                    <a:pt x="128" y="352"/>
                  </a:lnTo>
                  <a:lnTo>
                    <a:pt x="160" y="256"/>
                  </a:lnTo>
                  <a:lnTo>
                    <a:pt x="256" y="160"/>
                  </a:lnTo>
                  <a:lnTo>
                    <a:pt x="352" y="96"/>
                  </a:lnTo>
                  <a:lnTo>
                    <a:pt x="479" y="64"/>
                  </a:lnTo>
                  <a:lnTo>
                    <a:pt x="607" y="64"/>
                  </a:lnTo>
                  <a:lnTo>
                    <a:pt x="735" y="96"/>
                  </a:lnTo>
                  <a:lnTo>
                    <a:pt x="862" y="128"/>
                  </a:lnTo>
                  <a:lnTo>
                    <a:pt x="958" y="192"/>
                  </a:lnTo>
                  <a:lnTo>
                    <a:pt x="1054" y="288"/>
                  </a:lnTo>
                  <a:lnTo>
                    <a:pt x="1150" y="416"/>
                  </a:lnTo>
                  <a:lnTo>
                    <a:pt x="1182" y="511"/>
                  </a:lnTo>
                  <a:lnTo>
                    <a:pt x="1150" y="384"/>
                  </a:lnTo>
                  <a:lnTo>
                    <a:pt x="1086" y="288"/>
                  </a:lnTo>
                  <a:lnTo>
                    <a:pt x="990" y="160"/>
                  </a:lnTo>
                  <a:lnTo>
                    <a:pt x="894" y="96"/>
                  </a:lnTo>
                  <a:lnTo>
                    <a:pt x="767" y="32"/>
                  </a:lnTo>
                  <a:lnTo>
                    <a:pt x="607" y="32"/>
                  </a:lnTo>
                  <a:lnTo>
                    <a:pt x="479"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2956675" y="2223875"/>
              <a:ext cx="29550" cy="24775"/>
            </a:xfrm>
            <a:custGeom>
              <a:avLst/>
              <a:gdLst/>
              <a:ahLst/>
              <a:cxnLst/>
              <a:rect l="l" t="t" r="r" b="b"/>
              <a:pathLst>
                <a:path w="1182" h="991" extrusionOk="0">
                  <a:moveTo>
                    <a:pt x="479" y="1"/>
                  </a:moveTo>
                  <a:lnTo>
                    <a:pt x="352" y="33"/>
                  </a:lnTo>
                  <a:lnTo>
                    <a:pt x="224" y="96"/>
                  </a:lnTo>
                  <a:lnTo>
                    <a:pt x="128" y="192"/>
                  </a:lnTo>
                  <a:lnTo>
                    <a:pt x="64" y="320"/>
                  </a:lnTo>
                  <a:lnTo>
                    <a:pt x="32" y="448"/>
                  </a:lnTo>
                  <a:lnTo>
                    <a:pt x="1" y="735"/>
                  </a:lnTo>
                  <a:lnTo>
                    <a:pt x="32" y="990"/>
                  </a:lnTo>
                  <a:lnTo>
                    <a:pt x="32" y="735"/>
                  </a:lnTo>
                  <a:lnTo>
                    <a:pt x="64" y="448"/>
                  </a:lnTo>
                  <a:lnTo>
                    <a:pt x="96" y="352"/>
                  </a:lnTo>
                  <a:lnTo>
                    <a:pt x="160" y="224"/>
                  </a:lnTo>
                  <a:lnTo>
                    <a:pt x="256" y="128"/>
                  </a:lnTo>
                  <a:lnTo>
                    <a:pt x="352" y="64"/>
                  </a:lnTo>
                  <a:lnTo>
                    <a:pt x="735" y="64"/>
                  </a:lnTo>
                  <a:lnTo>
                    <a:pt x="863" y="128"/>
                  </a:lnTo>
                  <a:lnTo>
                    <a:pt x="958" y="192"/>
                  </a:lnTo>
                  <a:lnTo>
                    <a:pt x="1054" y="256"/>
                  </a:lnTo>
                  <a:lnTo>
                    <a:pt x="1118" y="384"/>
                  </a:lnTo>
                  <a:lnTo>
                    <a:pt x="1182" y="511"/>
                  </a:lnTo>
                  <a:lnTo>
                    <a:pt x="1150" y="384"/>
                  </a:lnTo>
                  <a:lnTo>
                    <a:pt x="1086" y="256"/>
                  </a:lnTo>
                  <a:lnTo>
                    <a:pt x="990" y="160"/>
                  </a:lnTo>
                  <a:lnTo>
                    <a:pt x="863" y="64"/>
                  </a:lnTo>
                  <a:lnTo>
                    <a:pt x="735" y="33"/>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2848925" y="1974025"/>
              <a:ext cx="29575" cy="24775"/>
            </a:xfrm>
            <a:custGeom>
              <a:avLst/>
              <a:gdLst/>
              <a:ahLst/>
              <a:cxnLst/>
              <a:rect l="l" t="t" r="r" b="b"/>
              <a:pathLst>
                <a:path w="1183" h="991" extrusionOk="0">
                  <a:moveTo>
                    <a:pt x="480" y="1"/>
                  </a:moveTo>
                  <a:lnTo>
                    <a:pt x="352" y="33"/>
                  </a:lnTo>
                  <a:lnTo>
                    <a:pt x="224" y="97"/>
                  </a:lnTo>
                  <a:lnTo>
                    <a:pt x="129" y="192"/>
                  </a:lnTo>
                  <a:lnTo>
                    <a:pt x="65" y="320"/>
                  </a:lnTo>
                  <a:lnTo>
                    <a:pt x="33" y="448"/>
                  </a:lnTo>
                  <a:lnTo>
                    <a:pt x="1" y="735"/>
                  </a:lnTo>
                  <a:lnTo>
                    <a:pt x="33" y="991"/>
                  </a:lnTo>
                  <a:lnTo>
                    <a:pt x="33" y="735"/>
                  </a:lnTo>
                  <a:lnTo>
                    <a:pt x="65" y="480"/>
                  </a:lnTo>
                  <a:lnTo>
                    <a:pt x="97" y="352"/>
                  </a:lnTo>
                  <a:lnTo>
                    <a:pt x="161" y="224"/>
                  </a:lnTo>
                  <a:lnTo>
                    <a:pt x="256" y="160"/>
                  </a:lnTo>
                  <a:lnTo>
                    <a:pt x="352" y="97"/>
                  </a:lnTo>
                  <a:lnTo>
                    <a:pt x="480" y="65"/>
                  </a:lnTo>
                  <a:lnTo>
                    <a:pt x="608" y="65"/>
                  </a:lnTo>
                  <a:lnTo>
                    <a:pt x="735" y="97"/>
                  </a:lnTo>
                  <a:lnTo>
                    <a:pt x="863" y="129"/>
                  </a:lnTo>
                  <a:lnTo>
                    <a:pt x="959" y="192"/>
                  </a:lnTo>
                  <a:lnTo>
                    <a:pt x="1055" y="288"/>
                  </a:lnTo>
                  <a:lnTo>
                    <a:pt x="1118" y="384"/>
                  </a:lnTo>
                  <a:lnTo>
                    <a:pt x="1182" y="512"/>
                  </a:lnTo>
                  <a:lnTo>
                    <a:pt x="1150" y="384"/>
                  </a:lnTo>
                  <a:lnTo>
                    <a:pt x="1087" y="256"/>
                  </a:lnTo>
                  <a:lnTo>
                    <a:pt x="991" y="160"/>
                  </a:lnTo>
                  <a:lnTo>
                    <a:pt x="863" y="97"/>
                  </a:lnTo>
                  <a:lnTo>
                    <a:pt x="735" y="33"/>
                  </a:lnTo>
                  <a:lnTo>
                    <a:pt x="608"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2758725" y="2091375"/>
              <a:ext cx="29575" cy="24775"/>
            </a:xfrm>
            <a:custGeom>
              <a:avLst/>
              <a:gdLst/>
              <a:ahLst/>
              <a:cxnLst/>
              <a:rect l="l" t="t" r="r" b="b"/>
              <a:pathLst>
                <a:path w="1183" h="991" extrusionOk="0">
                  <a:moveTo>
                    <a:pt x="352" y="0"/>
                  </a:moveTo>
                  <a:lnTo>
                    <a:pt x="224" y="64"/>
                  </a:lnTo>
                  <a:lnTo>
                    <a:pt x="129" y="192"/>
                  </a:lnTo>
                  <a:lnTo>
                    <a:pt x="65" y="320"/>
                  </a:lnTo>
                  <a:lnTo>
                    <a:pt x="33" y="447"/>
                  </a:lnTo>
                  <a:lnTo>
                    <a:pt x="1" y="703"/>
                  </a:lnTo>
                  <a:lnTo>
                    <a:pt x="33" y="990"/>
                  </a:lnTo>
                  <a:lnTo>
                    <a:pt x="33" y="703"/>
                  </a:lnTo>
                  <a:lnTo>
                    <a:pt x="65" y="447"/>
                  </a:lnTo>
                  <a:lnTo>
                    <a:pt x="129" y="320"/>
                  </a:lnTo>
                  <a:lnTo>
                    <a:pt x="161" y="224"/>
                  </a:lnTo>
                  <a:lnTo>
                    <a:pt x="256" y="128"/>
                  </a:lnTo>
                  <a:lnTo>
                    <a:pt x="352" y="64"/>
                  </a:lnTo>
                  <a:lnTo>
                    <a:pt x="480" y="32"/>
                  </a:lnTo>
                  <a:lnTo>
                    <a:pt x="608" y="32"/>
                  </a:lnTo>
                  <a:lnTo>
                    <a:pt x="735" y="64"/>
                  </a:lnTo>
                  <a:lnTo>
                    <a:pt x="863" y="96"/>
                  </a:lnTo>
                  <a:lnTo>
                    <a:pt x="959" y="160"/>
                  </a:lnTo>
                  <a:lnTo>
                    <a:pt x="1055" y="256"/>
                  </a:lnTo>
                  <a:lnTo>
                    <a:pt x="1118" y="384"/>
                  </a:lnTo>
                  <a:lnTo>
                    <a:pt x="1182" y="511"/>
                  </a:lnTo>
                  <a:lnTo>
                    <a:pt x="1150" y="352"/>
                  </a:lnTo>
                  <a:lnTo>
                    <a:pt x="1087" y="256"/>
                  </a:lnTo>
                  <a:lnTo>
                    <a:pt x="991" y="128"/>
                  </a:lnTo>
                  <a:lnTo>
                    <a:pt x="895" y="64"/>
                  </a:lnTo>
                  <a:lnTo>
                    <a:pt x="767"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2877650" y="2140075"/>
              <a:ext cx="28750" cy="24750"/>
            </a:xfrm>
            <a:custGeom>
              <a:avLst/>
              <a:gdLst/>
              <a:ahLst/>
              <a:cxnLst/>
              <a:rect l="l" t="t" r="r" b="b"/>
              <a:pathLst>
                <a:path w="1150" h="990" extrusionOk="0">
                  <a:moveTo>
                    <a:pt x="320" y="0"/>
                  </a:moveTo>
                  <a:lnTo>
                    <a:pt x="192" y="64"/>
                  </a:lnTo>
                  <a:lnTo>
                    <a:pt x="96" y="192"/>
                  </a:lnTo>
                  <a:lnTo>
                    <a:pt x="32" y="319"/>
                  </a:lnTo>
                  <a:lnTo>
                    <a:pt x="1" y="447"/>
                  </a:lnTo>
                  <a:lnTo>
                    <a:pt x="1" y="702"/>
                  </a:lnTo>
                  <a:lnTo>
                    <a:pt x="32" y="990"/>
                  </a:lnTo>
                  <a:lnTo>
                    <a:pt x="32" y="702"/>
                  </a:lnTo>
                  <a:lnTo>
                    <a:pt x="64" y="447"/>
                  </a:lnTo>
                  <a:lnTo>
                    <a:pt x="96" y="319"/>
                  </a:lnTo>
                  <a:lnTo>
                    <a:pt x="160" y="224"/>
                  </a:lnTo>
                  <a:lnTo>
                    <a:pt x="224" y="128"/>
                  </a:lnTo>
                  <a:lnTo>
                    <a:pt x="352" y="64"/>
                  </a:lnTo>
                  <a:lnTo>
                    <a:pt x="479" y="32"/>
                  </a:lnTo>
                  <a:lnTo>
                    <a:pt x="607" y="32"/>
                  </a:lnTo>
                  <a:lnTo>
                    <a:pt x="735" y="64"/>
                  </a:lnTo>
                  <a:lnTo>
                    <a:pt x="831" y="96"/>
                  </a:lnTo>
                  <a:lnTo>
                    <a:pt x="958" y="160"/>
                  </a:lnTo>
                  <a:lnTo>
                    <a:pt x="1054" y="255"/>
                  </a:lnTo>
                  <a:lnTo>
                    <a:pt x="1118" y="383"/>
                  </a:lnTo>
                  <a:lnTo>
                    <a:pt x="1150" y="511"/>
                  </a:lnTo>
                  <a:lnTo>
                    <a:pt x="1118" y="351"/>
                  </a:lnTo>
                  <a:lnTo>
                    <a:pt x="1086" y="255"/>
                  </a:lnTo>
                  <a:lnTo>
                    <a:pt x="990" y="128"/>
                  </a:lnTo>
                  <a:lnTo>
                    <a:pt x="863" y="64"/>
                  </a:lnTo>
                  <a:lnTo>
                    <a:pt x="735"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2971050" y="2043475"/>
              <a:ext cx="29575" cy="24775"/>
            </a:xfrm>
            <a:custGeom>
              <a:avLst/>
              <a:gdLst/>
              <a:ahLst/>
              <a:cxnLst/>
              <a:rect l="l" t="t" r="r" b="b"/>
              <a:pathLst>
                <a:path w="1183" h="991" extrusionOk="0">
                  <a:moveTo>
                    <a:pt x="480" y="1"/>
                  </a:moveTo>
                  <a:lnTo>
                    <a:pt x="320" y="33"/>
                  </a:lnTo>
                  <a:lnTo>
                    <a:pt x="192" y="96"/>
                  </a:lnTo>
                  <a:lnTo>
                    <a:pt x="129" y="192"/>
                  </a:lnTo>
                  <a:lnTo>
                    <a:pt x="65" y="320"/>
                  </a:lnTo>
                  <a:lnTo>
                    <a:pt x="33" y="448"/>
                  </a:lnTo>
                  <a:lnTo>
                    <a:pt x="1" y="703"/>
                  </a:lnTo>
                  <a:lnTo>
                    <a:pt x="33" y="990"/>
                  </a:lnTo>
                  <a:lnTo>
                    <a:pt x="33" y="703"/>
                  </a:lnTo>
                  <a:lnTo>
                    <a:pt x="65" y="448"/>
                  </a:lnTo>
                  <a:lnTo>
                    <a:pt x="97" y="352"/>
                  </a:lnTo>
                  <a:lnTo>
                    <a:pt x="160" y="224"/>
                  </a:lnTo>
                  <a:lnTo>
                    <a:pt x="256" y="128"/>
                  </a:lnTo>
                  <a:lnTo>
                    <a:pt x="352" y="64"/>
                  </a:lnTo>
                  <a:lnTo>
                    <a:pt x="735" y="64"/>
                  </a:lnTo>
                  <a:lnTo>
                    <a:pt x="863" y="128"/>
                  </a:lnTo>
                  <a:lnTo>
                    <a:pt x="959" y="192"/>
                  </a:lnTo>
                  <a:lnTo>
                    <a:pt x="1054" y="256"/>
                  </a:lnTo>
                  <a:lnTo>
                    <a:pt x="1118" y="384"/>
                  </a:lnTo>
                  <a:lnTo>
                    <a:pt x="1182" y="511"/>
                  </a:lnTo>
                  <a:lnTo>
                    <a:pt x="1150" y="384"/>
                  </a:lnTo>
                  <a:lnTo>
                    <a:pt x="1086" y="256"/>
                  </a:lnTo>
                  <a:lnTo>
                    <a:pt x="991" y="160"/>
                  </a:lnTo>
                  <a:lnTo>
                    <a:pt x="863" y="64"/>
                  </a:lnTo>
                  <a:lnTo>
                    <a:pt x="735" y="33"/>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2915175" y="1752125"/>
              <a:ext cx="29575" cy="25575"/>
            </a:xfrm>
            <a:custGeom>
              <a:avLst/>
              <a:gdLst/>
              <a:ahLst/>
              <a:cxnLst/>
              <a:rect l="l" t="t" r="r" b="b"/>
              <a:pathLst>
                <a:path w="1183" h="1023" extrusionOk="0">
                  <a:moveTo>
                    <a:pt x="480" y="1"/>
                  </a:moveTo>
                  <a:lnTo>
                    <a:pt x="320" y="32"/>
                  </a:lnTo>
                  <a:lnTo>
                    <a:pt x="192" y="96"/>
                  </a:lnTo>
                  <a:lnTo>
                    <a:pt x="97" y="224"/>
                  </a:lnTo>
                  <a:lnTo>
                    <a:pt x="65" y="352"/>
                  </a:lnTo>
                  <a:lnTo>
                    <a:pt x="1" y="479"/>
                  </a:lnTo>
                  <a:lnTo>
                    <a:pt x="1" y="735"/>
                  </a:lnTo>
                  <a:lnTo>
                    <a:pt x="33" y="1022"/>
                  </a:lnTo>
                  <a:lnTo>
                    <a:pt x="33" y="735"/>
                  </a:lnTo>
                  <a:lnTo>
                    <a:pt x="65" y="479"/>
                  </a:lnTo>
                  <a:lnTo>
                    <a:pt x="97" y="352"/>
                  </a:lnTo>
                  <a:lnTo>
                    <a:pt x="161" y="256"/>
                  </a:lnTo>
                  <a:lnTo>
                    <a:pt x="256" y="160"/>
                  </a:lnTo>
                  <a:lnTo>
                    <a:pt x="352" y="96"/>
                  </a:lnTo>
                  <a:lnTo>
                    <a:pt x="480" y="64"/>
                  </a:lnTo>
                  <a:lnTo>
                    <a:pt x="608" y="64"/>
                  </a:lnTo>
                  <a:lnTo>
                    <a:pt x="735" y="96"/>
                  </a:lnTo>
                  <a:lnTo>
                    <a:pt x="863" y="128"/>
                  </a:lnTo>
                  <a:lnTo>
                    <a:pt x="959" y="192"/>
                  </a:lnTo>
                  <a:lnTo>
                    <a:pt x="1055" y="288"/>
                  </a:lnTo>
                  <a:lnTo>
                    <a:pt x="1118" y="416"/>
                  </a:lnTo>
                  <a:lnTo>
                    <a:pt x="1182" y="511"/>
                  </a:lnTo>
                  <a:lnTo>
                    <a:pt x="1150" y="384"/>
                  </a:lnTo>
                  <a:lnTo>
                    <a:pt x="1086" y="288"/>
                  </a:lnTo>
                  <a:lnTo>
                    <a:pt x="991" y="160"/>
                  </a:lnTo>
                  <a:lnTo>
                    <a:pt x="863" y="96"/>
                  </a:lnTo>
                  <a:lnTo>
                    <a:pt x="735" y="32"/>
                  </a:lnTo>
                  <a:lnTo>
                    <a:pt x="608" y="32"/>
                  </a:lnTo>
                  <a:lnTo>
                    <a:pt x="480"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a:off x="-2868875" y="1614825"/>
              <a:ext cx="28775" cy="24775"/>
            </a:xfrm>
            <a:custGeom>
              <a:avLst/>
              <a:gdLst/>
              <a:ahLst/>
              <a:cxnLst/>
              <a:rect l="l" t="t" r="r" b="b"/>
              <a:pathLst>
                <a:path w="1151" h="991" extrusionOk="0">
                  <a:moveTo>
                    <a:pt x="352" y="1"/>
                  </a:moveTo>
                  <a:lnTo>
                    <a:pt x="224" y="97"/>
                  </a:lnTo>
                  <a:lnTo>
                    <a:pt x="128" y="192"/>
                  </a:lnTo>
                  <a:lnTo>
                    <a:pt x="65" y="320"/>
                  </a:lnTo>
                  <a:lnTo>
                    <a:pt x="33" y="448"/>
                  </a:lnTo>
                  <a:lnTo>
                    <a:pt x="1" y="703"/>
                  </a:lnTo>
                  <a:lnTo>
                    <a:pt x="33" y="991"/>
                  </a:lnTo>
                  <a:lnTo>
                    <a:pt x="33" y="703"/>
                  </a:lnTo>
                  <a:lnTo>
                    <a:pt x="65" y="448"/>
                  </a:lnTo>
                  <a:lnTo>
                    <a:pt x="128" y="320"/>
                  </a:lnTo>
                  <a:lnTo>
                    <a:pt x="160" y="224"/>
                  </a:lnTo>
                  <a:lnTo>
                    <a:pt x="256" y="128"/>
                  </a:lnTo>
                  <a:lnTo>
                    <a:pt x="352" y="65"/>
                  </a:lnTo>
                  <a:lnTo>
                    <a:pt x="735" y="65"/>
                  </a:lnTo>
                  <a:lnTo>
                    <a:pt x="863" y="97"/>
                  </a:lnTo>
                  <a:lnTo>
                    <a:pt x="959" y="192"/>
                  </a:lnTo>
                  <a:lnTo>
                    <a:pt x="1054" y="256"/>
                  </a:lnTo>
                  <a:lnTo>
                    <a:pt x="1150" y="384"/>
                  </a:lnTo>
                  <a:lnTo>
                    <a:pt x="1086" y="256"/>
                  </a:lnTo>
                  <a:lnTo>
                    <a:pt x="991" y="160"/>
                  </a:lnTo>
                  <a:lnTo>
                    <a:pt x="895" y="65"/>
                  </a:lnTo>
                  <a:lnTo>
                    <a:pt x="767" y="33"/>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3040475" y="2112925"/>
              <a:ext cx="28750" cy="24775"/>
            </a:xfrm>
            <a:custGeom>
              <a:avLst/>
              <a:gdLst/>
              <a:ahLst/>
              <a:cxnLst/>
              <a:rect l="l" t="t" r="r" b="b"/>
              <a:pathLst>
                <a:path w="1150" h="991" extrusionOk="0">
                  <a:moveTo>
                    <a:pt x="479" y="0"/>
                  </a:moveTo>
                  <a:lnTo>
                    <a:pt x="351" y="32"/>
                  </a:lnTo>
                  <a:lnTo>
                    <a:pt x="224" y="96"/>
                  </a:lnTo>
                  <a:lnTo>
                    <a:pt x="128" y="224"/>
                  </a:lnTo>
                  <a:lnTo>
                    <a:pt x="64" y="352"/>
                  </a:lnTo>
                  <a:lnTo>
                    <a:pt x="32" y="479"/>
                  </a:lnTo>
                  <a:lnTo>
                    <a:pt x="0" y="735"/>
                  </a:lnTo>
                  <a:lnTo>
                    <a:pt x="32" y="990"/>
                  </a:lnTo>
                  <a:lnTo>
                    <a:pt x="32" y="735"/>
                  </a:lnTo>
                  <a:lnTo>
                    <a:pt x="96" y="479"/>
                  </a:lnTo>
                  <a:lnTo>
                    <a:pt x="128" y="352"/>
                  </a:lnTo>
                  <a:lnTo>
                    <a:pt x="192" y="256"/>
                  </a:lnTo>
                  <a:lnTo>
                    <a:pt x="255" y="160"/>
                  </a:lnTo>
                  <a:lnTo>
                    <a:pt x="383" y="96"/>
                  </a:lnTo>
                  <a:lnTo>
                    <a:pt x="479" y="64"/>
                  </a:lnTo>
                  <a:lnTo>
                    <a:pt x="607" y="64"/>
                  </a:lnTo>
                  <a:lnTo>
                    <a:pt x="734" y="96"/>
                  </a:lnTo>
                  <a:lnTo>
                    <a:pt x="862" y="128"/>
                  </a:lnTo>
                  <a:lnTo>
                    <a:pt x="990" y="192"/>
                  </a:lnTo>
                  <a:lnTo>
                    <a:pt x="1054" y="288"/>
                  </a:lnTo>
                  <a:lnTo>
                    <a:pt x="1149" y="384"/>
                  </a:lnTo>
                  <a:lnTo>
                    <a:pt x="1086" y="256"/>
                  </a:lnTo>
                  <a:lnTo>
                    <a:pt x="990" y="160"/>
                  </a:lnTo>
                  <a:lnTo>
                    <a:pt x="894" y="96"/>
                  </a:lnTo>
                  <a:lnTo>
                    <a:pt x="766" y="32"/>
                  </a:lnTo>
                  <a:lnTo>
                    <a:pt x="639"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2818575" y="1827150"/>
              <a:ext cx="27950" cy="24775"/>
            </a:xfrm>
            <a:custGeom>
              <a:avLst/>
              <a:gdLst/>
              <a:ahLst/>
              <a:cxnLst/>
              <a:rect l="l" t="t" r="r" b="b"/>
              <a:pathLst>
                <a:path w="1118" h="991" extrusionOk="0">
                  <a:moveTo>
                    <a:pt x="447" y="1"/>
                  </a:moveTo>
                  <a:lnTo>
                    <a:pt x="320" y="33"/>
                  </a:lnTo>
                  <a:lnTo>
                    <a:pt x="192" y="97"/>
                  </a:lnTo>
                  <a:lnTo>
                    <a:pt x="96" y="192"/>
                  </a:lnTo>
                  <a:lnTo>
                    <a:pt x="32" y="320"/>
                  </a:lnTo>
                  <a:lnTo>
                    <a:pt x="0" y="448"/>
                  </a:lnTo>
                  <a:lnTo>
                    <a:pt x="0" y="735"/>
                  </a:lnTo>
                  <a:lnTo>
                    <a:pt x="0" y="991"/>
                  </a:lnTo>
                  <a:lnTo>
                    <a:pt x="32" y="735"/>
                  </a:lnTo>
                  <a:lnTo>
                    <a:pt x="64" y="480"/>
                  </a:lnTo>
                  <a:lnTo>
                    <a:pt x="96" y="352"/>
                  </a:lnTo>
                  <a:lnTo>
                    <a:pt x="160" y="224"/>
                  </a:lnTo>
                  <a:lnTo>
                    <a:pt x="224" y="129"/>
                  </a:lnTo>
                  <a:lnTo>
                    <a:pt x="351" y="97"/>
                  </a:lnTo>
                  <a:lnTo>
                    <a:pt x="479" y="65"/>
                  </a:lnTo>
                  <a:lnTo>
                    <a:pt x="607" y="65"/>
                  </a:lnTo>
                  <a:lnTo>
                    <a:pt x="735" y="97"/>
                  </a:lnTo>
                  <a:lnTo>
                    <a:pt x="830" y="129"/>
                  </a:lnTo>
                  <a:lnTo>
                    <a:pt x="958" y="192"/>
                  </a:lnTo>
                  <a:lnTo>
                    <a:pt x="1054" y="288"/>
                  </a:lnTo>
                  <a:lnTo>
                    <a:pt x="1118" y="384"/>
                  </a:lnTo>
                  <a:lnTo>
                    <a:pt x="1054" y="256"/>
                  </a:lnTo>
                  <a:lnTo>
                    <a:pt x="990" y="161"/>
                  </a:lnTo>
                  <a:lnTo>
                    <a:pt x="862" y="65"/>
                  </a:lnTo>
                  <a:lnTo>
                    <a:pt x="735" y="33"/>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2690075" y="1962050"/>
              <a:ext cx="27975" cy="24775"/>
            </a:xfrm>
            <a:custGeom>
              <a:avLst/>
              <a:gdLst/>
              <a:ahLst/>
              <a:cxnLst/>
              <a:rect l="l" t="t" r="r" b="b"/>
              <a:pathLst>
                <a:path w="1119" h="991" extrusionOk="0">
                  <a:moveTo>
                    <a:pt x="448" y="1"/>
                  </a:moveTo>
                  <a:lnTo>
                    <a:pt x="320" y="33"/>
                  </a:lnTo>
                  <a:lnTo>
                    <a:pt x="192" y="97"/>
                  </a:lnTo>
                  <a:lnTo>
                    <a:pt x="97" y="192"/>
                  </a:lnTo>
                  <a:lnTo>
                    <a:pt x="33" y="320"/>
                  </a:lnTo>
                  <a:lnTo>
                    <a:pt x="1" y="448"/>
                  </a:lnTo>
                  <a:lnTo>
                    <a:pt x="1" y="735"/>
                  </a:lnTo>
                  <a:lnTo>
                    <a:pt x="1" y="991"/>
                  </a:lnTo>
                  <a:lnTo>
                    <a:pt x="33" y="735"/>
                  </a:lnTo>
                  <a:lnTo>
                    <a:pt x="65" y="480"/>
                  </a:lnTo>
                  <a:lnTo>
                    <a:pt x="97" y="352"/>
                  </a:lnTo>
                  <a:lnTo>
                    <a:pt x="160" y="224"/>
                  </a:lnTo>
                  <a:lnTo>
                    <a:pt x="224" y="129"/>
                  </a:lnTo>
                  <a:lnTo>
                    <a:pt x="352" y="97"/>
                  </a:lnTo>
                  <a:lnTo>
                    <a:pt x="480" y="65"/>
                  </a:lnTo>
                  <a:lnTo>
                    <a:pt x="607" y="65"/>
                  </a:lnTo>
                  <a:lnTo>
                    <a:pt x="735" y="97"/>
                  </a:lnTo>
                  <a:lnTo>
                    <a:pt x="831" y="129"/>
                  </a:lnTo>
                  <a:lnTo>
                    <a:pt x="959" y="192"/>
                  </a:lnTo>
                  <a:lnTo>
                    <a:pt x="1054" y="288"/>
                  </a:lnTo>
                  <a:lnTo>
                    <a:pt x="1118" y="384"/>
                  </a:lnTo>
                  <a:lnTo>
                    <a:pt x="1054" y="256"/>
                  </a:lnTo>
                  <a:lnTo>
                    <a:pt x="991" y="161"/>
                  </a:lnTo>
                  <a:lnTo>
                    <a:pt x="863" y="65"/>
                  </a:lnTo>
                  <a:lnTo>
                    <a:pt x="735" y="33"/>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a:off x="-2744350" y="1740150"/>
              <a:ext cx="28775" cy="24775"/>
            </a:xfrm>
            <a:custGeom>
              <a:avLst/>
              <a:gdLst/>
              <a:ahLst/>
              <a:cxnLst/>
              <a:rect l="l" t="t" r="r" b="b"/>
              <a:pathLst>
                <a:path w="1151" h="991" extrusionOk="0">
                  <a:moveTo>
                    <a:pt x="480" y="1"/>
                  </a:moveTo>
                  <a:lnTo>
                    <a:pt x="352" y="33"/>
                  </a:lnTo>
                  <a:lnTo>
                    <a:pt x="224" y="96"/>
                  </a:lnTo>
                  <a:lnTo>
                    <a:pt x="128" y="224"/>
                  </a:lnTo>
                  <a:lnTo>
                    <a:pt x="65" y="352"/>
                  </a:lnTo>
                  <a:lnTo>
                    <a:pt x="33" y="480"/>
                  </a:lnTo>
                  <a:lnTo>
                    <a:pt x="1" y="735"/>
                  </a:lnTo>
                  <a:lnTo>
                    <a:pt x="33" y="990"/>
                  </a:lnTo>
                  <a:lnTo>
                    <a:pt x="33" y="735"/>
                  </a:lnTo>
                  <a:lnTo>
                    <a:pt x="65" y="480"/>
                  </a:lnTo>
                  <a:lnTo>
                    <a:pt x="128" y="352"/>
                  </a:lnTo>
                  <a:lnTo>
                    <a:pt x="192" y="256"/>
                  </a:lnTo>
                  <a:lnTo>
                    <a:pt x="256" y="160"/>
                  </a:lnTo>
                  <a:lnTo>
                    <a:pt x="384" y="96"/>
                  </a:lnTo>
                  <a:lnTo>
                    <a:pt x="480" y="64"/>
                  </a:lnTo>
                  <a:lnTo>
                    <a:pt x="607" y="64"/>
                  </a:lnTo>
                  <a:lnTo>
                    <a:pt x="735" y="96"/>
                  </a:lnTo>
                  <a:lnTo>
                    <a:pt x="863" y="128"/>
                  </a:lnTo>
                  <a:lnTo>
                    <a:pt x="990" y="192"/>
                  </a:lnTo>
                  <a:lnTo>
                    <a:pt x="1054" y="288"/>
                  </a:lnTo>
                  <a:lnTo>
                    <a:pt x="1150" y="384"/>
                  </a:lnTo>
                  <a:lnTo>
                    <a:pt x="1086" y="256"/>
                  </a:lnTo>
                  <a:lnTo>
                    <a:pt x="990" y="160"/>
                  </a:lnTo>
                  <a:lnTo>
                    <a:pt x="895" y="96"/>
                  </a:lnTo>
                  <a:lnTo>
                    <a:pt x="767" y="33"/>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a:off x="-2773075" y="1590075"/>
              <a:ext cx="29550" cy="24775"/>
            </a:xfrm>
            <a:custGeom>
              <a:avLst/>
              <a:gdLst/>
              <a:ahLst/>
              <a:cxnLst/>
              <a:rect l="l" t="t" r="r" b="b"/>
              <a:pathLst>
                <a:path w="1182" h="991" extrusionOk="0">
                  <a:moveTo>
                    <a:pt x="479" y="1"/>
                  </a:moveTo>
                  <a:lnTo>
                    <a:pt x="351" y="33"/>
                  </a:lnTo>
                  <a:lnTo>
                    <a:pt x="224" y="97"/>
                  </a:lnTo>
                  <a:lnTo>
                    <a:pt x="128" y="224"/>
                  </a:lnTo>
                  <a:lnTo>
                    <a:pt x="64" y="352"/>
                  </a:lnTo>
                  <a:lnTo>
                    <a:pt x="32" y="480"/>
                  </a:lnTo>
                  <a:lnTo>
                    <a:pt x="0" y="735"/>
                  </a:lnTo>
                  <a:lnTo>
                    <a:pt x="32" y="991"/>
                  </a:lnTo>
                  <a:lnTo>
                    <a:pt x="32" y="735"/>
                  </a:lnTo>
                  <a:lnTo>
                    <a:pt x="64" y="480"/>
                  </a:lnTo>
                  <a:lnTo>
                    <a:pt x="96" y="352"/>
                  </a:lnTo>
                  <a:lnTo>
                    <a:pt x="160" y="256"/>
                  </a:lnTo>
                  <a:lnTo>
                    <a:pt x="256" y="161"/>
                  </a:lnTo>
                  <a:lnTo>
                    <a:pt x="351" y="97"/>
                  </a:lnTo>
                  <a:lnTo>
                    <a:pt x="479" y="65"/>
                  </a:lnTo>
                  <a:lnTo>
                    <a:pt x="607" y="65"/>
                  </a:lnTo>
                  <a:lnTo>
                    <a:pt x="735" y="97"/>
                  </a:lnTo>
                  <a:lnTo>
                    <a:pt x="862" y="129"/>
                  </a:lnTo>
                  <a:lnTo>
                    <a:pt x="958" y="193"/>
                  </a:lnTo>
                  <a:lnTo>
                    <a:pt x="1054" y="288"/>
                  </a:lnTo>
                  <a:lnTo>
                    <a:pt x="1118" y="384"/>
                  </a:lnTo>
                  <a:lnTo>
                    <a:pt x="1182" y="512"/>
                  </a:lnTo>
                  <a:lnTo>
                    <a:pt x="1150" y="384"/>
                  </a:lnTo>
                  <a:lnTo>
                    <a:pt x="1086" y="288"/>
                  </a:lnTo>
                  <a:lnTo>
                    <a:pt x="990" y="161"/>
                  </a:lnTo>
                  <a:lnTo>
                    <a:pt x="862" y="97"/>
                  </a:lnTo>
                  <a:lnTo>
                    <a:pt x="735" y="33"/>
                  </a:lnTo>
                  <a:lnTo>
                    <a:pt x="607" y="33"/>
                  </a:lnTo>
                  <a:lnTo>
                    <a:pt x="479"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a:off x="-2985400" y="1902200"/>
              <a:ext cx="28750" cy="24750"/>
            </a:xfrm>
            <a:custGeom>
              <a:avLst/>
              <a:gdLst/>
              <a:ahLst/>
              <a:cxnLst/>
              <a:rect l="l" t="t" r="r" b="b"/>
              <a:pathLst>
                <a:path w="1150" h="990" extrusionOk="0">
                  <a:moveTo>
                    <a:pt x="479" y="0"/>
                  </a:moveTo>
                  <a:lnTo>
                    <a:pt x="319" y="32"/>
                  </a:lnTo>
                  <a:lnTo>
                    <a:pt x="192" y="96"/>
                  </a:lnTo>
                  <a:lnTo>
                    <a:pt x="96" y="192"/>
                  </a:lnTo>
                  <a:lnTo>
                    <a:pt x="32" y="319"/>
                  </a:lnTo>
                  <a:lnTo>
                    <a:pt x="0" y="447"/>
                  </a:lnTo>
                  <a:lnTo>
                    <a:pt x="0" y="735"/>
                  </a:lnTo>
                  <a:lnTo>
                    <a:pt x="32" y="990"/>
                  </a:lnTo>
                  <a:lnTo>
                    <a:pt x="32" y="735"/>
                  </a:lnTo>
                  <a:lnTo>
                    <a:pt x="64" y="479"/>
                  </a:lnTo>
                  <a:lnTo>
                    <a:pt x="96" y="351"/>
                  </a:lnTo>
                  <a:lnTo>
                    <a:pt x="160" y="224"/>
                  </a:lnTo>
                  <a:lnTo>
                    <a:pt x="256" y="128"/>
                  </a:lnTo>
                  <a:lnTo>
                    <a:pt x="351" y="96"/>
                  </a:lnTo>
                  <a:lnTo>
                    <a:pt x="479" y="64"/>
                  </a:lnTo>
                  <a:lnTo>
                    <a:pt x="607" y="64"/>
                  </a:lnTo>
                  <a:lnTo>
                    <a:pt x="734" y="96"/>
                  </a:lnTo>
                  <a:lnTo>
                    <a:pt x="830" y="128"/>
                  </a:lnTo>
                  <a:lnTo>
                    <a:pt x="958" y="192"/>
                  </a:lnTo>
                  <a:lnTo>
                    <a:pt x="1054" y="288"/>
                  </a:lnTo>
                  <a:lnTo>
                    <a:pt x="1118" y="383"/>
                  </a:lnTo>
                  <a:lnTo>
                    <a:pt x="1150" y="511"/>
                  </a:lnTo>
                  <a:lnTo>
                    <a:pt x="1150" y="383"/>
                  </a:lnTo>
                  <a:lnTo>
                    <a:pt x="1086" y="256"/>
                  </a:lnTo>
                  <a:lnTo>
                    <a:pt x="990" y="160"/>
                  </a:lnTo>
                  <a:lnTo>
                    <a:pt x="862" y="64"/>
                  </a:lnTo>
                  <a:lnTo>
                    <a:pt x="734" y="32"/>
                  </a:lnTo>
                  <a:lnTo>
                    <a:pt x="607"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3070025" y="2235850"/>
              <a:ext cx="29575" cy="24775"/>
            </a:xfrm>
            <a:custGeom>
              <a:avLst/>
              <a:gdLst/>
              <a:ahLst/>
              <a:cxnLst/>
              <a:rect l="l" t="t" r="r" b="b"/>
              <a:pathLst>
                <a:path w="1183" h="991" extrusionOk="0">
                  <a:moveTo>
                    <a:pt x="480" y="1"/>
                  </a:moveTo>
                  <a:lnTo>
                    <a:pt x="320" y="32"/>
                  </a:lnTo>
                  <a:lnTo>
                    <a:pt x="192" y="96"/>
                  </a:lnTo>
                  <a:lnTo>
                    <a:pt x="128" y="192"/>
                  </a:lnTo>
                  <a:lnTo>
                    <a:pt x="65" y="320"/>
                  </a:lnTo>
                  <a:lnTo>
                    <a:pt x="33" y="448"/>
                  </a:lnTo>
                  <a:lnTo>
                    <a:pt x="1" y="735"/>
                  </a:lnTo>
                  <a:lnTo>
                    <a:pt x="33" y="990"/>
                  </a:lnTo>
                  <a:lnTo>
                    <a:pt x="33" y="735"/>
                  </a:lnTo>
                  <a:lnTo>
                    <a:pt x="65" y="479"/>
                  </a:lnTo>
                  <a:lnTo>
                    <a:pt x="96" y="352"/>
                  </a:lnTo>
                  <a:lnTo>
                    <a:pt x="160" y="224"/>
                  </a:lnTo>
                  <a:lnTo>
                    <a:pt x="256" y="128"/>
                  </a:lnTo>
                  <a:lnTo>
                    <a:pt x="352" y="96"/>
                  </a:lnTo>
                  <a:lnTo>
                    <a:pt x="480" y="64"/>
                  </a:lnTo>
                  <a:lnTo>
                    <a:pt x="735" y="64"/>
                  </a:lnTo>
                  <a:lnTo>
                    <a:pt x="863" y="128"/>
                  </a:lnTo>
                  <a:lnTo>
                    <a:pt x="959" y="192"/>
                  </a:lnTo>
                  <a:lnTo>
                    <a:pt x="1054" y="288"/>
                  </a:lnTo>
                  <a:lnTo>
                    <a:pt x="1118" y="384"/>
                  </a:lnTo>
                  <a:lnTo>
                    <a:pt x="1182" y="511"/>
                  </a:lnTo>
                  <a:lnTo>
                    <a:pt x="1150" y="384"/>
                  </a:lnTo>
                  <a:lnTo>
                    <a:pt x="1086" y="256"/>
                  </a:lnTo>
                  <a:lnTo>
                    <a:pt x="990" y="160"/>
                  </a:lnTo>
                  <a:lnTo>
                    <a:pt x="863" y="64"/>
                  </a:lnTo>
                  <a:lnTo>
                    <a:pt x="735" y="32"/>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2883225" y="2291725"/>
              <a:ext cx="29550" cy="24775"/>
            </a:xfrm>
            <a:custGeom>
              <a:avLst/>
              <a:gdLst/>
              <a:ahLst/>
              <a:cxnLst/>
              <a:rect l="l" t="t" r="r" b="b"/>
              <a:pathLst>
                <a:path w="1182" h="991" extrusionOk="0">
                  <a:moveTo>
                    <a:pt x="479" y="1"/>
                  </a:moveTo>
                  <a:lnTo>
                    <a:pt x="351" y="32"/>
                  </a:lnTo>
                  <a:lnTo>
                    <a:pt x="224" y="96"/>
                  </a:lnTo>
                  <a:lnTo>
                    <a:pt x="128" y="224"/>
                  </a:lnTo>
                  <a:lnTo>
                    <a:pt x="64" y="352"/>
                  </a:lnTo>
                  <a:lnTo>
                    <a:pt x="32" y="479"/>
                  </a:lnTo>
                  <a:lnTo>
                    <a:pt x="0" y="735"/>
                  </a:lnTo>
                  <a:lnTo>
                    <a:pt x="32" y="990"/>
                  </a:lnTo>
                  <a:lnTo>
                    <a:pt x="32" y="735"/>
                  </a:lnTo>
                  <a:lnTo>
                    <a:pt x="64" y="479"/>
                  </a:lnTo>
                  <a:lnTo>
                    <a:pt x="96" y="352"/>
                  </a:lnTo>
                  <a:lnTo>
                    <a:pt x="160" y="256"/>
                  </a:lnTo>
                  <a:lnTo>
                    <a:pt x="255" y="160"/>
                  </a:lnTo>
                  <a:lnTo>
                    <a:pt x="351" y="96"/>
                  </a:lnTo>
                  <a:lnTo>
                    <a:pt x="479" y="64"/>
                  </a:lnTo>
                  <a:lnTo>
                    <a:pt x="607" y="64"/>
                  </a:lnTo>
                  <a:lnTo>
                    <a:pt x="734" y="96"/>
                  </a:lnTo>
                  <a:lnTo>
                    <a:pt x="862" y="128"/>
                  </a:lnTo>
                  <a:lnTo>
                    <a:pt x="958" y="192"/>
                  </a:lnTo>
                  <a:lnTo>
                    <a:pt x="1054" y="288"/>
                  </a:lnTo>
                  <a:lnTo>
                    <a:pt x="1118" y="384"/>
                  </a:lnTo>
                  <a:lnTo>
                    <a:pt x="1181" y="511"/>
                  </a:lnTo>
                  <a:lnTo>
                    <a:pt x="1149" y="384"/>
                  </a:lnTo>
                  <a:lnTo>
                    <a:pt x="1086" y="256"/>
                  </a:lnTo>
                  <a:lnTo>
                    <a:pt x="990" y="160"/>
                  </a:lnTo>
                  <a:lnTo>
                    <a:pt x="862" y="96"/>
                  </a:lnTo>
                  <a:lnTo>
                    <a:pt x="734" y="32"/>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2773075" y="2261400"/>
              <a:ext cx="29550" cy="25550"/>
            </a:xfrm>
            <a:custGeom>
              <a:avLst/>
              <a:gdLst/>
              <a:ahLst/>
              <a:cxnLst/>
              <a:rect l="l" t="t" r="r" b="b"/>
              <a:pathLst>
                <a:path w="1182" h="1022" extrusionOk="0">
                  <a:moveTo>
                    <a:pt x="479" y="0"/>
                  </a:moveTo>
                  <a:lnTo>
                    <a:pt x="351" y="32"/>
                  </a:lnTo>
                  <a:lnTo>
                    <a:pt x="224" y="96"/>
                  </a:lnTo>
                  <a:lnTo>
                    <a:pt x="128" y="224"/>
                  </a:lnTo>
                  <a:lnTo>
                    <a:pt x="64" y="351"/>
                  </a:lnTo>
                  <a:lnTo>
                    <a:pt x="32" y="479"/>
                  </a:lnTo>
                  <a:lnTo>
                    <a:pt x="0" y="735"/>
                  </a:lnTo>
                  <a:lnTo>
                    <a:pt x="32" y="1022"/>
                  </a:lnTo>
                  <a:lnTo>
                    <a:pt x="32" y="735"/>
                  </a:lnTo>
                  <a:lnTo>
                    <a:pt x="64" y="479"/>
                  </a:lnTo>
                  <a:lnTo>
                    <a:pt x="96" y="351"/>
                  </a:lnTo>
                  <a:lnTo>
                    <a:pt x="160" y="256"/>
                  </a:lnTo>
                  <a:lnTo>
                    <a:pt x="256" y="160"/>
                  </a:lnTo>
                  <a:lnTo>
                    <a:pt x="351" y="96"/>
                  </a:lnTo>
                  <a:lnTo>
                    <a:pt x="479" y="64"/>
                  </a:lnTo>
                  <a:lnTo>
                    <a:pt x="607" y="64"/>
                  </a:lnTo>
                  <a:lnTo>
                    <a:pt x="735" y="96"/>
                  </a:lnTo>
                  <a:lnTo>
                    <a:pt x="862" y="128"/>
                  </a:lnTo>
                  <a:lnTo>
                    <a:pt x="958" y="192"/>
                  </a:lnTo>
                  <a:lnTo>
                    <a:pt x="1054" y="288"/>
                  </a:lnTo>
                  <a:lnTo>
                    <a:pt x="1118" y="415"/>
                  </a:lnTo>
                  <a:lnTo>
                    <a:pt x="1182" y="511"/>
                  </a:lnTo>
                  <a:lnTo>
                    <a:pt x="1150" y="383"/>
                  </a:lnTo>
                  <a:lnTo>
                    <a:pt x="1086" y="288"/>
                  </a:lnTo>
                  <a:lnTo>
                    <a:pt x="990" y="160"/>
                  </a:lnTo>
                  <a:lnTo>
                    <a:pt x="862" y="96"/>
                  </a:lnTo>
                  <a:lnTo>
                    <a:pt x="735" y="32"/>
                  </a:lnTo>
                  <a:lnTo>
                    <a:pt x="607" y="32"/>
                  </a:lnTo>
                  <a:lnTo>
                    <a:pt x="479"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2804225" y="2439400"/>
              <a:ext cx="29575" cy="24775"/>
            </a:xfrm>
            <a:custGeom>
              <a:avLst/>
              <a:gdLst/>
              <a:ahLst/>
              <a:cxnLst/>
              <a:rect l="l" t="t" r="r" b="b"/>
              <a:pathLst>
                <a:path w="1183" h="991" extrusionOk="0">
                  <a:moveTo>
                    <a:pt x="480" y="0"/>
                  </a:moveTo>
                  <a:lnTo>
                    <a:pt x="320" y="32"/>
                  </a:lnTo>
                  <a:lnTo>
                    <a:pt x="193" y="96"/>
                  </a:lnTo>
                  <a:lnTo>
                    <a:pt x="97" y="192"/>
                  </a:lnTo>
                  <a:lnTo>
                    <a:pt x="65" y="320"/>
                  </a:lnTo>
                  <a:lnTo>
                    <a:pt x="1" y="447"/>
                  </a:lnTo>
                  <a:lnTo>
                    <a:pt x="1" y="735"/>
                  </a:lnTo>
                  <a:lnTo>
                    <a:pt x="33" y="990"/>
                  </a:lnTo>
                  <a:lnTo>
                    <a:pt x="33" y="735"/>
                  </a:lnTo>
                  <a:lnTo>
                    <a:pt x="65" y="479"/>
                  </a:lnTo>
                  <a:lnTo>
                    <a:pt x="97" y="352"/>
                  </a:lnTo>
                  <a:lnTo>
                    <a:pt x="161" y="224"/>
                  </a:lnTo>
                  <a:lnTo>
                    <a:pt x="256" y="128"/>
                  </a:lnTo>
                  <a:lnTo>
                    <a:pt x="352" y="96"/>
                  </a:lnTo>
                  <a:lnTo>
                    <a:pt x="480" y="64"/>
                  </a:lnTo>
                  <a:lnTo>
                    <a:pt x="608" y="64"/>
                  </a:lnTo>
                  <a:lnTo>
                    <a:pt x="735" y="96"/>
                  </a:lnTo>
                  <a:lnTo>
                    <a:pt x="863" y="128"/>
                  </a:lnTo>
                  <a:lnTo>
                    <a:pt x="959" y="192"/>
                  </a:lnTo>
                  <a:lnTo>
                    <a:pt x="1055" y="288"/>
                  </a:lnTo>
                  <a:lnTo>
                    <a:pt x="1119" y="384"/>
                  </a:lnTo>
                  <a:lnTo>
                    <a:pt x="1182" y="511"/>
                  </a:lnTo>
                  <a:lnTo>
                    <a:pt x="1150" y="384"/>
                  </a:lnTo>
                  <a:lnTo>
                    <a:pt x="1087" y="256"/>
                  </a:lnTo>
                  <a:lnTo>
                    <a:pt x="991" y="160"/>
                  </a:lnTo>
                  <a:lnTo>
                    <a:pt x="863" y="64"/>
                  </a:lnTo>
                  <a:lnTo>
                    <a:pt x="735" y="32"/>
                  </a:lnTo>
                  <a:lnTo>
                    <a:pt x="608"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3040475" y="2357975"/>
              <a:ext cx="28750" cy="24775"/>
            </a:xfrm>
            <a:custGeom>
              <a:avLst/>
              <a:gdLst/>
              <a:ahLst/>
              <a:cxnLst/>
              <a:rect l="l" t="t" r="r" b="b"/>
              <a:pathLst>
                <a:path w="1150" h="991" extrusionOk="0">
                  <a:moveTo>
                    <a:pt x="351" y="1"/>
                  </a:moveTo>
                  <a:lnTo>
                    <a:pt x="224" y="96"/>
                  </a:lnTo>
                  <a:lnTo>
                    <a:pt x="128" y="192"/>
                  </a:lnTo>
                  <a:lnTo>
                    <a:pt x="64" y="320"/>
                  </a:lnTo>
                  <a:lnTo>
                    <a:pt x="32" y="448"/>
                  </a:lnTo>
                  <a:lnTo>
                    <a:pt x="0" y="703"/>
                  </a:lnTo>
                  <a:lnTo>
                    <a:pt x="32" y="990"/>
                  </a:lnTo>
                  <a:lnTo>
                    <a:pt x="32" y="703"/>
                  </a:lnTo>
                  <a:lnTo>
                    <a:pt x="96" y="448"/>
                  </a:lnTo>
                  <a:lnTo>
                    <a:pt x="128" y="320"/>
                  </a:lnTo>
                  <a:lnTo>
                    <a:pt x="192" y="224"/>
                  </a:lnTo>
                  <a:lnTo>
                    <a:pt x="255" y="128"/>
                  </a:lnTo>
                  <a:lnTo>
                    <a:pt x="383" y="65"/>
                  </a:lnTo>
                  <a:lnTo>
                    <a:pt x="734" y="65"/>
                  </a:lnTo>
                  <a:lnTo>
                    <a:pt x="862" y="96"/>
                  </a:lnTo>
                  <a:lnTo>
                    <a:pt x="990" y="192"/>
                  </a:lnTo>
                  <a:lnTo>
                    <a:pt x="1054" y="256"/>
                  </a:lnTo>
                  <a:lnTo>
                    <a:pt x="1149" y="384"/>
                  </a:lnTo>
                  <a:lnTo>
                    <a:pt x="1086" y="256"/>
                  </a:lnTo>
                  <a:lnTo>
                    <a:pt x="990" y="160"/>
                  </a:lnTo>
                  <a:lnTo>
                    <a:pt x="894" y="65"/>
                  </a:lnTo>
                  <a:lnTo>
                    <a:pt x="766" y="33"/>
                  </a:lnTo>
                  <a:lnTo>
                    <a:pt x="639"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3152250" y="2528800"/>
              <a:ext cx="29575" cy="25575"/>
            </a:xfrm>
            <a:custGeom>
              <a:avLst/>
              <a:gdLst/>
              <a:ahLst/>
              <a:cxnLst/>
              <a:rect l="l" t="t" r="r" b="b"/>
              <a:pathLst>
                <a:path w="1183" h="1023" extrusionOk="0">
                  <a:moveTo>
                    <a:pt x="480" y="0"/>
                  </a:moveTo>
                  <a:lnTo>
                    <a:pt x="352" y="32"/>
                  </a:lnTo>
                  <a:lnTo>
                    <a:pt x="224" y="96"/>
                  </a:lnTo>
                  <a:lnTo>
                    <a:pt x="129" y="224"/>
                  </a:lnTo>
                  <a:lnTo>
                    <a:pt x="65" y="352"/>
                  </a:lnTo>
                  <a:lnTo>
                    <a:pt x="33" y="479"/>
                  </a:lnTo>
                  <a:lnTo>
                    <a:pt x="1" y="735"/>
                  </a:lnTo>
                  <a:lnTo>
                    <a:pt x="33" y="1022"/>
                  </a:lnTo>
                  <a:lnTo>
                    <a:pt x="33" y="735"/>
                  </a:lnTo>
                  <a:lnTo>
                    <a:pt x="65" y="479"/>
                  </a:lnTo>
                  <a:lnTo>
                    <a:pt x="129" y="352"/>
                  </a:lnTo>
                  <a:lnTo>
                    <a:pt x="161" y="256"/>
                  </a:lnTo>
                  <a:lnTo>
                    <a:pt x="256" y="160"/>
                  </a:lnTo>
                  <a:lnTo>
                    <a:pt x="352" y="96"/>
                  </a:lnTo>
                  <a:lnTo>
                    <a:pt x="480" y="64"/>
                  </a:lnTo>
                  <a:lnTo>
                    <a:pt x="608" y="64"/>
                  </a:lnTo>
                  <a:lnTo>
                    <a:pt x="735" y="96"/>
                  </a:lnTo>
                  <a:lnTo>
                    <a:pt x="863" y="128"/>
                  </a:lnTo>
                  <a:lnTo>
                    <a:pt x="959" y="192"/>
                  </a:lnTo>
                  <a:lnTo>
                    <a:pt x="1055" y="288"/>
                  </a:lnTo>
                  <a:lnTo>
                    <a:pt x="1150" y="416"/>
                  </a:lnTo>
                  <a:lnTo>
                    <a:pt x="1182" y="511"/>
                  </a:lnTo>
                  <a:lnTo>
                    <a:pt x="1150" y="384"/>
                  </a:lnTo>
                  <a:lnTo>
                    <a:pt x="1087" y="288"/>
                  </a:lnTo>
                  <a:lnTo>
                    <a:pt x="991" y="160"/>
                  </a:lnTo>
                  <a:lnTo>
                    <a:pt x="895" y="96"/>
                  </a:lnTo>
                  <a:lnTo>
                    <a:pt x="767" y="32"/>
                  </a:lnTo>
                  <a:lnTo>
                    <a:pt x="608" y="32"/>
                  </a:lnTo>
                  <a:lnTo>
                    <a:pt x="480"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a:off x="-3084400" y="2484900"/>
              <a:ext cx="28775" cy="24775"/>
            </a:xfrm>
            <a:custGeom>
              <a:avLst/>
              <a:gdLst/>
              <a:ahLst/>
              <a:cxnLst/>
              <a:rect l="l" t="t" r="r" b="b"/>
              <a:pathLst>
                <a:path w="1151" h="991" extrusionOk="0">
                  <a:moveTo>
                    <a:pt x="480" y="0"/>
                  </a:moveTo>
                  <a:lnTo>
                    <a:pt x="320" y="32"/>
                  </a:lnTo>
                  <a:lnTo>
                    <a:pt x="193" y="96"/>
                  </a:lnTo>
                  <a:lnTo>
                    <a:pt x="97" y="192"/>
                  </a:lnTo>
                  <a:lnTo>
                    <a:pt x="33" y="320"/>
                  </a:lnTo>
                  <a:lnTo>
                    <a:pt x="1" y="447"/>
                  </a:lnTo>
                  <a:lnTo>
                    <a:pt x="1" y="735"/>
                  </a:lnTo>
                  <a:lnTo>
                    <a:pt x="33" y="990"/>
                  </a:lnTo>
                  <a:lnTo>
                    <a:pt x="33" y="735"/>
                  </a:lnTo>
                  <a:lnTo>
                    <a:pt x="65" y="479"/>
                  </a:lnTo>
                  <a:lnTo>
                    <a:pt x="97" y="352"/>
                  </a:lnTo>
                  <a:lnTo>
                    <a:pt x="161" y="224"/>
                  </a:lnTo>
                  <a:lnTo>
                    <a:pt x="256" y="160"/>
                  </a:lnTo>
                  <a:lnTo>
                    <a:pt x="352" y="96"/>
                  </a:lnTo>
                  <a:lnTo>
                    <a:pt x="480" y="64"/>
                  </a:lnTo>
                  <a:lnTo>
                    <a:pt x="608" y="64"/>
                  </a:lnTo>
                  <a:lnTo>
                    <a:pt x="735" y="96"/>
                  </a:lnTo>
                  <a:lnTo>
                    <a:pt x="831" y="128"/>
                  </a:lnTo>
                  <a:lnTo>
                    <a:pt x="959" y="192"/>
                  </a:lnTo>
                  <a:lnTo>
                    <a:pt x="1055" y="288"/>
                  </a:lnTo>
                  <a:lnTo>
                    <a:pt x="1118" y="384"/>
                  </a:lnTo>
                  <a:lnTo>
                    <a:pt x="1150" y="511"/>
                  </a:lnTo>
                  <a:lnTo>
                    <a:pt x="1150" y="384"/>
                  </a:lnTo>
                  <a:lnTo>
                    <a:pt x="1087" y="256"/>
                  </a:lnTo>
                  <a:lnTo>
                    <a:pt x="991" y="160"/>
                  </a:lnTo>
                  <a:lnTo>
                    <a:pt x="863" y="96"/>
                  </a:lnTo>
                  <a:lnTo>
                    <a:pt x="735" y="32"/>
                  </a:lnTo>
                  <a:lnTo>
                    <a:pt x="608"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3525000" y="2631775"/>
              <a:ext cx="525250" cy="25"/>
            </a:xfrm>
            <a:custGeom>
              <a:avLst/>
              <a:gdLst/>
              <a:ahLst/>
              <a:cxnLst/>
              <a:rect l="l" t="t" r="r" b="b"/>
              <a:pathLst>
                <a:path w="21010" h="1" extrusionOk="0">
                  <a:moveTo>
                    <a:pt x="6897" y="0"/>
                  </a:moveTo>
                  <a:lnTo>
                    <a:pt x="0" y="0"/>
                  </a:lnTo>
                  <a:lnTo>
                    <a:pt x="0" y="0"/>
                  </a:lnTo>
                  <a:lnTo>
                    <a:pt x="6897" y="0"/>
                  </a:lnTo>
                  <a:lnTo>
                    <a:pt x="6897" y="0"/>
                  </a:lnTo>
                  <a:close/>
                  <a:moveTo>
                    <a:pt x="21009" y="0"/>
                  </a:moveTo>
                  <a:lnTo>
                    <a:pt x="16220" y="0"/>
                  </a:lnTo>
                  <a:lnTo>
                    <a:pt x="16220" y="0"/>
                  </a:lnTo>
                  <a:lnTo>
                    <a:pt x="11750" y="0"/>
                  </a:lnTo>
                  <a:lnTo>
                    <a:pt x="11750" y="0"/>
                  </a:lnTo>
                  <a:lnTo>
                    <a:pt x="11750" y="0"/>
                  </a:lnTo>
                  <a:lnTo>
                    <a:pt x="6929" y="0"/>
                  </a:lnTo>
                  <a:lnTo>
                    <a:pt x="6929" y="0"/>
                  </a:lnTo>
                  <a:lnTo>
                    <a:pt x="21009" y="0"/>
                  </a:lnTo>
                  <a:lnTo>
                    <a:pt x="21009" y="0"/>
                  </a:lnTo>
                  <a:close/>
                </a:path>
              </a:pathLst>
            </a:custGeom>
            <a:solidFill>
              <a:srgbClr val="5E99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
            <p:cNvSpPr/>
            <p:nvPr/>
          </p:nvSpPr>
          <p:spPr>
            <a:xfrm>
              <a:off x="-3525000" y="2631775"/>
              <a:ext cx="172425" cy="25"/>
            </a:xfrm>
            <a:custGeom>
              <a:avLst/>
              <a:gdLst/>
              <a:ahLst/>
              <a:cxnLst/>
              <a:rect l="l" t="t" r="r" b="b"/>
              <a:pathLst>
                <a:path w="6897" h="1" fill="none" extrusionOk="0">
                  <a:moveTo>
                    <a:pt x="6897" y="0"/>
                  </a:moveTo>
                  <a:lnTo>
                    <a:pt x="0" y="0"/>
                  </a:lnTo>
                  <a:lnTo>
                    <a:pt x="0" y="0"/>
                  </a:lnTo>
                  <a:lnTo>
                    <a:pt x="6897" y="0"/>
                  </a:lnTo>
                  <a:lnTo>
                    <a:pt x="689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
            <p:cNvSpPr/>
            <p:nvPr/>
          </p:nvSpPr>
          <p:spPr>
            <a:xfrm>
              <a:off x="-3351800" y="2631775"/>
              <a:ext cx="352050" cy="25"/>
            </a:xfrm>
            <a:custGeom>
              <a:avLst/>
              <a:gdLst/>
              <a:ahLst/>
              <a:cxnLst/>
              <a:rect l="l" t="t" r="r" b="b"/>
              <a:pathLst>
                <a:path w="14082" h="1" fill="none" extrusionOk="0">
                  <a:moveTo>
                    <a:pt x="14081" y="0"/>
                  </a:moveTo>
                  <a:lnTo>
                    <a:pt x="9292" y="0"/>
                  </a:lnTo>
                  <a:lnTo>
                    <a:pt x="9292" y="0"/>
                  </a:lnTo>
                  <a:lnTo>
                    <a:pt x="4822" y="0"/>
                  </a:lnTo>
                  <a:lnTo>
                    <a:pt x="4822" y="0"/>
                  </a:lnTo>
                  <a:lnTo>
                    <a:pt x="4822" y="0"/>
                  </a:lnTo>
                  <a:lnTo>
                    <a:pt x="1" y="0"/>
                  </a:lnTo>
                  <a:lnTo>
                    <a:pt x="1" y="0"/>
                  </a:lnTo>
                  <a:lnTo>
                    <a:pt x="14081" y="0"/>
                  </a:lnTo>
                  <a:lnTo>
                    <a:pt x="1408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3352600" y="2631775"/>
              <a:ext cx="825" cy="2425"/>
            </a:xfrm>
            <a:custGeom>
              <a:avLst/>
              <a:gdLst/>
              <a:ahLst/>
              <a:cxnLst/>
              <a:rect l="l" t="t" r="r" b="b"/>
              <a:pathLst>
                <a:path w="33" h="97" extrusionOk="0">
                  <a:moveTo>
                    <a:pt x="1" y="0"/>
                  </a:moveTo>
                  <a:lnTo>
                    <a:pt x="33" y="96"/>
                  </a:lnTo>
                  <a:lnTo>
                    <a:pt x="33" y="0"/>
                  </a:lnTo>
                  <a:close/>
                </a:path>
              </a:pathLst>
            </a:custGeom>
            <a:solidFill>
              <a:srgbClr val="548C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3352600" y="2631775"/>
              <a:ext cx="825" cy="2425"/>
            </a:xfrm>
            <a:custGeom>
              <a:avLst/>
              <a:gdLst/>
              <a:ahLst/>
              <a:cxnLst/>
              <a:rect l="l" t="t" r="r" b="b"/>
              <a:pathLst>
                <a:path w="33" h="97" fill="none" extrusionOk="0">
                  <a:moveTo>
                    <a:pt x="33" y="0"/>
                  </a:moveTo>
                  <a:lnTo>
                    <a:pt x="1" y="0"/>
                  </a:lnTo>
                  <a:lnTo>
                    <a:pt x="1" y="0"/>
                  </a:lnTo>
                  <a:lnTo>
                    <a:pt x="1" y="0"/>
                  </a:lnTo>
                  <a:lnTo>
                    <a:pt x="33" y="96"/>
                  </a:lnTo>
                  <a:lnTo>
                    <a:pt x="33" y="96"/>
                  </a:lnTo>
                  <a:lnTo>
                    <a:pt x="33" y="0"/>
                  </a:lnTo>
                  <a:lnTo>
                    <a:pt x="3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3231250" y="2631775"/>
              <a:ext cx="854900" cy="25"/>
            </a:xfrm>
            <a:custGeom>
              <a:avLst/>
              <a:gdLst/>
              <a:ahLst/>
              <a:cxnLst/>
              <a:rect l="l" t="t" r="r" b="b"/>
              <a:pathLst>
                <a:path w="34196" h="1" extrusionOk="0">
                  <a:moveTo>
                    <a:pt x="34196" y="0"/>
                  </a:moveTo>
                  <a:lnTo>
                    <a:pt x="27459" y="0"/>
                  </a:lnTo>
                  <a:lnTo>
                    <a:pt x="27459" y="0"/>
                  </a:lnTo>
                  <a:lnTo>
                    <a:pt x="0" y="0"/>
                  </a:lnTo>
                  <a:lnTo>
                    <a:pt x="0" y="0"/>
                  </a:lnTo>
                  <a:lnTo>
                    <a:pt x="4470" y="0"/>
                  </a:lnTo>
                  <a:lnTo>
                    <a:pt x="9259" y="0"/>
                  </a:lnTo>
                  <a:lnTo>
                    <a:pt x="34196" y="0"/>
                  </a:lnTo>
                  <a:lnTo>
                    <a:pt x="34196" y="0"/>
                  </a:lnTo>
                  <a:close/>
                </a:path>
              </a:pathLst>
            </a:custGeom>
            <a:solidFill>
              <a:srgbClr val="4D96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3231250" y="2631775"/>
              <a:ext cx="854900" cy="25"/>
            </a:xfrm>
            <a:custGeom>
              <a:avLst/>
              <a:gdLst/>
              <a:ahLst/>
              <a:cxnLst/>
              <a:rect l="l" t="t" r="r" b="b"/>
              <a:pathLst>
                <a:path w="34196" h="1" fill="none" extrusionOk="0">
                  <a:moveTo>
                    <a:pt x="34196" y="0"/>
                  </a:moveTo>
                  <a:lnTo>
                    <a:pt x="27459" y="0"/>
                  </a:lnTo>
                  <a:lnTo>
                    <a:pt x="27459" y="0"/>
                  </a:lnTo>
                  <a:lnTo>
                    <a:pt x="0" y="0"/>
                  </a:lnTo>
                  <a:lnTo>
                    <a:pt x="0" y="0"/>
                  </a:lnTo>
                  <a:lnTo>
                    <a:pt x="4470" y="0"/>
                  </a:lnTo>
                  <a:lnTo>
                    <a:pt x="9259" y="0"/>
                  </a:lnTo>
                  <a:lnTo>
                    <a:pt x="34196" y="0"/>
                  </a:lnTo>
                  <a:lnTo>
                    <a:pt x="3419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2743550" y="1644375"/>
              <a:ext cx="503700" cy="987425"/>
            </a:xfrm>
            <a:custGeom>
              <a:avLst/>
              <a:gdLst/>
              <a:ahLst/>
              <a:cxnLst/>
              <a:rect l="l" t="t" r="r" b="b"/>
              <a:pathLst>
                <a:path w="20148" h="39497" extrusionOk="0">
                  <a:moveTo>
                    <a:pt x="10856" y="0"/>
                  </a:moveTo>
                  <a:lnTo>
                    <a:pt x="10569" y="64"/>
                  </a:lnTo>
                  <a:lnTo>
                    <a:pt x="10282" y="160"/>
                  </a:lnTo>
                  <a:lnTo>
                    <a:pt x="10026" y="319"/>
                  </a:lnTo>
                  <a:lnTo>
                    <a:pt x="9739" y="479"/>
                  </a:lnTo>
                  <a:lnTo>
                    <a:pt x="9483" y="703"/>
                  </a:lnTo>
                  <a:lnTo>
                    <a:pt x="9228" y="958"/>
                  </a:lnTo>
                  <a:lnTo>
                    <a:pt x="9005" y="1277"/>
                  </a:lnTo>
                  <a:lnTo>
                    <a:pt x="8749" y="1597"/>
                  </a:lnTo>
                  <a:lnTo>
                    <a:pt x="8526" y="1948"/>
                  </a:lnTo>
                  <a:lnTo>
                    <a:pt x="8302" y="2363"/>
                  </a:lnTo>
                  <a:lnTo>
                    <a:pt x="8111" y="2810"/>
                  </a:lnTo>
                  <a:lnTo>
                    <a:pt x="7919" y="3257"/>
                  </a:lnTo>
                  <a:lnTo>
                    <a:pt x="7727" y="3832"/>
                  </a:lnTo>
                  <a:lnTo>
                    <a:pt x="7504" y="4534"/>
                  </a:lnTo>
                  <a:lnTo>
                    <a:pt x="7025" y="6290"/>
                  </a:lnTo>
                  <a:lnTo>
                    <a:pt x="6482" y="8525"/>
                  </a:lnTo>
                  <a:lnTo>
                    <a:pt x="5876" y="11079"/>
                  </a:lnTo>
                  <a:lnTo>
                    <a:pt x="5237" y="13953"/>
                  </a:lnTo>
                  <a:lnTo>
                    <a:pt x="4566" y="16986"/>
                  </a:lnTo>
                  <a:lnTo>
                    <a:pt x="3225" y="23308"/>
                  </a:lnTo>
                  <a:lnTo>
                    <a:pt x="1980" y="29375"/>
                  </a:lnTo>
                  <a:lnTo>
                    <a:pt x="958" y="34547"/>
                  </a:lnTo>
                  <a:lnTo>
                    <a:pt x="1" y="39496"/>
                  </a:lnTo>
                  <a:lnTo>
                    <a:pt x="20148" y="39496"/>
                  </a:lnTo>
                  <a:lnTo>
                    <a:pt x="18615" y="28385"/>
                  </a:lnTo>
                  <a:lnTo>
                    <a:pt x="17210" y="18455"/>
                  </a:lnTo>
                  <a:lnTo>
                    <a:pt x="15869" y="9164"/>
                  </a:lnTo>
                  <a:lnTo>
                    <a:pt x="15710" y="8174"/>
                  </a:lnTo>
                  <a:lnTo>
                    <a:pt x="15518" y="7248"/>
                  </a:lnTo>
                  <a:lnTo>
                    <a:pt x="15326" y="6386"/>
                  </a:lnTo>
                  <a:lnTo>
                    <a:pt x="15135" y="5588"/>
                  </a:lnTo>
                  <a:lnTo>
                    <a:pt x="14911" y="4853"/>
                  </a:lnTo>
                  <a:lnTo>
                    <a:pt x="14688" y="4151"/>
                  </a:lnTo>
                  <a:lnTo>
                    <a:pt x="14464" y="3512"/>
                  </a:lnTo>
                  <a:lnTo>
                    <a:pt x="14209" y="2938"/>
                  </a:lnTo>
                  <a:lnTo>
                    <a:pt x="13954" y="2427"/>
                  </a:lnTo>
                  <a:lnTo>
                    <a:pt x="13698" y="1948"/>
                  </a:lnTo>
                  <a:lnTo>
                    <a:pt x="13411" y="1533"/>
                  </a:lnTo>
                  <a:lnTo>
                    <a:pt x="13155" y="1181"/>
                  </a:lnTo>
                  <a:lnTo>
                    <a:pt x="12868" y="862"/>
                  </a:lnTo>
                  <a:lnTo>
                    <a:pt x="12581" y="607"/>
                  </a:lnTo>
                  <a:lnTo>
                    <a:pt x="12293" y="383"/>
                  </a:lnTo>
                  <a:lnTo>
                    <a:pt x="12006" y="224"/>
                  </a:lnTo>
                  <a:lnTo>
                    <a:pt x="11719" y="96"/>
                  </a:lnTo>
                  <a:lnTo>
                    <a:pt x="11431" y="32"/>
                  </a:lnTo>
                  <a:lnTo>
                    <a:pt x="11144"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2743550" y="1649150"/>
              <a:ext cx="389550" cy="982650"/>
            </a:xfrm>
            <a:custGeom>
              <a:avLst/>
              <a:gdLst/>
              <a:ahLst/>
              <a:cxnLst/>
              <a:rect l="l" t="t" r="r" b="b"/>
              <a:pathLst>
                <a:path w="15582" h="39306" extrusionOk="0">
                  <a:moveTo>
                    <a:pt x="10250" y="1"/>
                  </a:moveTo>
                  <a:lnTo>
                    <a:pt x="9930" y="192"/>
                  </a:lnTo>
                  <a:lnTo>
                    <a:pt x="9579" y="416"/>
                  </a:lnTo>
                  <a:lnTo>
                    <a:pt x="9292" y="735"/>
                  </a:lnTo>
                  <a:lnTo>
                    <a:pt x="8973" y="1086"/>
                  </a:lnTo>
                  <a:lnTo>
                    <a:pt x="8685" y="1501"/>
                  </a:lnTo>
                  <a:lnTo>
                    <a:pt x="8398" y="1980"/>
                  </a:lnTo>
                  <a:lnTo>
                    <a:pt x="8142" y="2491"/>
                  </a:lnTo>
                  <a:lnTo>
                    <a:pt x="7919" y="3066"/>
                  </a:lnTo>
                  <a:lnTo>
                    <a:pt x="7727" y="3641"/>
                  </a:lnTo>
                  <a:lnTo>
                    <a:pt x="7504" y="4343"/>
                  </a:lnTo>
                  <a:lnTo>
                    <a:pt x="7025" y="6099"/>
                  </a:lnTo>
                  <a:lnTo>
                    <a:pt x="6482" y="8334"/>
                  </a:lnTo>
                  <a:lnTo>
                    <a:pt x="5876" y="10888"/>
                  </a:lnTo>
                  <a:lnTo>
                    <a:pt x="5237" y="13762"/>
                  </a:lnTo>
                  <a:lnTo>
                    <a:pt x="4566" y="16795"/>
                  </a:lnTo>
                  <a:lnTo>
                    <a:pt x="3225" y="23117"/>
                  </a:lnTo>
                  <a:lnTo>
                    <a:pt x="1980" y="29184"/>
                  </a:lnTo>
                  <a:lnTo>
                    <a:pt x="958" y="34356"/>
                  </a:lnTo>
                  <a:lnTo>
                    <a:pt x="1" y="39305"/>
                  </a:lnTo>
                  <a:lnTo>
                    <a:pt x="15582" y="39305"/>
                  </a:lnTo>
                  <a:lnTo>
                    <a:pt x="15071" y="32696"/>
                  </a:lnTo>
                  <a:lnTo>
                    <a:pt x="14720" y="28641"/>
                  </a:lnTo>
                  <a:lnTo>
                    <a:pt x="14369" y="24394"/>
                  </a:lnTo>
                  <a:lnTo>
                    <a:pt x="13985" y="20148"/>
                  </a:lnTo>
                  <a:lnTo>
                    <a:pt x="13570" y="16093"/>
                  </a:lnTo>
                  <a:lnTo>
                    <a:pt x="13155" y="12485"/>
                  </a:lnTo>
                  <a:lnTo>
                    <a:pt x="12964" y="10920"/>
                  </a:lnTo>
                  <a:lnTo>
                    <a:pt x="12772" y="9516"/>
                  </a:lnTo>
                  <a:lnTo>
                    <a:pt x="12389" y="7121"/>
                  </a:lnTo>
                  <a:lnTo>
                    <a:pt x="12006" y="5141"/>
                  </a:lnTo>
                  <a:lnTo>
                    <a:pt x="11623" y="3577"/>
                  </a:lnTo>
                  <a:lnTo>
                    <a:pt x="11303" y="2332"/>
                  </a:lnTo>
                  <a:lnTo>
                    <a:pt x="10984" y="1406"/>
                  </a:lnTo>
                  <a:lnTo>
                    <a:pt x="10697" y="735"/>
                  </a:lnTo>
                  <a:lnTo>
                    <a:pt x="10441" y="288"/>
                  </a:lnTo>
                  <a:lnTo>
                    <a:pt x="10250" y="1"/>
                  </a:lnTo>
                  <a:close/>
                </a:path>
              </a:pathLst>
            </a:custGeom>
            <a:solidFill>
              <a:srgbClr val="000000">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a:off x="-2551175" y="2489675"/>
              <a:ext cx="28750" cy="24775"/>
            </a:xfrm>
            <a:custGeom>
              <a:avLst/>
              <a:gdLst/>
              <a:ahLst/>
              <a:cxnLst/>
              <a:rect l="l" t="t" r="r" b="b"/>
              <a:pathLst>
                <a:path w="1150" h="991" extrusionOk="0">
                  <a:moveTo>
                    <a:pt x="479" y="1"/>
                  </a:moveTo>
                  <a:lnTo>
                    <a:pt x="352" y="33"/>
                  </a:lnTo>
                  <a:lnTo>
                    <a:pt x="224" y="97"/>
                  </a:lnTo>
                  <a:lnTo>
                    <a:pt x="128" y="193"/>
                  </a:lnTo>
                  <a:lnTo>
                    <a:pt x="64" y="320"/>
                  </a:lnTo>
                  <a:lnTo>
                    <a:pt x="32" y="448"/>
                  </a:lnTo>
                  <a:lnTo>
                    <a:pt x="0" y="735"/>
                  </a:lnTo>
                  <a:lnTo>
                    <a:pt x="32" y="991"/>
                  </a:lnTo>
                  <a:lnTo>
                    <a:pt x="32" y="735"/>
                  </a:lnTo>
                  <a:lnTo>
                    <a:pt x="64" y="448"/>
                  </a:lnTo>
                  <a:lnTo>
                    <a:pt x="128" y="352"/>
                  </a:lnTo>
                  <a:lnTo>
                    <a:pt x="192" y="224"/>
                  </a:lnTo>
                  <a:lnTo>
                    <a:pt x="256" y="129"/>
                  </a:lnTo>
                  <a:lnTo>
                    <a:pt x="384" y="65"/>
                  </a:lnTo>
                  <a:lnTo>
                    <a:pt x="735" y="65"/>
                  </a:lnTo>
                  <a:lnTo>
                    <a:pt x="863" y="129"/>
                  </a:lnTo>
                  <a:lnTo>
                    <a:pt x="990" y="193"/>
                  </a:lnTo>
                  <a:lnTo>
                    <a:pt x="1054" y="288"/>
                  </a:lnTo>
                  <a:lnTo>
                    <a:pt x="1150" y="384"/>
                  </a:lnTo>
                  <a:lnTo>
                    <a:pt x="1086" y="256"/>
                  </a:lnTo>
                  <a:lnTo>
                    <a:pt x="990" y="161"/>
                  </a:lnTo>
                  <a:lnTo>
                    <a:pt x="894" y="65"/>
                  </a:lnTo>
                  <a:lnTo>
                    <a:pt x="767" y="33"/>
                  </a:lnTo>
                  <a:lnTo>
                    <a:pt x="639"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
            <p:cNvSpPr/>
            <p:nvPr/>
          </p:nvSpPr>
          <p:spPr>
            <a:xfrm>
              <a:off x="-2563150" y="2591050"/>
              <a:ext cx="29550" cy="24775"/>
            </a:xfrm>
            <a:custGeom>
              <a:avLst/>
              <a:gdLst/>
              <a:ahLst/>
              <a:cxnLst/>
              <a:rect l="l" t="t" r="r" b="b"/>
              <a:pathLst>
                <a:path w="1182" h="991" extrusionOk="0">
                  <a:moveTo>
                    <a:pt x="479" y="1"/>
                  </a:moveTo>
                  <a:lnTo>
                    <a:pt x="320" y="33"/>
                  </a:lnTo>
                  <a:lnTo>
                    <a:pt x="224" y="97"/>
                  </a:lnTo>
                  <a:lnTo>
                    <a:pt x="128" y="224"/>
                  </a:lnTo>
                  <a:lnTo>
                    <a:pt x="64" y="352"/>
                  </a:lnTo>
                  <a:lnTo>
                    <a:pt x="32" y="480"/>
                  </a:lnTo>
                  <a:lnTo>
                    <a:pt x="1" y="735"/>
                  </a:lnTo>
                  <a:lnTo>
                    <a:pt x="32" y="991"/>
                  </a:lnTo>
                  <a:lnTo>
                    <a:pt x="32" y="735"/>
                  </a:lnTo>
                  <a:lnTo>
                    <a:pt x="64" y="480"/>
                  </a:lnTo>
                  <a:lnTo>
                    <a:pt x="96" y="352"/>
                  </a:lnTo>
                  <a:lnTo>
                    <a:pt x="160" y="256"/>
                  </a:lnTo>
                  <a:lnTo>
                    <a:pt x="256" y="161"/>
                  </a:lnTo>
                  <a:lnTo>
                    <a:pt x="352" y="97"/>
                  </a:lnTo>
                  <a:lnTo>
                    <a:pt x="479" y="65"/>
                  </a:lnTo>
                  <a:lnTo>
                    <a:pt x="607" y="65"/>
                  </a:lnTo>
                  <a:lnTo>
                    <a:pt x="735" y="97"/>
                  </a:lnTo>
                  <a:lnTo>
                    <a:pt x="863" y="129"/>
                  </a:lnTo>
                  <a:lnTo>
                    <a:pt x="958" y="192"/>
                  </a:lnTo>
                  <a:lnTo>
                    <a:pt x="1054" y="288"/>
                  </a:lnTo>
                  <a:lnTo>
                    <a:pt x="1118" y="384"/>
                  </a:lnTo>
                  <a:lnTo>
                    <a:pt x="1182" y="512"/>
                  </a:lnTo>
                  <a:lnTo>
                    <a:pt x="1150" y="384"/>
                  </a:lnTo>
                  <a:lnTo>
                    <a:pt x="1086" y="256"/>
                  </a:lnTo>
                  <a:lnTo>
                    <a:pt x="990" y="161"/>
                  </a:lnTo>
                  <a:lnTo>
                    <a:pt x="863" y="97"/>
                  </a:lnTo>
                  <a:lnTo>
                    <a:pt x="735" y="33"/>
                  </a:lnTo>
                  <a:lnTo>
                    <a:pt x="607" y="33"/>
                  </a:lnTo>
                  <a:lnTo>
                    <a:pt x="479"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2577525" y="2286150"/>
              <a:ext cx="29575" cy="24750"/>
            </a:xfrm>
            <a:custGeom>
              <a:avLst/>
              <a:gdLst/>
              <a:ahLst/>
              <a:cxnLst/>
              <a:rect l="l" t="t" r="r" b="b"/>
              <a:pathLst>
                <a:path w="1183" h="990" extrusionOk="0">
                  <a:moveTo>
                    <a:pt x="320" y="0"/>
                  </a:moveTo>
                  <a:lnTo>
                    <a:pt x="192" y="96"/>
                  </a:lnTo>
                  <a:lnTo>
                    <a:pt x="97" y="192"/>
                  </a:lnTo>
                  <a:lnTo>
                    <a:pt x="65" y="319"/>
                  </a:lnTo>
                  <a:lnTo>
                    <a:pt x="1" y="447"/>
                  </a:lnTo>
                  <a:lnTo>
                    <a:pt x="1" y="702"/>
                  </a:lnTo>
                  <a:lnTo>
                    <a:pt x="33" y="990"/>
                  </a:lnTo>
                  <a:lnTo>
                    <a:pt x="33" y="702"/>
                  </a:lnTo>
                  <a:lnTo>
                    <a:pt x="65" y="447"/>
                  </a:lnTo>
                  <a:lnTo>
                    <a:pt x="97" y="319"/>
                  </a:lnTo>
                  <a:lnTo>
                    <a:pt x="160" y="224"/>
                  </a:lnTo>
                  <a:lnTo>
                    <a:pt x="256" y="128"/>
                  </a:lnTo>
                  <a:lnTo>
                    <a:pt x="352" y="64"/>
                  </a:lnTo>
                  <a:lnTo>
                    <a:pt x="735" y="64"/>
                  </a:lnTo>
                  <a:lnTo>
                    <a:pt x="863" y="128"/>
                  </a:lnTo>
                  <a:lnTo>
                    <a:pt x="959" y="192"/>
                  </a:lnTo>
                  <a:lnTo>
                    <a:pt x="1054" y="255"/>
                  </a:lnTo>
                  <a:lnTo>
                    <a:pt x="1118" y="383"/>
                  </a:lnTo>
                  <a:lnTo>
                    <a:pt x="1182" y="511"/>
                  </a:lnTo>
                  <a:lnTo>
                    <a:pt x="1150" y="383"/>
                  </a:lnTo>
                  <a:lnTo>
                    <a:pt x="1086" y="255"/>
                  </a:lnTo>
                  <a:lnTo>
                    <a:pt x="991" y="160"/>
                  </a:lnTo>
                  <a:lnTo>
                    <a:pt x="863" y="64"/>
                  </a:lnTo>
                  <a:lnTo>
                    <a:pt x="735" y="32"/>
                  </a:lnTo>
                  <a:lnTo>
                    <a:pt x="607"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2469750" y="2036300"/>
              <a:ext cx="28750" cy="24775"/>
            </a:xfrm>
            <a:custGeom>
              <a:avLst/>
              <a:gdLst/>
              <a:ahLst/>
              <a:cxnLst/>
              <a:rect l="l" t="t" r="r" b="b"/>
              <a:pathLst>
                <a:path w="1150" h="991" extrusionOk="0">
                  <a:moveTo>
                    <a:pt x="479" y="0"/>
                  </a:moveTo>
                  <a:lnTo>
                    <a:pt x="319" y="32"/>
                  </a:lnTo>
                  <a:lnTo>
                    <a:pt x="192" y="96"/>
                  </a:lnTo>
                  <a:lnTo>
                    <a:pt x="96" y="192"/>
                  </a:lnTo>
                  <a:lnTo>
                    <a:pt x="32" y="320"/>
                  </a:lnTo>
                  <a:lnTo>
                    <a:pt x="0" y="447"/>
                  </a:lnTo>
                  <a:lnTo>
                    <a:pt x="0" y="735"/>
                  </a:lnTo>
                  <a:lnTo>
                    <a:pt x="32" y="990"/>
                  </a:lnTo>
                  <a:lnTo>
                    <a:pt x="32" y="735"/>
                  </a:lnTo>
                  <a:lnTo>
                    <a:pt x="64" y="479"/>
                  </a:lnTo>
                  <a:lnTo>
                    <a:pt x="96" y="351"/>
                  </a:lnTo>
                  <a:lnTo>
                    <a:pt x="160" y="224"/>
                  </a:lnTo>
                  <a:lnTo>
                    <a:pt x="256" y="128"/>
                  </a:lnTo>
                  <a:lnTo>
                    <a:pt x="351" y="96"/>
                  </a:lnTo>
                  <a:lnTo>
                    <a:pt x="479" y="64"/>
                  </a:lnTo>
                  <a:lnTo>
                    <a:pt x="607" y="64"/>
                  </a:lnTo>
                  <a:lnTo>
                    <a:pt x="735" y="96"/>
                  </a:lnTo>
                  <a:lnTo>
                    <a:pt x="830" y="128"/>
                  </a:lnTo>
                  <a:lnTo>
                    <a:pt x="958" y="192"/>
                  </a:lnTo>
                  <a:lnTo>
                    <a:pt x="1054" y="288"/>
                  </a:lnTo>
                  <a:lnTo>
                    <a:pt x="1118" y="383"/>
                  </a:lnTo>
                  <a:lnTo>
                    <a:pt x="1150" y="511"/>
                  </a:lnTo>
                  <a:lnTo>
                    <a:pt x="1150" y="383"/>
                  </a:lnTo>
                  <a:lnTo>
                    <a:pt x="1086" y="256"/>
                  </a:lnTo>
                  <a:lnTo>
                    <a:pt x="990" y="160"/>
                  </a:lnTo>
                  <a:lnTo>
                    <a:pt x="862" y="96"/>
                  </a:lnTo>
                  <a:lnTo>
                    <a:pt x="735" y="32"/>
                  </a:lnTo>
                  <a:lnTo>
                    <a:pt x="607"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
            <p:cNvSpPr/>
            <p:nvPr/>
          </p:nvSpPr>
          <p:spPr>
            <a:xfrm>
              <a:off x="-2379550" y="2152825"/>
              <a:ext cx="29550" cy="25575"/>
            </a:xfrm>
            <a:custGeom>
              <a:avLst/>
              <a:gdLst/>
              <a:ahLst/>
              <a:cxnLst/>
              <a:rect l="l" t="t" r="r" b="b"/>
              <a:pathLst>
                <a:path w="1182" h="1023" extrusionOk="0">
                  <a:moveTo>
                    <a:pt x="479" y="1"/>
                  </a:moveTo>
                  <a:lnTo>
                    <a:pt x="319" y="33"/>
                  </a:lnTo>
                  <a:lnTo>
                    <a:pt x="192" y="97"/>
                  </a:lnTo>
                  <a:lnTo>
                    <a:pt x="128" y="224"/>
                  </a:lnTo>
                  <a:lnTo>
                    <a:pt x="64" y="352"/>
                  </a:lnTo>
                  <a:lnTo>
                    <a:pt x="32" y="480"/>
                  </a:lnTo>
                  <a:lnTo>
                    <a:pt x="0" y="735"/>
                  </a:lnTo>
                  <a:lnTo>
                    <a:pt x="32" y="1023"/>
                  </a:lnTo>
                  <a:lnTo>
                    <a:pt x="32" y="735"/>
                  </a:lnTo>
                  <a:lnTo>
                    <a:pt x="64" y="480"/>
                  </a:lnTo>
                  <a:lnTo>
                    <a:pt x="96" y="352"/>
                  </a:lnTo>
                  <a:lnTo>
                    <a:pt x="160" y="256"/>
                  </a:lnTo>
                  <a:lnTo>
                    <a:pt x="256" y="161"/>
                  </a:lnTo>
                  <a:lnTo>
                    <a:pt x="351" y="97"/>
                  </a:lnTo>
                  <a:lnTo>
                    <a:pt x="479" y="65"/>
                  </a:lnTo>
                  <a:lnTo>
                    <a:pt x="607" y="65"/>
                  </a:lnTo>
                  <a:lnTo>
                    <a:pt x="735" y="97"/>
                  </a:lnTo>
                  <a:lnTo>
                    <a:pt x="862" y="129"/>
                  </a:lnTo>
                  <a:lnTo>
                    <a:pt x="958" y="192"/>
                  </a:lnTo>
                  <a:lnTo>
                    <a:pt x="1054" y="288"/>
                  </a:lnTo>
                  <a:lnTo>
                    <a:pt x="1118" y="416"/>
                  </a:lnTo>
                  <a:lnTo>
                    <a:pt x="1182" y="512"/>
                  </a:lnTo>
                  <a:lnTo>
                    <a:pt x="1182" y="512"/>
                  </a:lnTo>
                  <a:lnTo>
                    <a:pt x="1150" y="384"/>
                  </a:lnTo>
                  <a:lnTo>
                    <a:pt x="1086" y="288"/>
                  </a:lnTo>
                  <a:lnTo>
                    <a:pt x="990" y="161"/>
                  </a:lnTo>
                  <a:lnTo>
                    <a:pt x="862" y="97"/>
                  </a:lnTo>
                  <a:lnTo>
                    <a:pt x="735" y="33"/>
                  </a:lnTo>
                  <a:lnTo>
                    <a:pt x="607" y="33"/>
                  </a:lnTo>
                  <a:lnTo>
                    <a:pt x="479"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2499300" y="2201525"/>
              <a:ext cx="29575" cy="25575"/>
            </a:xfrm>
            <a:custGeom>
              <a:avLst/>
              <a:gdLst/>
              <a:ahLst/>
              <a:cxnLst/>
              <a:rect l="l" t="t" r="r" b="b"/>
              <a:pathLst>
                <a:path w="1183" h="1023" extrusionOk="0">
                  <a:moveTo>
                    <a:pt x="1086" y="288"/>
                  </a:moveTo>
                  <a:lnTo>
                    <a:pt x="1150" y="416"/>
                  </a:lnTo>
                  <a:lnTo>
                    <a:pt x="1182" y="511"/>
                  </a:lnTo>
                  <a:lnTo>
                    <a:pt x="1150" y="384"/>
                  </a:lnTo>
                  <a:lnTo>
                    <a:pt x="1086" y="288"/>
                  </a:lnTo>
                  <a:close/>
                  <a:moveTo>
                    <a:pt x="480" y="1"/>
                  </a:moveTo>
                  <a:lnTo>
                    <a:pt x="352" y="32"/>
                  </a:lnTo>
                  <a:lnTo>
                    <a:pt x="224" y="96"/>
                  </a:lnTo>
                  <a:lnTo>
                    <a:pt x="129" y="224"/>
                  </a:lnTo>
                  <a:lnTo>
                    <a:pt x="65" y="352"/>
                  </a:lnTo>
                  <a:lnTo>
                    <a:pt x="33" y="479"/>
                  </a:lnTo>
                  <a:lnTo>
                    <a:pt x="1" y="735"/>
                  </a:lnTo>
                  <a:lnTo>
                    <a:pt x="33" y="1022"/>
                  </a:lnTo>
                  <a:lnTo>
                    <a:pt x="33" y="735"/>
                  </a:lnTo>
                  <a:lnTo>
                    <a:pt x="97" y="479"/>
                  </a:lnTo>
                  <a:lnTo>
                    <a:pt x="129" y="352"/>
                  </a:lnTo>
                  <a:lnTo>
                    <a:pt x="192" y="256"/>
                  </a:lnTo>
                  <a:lnTo>
                    <a:pt x="256" y="160"/>
                  </a:lnTo>
                  <a:lnTo>
                    <a:pt x="384" y="96"/>
                  </a:lnTo>
                  <a:lnTo>
                    <a:pt x="480" y="64"/>
                  </a:lnTo>
                  <a:lnTo>
                    <a:pt x="607" y="64"/>
                  </a:lnTo>
                  <a:lnTo>
                    <a:pt x="735" y="96"/>
                  </a:lnTo>
                  <a:lnTo>
                    <a:pt x="863" y="128"/>
                  </a:lnTo>
                  <a:lnTo>
                    <a:pt x="991" y="192"/>
                  </a:lnTo>
                  <a:lnTo>
                    <a:pt x="1086" y="288"/>
                  </a:lnTo>
                  <a:lnTo>
                    <a:pt x="1086" y="288"/>
                  </a:lnTo>
                  <a:lnTo>
                    <a:pt x="991" y="160"/>
                  </a:lnTo>
                  <a:lnTo>
                    <a:pt x="895" y="96"/>
                  </a:lnTo>
                  <a:lnTo>
                    <a:pt x="767" y="32"/>
                  </a:lnTo>
                  <a:lnTo>
                    <a:pt x="639" y="32"/>
                  </a:lnTo>
                  <a:lnTo>
                    <a:pt x="480"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2591875" y="2105750"/>
              <a:ext cx="26350" cy="24750"/>
            </a:xfrm>
            <a:custGeom>
              <a:avLst/>
              <a:gdLst/>
              <a:ahLst/>
              <a:cxnLst/>
              <a:rect l="l" t="t" r="r" b="b"/>
              <a:pathLst>
                <a:path w="1054" h="990" extrusionOk="0">
                  <a:moveTo>
                    <a:pt x="319" y="0"/>
                  </a:moveTo>
                  <a:lnTo>
                    <a:pt x="192" y="96"/>
                  </a:lnTo>
                  <a:lnTo>
                    <a:pt x="96" y="192"/>
                  </a:lnTo>
                  <a:lnTo>
                    <a:pt x="32" y="319"/>
                  </a:lnTo>
                  <a:lnTo>
                    <a:pt x="0" y="447"/>
                  </a:lnTo>
                  <a:lnTo>
                    <a:pt x="0" y="703"/>
                  </a:lnTo>
                  <a:lnTo>
                    <a:pt x="0" y="990"/>
                  </a:lnTo>
                  <a:lnTo>
                    <a:pt x="32" y="703"/>
                  </a:lnTo>
                  <a:lnTo>
                    <a:pt x="64" y="447"/>
                  </a:lnTo>
                  <a:lnTo>
                    <a:pt x="96" y="319"/>
                  </a:lnTo>
                  <a:lnTo>
                    <a:pt x="160" y="224"/>
                  </a:lnTo>
                  <a:lnTo>
                    <a:pt x="224" y="128"/>
                  </a:lnTo>
                  <a:lnTo>
                    <a:pt x="351" y="64"/>
                  </a:lnTo>
                  <a:lnTo>
                    <a:pt x="734" y="64"/>
                  </a:lnTo>
                  <a:lnTo>
                    <a:pt x="830" y="96"/>
                  </a:lnTo>
                  <a:lnTo>
                    <a:pt x="958" y="192"/>
                  </a:lnTo>
                  <a:lnTo>
                    <a:pt x="1054" y="256"/>
                  </a:lnTo>
                  <a:lnTo>
                    <a:pt x="990" y="160"/>
                  </a:lnTo>
                  <a:lnTo>
                    <a:pt x="862" y="64"/>
                  </a:lnTo>
                  <a:lnTo>
                    <a:pt x="734" y="32"/>
                  </a:lnTo>
                  <a:lnTo>
                    <a:pt x="607"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2536800" y="1814400"/>
              <a:ext cx="28750" cy="24750"/>
            </a:xfrm>
            <a:custGeom>
              <a:avLst/>
              <a:gdLst/>
              <a:ahLst/>
              <a:cxnLst/>
              <a:rect l="l" t="t" r="r" b="b"/>
              <a:pathLst>
                <a:path w="1150" h="990" extrusionOk="0">
                  <a:moveTo>
                    <a:pt x="479" y="0"/>
                  </a:moveTo>
                  <a:lnTo>
                    <a:pt x="351" y="32"/>
                  </a:lnTo>
                  <a:lnTo>
                    <a:pt x="224" y="96"/>
                  </a:lnTo>
                  <a:lnTo>
                    <a:pt x="128" y="224"/>
                  </a:lnTo>
                  <a:lnTo>
                    <a:pt x="64" y="351"/>
                  </a:lnTo>
                  <a:lnTo>
                    <a:pt x="32" y="479"/>
                  </a:lnTo>
                  <a:lnTo>
                    <a:pt x="0" y="734"/>
                  </a:lnTo>
                  <a:lnTo>
                    <a:pt x="32" y="990"/>
                  </a:lnTo>
                  <a:lnTo>
                    <a:pt x="32" y="734"/>
                  </a:lnTo>
                  <a:lnTo>
                    <a:pt x="96" y="479"/>
                  </a:lnTo>
                  <a:lnTo>
                    <a:pt x="128" y="351"/>
                  </a:lnTo>
                  <a:lnTo>
                    <a:pt x="192" y="255"/>
                  </a:lnTo>
                  <a:lnTo>
                    <a:pt x="256" y="160"/>
                  </a:lnTo>
                  <a:lnTo>
                    <a:pt x="383" y="96"/>
                  </a:lnTo>
                  <a:lnTo>
                    <a:pt x="479" y="64"/>
                  </a:lnTo>
                  <a:lnTo>
                    <a:pt x="607" y="64"/>
                  </a:lnTo>
                  <a:lnTo>
                    <a:pt x="735" y="96"/>
                  </a:lnTo>
                  <a:lnTo>
                    <a:pt x="862" y="128"/>
                  </a:lnTo>
                  <a:lnTo>
                    <a:pt x="990" y="192"/>
                  </a:lnTo>
                  <a:lnTo>
                    <a:pt x="1086" y="287"/>
                  </a:lnTo>
                  <a:lnTo>
                    <a:pt x="1150" y="383"/>
                  </a:lnTo>
                  <a:lnTo>
                    <a:pt x="1086" y="255"/>
                  </a:lnTo>
                  <a:lnTo>
                    <a:pt x="990" y="160"/>
                  </a:lnTo>
                  <a:lnTo>
                    <a:pt x="894" y="96"/>
                  </a:lnTo>
                  <a:lnTo>
                    <a:pt x="766" y="32"/>
                  </a:lnTo>
                  <a:lnTo>
                    <a:pt x="639" y="32"/>
                  </a:lnTo>
                  <a:lnTo>
                    <a:pt x="479"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p:nvPr/>
          </p:nvSpPr>
          <p:spPr>
            <a:xfrm>
              <a:off x="-2489725" y="1677100"/>
              <a:ext cx="29575" cy="24775"/>
            </a:xfrm>
            <a:custGeom>
              <a:avLst/>
              <a:gdLst/>
              <a:ahLst/>
              <a:cxnLst/>
              <a:rect l="l" t="t" r="r" b="b"/>
              <a:pathLst>
                <a:path w="1183" h="991" extrusionOk="0">
                  <a:moveTo>
                    <a:pt x="320" y="0"/>
                  </a:moveTo>
                  <a:lnTo>
                    <a:pt x="224" y="64"/>
                  </a:lnTo>
                  <a:lnTo>
                    <a:pt x="129" y="192"/>
                  </a:lnTo>
                  <a:lnTo>
                    <a:pt x="65" y="320"/>
                  </a:lnTo>
                  <a:lnTo>
                    <a:pt x="33" y="447"/>
                  </a:lnTo>
                  <a:lnTo>
                    <a:pt x="1" y="703"/>
                  </a:lnTo>
                  <a:lnTo>
                    <a:pt x="33" y="990"/>
                  </a:lnTo>
                  <a:lnTo>
                    <a:pt x="33" y="703"/>
                  </a:lnTo>
                  <a:lnTo>
                    <a:pt x="65" y="447"/>
                  </a:lnTo>
                  <a:lnTo>
                    <a:pt x="97" y="320"/>
                  </a:lnTo>
                  <a:lnTo>
                    <a:pt x="161" y="224"/>
                  </a:lnTo>
                  <a:lnTo>
                    <a:pt x="256" y="128"/>
                  </a:lnTo>
                  <a:lnTo>
                    <a:pt x="352" y="64"/>
                  </a:lnTo>
                  <a:lnTo>
                    <a:pt x="480" y="32"/>
                  </a:lnTo>
                  <a:lnTo>
                    <a:pt x="608" y="32"/>
                  </a:lnTo>
                  <a:lnTo>
                    <a:pt x="735" y="64"/>
                  </a:lnTo>
                  <a:lnTo>
                    <a:pt x="863" y="96"/>
                  </a:lnTo>
                  <a:lnTo>
                    <a:pt x="959" y="160"/>
                  </a:lnTo>
                  <a:lnTo>
                    <a:pt x="1055" y="256"/>
                  </a:lnTo>
                  <a:lnTo>
                    <a:pt x="1118" y="383"/>
                  </a:lnTo>
                  <a:lnTo>
                    <a:pt x="1182" y="479"/>
                  </a:lnTo>
                  <a:lnTo>
                    <a:pt x="1150" y="351"/>
                  </a:lnTo>
                  <a:lnTo>
                    <a:pt x="1087" y="256"/>
                  </a:lnTo>
                  <a:lnTo>
                    <a:pt x="991" y="128"/>
                  </a:lnTo>
                  <a:lnTo>
                    <a:pt x="863" y="64"/>
                  </a:lnTo>
                  <a:lnTo>
                    <a:pt x="735"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
            <p:cNvSpPr/>
            <p:nvPr/>
          </p:nvSpPr>
          <p:spPr>
            <a:xfrm>
              <a:off x="-2615825" y="2211900"/>
              <a:ext cx="29550" cy="24775"/>
            </a:xfrm>
            <a:custGeom>
              <a:avLst/>
              <a:gdLst/>
              <a:ahLst/>
              <a:cxnLst/>
              <a:rect l="l" t="t" r="r" b="b"/>
              <a:pathLst>
                <a:path w="1182" h="991" extrusionOk="0">
                  <a:moveTo>
                    <a:pt x="320" y="1"/>
                  </a:moveTo>
                  <a:lnTo>
                    <a:pt x="224" y="96"/>
                  </a:lnTo>
                  <a:lnTo>
                    <a:pt x="128" y="192"/>
                  </a:lnTo>
                  <a:lnTo>
                    <a:pt x="64" y="320"/>
                  </a:lnTo>
                  <a:lnTo>
                    <a:pt x="32" y="448"/>
                  </a:lnTo>
                  <a:lnTo>
                    <a:pt x="0" y="703"/>
                  </a:lnTo>
                  <a:lnTo>
                    <a:pt x="32" y="990"/>
                  </a:lnTo>
                  <a:lnTo>
                    <a:pt x="32" y="703"/>
                  </a:lnTo>
                  <a:lnTo>
                    <a:pt x="64" y="448"/>
                  </a:lnTo>
                  <a:lnTo>
                    <a:pt x="96" y="320"/>
                  </a:lnTo>
                  <a:lnTo>
                    <a:pt x="160" y="224"/>
                  </a:lnTo>
                  <a:lnTo>
                    <a:pt x="256" y="128"/>
                  </a:lnTo>
                  <a:lnTo>
                    <a:pt x="351" y="64"/>
                  </a:lnTo>
                  <a:lnTo>
                    <a:pt x="735" y="64"/>
                  </a:lnTo>
                  <a:lnTo>
                    <a:pt x="862" y="128"/>
                  </a:lnTo>
                  <a:lnTo>
                    <a:pt x="958" y="192"/>
                  </a:lnTo>
                  <a:lnTo>
                    <a:pt x="1054" y="256"/>
                  </a:lnTo>
                  <a:lnTo>
                    <a:pt x="1118" y="384"/>
                  </a:lnTo>
                  <a:lnTo>
                    <a:pt x="1182" y="512"/>
                  </a:lnTo>
                  <a:lnTo>
                    <a:pt x="1150" y="384"/>
                  </a:lnTo>
                  <a:lnTo>
                    <a:pt x="1086" y="256"/>
                  </a:lnTo>
                  <a:lnTo>
                    <a:pt x="990" y="160"/>
                  </a:lnTo>
                  <a:lnTo>
                    <a:pt x="862" y="64"/>
                  </a:lnTo>
                  <a:lnTo>
                    <a:pt x="735" y="33"/>
                  </a:lnTo>
                  <a:lnTo>
                    <a:pt x="607"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
            <p:cNvSpPr/>
            <p:nvPr/>
          </p:nvSpPr>
          <p:spPr>
            <a:xfrm>
              <a:off x="-2440225" y="1889425"/>
              <a:ext cx="28775" cy="24775"/>
            </a:xfrm>
            <a:custGeom>
              <a:avLst/>
              <a:gdLst/>
              <a:ahLst/>
              <a:cxnLst/>
              <a:rect l="l" t="t" r="r" b="b"/>
              <a:pathLst>
                <a:path w="1151" h="991" extrusionOk="0">
                  <a:moveTo>
                    <a:pt x="480" y="0"/>
                  </a:moveTo>
                  <a:lnTo>
                    <a:pt x="352" y="32"/>
                  </a:lnTo>
                  <a:lnTo>
                    <a:pt x="224" y="96"/>
                  </a:lnTo>
                  <a:lnTo>
                    <a:pt x="128" y="192"/>
                  </a:lnTo>
                  <a:lnTo>
                    <a:pt x="64" y="320"/>
                  </a:lnTo>
                  <a:lnTo>
                    <a:pt x="33" y="447"/>
                  </a:lnTo>
                  <a:lnTo>
                    <a:pt x="1" y="735"/>
                  </a:lnTo>
                  <a:lnTo>
                    <a:pt x="33" y="990"/>
                  </a:lnTo>
                  <a:lnTo>
                    <a:pt x="33" y="735"/>
                  </a:lnTo>
                  <a:lnTo>
                    <a:pt x="96" y="447"/>
                  </a:lnTo>
                  <a:lnTo>
                    <a:pt x="128" y="352"/>
                  </a:lnTo>
                  <a:lnTo>
                    <a:pt x="192" y="224"/>
                  </a:lnTo>
                  <a:lnTo>
                    <a:pt x="256" y="128"/>
                  </a:lnTo>
                  <a:lnTo>
                    <a:pt x="384" y="64"/>
                  </a:lnTo>
                  <a:lnTo>
                    <a:pt x="735" y="64"/>
                  </a:lnTo>
                  <a:lnTo>
                    <a:pt x="863" y="128"/>
                  </a:lnTo>
                  <a:lnTo>
                    <a:pt x="990" y="192"/>
                  </a:lnTo>
                  <a:lnTo>
                    <a:pt x="1054" y="288"/>
                  </a:lnTo>
                  <a:lnTo>
                    <a:pt x="1150" y="383"/>
                  </a:lnTo>
                  <a:lnTo>
                    <a:pt x="1086" y="256"/>
                  </a:lnTo>
                  <a:lnTo>
                    <a:pt x="990" y="160"/>
                  </a:lnTo>
                  <a:lnTo>
                    <a:pt x="895" y="64"/>
                  </a:lnTo>
                  <a:lnTo>
                    <a:pt x="767" y="32"/>
                  </a:lnTo>
                  <a:lnTo>
                    <a:pt x="639"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p:nvPr/>
          </p:nvSpPr>
          <p:spPr>
            <a:xfrm>
              <a:off x="-2607050" y="1964450"/>
              <a:ext cx="28750" cy="24775"/>
            </a:xfrm>
            <a:custGeom>
              <a:avLst/>
              <a:gdLst/>
              <a:ahLst/>
              <a:cxnLst/>
              <a:rect l="l" t="t" r="r" b="b"/>
              <a:pathLst>
                <a:path w="1150" h="991" extrusionOk="0">
                  <a:moveTo>
                    <a:pt x="479" y="1"/>
                  </a:moveTo>
                  <a:lnTo>
                    <a:pt x="352" y="33"/>
                  </a:lnTo>
                  <a:lnTo>
                    <a:pt x="224" y="96"/>
                  </a:lnTo>
                  <a:lnTo>
                    <a:pt x="128" y="192"/>
                  </a:lnTo>
                  <a:lnTo>
                    <a:pt x="64" y="320"/>
                  </a:lnTo>
                  <a:lnTo>
                    <a:pt x="32" y="448"/>
                  </a:lnTo>
                  <a:lnTo>
                    <a:pt x="0" y="735"/>
                  </a:lnTo>
                  <a:lnTo>
                    <a:pt x="32" y="990"/>
                  </a:lnTo>
                  <a:lnTo>
                    <a:pt x="32" y="735"/>
                  </a:lnTo>
                  <a:lnTo>
                    <a:pt x="96" y="448"/>
                  </a:lnTo>
                  <a:lnTo>
                    <a:pt x="128" y="352"/>
                  </a:lnTo>
                  <a:lnTo>
                    <a:pt x="192" y="224"/>
                  </a:lnTo>
                  <a:lnTo>
                    <a:pt x="256" y="128"/>
                  </a:lnTo>
                  <a:lnTo>
                    <a:pt x="384" y="65"/>
                  </a:lnTo>
                  <a:lnTo>
                    <a:pt x="735" y="65"/>
                  </a:lnTo>
                  <a:lnTo>
                    <a:pt x="863" y="128"/>
                  </a:lnTo>
                  <a:lnTo>
                    <a:pt x="990" y="192"/>
                  </a:lnTo>
                  <a:lnTo>
                    <a:pt x="1086" y="288"/>
                  </a:lnTo>
                  <a:lnTo>
                    <a:pt x="1150" y="384"/>
                  </a:lnTo>
                  <a:lnTo>
                    <a:pt x="1086" y="256"/>
                  </a:lnTo>
                  <a:lnTo>
                    <a:pt x="990" y="160"/>
                  </a:lnTo>
                  <a:lnTo>
                    <a:pt x="894" y="65"/>
                  </a:lnTo>
                  <a:lnTo>
                    <a:pt x="767" y="33"/>
                  </a:lnTo>
                  <a:lnTo>
                    <a:pt x="639"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2504075" y="2354000"/>
              <a:ext cx="29550" cy="24750"/>
            </a:xfrm>
            <a:custGeom>
              <a:avLst/>
              <a:gdLst/>
              <a:ahLst/>
              <a:cxnLst/>
              <a:rect l="l" t="t" r="r" b="b"/>
              <a:pathLst>
                <a:path w="1182" h="990" extrusionOk="0">
                  <a:moveTo>
                    <a:pt x="479" y="0"/>
                  </a:moveTo>
                  <a:lnTo>
                    <a:pt x="320" y="32"/>
                  </a:lnTo>
                  <a:lnTo>
                    <a:pt x="192" y="96"/>
                  </a:lnTo>
                  <a:lnTo>
                    <a:pt x="128" y="224"/>
                  </a:lnTo>
                  <a:lnTo>
                    <a:pt x="64" y="319"/>
                  </a:lnTo>
                  <a:lnTo>
                    <a:pt x="0" y="479"/>
                  </a:lnTo>
                  <a:lnTo>
                    <a:pt x="0" y="734"/>
                  </a:lnTo>
                  <a:lnTo>
                    <a:pt x="32" y="990"/>
                  </a:lnTo>
                  <a:lnTo>
                    <a:pt x="32" y="734"/>
                  </a:lnTo>
                  <a:lnTo>
                    <a:pt x="64" y="479"/>
                  </a:lnTo>
                  <a:lnTo>
                    <a:pt x="96" y="351"/>
                  </a:lnTo>
                  <a:lnTo>
                    <a:pt x="160" y="255"/>
                  </a:lnTo>
                  <a:lnTo>
                    <a:pt x="256" y="160"/>
                  </a:lnTo>
                  <a:lnTo>
                    <a:pt x="351" y="96"/>
                  </a:lnTo>
                  <a:lnTo>
                    <a:pt x="479" y="64"/>
                  </a:lnTo>
                  <a:lnTo>
                    <a:pt x="607" y="64"/>
                  </a:lnTo>
                  <a:lnTo>
                    <a:pt x="735" y="96"/>
                  </a:lnTo>
                  <a:lnTo>
                    <a:pt x="862" y="128"/>
                  </a:lnTo>
                  <a:lnTo>
                    <a:pt x="958" y="192"/>
                  </a:lnTo>
                  <a:lnTo>
                    <a:pt x="1054" y="287"/>
                  </a:lnTo>
                  <a:lnTo>
                    <a:pt x="1118" y="383"/>
                  </a:lnTo>
                  <a:lnTo>
                    <a:pt x="1182" y="511"/>
                  </a:lnTo>
                  <a:lnTo>
                    <a:pt x="1150" y="383"/>
                  </a:lnTo>
                  <a:lnTo>
                    <a:pt x="1086" y="255"/>
                  </a:lnTo>
                  <a:lnTo>
                    <a:pt x="990" y="160"/>
                  </a:lnTo>
                  <a:lnTo>
                    <a:pt x="862" y="96"/>
                  </a:lnTo>
                  <a:lnTo>
                    <a:pt x="735" y="32"/>
                  </a:lnTo>
                  <a:lnTo>
                    <a:pt x="607"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p:nvPr/>
          </p:nvSpPr>
          <p:spPr>
            <a:xfrm>
              <a:off x="-2393925" y="2323650"/>
              <a:ext cx="28750" cy="24775"/>
            </a:xfrm>
            <a:custGeom>
              <a:avLst/>
              <a:gdLst/>
              <a:ahLst/>
              <a:cxnLst/>
              <a:rect l="l" t="t" r="r" b="b"/>
              <a:pathLst>
                <a:path w="1150" h="991" extrusionOk="0">
                  <a:moveTo>
                    <a:pt x="479" y="1"/>
                  </a:moveTo>
                  <a:lnTo>
                    <a:pt x="320" y="33"/>
                  </a:lnTo>
                  <a:lnTo>
                    <a:pt x="192" y="96"/>
                  </a:lnTo>
                  <a:lnTo>
                    <a:pt x="96" y="224"/>
                  </a:lnTo>
                  <a:lnTo>
                    <a:pt x="32" y="352"/>
                  </a:lnTo>
                  <a:lnTo>
                    <a:pt x="0" y="480"/>
                  </a:lnTo>
                  <a:lnTo>
                    <a:pt x="0" y="735"/>
                  </a:lnTo>
                  <a:lnTo>
                    <a:pt x="32" y="990"/>
                  </a:lnTo>
                  <a:lnTo>
                    <a:pt x="32" y="735"/>
                  </a:lnTo>
                  <a:lnTo>
                    <a:pt x="64" y="480"/>
                  </a:lnTo>
                  <a:lnTo>
                    <a:pt x="96" y="352"/>
                  </a:lnTo>
                  <a:lnTo>
                    <a:pt x="160" y="256"/>
                  </a:lnTo>
                  <a:lnTo>
                    <a:pt x="256" y="160"/>
                  </a:lnTo>
                  <a:lnTo>
                    <a:pt x="352" y="96"/>
                  </a:lnTo>
                  <a:lnTo>
                    <a:pt x="479" y="65"/>
                  </a:lnTo>
                  <a:lnTo>
                    <a:pt x="607" y="65"/>
                  </a:lnTo>
                  <a:lnTo>
                    <a:pt x="735" y="96"/>
                  </a:lnTo>
                  <a:lnTo>
                    <a:pt x="831" y="128"/>
                  </a:lnTo>
                  <a:lnTo>
                    <a:pt x="958" y="192"/>
                  </a:lnTo>
                  <a:lnTo>
                    <a:pt x="1054" y="288"/>
                  </a:lnTo>
                  <a:lnTo>
                    <a:pt x="1118" y="384"/>
                  </a:lnTo>
                  <a:lnTo>
                    <a:pt x="1150" y="512"/>
                  </a:lnTo>
                  <a:lnTo>
                    <a:pt x="1150" y="384"/>
                  </a:lnTo>
                  <a:lnTo>
                    <a:pt x="1086" y="256"/>
                  </a:lnTo>
                  <a:lnTo>
                    <a:pt x="990" y="160"/>
                  </a:lnTo>
                  <a:lnTo>
                    <a:pt x="863" y="96"/>
                  </a:lnTo>
                  <a:lnTo>
                    <a:pt x="735" y="33"/>
                  </a:lnTo>
                  <a:lnTo>
                    <a:pt x="607"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
            <p:cNvSpPr/>
            <p:nvPr/>
          </p:nvSpPr>
          <p:spPr>
            <a:xfrm>
              <a:off x="-2425050" y="2501650"/>
              <a:ext cx="27950" cy="18400"/>
            </a:xfrm>
            <a:custGeom>
              <a:avLst/>
              <a:gdLst/>
              <a:ahLst/>
              <a:cxnLst/>
              <a:rect l="l" t="t" r="r" b="b"/>
              <a:pathLst>
                <a:path w="1118" h="736" extrusionOk="0">
                  <a:moveTo>
                    <a:pt x="447" y="1"/>
                  </a:moveTo>
                  <a:lnTo>
                    <a:pt x="320" y="33"/>
                  </a:lnTo>
                  <a:lnTo>
                    <a:pt x="192" y="97"/>
                  </a:lnTo>
                  <a:lnTo>
                    <a:pt x="96" y="192"/>
                  </a:lnTo>
                  <a:lnTo>
                    <a:pt x="32" y="320"/>
                  </a:lnTo>
                  <a:lnTo>
                    <a:pt x="0" y="448"/>
                  </a:lnTo>
                  <a:lnTo>
                    <a:pt x="0" y="735"/>
                  </a:lnTo>
                  <a:lnTo>
                    <a:pt x="64" y="480"/>
                  </a:lnTo>
                  <a:lnTo>
                    <a:pt x="96" y="352"/>
                  </a:lnTo>
                  <a:lnTo>
                    <a:pt x="160" y="224"/>
                  </a:lnTo>
                  <a:lnTo>
                    <a:pt x="224" y="129"/>
                  </a:lnTo>
                  <a:lnTo>
                    <a:pt x="351" y="97"/>
                  </a:lnTo>
                  <a:lnTo>
                    <a:pt x="479" y="65"/>
                  </a:lnTo>
                  <a:lnTo>
                    <a:pt x="575" y="65"/>
                  </a:lnTo>
                  <a:lnTo>
                    <a:pt x="703" y="97"/>
                  </a:lnTo>
                  <a:lnTo>
                    <a:pt x="830" y="129"/>
                  </a:lnTo>
                  <a:lnTo>
                    <a:pt x="958" y="192"/>
                  </a:lnTo>
                  <a:lnTo>
                    <a:pt x="1054" y="288"/>
                  </a:lnTo>
                  <a:lnTo>
                    <a:pt x="1118" y="384"/>
                  </a:lnTo>
                  <a:lnTo>
                    <a:pt x="1054" y="256"/>
                  </a:lnTo>
                  <a:lnTo>
                    <a:pt x="990" y="161"/>
                  </a:lnTo>
                  <a:lnTo>
                    <a:pt x="862" y="65"/>
                  </a:lnTo>
                  <a:lnTo>
                    <a:pt x="735" y="33"/>
                  </a:lnTo>
                  <a:lnTo>
                    <a:pt x="607"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a:off x="-2661325" y="2420250"/>
              <a:ext cx="29550" cy="24750"/>
            </a:xfrm>
            <a:custGeom>
              <a:avLst/>
              <a:gdLst/>
              <a:ahLst/>
              <a:cxnLst/>
              <a:rect l="l" t="t" r="r" b="b"/>
              <a:pathLst>
                <a:path w="1182" h="990" extrusionOk="0">
                  <a:moveTo>
                    <a:pt x="351" y="0"/>
                  </a:moveTo>
                  <a:lnTo>
                    <a:pt x="224" y="64"/>
                  </a:lnTo>
                  <a:lnTo>
                    <a:pt x="128" y="192"/>
                  </a:lnTo>
                  <a:lnTo>
                    <a:pt x="64" y="319"/>
                  </a:lnTo>
                  <a:lnTo>
                    <a:pt x="32" y="447"/>
                  </a:lnTo>
                  <a:lnTo>
                    <a:pt x="0" y="703"/>
                  </a:lnTo>
                  <a:lnTo>
                    <a:pt x="32" y="990"/>
                  </a:lnTo>
                  <a:lnTo>
                    <a:pt x="32" y="703"/>
                  </a:lnTo>
                  <a:lnTo>
                    <a:pt x="64" y="447"/>
                  </a:lnTo>
                  <a:lnTo>
                    <a:pt x="96" y="319"/>
                  </a:lnTo>
                  <a:lnTo>
                    <a:pt x="160" y="224"/>
                  </a:lnTo>
                  <a:lnTo>
                    <a:pt x="256" y="128"/>
                  </a:lnTo>
                  <a:lnTo>
                    <a:pt x="351" y="64"/>
                  </a:lnTo>
                  <a:lnTo>
                    <a:pt x="479" y="32"/>
                  </a:lnTo>
                  <a:lnTo>
                    <a:pt x="607" y="32"/>
                  </a:lnTo>
                  <a:lnTo>
                    <a:pt x="735" y="64"/>
                  </a:lnTo>
                  <a:lnTo>
                    <a:pt x="862" y="96"/>
                  </a:lnTo>
                  <a:lnTo>
                    <a:pt x="958" y="160"/>
                  </a:lnTo>
                  <a:lnTo>
                    <a:pt x="1054" y="256"/>
                  </a:lnTo>
                  <a:lnTo>
                    <a:pt x="1118" y="383"/>
                  </a:lnTo>
                  <a:lnTo>
                    <a:pt x="1182" y="479"/>
                  </a:lnTo>
                  <a:lnTo>
                    <a:pt x="1150" y="351"/>
                  </a:lnTo>
                  <a:lnTo>
                    <a:pt x="1086" y="256"/>
                  </a:lnTo>
                  <a:lnTo>
                    <a:pt x="990" y="128"/>
                  </a:lnTo>
                  <a:lnTo>
                    <a:pt x="894" y="64"/>
                  </a:lnTo>
                  <a:lnTo>
                    <a:pt x="735"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
            <p:cNvSpPr/>
            <p:nvPr/>
          </p:nvSpPr>
          <p:spPr>
            <a:xfrm>
              <a:off x="-2706025" y="2547150"/>
              <a:ext cx="28750" cy="24775"/>
            </a:xfrm>
            <a:custGeom>
              <a:avLst/>
              <a:gdLst/>
              <a:ahLst/>
              <a:cxnLst/>
              <a:rect l="l" t="t" r="r" b="b"/>
              <a:pathLst>
                <a:path w="1150" h="991" extrusionOk="0">
                  <a:moveTo>
                    <a:pt x="479" y="1"/>
                  </a:moveTo>
                  <a:lnTo>
                    <a:pt x="351" y="33"/>
                  </a:lnTo>
                  <a:lnTo>
                    <a:pt x="224" y="97"/>
                  </a:lnTo>
                  <a:lnTo>
                    <a:pt x="128" y="192"/>
                  </a:lnTo>
                  <a:lnTo>
                    <a:pt x="64" y="320"/>
                  </a:lnTo>
                  <a:lnTo>
                    <a:pt x="32" y="448"/>
                  </a:lnTo>
                  <a:lnTo>
                    <a:pt x="0" y="735"/>
                  </a:lnTo>
                  <a:lnTo>
                    <a:pt x="32" y="991"/>
                  </a:lnTo>
                  <a:lnTo>
                    <a:pt x="32" y="735"/>
                  </a:lnTo>
                  <a:lnTo>
                    <a:pt x="96" y="480"/>
                  </a:lnTo>
                  <a:lnTo>
                    <a:pt x="128" y="352"/>
                  </a:lnTo>
                  <a:lnTo>
                    <a:pt x="192" y="224"/>
                  </a:lnTo>
                  <a:lnTo>
                    <a:pt x="256" y="129"/>
                  </a:lnTo>
                  <a:lnTo>
                    <a:pt x="383" y="97"/>
                  </a:lnTo>
                  <a:lnTo>
                    <a:pt x="479" y="65"/>
                  </a:lnTo>
                  <a:lnTo>
                    <a:pt x="607" y="65"/>
                  </a:lnTo>
                  <a:lnTo>
                    <a:pt x="735" y="97"/>
                  </a:lnTo>
                  <a:lnTo>
                    <a:pt x="862" y="129"/>
                  </a:lnTo>
                  <a:lnTo>
                    <a:pt x="990" y="192"/>
                  </a:lnTo>
                  <a:lnTo>
                    <a:pt x="1086" y="288"/>
                  </a:lnTo>
                  <a:lnTo>
                    <a:pt x="1150" y="384"/>
                  </a:lnTo>
                  <a:lnTo>
                    <a:pt x="1086" y="256"/>
                  </a:lnTo>
                  <a:lnTo>
                    <a:pt x="990" y="160"/>
                  </a:lnTo>
                  <a:lnTo>
                    <a:pt x="894" y="65"/>
                  </a:lnTo>
                  <a:lnTo>
                    <a:pt x="767" y="33"/>
                  </a:lnTo>
                  <a:lnTo>
                    <a:pt x="639"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 name="Google Shape;149;p2"/>
          <p:cNvGrpSpPr/>
          <p:nvPr/>
        </p:nvGrpSpPr>
        <p:grpSpPr>
          <a:xfrm flipH="1">
            <a:off x="6595072" y="2781762"/>
            <a:ext cx="1660788" cy="1828704"/>
            <a:chOff x="-1381667" y="1833571"/>
            <a:chExt cx="1821639" cy="2005817"/>
          </a:xfrm>
        </p:grpSpPr>
        <p:sp>
          <p:nvSpPr>
            <p:cNvPr id="150" name="Google Shape;150;p2"/>
            <p:cNvSpPr/>
            <p:nvPr/>
          </p:nvSpPr>
          <p:spPr>
            <a:xfrm>
              <a:off x="-464919" y="1938067"/>
              <a:ext cx="232020" cy="1519064"/>
            </a:xfrm>
            <a:custGeom>
              <a:avLst/>
              <a:gdLst/>
              <a:ahLst/>
              <a:cxnLst/>
              <a:rect l="l" t="t" r="r" b="b"/>
              <a:pathLst>
                <a:path w="4423" h="28958" fill="none" extrusionOk="0">
                  <a:moveTo>
                    <a:pt x="1" y="1"/>
                  </a:moveTo>
                  <a:lnTo>
                    <a:pt x="4422" y="28958"/>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
            <p:cNvSpPr/>
            <p:nvPr/>
          </p:nvSpPr>
          <p:spPr>
            <a:xfrm>
              <a:off x="-458939" y="1938067"/>
              <a:ext cx="463934" cy="1519064"/>
            </a:xfrm>
            <a:custGeom>
              <a:avLst/>
              <a:gdLst/>
              <a:ahLst/>
              <a:cxnLst/>
              <a:rect l="l" t="t" r="r" b="b"/>
              <a:pathLst>
                <a:path w="8844" h="28958" fill="none" extrusionOk="0">
                  <a:moveTo>
                    <a:pt x="1" y="1"/>
                  </a:moveTo>
                  <a:lnTo>
                    <a:pt x="8843" y="28958"/>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
            <p:cNvSpPr/>
            <p:nvPr/>
          </p:nvSpPr>
          <p:spPr>
            <a:xfrm>
              <a:off x="33794" y="2275526"/>
              <a:ext cx="142422" cy="994489"/>
            </a:xfrm>
            <a:custGeom>
              <a:avLst/>
              <a:gdLst/>
              <a:ahLst/>
              <a:cxnLst/>
              <a:rect l="l" t="t" r="r" b="b"/>
              <a:pathLst>
                <a:path w="2715" h="18958" fill="none" extrusionOk="0">
                  <a:moveTo>
                    <a:pt x="1" y="0"/>
                  </a:moveTo>
                  <a:lnTo>
                    <a:pt x="2714" y="18957"/>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
            <p:cNvSpPr/>
            <p:nvPr/>
          </p:nvSpPr>
          <p:spPr>
            <a:xfrm>
              <a:off x="41768" y="1938067"/>
              <a:ext cx="331531" cy="1218430"/>
            </a:xfrm>
            <a:custGeom>
              <a:avLst/>
              <a:gdLst/>
              <a:ahLst/>
              <a:cxnLst/>
              <a:rect l="l" t="t" r="r" b="b"/>
              <a:pathLst>
                <a:path w="6320" h="23227" fill="none" extrusionOk="0">
                  <a:moveTo>
                    <a:pt x="0" y="1"/>
                  </a:moveTo>
                  <a:lnTo>
                    <a:pt x="6319" y="23227"/>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
            <p:cNvSpPr/>
            <p:nvPr/>
          </p:nvSpPr>
          <p:spPr>
            <a:xfrm>
              <a:off x="-12998" y="1833571"/>
              <a:ext cx="70713" cy="1622563"/>
            </a:xfrm>
            <a:custGeom>
              <a:avLst/>
              <a:gdLst/>
              <a:ahLst/>
              <a:cxnLst/>
              <a:rect l="l" t="t" r="r" b="b"/>
              <a:pathLst>
                <a:path w="1348" h="30931" extrusionOk="0">
                  <a:moveTo>
                    <a:pt x="893" y="0"/>
                  </a:moveTo>
                  <a:lnTo>
                    <a:pt x="1" y="30931"/>
                  </a:lnTo>
                  <a:lnTo>
                    <a:pt x="1348" y="30931"/>
                  </a:lnTo>
                  <a:lnTo>
                    <a:pt x="113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
            <p:cNvSpPr/>
            <p:nvPr/>
          </p:nvSpPr>
          <p:spPr>
            <a:xfrm>
              <a:off x="31801" y="1853453"/>
              <a:ext cx="119498" cy="62792"/>
            </a:xfrm>
            <a:custGeom>
              <a:avLst/>
              <a:gdLst/>
              <a:ahLst/>
              <a:cxnLst/>
              <a:rect l="l" t="t" r="r" b="b"/>
              <a:pathLst>
                <a:path w="2278" h="1197" extrusionOk="0">
                  <a:moveTo>
                    <a:pt x="323" y="1"/>
                  </a:moveTo>
                  <a:lnTo>
                    <a:pt x="209" y="39"/>
                  </a:lnTo>
                  <a:lnTo>
                    <a:pt x="114" y="77"/>
                  </a:lnTo>
                  <a:lnTo>
                    <a:pt x="39" y="115"/>
                  </a:lnTo>
                  <a:lnTo>
                    <a:pt x="1" y="1196"/>
                  </a:lnTo>
                  <a:lnTo>
                    <a:pt x="58" y="1139"/>
                  </a:lnTo>
                  <a:lnTo>
                    <a:pt x="133" y="1063"/>
                  </a:lnTo>
                  <a:lnTo>
                    <a:pt x="228" y="987"/>
                  </a:lnTo>
                  <a:lnTo>
                    <a:pt x="380" y="930"/>
                  </a:lnTo>
                  <a:lnTo>
                    <a:pt x="475" y="911"/>
                  </a:lnTo>
                  <a:lnTo>
                    <a:pt x="665" y="911"/>
                  </a:lnTo>
                  <a:lnTo>
                    <a:pt x="798" y="930"/>
                  </a:lnTo>
                  <a:lnTo>
                    <a:pt x="911" y="949"/>
                  </a:lnTo>
                  <a:lnTo>
                    <a:pt x="1063" y="1006"/>
                  </a:lnTo>
                  <a:lnTo>
                    <a:pt x="1196" y="1044"/>
                  </a:lnTo>
                  <a:lnTo>
                    <a:pt x="1348" y="1063"/>
                  </a:lnTo>
                  <a:lnTo>
                    <a:pt x="1462" y="1082"/>
                  </a:lnTo>
                  <a:lnTo>
                    <a:pt x="1576" y="1063"/>
                  </a:lnTo>
                  <a:lnTo>
                    <a:pt x="1689" y="1044"/>
                  </a:lnTo>
                  <a:lnTo>
                    <a:pt x="1784" y="987"/>
                  </a:lnTo>
                  <a:lnTo>
                    <a:pt x="1879" y="949"/>
                  </a:lnTo>
                  <a:lnTo>
                    <a:pt x="1955" y="893"/>
                  </a:lnTo>
                  <a:lnTo>
                    <a:pt x="2088" y="741"/>
                  </a:lnTo>
                  <a:lnTo>
                    <a:pt x="2183" y="608"/>
                  </a:lnTo>
                  <a:lnTo>
                    <a:pt x="2240" y="475"/>
                  </a:lnTo>
                  <a:lnTo>
                    <a:pt x="2278" y="380"/>
                  </a:lnTo>
                  <a:lnTo>
                    <a:pt x="2145" y="456"/>
                  </a:lnTo>
                  <a:lnTo>
                    <a:pt x="1993" y="513"/>
                  </a:lnTo>
                  <a:lnTo>
                    <a:pt x="1822" y="570"/>
                  </a:lnTo>
                  <a:lnTo>
                    <a:pt x="1614" y="608"/>
                  </a:lnTo>
                  <a:lnTo>
                    <a:pt x="1519" y="608"/>
                  </a:lnTo>
                  <a:lnTo>
                    <a:pt x="1405" y="589"/>
                  </a:lnTo>
                  <a:lnTo>
                    <a:pt x="1310" y="551"/>
                  </a:lnTo>
                  <a:lnTo>
                    <a:pt x="1196" y="494"/>
                  </a:lnTo>
                  <a:lnTo>
                    <a:pt x="1101" y="437"/>
                  </a:lnTo>
                  <a:lnTo>
                    <a:pt x="1006" y="323"/>
                  </a:lnTo>
                  <a:lnTo>
                    <a:pt x="911" y="228"/>
                  </a:lnTo>
                  <a:lnTo>
                    <a:pt x="817" y="152"/>
                  </a:lnTo>
                  <a:lnTo>
                    <a:pt x="722" y="96"/>
                  </a:lnTo>
                  <a:lnTo>
                    <a:pt x="646" y="58"/>
                  </a:lnTo>
                  <a:lnTo>
                    <a:pt x="551" y="20"/>
                  </a:lnTo>
                  <a:lnTo>
                    <a:pt x="4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
            <p:cNvSpPr/>
            <p:nvPr/>
          </p:nvSpPr>
          <p:spPr>
            <a:xfrm>
              <a:off x="-177242" y="1964925"/>
              <a:ext cx="383307" cy="237003"/>
            </a:xfrm>
            <a:custGeom>
              <a:avLst/>
              <a:gdLst/>
              <a:ahLst/>
              <a:cxnLst/>
              <a:rect l="l" t="t" r="r" b="b"/>
              <a:pathLst>
                <a:path w="7307" h="4518" extrusionOk="0">
                  <a:moveTo>
                    <a:pt x="1006" y="1"/>
                  </a:moveTo>
                  <a:lnTo>
                    <a:pt x="855" y="153"/>
                  </a:lnTo>
                  <a:lnTo>
                    <a:pt x="722" y="324"/>
                  </a:lnTo>
                  <a:lnTo>
                    <a:pt x="608" y="494"/>
                  </a:lnTo>
                  <a:lnTo>
                    <a:pt x="494" y="665"/>
                  </a:lnTo>
                  <a:lnTo>
                    <a:pt x="399" y="836"/>
                  </a:lnTo>
                  <a:lnTo>
                    <a:pt x="323" y="1026"/>
                  </a:lnTo>
                  <a:lnTo>
                    <a:pt x="190" y="1386"/>
                  </a:lnTo>
                  <a:lnTo>
                    <a:pt x="96" y="1747"/>
                  </a:lnTo>
                  <a:lnTo>
                    <a:pt x="39" y="2107"/>
                  </a:lnTo>
                  <a:lnTo>
                    <a:pt x="20" y="2468"/>
                  </a:lnTo>
                  <a:lnTo>
                    <a:pt x="1" y="2809"/>
                  </a:lnTo>
                  <a:lnTo>
                    <a:pt x="20" y="3132"/>
                  </a:lnTo>
                  <a:lnTo>
                    <a:pt x="58" y="3436"/>
                  </a:lnTo>
                  <a:lnTo>
                    <a:pt x="133" y="3929"/>
                  </a:lnTo>
                  <a:lnTo>
                    <a:pt x="209" y="4252"/>
                  </a:lnTo>
                  <a:lnTo>
                    <a:pt x="247" y="4365"/>
                  </a:lnTo>
                  <a:lnTo>
                    <a:pt x="1765" y="4403"/>
                  </a:lnTo>
                  <a:lnTo>
                    <a:pt x="1822" y="4403"/>
                  </a:lnTo>
                  <a:lnTo>
                    <a:pt x="4877" y="4460"/>
                  </a:lnTo>
                  <a:lnTo>
                    <a:pt x="4915" y="4479"/>
                  </a:lnTo>
                  <a:lnTo>
                    <a:pt x="6737" y="4517"/>
                  </a:lnTo>
                  <a:lnTo>
                    <a:pt x="6642" y="3929"/>
                  </a:lnTo>
                  <a:lnTo>
                    <a:pt x="6566" y="3398"/>
                  </a:lnTo>
                  <a:lnTo>
                    <a:pt x="6547" y="2904"/>
                  </a:lnTo>
                  <a:lnTo>
                    <a:pt x="6547" y="2468"/>
                  </a:lnTo>
                  <a:lnTo>
                    <a:pt x="6566" y="2050"/>
                  </a:lnTo>
                  <a:lnTo>
                    <a:pt x="6623" y="1690"/>
                  </a:lnTo>
                  <a:lnTo>
                    <a:pt x="6699" y="1348"/>
                  </a:lnTo>
                  <a:lnTo>
                    <a:pt x="6775" y="1064"/>
                  </a:lnTo>
                  <a:lnTo>
                    <a:pt x="6851" y="798"/>
                  </a:lnTo>
                  <a:lnTo>
                    <a:pt x="6946" y="589"/>
                  </a:lnTo>
                  <a:lnTo>
                    <a:pt x="7041" y="399"/>
                  </a:lnTo>
                  <a:lnTo>
                    <a:pt x="7117" y="248"/>
                  </a:lnTo>
                  <a:lnTo>
                    <a:pt x="7249" y="58"/>
                  </a:lnTo>
                  <a:lnTo>
                    <a:pt x="73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
            <p:cNvSpPr/>
            <p:nvPr/>
          </p:nvSpPr>
          <p:spPr>
            <a:xfrm>
              <a:off x="58659" y="1964925"/>
              <a:ext cx="61795" cy="235010"/>
            </a:xfrm>
            <a:custGeom>
              <a:avLst/>
              <a:gdLst/>
              <a:ahLst/>
              <a:cxnLst/>
              <a:rect l="l" t="t" r="r" b="b"/>
              <a:pathLst>
                <a:path w="1178" h="4480" extrusionOk="0">
                  <a:moveTo>
                    <a:pt x="988" y="1"/>
                  </a:moveTo>
                  <a:lnTo>
                    <a:pt x="893" y="115"/>
                  </a:lnTo>
                  <a:lnTo>
                    <a:pt x="760" y="267"/>
                  </a:lnTo>
                  <a:lnTo>
                    <a:pt x="703" y="361"/>
                  </a:lnTo>
                  <a:lnTo>
                    <a:pt x="627" y="456"/>
                  </a:lnTo>
                  <a:lnTo>
                    <a:pt x="513" y="646"/>
                  </a:lnTo>
                  <a:lnTo>
                    <a:pt x="399" y="874"/>
                  </a:lnTo>
                  <a:lnTo>
                    <a:pt x="305" y="1102"/>
                  </a:lnTo>
                  <a:lnTo>
                    <a:pt x="248" y="1215"/>
                  </a:lnTo>
                  <a:lnTo>
                    <a:pt x="210" y="1348"/>
                  </a:lnTo>
                  <a:lnTo>
                    <a:pt x="134" y="1595"/>
                  </a:lnTo>
                  <a:lnTo>
                    <a:pt x="77" y="1861"/>
                  </a:lnTo>
                  <a:lnTo>
                    <a:pt x="39" y="2126"/>
                  </a:lnTo>
                  <a:lnTo>
                    <a:pt x="20" y="2259"/>
                  </a:lnTo>
                  <a:lnTo>
                    <a:pt x="20" y="2316"/>
                  </a:lnTo>
                  <a:lnTo>
                    <a:pt x="20" y="2392"/>
                  </a:lnTo>
                  <a:lnTo>
                    <a:pt x="1" y="2658"/>
                  </a:lnTo>
                  <a:lnTo>
                    <a:pt x="20" y="2771"/>
                  </a:lnTo>
                  <a:lnTo>
                    <a:pt x="20" y="2904"/>
                  </a:lnTo>
                  <a:lnTo>
                    <a:pt x="39" y="3151"/>
                  </a:lnTo>
                  <a:lnTo>
                    <a:pt x="58" y="3379"/>
                  </a:lnTo>
                  <a:lnTo>
                    <a:pt x="115" y="3587"/>
                  </a:lnTo>
                  <a:lnTo>
                    <a:pt x="134" y="3701"/>
                  </a:lnTo>
                  <a:lnTo>
                    <a:pt x="153" y="3796"/>
                  </a:lnTo>
                  <a:lnTo>
                    <a:pt x="191" y="3967"/>
                  </a:lnTo>
                  <a:lnTo>
                    <a:pt x="248" y="4138"/>
                  </a:lnTo>
                  <a:lnTo>
                    <a:pt x="305" y="4270"/>
                  </a:lnTo>
                  <a:lnTo>
                    <a:pt x="342" y="4403"/>
                  </a:lnTo>
                  <a:lnTo>
                    <a:pt x="380" y="4460"/>
                  </a:lnTo>
                  <a:lnTo>
                    <a:pt x="418" y="4479"/>
                  </a:lnTo>
                  <a:lnTo>
                    <a:pt x="399" y="4384"/>
                  </a:lnTo>
                  <a:lnTo>
                    <a:pt x="361" y="4119"/>
                  </a:lnTo>
                  <a:lnTo>
                    <a:pt x="342" y="3948"/>
                  </a:lnTo>
                  <a:lnTo>
                    <a:pt x="324" y="3758"/>
                  </a:lnTo>
                  <a:lnTo>
                    <a:pt x="305" y="3663"/>
                  </a:lnTo>
                  <a:lnTo>
                    <a:pt x="305" y="3568"/>
                  </a:lnTo>
                  <a:lnTo>
                    <a:pt x="286" y="3360"/>
                  </a:lnTo>
                  <a:lnTo>
                    <a:pt x="286" y="3132"/>
                  </a:lnTo>
                  <a:lnTo>
                    <a:pt x="286" y="2885"/>
                  </a:lnTo>
                  <a:lnTo>
                    <a:pt x="305" y="2411"/>
                  </a:lnTo>
                  <a:lnTo>
                    <a:pt x="305" y="2354"/>
                  </a:lnTo>
                  <a:lnTo>
                    <a:pt x="324" y="2278"/>
                  </a:lnTo>
                  <a:lnTo>
                    <a:pt x="324" y="2164"/>
                  </a:lnTo>
                  <a:lnTo>
                    <a:pt x="361" y="1917"/>
                  </a:lnTo>
                  <a:lnTo>
                    <a:pt x="418" y="1671"/>
                  </a:lnTo>
                  <a:lnTo>
                    <a:pt x="475" y="1424"/>
                  </a:lnTo>
                  <a:lnTo>
                    <a:pt x="551" y="1196"/>
                  </a:lnTo>
                  <a:lnTo>
                    <a:pt x="646" y="969"/>
                  </a:lnTo>
                  <a:lnTo>
                    <a:pt x="722" y="760"/>
                  </a:lnTo>
                  <a:lnTo>
                    <a:pt x="817" y="570"/>
                  </a:lnTo>
                  <a:lnTo>
                    <a:pt x="1026" y="210"/>
                  </a:lnTo>
                  <a:lnTo>
                    <a:pt x="11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
            <p:cNvSpPr/>
            <p:nvPr/>
          </p:nvSpPr>
          <p:spPr>
            <a:xfrm>
              <a:off x="-257870" y="2294410"/>
              <a:ext cx="512720" cy="317630"/>
            </a:xfrm>
            <a:custGeom>
              <a:avLst/>
              <a:gdLst/>
              <a:ahLst/>
              <a:cxnLst/>
              <a:rect l="l" t="t" r="r" b="b"/>
              <a:pathLst>
                <a:path w="9774" h="6055" extrusionOk="0">
                  <a:moveTo>
                    <a:pt x="1329" y="1"/>
                  </a:moveTo>
                  <a:lnTo>
                    <a:pt x="1120" y="229"/>
                  </a:lnTo>
                  <a:lnTo>
                    <a:pt x="949" y="437"/>
                  </a:lnTo>
                  <a:lnTo>
                    <a:pt x="798" y="665"/>
                  </a:lnTo>
                  <a:lnTo>
                    <a:pt x="646" y="912"/>
                  </a:lnTo>
                  <a:lnTo>
                    <a:pt x="532" y="1139"/>
                  </a:lnTo>
                  <a:lnTo>
                    <a:pt x="418" y="1386"/>
                  </a:lnTo>
                  <a:lnTo>
                    <a:pt x="323" y="1633"/>
                  </a:lnTo>
                  <a:lnTo>
                    <a:pt x="247" y="1880"/>
                  </a:lnTo>
                  <a:lnTo>
                    <a:pt x="171" y="2126"/>
                  </a:lnTo>
                  <a:lnTo>
                    <a:pt x="114" y="2373"/>
                  </a:lnTo>
                  <a:lnTo>
                    <a:pt x="39" y="2847"/>
                  </a:lnTo>
                  <a:lnTo>
                    <a:pt x="1" y="3322"/>
                  </a:lnTo>
                  <a:lnTo>
                    <a:pt x="1" y="3777"/>
                  </a:lnTo>
                  <a:lnTo>
                    <a:pt x="20" y="4214"/>
                  </a:lnTo>
                  <a:lnTo>
                    <a:pt x="58" y="4612"/>
                  </a:lnTo>
                  <a:lnTo>
                    <a:pt x="96" y="4954"/>
                  </a:lnTo>
                  <a:lnTo>
                    <a:pt x="152" y="5276"/>
                  </a:lnTo>
                  <a:lnTo>
                    <a:pt x="266" y="5713"/>
                  </a:lnTo>
                  <a:lnTo>
                    <a:pt x="304" y="5864"/>
                  </a:lnTo>
                  <a:lnTo>
                    <a:pt x="2297" y="5902"/>
                  </a:lnTo>
                  <a:lnTo>
                    <a:pt x="2392" y="5921"/>
                  </a:lnTo>
                  <a:lnTo>
                    <a:pt x="6509" y="5997"/>
                  </a:lnTo>
                  <a:lnTo>
                    <a:pt x="6585" y="5997"/>
                  </a:lnTo>
                  <a:lnTo>
                    <a:pt x="9014" y="6054"/>
                  </a:lnTo>
                  <a:lnTo>
                    <a:pt x="8938" y="5656"/>
                  </a:lnTo>
                  <a:lnTo>
                    <a:pt x="8881" y="5295"/>
                  </a:lnTo>
                  <a:lnTo>
                    <a:pt x="8786" y="4574"/>
                  </a:lnTo>
                  <a:lnTo>
                    <a:pt x="8748" y="3910"/>
                  </a:lnTo>
                  <a:lnTo>
                    <a:pt x="8748" y="3322"/>
                  </a:lnTo>
                  <a:lnTo>
                    <a:pt x="8786" y="2771"/>
                  </a:lnTo>
                  <a:lnTo>
                    <a:pt x="8843" y="2278"/>
                  </a:lnTo>
                  <a:lnTo>
                    <a:pt x="8938" y="1823"/>
                  </a:lnTo>
                  <a:lnTo>
                    <a:pt x="9052" y="1443"/>
                  </a:lnTo>
                  <a:lnTo>
                    <a:pt x="9166" y="1102"/>
                  </a:lnTo>
                  <a:lnTo>
                    <a:pt x="9280" y="798"/>
                  </a:lnTo>
                  <a:lnTo>
                    <a:pt x="9413" y="551"/>
                  </a:lnTo>
                  <a:lnTo>
                    <a:pt x="9526" y="361"/>
                  </a:lnTo>
                  <a:lnTo>
                    <a:pt x="9697" y="96"/>
                  </a:lnTo>
                  <a:lnTo>
                    <a:pt x="977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
            <p:cNvSpPr/>
            <p:nvPr/>
          </p:nvSpPr>
          <p:spPr>
            <a:xfrm>
              <a:off x="63642" y="2294410"/>
              <a:ext cx="65782" cy="314640"/>
            </a:xfrm>
            <a:custGeom>
              <a:avLst/>
              <a:gdLst/>
              <a:ahLst/>
              <a:cxnLst/>
              <a:rect l="l" t="t" r="r" b="b"/>
              <a:pathLst>
                <a:path w="1254" h="5998" extrusionOk="0">
                  <a:moveTo>
                    <a:pt x="1120" y="1"/>
                  </a:moveTo>
                  <a:lnTo>
                    <a:pt x="893" y="380"/>
                  </a:lnTo>
                  <a:lnTo>
                    <a:pt x="760" y="627"/>
                  </a:lnTo>
                  <a:lnTo>
                    <a:pt x="627" y="874"/>
                  </a:lnTo>
                  <a:lnTo>
                    <a:pt x="513" y="1158"/>
                  </a:lnTo>
                  <a:lnTo>
                    <a:pt x="399" y="1462"/>
                  </a:lnTo>
                  <a:lnTo>
                    <a:pt x="342" y="1614"/>
                  </a:lnTo>
                  <a:lnTo>
                    <a:pt x="304" y="1766"/>
                  </a:lnTo>
                  <a:lnTo>
                    <a:pt x="210" y="2088"/>
                  </a:lnTo>
                  <a:lnTo>
                    <a:pt x="134" y="2430"/>
                  </a:lnTo>
                  <a:lnTo>
                    <a:pt x="77" y="2771"/>
                  </a:lnTo>
                  <a:lnTo>
                    <a:pt x="58" y="2942"/>
                  </a:lnTo>
                  <a:lnTo>
                    <a:pt x="39" y="3113"/>
                  </a:lnTo>
                  <a:lnTo>
                    <a:pt x="20" y="3284"/>
                  </a:lnTo>
                  <a:lnTo>
                    <a:pt x="20" y="3455"/>
                  </a:lnTo>
                  <a:lnTo>
                    <a:pt x="1" y="3796"/>
                  </a:lnTo>
                  <a:lnTo>
                    <a:pt x="20" y="4138"/>
                  </a:lnTo>
                  <a:lnTo>
                    <a:pt x="39" y="4441"/>
                  </a:lnTo>
                  <a:lnTo>
                    <a:pt x="58" y="4612"/>
                  </a:lnTo>
                  <a:lnTo>
                    <a:pt x="77" y="4745"/>
                  </a:lnTo>
                  <a:lnTo>
                    <a:pt x="134" y="5030"/>
                  </a:lnTo>
                  <a:lnTo>
                    <a:pt x="191" y="5295"/>
                  </a:lnTo>
                  <a:lnTo>
                    <a:pt x="247" y="5542"/>
                  </a:lnTo>
                  <a:lnTo>
                    <a:pt x="266" y="5656"/>
                  </a:lnTo>
                  <a:lnTo>
                    <a:pt x="304" y="5751"/>
                  </a:lnTo>
                  <a:lnTo>
                    <a:pt x="361" y="5940"/>
                  </a:lnTo>
                  <a:lnTo>
                    <a:pt x="380" y="5997"/>
                  </a:lnTo>
                  <a:lnTo>
                    <a:pt x="456" y="5997"/>
                  </a:lnTo>
                  <a:lnTo>
                    <a:pt x="456" y="5921"/>
                  </a:lnTo>
                  <a:lnTo>
                    <a:pt x="418" y="5732"/>
                  </a:lnTo>
                  <a:lnTo>
                    <a:pt x="399" y="5618"/>
                  </a:lnTo>
                  <a:lnTo>
                    <a:pt x="380" y="5504"/>
                  </a:lnTo>
                  <a:lnTo>
                    <a:pt x="342" y="5276"/>
                  </a:lnTo>
                  <a:lnTo>
                    <a:pt x="323" y="5011"/>
                  </a:lnTo>
                  <a:lnTo>
                    <a:pt x="304" y="4726"/>
                  </a:lnTo>
                  <a:lnTo>
                    <a:pt x="285" y="4574"/>
                  </a:lnTo>
                  <a:lnTo>
                    <a:pt x="285" y="4441"/>
                  </a:lnTo>
                  <a:lnTo>
                    <a:pt x="285" y="4119"/>
                  </a:lnTo>
                  <a:lnTo>
                    <a:pt x="285" y="3796"/>
                  </a:lnTo>
                  <a:lnTo>
                    <a:pt x="304" y="3474"/>
                  </a:lnTo>
                  <a:lnTo>
                    <a:pt x="304" y="3322"/>
                  </a:lnTo>
                  <a:lnTo>
                    <a:pt x="323" y="3151"/>
                  </a:lnTo>
                  <a:lnTo>
                    <a:pt x="342" y="2980"/>
                  </a:lnTo>
                  <a:lnTo>
                    <a:pt x="361" y="2809"/>
                  </a:lnTo>
                  <a:lnTo>
                    <a:pt x="418" y="2487"/>
                  </a:lnTo>
                  <a:lnTo>
                    <a:pt x="475" y="2164"/>
                  </a:lnTo>
                  <a:lnTo>
                    <a:pt x="570" y="1842"/>
                  </a:lnTo>
                  <a:lnTo>
                    <a:pt x="646" y="1538"/>
                  </a:lnTo>
                  <a:lnTo>
                    <a:pt x="836" y="969"/>
                  </a:lnTo>
                  <a:lnTo>
                    <a:pt x="931" y="703"/>
                  </a:lnTo>
                  <a:lnTo>
                    <a:pt x="1044" y="456"/>
                  </a:lnTo>
                  <a:lnTo>
                    <a:pt x="1234" y="39"/>
                  </a:lnTo>
                  <a:lnTo>
                    <a:pt x="12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p:nvPr/>
          </p:nvSpPr>
          <p:spPr>
            <a:xfrm>
              <a:off x="76599" y="3092761"/>
              <a:ext cx="315584" cy="434033"/>
            </a:xfrm>
            <a:custGeom>
              <a:avLst/>
              <a:gdLst/>
              <a:ahLst/>
              <a:cxnLst/>
              <a:rect l="l" t="t" r="r" b="b"/>
              <a:pathLst>
                <a:path w="6016" h="8274" extrusionOk="0">
                  <a:moveTo>
                    <a:pt x="1139" y="1"/>
                  </a:moveTo>
                  <a:lnTo>
                    <a:pt x="1006" y="20"/>
                  </a:lnTo>
                  <a:lnTo>
                    <a:pt x="892" y="57"/>
                  </a:lnTo>
                  <a:lnTo>
                    <a:pt x="778" y="95"/>
                  </a:lnTo>
                  <a:lnTo>
                    <a:pt x="665" y="152"/>
                  </a:lnTo>
                  <a:lnTo>
                    <a:pt x="570" y="209"/>
                  </a:lnTo>
                  <a:lnTo>
                    <a:pt x="456" y="285"/>
                  </a:lnTo>
                  <a:lnTo>
                    <a:pt x="380" y="361"/>
                  </a:lnTo>
                  <a:lnTo>
                    <a:pt x="285" y="456"/>
                  </a:lnTo>
                  <a:lnTo>
                    <a:pt x="228" y="551"/>
                  </a:lnTo>
                  <a:lnTo>
                    <a:pt x="152" y="665"/>
                  </a:lnTo>
                  <a:lnTo>
                    <a:pt x="95" y="779"/>
                  </a:lnTo>
                  <a:lnTo>
                    <a:pt x="57" y="892"/>
                  </a:lnTo>
                  <a:lnTo>
                    <a:pt x="38" y="1006"/>
                  </a:lnTo>
                  <a:lnTo>
                    <a:pt x="19" y="1139"/>
                  </a:lnTo>
                  <a:lnTo>
                    <a:pt x="0" y="1253"/>
                  </a:lnTo>
                  <a:lnTo>
                    <a:pt x="0" y="7022"/>
                  </a:lnTo>
                  <a:lnTo>
                    <a:pt x="19" y="7154"/>
                  </a:lnTo>
                  <a:lnTo>
                    <a:pt x="38" y="7268"/>
                  </a:lnTo>
                  <a:lnTo>
                    <a:pt x="57" y="7401"/>
                  </a:lnTo>
                  <a:lnTo>
                    <a:pt x="95" y="7515"/>
                  </a:lnTo>
                  <a:lnTo>
                    <a:pt x="152" y="7610"/>
                  </a:lnTo>
                  <a:lnTo>
                    <a:pt x="228" y="7724"/>
                  </a:lnTo>
                  <a:lnTo>
                    <a:pt x="285" y="7819"/>
                  </a:lnTo>
                  <a:lnTo>
                    <a:pt x="380" y="7913"/>
                  </a:lnTo>
                  <a:lnTo>
                    <a:pt x="456" y="7989"/>
                  </a:lnTo>
                  <a:lnTo>
                    <a:pt x="570" y="8065"/>
                  </a:lnTo>
                  <a:lnTo>
                    <a:pt x="665" y="8122"/>
                  </a:lnTo>
                  <a:lnTo>
                    <a:pt x="778" y="8179"/>
                  </a:lnTo>
                  <a:lnTo>
                    <a:pt x="892" y="8217"/>
                  </a:lnTo>
                  <a:lnTo>
                    <a:pt x="1006" y="8255"/>
                  </a:lnTo>
                  <a:lnTo>
                    <a:pt x="1139" y="8274"/>
                  </a:lnTo>
                  <a:lnTo>
                    <a:pt x="4877" y="8274"/>
                  </a:lnTo>
                  <a:lnTo>
                    <a:pt x="5010" y="8255"/>
                  </a:lnTo>
                  <a:lnTo>
                    <a:pt x="5124" y="8217"/>
                  </a:lnTo>
                  <a:lnTo>
                    <a:pt x="5238" y="8179"/>
                  </a:lnTo>
                  <a:lnTo>
                    <a:pt x="5352" y="8122"/>
                  </a:lnTo>
                  <a:lnTo>
                    <a:pt x="5447" y="8065"/>
                  </a:lnTo>
                  <a:lnTo>
                    <a:pt x="5560" y="7989"/>
                  </a:lnTo>
                  <a:lnTo>
                    <a:pt x="5636" y="7913"/>
                  </a:lnTo>
                  <a:lnTo>
                    <a:pt x="5731" y="7819"/>
                  </a:lnTo>
                  <a:lnTo>
                    <a:pt x="5788" y="7724"/>
                  </a:lnTo>
                  <a:lnTo>
                    <a:pt x="5864" y="7610"/>
                  </a:lnTo>
                  <a:lnTo>
                    <a:pt x="5921" y="7515"/>
                  </a:lnTo>
                  <a:lnTo>
                    <a:pt x="5959" y="7401"/>
                  </a:lnTo>
                  <a:lnTo>
                    <a:pt x="5978" y="7268"/>
                  </a:lnTo>
                  <a:lnTo>
                    <a:pt x="5997" y="7154"/>
                  </a:lnTo>
                  <a:lnTo>
                    <a:pt x="6016" y="7022"/>
                  </a:lnTo>
                  <a:lnTo>
                    <a:pt x="6016" y="1253"/>
                  </a:lnTo>
                  <a:lnTo>
                    <a:pt x="5997" y="1139"/>
                  </a:lnTo>
                  <a:lnTo>
                    <a:pt x="5978" y="1006"/>
                  </a:lnTo>
                  <a:lnTo>
                    <a:pt x="5959" y="892"/>
                  </a:lnTo>
                  <a:lnTo>
                    <a:pt x="5921" y="779"/>
                  </a:lnTo>
                  <a:lnTo>
                    <a:pt x="5864" y="665"/>
                  </a:lnTo>
                  <a:lnTo>
                    <a:pt x="5788" y="551"/>
                  </a:lnTo>
                  <a:lnTo>
                    <a:pt x="5731" y="456"/>
                  </a:lnTo>
                  <a:lnTo>
                    <a:pt x="5636" y="361"/>
                  </a:lnTo>
                  <a:lnTo>
                    <a:pt x="5560" y="285"/>
                  </a:lnTo>
                  <a:lnTo>
                    <a:pt x="5447" y="209"/>
                  </a:lnTo>
                  <a:lnTo>
                    <a:pt x="5352" y="152"/>
                  </a:lnTo>
                  <a:lnTo>
                    <a:pt x="5238" y="95"/>
                  </a:lnTo>
                  <a:lnTo>
                    <a:pt x="5124" y="57"/>
                  </a:lnTo>
                  <a:lnTo>
                    <a:pt x="5010" y="20"/>
                  </a:lnTo>
                  <a:lnTo>
                    <a:pt x="48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
            <p:cNvSpPr/>
            <p:nvPr/>
          </p:nvSpPr>
          <p:spPr>
            <a:xfrm>
              <a:off x="230877" y="3092761"/>
              <a:ext cx="161307" cy="434033"/>
            </a:xfrm>
            <a:custGeom>
              <a:avLst/>
              <a:gdLst/>
              <a:ahLst/>
              <a:cxnLst/>
              <a:rect l="l" t="t" r="r" b="b"/>
              <a:pathLst>
                <a:path w="3075" h="8274" extrusionOk="0">
                  <a:moveTo>
                    <a:pt x="1" y="1"/>
                  </a:moveTo>
                  <a:lnTo>
                    <a:pt x="1" y="8274"/>
                  </a:lnTo>
                  <a:lnTo>
                    <a:pt x="1936" y="8274"/>
                  </a:lnTo>
                  <a:lnTo>
                    <a:pt x="2069" y="8255"/>
                  </a:lnTo>
                  <a:lnTo>
                    <a:pt x="2183" y="8217"/>
                  </a:lnTo>
                  <a:lnTo>
                    <a:pt x="2297" y="8179"/>
                  </a:lnTo>
                  <a:lnTo>
                    <a:pt x="2411" y="8122"/>
                  </a:lnTo>
                  <a:lnTo>
                    <a:pt x="2506" y="8065"/>
                  </a:lnTo>
                  <a:lnTo>
                    <a:pt x="2619" y="7989"/>
                  </a:lnTo>
                  <a:lnTo>
                    <a:pt x="2695" y="7913"/>
                  </a:lnTo>
                  <a:lnTo>
                    <a:pt x="2790" y="7819"/>
                  </a:lnTo>
                  <a:lnTo>
                    <a:pt x="2847" y="7724"/>
                  </a:lnTo>
                  <a:lnTo>
                    <a:pt x="2923" y="7610"/>
                  </a:lnTo>
                  <a:lnTo>
                    <a:pt x="2980" y="7515"/>
                  </a:lnTo>
                  <a:lnTo>
                    <a:pt x="3018" y="7401"/>
                  </a:lnTo>
                  <a:lnTo>
                    <a:pt x="3037" y="7268"/>
                  </a:lnTo>
                  <a:lnTo>
                    <a:pt x="3056" y="7154"/>
                  </a:lnTo>
                  <a:lnTo>
                    <a:pt x="3075" y="7022"/>
                  </a:lnTo>
                  <a:lnTo>
                    <a:pt x="3075" y="1253"/>
                  </a:lnTo>
                  <a:lnTo>
                    <a:pt x="3056" y="1139"/>
                  </a:lnTo>
                  <a:lnTo>
                    <a:pt x="3037" y="1006"/>
                  </a:lnTo>
                  <a:lnTo>
                    <a:pt x="3018" y="892"/>
                  </a:lnTo>
                  <a:lnTo>
                    <a:pt x="2980" y="779"/>
                  </a:lnTo>
                  <a:lnTo>
                    <a:pt x="2923" y="665"/>
                  </a:lnTo>
                  <a:lnTo>
                    <a:pt x="2847" y="551"/>
                  </a:lnTo>
                  <a:lnTo>
                    <a:pt x="2790" y="456"/>
                  </a:lnTo>
                  <a:lnTo>
                    <a:pt x="2695" y="361"/>
                  </a:lnTo>
                  <a:lnTo>
                    <a:pt x="2619" y="285"/>
                  </a:lnTo>
                  <a:lnTo>
                    <a:pt x="2506" y="209"/>
                  </a:lnTo>
                  <a:lnTo>
                    <a:pt x="2411" y="152"/>
                  </a:lnTo>
                  <a:lnTo>
                    <a:pt x="2297" y="95"/>
                  </a:lnTo>
                  <a:lnTo>
                    <a:pt x="2183" y="57"/>
                  </a:lnTo>
                  <a:lnTo>
                    <a:pt x="2069" y="20"/>
                  </a:lnTo>
                  <a:lnTo>
                    <a:pt x="19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
            <p:cNvSpPr/>
            <p:nvPr/>
          </p:nvSpPr>
          <p:spPr>
            <a:xfrm>
              <a:off x="-411150" y="2715487"/>
              <a:ext cx="802337" cy="495776"/>
            </a:xfrm>
            <a:custGeom>
              <a:avLst/>
              <a:gdLst/>
              <a:ahLst/>
              <a:cxnLst/>
              <a:rect l="l" t="t" r="r" b="b"/>
              <a:pathLst>
                <a:path w="15295" h="9451" extrusionOk="0">
                  <a:moveTo>
                    <a:pt x="2088" y="1"/>
                  </a:moveTo>
                  <a:lnTo>
                    <a:pt x="1784" y="323"/>
                  </a:lnTo>
                  <a:lnTo>
                    <a:pt x="1499" y="684"/>
                  </a:lnTo>
                  <a:lnTo>
                    <a:pt x="1253" y="1044"/>
                  </a:lnTo>
                  <a:lnTo>
                    <a:pt x="1044" y="1405"/>
                  </a:lnTo>
                  <a:lnTo>
                    <a:pt x="835" y="1765"/>
                  </a:lnTo>
                  <a:lnTo>
                    <a:pt x="665" y="2145"/>
                  </a:lnTo>
                  <a:lnTo>
                    <a:pt x="513" y="2524"/>
                  </a:lnTo>
                  <a:lnTo>
                    <a:pt x="399" y="2904"/>
                  </a:lnTo>
                  <a:lnTo>
                    <a:pt x="285" y="3303"/>
                  </a:lnTo>
                  <a:lnTo>
                    <a:pt x="209" y="3682"/>
                  </a:lnTo>
                  <a:lnTo>
                    <a:pt x="133" y="4062"/>
                  </a:lnTo>
                  <a:lnTo>
                    <a:pt x="76" y="4441"/>
                  </a:lnTo>
                  <a:lnTo>
                    <a:pt x="38" y="4821"/>
                  </a:lnTo>
                  <a:lnTo>
                    <a:pt x="19" y="5181"/>
                  </a:lnTo>
                  <a:lnTo>
                    <a:pt x="0" y="5542"/>
                  </a:lnTo>
                  <a:lnTo>
                    <a:pt x="0" y="5902"/>
                  </a:lnTo>
                  <a:lnTo>
                    <a:pt x="38" y="6566"/>
                  </a:lnTo>
                  <a:lnTo>
                    <a:pt x="95" y="7193"/>
                  </a:lnTo>
                  <a:lnTo>
                    <a:pt x="171" y="7743"/>
                  </a:lnTo>
                  <a:lnTo>
                    <a:pt x="266" y="8217"/>
                  </a:lnTo>
                  <a:lnTo>
                    <a:pt x="361" y="8616"/>
                  </a:lnTo>
                  <a:lnTo>
                    <a:pt x="418" y="8919"/>
                  </a:lnTo>
                  <a:lnTo>
                    <a:pt x="494" y="9166"/>
                  </a:lnTo>
                  <a:lnTo>
                    <a:pt x="2391" y="9204"/>
                  </a:lnTo>
                  <a:lnTo>
                    <a:pt x="2486" y="9204"/>
                  </a:lnTo>
                  <a:lnTo>
                    <a:pt x="7135" y="9299"/>
                  </a:lnTo>
                  <a:lnTo>
                    <a:pt x="7230" y="9299"/>
                  </a:lnTo>
                  <a:lnTo>
                    <a:pt x="12809" y="9432"/>
                  </a:lnTo>
                  <a:lnTo>
                    <a:pt x="12885" y="9432"/>
                  </a:lnTo>
                  <a:lnTo>
                    <a:pt x="14118" y="9451"/>
                  </a:lnTo>
                  <a:lnTo>
                    <a:pt x="13985" y="8843"/>
                  </a:lnTo>
                  <a:lnTo>
                    <a:pt x="13891" y="8255"/>
                  </a:lnTo>
                  <a:lnTo>
                    <a:pt x="13815" y="7686"/>
                  </a:lnTo>
                  <a:lnTo>
                    <a:pt x="13758" y="7136"/>
                  </a:lnTo>
                  <a:lnTo>
                    <a:pt x="13720" y="6604"/>
                  </a:lnTo>
                  <a:lnTo>
                    <a:pt x="13682" y="6111"/>
                  </a:lnTo>
                  <a:lnTo>
                    <a:pt x="13682" y="5637"/>
                  </a:lnTo>
                  <a:lnTo>
                    <a:pt x="13701" y="5162"/>
                  </a:lnTo>
                  <a:lnTo>
                    <a:pt x="13720" y="4726"/>
                  </a:lnTo>
                  <a:lnTo>
                    <a:pt x="13758" y="4308"/>
                  </a:lnTo>
                  <a:lnTo>
                    <a:pt x="13796" y="3910"/>
                  </a:lnTo>
                  <a:lnTo>
                    <a:pt x="13853" y="3530"/>
                  </a:lnTo>
                  <a:lnTo>
                    <a:pt x="13929" y="3189"/>
                  </a:lnTo>
                  <a:lnTo>
                    <a:pt x="14004" y="2847"/>
                  </a:lnTo>
                  <a:lnTo>
                    <a:pt x="14156" y="2221"/>
                  </a:lnTo>
                  <a:lnTo>
                    <a:pt x="14346" y="1690"/>
                  </a:lnTo>
                  <a:lnTo>
                    <a:pt x="14536" y="1234"/>
                  </a:lnTo>
                  <a:lnTo>
                    <a:pt x="14726" y="855"/>
                  </a:lnTo>
                  <a:lnTo>
                    <a:pt x="14915" y="532"/>
                  </a:lnTo>
                  <a:lnTo>
                    <a:pt x="15067" y="304"/>
                  </a:lnTo>
                  <a:lnTo>
                    <a:pt x="15181" y="134"/>
                  </a:lnTo>
                  <a:lnTo>
                    <a:pt x="152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
            <p:cNvSpPr/>
            <p:nvPr/>
          </p:nvSpPr>
          <p:spPr>
            <a:xfrm>
              <a:off x="-326537" y="2715487"/>
              <a:ext cx="81676" cy="482819"/>
            </a:xfrm>
            <a:custGeom>
              <a:avLst/>
              <a:gdLst/>
              <a:ahLst/>
              <a:cxnLst/>
              <a:rect l="l" t="t" r="r" b="b"/>
              <a:pathLst>
                <a:path w="1557" h="9204" extrusionOk="0">
                  <a:moveTo>
                    <a:pt x="1442" y="1"/>
                  </a:moveTo>
                  <a:lnTo>
                    <a:pt x="1291" y="228"/>
                  </a:lnTo>
                  <a:lnTo>
                    <a:pt x="1139" y="513"/>
                  </a:lnTo>
                  <a:lnTo>
                    <a:pt x="1063" y="665"/>
                  </a:lnTo>
                  <a:lnTo>
                    <a:pt x="968" y="836"/>
                  </a:lnTo>
                  <a:lnTo>
                    <a:pt x="816" y="1196"/>
                  </a:lnTo>
                  <a:lnTo>
                    <a:pt x="645" y="1595"/>
                  </a:lnTo>
                  <a:lnTo>
                    <a:pt x="570" y="1803"/>
                  </a:lnTo>
                  <a:lnTo>
                    <a:pt x="532" y="1917"/>
                  </a:lnTo>
                  <a:lnTo>
                    <a:pt x="494" y="2031"/>
                  </a:lnTo>
                  <a:lnTo>
                    <a:pt x="437" y="2240"/>
                  </a:lnTo>
                  <a:lnTo>
                    <a:pt x="361" y="2468"/>
                  </a:lnTo>
                  <a:lnTo>
                    <a:pt x="247" y="2942"/>
                  </a:lnTo>
                  <a:lnTo>
                    <a:pt x="152" y="3435"/>
                  </a:lnTo>
                  <a:lnTo>
                    <a:pt x="114" y="3701"/>
                  </a:lnTo>
                  <a:lnTo>
                    <a:pt x="76" y="3948"/>
                  </a:lnTo>
                  <a:lnTo>
                    <a:pt x="38" y="4194"/>
                  </a:lnTo>
                  <a:lnTo>
                    <a:pt x="19" y="4460"/>
                  </a:lnTo>
                  <a:lnTo>
                    <a:pt x="0" y="4707"/>
                  </a:lnTo>
                  <a:lnTo>
                    <a:pt x="0" y="4972"/>
                  </a:lnTo>
                  <a:lnTo>
                    <a:pt x="0" y="5105"/>
                  </a:lnTo>
                  <a:lnTo>
                    <a:pt x="0" y="5219"/>
                  </a:lnTo>
                  <a:lnTo>
                    <a:pt x="0" y="5485"/>
                  </a:lnTo>
                  <a:lnTo>
                    <a:pt x="19" y="5978"/>
                  </a:lnTo>
                  <a:lnTo>
                    <a:pt x="76" y="6471"/>
                  </a:lnTo>
                  <a:lnTo>
                    <a:pt x="76" y="6585"/>
                  </a:lnTo>
                  <a:lnTo>
                    <a:pt x="95" y="6699"/>
                  </a:lnTo>
                  <a:lnTo>
                    <a:pt x="133" y="6927"/>
                  </a:lnTo>
                  <a:lnTo>
                    <a:pt x="228" y="7382"/>
                  </a:lnTo>
                  <a:lnTo>
                    <a:pt x="266" y="7591"/>
                  </a:lnTo>
                  <a:lnTo>
                    <a:pt x="323" y="7800"/>
                  </a:lnTo>
                  <a:lnTo>
                    <a:pt x="418" y="8179"/>
                  </a:lnTo>
                  <a:lnTo>
                    <a:pt x="532" y="8521"/>
                  </a:lnTo>
                  <a:lnTo>
                    <a:pt x="645" y="8843"/>
                  </a:lnTo>
                  <a:lnTo>
                    <a:pt x="778" y="9204"/>
                  </a:lnTo>
                  <a:lnTo>
                    <a:pt x="873" y="9204"/>
                  </a:lnTo>
                  <a:lnTo>
                    <a:pt x="835" y="9071"/>
                  </a:lnTo>
                  <a:lnTo>
                    <a:pt x="778" y="8805"/>
                  </a:lnTo>
                  <a:lnTo>
                    <a:pt x="740" y="8654"/>
                  </a:lnTo>
                  <a:lnTo>
                    <a:pt x="702" y="8483"/>
                  </a:lnTo>
                  <a:lnTo>
                    <a:pt x="627" y="8122"/>
                  </a:lnTo>
                  <a:lnTo>
                    <a:pt x="570" y="7743"/>
                  </a:lnTo>
                  <a:lnTo>
                    <a:pt x="532" y="7534"/>
                  </a:lnTo>
                  <a:lnTo>
                    <a:pt x="494" y="7325"/>
                  </a:lnTo>
                  <a:lnTo>
                    <a:pt x="456" y="6889"/>
                  </a:lnTo>
                  <a:lnTo>
                    <a:pt x="418" y="6661"/>
                  </a:lnTo>
                  <a:lnTo>
                    <a:pt x="418" y="6547"/>
                  </a:lnTo>
                  <a:lnTo>
                    <a:pt x="399" y="6434"/>
                  </a:lnTo>
                  <a:lnTo>
                    <a:pt x="399" y="6206"/>
                  </a:lnTo>
                  <a:lnTo>
                    <a:pt x="380" y="5959"/>
                  </a:lnTo>
                  <a:lnTo>
                    <a:pt x="380" y="5712"/>
                  </a:lnTo>
                  <a:lnTo>
                    <a:pt x="361" y="5599"/>
                  </a:lnTo>
                  <a:lnTo>
                    <a:pt x="361" y="5466"/>
                  </a:lnTo>
                  <a:lnTo>
                    <a:pt x="361" y="5238"/>
                  </a:lnTo>
                  <a:lnTo>
                    <a:pt x="380" y="5105"/>
                  </a:lnTo>
                  <a:lnTo>
                    <a:pt x="380" y="4972"/>
                  </a:lnTo>
                  <a:lnTo>
                    <a:pt x="380" y="4726"/>
                  </a:lnTo>
                  <a:lnTo>
                    <a:pt x="399" y="4479"/>
                  </a:lnTo>
                  <a:lnTo>
                    <a:pt x="418" y="4232"/>
                  </a:lnTo>
                  <a:lnTo>
                    <a:pt x="456" y="3986"/>
                  </a:lnTo>
                  <a:lnTo>
                    <a:pt x="513" y="3492"/>
                  </a:lnTo>
                  <a:lnTo>
                    <a:pt x="551" y="3265"/>
                  </a:lnTo>
                  <a:lnTo>
                    <a:pt x="589" y="3018"/>
                  </a:lnTo>
                  <a:lnTo>
                    <a:pt x="683" y="2562"/>
                  </a:lnTo>
                  <a:lnTo>
                    <a:pt x="740" y="2335"/>
                  </a:lnTo>
                  <a:lnTo>
                    <a:pt x="797" y="2107"/>
                  </a:lnTo>
                  <a:lnTo>
                    <a:pt x="835" y="2012"/>
                  </a:lnTo>
                  <a:lnTo>
                    <a:pt x="854" y="1898"/>
                  </a:lnTo>
                  <a:lnTo>
                    <a:pt x="911" y="1690"/>
                  </a:lnTo>
                  <a:lnTo>
                    <a:pt x="1044" y="1291"/>
                  </a:lnTo>
                  <a:lnTo>
                    <a:pt x="1101" y="1101"/>
                  </a:lnTo>
                  <a:lnTo>
                    <a:pt x="1177" y="912"/>
                  </a:lnTo>
                  <a:lnTo>
                    <a:pt x="1423" y="285"/>
                  </a:lnTo>
                  <a:lnTo>
                    <a:pt x="1556" y="1"/>
                  </a:lnTo>
                  <a:close/>
                </a:path>
              </a:pathLst>
            </a:custGeom>
            <a:solidFill>
              <a:srgbClr val="E4B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
            <p:cNvSpPr/>
            <p:nvPr/>
          </p:nvSpPr>
          <p:spPr>
            <a:xfrm>
              <a:off x="-79672" y="2715487"/>
              <a:ext cx="81676" cy="487802"/>
            </a:xfrm>
            <a:custGeom>
              <a:avLst/>
              <a:gdLst/>
              <a:ahLst/>
              <a:cxnLst/>
              <a:rect l="l" t="t" r="r" b="b"/>
              <a:pathLst>
                <a:path w="1557" h="9299" extrusionOk="0">
                  <a:moveTo>
                    <a:pt x="1442" y="1"/>
                  </a:moveTo>
                  <a:lnTo>
                    <a:pt x="1310" y="228"/>
                  </a:lnTo>
                  <a:lnTo>
                    <a:pt x="1139" y="513"/>
                  </a:lnTo>
                  <a:lnTo>
                    <a:pt x="1063" y="665"/>
                  </a:lnTo>
                  <a:lnTo>
                    <a:pt x="987" y="836"/>
                  </a:lnTo>
                  <a:lnTo>
                    <a:pt x="816" y="1196"/>
                  </a:lnTo>
                  <a:lnTo>
                    <a:pt x="645" y="1595"/>
                  </a:lnTo>
                  <a:lnTo>
                    <a:pt x="570" y="1803"/>
                  </a:lnTo>
                  <a:lnTo>
                    <a:pt x="532" y="1917"/>
                  </a:lnTo>
                  <a:lnTo>
                    <a:pt x="513" y="2031"/>
                  </a:lnTo>
                  <a:lnTo>
                    <a:pt x="437" y="2240"/>
                  </a:lnTo>
                  <a:lnTo>
                    <a:pt x="361" y="2468"/>
                  </a:lnTo>
                  <a:lnTo>
                    <a:pt x="247" y="2942"/>
                  </a:lnTo>
                  <a:lnTo>
                    <a:pt x="152" y="3435"/>
                  </a:lnTo>
                  <a:lnTo>
                    <a:pt x="114" y="3701"/>
                  </a:lnTo>
                  <a:lnTo>
                    <a:pt x="76" y="3948"/>
                  </a:lnTo>
                  <a:lnTo>
                    <a:pt x="57" y="4194"/>
                  </a:lnTo>
                  <a:lnTo>
                    <a:pt x="38" y="4460"/>
                  </a:lnTo>
                  <a:lnTo>
                    <a:pt x="19" y="4707"/>
                  </a:lnTo>
                  <a:lnTo>
                    <a:pt x="0" y="4972"/>
                  </a:lnTo>
                  <a:lnTo>
                    <a:pt x="0" y="5105"/>
                  </a:lnTo>
                  <a:lnTo>
                    <a:pt x="0" y="5219"/>
                  </a:lnTo>
                  <a:lnTo>
                    <a:pt x="0" y="5485"/>
                  </a:lnTo>
                  <a:lnTo>
                    <a:pt x="38" y="5978"/>
                  </a:lnTo>
                  <a:lnTo>
                    <a:pt x="76" y="6471"/>
                  </a:lnTo>
                  <a:lnTo>
                    <a:pt x="95" y="6585"/>
                  </a:lnTo>
                  <a:lnTo>
                    <a:pt x="114" y="6699"/>
                  </a:lnTo>
                  <a:lnTo>
                    <a:pt x="133" y="6927"/>
                  </a:lnTo>
                  <a:lnTo>
                    <a:pt x="228" y="7382"/>
                  </a:lnTo>
                  <a:lnTo>
                    <a:pt x="266" y="7591"/>
                  </a:lnTo>
                  <a:lnTo>
                    <a:pt x="323" y="7800"/>
                  </a:lnTo>
                  <a:lnTo>
                    <a:pt x="418" y="8179"/>
                  </a:lnTo>
                  <a:lnTo>
                    <a:pt x="532" y="8521"/>
                  </a:lnTo>
                  <a:lnTo>
                    <a:pt x="645" y="8843"/>
                  </a:lnTo>
                  <a:lnTo>
                    <a:pt x="816" y="9299"/>
                  </a:lnTo>
                  <a:lnTo>
                    <a:pt x="911" y="9299"/>
                  </a:lnTo>
                  <a:lnTo>
                    <a:pt x="873" y="9204"/>
                  </a:lnTo>
                  <a:lnTo>
                    <a:pt x="854" y="9071"/>
                  </a:lnTo>
                  <a:lnTo>
                    <a:pt x="778" y="8805"/>
                  </a:lnTo>
                  <a:lnTo>
                    <a:pt x="740" y="8654"/>
                  </a:lnTo>
                  <a:lnTo>
                    <a:pt x="702" y="8483"/>
                  </a:lnTo>
                  <a:lnTo>
                    <a:pt x="626" y="8122"/>
                  </a:lnTo>
                  <a:lnTo>
                    <a:pt x="570" y="7743"/>
                  </a:lnTo>
                  <a:lnTo>
                    <a:pt x="532" y="7534"/>
                  </a:lnTo>
                  <a:lnTo>
                    <a:pt x="513" y="7325"/>
                  </a:lnTo>
                  <a:lnTo>
                    <a:pt x="456" y="6889"/>
                  </a:lnTo>
                  <a:lnTo>
                    <a:pt x="437" y="6661"/>
                  </a:lnTo>
                  <a:lnTo>
                    <a:pt x="418" y="6547"/>
                  </a:lnTo>
                  <a:lnTo>
                    <a:pt x="418" y="6434"/>
                  </a:lnTo>
                  <a:lnTo>
                    <a:pt x="399" y="6206"/>
                  </a:lnTo>
                  <a:lnTo>
                    <a:pt x="380" y="5959"/>
                  </a:lnTo>
                  <a:lnTo>
                    <a:pt x="380" y="5712"/>
                  </a:lnTo>
                  <a:lnTo>
                    <a:pt x="380" y="5599"/>
                  </a:lnTo>
                  <a:lnTo>
                    <a:pt x="380" y="5466"/>
                  </a:lnTo>
                  <a:lnTo>
                    <a:pt x="380" y="5238"/>
                  </a:lnTo>
                  <a:lnTo>
                    <a:pt x="380" y="5105"/>
                  </a:lnTo>
                  <a:lnTo>
                    <a:pt x="380" y="4972"/>
                  </a:lnTo>
                  <a:lnTo>
                    <a:pt x="399" y="4726"/>
                  </a:lnTo>
                  <a:lnTo>
                    <a:pt x="418" y="4479"/>
                  </a:lnTo>
                  <a:lnTo>
                    <a:pt x="418" y="4232"/>
                  </a:lnTo>
                  <a:lnTo>
                    <a:pt x="456" y="3986"/>
                  </a:lnTo>
                  <a:lnTo>
                    <a:pt x="513" y="3492"/>
                  </a:lnTo>
                  <a:lnTo>
                    <a:pt x="551" y="3265"/>
                  </a:lnTo>
                  <a:lnTo>
                    <a:pt x="589" y="3018"/>
                  </a:lnTo>
                  <a:lnTo>
                    <a:pt x="702" y="2562"/>
                  </a:lnTo>
                  <a:lnTo>
                    <a:pt x="740" y="2335"/>
                  </a:lnTo>
                  <a:lnTo>
                    <a:pt x="797" y="2107"/>
                  </a:lnTo>
                  <a:lnTo>
                    <a:pt x="835" y="2012"/>
                  </a:lnTo>
                  <a:lnTo>
                    <a:pt x="854" y="1898"/>
                  </a:lnTo>
                  <a:lnTo>
                    <a:pt x="930" y="1690"/>
                  </a:lnTo>
                  <a:lnTo>
                    <a:pt x="1044" y="1291"/>
                  </a:lnTo>
                  <a:lnTo>
                    <a:pt x="1120" y="1101"/>
                  </a:lnTo>
                  <a:lnTo>
                    <a:pt x="1177" y="912"/>
                  </a:lnTo>
                  <a:lnTo>
                    <a:pt x="1442" y="285"/>
                  </a:lnTo>
                  <a:lnTo>
                    <a:pt x="155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
            <p:cNvSpPr/>
            <p:nvPr/>
          </p:nvSpPr>
          <p:spPr>
            <a:xfrm>
              <a:off x="214982" y="2715487"/>
              <a:ext cx="81676" cy="494779"/>
            </a:xfrm>
            <a:custGeom>
              <a:avLst/>
              <a:gdLst/>
              <a:ahLst/>
              <a:cxnLst/>
              <a:rect l="l" t="t" r="r" b="b"/>
              <a:pathLst>
                <a:path w="1557" h="9432" extrusionOk="0">
                  <a:moveTo>
                    <a:pt x="1442" y="1"/>
                  </a:moveTo>
                  <a:lnTo>
                    <a:pt x="1309" y="228"/>
                  </a:lnTo>
                  <a:lnTo>
                    <a:pt x="1139" y="513"/>
                  </a:lnTo>
                  <a:lnTo>
                    <a:pt x="1063" y="665"/>
                  </a:lnTo>
                  <a:lnTo>
                    <a:pt x="987" y="836"/>
                  </a:lnTo>
                  <a:lnTo>
                    <a:pt x="816" y="1196"/>
                  </a:lnTo>
                  <a:lnTo>
                    <a:pt x="664" y="1595"/>
                  </a:lnTo>
                  <a:lnTo>
                    <a:pt x="588" y="1803"/>
                  </a:lnTo>
                  <a:lnTo>
                    <a:pt x="550" y="1917"/>
                  </a:lnTo>
                  <a:lnTo>
                    <a:pt x="512" y="2031"/>
                  </a:lnTo>
                  <a:lnTo>
                    <a:pt x="437" y="2240"/>
                  </a:lnTo>
                  <a:lnTo>
                    <a:pt x="380" y="2468"/>
                  </a:lnTo>
                  <a:lnTo>
                    <a:pt x="247" y="2942"/>
                  </a:lnTo>
                  <a:lnTo>
                    <a:pt x="152" y="3435"/>
                  </a:lnTo>
                  <a:lnTo>
                    <a:pt x="114" y="3701"/>
                  </a:lnTo>
                  <a:lnTo>
                    <a:pt x="76" y="3948"/>
                  </a:lnTo>
                  <a:lnTo>
                    <a:pt x="57" y="4194"/>
                  </a:lnTo>
                  <a:lnTo>
                    <a:pt x="38" y="4460"/>
                  </a:lnTo>
                  <a:lnTo>
                    <a:pt x="19" y="4707"/>
                  </a:lnTo>
                  <a:lnTo>
                    <a:pt x="0" y="4972"/>
                  </a:lnTo>
                  <a:lnTo>
                    <a:pt x="0" y="5105"/>
                  </a:lnTo>
                  <a:lnTo>
                    <a:pt x="0" y="5219"/>
                  </a:lnTo>
                  <a:lnTo>
                    <a:pt x="0" y="5485"/>
                  </a:lnTo>
                  <a:lnTo>
                    <a:pt x="38" y="5978"/>
                  </a:lnTo>
                  <a:lnTo>
                    <a:pt x="76" y="6471"/>
                  </a:lnTo>
                  <a:lnTo>
                    <a:pt x="95" y="6585"/>
                  </a:lnTo>
                  <a:lnTo>
                    <a:pt x="114" y="6699"/>
                  </a:lnTo>
                  <a:lnTo>
                    <a:pt x="152" y="6927"/>
                  </a:lnTo>
                  <a:lnTo>
                    <a:pt x="228" y="7382"/>
                  </a:lnTo>
                  <a:lnTo>
                    <a:pt x="266" y="7591"/>
                  </a:lnTo>
                  <a:lnTo>
                    <a:pt x="323" y="7800"/>
                  </a:lnTo>
                  <a:lnTo>
                    <a:pt x="418" y="8179"/>
                  </a:lnTo>
                  <a:lnTo>
                    <a:pt x="531" y="8521"/>
                  </a:lnTo>
                  <a:lnTo>
                    <a:pt x="645" y="8843"/>
                  </a:lnTo>
                  <a:lnTo>
                    <a:pt x="740" y="9109"/>
                  </a:lnTo>
                  <a:lnTo>
                    <a:pt x="835" y="9337"/>
                  </a:lnTo>
                  <a:lnTo>
                    <a:pt x="873" y="9432"/>
                  </a:lnTo>
                  <a:lnTo>
                    <a:pt x="949" y="9432"/>
                  </a:lnTo>
                  <a:lnTo>
                    <a:pt x="911" y="9318"/>
                  </a:lnTo>
                  <a:lnTo>
                    <a:pt x="873" y="9204"/>
                  </a:lnTo>
                  <a:lnTo>
                    <a:pt x="854" y="9071"/>
                  </a:lnTo>
                  <a:lnTo>
                    <a:pt x="778" y="8805"/>
                  </a:lnTo>
                  <a:lnTo>
                    <a:pt x="740" y="8654"/>
                  </a:lnTo>
                  <a:lnTo>
                    <a:pt x="702" y="8483"/>
                  </a:lnTo>
                  <a:lnTo>
                    <a:pt x="645" y="8122"/>
                  </a:lnTo>
                  <a:lnTo>
                    <a:pt x="569" y="7743"/>
                  </a:lnTo>
                  <a:lnTo>
                    <a:pt x="531" y="7534"/>
                  </a:lnTo>
                  <a:lnTo>
                    <a:pt x="512" y="7325"/>
                  </a:lnTo>
                  <a:lnTo>
                    <a:pt x="456" y="6889"/>
                  </a:lnTo>
                  <a:lnTo>
                    <a:pt x="437" y="6661"/>
                  </a:lnTo>
                  <a:lnTo>
                    <a:pt x="418" y="6547"/>
                  </a:lnTo>
                  <a:lnTo>
                    <a:pt x="418" y="6434"/>
                  </a:lnTo>
                  <a:lnTo>
                    <a:pt x="399" y="6206"/>
                  </a:lnTo>
                  <a:lnTo>
                    <a:pt x="380" y="5959"/>
                  </a:lnTo>
                  <a:lnTo>
                    <a:pt x="380" y="5712"/>
                  </a:lnTo>
                  <a:lnTo>
                    <a:pt x="380" y="5599"/>
                  </a:lnTo>
                  <a:lnTo>
                    <a:pt x="380" y="5466"/>
                  </a:lnTo>
                  <a:lnTo>
                    <a:pt x="380" y="5238"/>
                  </a:lnTo>
                  <a:lnTo>
                    <a:pt x="380" y="5105"/>
                  </a:lnTo>
                  <a:lnTo>
                    <a:pt x="380" y="4972"/>
                  </a:lnTo>
                  <a:lnTo>
                    <a:pt x="399" y="4726"/>
                  </a:lnTo>
                  <a:lnTo>
                    <a:pt x="418" y="4479"/>
                  </a:lnTo>
                  <a:lnTo>
                    <a:pt x="437" y="4232"/>
                  </a:lnTo>
                  <a:lnTo>
                    <a:pt x="456" y="3986"/>
                  </a:lnTo>
                  <a:lnTo>
                    <a:pt x="512" y="3492"/>
                  </a:lnTo>
                  <a:lnTo>
                    <a:pt x="550" y="3265"/>
                  </a:lnTo>
                  <a:lnTo>
                    <a:pt x="607" y="3018"/>
                  </a:lnTo>
                  <a:lnTo>
                    <a:pt x="702" y="2562"/>
                  </a:lnTo>
                  <a:lnTo>
                    <a:pt x="740" y="2335"/>
                  </a:lnTo>
                  <a:lnTo>
                    <a:pt x="797" y="2107"/>
                  </a:lnTo>
                  <a:lnTo>
                    <a:pt x="835" y="2012"/>
                  </a:lnTo>
                  <a:lnTo>
                    <a:pt x="873" y="1898"/>
                  </a:lnTo>
                  <a:lnTo>
                    <a:pt x="930" y="1690"/>
                  </a:lnTo>
                  <a:lnTo>
                    <a:pt x="1044" y="1291"/>
                  </a:lnTo>
                  <a:lnTo>
                    <a:pt x="1120" y="1101"/>
                  </a:lnTo>
                  <a:lnTo>
                    <a:pt x="1177" y="912"/>
                  </a:lnTo>
                  <a:lnTo>
                    <a:pt x="1442" y="285"/>
                  </a:lnTo>
                  <a:lnTo>
                    <a:pt x="155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p:nvPr/>
          </p:nvSpPr>
          <p:spPr>
            <a:xfrm>
              <a:off x="-360372" y="2700589"/>
              <a:ext cx="800344" cy="29901"/>
            </a:xfrm>
            <a:custGeom>
              <a:avLst/>
              <a:gdLst/>
              <a:ahLst/>
              <a:cxnLst/>
              <a:rect l="l" t="t" r="r" b="b"/>
              <a:pathLst>
                <a:path w="15257" h="570" extrusionOk="0">
                  <a:moveTo>
                    <a:pt x="228" y="0"/>
                  </a:moveTo>
                  <a:lnTo>
                    <a:pt x="171" y="19"/>
                  </a:lnTo>
                  <a:lnTo>
                    <a:pt x="95" y="76"/>
                  </a:lnTo>
                  <a:lnTo>
                    <a:pt x="19" y="171"/>
                  </a:lnTo>
                  <a:lnTo>
                    <a:pt x="19" y="228"/>
                  </a:lnTo>
                  <a:lnTo>
                    <a:pt x="0" y="285"/>
                  </a:lnTo>
                  <a:lnTo>
                    <a:pt x="19" y="342"/>
                  </a:lnTo>
                  <a:lnTo>
                    <a:pt x="19" y="399"/>
                  </a:lnTo>
                  <a:lnTo>
                    <a:pt x="95" y="493"/>
                  </a:lnTo>
                  <a:lnTo>
                    <a:pt x="171" y="550"/>
                  </a:lnTo>
                  <a:lnTo>
                    <a:pt x="228" y="569"/>
                  </a:lnTo>
                  <a:lnTo>
                    <a:pt x="15029" y="569"/>
                  </a:lnTo>
                  <a:lnTo>
                    <a:pt x="15086" y="550"/>
                  </a:lnTo>
                  <a:lnTo>
                    <a:pt x="15181" y="493"/>
                  </a:lnTo>
                  <a:lnTo>
                    <a:pt x="15238" y="399"/>
                  </a:lnTo>
                  <a:lnTo>
                    <a:pt x="15257" y="342"/>
                  </a:lnTo>
                  <a:lnTo>
                    <a:pt x="15257" y="285"/>
                  </a:lnTo>
                  <a:lnTo>
                    <a:pt x="15257" y="228"/>
                  </a:lnTo>
                  <a:lnTo>
                    <a:pt x="15238" y="171"/>
                  </a:lnTo>
                  <a:lnTo>
                    <a:pt x="15181" y="76"/>
                  </a:lnTo>
                  <a:lnTo>
                    <a:pt x="15086" y="19"/>
                  </a:lnTo>
                  <a:lnTo>
                    <a:pt x="1502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
            <p:cNvSpPr/>
            <p:nvPr/>
          </p:nvSpPr>
          <p:spPr>
            <a:xfrm>
              <a:off x="-232952" y="2283499"/>
              <a:ext cx="534542" cy="22924"/>
            </a:xfrm>
            <a:custGeom>
              <a:avLst/>
              <a:gdLst/>
              <a:ahLst/>
              <a:cxnLst/>
              <a:rect l="l" t="t" r="r" b="b"/>
              <a:pathLst>
                <a:path w="10190" h="437" extrusionOk="0">
                  <a:moveTo>
                    <a:pt x="209" y="0"/>
                  </a:moveTo>
                  <a:lnTo>
                    <a:pt x="133" y="19"/>
                  </a:lnTo>
                  <a:lnTo>
                    <a:pt x="57" y="57"/>
                  </a:lnTo>
                  <a:lnTo>
                    <a:pt x="19" y="133"/>
                  </a:lnTo>
                  <a:lnTo>
                    <a:pt x="0" y="209"/>
                  </a:lnTo>
                  <a:lnTo>
                    <a:pt x="19" y="304"/>
                  </a:lnTo>
                  <a:lnTo>
                    <a:pt x="57" y="380"/>
                  </a:lnTo>
                  <a:lnTo>
                    <a:pt x="133" y="418"/>
                  </a:lnTo>
                  <a:lnTo>
                    <a:pt x="209" y="437"/>
                  </a:lnTo>
                  <a:lnTo>
                    <a:pt x="9962" y="437"/>
                  </a:lnTo>
                  <a:lnTo>
                    <a:pt x="10057" y="418"/>
                  </a:lnTo>
                  <a:lnTo>
                    <a:pt x="10114" y="380"/>
                  </a:lnTo>
                  <a:lnTo>
                    <a:pt x="10171" y="304"/>
                  </a:lnTo>
                  <a:lnTo>
                    <a:pt x="10190" y="209"/>
                  </a:lnTo>
                  <a:lnTo>
                    <a:pt x="10171" y="133"/>
                  </a:lnTo>
                  <a:lnTo>
                    <a:pt x="10114" y="57"/>
                  </a:lnTo>
                  <a:lnTo>
                    <a:pt x="10057" y="19"/>
                  </a:lnTo>
                  <a:lnTo>
                    <a:pt x="996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
            <p:cNvSpPr/>
            <p:nvPr/>
          </p:nvSpPr>
          <p:spPr>
            <a:xfrm>
              <a:off x="-158305" y="1956007"/>
              <a:ext cx="399202" cy="16944"/>
            </a:xfrm>
            <a:custGeom>
              <a:avLst/>
              <a:gdLst/>
              <a:ahLst/>
              <a:cxnLst/>
              <a:rect l="l" t="t" r="r" b="b"/>
              <a:pathLst>
                <a:path w="7610" h="323" extrusionOk="0">
                  <a:moveTo>
                    <a:pt x="171" y="0"/>
                  </a:moveTo>
                  <a:lnTo>
                    <a:pt x="114" y="19"/>
                  </a:lnTo>
                  <a:lnTo>
                    <a:pt x="57" y="38"/>
                  </a:lnTo>
                  <a:lnTo>
                    <a:pt x="19" y="95"/>
                  </a:lnTo>
                  <a:lnTo>
                    <a:pt x="0" y="171"/>
                  </a:lnTo>
                  <a:lnTo>
                    <a:pt x="19" y="228"/>
                  </a:lnTo>
                  <a:lnTo>
                    <a:pt x="57" y="285"/>
                  </a:lnTo>
                  <a:lnTo>
                    <a:pt x="114" y="323"/>
                  </a:lnTo>
                  <a:lnTo>
                    <a:pt x="7515" y="323"/>
                  </a:lnTo>
                  <a:lnTo>
                    <a:pt x="7572" y="285"/>
                  </a:lnTo>
                  <a:lnTo>
                    <a:pt x="7609" y="228"/>
                  </a:lnTo>
                  <a:lnTo>
                    <a:pt x="7609" y="171"/>
                  </a:lnTo>
                  <a:lnTo>
                    <a:pt x="7609" y="95"/>
                  </a:lnTo>
                  <a:lnTo>
                    <a:pt x="7572" y="38"/>
                  </a:lnTo>
                  <a:lnTo>
                    <a:pt x="7515" y="19"/>
                  </a:lnTo>
                  <a:lnTo>
                    <a:pt x="745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
            <p:cNvSpPr/>
            <p:nvPr/>
          </p:nvSpPr>
          <p:spPr>
            <a:xfrm>
              <a:off x="-176246" y="2815051"/>
              <a:ext cx="233960" cy="239941"/>
            </a:xfrm>
            <a:custGeom>
              <a:avLst/>
              <a:gdLst/>
              <a:ahLst/>
              <a:cxnLst/>
              <a:rect l="l" t="t" r="r" b="b"/>
              <a:pathLst>
                <a:path w="4460" h="4574" extrusionOk="0">
                  <a:moveTo>
                    <a:pt x="2733" y="0"/>
                  </a:moveTo>
                  <a:lnTo>
                    <a:pt x="2297" y="19"/>
                  </a:lnTo>
                  <a:lnTo>
                    <a:pt x="1860" y="38"/>
                  </a:lnTo>
                  <a:lnTo>
                    <a:pt x="1443" y="95"/>
                  </a:lnTo>
                  <a:lnTo>
                    <a:pt x="1006" y="152"/>
                  </a:lnTo>
                  <a:lnTo>
                    <a:pt x="1158" y="171"/>
                  </a:lnTo>
                  <a:lnTo>
                    <a:pt x="1291" y="209"/>
                  </a:lnTo>
                  <a:lnTo>
                    <a:pt x="1424" y="247"/>
                  </a:lnTo>
                  <a:lnTo>
                    <a:pt x="1538" y="323"/>
                  </a:lnTo>
                  <a:lnTo>
                    <a:pt x="1652" y="418"/>
                  </a:lnTo>
                  <a:lnTo>
                    <a:pt x="1746" y="513"/>
                  </a:lnTo>
                  <a:lnTo>
                    <a:pt x="1841" y="626"/>
                  </a:lnTo>
                  <a:lnTo>
                    <a:pt x="1917" y="778"/>
                  </a:lnTo>
                  <a:lnTo>
                    <a:pt x="1993" y="911"/>
                  </a:lnTo>
                  <a:lnTo>
                    <a:pt x="2050" y="1082"/>
                  </a:lnTo>
                  <a:lnTo>
                    <a:pt x="2088" y="1234"/>
                  </a:lnTo>
                  <a:lnTo>
                    <a:pt x="2107" y="1423"/>
                  </a:lnTo>
                  <a:lnTo>
                    <a:pt x="2126" y="1613"/>
                  </a:lnTo>
                  <a:lnTo>
                    <a:pt x="2126" y="1803"/>
                  </a:lnTo>
                  <a:lnTo>
                    <a:pt x="2107" y="2012"/>
                  </a:lnTo>
                  <a:lnTo>
                    <a:pt x="2088" y="2220"/>
                  </a:lnTo>
                  <a:lnTo>
                    <a:pt x="2031" y="2429"/>
                  </a:lnTo>
                  <a:lnTo>
                    <a:pt x="1974" y="2619"/>
                  </a:lnTo>
                  <a:lnTo>
                    <a:pt x="1879" y="2809"/>
                  </a:lnTo>
                  <a:lnTo>
                    <a:pt x="1803" y="2998"/>
                  </a:lnTo>
                  <a:lnTo>
                    <a:pt x="1689" y="3188"/>
                  </a:lnTo>
                  <a:lnTo>
                    <a:pt x="1576" y="3359"/>
                  </a:lnTo>
                  <a:lnTo>
                    <a:pt x="1462" y="3511"/>
                  </a:lnTo>
                  <a:lnTo>
                    <a:pt x="1310" y="3663"/>
                  </a:lnTo>
                  <a:lnTo>
                    <a:pt x="1177" y="3814"/>
                  </a:lnTo>
                  <a:lnTo>
                    <a:pt x="1025" y="3928"/>
                  </a:lnTo>
                  <a:lnTo>
                    <a:pt x="874" y="4061"/>
                  </a:lnTo>
                  <a:lnTo>
                    <a:pt x="703" y="4156"/>
                  </a:lnTo>
                  <a:lnTo>
                    <a:pt x="532" y="4251"/>
                  </a:lnTo>
                  <a:lnTo>
                    <a:pt x="361" y="4327"/>
                  </a:lnTo>
                  <a:lnTo>
                    <a:pt x="190" y="4384"/>
                  </a:lnTo>
                  <a:lnTo>
                    <a:pt x="1" y="4441"/>
                  </a:lnTo>
                  <a:lnTo>
                    <a:pt x="475" y="4422"/>
                  </a:lnTo>
                  <a:lnTo>
                    <a:pt x="930" y="4403"/>
                  </a:lnTo>
                  <a:lnTo>
                    <a:pt x="1405" y="4384"/>
                  </a:lnTo>
                  <a:lnTo>
                    <a:pt x="1879" y="4403"/>
                  </a:lnTo>
                  <a:lnTo>
                    <a:pt x="2335" y="4422"/>
                  </a:lnTo>
                  <a:lnTo>
                    <a:pt x="2809" y="4460"/>
                  </a:lnTo>
                  <a:lnTo>
                    <a:pt x="3264" y="4498"/>
                  </a:lnTo>
                  <a:lnTo>
                    <a:pt x="3739" y="4573"/>
                  </a:lnTo>
                  <a:lnTo>
                    <a:pt x="3739" y="4554"/>
                  </a:lnTo>
                  <a:lnTo>
                    <a:pt x="3587" y="4498"/>
                  </a:lnTo>
                  <a:lnTo>
                    <a:pt x="3416" y="4422"/>
                  </a:lnTo>
                  <a:lnTo>
                    <a:pt x="3283" y="4327"/>
                  </a:lnTo>
                  <a:lnTo>
                    <a:pt x="3151" y="4232"/>
                  </a:lnTo>
                  <a:lnTo>
                    <a:pt x="3018" y="4118"/>
                  </a:lnTo>
                  <a:lnTo>
                    <a:pt x="2904" y="3985"/>
                  </a:lnTo>
                  <a:lnTo>
                    <a:pt x="2809" y="3852"/>
                  </a:lnTo>
                  <a:lnTo>
                    <a:pt x="2733" y="3701"/>
                  </a:lnTo>
                  <a:lnTo>
                    <a:pt x="2657" y="3549"/>
                  </a:lnTo>
                  <a:lnTo>
                    <a:pt x="2600" y="3378"/>
                  </a:lnTo>
                  <a:lnTo>
                    <a:pt x="2543" y="3207"/>
                  </a:lnTo>
                  <a:lnTo>
                    <a:pt x="2524" y="3017"/>
                  </a:lnTo>
                  <a:lnTo>
                    <a:pt x="2505" y="2828"/>
                  </a:lnTo>
                  <a:lnTo>
                    <a:pt x="2505" y="2638"/>
                  </a:lnTo>
                  <a:lnTo>
                    <a:pt x="2524" y="2429"/>
                  </a:lnTo>
                  <a:lnTo>
                    <a:pt x="2543" y="2220"/>
                  </a:lnTo>
                  <a:lnTo>
                    <a:pt x="2600" y="2012"/>
                  </a:lnTo>
                  <a:lnTo>
                    <a:pt x="2657" y="1803"/>
                  </a:lnTo>
                  <a:lnTo>
                    <a:pt x="2733" y="1613"/>
                  </a:lnTo>
                  <a:lnTo>
                    <a:pt x="2828" y="1423"/>
                  </a:lnTo>
                  <a:lnTo>
                    <a:pt x="2923" y="1253"/>
                  </a:lnTo>
                  <a:lnTo>
                    <a:pt x="3018" y="1082"/>
                  </a:lnTo>
                  <a:lnTo>
                    <a:pt x="3132" y="911"/>
                  </a:lnTo>
                  <a:lnTo>
                    <a:pt x="3264" y="759"/>
                  </a:lnTo>
                  <a:lnTo>
                    <a:pt x="3397" y="626"/>
                  </a:lnTo>
                  <a:lnTo>
                    <a:pt x="3530" y="513"/>
                  </a:lnTo>
                  <a:lnTo>
                    <a:pt x="3663" y="399"/>
                  </a:lnTo>
                  <a:lnTo>
                    <a:pt x="3815" y="323"/>
                  </a:lnTo>
                  <a:lnTo>
                    <a:pt x="3967" y="247"/>
                  </a:lnTo>
                  <a:lnTo>
                    <a:pt x="4137" y="190"/>
                  </a:lnTo>
                  <a:lnTo>
                    <a:pt x="4289" y="152"/>
                  </a:lnTo>
                  <a:lnTo>
                    <a:pt x="4460" y="152"/>
                  </a:lnTo>
                  <a:lnTo>
                    <a:pt x="4460" y="133"/>
                  </a:lnTo>
                  <a:lnTo>
                    <a:pt x="4024" y="76"/>
                  </a:lnTo>
                  <a:lnTo>
                    <a:pt x="3587" y="38"/>
                  </a:lnTo>
                  <a:lnTo>
                    <a:pt x="315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
            <p:cNvSpPr/>
            <p:nvPr/>
          </p:nvSpPr>
          <p:spPr>
            <a:xfrm>
              <a:off x="-219051" y="2869764"/>
              <a:ext cx="320568" cy="155379"/>
            </a:xfrm>
            <a:custGeom>
              <a:avLst/>
              <a:gdLst/>
              <a:ahLst/>
              <a:cxnLst/>
              <a:rect l="l" t="t" r="r" b="b"/>
              <a:pathLst>
                <a:path w="6111" h="2962" extrusionOk="0">
                  <a:moveTo>
                    <a:pt x="722" y="1"/>
                  </a:moveTo>
                  <a:lnTo>
                    <a:pt x="722" y="20"/>
                  </a:lnTo>
                  <a:lnTo>
                    <a:pt x="1" y="2771"/>
                  </a:lnTo>
                  <a:lnTo>
                    <a:pt x="20" y="2771"/>
                  </a:lnTo>
                  <a:lnTo>
                    <a:pt x="96" y="2658"/>
                  </a:lnTo>
                  <a:lnTo>
                    <a:pt x="190" y="2525"/>
                  </a:lnTo>
                  <a:lnTo>
                    <a:pt x="323" y="2392"/>
                  </a:lnTo>
                  <a:lnTo>
                    <a:pt x="456" y="2259"/>
                  </a:lnTo>
                  <a:lnTo>
                    <a:pt x="608" y="2145"/>
                  </a:lnTo>
                  <a:lnTo>
                    <a:pt x="779" y="2012"/>
                  </a:lnTo>
                  <a:lnTo>
                    <a:pt x="968" y="1918"/>
                  </a:lnTo>
                  <a:lnTo>
                    <a:pt x="1177" y="1804"/>
                  </a:lnTo>
                  <a:lnTo>
                    <a:pt x="1386" y="1709"/>
                  </a:lnTo>
                  <a:lnTo>
                    <a:pt x="1614" y="1614"/>
                  </a:lnTo>
                  <a:lnTo>
                    <a:pt x="1841" y="1538"/>
                  </a:lnTo>
                  <a:lnTo>
                    <a:pt x="2069" y="1481"/>
                  </a:lnTo>
                  <a:lnTo>
                    <a:pt x="2316" y="1424"/>
                  </a:lnTo>
                  <a:lnTo>
                    <a:pt x="2581" y="1386"/>
                  </a:lnTo>
                  <a:lnTo>
                    <a:pt x="2828" y="1367"/>
                  </a:lnTo>
                  <a:lnTo>
                    <a:pt x="3359" y="1367"/>
                  </a:lnTo>
                  <a:lnTo>
                    <a:pt x="3606" y="1405"/>
                  </a:lnTo>
                  <a:lnTo>
                    <a:pt x="3834" y="1443"/>
                  </a:lnTo>
                  <a:lnTo>
                    <a:pt x="4080" y="1500"/>
                  </a:lnTo>
                  <a:lnTo>
                    <a:pt x="4289" y="1576"/>
                  </a:lnTo>
                  <a:lnTo>
                    <a:pt x="4498" y="1671"/>
                  </a:lnTo>
                  <a:lnTo>
                    <a:pt x="4688" y="1766"/>
                  </a:lnTo>
                  <a:lnTo>
                    <a:pt x="4877" y="1880"/>
                  </a:lnTo>
                  <a:lnTo>
                    <a:pt x="5029" y="2012"/>
                  </a:lnTo>
                  <a:lnTo>
                    <a:pt x="5181" y="2126"/>
                  </a:lnTo>
                  <a:lnTo>
                    <a:pt x="5314" y="2259"/>
                  </a:lnTo>
                  <a:lnTo>
                    <a:pt x="5428" y="2392"/>
                  </a:lnTo>
                  <a:lnTo>
                    <a:pt x="5523" y="2544"/>
                  </a:lnTo>
                  <a:lnTo>
                    <a:pt x="5580" y="2677"/>
                  </a:lnTo>
                  <a:lnTo>
                    <a:pt x="5636" y="2828"/>
                  </a:lnTo>
                  <a:lnTo>
                    <a:pt x="5655" y="2961"/>
                  </a:lnTo>
                  <a:lnTo>
                    <a:pt x="5674" y="2961"/>
                  </a:lnTo>
                  <a:lnTo>
                    <a:pt x="5902" y="1519"/>
                  </a:lnTo>
                  <a:lnTo>
                    <a:pt x="6111" y="77"/>
                  </a:lnTo>
                  <a:lnTo>
                    <a:pt x="6092" y="77"/>
                  </a:lnTo>
                  <a:lnTo>
                    <a:pt x="6035" y="191"/>
                  </a:lnTo>
                  <a:lnTo>
                    <a:pt x="5959" y="305"/>
                  </a:lnTo>
                  <a:lnTo>
                    <a:pt x="5845" y="399"/>
                  </a:lnTo>
                  <a:lnTo>
                    <a:pt x="5712" y="494"/>
                  </a:lnTo>
                  <a:lnTo>
                    <a:pt x="5580" y="570"/>
                  </a:lnTo>
                  <a:lnTo>
                    <a:pt x="5409" y="646"/>
                  </a:lnTo>
                  <a:lnTo>
                    <a:pt x="5238" y="722"/>
                  </a:lnTo>
                  <a:lnTo>
                    <a:pt x="5048" y="779"/>
                  </a:lnTo>
                  <a:lnTo>
                    <a:pt x="4631" y="874"/>
                  </a:lnTo>
                  <a:lnTo>
                    <a:pt x="4175" y="931"/>
                  </a:lnTo>
                  <a:lnTo>
                    <a:pt x="3682" y="969"/>
                  </a:lnTo>
                  <a:lnTo>
                    <a:pt x="3170" y="988"/>
                  </a:lnTo>
                  <a:lnTo>
                    <a:pt x="2657" y="969"/>
                  </a:lnTo>
                  <a:lnTo>
                    <a:pt x="2202" y="912"/>
                  </a:lnTo>
                  <a:lnTo>
                    <a:pt x="1784" y="836"/>
                  </a:lnTo>
                  <a:lnTo>
                    <a:pt x="1595" y="779"/>
                  </a:lnTo>
                  <a:lnTo>
                    <a:pt x="1424" y="722"/>
                  </a:lnTo>
                  <a:lnTo>
                    <a:pt x="1272" y="665"/>
                  </a:lnTo>
                  <a:lnTo>
                    <a:pt x="1139" y="589"/>
                  </a:lnTo>
                  <a:lnTo>
                    <a:pt x="1006" y="513"/>
                  </a:lnTo>
                  <a:lnTo>
                    <a:pt x="912" y="437"/>
                  </a:lnTo>
                  <a:lnTo>
                    <a:pt x="836" y="343"/>
                  </a:lnTo>
                  <a:lnTo>
                    <a:pt x="779" y="229"/>
                  </a:lnTo>
                  <a:lnTo>
                    <a:pt x="741" y="134"/>
                  </a:lnTo>
                  <a:lnTo>
                    <a:pt x="722" y="1"/>
                  </a:lnTo>
                  <a:close/>
                </a:path>
              </a:pathLst>
            </a:custGeom>
            <a:solidFill>
              <a:srgbClr val="CF2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
            <p:cNvSpPr/>
            <p:nvPr/>
          </p:nvSpPr>
          <p:spPr>
            <a:xfrm>
              <a:off x="-116497" y="2373097"/>
              <a:ext cx="149347" cy="153333"/>
            </a:xfrm>
            <a:custGeom>
              <a:avLst/>
              <a:gdLst/>
              <a:ahLst/>
              <a:cxnLst/>
              <a:rect l="l" t="t" r="r" b="b"/>
              <a:pathLst>
                <a:path w="2847" h="2923" extrusionOk="0">
                  <a:moveTo>
                    <a:pt x="1746" y="0"/>
                  </a:moveTo>
                  <a:lnTo>
                    <a:pt x="1196" y="38"/>
                  </a:lnTo>
                  <a:lnTo>
                    <a:pt x="645" y="95"/>
                  </a:lnTo>
                  <a:lnTo>
                    <a:pt x="740" y="114"/>
                  </a:lnTo>
                  <a:lnTo>
                    <a:pt x="835" y="133"/>
                  </a:lnTo>
                  <a:lnTo>
                    <a:pt x="911" y="171"/>
                  </a:lnTo>
                  <a:lnTo>
                    <a:pt x="987" y="209"/>
                  </a:lnTo>
                  <a:lnTo>
                    <a:pt x="1063" y="266"/>
                  </a:lnTo>
                  <a:lnTo>
                    <a:pt x="1120" y="323"/>
                  </a:lnTo>
                  <a:lnTo>
                    <a:pt x="1234" y="493"/>
                  </a:lnTo>
                  <a:lnTo>
                    <a:pt x="1310" y="683"/>
                  </a:lnTo>
                  <a:lnTo>
                    <a:pt x="1347" y="911"/>
                  </a:lnTo>
                  <a:lnTo>
                    <a:pt x="1366" y="1158"/>
                  </a:lnTo>
                  <a:lnTo>
                    <a:pt x="1328" y="1423"/>
                  </a:lnTo>
                  <a:lnTo>
                    <a:pt x="1253" y="1670"/>
                  </a:lnTo>
                  <a:lnTo>
                    <a:pt x="1158" y="1917"/>
                  </a:lnTo>
                  <a:lnTo>
                    <a:pt x="1006" y="2144"/>
                  </a:lnTo>
                  <a:lnTo>
                    <a:pt x="854" y="2353"/>
                  </a:lnTo>
                  <a:lnTo>
                    <a:pt x="664" y="2524"/>
                  </a:lnTo>
                  <a:lnTo>
                    <a:pt x="456" y="2657"/>
                  </a:lnTo>
                  <a:lnTo>
                    <a:pt x="228" y="2770"/>
                  </a:lnTo>
                  <a:lnTo>
                    <a:pt x="0" y="2846"/>
                  </a:lnTo>
                  <a:lnTo>
                    <a:pt x="0" y="2846"/>
                  </a:lnTo>
                  <a:lnTo>
                    <a:pt x="607" y="2808"/>
                  </a:lnTo>
                  <a:lnTo>
                    <a:pt x="1196" y="2808"/>
                  </a:lnTo>
                  <a:lnTo>
                    <a:pt x="1803" y="2846"/>
                  </a:lnTo>
                  <a:lnTo>
                    <a:pt x="2391" y="2922"/>
                  </a:lnTo>
                  <a:lnTo>
                    <a:pt x="2182" y="2827"/>
                  </a:lnTo>
                  <a:lnTo>
                    <a:pt x="2012" y="2695"/>
                  </a:lnTo>
                  <a:lnTo>
                    <a:pt x="1860" y="2543"/>
                  </a:lnTo>
                  <a:lnTo>
                    <a:pt x="1746" y="2372"/>
                  </a:lnTo>
                  <a:lnTo>
                    <a:pt x="1670" y="2163"/>
                  </a:lnTo>
                  <a:lnTo>
                    <a:pt x="1613" y="1936"/>
                  </a:lnTo>
                  <a:lnTo>
                    <a:pt x="1594" y="1689"/>
                  </a:lnTo>
                  <a:lnTo>
                    <a:pt x="1632" y="1423"/>
                  </a:lnTo>
                  <a:lnTo>
                    <a:pt x="1708" y="1158"/>
                  </a:lnTo>
                  <a:lnTo>
                    <a:pt x="1803" y="911"/>
                  </a:lnTo>
                  <a:lnTo>
                    <a:pt x="1936" y="683"/>
                  </a:lnTo>
                  <a:lnTo>
                    <a:pt x="2088" y="493"/>
                  </a:lnTo>
                  <a:lnTo>
                    <a:pt x="2258" y="323"/>
                  </a:lnTo>
                  <a:lnTo>
                    <a:pt x="2448" y="209"/>
                  </a:lnTo>
                  <a:lnTo>
                    <a:pt x="2543" y="152"/>
                  </a:lnTo>
                  <a:lnTo>
                    <a:pt x="2638" y="133"/>
                  </a:lnTo>
                  <a:lnTo>
                    <a:pt x="2752" y="95"/>
                  </a:lnTo>
                  <a:lnTo>
                    <a:pt x="2847" y="95"/>
                  </a:lnTo>
                  <a:lnTo>
                    <a:pt x="2581" y="57"/>
                  </a:lnTo>
                  <a:lnTo>
                    <a:pt x="2296" y="19"/>
                  </a:lnTo>
                  <a:lnTo>
                    <a:pt x="20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
            <p:cNvSpPr/>
            <p:nvPr/>
          </p:nvSpPr>
          <p:spPr>
            <a:xfrm>
              <a:off x="-143407" y="2407928"/>
              <a:ext cx="204112" cy="99564"/>
            </a:xfrm>
            <a:custGeom>
              <a:avLst/>
              <a:gdLst/>
              <a:ahLst/>
              <a:cxnLst/>
              <a:rect l="l" t="t" r="r" b="b"/>
              <a:pathLst>
                <a:path w="3891" h="1898" extrusionOk="0">
                  <a:moveTo>
                    <a:pt x="456" y="0"/>
                  </a:moveTo>
                  <a:lnTo>
                    <a:pt x="456" y="19"/>
                  </a:lnTo>
                  <a:lnTo>
                    <a:pt x="1" y="1784"/>
                  </a:lnTo>
                  <a:lnTo>
                    <a:pt x="115" y="1613"/>
                  </a:lnTo>
                  <a:lnTo>
                    <a:pt x="285" y="1442"/>
                  </a:lnTo>
                  <a:lnTo>
                    <a:pt x="494" y="1291"/>
                  </a:lnTo>
                  <a:lnTo>
                    <a:pt x="741" y="1158"/>
                  </a:lnTo>
                  <a:lnTo>
                    <a:pt x="1026" y="1044"/>
                  </a:lnTo>
                  <a:lnTo>
                    <a:pt x="1329" y="949"/>
                  </a:lnTo>
                  <a:lnTo>
                    <a:pt x="1633" y="892"/>
                  </a:lnTo>
                  <a:lnTo>
                    <a:pt x="1974" y="873"/>
                  </a:lnTo>
                  <a:lnTo>
                    <a:pt x="2145" y="873"/>
                  </a:lnTo>
                  <a:lnTo>
                    <a:pt x="2297" y="892"/>
                  </a:lnTo>
                  <a:lnTo>
                    <a:pt x="2601" y="968"/>
                  </a:lnTo>
                  <a:lnTo>
                    <a:pt x="2866" y="1082"/>
                  </a:lnTo>
                  <a:lnTo>
                    <a:pt x="3113" y="1215"/>
                  </a:lnTo>
                  <a:lnTo>
                    <a:pt x="3303" y="1366"/>
                  </a:lnTo>
                  <a:lnTo>
                    <a:pt x="3454" y="1537"/>
                  </a:lnTo>
                  <a:lnTo>
                    <a:pt x="3530" y="1632"/>
                  </a:lnTo>
                  <a:lnTo>
                    <a:pt x="3568" y="1708"/>
                  </a:lnTo>
                  <a:lnTo>
                    <a:pt x="3606" y="1803"/>
                  </a:lnTo>
                  <a:lnTo>
                    <a:pt x="3606" y="1898"/>
                  </a:lnTo>
                  <a:lnTo>
                    <a:pt x="3625" y="1898"/>
                  </a:lnTo>
                  <a:lnTo>
                    <a:pt x="3777" y="987"/>
                  </a:lnTo>
                  <a:lnTo>
                    <a:pt x="3891" y="57"/>
                  </a:lnTo>
                  <a:lnTo>
                    <a:pt x="3891" y="38"/>
                  </a:lnTo>
                  <a:lnTo>
                    <a:pt x="3853" y="114"/>
                  </a:lnTo>
                  <a:lnTo>
                    <a:pt x="3796" y="190"/>
                  </a:lnTo>
                  <a:lnTo>
                    <a:pt x="3739" y="266"/>
                  </a:lnTo>
                  <a:lnTo>
                    <a:pt x="3644" y="323"/>
                  </a:lnTo>
                  <a:lnTo>
                    <a:pt x="3454" y="418"/>
                  </a:lnTo>
                  <a:lnTo>
                    <a:pt x="3227" y="494"/>
                  </a:lnTo>
                  <a:lnTo>
                    <a:pt x="2961" y="550"/>
                  </a:lnTo>
                  <a:lnTo>
                    <a:pt x="2657" y="607"/>
                  </a:lnTo>
                  <a:lnTo>
                    <a:pt x="2354" y="626"/>
                  </a:lnTo>
                  <a:lnTo>
                    <a:pt x="1690" y="626"/>
                  </a:lnTo>
                  <a:lnTo>
                    <a:pt x="1405" y="588"/>
                  </a:lnTo>
                  <a:lnTo>
                    <a:pt x="1139" y="532"/>
                  </a:lnTo>
                  <a:lnTo>
                    <a:pt x="912" y="475"/>
                  </a:lnTo>
                  <a:lnTo>
                    <a:pt x="722" y="380"/>
                  </a:lnTo>
                  <a:lnTo>
                    <a:pt x="646" y="342"/>
                  </a:lnTo>
                  <a:lnTo>
                    <a:pt x="570" y="285"/>
                  </a:lnTo>
                  <a:lnTo>
                    <a:pt x="532" y="228"/>
                  </a:lnTo>
                  <a:lnTo>
                    <a:pt x="494" y="152"/>
                  </a:lnTo>
                  <a:lnTo>
                    <a:pt x="475" y="76"/>
                  </a:lnTo>
                  <a:lnTo>
                    <a:pt x="45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
            <p:cNvSpPr/>
            <p:nvPr/>
          </p:nvSpPr>
          <p:spPr>
            <a:xfrm>
              <a:off x="-66767" y="2014707"/>
              <a:ext cx="106594" cy="108587"/>
            </a:xfrm>
            <a:custGeom>
              <a:avLst/>
              <a:gdLst/>
              <a:ahLst/>
              <a:cxnLst/>
              <a:rect l="l" t="t" r="r" b="b"/>
              <a:pathLst>
                <a:path w="2032" h="2070" extrusionOk="0">
                  <a:moveTo>
                    <a:pt x="1253" y="1"/>
                  </a:moveTo>
                  <a:lnTo>
                    <a:pt x="855" y="20"/>
                  </a:lnTo>
                  <a:lnTo>
                    <a:pt x="456" y="58"/>
                  </a:lnTo>
                  <a:lnTo>
                    <a:pt x="589" y="77"/>
                  </a:lnTo>
                  <a:lnTo>
                    <a:pt x="703" y="134"/>
                  </a:lnTo>
                  <a:lnTo>
                    <a:pt x="798" y="228"/>
                  </a:lnTo>
                  <a:lnTo>
                    <a:pt x="893" y="342"/>
                  </a:lnTo>
                  <a:lnTo>
                    <a:pt x="931" y="475"/>
                  </a:lnTo>
                  <a:lnTo>
                    <a:pt x="969" y="646"/>
                  </a:lnTo>
                  <a:lnTo>
                    <a:pt x="969" y="817"/>
                  </a:lnTo>
                  <a:lnTo>
                    <a:pt x="950" y="1006"/>
                  </a:lnTo>
                  <a:lnTo>
                    <a:pt x="912" y="1196"/>
                  </a:lnTo>
                  <a:lnTo>
                    <a:pt x="817" y="1367"/>
                  </a:lnTo>
                  <a:lnTo>
                    <a:pt x="722" y="1519"/>
                  </a:lnTo>
                  <a:lnTo>
                    <a:pt x="608" y="1671"/>
                  </a:lnTo>
                  <a:lnTo>
                    <a:pt x="475" y="1784"/>
                  </a:lnTo>
                  <a:lnTo>
                    <a:pt x="324" y="1898"/>
                  </a:lnTo>
                  <a:lnTo>
                    <a:pt x="172" y="1974"/>
                  </a:lnTo>
                  <a:lnTo>
                    <a:pt x="1" y="2012"/>
                  </a:lnTo>
                  <a:lnTo>
                    <a:pt x="437" y="1993"/>
                  </a:lnTo>
                  <a:lnTo>
                    <a:pt x="855" y="1993"/>
                  </a:lnTo>
                  <a:lnTo>
                    <a:pt x="1291" y="2031"/>
                  </a:lnTo>
                  <a:lnTo>
                    <a:pt x="1709" y="2069"/>
                  </a:lnTo>
                  <a:lnTo>
                    <a:pt x="1576" y="2012"/>
                  </a:lnTo>
                  <a:lnTo>
                    <a:pt x="1443" y="1917"/>
                  </a:lnTo>
                  <a:lnTo>
                    <a:pt x="1329" y="1803"/>
                  </a:lnTo>
                  <a:lnTo>
                    <a:pt x="1253" y="1690"/>
                  </a:lnTo>
                  <a:lnTo>
                    <a:pt x="1196" y="1538"/>
                  </a:lnTo>
                  <a:lnTo>
                    <a:pt x="1158" y="1367"/>
                  </a:lnTo>
                  <a:lnTo>
                    <a:pt x="1140" y="1196"/>
                  </a:lnTo>
                  <a:lnTo>
                    <a:pt x="1177" y="1006"/>
                  </a:lnTo>
                  <a:lnTo>
                    <a:pt x="1215" y="817"/>
                  </a:lnTo>
                  <a:lnTo>
                    <a:pt x="1291" y="646"/>
                  </a:lnTo>
                  <a:lnTo>
                    <a:pt x="1386" y="475"/>
                  </a:lnTo>
                  <a:lnTo>
                    <a:pt x="1500" y="342"/>
                  </a:lnTo>
                  <a:lnTo>
                    <a:pt x="1614" y="228"/>
                  </a:lnTo>
                  <a:lnTo>
                    <a:pt x="1747" y="134"/>
                  </a:lnTo>
                  <a:lnTo>
                    <a:pt x="1899" y="77"/>
                  </a:lnTo>
                  <a:lnTo>
                    <a:pt x="2031" y="58"/>
                  </a:lnTo>
                  <a:lnTo>
                    <a:pt x="16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
            <p:cNvSpPr/>
            <p:nvPr/>
          </p:nvSpPr>
          <p:spPr>
            <a:xfrm>
              <a:off x="-85652" y="2039624"/>
              <a:ext cx="145360" cy="70713"/>
            </a:xfrm>
            <a:custGeom>
              <a:avLst/>
              <a:gdLst/>
              <a:ahLst/>
              <a:cxnLst/>
              <a:rect l="l" t="t" r="r" b="b"/>
              <a:pathLst>
                <a:path w="2771" h="1348" extrusionOk="0">
                  <a:moveTo>
                    <a:pt x="8" y="1241"/>
                  </a:moveTo>
                  <a:lnTo>
                    <a:pt x="0" y="1253"/>
                  </a:lnTo>
                  <a:lnTo>
                    <a:pt x="0" y="1272"/>
                  </a:lnTo>
                  <a:lnTo>
                    <a:pt x="8" y="1241"/>
                  </a:lnTo>
                  <a:close/>
                  <a:moveTo>
                    <a:pt x="323" y="0"/>
                  </a:moveTo>
                  <a:lnTo>
                    <a:pt x="8" y="1241"/>
                  </a:lnTo>
                  <a:lnTo>
                    <a:pt x="76" y="1139"/>
                  </a:lnTo>
                  <a:lnTo>
                    <a:pt x="209" y="1025"/>
                  </a:lnTo>
                  <a:lnTo>
                    <a:pt x="361" y="911"/>
                  </a:lnTo>
                  <a:lnTo>
                    <a:pt x="532" y="816"/>
                  </a:lnTo>
                  <a:lnTo>
                    <a:pt x="722" y="740"/>
                  </a:lnTo>
                  <a:lnTo>
                    <a:pt x="949" y="664"/>
                  </a:lnTo>
                  <a:lnTo>
                    <a:pt x="1177" y="626"/>
                  </a:lnTo>
                  <a:lnTo>
                    <a:pt x="1405" y="607"/>
                  </a:lnTo>
                  <a:lnTo>
                    <a:pt x="1632" y="626"/>
                  </a:lnTo>
                  <a:lnTo>
                    <a:pt x="1860" y="683"/>
                  </a:lnTo>
                  <a:lnTo>
                    <a:pt x="2050" y="759"/>
                  </a:lnTo>
                  <a:lnTo>
                    <a:pt x="2221" y="854"/>
                  </a:lnTo>
                  <a:lnTo>
                    <a:pt x="2353" y="968"/>
                  </a:lnTo>
                  <a:lnTo>
                    <a:pt x="2467" y="1082"/>
                  </a:lnTo>
                  <a:lnTo>
                    <a:pt x="2543" y="1215"/>
                  </a:lnTo>
                  <a:lnTo>
                    <a:pt x="2581" y="1347"/>
                  </a:lnTo>
                  <a:lnTo>
                    <a:pt x="2695" y="683"/>
                  </a:lnTo>
                  <a:lnTo>
                    <a:pt x="2771" y="19"/>
                  </a:lnTo>
                  <a:lnTo>
                    <a:pt x="2714" y="133"/>
                  </a:lnTo>
                  <a:lnTo>
                    <a:pt x="2600" y="228"/>
                  </a:lnTo>
                  <a:lnTo>
                    <a:pt x="2467" y="285"/>
                  </a:lnTo>
                  <a:lnTo>
                    <a:pt x="2297" y="342"/>
                  </a:lnTo>
                  <a:lnTo>
                    <a:pt x="2107" y="399"/>
                  </a:lnTo>
                  <a:lnTo>
                    <a:pt x="1898" y="418"/>
                  </a:lnTo>
                  <a:lnTo>
                    <a:pt x="1670" y="437"/>
                  </a:lnTo>
                  <a:lnTo>
                    <a:pt x="1215" y="437"/>
                  </a:lnTo>
                  <a:lnTo>
                    <a:pt x="987" y="418"/>
                  </a:lnTo>
                  <a:lnTo>
                    <a:pt x="816" y="380"/>
                  </a:lnTo>
                  <a:lnTo>
                    <a:pt x="646" y="323"/>
                  </a:lnTo>
                  <a:lnTo>
                    <a:pt x="513" y="266"/>
                  </a:lnTo>
                  <a:lnTo>
                    <a:pt x="418" y="190"/>
                  </a:lnTo>
                  <a:lnTo>
                    <a:pt x="342" y="95"/>
                  </a:lnTo>
                  <a:lnTo>
                    <a:pt x="3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
            <p:cNvSpPr/>
            <p:nvPr/>
          </p:nvSpPr>
          <p:spPr>
            <a:xfrm>
              <a:off x="-102595" y="1964925"/>
              <a:ext cx="61795" cy="231023"/>
            </a:xfrm>
            <a:custGeom>
              <a:avLst/>
              <a:gdLst/>
              <a:ahLst/>
              <a:cxnLst/>
              <a:rect l="l" t="t" r="r" b="b"/>
              <a:pathLst>
                <a:path w="1178" h="4404" extrusionOk="0">
                  <a:moveTo>
                    <a:pt x="988" y="1"/>
                  </a:moveTo>
                  <a:lnTo>
                    <a:pt x="893" y="115"/>
                  </a:lnTo>
                  <a:lnTo>
                    <a:pt x="760" y="267"/>
                  </a:lnTo>
                  <a:lnTo>
                    <a:pt x="703" y="361"/>
                  </a:lnTo>
                  <a:lnTo>
                    <a:pt x="627" y="456"/>
                  </a:lnTo>
                  <a:lnTo>
                    <a:pt x="513" y="646"/>
                  </a:lnTo>
                  <a:lnTo>
                    <a:pt x="399" y="874"/>
                  </a:lnTo>
                  <a:lnTo>
                    <a:pt x="304" y="1102"/>
                  </a:lnTo>
                  <a:lnTo>
                    <a:pt x="248" y="1215"/>
                  </a:lnTo>
                  <a:lnTo>
                    <a:pt x="210" y="1348"/>
                  </a:lnTo>
                  <a:lnTo>
                    <a:pt x="134" y="1595"/>
                  </a:lnTo>
                  <a:lnTo>
                    <a:pt x="77" y="1861"/>
                  </a:lnTo>
                  <a:lnTo>
                    <a:pt x="39" y="2126"/>
                  </a:lnTo>
                  <a:lnTo>
                    <a:pt x="20" y="2259"/>
                  </a:lnTo>
                  <a:lnTo>
                    <a:pt x="20" y="2316"/>
                  </a:lnTo>
                  <a:lnTo>
                    <a:pt x="20" y="2392"/>
                  </a:lnTo>
                  <a:lnTo>
                    <a:pt x="1" y="2658"/>
                  </a:lnTo>
                  <a:lnTo>
                    <a:pt x="1" y="2771"/>
                  </a:lnTo>
                  <a:lnTo>
                    <a:pt x="20" y="2904"/>
                  </a:lnTo>
                  <a:lnTo>
                    <a:pt x="39" y="3151"/>
                  </a:lnTo>
                  <a:lnTo>
                    <a:pt x="58" y="3379"/>
                  </a:lnTo>
                  <a:lnTo>
                    <a:pt x="96" y="3587"/>
                  </a:lnTo>
                  <a:lnTo>
                    <a:pt x="134" y="3701"/>
                  </a:lnTo>
                  <a:lnTo>
                    <a:pt x="153" y="3796"/>
                  </a:lnTo>
                  <a:lnTo>
                    <a:pt x="191" y="3967"/>
                  </a:lnTo>
                  <a:lnTo>
                    <a:pt x="248" y="4138"/>
                  </a:lnTo>
                  <a:lnTo>
                    <a:pt x="285" y="4270"/>
                  </a:lnTo>
                  <a:lnTo>
                    <a:pt x="342" y="4403"/>
                  </a:lnTo>
                  <a:lnTo>
                    <a:pt x="399" y="4403"/>
                  </a:lnTo>
                  <a:lnTo>
                    <a:pt x="399" y="4384"/>
                  </a:lnTo>
                  <a:lnTo>
                    <a:pt x="361" y="4119"/>
                  </a:lnTo>
                  <a:lnTo>
                    <a:pt x="342" y="3948"/>
                  </a:lnTo>
                  <a:lnTo>
                    <a:pt x="323" y="3758"/>
                  </a:lnTo>
                  <a:lnTo>
                    <a:pt x="304" y="3663"/>
                  </a:lnTo>
                  <a:lnTo>
                    <a:pt x="304" y="3568"/>
                  </a:lnTo>
                  <a:lnTo>
                    <a:pt x="285" y="3360"/>
                  </a:lnTo>
                  <a:lnTo>
                    <a:pt x="285" y="3132"/>
                  </a:lnTo>
                  <a:lnTo>
                    <a:pt x="285" y="2885"/>
                  </a:lnTo>
                  <a:lnTo>
                    <a:pt x="304" y="2411"/>
                  </a:lnTo>
                  <a:lnTo>
                    <a:pt x="304" y="2354"/>
                  </a:lnTo>
                  <a:lnTo>
                    <a:pt x="304" y="2278"/>
                  </a:lnTo>
                  <a:lnTo>
                    <a:pt x="323" y="2164"/>
                  </a:lnTo>
                  <a:lnTo>
                    <a:pt x="361" y="1917"/>
                  </a:lnTo>
                  <a:lnTo>
                    <a:pt x="418" y="1671"/>
                  </a:lnTo>
                  <a:lnTo>
                    <a:pt x="475" y="1424"/>
                  </a:lnTo>
                  <a:lnTo>
                    <a:pt x="551" y="1196"/>
                  </a:lnTo>
                  <a:lnTo>
                    <a:pt x="627" y="969"/>
                  </a:lnTo>
                  <a:lnTo>
                    <a:pt x="722" y="760"/>
                  </a:lnTo>
                  <a:lnTo>
                    <a:pt x="817" y="570"/>
                  </a:lnTo>
                  <a:lnTo>
                    <a:pt x="1026" y="210"/>
                  </a:lnTo>
                  <a:lnTo>
                    <a:pt x="11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
            <p:cNvSpPr/>
            <p:nvPr/>
          </p:nvSpPr>
          <p:spPr>
            <a:xfrm>
              <a:off x="-156312" y="2294410"/>
              <a:ext cx="65729" cy="310653"/>
            </a:xfrm>
            <a:custGeom>
              <a:avLst/>
              <a:gdLst/>
              <a:ahLst/>
              <a:cxnLst/>
              <a:rect l="l" t="t" r="r" b="b"/>
              <a:pathLst>
                <a:path w="1253" h="5922" extrusionOk="0">
                  <a:moveTo>
                    <a:pt x="1120" y="1"/>
                  </a:moveTo>
                  <a:lnTo>
                    <a:pt x="892" y="380"/>
                  </a:lnTo>
                  <a:lnTo>
                    <a:pt x="759" y="627"/>
                  </a:lnTo>
                  <a:lnTo>
                    <a:pt x="626" y="874"/>
                  </a:lnTo>
                  <a:lnTo>
                    <a:pt x="513" y="1158"/>
                  </a:lnTo>
                  <a:lnTo>
                    <a:pt x="399" y="1462"/>
                  </a:lnTo>
                  <a:lnTo>
                    <a:pt x="342" y="1614"/>
                  </a:lnTo>
                  <a:lnTo>
                    <a:pt x="304" y="1766"/>
                  </a:lnTo>
                  <a:lnTo>
                    <a:pt x="209" y="2088"/>
                  </a:lnTo>
                  <a:lnTo>
                    <a:pt x="133" y="2430"/>
                  </a:lnTo>
                  <a:lnTo>
                    <a:pt x="76" y="2771"/>
                  </a:lnTo>
                  <a:lnTo>
                    <a:pt x="57" y="2942"/>
                  </a:lnTo>
                  <a:lnTo>
                    <a:pt x="38" y="3113"/>
                  </a:lnTo>
                  <a:lnTo>
                    <a:pt x="19" y="3284"/>
                  </a:lnTo>
                  <a:lnTo>
                    <a:pt x="19" y="3455"/>
                  </a:lnTo>
                  <a:lnTo>
                    <a:pt x="0" y="3796"/>
                  </a:lnTo>
                  <a:lnTo>
                    <a:pt x="19" y="4138"/>
                  </a:lnTo>
                  <a:lnTo>
                    <a:pt x="38" y="4441"/>
                  </a:lnTo>
                  <a:lnTo>
                    <a:pt x="57" y="4612"/>
                  </a:lnTo>
                  <a:lnTo>
                    <a:pt x="76" y="4745"/>
                  </a:lnTo>
                  <a:lnTo>
                    <a:pt x="133" y="5030"/>
                  </a:lnTo>
                  <a:lnTo>
                    <a:pt x="190" y="5295"/>
                  </a:lnTo>
                  <a:lnTo>
                    <a:pt x="247" y="5542"/>
                  </a:lnTo>
                  <a:lnTo>
                    <a:pt x="266" y="5656"/>
                  </a:lnTo>
                  <a:lnTo>
                    <a:pt x="304" y="5751"/>
                  </a:lnTo>
                  <a:lnTo>
                    <a:pt x="361" y="5902"/>
                  </a:lnTo>
                  <a:lnTo>
                    <a:pt x="456" y="5921"/>
                  </a:lnTo>
                  <a:lnTo>
                    <a:pt x="418" y="5732"/>
                  </a:lnTo>
                  <a:lnTo>
                    <a:pt x="399" y="5618"/>
                  </a:lnTo>
                  <a:lnTo>
                    <a:pt x="380" y="5504"/>
                  </a:lnTo>
                  <a:lnTo>
                    <a:pt x="342" y="5276"/>
                  </a:lnTo>
                  <a:lnTo>
                    <a:pt x="323" y="5011"/>
                  </a:lnTo>
                  <a:lnTo>
                    <a:pt x="304" y="4726"/>
                  </a:lnTo>
                  <a:lnTo>
                    <a:pt x="285" y="4574"/>
                  </a:lnTo>
                  <a:lnTo>
                    <a:pt x="285" y="4441"/>
                  </a:lnTo>
                  <a:lnTo>
                    <a:pt x="285" y="4119"/>
                  </a:lnTo>
                  <a:lnTo>
                    <a:pt x="285" y="3796"/>
                  </a:lnTo>
                  <a:lnTo>
                    <a:pt x="304" y="3474"/>
                  </a:lnTo>
                  <a:lnTo>
                    <a:pt x="304" y="3322"/>
                  </a:lnTo>
                  <a:lnTo>
                    <a:pt x="323" y="3151"/>
                  </a:lnTo>
                  <a:lnTo>
                    <a:pt x="342" y="2980"/>
                  </a:lnTo>
                  <a:lnTo>
                    <a:pt x="361" y="2809"/>
                  </a:lnTo>
                  <a:lnTo>
                    <a:pt x="418" y="2487"/>
                  </a:lnTo>
                  <a:lnTo>
                    <a:pt x="494" y="2164"/>
                  </a:lnTo>
                  <a:lnTo>
                    <a:pt x="569" y="1842"/>
                  </a:lnTo>
                  <a:lnTo>
                    <a:pt x="645" y="1538"/>
                  </a:lnTo>
                  <a:lnTo>
                    <a:pt x="835" y="969"/>
                  </a:lnTo>
                  <a:lnTo>
                    <a:pt x="930" y="703"/>
                  </a:lnTo>
                  <a:lnTo>
                    <a:pt x="1044" y="456"/>
                  </a:lnTo>
                  <a:lnTo>
                    <a:pt x="1234" y="39"/>
                  </a:lnTo>
                  <a:lnTo>
                    <a:pt x="12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
            <p:cNvSpPr/>
            <p:nvPr/>
          </p:nvSpPr>
          <p:spPr>
            <a:xfrm>
              <a:off x="-511712" y="1833571"/>
              <a:ext cx="70765" cy="1622563"/>
            </a:xfrm>
            <a:custGeom>
              <a:avLst/>
              <a:gdLst/>
              <a:ahLst/>
              <a:cxnLst/>
              <a:rect l="l" t="t" r="r" b="b"/>
              <a:pathLst>
                <a:path w="1349" h="30931" extrusionOk="0">
                  <a:moveTo>
                    <a:pt x="893" y="0"/>
                  </a:moveTo>
                  <a:lnTo>
                    <a:pt x="1" y="30931"/>
                  </a:lnTo>
                  <a:lnTo>
                    <a:pt x="1348" y="30931"/>
                  </a:lnTo>
                  <a:lnTo>
                    <a:pt x="1139" y="0"/>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
            <p:cNvSpPr/>
            <p:nvPr/>
          </p:nvSpPr>
          <p:spPr>
            <a:xfrm>
              <a:off x="-657019" y="1956007"/>
              <a:ext cx="399202" cy="16944"/>
            </a:xfrm>
            <a:custGeom>
              <a:avLst/>
              <a:gdLst/>
              <a:ahLst/>
              <a:cxnLst/>
              <a:rect l="l" t="t" r="r" b="b"/>
              <a:pathLst>
                <a:path w="7610" h="323" extrusionOk="0">
                  <a:moveTo>
                    <a:pt x="171" y="0"/>
                  </a:moveTo>
                  <a:lnTo>
                    <a:pt x="95" y="19"/>
                  </a:lnTo>
                  <a:lnTo>
                    <a:pt x="57" y="38"/>
                  </a:lnTo>
                  <a:lnTo>
                    <a:pt x="19" y="95"/>
                  </a:lnTo>
                  <a:lnTo>
                    <a:pt x="0" y="171"/>
                  </a:lnTo>
                  <a:lnTo>
                    <a:pt x="19" y="228"/>
                  </a:lnTo>
                  <a:lnTo>
                    <a:pt x="57" y="285"/>
                  </a:lnTo>
                  <a:lnTo>
                    <a:pt x="95" y="323"/>
                  </a:lnTo>
                  <a:lnTo>
                    <a:pt x="7515" y="323"/>
                  </a:lnTo>
                  <a:lnTo>
                    <a:pt x="7572" y="285"/>
                  </a:lnTo>
                  <a:lnTo>
                    <a:pt x="7591" y="228"/>
                  </a:lnTo>
                  <a:lnTo>
                    <a:pt x="7610" y="171"/>
                  </a:lnTo>
                  <a:lnTo>
                    <a:pt x="7591" y="95"/>
                  </a:lnTo>
                  <a:lnTo>
                    <a:pt x="7572" y="38"/>
                  </a:lnTo>
                  <a:lnTo>
                    <a:pt x="7515" y="19"/>
                  </a:lnTo>
                  <a:lnTo>
                    <a:pt x="74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
            <p:cNvSpPr/>
            <p:nvPr/>
          </p:nvSpPr>
          <p:spPr>
            <a:xfrm>
              <a:off x="-466913" y="1853453"/>
              <a:ext cx="118501" cy="62792"/>
            </a:xfrm>
            <a:custGeom>
              <a:avLst/>
              <a:gdLst/>
              <a:ahLst/>
              <a:cxnLst/>
              <a:rect l="l" t="t" r="r" b="b"/>
              <a:pathLst>
                <a:path w="2259" h="1197" extrusionOk="0">
                  <a:moveTo>
                    <a:pt x="323" y="1"/>
                  </a:moveTo>
                  <a:lnTo>
                    <a:pt x="209" y="39"/>
                  </a:lnTo>
                  <a:lnTo>
                    <a:pt x="115" y="77"/>
                  </a:lnTo>
                  <a:lnTo>
                    <a:pt x="20" y="115"/>
                  </a:lnTo>
                  <a:lnTo>
                    <a:pt x="1" y="1196"/>
                  </a:lnTo>
                  <a:lnTo>
                    <a:pt x="58" y="1139"/>
                  </a:lnTo>
                  <a:lnTo>
                    <a:pt x="134" y="1063"/>
                  </a:lnTo>
                  <a:lnTo>
                    <a:pt x="228" y="987"/>
                  </a:lnTo>
                  <a:lnTo>
                    <a:pt x="380" y="930"/>
                  </a:lnTo>
                  <a:lnTo>
                    <a:pt x="456" y="911"/>
                  </a:lnTo>
                  <a:lnTo>
                    <a:pt x="665" y="911"/>
                  </a:lnTo>
                  <a:lnTo>
                    <a:pt x="779" y="930"/>
                  </a:lnTo>
                  <a:lnTo>
                    <a:pt x="912" y="949"/>
                  </a:lnTo>
                  <a:lnTo>
                    <a:pt x="1063" y="1006"/>
                  </a:lnTo>
                  <a:lnTo>
                    <a:pt x="1196" y="1044"/>
                  </a:lnTo>
                  <a:lnTo>
                    <a:pt x="1329" y="1063"/>
                  </a:lnTo>
                  <a:lnTo>
                    <a:pt x="1462" y="1082"/>
                  </a:lnTo>
                  <a:lnTo>
                    <a:pt x="1576" y="1063"/>
                  </a:lnTo>
                  <a:lnTo>
                    <a:pt x="1690" y="1044"/>
                  </a:lnTo>
                  <a:lnTo>
                    <a:pt x="1784" y="987"/>
                  </a:lnTo>
                  <a:lnTo>
                    <a:pt x="1879" y="949"/>
                  </a:lnTo>
                  <a:lnTo>
                    <a:pt x="1955" y="893"/>
                  </a:lnTo>
                  <a:lnTo>
                    <a:pt x="2088" y="741"/>
                  </a:lnTo>
                  <a:lnTo>
                    <a:pt x="2183" y="608"/>
                  </a:lnTo>
                  <a:lnTo>
                    <a:pt x="2240" y="475"/>
                  </a:lnTo>
                  <a:lnTo>
                    <a:pt x="2259" y="380"/>
                  </a:lnTo>
                  <a:lnTo>
                    <a:pt x="2145" y="456"/>
                  </a:lnTo>
                  <a:lnTo>
                    <a:pt x="1993" y="513"/>
                  </a:lnTo>
                  <a:lnTo>
                    <a:pt x="1822" y="570"/>
                  </a:lnTo>
                  <a:lnTo>
                    <a:pt x="1614" y="608"/>
                  </a:lnTo>
                  <a:lnTo>
                    <a:pt x="1519" y="608"/>
                  </a:lnTo>
                  <a:lnTo>
                    <a:pt x="1405" y="589"/>
                  </a:lnTo>
                  <a:lnTo>
                    <a:pt x="1310" y="551"/>
                  </a:lnTo>
                  <a:lnTo>
                    <a:pt x="1196" y="494"/>
                  </a:lnTo>
                  <a:lnTo>
                    <a:pt x="1101" y="437"/>
                  </a:lnTo>
                  <a:lnTo>
                    <a:pt x="1006" y="323"/>
                  </a:lnTo>
                  <a:lnTo>
                    <a:pt x="912" y="228"/>
                  </a:lnTo>
                  <a:lnTo>
                    <a:pt x="817" y="152"/>
                  </a:lnTo>
                  <a:lnTo>
                    <a:pt x="722" y="96"/>
                  </a:lnTo>
                  <a:lnTo>
                    <a:pt x="646" y="58"/>
                  </a:lnTo>
                  <a:lnTo>
                    <a:pt x="551" y="20"/>
                  </a:lnTo>
                  <a:lnTo>
                    <a:pt x="4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
            <p:cNvSpPr/>
            <p:nvPr/>
          </p:nvSpPr>
          <p:spPr>
            <a:xfrm>
              <a:off x="-675956" y="1964925"/>
              <a:ext cx="383307" cy="237003"/>
            </a:xfrm>
            <a:custGeom>
              <a:avLst/>
              <a:gdLst/>
              <a:ahLst/>
              <a:cxnLst/>
              <a:rect l="l" t="t" r="r" b="b"/>
              <a:pathLst>
                <a:path w="7307" h="4518" extrusionOk="0">
                  <a:moveTo>
                    <a:pt x="1007" y="1"/>
                  </a:moveTo>
                  <a:lnTo>
                    <a:pt x="855" y="153"/>
                  </a:lnTo>
                  <a:lnTo>
                    <a:pt x="722" y="324"/>
                  </a:lnTo>
                  <a:lnTo>
                    <a:pt x="608" y="494"/>
                  </a:lnTo>
                  <a:lnTo>
                    <a:pt x="494" y="665"/>
                  </a:lnTo>
                  <a:lnTo>
                    <a:pt x="399" y="836"/>
                  </a:lnTo>
                  <a:lnTo>
                    <a:pt x="323" y="1026"/>
                  </a:lnTo>
                  <a:lnTo>
                    <a:pt x="191" y="1386"/>
                  </a:lnTo>
                  <a:lnTo>
                    <a:pt x="96" y="1747"/>
                  </a:lnTo>
                  <a:lnTo>
                    <a:pt x="39" y="2107"/>
                  </a:lnTo>
                  <a:lnTo>
                    <a:pt x="20" y="2468"/>
                  </a:lnTo>
                  <a:lnTo>
                    <a:pt x="1" y="2809"/>
                  </a:lnTo>
                  <a:lnTo>
                    <a:pt x="20" y="3132"/>
                  </a:lnTo>
                  <a:lnTo>
                    <a:pt x="58" y="3436"/>
                  </a:lnTo>
                  <a:lnTo>
                    <a:pt x="134" y="3929"/>
                  </a:lnTo>
                  <a:lnTo>
                    <a:pt x="210" y="4252"/>
                  </a:lnTo>
                  <a:lnTo>
                    <a:pt x="247" y="4365"/>
                  </a:lnTo>
                  <a:lnTo>
                    <a:pt x="6737" y="4517"/>
                  </a:lnTo>
                  <a:lnTo>
                    <a:pt x="6642" y="3929"/>
                  </a:lnTo>
                  <a:lnTo>
                    <a:pt x="6566" y="3398"/>
                  </a:lnTo>
                  <a:lnTo>
                    <a:pt x="6547" y="2904"/>
                  </a:lnTo>
                  <a:lnTo>
                    <a:pt x="6547" y="2468"/>
                  </a:lnTo>
                  <a:lnTo>
                    <a:pt x="6566" y="2050"/>
                  </a:lnTo>
                  <a:lnTo>
                    <a:pt x="6623" y="1690"/>
                  </a:lnTo>
                  <a:lnTo>
                    <a:pt x="6680" y="1348"/>
                  </a:lnTo>
                  <a:lnTo>
                    <a:pt x="6775" y="1064"/>
                  </a:lnTo>
                  <a:lnTo>
                    <a:pt x="6851" y="798"/>
                  </a:lnTo>
                  <a:lnTo>
                    <a:pt x="6946" y="589"/>
                  </a:lnTo>
                  <a:lnTo>
                    <a:pt x="7041" y="399"/>
                  </a:lnTo>
                  <a:lnTo>
                    <a:pt x="7117" y="248"/>
                  </a:lnTo>
                  <a:lnTo>
                    <a:pt x="7250" y="58"/>
                  </a:lnTo>
                  <a:lnTo>
                    <a:pt x="73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
            <p:cNvSpPr/>
            <p:nvPr/>
          </p:nvSpPr>
          <p:spPr>
            <a:xfrm>
              <a:off x="-609230" y="1964925"/>
              <a:ext cx="60746" cy="231023"/>
            </a:xfrm>
            <a:custGeom>
              <a:avLst/>
              <a:gdLst/>
              <a:ahLst/>
              <a:cxnLst/>
              <a:rect l="l" t="t" r="r" b="b"/>
              <a:pathLst>
                <a:path w="1158" h="4404" extrusionOk="0">
                  <a:moveTo>
                    <a:pt x="968" y="1"/>
                  </a:moveTo>
                  <a:lnTo>
                    <a:pt x="873" y="115"/>
                  </a:lnTo>
                  <a:lnTo>
                    <a:pt x="740" y="267"/>
                  </a:lnTo>
                  <a:lnTo>
                    <a:pt x="683" y="361"/>
                  </a:lnTo>
                  <a:lnTo>
                    <a:pt x="626" y="456"/>
                  </a:lnTo>
                  <a:lnTo>
                    <a:pt x="494" y="646"/>
                  </a:lnTo>
                  <a:lnTo>
                    <a:pt x="380" y="874"/>
                  </a:lnTo>
                  <a:lnTo>
                    <a:pt x="285" y="1102"/>
                  </a:lnTo>
                  <a:lnTo>
                    <a:pt x="228" y="1215"/>
                  </a:lnTo>
                  <a:lnTo>
                    <a:pt x="190" y="1348"/>
                  </a:lnTo>
                  <a:lnTo>
                    <a:pt x="114" y="1595"/>
                  </a:lnTo>
                  <a:lnTo>
                    <a:pt x="57" y="1861"/>
                  </a:lnTo>
                  <a:lnTo>
                    <a:pt x="19" y="2126"/>
                  </a:lnTo>
                  <a:lnTo>
                    <a:pt x="0" y="2259"/>
                  </a:lnTo>
                  <a:lnTo>
                    <a:pt x="0" y="2316"/>
                  </a:lnTo>
                  <a:lnTo>
                    <a:pt x="0" y="2392"/>
                  </a:lnTo>
                  <a:lnTo>
                    <a:pt x="0" y="2658"/>
                  </a:lnTo>
                  <a:lnTo>
                    <a:pt x="0" y="2771"/>
                  </a:lnTo>
                  <a:lnTo>
                    <a:pt x="0" y="2904"/>
                  </a:lnTo>
                  <a:lnTo>
                    <a:pt x="19" y="3151"/>
                  </a:lnTo>
                  <a:lnTo>
                    <a:pt x="57" y="3379"/>
                  </a:lnTo>
                  <a:lnTo>
                    <a:pt x="95" y="3587"/>
                  </a:lnTo>
                  <a:lnTo>
                    <a:pt x="114" y="3701"/>
                  </a:lnTo>
                  <a:lnTo>
                    <a:pt x="133" y="3796"/>
                  </a:lnTo>
                  <a:lnTo>
                    <a:pt x="190" y="3967"/>
                  </a:lnTo>
                  <a:lnTo>
                    <a:pt x="228" y="4138"/>
                  </a:lnTo>
                  <a:lnTo>
                    <a:pt x="285" y="4270"/>
                  </a:lnTo>
                  <a:lnTo>
                    <a:pt x="323" y="4403"/>
                  </a:lnTo>
                  <a:lnTo>
                    <a:pt x="380" y="4403"/>
                  </a:lnTo>
                  <a:lnTo>
                    <a:pt x="380" y="4384"/>
                  </a:lnTo>
                  <a:lnTo>
                    <a:pt x="342" y="4119"/>
                  </a:lnTo>
                  <a:lnTo>
                    <a:pt x="323" y="3948"/>
                  </a:lnTo>
                  <a:lnTo>
                    <a:pt x="304" y="3758"/>
                  </a:lnTo>
                  <a:lnTo>
                    <a:pt x="285" y="3663"/>
                  </a:lnTo>
                  <a:lnTo>
                    <a:pt x="285" y="3568"/>
                  </a:lnTo>
                  <a:lnTo>
                    <a:pt x="266" y="3360"/>
                  </a:lnTo>
                  <a:lnTo>
                    <a:pt x="266" y="3132"/>
                  </a:lnTo>
                  <a:lnTo>
                    <a:pt x="266" y="2885"/>
                  </a:lnTo>
                  <a:lnTo>
                    <a:pt x="285" y="2411"/>
                  </a:lnTo>
                  <a:lnTo>
                    <a:pt x="285" y="2354"/>
                  </a:lnTo>
                  <a:lnTo>
                    <a:pt x="304" y="2278"/>
                  </a:lnTo>
                  <a:lnTo>
                    <a:pt x="304" y="2164"/>
                  </a:lnTo>
                  <a:lnTo>
                    <a:pt x="361" y="1917"/>
                  </a:lnTo>
                  <a:lnTo>
                    <a:pt x="399" y="1671"/>
                  </a:lnTo>
                  <a:lnTo>
                    <a:pt x="475" y="1424"/>
                  </a:lnTo>
                  <a:lnTo>
                    <a:pt x="532" y="1196"/>
                  </a:lnTo>
                  <a:lnTo>
                    <a:pt x="626" y="969"/>
                  </a:lnTo>
                  <a:lnTo>
                    <a:pt x="721" y="760"/>
                  </a:lnTo>
                  <a:lnTo>
                    <a:pt x="816" y="570"/>
                  </a:lnTo>
                  <a:lnTo>
                    <a:pt x="1006" y="210"/>
                  </a:lnTo>
                  <a:lnTo>
                    <a:pt x="11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
            <p:cNvSpPr/>
            <p:nvPr/>
          </p:nvSpPr>
          <p:spPr>
            <a:xfrm>
              <a:off x="-447976" y="1964925"/>
              <a:ext cx="60746" cy="234013"/>
            </a:xfrm>
            <a:custGeom>
              <a:avLst/>
              <a:gdLst/>
              <a:ahLst/>
              <a:cxnLst/>
              <a:rect l="l" t="t" r="r" b="b"/>
              <a:pathLst>
                <a:path w="1158" h="4461" extrusionOk="0">
                  <a:moveTo>
                    <a:pt x="968" y="1"/>
                  </a:moveTo>
                  <a:lnTo>
                    <a:pt x="873" y="115"/>
                  </a:lnTo>
                  <a:lnTo>
                    <a:pt x="740" y="267"/>
                  </a:lnTo>
                  <a:lnTo>
                    <a:pt x="683" y="361"/>
                  </a:lnTo>
                  <a:lnTo>
                    <a:pt x="626" y="456"/>
                  </a:lnTo>
                  <a:lnTo>
                    <a:pt x="494" y="646"/>
                  </a:lnTo>
                  <a:lnTo>
                    <a:pt x="380" y="874"/>
                  </a:lnTo>
                  <a:lnTo>
                    <a:pt x="285" y="1102"/>
                  </a:lnTo>
                  <a:lnTo>
                    <a:pt x="228" y="1215"/>
                  </a:lnTo>
                  <a:lnTo>
                    <a:pt x="190" y="1348"/>
                  </a:lnTo>
                  <a:lnTo>
                    <a:pt x="114" y="1595"/>
                  </a:lnTo>
                  <a:lnTo>
                    <a:pt x="57" y="1861"/>
                  </a:lnTo>
                  <a:lnTo>
                    <a:pt x="19" y="2126"/>
                  </a:lnTo>
                  <a:lnTo>
                    <a:pt x="19" y="2259"/>
                  </a:lnTo>
                  <a:lnTo>
                    <a:pt x="0" y="2316"/>
                  </a:lnTo>
                  <a:lnTo>
                    <a:pt x="0" y="2392"/>
                  </a:lnTo>
                  <a:lnTo>
                    <a:pt x="0" y="2658"/>
                  </a:lnTo>
                  <a:lnTo>
                    <a:pt x="0" y="2771"/>
                  </a:lnTo>
                  <a:lnTo>
                    <a:pt x="0" y="2904"/>
                  </a:lnTo>
                  <a:lnTo>
                    <a:pt x="19" y="3151"/>
                  </a:lnTo>
                  <a:lnTo>
                    <a:pt x="57" y="3379"/>
                  </a:lnTo>
                  <a:lnTo>
                    <a:pt x="95" y="3587"/>
                  </a:lnTo>
                  <a:lnTo>
                    <a:pt x="114" y="3701"/>
                  </a:lnTo>
                  <a:lnTo>
                    <a:pt x="133" y="3796"/>
                  </a:lnTo>
                  <a:lnTo>
                    <a:pt x="190" y="3967"/>
                  </a:lnTo>
                  <a:lnTo>
                    <a:pt x="228" y="4138"/>
                  </a:lnTo>
                  <a:lnTo>
                    <a:pt x="285" y="4270"/>
                  </a:lnTo>
                  <a:lnTo>
                    <a:pt x="323" y="4403"/>
                  </a:lnTo>
                  <a:lnTo>
                    <a:pt x="361" y="4460"/>
                  </a:lnTo>
                  <a:lnTo>
                    <a:pt x="399" y="4460"/>
                  </a:lnTo>
                  <a:lnTo>
                    <a:pt x="380" y="4384"/>
                  </a:lnTo>
                  <a:lnTo>
                    <a:pt x="342" y="4119"/>
                  </a:lnTo>
                  <a:lnTo>
                    <a:pt x="323" y="3948"/>
                  </a:lnTo>
                  <a:lnTo>
                    <a:pt x="304" y="3758"/>
                  </a:lnTo>
                  <a:lnTo>
                    <a:pt x="285" y="3663"/>
                  </a:lnTo>
                  <a:lnTo>
                    <a:pt x="285" y="3568"/>
                  </a:lnTo>
                  <a:lnTo>
                    <a:pt x="266" y="3360"/>
                  </a:lnTo>
                  <a:lnTo>
                    <a:pt x="266" y="3132"/>
                  </a:lnTo>
                  <a:lnTo>
                    <a:pt x="266" y="2885"/>
                  </a:lnTo>
                  <a:lnTo>
                    <a:pt x="285" y="2411"/>
                  </a:lnTo>
                  <a:lnTo>
                    <a:pt x="285" y="2354"/>
                  </a:lnTo>
                  <a:lnTo>
                    <a:pt x="304" y="2278"/>
                  </a:lnTo>
                  <a:lnTo>
                    <a:pt x="323" y="2164"/>
                  </a:lnTo>
                  <a:lnTo>
                    <a:pt x="361" y="1917"/>
                  </a:lnTo>
                  <a:lnTo>
                    <a:pt x="399" y="1671"/>
                  </a:lnTo>
                  <a:lnTo>
                    <a:pt x="475" y="1424"/>
                  </a:lnTo>
                  <a:lnTo>
                    <a:pt x="532" y="1196"/>
                  </a:lnTo>
                  <a:lnTo>
                    <a:pt x="626" y="969"/>
                  </a:lnTo>
                  <a:lnTo>
                    <a:pt x="721" y="760"/>
                  </a:lnTo>
                  <a:lnTo>
                    <a:pt x="816" y="570"/>
                  </a:lnTo>
                  <a:lnTo>
                    <a:pt x="1006" y="210"/>
                  </a:lnTo>
                  <a:lnTo>
                    <a:pt x="11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
            <p:cNvSpPr/>
            <p:nvPr/>
          </p:nvSpPr>
          <p:spPr>
            <a:xfrm>
              <a:off x="-757580" y="2294410"/>
              <a:ext cx="513716" cy="317630"/>
            </a:xfrm>
            <a:custGeom>
              <a:avLst/>
              <a:gdLst/>
              <a:ahLst/>
              <a:cxnLst/>
              <a:rect l="l" t="t" r="r" b="b"/>
              <a:pathLst>
                <a:path w="9793" h="6055" extrusionOk="0">
                  <a:moveTo>
                    <a:pt x="1329" y="1"/>
                  </a:moveTo>
                  <a:lnTo>
                    <a:pt x="1139" y="229"/>
                  </a:lnTo>
                  <a:lnTo>
                    <a:pt x="969" y="437"/>
                  </a:lnTo>
                  <a:lnTo>
                    <a:pt x="798" y="665"/>
                  </a:lnTo>
                  <a:lnTo>
                    <a:pt x="665" y="912"/>
                  </a:lnTo>
                  <a:lnTo>
                    <a:pt x="532" y="1139"/>
                  </a:lnTo>
                  <a:lnTo>
                    <a:pt x="437" y="1386"/>
                  </a:lnTo>
                  <a:lnTo>
                    <a:pt x="342" y="1633"/>
                  </a:lnTo>
                  <a:lnTo>
                    <a:pt x="247" y="1880"/>
                  </a:lnTo>
                  <a:lnTo>
                    <a:pt x="191" y="2126"/>
                  </a:lnTo>
                  <a:lnTo>
                    <a:pt x="134" y="2373"/>
                  </a:lnTo>
                  <a:lnTo>
                    <a:pt x="58" y="2847"/>
                  </a:lnTo>
                  <a:lnTo>
                    <a:pt x="20" y="3322"/>
                  </a:lnTo>
                  <a:lnTo>
                    <a:pt x="1" y="3777"/>
                  </a:lnTo>
                  <a:lnTo>
                    <a:pt x="20" y="4214"/>
                  </a:lnTo>
                  <a:lnTo>
                    <a:pt x="58" y="4612"/>
                  </a:lnTo>
                  <a:lnTo>
                    <a:pt x="115" y="4954"/>
                  </a:lnTo>
                  <a:lnTo>
                    <a:pt x="172" y="5276"/>
                  </a:lnTo>
                  <a:lnTo>
                    <a:pt x="285" y="5713"/>
                  </a:lnTo>
                  <a:lnTo>
                    <a:pt x="323" y="5864"/>
                  </a:lnTo>
                  <a:lnTo>
                    <a:pt x="2316" y="5921"/>
                  </a:lnTo>
                  <a:lnTo>
                    <a:pt x="2411" y="5921"/>
                  </a:lnTo>
                  <a:lnTo>
                    <a:pt x="6547" y="5997"/>
                  </a:lnTo>
                  <a:lnTo>
                    <a:pt x="6623" y="5997"/>
                  </a:lnTo>
                  <a:lnTo>
                    <a:pt x="9033" y="6054"/>
                  </a:lnTo>
                  <a:lnTo>
                    <a:pt x="8957" y="5656"/>
                  </a:lnTo>
                  <a:lnTo>
                    <a:pt x="8881" y="5295"/>
                  </a:lnTo>
                  <a:lnTo>
                    <a:pt x="8806" y="4574"/>
                  </a:lnTo>
                  <a:lnTo>
                    <a:pt x="8768" y="3910"/>
                  </a:lnTo>
                  <a:lnTo>
                    <a:pt x="8768" y="3322"/>
                  </a:lnTo>
                  <a:lnTo>
                    <a:pt x="8806" y="2771"/>
                  </a:lnTo>
                  <a:lnTo>
                    <a:pt x="8862" y="2278"/>
                  </a:lnTo>
                  <a:lnTo>
                    <a:pt x="8957" y="1823"/>
                  </a:lnTo>
                  <a:lnTo>
                    <a:pt x="9071" y="1443"/>
                  </a:lnTo>
                  <a:lnTo>
                    <a:pt x="9185" y="1102"/>
                  </a:lnTo>
                  <a:lnTo>
                    <a:pt x="9299" y="798"/>
                  </a:lnTo>
                  <a:lnTo>
                    <a:pt x="9432" y="551"/>
                  </a:lnTo>
                  <a:lnTo>
                    <a:pt x="9546" y="361"/>
                  </a:lnTo>
                  <a:lnTo>
                    <a:pt x="9716" y="96"/>
                  </a:lnTo>
                  <a:lnTo>
                    <a:pt x="97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
            <p:cNvSpPr/>
            <p:nvPr/>
          </p:nvSpPr>
          <p:spPr>
            <a:xfrm>
              <a:off x="-654029" y="2294410"/>
              <a:ext cx="64733" cy="310653"/>
            </a:xfrm>
            <a:custGeom>
              <a:avLst/>
              <a:gdLst/>
              <a:ahLst/>
              <a:cxnLst/>
              <a:rect l="l" t="t" r="r" b="b"/>
              <a:pathLst>
                <a:path w="1234" h="5922" extrusionOk="0">
                  <a:moveTo>
                    <a:pt x="1101" y="1"/>
                  </a:moveTo>
                  <a:lnTo>
                    <a:pt x="873" y="380"/>
                  </a:lnTo>
                  <a:lnTo>
                    <a:pt x="759" y="627"/>
                  </a:lnTo>
                  <a:lnTo>
                    <a:pt x="626" y="874"/>
                  </a:lnTo>
                  <a:lnTo>
                    <a:pt x="513" y="1158"/>
                  </a:lnTo>
                  <a:lnTo>
                    <a:pt x="399" y="1462"/>
                  </a:lnTo>
                  <a:lnTo>
                    <a:pt x="342" y="1614"/>
                  </a:lnTo>
                  <a:lnTo>
                    <a:pt x="285" y="1766"/>
                  </a:lnTo>
                  <a:lnTo>
                    <a:pt x="190" y="2088"/>
                  </a:lnTo>
                  <a:lnTo>
                    <a:pt x="133" y="2430"/>
                  </a:lnTo>
                  <a:lnTo>
                    <a:pt x="76" y="2771"/>
                  </a:lnTo>
                  <a:lnTo>
                    <a:pt x="38" y="2942"/>
                  </a:lnTo>
                  <a:lnTo>
                    <a:pt x="19" y="3113"/>
                  </a:lnTo>
                  <a:lnTo>
                    <a:pt x="19" y="3284"/>
                  </a:lnTo>
                  <a:lnTo>
                    <a:pt x="0" y="3455"/>
                  </a:lnTo>
                  <a:lnTo>
                    <a:pt x="0" y="3796"/>
                  </a:lnTo>
                  <a:lnTo>
                    <a:pt x="0" y="4138"/>
                  </a:lnTo>
                  <a:lnTo>
                    <a:pt x="38" y="4441"/>
                  </a:lnTo>
                  <a:lnTo>
                    <a:pt x="57" y="4612"/>
                  </a:lnTo>
                  <a:lnTo>
                    <a:pt x="76" y="4745"/>
                  </a:lnTo>
                  <a:lnTo>
                    <a:pt x="114" y="5030"/>
                  </a:lnTo>
                  <a:lnTo>
                    <a:pt x="171" y="5295"/>
                  </a:lnTo>
                  <a:lnTo>
                    <a:pt x="228" y="5542"/>
                  </a:lnTo>
                  <a:lnTo>
                    <a:pt x="266" y="5656"/>
                  </a:lnTo>
                  <a:lnTo>
                    <a:pt x="304" y="5751"/>
                  </a:lnTo>
                  <a:lnTo>
                    <a:pt x="342" y="5921"/>
                  </a:lnTo>
                  <a:lnTo>
                    <a:pt x="437" y="5921"/>
                  </a:lnTo>
                  <a:lnTo>
                    <a:pt x="418" y="5732"/>
                  </a:lnTo>
                  <a:lnTo>
                    <a:pt x="399" y="5618"/>
                  </a:lnTo>
                  <a:lnTo>
                    <a:pt x="380" y="5504"/>
                  </a:lnTo>
                  <a:lnTo>
                    <a:pt x="342" y="5276"/>
                  </a:lnTo>
                  <a:lnTo>
                    <a:pt x="323" y="5011"/>
                  </a:lnTo>
                  <a:lnTo>
                    <a:pt x="285" y="4726"/>
                  </a:lnTo>
                  <a:lnTo>
                    <a:pt x="285" y="4574"/>
                  </a:lnTo>
                  <a:lnTo>
                    <a:pt x="285" y="4441"/>
                  </a:lnTo>
                  <a:lnTo>
                    <a:pt x="266" y="4119"/>
                  </a:lnTo>
                  <a:lnTo>
                    <a:pt x="266" y="3796"/>
                  </a:lnTo>
                  <a:lnTo>
                    <a:pt x="285" y="3474"/>
                  </a:lnTo>
                  <a:lnTo>
                    <a:pt x="304" y="3322"/>
                  </a:lnTo>
                  <a:lnTo>
                    <a:pt x="323" y="3151"/>
                  </a:lnTo>
                  <a:lnTo>
                    <a:pt x="342" y="2980"/>
                  </a:lnTo>
                  <a:lnTo>
                    <a:pt x="361" y="2809"/>
                  </a:lnTo>
                  <a:lnTo>
                    <a:pt x="418" y="2487"/>
                  </a:lnTo>
                  <a:lnTo>
                    <a:pt x="475" y="2164"/>
                  </a:lnTo>
                  <a:lnTo>
                    <a:pt x="551" y="1842"/>
                  </a:lnTo>
                  <a:lnTo>
                    <a:pt x="645" y="1538"/>
                  </a:lnTo>
                  <a:lnTo>
                    <a:pt x="835" y="969"/>
                  </a:lnTo>
                  <a:lnTo>
                    <a:pt x="930" y="703"/>
                  </a:lnTo>
                  <a:lnTo>
                    <a:pt x="1025" y="456"/>
                  </a:lnTo>
                  <a:lnTo>
                    <a:pt x="1215" y="39"/>
                  </a:lnTo>
                  <a:lnTo>
                    <a:pt x="12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
            <p:cNvSpPr/>
            <p:nvPr/>
          </p:nvSpPr>
          <p:spPr>
            <a:xfrm>
              <a:off x="-434074" y="2294410"/>
              <a:ext cx="64785" cy="314640"/>
            </a:xfrm>
            <a:custGeom>
              <a:avLst/>
              <a:gdLst/>
              <a:ahLst/>
              <a:cxnLst/>
              <a:rect l="l" t="t" r="r" b="b"/>
              <a:pathLst>
                <a:path w="1235" h="5998" extrusionOk="0">
                  <a:moveTo>
                    <a:pt x="1102" y="1"/>
                  </a:moveTo>
                  <a:lnTo>
                    <a:pt x="874" y="380"/>
                  </a:lnTo>
                  <a:lnTo>
                    <a:pt x="741" y="627"/>
                  </a:lnTo>
                  <a:lnTo>
                    <a:pt x="627" y="874"/>
                  </a:lnTo>
                  <a:lnTo>
                    <a:pt x="494" y="1158"/>
                  </a:lnTo>
                  <a:lnTo>
                    <a:pt x="380" y="1462"/>
                  </a:lnTo>
                  <a:lnTo>
                    <a:pt x="342" y="1614"/>
                  </a:lnTo>
                  <a:lnTo>
                    <a:pt x="286" y="1766"/>
                  </a:lnTo>
                  <a:lnTo>
                    <a:pt x="191" y="2088"/>
                  </a:lnTo>
                  <a:lnTo>
                    <a:pt x="115" y="2430"/>
                  </a:lnTo>
                  <a:lnTo>
                    <a:pt x="58" y="2771"/>
                  </a:lnTo>
                  <a:lnTo>
                    <a:pt x="39" y="2942"/>
                  </a:lnTo>
                  <a:lnTo>
                    <a:pt x="20" y="3113"/>
                  </a:lnTo>
                  <a:lnTo>
                    <a:pt x="1" y="3284"/>
                  </a:lnTo>
                  <a:lnTo>
                    <a:pt x="1" y="3455"/>
                  </a:lnTo>
                  <a:lnTo>
                    <a:pt x="1" y="3796"/>
                  </a:lnTo>
                  <a:lnTo>
                    <a:pt x="1" y="4138"/>
                  </a:lnTo>
                  <a:lnTo>
                    <a:pt x="39" y="4441"/>
                  </a:lnTo>
                  <a:lnTo>
                    <a:pt x="39" y="4612"/>
                  </a:lnTo>
                  <a:lnTo>
                    <a:pt x="77" y="4745"/>
                  </a:lnTo>
                  <a:lnTo>
                    <a:pt x="115" y="5030"/>
                  </a:lnTo>
                  <a:lnTo>
                    <a:pt x="172" y="5295"/>
                  </a:lnTo>
                  <a:lnTo>
                    <a:pt x="229" y="5542"/>
                  </a:lnTo>
                  <a:lnTo>
                    <a:pt x="267" y="5656"/>
                  </a:lnTo>
                  <a:lnTo>
                    <a:pt x="305" y="5751"/>
                  </a:lnTo>
                  <a:lnTo>
                    <a:pt x="361" y="5940"/>
                  </a:lnTo>
                  <a:lnTo>
                    <a:pt x="380" y="5997"/>
                  </a:lnTo>
                  <a:lnTo>
                    <a:pt x="456" y="5997"/>
                  </a:lnTo>
                  <a:lnTo>
                    <a:pt x="437" y="5921"/>
                  </a:lnTo>
                  <a:lnTo>
                    <a:pt x="399" y="5732"/>
                  </a:lnTo>
                  <a:lnTo>
                    <a:pt x="380" y="5618"/>
                  </a:lnTo>
                  <a:lnTo>
                    <a:pt x="380" y="5504"/>
                  </a:lnTo>
                  <a:lnTo>
                    <a:pt x="342" y="5276"/>
                  </a:lnTo>
                  <a:lnTo>
                    <a:pt x="305" y="5011"/>
                  </a:lnTo>
                  <a:lnTo>
                    <a:pt x="286" y="4726"/>
                  </a:lnTo>
                  <a:lnTo>
                    <a:pt x="286" y="4574"/>
                  </a:lnTo>
                  <a:lnTo>
                    <a:pt x="267" y="4441"/>
                  </a:lnTo>
                  <a:lnTo>
                    <a:pt x="267" y="4119"/>
                  </a:lnTo>
                  <a:lnTo>
                    <a:pt x="267" y="3796"/>
                  </a:lnTo>
                  <a:lnTo>
                    <a:pt x="286" y="3474"/>
                  </a:lnTo>
                  <a:lnTo>
                    <a:pt x="305" y="3322"/>
                  </a:lnTo>
                  <a:lnTo>
                    <a:pt x="324" y="3151"/>
                  </a:lnTo>
                  <a:lnTo>
                    <a:pt x="342" y="2980"/>
                  </a:lnTo>
                  <a:lnTo>
                    <a:pt x="361" y="2809"/>
                  </a:lnTo>
                  <a:lnTo>
                    <a:pt x="418" y="2487"/>
                  </a:lnTo>
                  <a:lnTo>
                    <a:pt x="475" y="2164"/>
                  </a:lnTo>
                  <a:lnTo>
                    <a:pt x="551" y="1842"/>
                  </a:lnTo>
                  <a:lnTo>
                    <a:pt x="646" y="1538"/>
                  </a:lnTo>
                  <a:lnTo>
                    <a:pt x="817" y="969"/>
                  </a:lnTo>
                  <a:lnTo>
                    <a:pt x="931" y="703"/>
                  </a:lnTo>
                  <a:lnTo>
                    <a:pt x="1026" y="456"/>
                  </a:lnTo>
                  <a:lnTo>
                    <a:pt x="1215" y="39"/>
                  </a:lnTo>
                  <a:lnTo>
                    <a:pt x="12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
            <p:cNvSpPr/>
            <p:nvPr/>
          </p:nvSpPr>
          <p:spPr>
            <a:xfrm>
              <a:off x="-731666" y="2283499"/>
              <a:ext cx="534594" cy="22924"/>
            </a:xfrm>
            <a:custGeom>
              <a:avLst/>
              <a:gdLst/>
              <a:ahLst/>
              <a:cxnLst/>
              <a:rect l="l" t="t" r="r" b="b"/>
              <a:pathLst>
                <a:path w="10191" h="437" extrusionOk="0">
                  <a:moveTo>
                    <a:pt x="209" y="0"/>
                  </a:moveTo>
                  <a:lnTo>
                    <a:pt x="133" y="19"/>
                  </a:lnTo>
                  <a:lnTo>
                    <a:pt x="57" y="57"/>
                  </a:lnTo>
                  <a:lnTo>
                    <a:pt x="19" y="133"/>
                  </a:lnTo>
                  <a:lnTo>
                    <a:pt x="0" y="209"/>
                  </a:lnTo>
                  <a:lnTo>
                    <a:pt x="19" y="304"/>
                  </a:lnTo>
                  <a:lnTo>
                    <a:pt x="57" y="380"/>
                  </a:lnTo>
                  <a:lnTo>
                    <a:pt x="133" y="418"/>
                  </a:lnTo>
                  <a:lnTo>
                    <a:pt x="209" y="437"/>
                  </a:lnTo>
                  <a:lnTo>
                    <a:pt x="9962" y="437"/>
                  </a:lnTo>
                  <a:lnTo>
                    <a:pt x="10057" y="418"/>
                  </a:lnTo>
                  <a:lnTo>
                    <a:pt x="10114" y="380"/>
                  </a:lnTo>
                  <a:lnTo>
                    <a:pt x="10171" y="304"/>
                  </a:lnTo>
                  <a:lnTo>
                    <a:pt x="10190" y="209"/>
                  </a:lnTo>
                  <a:lnTo>
                    <a:pt x="10171" y="133"/>
                  </a:lnTo>
                  <a:lnTo>
                    <a:pt x="10114" y="57"/>
                  </a:lnTo>
                  <a:lnTo>
                    <a:pt x="10057" y="19"/>
                  </a:lnTo>
                  <a:lnTo>
                    <a:pt x="9962" y="0"/>
                  </a:lnTo>
                  <a:close/>
                </a:path>
              </a:pathLst>
            </a:custGeom>
            <a:solidFill>
              <a:srgbClr val="885E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
            <p:cNvSpPr/>
            <p:nvPr/>
          </p:nvSpPr>
          <p:spPr>
            <a:xfrm>
              <a:off x="-909864" y="2715487"/>
              <a:ext cx="802337" cy="495776"/>
            </a:xfrm>
            <a:custGeom>
              <a:avLst/>
              <a:gdLst/>
              <a:ahLst/>
              <a:cxnLst/>
              <a:rect l="l" t="t" r="r" b="b"/>
              <a:pathLst>
                <a:path w="15295" h="9451" extrusionOk="0">
                  <a:moveTo>
                    <a:pt x="2088" y="1"/>
                  </a:moveTo>
                  <a:lnTo>
                    <a:pt x="1784" y="323"/>
                  </a:lnTo>
                  <a:lnTo>
                    <a:pt x="1500" y="684"/>
                  </a:lnTo>
                  <a:lnTo>
                    <a:pt x="1253" y="1044"/>
                  </a:lnTo>
                  <a:lnTo>
                    <a:pt x="1025" y="1405"/>
                  </a:lnTo>
                  <a:lnTo>
                    <a:pt x="835" y="1765"/>
                  </a:lnTo>
                  <a:lnTo>
                    <a:pt x="665" y="2145"/>
                  </a:lnTo>
                  <a:lnTo>
                    <a:pt x="513" y="2524"/>
                  </a:lnTo>
                  <a:lnTo>
                    <a:pt x="380" y="2904"/>
                  </a:lnTo>
                  <a:lnTo>
                    <a:pt x="285" y="3303"/>
                  </a:lnTo>
                  <a:lnTo>
                    <a:pt x="190" y="3682"/>
                  </a:lnTo>
                  <a:lnTo>
                    <a:pt x="133" y="4062"/>
                  </a:lnTo>
                  <a:lnTo>
                    <a:pt x="76" y="4441"/>
                  </a:lnTo>
                  <a:lnTo>
                    <a:pt x="38" y="4821"/>
                  </a:lnTo>
                  <a:lnTo>
                    <a:pt x="19" y="5181"/>
                  </a:lnTo>
                  <a:lnTo>
                    <a:pt x="1" y="5542"/>
                  </a:lnTo>
                  <a:lnTo>
                    <a:pt x="1" y="5902"/>
                  </a:lnTo>
                  <a:lnTo>
                    <a:pt x="38" y="6566"/>
                  </a:lnTo>
                  <a:lnTo>
                    <a:pt x="95" y="7193"/>
                  </a:lnTo>
                  <a:lnTo>
                    <a:pt x="171" y="7743"/>
                  </a:lnTo>
                  <a:lnTo>
                    <a:pt x="266" y="8217"/>
                  </a:lnTo>
                  <a:lnTo>
                    <a:pt x="342" y="8616"/>
                  </a:lnTo>
                  <a:lnTo>
                    <a:pt x="418" y="8919"/>
                  </a:lnTo>
                  <a:lnTo>
                    <a:pt x="494" y="9166"/>
                  </a:lnTo>
                  <a:lnTo>
                    <a:pt x="2467" y="9204"/>
                  </a:lnTo>
                  <a:lnTo>
                    <a:pt x="2562" y="9204"/>
                  </a:lnTo>
                  <a:lnTo>
                    <a:pt x="7211" y="9299"/>
                  </a:lnTo>
                  <a:lnTo>
                    <a:pt x="7306" y="9299"/>
                  </a:lnTo>
                  <a:lnTo>
                    <a:pt x="12885" y="9432"/>
                  </a:lnTo>
                  <a:lnTo>
                    <a:pt x="12942" y="9432"/>
                  </a:lnTo>
                  <a:lnTo>
                    <a:pt x="14118" y="9451"/>
                  </a:lnTo>
                  <a:lnTo>
                    <a:pt x="13986" y="8843"/>
                  </a:lnTo>
                  <a:lnTo>
                    <a:pt x="13891" y="8255"/>
                  </a:lnTo>
                  <a:lnTo>
                    <a:pt x="13815" y="7686"/>
                  </a:lnTo>
                  <a:lnTo>
                    <a:pt x="13758" y="7136"/>
                  </a:lnTo>
                  <a:lnTo>
                    <a:pt x="13701" y="6604"/>
                  </a:lnTo>
                  <a:lnTo>
                    <a:pt x="13682" y="6111"/>
                  </a:lnTo>
                  <a:lnTo>
                    <a:pt x="13682" y="5637"/>
                  </a:lnTo>
                  <a:lnTo>
                    <a:pt x="13682" y="5162"/>
                  </a:lnTo>
                  <a:lnTo>
                    <a:pt x="13720" y="4726"/>
                  </a:lnTo>
                  <a:lnTo>
                    <a:pt x="13758" y="4308"/>
                  </a:lnTo>
                  <a:lnTo>
                    <a:pt x="13796" y="3910"/>
                  </a:lnTo>
                  <a:lnTo>
                    <a:pt x="13853" y="3530"/>
                  </a:lnTo>
                  <a:lnTo>
                    <a:pt x="13929" y="3189"/>
                  </a:lnTo>
                  <a:lnTo>
                    <a:pt x="13986" y="2847"/>
                  </a:lnTo>
                  <a:lnTo>
                    <a:pt x="14156" y="2221"/>
                  </a:lnTo>
                  <a:lnTo>
                    <a:pt x="14346" y="1690"/>
                  </a:lnTo>
                  <a:lnTo>
                    <a:pt x="14536" y="1234"/>
                  </a:lnTo>
                  <a:lnTo>
                    <a:pt x="14726" y="855"/>
                  </a:lnTo>
                  <a:lnTo>
                    <a:pt x="14896" y="532"/>
                  </a:lnTo>
                  <a:lnTo>
                    <a:pt x="15048" y="304"/>
                  </a:lnTo>
                  <a:lnTo>
                    <a:pt x="15181" y="134"/>
                  </a:lnTo>
                  <a:lnTo>
                    <a:pt x="152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
            <p:cNvSpPr/>
            <p:nvPr/>
          </p:nvSpPr>
          <p:spPr>
            <a:xfrm>
              <a:off x="-821263" y="2715487"/>
              <a:ext cx="81676" cy="482819"/>
            </a:xfrm>
            <a:custGeom>
              <a:avLst/>
              <a:gdLst/>
              <a:ahLst/>
              <a:cxnLst/>
              <a:rect l="l" t="t" r="r" b="b"/>
              <a:pathLst>
                <a:path w="1557" h="9204" extrusionOk="0">
                  <a:moveTo>
                    <a:pt x="1424" y="1"/>
                  </a:moveTo>
                  <a:lnTo>
                    <a:pt x="1291" y="228"/>
                  </a:lnTo>
                  <a:lnTo>
                    <a:pt x="1139" y="513"/>
                  </a:lnTo>
                  <a:lnTo>
                    <a:pt x="1044" y="665"/>
                  </a:lnTo>
                  <a:lnTo>
                    <a:pt x="968" y="836"/>
                  </a:lnTo>
                  <a:lnTo>
                    <a:pt x="797" y="1196"/>
                  </a:lnTo>
                  <a:lnTo>
                    <a:pt x="646" y="1595"/>
                  </a:lnTo>
                  <a:lnTo>
                    <a:pt x="570" y="1803"/>
                  </a:lnTo>
                  <a:lnTo>
                    <a:pt x="532" y="1917"/>
                  </a:lnTo>
                  <a:lnTo>
                    <a:pt x="494" y="2031"/>
                  </a:lnTo>
                  <a:lnTo>
                    <a:pt x="418" y="2240"/>
                  </a:lnTo>
                  <a:lnTo>
                    <a:pt x="361" y="2468"/>
                  </a:lnTo>
                  <a:lnTo>
                    <a:pt x="247" y="2942"/>
                  </a:lnTo>
                  <a:lnTo>
                    <a:pt x="152" y="3435"/>
                  </a:lnTo>
                  <a:lnTo>
                    <a:pt x="114" y="3701"/>
                  </a:lnTo>
                  <a:lnTo>
                    <a:pt x="76" y="3948"/>
                  </a:lnTo>
                  <a:lnTo>
                    <a:pt x="38" y="4194"/>
                  </a:lnTo>
                  <a:lnTo>
                    <a:pt x="19" y="4460"/>
                  </a:lnTo>
                  <a:lnTo>
                    <a:pt x="0" y="4707"/>
                  </a:lnTo>
                  <a:lnTo>
                    <a:pt x="0" y="4972"/>
                  </a:lnTo>
                  <a:lnTo>
                    <a:pt x="0" y="5105"/>
                  </a:lnTo>
                  <a:lnTo>
                    <a:pt x="0" y="5219"/>
                  </a:lnTo>
                  <a:lnTo>
                    <a:pt x="0" y="5485"/>
                  </a:lnTo>
                  <a:lnTo>
                    <a:pt x="19" y="5978"/>
                  </a:lnTo>
                  <a:lnTo>
                    <a:pt x="76" y="6471"/>
                  </a:lnTo>
                  <a:lnTo>
                    <a:pt x="76" y="6585"/>
                  </a:lnTo>
                  <a:lnTo>
                    <a:pt x="95" y="6699"/>
                  </a:lnTo>
                  <a:lnTo>
                    <a:pt x="133" y="6927"/>
                  </a:lnTo>
                  <a:lnTo>
                    <a:pt x="209" y="7382"/>
                  </a:lnTo>
                  <a:lnTo>
                    <a:pt x="266" y="7591"/>
                  </a:lnTo>
                  <a:lnTo>
                    <a:pt x="304" y="7800"/>
                  </a:lnTo>
                  <a:lnTo>
                    <a:pt x="418" y="8179"/>
                  </a:lnTo>
                  <a:lnTo>
                    <a:pt x="532" y="8521"/>
                  </a:lnTo>
                  <a:lnTo>
                    <a:pt x="627" y="8843"/>
                  </a:lnTo>
                  <a:lnTo>
                    <a:pt x="778" y="9204"/>
                  </a:lnTo>
                  <a:lnTo>
                    <a:pt x="873" y="9204"/>
                  </a:lnTo>
                  <a:lnTo>
                    <a:pt x="835" y="9071"/>
                  </a:lnTo>
                  <a:lnTo>
                    <a:pt x="778" y="8805"/>
                  </a:lnTo>
                  <a:lnTo>
                    <a:pt x="740" y="8654"/>
                  </a:lnTo>
                  <a:lnTo>
                    <a:pt x="702" y="8483"/>
                  </a:lnTo>
                  <a:lnTo>
                    <a:pt x="627" y="8122"/>
                  </a:lnTo>
                  <a:lnTo>
                    <a:pt x="570" y="7743"/>
                  </a:lnTo>
                  <a:lnTo>
                    <a:pt x="532" y="7534"/>
                  </a:lnTo>
                  <a:lnTo>
                    <a:pt x="494" y="7325"/>
                  </a:lnTo>
                  <a:lnTo>
                    <a:pt x="437" y="6889"/>
                  </a:lnTo>
                  <a:lnTo>
                    <a:pt x="418" y="6661"/>
                  </a:lnTo>
                  <a:lnTo>
                    <a:pt x="418" y="6547"/>
                  </a:lnTo>
                  <a:lnTo>
                    <a:pt x="399" y="6434"/>
                  </a:lnTo>
                  <a:lnTo>
                    <a:pt x="380" y="6206"/>
                  </a:lnTo>
                  <a:lnTo>
                    <a:pt x="380" y="5959"/>
                  </a:lnTo>
                  <a:lnTo>
                    <a:pt x="361" y="5712"/>
                  </a:lnTo>
                  <a:lnTo>
                    <a:pt x="361" y="5599"/>
                  </a:lnTo>
                  <a:lnTo>
                    <a:pt x="361" y="5466"/>
                  </a:lnTo>
                  <a:lnTo>
                    <a:pt x="361" y="5238"/>
                  </a:lnTo>
                  <a:lnTo>
                    <a:pt x="361" y="5105"/>
                  </a:lnTo>
                  <a:lnTo>
                    <a:pt x="380" y="4972"/>
                  </a:lnTo>
                  <a:lnTo>
                    <a:pt x="380" y="4726"/>
                  </a:lnTo>
                  <a:lnTo>
                    <a:pt x="399" y="4479"/>
                  </a:lnTo>
                  <a:lnTo>
                    <a:pt x="418" y="4232"/>
                  </a:lnTo>
                  <a:lnTo>
                    <a:pt x="437" y="3986"/>
                  </a:lnTo>
                  <a:lnTo>
                    <a:pt x="513" y="3492"/>
                  </a:lnTo>
                  <a:lnTo>
                    <a:pt x="551" y="3265"/>
                  </a:lnTo>
                  <a:lnTo>
                    <a:pt x="589" y="3018"/>
                  </a:lnTo>
                  <a:lnTo>
                    <a:pt x="683" y="2562"/>
                  </a:lnTo>
                  <a:lnTo>
                    <a:pt x="740" y="2335"/>
                  </a:lnTo>
                  <a:lnTo>
                    <a:pt x="797" y="2107"/>
                  </a:lnTo>
                  <a:lnTo>
                    <a:pt x="816" y="2012"/>
                  </a:lnTo>
                  <a:lnTo>
                    <a:pt x="854" y="1898"/>
                  </a:lnTo>
                  <a:lnTo>
                    <a:pt x="911" y="1690"/>
                  </a:lnTo>
                  <a:lnTo>
                    <a:pt x="1044" y="1291"/>
                  </a:lnTo>
                  <a:lnTo>
                    <a:pt x="1101" y="1101"/>
                  </a:lnTo>
                  <a:lnTo>
                    <a:pt x="1177" y="912"/>
                  </a:lnTo>
                  <a:lnTo>
                    <a:pt x="1424" y="285"/>
                  </a:lnTo>
                  <a:lnTo>
                    <a:pt x="155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
            <p:cNvSpPr/>
            <p:nvPr/>
          </p:nvSpPr>
          <p:spPr>
            <a:xfrm>
              <a:off x="-574398" y="2715487"/>
              <a:ext cx="81676" cy="487802"/>
            </a:xfrm>
            <a:custGeom>
              <a:avLst/>
              <a:gdLst/>
              <a:ahLst/>
              <a:cxnLst/>
              <a:rect l="l" t="t" r="r" b="b"/>
              <a:pathLst>
                <a:path w="1557" h="9299" extrusionOk="0">
                  <a:moveTo>
                    <a:pt x="1442" y="1"/>
                  </a:moveTo>
                  <a:lnTo>
                    <a:pt x="1310" y="228"/>
                  </a:lnTo>
                  <a:lnTo>
                    <a:pt x="1139" y="513"/>
                  </a:lnTo>
                  <a:lnTo>
                    <a:pt x="1063" y="665"/>
                  </a:lnTo>
                  <a:lnTo>
                    <a:pt x="968" y="836"/>
                  </a:lnTo>
                  <a:lnTo>
                    <a:pt x="816" y="1196"/>
                  </a:lnTo>
                  <a:lnTo>
                    <a:pt x="646" y="1595"/>
                  </a:lnTo>
                  <a:lnTo>
                    <a:pt x="570" y="1803"/>
                  </a:lnTo>
                  <a:lnTo>
                    <a:pt x="532" y="1917"/>
                  </a:lnTo>
                  <a:lnTo>
                    <a:pt x="494" y="2031"/>
                  </a:lnTo>
                  <a:lnTo>
                    <a:pt x="437" y="2240"/>
                  </a:lnTo>
                  <a:lnTo>
                    <a:pt x="361" y="2468"/>
                  </a:lnTo>
                  <a:lnTo>
                    <a:pt x="247" y="2942"/>
                  </a:lnTo>
                  <a:lnTo>
                    <a:pt x="152" y="3435"/>
                  </a:lnTo>
                  <a:lnTo>
                    <a:pt x="114" y="3701"/>
                  </a:lnTo>
                  <a:lnTo>
                    <a:pt x="76" y="3948"/>
                  </a:lnTo>
                  <a:lnTo>
                    <a:pt x="38" y="4194"/>
                  </a:lnTo>
                  <a:lnTo>
                    <a:pt x="19" y="4460"/>
                  </a:lnTo>
                  <a:lnTo>
                    <a:pt x="19" y="4707"/>
                  </a:lnTo>
                  <a:lnTo>
                    <a:pt x="0" y="4972"/>
                  </a:lnTo>
                  <a:lnTo>
                    <a:pt x="0" y="5105"/>
                  </a:lnTo>
                  <a:lnTo>
                    <a:pt x="0" y="5219"/>
                  </a:lnTo>
                  <a:lnTo>
                    <a:pt x="0" y="5485"/>
                  </a:lnTo>
                  <a:lnTo>
                    <a:pt x="19" y="5978"/>
                  </a:lnTo>
                  <a:lnTo>
                    <a:pt x="76" y="6471"/>
                  </a:lnTo>
                  <a:lnTo>
                    <a:pt x="95" y="6585"/>
                  </a:lnTo>
                  <a:lnTo>
                    <a:pt x="95" y="6699"/>
                  </a:lnTo>
                  <a:lnTo>
                    <a:pt x="133" y="6927"/>
                  </a:lnTo>
                  <a:lnTo>
                    <a:pt x="228" y="7382"/>
                  </a:lnTo>
                  <a:lnTo>
                    <a:pt x="266" y="7591"/>
                  </a:lnTo>
                  <a:lnTo>
                    <a:pt x="323" y="7800"/>
                  </a:lnTo>
                  <a:lnTo>
                    <a:pt x="418" y="8179"/>
                  </a:lnTo>
                  <a:lnTo>
                    <a:pt x="532" y="8521"/>
                  </a:lnTo>
                  <a:lnTo>
                    <a:pt x="646" y="8843"/>
                  </a:lnTo>
                  <a:lnTo>
                    <a:pt x="816" y="9299"/>
                  </a:lnTo>
                  <a:lnTo>
                    <a:pt x="911" y="9299"/>
                  </a:lnTo>
                  <a:lnTo>
                    <a:pt x="873" y="9204"/>
                  </a:lnTo>
                  <a:lnTo>
                    <a:pt x="835" y="9071"/>
                  </a:lnTo>
                  <a:lnTo>
                    <a:pt x="778" y="8805"/>
                  </a:lnTo>
                  <a:lnTo>
                    <a:pt x="740" y="8654"/>
                  </a:lnTo>
                  <a:lnTo>
                    <a:pt x="702" y="8483"/>
                  </a:lnTo>
                  <a:lnTo>
                    <a:pt x="627" y="8122"/>
                  </a:lnTo>
                  <a:lnTo>
                    <a:pt x="570" y="7743"/>
                  </a:lnTo>
                  <a:lnTo>
                    <a:pt x="532" y="7534"/>
                  </a:lnTo>
                  <a:lnTo>
                    <a:pt x="513" y="7325"/>
                  </a:lnTo>
                  <a:lnTo>
                    <a:pt x="456" y="6889"/>
                  </a:lnTo>
                  <a:lnTo>
                    <a:pt x="418" y="6661"/>
                  </a:lnTo>
                  <a:lnTo>
                    <a:pt x="418" y="6547"/>
                  </a:lnTo>
                  <a:lnTo>
                    <a:pt x="399" y="6434"/>
                  </a:lnTo>
                  <a:lnTo>
                    <a:pt x="399" y="6206"/>
                  </a:lnTo>
                  <a:lnTo>
                    <a:pt x="380" y="5959"/>
                  </a:lnTo>
                  <a:lnTo>
                    <a:pt x="380" y="5712"/>
                  </a:lnTo>
                  <a:lnTo>
                    <a:pt x="361" y="5599"/>
                  </a:lnTo>
                  <a:lnTo>
                    <a:pt x="361" y="5466"/>
                  </a:lnTo>
                  <a:lnTo>
                    <a:pt x="380" y="5238"/>
                  </a:lnTo>
                  <a:lnTo>
                    <a:pt x="380" y="5105"/>
                  </a:lnTo>
                  <a:lnTo>
                    <a:pt x="380" y="4972"/>
                  </a:lnTo>
                  <a:lnTo>
                    <a:pt x="380" y="4726"/>
                  </a:lnTo>
                  <a:lnTo>
                    <a:pt x="399" y="4479"/>
                  </a:lnTo>
                  <a:lnTo>
                    <a:pt x="418" y="4232"/>
                  </a:lnTo>
                  <a:lnTo>
                    <a:pt x="456" y="3986"/>
                  </a:lnTo>
                  <a:lnTo>
                    <a:pt x="513" y="3492"/>
                  </a:lnTo>
                  <a:lnTo>
                    <a:pt x="551" y="3265"/>
                  </a:lnTo>
                  <a:lnTo>
                    <a:pt x="589" y="3018"/>
                  </a:lnTo>
                  <a:lnTo>
                    <a:pt x="683" y="2562"/>
                  </a:lnTo>
                  <a:lnTo>
                    <a:pt x="740" y="2335"/>
                  </a:lnTo>
                  <a:lnTo>
                    <a:pt x="797" y="2107"/>
                  </a:lnTo>
                  <a:lnTo>
                    <a:pt x="835" y="2012"/>
                  </a:lnTo>
                  <a:lnTo>
                    <a:pt x="854" y="1898"/>
                  </a:lnTo>
                  <a:lnTo>
                    <a:pt x="911" y="1690"/>
                  </a:lnTo>
                  <a:lnTo>
                    <a:pt x="1044" y="1291"/>
                  </a:lnTo>
                  <a:lnTo>
                    <a:pt x="1101" y="1101"/>
                  </a:lnTo>
                  <a:lnTo>
                    <a:pt x="1177" y="912"/>
                  </a:lnTo>
                  <a:lnTo>
                    <a:pt x="1424" y="285"/>
                  </a:lnTo>
                  <a:lnTo>
                    <a:pt x="155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
            <p:cNvSpPr/>
            <p:nvPr/>
          </p:nvSpPr>
          <p:spPr>
            <a:xfrm>
              <a:off x="-279744" y="2715487"/>
              <a:ext cx="81676" cy="494779"/>
            </a:xfrm>
            <a:custGeom>
              <a:avLst/>
              <a:gdLst/>
              <a:ahLst/>
              <a:cxnLst/>
              <a:rect l="l" t="t" r="r" b="b"/>
              <a:pathLst>
                <a:path w="1557" h="9432" extrusionOk="0">
                  <a:moveTo>
                    <a:pt x="1442" y="1"/>
                  </a:moveTo>
                  <a:lnTo>
                    <a:pt x="1309" y="228"/>
                  </a:lnTo>
                  <a:lnTo>
                    <a:pt x="1139" y="513"/>
                  </a:lnTo>
                  <a:lnTo>
                    <a:pt x="1063" y="665"/>
                  </a:lnTo>
                  <a:lnTo>
                    <a:pt x="987" y="836"/>
                  </a:lnTo>
                  <a:lnTo>
                    <a:pt x="816" y="1196"/>
                  </a:lnTo>
                  <a:lnTo>
                    <a:pt x="645" y="1595"/>
                  </a:lnTo>
                  <a:lnTo>
                    <a:pt x="569" y="1803"/>
                  </a:lnTo>
                  <a:lnTo>
                    <a:pt x="531" y="1917"/>
                  </a:lnTo>
                  <a:lnTo>
                    <a:pt x="513" y="2031"/>
                  </a:lnTo>
                  <a:lnTo>
                    <a:pt x="437" y="2240"/>
                  </a:lnTo>
                  <a:lnTo>
                    <a:pt x="361" y="2468"/>
                  </a:lnTo>
                  <a:lnTo>
                    <a:pt x="247" y="2942"/>
                  </a:lnTo>
                  <a:lnTo>
                    <a:pt x="152" y="3435"/>
                  </a:lnTo>
                  <a:lnTo>
                    <a:pt x="114" y="3701"/>
                  </a:lnTo>
                  <a:lnTo>
                    <a:pt x="76" y="3948"/>
                  </a:lnTo>
                  <a:lnTo>
                    <a:pt x="57" y="4194"/>
                  </a:lnTo>
                  <a:lnTo>
                    <a:pt x="38" y="4460"/>
                  </a:lnTo>
                  <a:lnTo>
                    <a:pt x="19" y="4707"/>
                  </a:lnTo>
                  <a:lnTo>
                    <a:pt x="0" y="4972"/>
                  </a:lnTo>
                  <a:lnTo>
                    <a:pt x="0" y="5105"/>
                  </a:lnTo>
                  <a:lnTo>
                    <a:pt x="0" y="5219"/>
                  </a:lnTo>
                  <a:lnTo>
                    <a:pt x="0" y="5485"/>
                  </a:lnTo>
                  <a:lnTo>
                    <a:pt x="19" y="5978"/>
                  </a:lnTo>
                  <a:lnTo>
                    <a:pt x="76" y="6471"/>
                  </a:lnTo>
                  <a:lnTo>
                    <a:pt x="95" y="6585"/>
                  </a:lnTo>
                  <a:lnTo>
                    <a:pt x="114" y="6699"/>
                  </a:lnTo>
                  <a:lnTo>
                    <a:pt x="133" y="6927"/>
                  </a:lnTo>
                  <a:lnTo>
                    <a:pt x="228" y="7382"/>
                  </a:lnTo>
                  <a:lnTo>
                    <a:pt x="266" y="7591"/>
                  </a:lnTo>
                  <a:lnTo>
                    <a:pt x="323" y="7800"/>
                  </a:lnTo>
                  <a:lnTo>
                    <a:pt x="418" y="8179"/>
                  </a:lnTo>
                  <a:lnTo>
                    <a:pt x="531" y="8521"/>
                  </a:lnTo>
                  <a:lnTo>
                    <a:pt x="645" y="8843"/>
                  </a:lnTo>
                  <a:lnTo>
                    <a:pt x="740" y="9109"/>
                  </a:lnTo>
                  <a:lnTo>
                    <a:pt x="835" y="9337"/>
                  </a:lnTo>
                  <a:lnTo>
                    <a:pt x="873" y="9432"/>
                  </a:lnTo>
                  <a:lnTo>
                    <a:pt x="930" y="9432"/>
                  </a:lnTo>
                  <a:lnTo>
                    <a:pt x="911" y="9318"/>
                  </a:lnTo>
                  <a:lnTo>
                    <a:pt x="873" y="9204"/>
                  </a:lnTo>
                  <a:lnTo>
                    <a:pt x="854" y="9071"/>
                  </a:lnTo>
                  <a:lnTo>
                    <a:pt x="778" y="8805"/>
                  </a:lnTo>
                  <a:lnTo>
                    <a:pt x="740" y="8654"/>
                  </a:lnTo>
                  <a:lnTo>
                    <a:pt x="702" y="8483"/>
                  </a:lnTo>
                  <a:lnTo>
                    <a:pt x="626" y="8122"/>
                  </a:lnTo>
                  <a:lnTo>
                    <a:pt x="569" y="7743"/>
                  </a:lnTo>
                  <a:lnTo>
                    <a:pt x="531" y="7534"/>
                  </a:lnTo>
                  <a:lnTo>
                    <a:pt x="513" y="7325"/>
                  </a:lnTo>
                  <a:lnTo>
                    <a:pt x="456" y="6889"/>
                  </a:lnTo>
                  <a:lnTo>
                    <a:pt x="437" y="6661"/>
                  </a:lnTo>
                  <a:lnTo>
                    <a:pt x="418" y="6547"/>
                  </a:lnTo>
                  <a:lnTo>
                    <a:pt x="418" y="6434"/>
                  </a:lnTo>
                  <a:lnTo>
                    <a:pt x="399" y="6206"/>
                  </a:lnTo>
                  <a:lnTo>
                    <a:pt x="380" y="5959"/>
                  </a:lnTo>
                  <a:lnTo>
                    <a:pt x="380" y="5712"/>
                  </a:lnTo>
                  <a:lnTo>
                    <a:pt x="380" y="5599"/>
                  </a:lnTo>
                  <a:lnTo>
                    <a:pt x="380" y="5466"/>
                  </a:lnTo>
                  <a:lnTo>
                    <a:pt x="380" y="5238"/>
                  </a:lnTo>
                  <a:lnTo>
                    <a:pt x="380" y="5105"/>
                  </a:lnTo>
                  <a:lnTo>
                    <a:pt x="380" y="4972"/>
                  </a:lnTo>
                  <a:lnTo>
                    <a:pt x="399" y="4726"/>
                  </a:lnTo>
                  <a:lnTo>
                    <a:pt x="399" y="4479"/>
                  </a:lnTo>
                  <a:lnTo>
                    <a:pt x="418" y="4232"/>
                  </a:lnTo>
                  <a:lnTo>
                    <a:pt x="456" y="3986"/>
                  </a:lnTo>
                  <a:lnTo>
                    <a:pt x="513" y="3492"/>
                  </a:lnTo>
                  <a:lnTo>
                    <a:pt x="550" y="3265"/>
                  </a:lnTo>
                  <a:lnTo>
                    <a:pt x="588" y="3018"/>
                  </a:lnTo>
                  <a:lnTo>
                    <a:pt x="702" y="2562"/>
                  </a:lnTo>
                  <a:lnTo>
                    <a:pt x="740" y="2335"/>
                  </a:lnTo>
                  <a:lnTo>
                    <a:pt x="797" y="2107"/>
                  </a:lnTo>
                  <a:lnTo>
                    <a:pt x="835" y="2012"/>
                  </a:lnTo>
                  <a:lnTo>
                    <a:pt x="854" y="1898"/>
                  </a:lnTo>
                  <a:lnTo>
                    <a:pt x="930" y="1690"/>
                  </a:lnTo>
                  <a:lnTo>
                    <a:pt x="1044" y="1291"/>
                  </a:lnTo>
                  <a:lnTo>
                    <a:pt x="1120" y="1101"/>
                  </a:lnTo>
                  <a:lnTo>
                    <a:pt x="1177" y="912"/>
                  </a:lnTo>
                  <a:lnTo>
                    <a:pt x="1423" y="285"/>
                  </a:lnTo>
                  <a:lnTo>
                    <a:pt x="155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
            <p:cNvSpPr/>
            <p:nvPr/>
          </p:nvSpPr>
          <p:spPr>
            <a:xfrm>
              <a:off x="-859085" y="2700589"/>
              <a:ext cx="800344" cy="29901"/>
            </a:xfrm>
            <a:custGeom>
              <a:avLst/>
              <a:gdLst/>
              <a:ahLst/>
              <a:cxnLst/>
              <a:rect l="l" t="t" r="r" b="b"/>
              <a:pathLst>
                <a:path w="15257" h="570" extrusionOk="0">
                  <a:moveTo>
                    <a:pt x="228" y="0"/>
                  </a:moveTo>
                  <a:lnTo>
                    <a:pt x="171" y="19"/>
                  </a:lnTo>
                  <a:lnTo>
                    <a:pt x="76" y="76"/>
                  </a:lnTo>
                  <a:lnTo>
                    <a:pt x="19" y="171"/>
                  </a:lnTo>
                  <a:lnTo>
                    <a:pt x="0" y="228"/>
                  </a:lnTo>
                  <a:lnTo>
                    <a:pt x="0" y="285"/>
                  </a:lnTo>
                  <a:lnTo>
                    <a:pt x="0" y="342"/>
                  </a:lnTo>
                  <a:lnTo>
                    <a:pt x="19" y="399"/>
                  </a:lnTo>
                  <a:lnTo>
                    <a:pt x="76" y="493"/>
                  </a:lnTo>
                  <a:lnTo>
                    <a:pt x="171" y="550"/>
                  </a:lnTo>
                  <a:lnTo>
                    <a:pt x="228" y="569"/>
                  </a:lnTo>
                  <a:lnTo>
                    <a:pt x="15029" y="569"/>
                  </a:lnTo>
                  <a:lnTo>
                    <a:pt x="15086" y="550"/>
                  </a:lnTo>
                  <a:lnTo>
                    <a:pt x="15181" y="493"/>
                  </a:lnTo>
                  <a:lnTo>
                    <a:pt x="15238" y="399"/>
                  </a:lnTo>
                  <a:lnTo>
                    <a:pt x="15257" y="342"/>
                  </a:lnTo>
                  <a:lnTo>
                    <a:pt x="15257" y="285"/>
                  </a:lnTo>
                  <a:lnTo>
                    <a:pt x="15257" y="228"/>
                  </a:lnTo>
                  <a:lnTo>
                    <a:pt x="15238" y="171"/>
                  </a:lnTo>
                  <a:lnTo>
                    <a:pt x="15181" y="76"/>
                  </a:lnTo>
                  <a:lnTo>
                    <a:pt x="15086" y="19"/>
                  </a:lnTo>
                  <a:lnTo>
                    <a:pt x="15029" y="0"/>
                  </a:lnTo>
                  <a:close/>
                </a:path>
              </a:pathLst>
            </a:custGeom>
            <a:solidFill>
              <a:srgbClr val="885E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
            <p:cNvSpPr/>
            <p:nvPr/>
          </p:nvSpPr>
          <p:spPr>
            <a:xfrm>
              <a:off x="-686867" y="2815051"/>
              <a:ext cx="232964" cy="239941"/>
            </a:xfrm>
            <a:custGeom>
              <a:avLst/>
              <a:gdLst/>
              <a:ahLst/>
              <a:cxnLst/>
              <a:rect l="l" t="t" r="r" b="b"/>
              <a:pathLst>
                <a:path w="4441" h="4574" extrusionOk="0">
                  <a:moveTo>
                    <a:pt x="2714" y="0"/>
                  </a:moveTo>
                  <a:lnTo>
                    <a:pt x="2277" y="19"/>
                  </a:lnTo>
                  <a:lnTo>
                    <a:pt x="1860" y="38"/>
                  </a:lnTo>
                  <a:lnTo>
                    <a:pt x="1423" y="95"/>
                  </a:lnTo>
                  <a:lnTo>
                    <a:pt x="987" y="152"/>
                  </a:lnTo>
                  <a:lnTo>
                    <a:pt x="1139" y="171"/>
                  </a:lnTo>
                  <a:lnTo>
                    <a:pt x="1271" y="209"/>
                  </a:lnTo>
                  <a:lnTo>
                    <a:pt x="1404" y="247"/>
                  </a:lnTo>
                  <a:lnTo>
                    <a:pt x="1537" y="323"/>
                  </a:lnTo>
                  <a:lnTo>
                    <a:pt x="1651" y="418"/>
                  </a:lnTo>
                  <a:lnTo>
                    <a:pt x="1746" y="513"/>
                  </a:lnTo>
                  <a:lnTo>
                    <a:pt x="1841" y="626"/>
                  </a:lnTo>
                  <a:lnTo>
                    <a:pt x="1917" y="778"/>
                  </a:lnTo>
                  <a:lnTo>
                    <a:pt x="1974" y="911"/>
                  </a:lnTo>
                  <a:lnTo>
                    <a:pt x="2030" y="1082"/>
                  </a:lnTo>
                  <a:lnTo>
                    <a:pt x="2087" y="1234"/>
                  </a:lnTo>
                  <a:lnTo>
                    <a:pt x="2106" y="1423"/>
                  </a:lnTo>
                  <a:lnTo>
                    <a:pt x="2125" y="1613"/>
                  </a:lnTo>
                  <a:lnTo>
                    <a:pt x="2125" y="1803"/>
                  </a:lnTo>
                  <a:lnTo>
                    <a:pt x="2106" y="2012"/>
                  </a:lnTo>
                  <a:lnTo>
                    <a:pt x="2068" y="2220"/>
                  </a:lnTo>
                  <a:lnTo>
                    <a:pt x="2012" y="2429"/>
                  </a:lnTo>
                  <a:lnTo>
                    <a:pt x="1955" y="2619"/>
                  </a:lnTo>
                  <a:lnTo>
                    <a:pt x="1879" y="2809"/>
                  </a:lnTo>
                  <a:lnTo>
                    <a:pt x="1784" y="2998"/>
                  </a:lnTo>
                  <a:lnTo>
                    <a:pt x="1689" y="3188"/>
                  </a:lnTo>
                  <a:lnTo>
                    <a:pt x="1575" y="3359"/>
                  </a:lnTo>
                  <a:lnTo>
                    <a:pt x="1442" y="3511"/>
                  </a:lnTo>
                  <a:lnTo>
                    <a:pt x="1309" y="3663"/>
                  </a:lnTo>
                  <a:lnTo>
                    <a:pt x="1158" y="3814"/>
                  </a:lnTo>
                  <a:lnTo>
                    <a:pt x="1006" y="3928"/>
                  </a:lnTo>
                  <a:lnTo>
                    <a:pt x="854" y="4061"/>
                  </a:lnTo>
                  <a:lnTo>
                    <a:pt x="683" y="4156"/>
                  </a:lnTo>
                  <a:lnTo>
                    <a:pt x="512" y="4251"/>
                  </a:lnTo>
                  <a:lnTo>
                    <a:pt x="342" y="4327"/>
                  </a:lnTo>
                  <a:lnTo>
                    <a:pt x="171" y="4384"/>
                  </a:lnTo>
                  <a:lnTo>
                    <a:pt x="0" y="4441"/>
                  </a:lnTo>
                  <a:lnTo>
                    <a:pt x="0" y="4441"/>
                  </a:lnTo>
                  <a:lnTo>
                    <a:pt x="455" y="4422"/>
                  </a:lnTo>
                  <a:lnTo>
                    <a:pt x="930" y="4403"/>
                  </a:lnTo>
                  <a:lnTo>
                    <a:pt x="1404" y="4384"/>
                  </a:lnTo>
                  <a:lnTo>
                    <a:pt x="1860" y="4403"/>
                  </a:lnTo>
                  <a:lnTo>
                    <a:pt x="2334" y="4422"/>
                  </a:lnTo>
                  <a:lnTo>
                    <a:pt x="2790" y="4460"/>
                  </a:lnTo>
                  <a:lnTo>
                    <a:pt x="3264" y="4498"/>
                  </a:lnTo>
                  <a:lnTo>
                    <a:pt x="3738" y="4573"/>
                  </a:lnTo>
                  <a:lnTo>
                    <a:pt x="3738" y="4554"/>
                  </a:lnTo>
                  <a:lnTo>
                    <a:pt x="3568" y="4498"/>
                  </a:lnTo>
                  <a:lnTo>
                    <a:pt x="3416" y="4422"/>
                  </a:lnTo>
                  <a:lnTo>
                    <a:pt x="3264" y="4327"/>
                  </a:lnTo>
                  <a:lnTo>
                    <a:pt x="3131" y="4232"/>
                  </a:lnTo>
                  <a:lnTo>
                    <a:pt x="3017" y="4118"/>
                  </a:lnTo>
                  <a:lnTo>
                    <a:pt x="2903" y="3985"/>
                  </a:lnTo>
                  <a:lnTo>
                    <a:pt x="2808" y="3852"/>
                  </a:lnTo>
                  <a:lnTo>
                    <a:pt x="2714" y="3701"/>
                  </a:lnTo>
                  <a:lnTo>
                    <a:pt x="2638" y="3549"/>
                  </a:lnTo>
                  <a:lnTo>
                    <a:pt x="2581" y="3378"/>
                  </a:lnTo>
                  <a:lnTo>
                    <a:pt x="2543" y="3207"/>
                  </a:lnTo>
                  <a:lnTo>
                    <a:pt x="2505" y="3017"/>
                  </a:lnTo>
                  <a:lnTo>
                    <a:pt x="2486" y="2828"/>
                  </a:lnTo>
                  <a:lnTo>
                    <a:pt x="2486" y="2638"/>
                  </a:lnTo>
                  <a:lnTo>
                    <a:pt x="2505" y="2429"/>
                  </a:lnTo>
                  <a:lnTo>
                    <a:pt x="2543" y="2220"/>
                  </a:lnTo>
                  <a:lnTo>
                    <a:pt x="2581" y="2012"/>
                  </a:lnTo>
                  <a:lnTo>
                    <a:pt x="2657" y="1803"/>
                  </a:lnTo>
                  <a:lnTo>
                    <a:pt x="2733" y="1613"/>
                  </a:lnTo>
                  <a:lnTo>
                    <a:pt x="2808" y="1423"/>
                  </a:lnTo>
                  <a:lnTo>
                    <a:pt x="2903" y="1253"/>
                  </a:lnTo>
                  <a:lnTo>
                    <a:pt x="3017" y="1082"/>
                  </a:lnTo>
                  <a:lnTo>
                    <a:pt x="3131" y="911"/>
                  </a:lnTo>
                  <a:lnTo>
                    <a:pt x="3245" y="759"/>
                  </a:lnTo>
                  <a:lnTo>
                    <a:pt x="3378" y="626"/>
                  </a:lnTo>
                  <a:lnTo>
                    <a:pt x="3511" y="513"/>
                  </a:lnTo>
                  <a:lnTo>
                    <a:pt x="3662" y="399"/>
                  </a:lnTo>
                  <a:lnTo>
                    <a:pt x="3814" y="323"/>
                  </a:lnTo>
                  <a:lnTo>
                    <a:pt x="3966" y="247"/>
                  </a:lnTo>
                  <a:lnTo>
                    <a:pt x="4118" y="190"/>
                  </a:lnTo>
                  <a:lnTo>
                    <a:pt x="4289" y="152"/>
                  </a:lnTo>
                  <a:lnTo>
                    <a:pt x="4440" y="152"/>
                  </a:lnTo>
                  <a:lnTo>
                    <a:pt x="4440" y="133"/>
                  </a:lnTo>
                  <a:lnTo>
                    <a:pt x="4004" y="76"/>
                  </a:lnTo>
                  <a:lnTo>
                    <a:pt x="3568" y="38"/>
                  </a:lnTo>
                  <a:lnTo>
                    <a:pt x="315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
            <p:cNvSpPr/>
            <p:nvPr/>
          </p:nvSpPr>
          <p:spPr>
            <a:xfrm>
              <a:off x="-729672" y="2869764"/>
              <a:ext cx="319571" cy="155379"/>
            </a:xfrm>
            <a:custGeom>
              <a:avLst/>
              <a:gdLst/>
              <a:ahLst/>
              <a:cxnLst/>
              <a:rect l="l" t="t" r="r" b="b"/>
              <a:pathLst>
                <a:path w="6092" h="2962" extrusionOk="0">
                  <a:moveTo>
                    <a:pt x="721" y="1"/>
                  </a:moveTo>
                  <a:lnTo>
                    <a:pt x="702" y="20"/>
                  </a:lnTo>
                  <a:lnTo>
                    <a:pt x="0" y="2771"/>
                  </a:lnTo>
                  <a:lnTo>
                    <a:pt x="95" y="2658"/>
                  </a:lnTo>
                  <a:lnTo>
                    <a:pt x="190" y="2525"/>
                  </a:lnTo>
                  <a:lnTo>
                    <a:pt x="304" y="2392"/>
                  </a:lnTo>
                  <a:lnTo>
                    <a:pt x="456" y="2259"/>
                  </a:lnTo>
                  <a:lnTo>
                    <a:pt x="607" y="2145"/>
                  </a:lnTo>
                  <a:lnTo>
                    <a:pt x="778" y="2012"/>
                  </a:lnTo>
                  <a:lnTo>
                    <a:pt x="968" y="1918"/>
                  </a:lnTo>
                  <a:lnTo>
                    <a:pt x="1158" y="1804"/>
                  </a:lnTo>
                  <a:lnTo>
                    <a:pt x="1366" y="1709"/>
                  </a:lnTo>
                  <a:lnTo>
                    <a:pt x="1594" y="1614"/>
                  </a:lnTo>
                  <a:lnTo>
                    <a:pt x="1822" y="1538"/>
                  </a:lnTo>
                  <a:lnTo>
                    <a:pt x="2068" y="1481"/>
                  </a:lnTo>
                  <a:lnTo>
                    <a:pt x="2315" y="1424"/>
                  </a:lnTo>
                  <a:lnTo>
                    <a:pt x="2562" y="1386"/>
                  </a:lnTo>
                  <a:lnTo>
                    <a:pt x="2828" y="1367"/>
                  </a:lnTo>
                  <a:lnTo>
                    <a:pt x="3340" y="1367"/>
                  </a:lnTo>
                  <a:lnTo>
                    <a:pt x="3587" y="1405"/>
                  </a:lnTo>
                  <a:lnTo>
                    <a:pt x="3833" y="1443"/>
                  </a:lnTo>
                  <a:lnTo>
                    <a:pt x="4061" y="1500"/>
                  </a:lnTo>
                  <a:lnTo>
                    <a:pt x="4289" y="1576"/>
                  </a:lnTo>
                  <a:lnTo>
                    <a:pt x="4497" y="1671"/>
                  </a:lnTo>
                  <a:lnTo>
                    <a:pt x="4687" y="1766"/>
                  </a:lnTo>
                  <a:lnTo>
                    <a:pt x="4858" y="1880"/>
                  </a:lnTo>
                  <a:lnTo>
                    <a:pt x="5029" y="2012"/>
                  </a:lnTo>
                  <a:lnTo>
                    <a:pt x="5181" y="2126"/>
                  </a:lnTo>
                  <a:lnTo>
                    <a:pt x="5313" y="2259"/>
                  </a:lnTo>
                  <a:lnTo>
                    <a:pt x="5408" y="2392"/>
                  </a:lnTo>
                  <a:lnTo>
                    <a:pt x="5503" y="2544"/>
                  </a:lnTo>
                  <a:lnTo>
                    <a:pt x="5579" y="2677"/>
                  </a:lnTo>
                  <a:lnTo>
                    <a:pt x="5636" y="2828"/>
                  </a:lnTo>
                  <a:lnTo>
                    <a:pt x="5655" y="2961"/>
                  </a:lnTo>
                  <a:lnTo>
                    <a:pt x="5902" y="1519"/>
                  </a:lnTo>
                  <a:lnTo>
                    <a:pt x="6091" y="77"/>
                  </a:lnTo>
                  <a:lnTo>
                    <a:pt x="6015" y="191"/>
                  </a:lnTo>
                  <a:lnTo>
                    <a:pt x="5940" y="305"/>
                  </a:lnTo>
                  <a:lnTo>
                    <a:pt x="5826" y="399"/>
                  </a:lnTo>
                  <a:lnTo>
                    <a:pt x="5712" y="494"/>
                  </a:lnTo>
                  <a:lnTo>
                    <a:pt x="5560" y="570"/>
                  </a:lnTo>
                  <a:lnTo>
                    <a:pt x="5408" y="646"/>
                  </a:lnTo>
                  <a:lnTo>
                    <a:pt x="5237" y="722"/>
                  </a:lnTo>
                  <a:lnTo>
                    <a:pt x="5048" y="779"/>
                  </a:lnTo>
                  <a:lnTo>
                    <a:pt x="4630" y="874"/>
                  </a:lnTo>
                  <a:lnTo>
                    <a:pt x="4156" y="931"/>
                  </a:lnTo>
                  <a:lnTo>
                    <a:pt x="3681" y="969"/>
                  </a:lnTo>
                  <a:lnTo>
                    <a:pt x="3150" y="988"/>
                  </a:lnTo>
                  <a:lnTo>
                    <a:pt x="2657" y="969"/>
                  </a:lnTo>
                  <a:lnTo>
                    <a:pt x="2182" y="912"/>
                  </a:lnTo>
                  <a:lnTo>
                    <a:pt x="1765" y="836"/>
                  </a:lnTo>
                  <a:lnTo>
                    <a:pt x="1594" y="779"/>
                  </a:lnTo>
                  <a:lnTo>
                    <a:pt x="1423" y="722"/>
                  </a:lnTo>
                  <a:lnTo>
                    <a:pt x="1253" y="665"/>
                  </a:lnTo>
                  <a:lnTo>
                    <a:pt x="1120" y="589"/>
                  </a:lnTo>
                  <a:lnTo>
                    <a:pt x="1006" y="513"/>
                  </a:lnTo>
                  <a:lnTo>
                    <a:pt x="911" y="437"/>
                  </a:lnTo>
                  <a:lnTo>
                    <a:pt x="816" y="343"/>
                  </a:lnTo>
                  <a:lnTo>
                    <a:pt x="759" y="229"/>
                  </a:lnTo>
                  <a:lnTo>
                    <a:pt x="721" y="134"/>
                  </a:lnTo>
                  <a:lnTo>
                    <a:pt x="72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
            <p:cNvSpPr/>
            <p:nvPr/>
          </p:nvSpPr>
          <p:spPr>
            <a:xfrm>
              <a:off x="-624180" y="2381018"/>
              <a:ext cx="150343" cy="153386"/>
            </a:xfrm>
            <a:custGeom>
              <a:avLst/>
              <a:gdLst/>
              <a:ahLst/>
              <a:cxnLst/>
              <a:rect l="l" t="t" r="r" b="b"/>
              <a:pathLst>
                <a:path w="2866" h="2924" extrusionOk="0">
                  <a:moveTo>
                    <a:pt x="23" y="2846"/>
                  </a:moveTo>
                  <a:lnTo>
                    <a:pt x="1" y="2847"/>
                  </a:lnTo>
                  <a:lnTo>
                    <a:pt x="20" y="2847"/>
                  </a:lnTo>
                  <a:lnTo>
                    <a:pt x="23" y="2846"/>
                  </a:lnTo>
                  <a:close/>
                  <a:moveTo>
                    <a:pt x="1746" y="1"/>
                  </a:moveTo>
                  <a:lnTo>
                    <a:pt x="1196" y="39"/>
                  </a:lnTo>
                  <a:lnTo>
                    <a:pt x="646" y="96"/>
                  </a:lnTo>
                  <a:lnTo>
                    <a:pt x="646" y="115"/>
                  </a:lnTo>
                  <a:lnTo>
                    <a:pt x="741" y="115"/>
                  </a:lnTo>
                  <a:lnTo>
                    <a:pt x="835" y="134"/>
                  </a:lnTo>
                  <a:lnTo>
                    <a:pt x="911" y="172"/>
                  </a:lnTo>
                  <a:lnTo>
                    <a:pt x="987" y="210"/>
                  </a:lnTo>
                  <a:lnTo>
                    <a:pt x="1063" y="266"/>
                  </a:lnTo>
                  <a:lnTo>
                    <a:pt x="1139" y="342"/>
                  </a:lnTo>
                  <a:lnTo>
                    <a:pt x="1234" y="494"/>
                  </a:lnTo>
                  <a:lnTo>
                    <a:pt x="1310" y="684"/>
                  </a:lnTo>
                  <a:lnTo>
                    <a:pt x="1367" y="912"/>
                  </a:lnTo>
                  <a:lnTo>
                    <a:pt x="1367" y="1158"/>
                  </a:lnTo>
                  <a:lnTo>
                    <a:pt x="1329" y="1424"/>
                  </a:lnTo>
                  <a:lnTo>
                    <a:pt x="1272" y="1690"/>
                  </a:lnTo>
                  <a:lnTo>
                    <a:pt x="1158" y="1917"/>
                  </a:lnTo>
                  <a:lnTo>
                    <a:pt x="1025" y="2145"/>
                  </a:lnTo>
                  <a:lnTo>
                    <a:pt x="854" y="2354"/>
                  </a:lnTo>
                  <a:lnTo>
                    <a:pt x="665" y="2525"/>
                  </a:lnTo>
                  <a:lnTo>
                    <a:pt x="456" y="2657"/>
                  </a:lnTo>
                  <a:lnTo>
                    <a:pt x="228" y="2771"/>
                  </a:lnTo>
                  <a:lnTo>
                    <a:pt x="23" y="2846"/>
                  </a:lnTo>
                  <a:lnTo>
                    <a:pt x="23" y="2846"/>
                  </a:lnTo>
                  <a:lnTo>
                    <a:pt x="608" y="2809"/>
                  </a:lnTo>
                  <a:lnTo>
                    <a:pt x="1196" y="2809"/>
                  </a:lnTo>
                  <a:lnTo>
                    <a:pt x="1803" y="2847"/>
                  </a:lnTo>
                  <a:lnTo>
                    <a:pt x="2391" y="2923"/>
                  </a:lnTo>
                  <a:lnTo>
                    <a:pt x="2202" y="2828"/>
                  </a:lnTo>
                  <a:lnTo>
                    <a:pt x="2012" y="2714"/>
                  </a:lnTo>
                  <a:lnTo>
                    <a:pt x="1879" y="2563"/>
                  </a:lnTo>
                  <a:lnTo>
                    <a:pt x="1746" y="2373"/>
                  </a:lnTo>
                  <a:lnTo>
                    <a:pt x="1670" y="2164"/>
                  </a:lnTo>
                  <a:lnTo>
                    <a:pt x="1613" y="1936"/>
                  </a:lnTo>
                  <a:lnTo>
                    <a:pt x="1613" y="1690"/>
                  </a:lnTo>
                  <a:lnTo>
                    <a:pt x="1632" y="1424"/>
                  </a:lnTo>
                  <a:lnTo>
                    <a:pt x="1708" y="1158"/>
                  </a:lnTo>
                  <a:lnTo>
                    <a:pt x="1803" y="912"/>
                  </a:lnTo>
                  <a:lnTo>
                    <a:pt x="1936" y="703"/>
                  </a:lnTo>
                  <a:lnTo>
                    <a:pt x="2088" y="494"/>
                  </a:lnTo>
                  <a:lnTo>
                    <a:pt x="2259" y="342"/>
                  </a:lnTo>
                  <a:lnTo>
                    <a:pt x="2448" y="210"/>
                  </a:lnTo>
                  <a:lnTo>
                    <a:pt x="2543" y="172"/>
                  </a:lnTo>
                  <a:lnTo>
                    <a:pt x="2657" y="134"/>
                  </a:lnTo>
                  <a:lnTo>
                    <a:pt x="2752" y="115"/>
                  </a:lnTo>
                  <a:lnTo>
                    <a:pt x="2847" y="96"/>
                  </a:lnTo>
                  <a:lnTo>
                    <a:pt x="2866" y="96"/>
                  </a:lnTo>
                  <a:lnTo>
                    <a:pt x="2581" y="58"/>
                  </a:lnTo>
                  <a:lnTo>
                    <a:pt x="2297" y="20"/>
                  </a:lnTo>
                  <a:lnTo>
                    <a:pt x="2031" y="20"/>
                  </a:lnTo>
                  <a:lnTo>
                    <a:pt x="174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
            <p:cNvSpPr/>
            <p:nvPr/>
          </p:nvSpPr>
          <p:spPr>
            <a:xfrm>
              <a:off x="-651039" y="2416846"/>
              <a:ext cx="205109" cy="98620"/>
            </a:xfrm>
            <a:custGeom>
              <a:avLst/>
              <a:gdLst/>
              <a:ahLst/>
              <a:cxnLst/>
              <a:rect l="l" t="t" r="r" b="b"/>
              <a:pathLst>
                <a:path w="3910" h="1880" extrusionOk="0">
                  <a:moveTo>
                    <a:pt x="456" y="1"/>
                  </a:moveTo>
                  <a:lnTo>
                    <a:pt x="0" y="1766"/>
                  </a:lnTo>
                  <a:lnTo>
                    <a:pt x="133" y="1595"/>
                  </a:lnTo>
                  <a:lnTo>
                    <a:pt x="285" y="1443"/>
                  </a:lnTo>
                  <a:lnTo>
                    <a:pt x="494" y="1291"/>
                  </a:lnTo>
                  <a:lnTo>
                    <a:pt x="740" y="1140"/>
                  </a:lnTo>
                  <a:lnTo>
                    <a:pt x="1025" y="1026"/>
                  </a:lnTo>
                  <a:lnTo>
                    <a:pt x="1329" y="931"/>
                  </a:lnTo>
                  <a:lnTo>
                    <a:pt x="1651" y="874"/>
                  </a:lnTo>
                  <a:lnTo>
                    <a:pt x="1974" y="855"/>
                  </a:lnTo>
                  <a:lnTo>
                    <a:pt x="2144" y="874"/>
                  </a:lnTo>
                  <a:lnTo>
                    <a:pt x="2296" y="893"/>
                  </a:lnTo>
                  <a:lnTo>
                    <a:pt x="2600" y="950"/>
                  </a:lnTo>
                  <a:lnTo>
                    <a:pt x="2866" y="1064"/>
                  </a:lnTo>
                  <a:lnTo>
                    <a:pt x="3112" y="1196"/>
                  </a:lnTo>
                  <a:lnTo>
                    <a:pt x="3321" y="1348"/>
                  </a:lnTo>
                  <a:lnTo>
                    <a:pt x="3473" y="1519"/>
                  </a:lnTo>
                  <a:lnTo>
                    <a:pt x="3530" y="1614"/>
                  </a:lnTo>
                  <a:lnTo>
                    <a:pt x="3568" y="1709"/>
                  </a:lnTo>
                  <a:lnTo>
                    <a:pt x="3606" y="1804"/>
                  </a:lnTo>
                  <a:lnTo>
                    <a:pt x="3625" y="1880"/>
                  </a:lnTo>
                  <a:lnTo>
                    <a:pt x="3776" y="969"/>
                  </a:lnTo>
                  <a:lnTo>
                    <a:pt x="3909" y="39"/>
                  </a:lnTo>
                  <a:lnTo>
                    <a:pt x="3890" y="39"/>
                  </a:lnTo>
                  <a:lnTo>
                    <a:pt x="3852" y="115"/>
                  </a:lnTo>
                  <a:lnTo>
                    <a:pt x="3795" y="191"/>
                  </a:lnTo>
                  <a:lnTo>
                    <a:pt x="3738" y="248"/>
                  </a:lnTo>
                  <a:lnTo>
                    <a:pt x="3663" y="305"/>
                  </a:lnTo>
                  <a:lnTo>
                    <a:pt x="3454" y="399"/>
                  </a:lnTo>
                  <a:lnTo>
                    <a:pt x="3226" y="494"/>
                  </a:lnTo>
                  <a:lnTo>
                    <a:pt x="2960" y="551"/>
                  </a:lnTo>
                  <a:lnTo>
                    <a:pt x="2676" y="589"/>
                  </a:lnTo>
                  <a:lnTo>
                    <a:pt x="2353" y="608"/>
                  </a:lnTo>
                  <a:lnTo>
                    <a:pt x="2031" y="627"/>
                  </a:lnTo>
                  <a:lnTo>
                    <a:pt x="1708" y="608"/>
                  </a:lnTo>
                  <a:lnTo>
                    <a:pt x="1404" y="570"/>
                  </a:lnTo>
                  <a:lnTo>
                    <a:pt x="1139" y="532"/>
                  </a:lnTo>
                  <a:lnTo>
                    <a:pt x="911" y="456"/>
                  </a:lnTo>
                  <a:lnTo>
                    <a:pt x="721" y="380"/>
                  </a:lnTo>
                  <a:lnTo>
                    <a:pt x="645" y="324"/>
                  </a:lnTo>
                  <a:lnTo>
                    <a:pt x="588" y="267"/>
                  </a:lnTo>
                  <a:lnTo>
                    <a:pt x="532" y="210"/>
                  </a:lnTo>
                  <a:lnTo>
                    <a:pt x="494" y="134"/>
                  </a:lnTo>
                  <a:lnTo>
                    <a:pt x="475" y="77"/>
                  </a:lnTo>
                  <a:lnTo>
                    <a:pt x="4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
            <p:cNvSpPr/>
            <p:nvPr/>
          </p:nvSpPr>
          <p:spPr>
            <a:xfrm>
              <a:off x="-565428" y="1999809"/>
              <a:ext cx="106541" cy="108535"/>
            </a:xfrm>
            <a:custGeom>
              <a:avLst/>
              <a:gdLst/>
              <a:ahLst/>
              <a:cxnLst/>
              <a:rect l="l" t="t" r="r" b="b"/>
              <a:pathLst>
                <a:path w="2031" h="2069" extrusionOk="0">
                  <a:moveTo>
                    <a:pt x="1234" y="0"/>
                  </a:moveTo>
                  <a:lnTo>
                    <a:pt x="854" y="19"/>
                  </a:lnTo>
                  <a:lnTo>
                    <a:pt x="456" y="57"/>
                  </a:lnTo>
                  <a:lnTo>
                    <a:pt x="588" y="76"/>
                  </a:lnTo>
                  <a:lnTo>
                    <a:pt x="702" y="133"/>
                  </a:lnTo>
                  <a:lnTo>
                    <a:pt x="797" y="228"/>
                  </a:lnTo>
                  <a:lnTo>
                    <a:pt x="873" y="342"/>
                  </a:lnTo>
                  <a:lnTo>
                    <a:pt x="930" y="474"/>
                  </a:lnTo>
                  <a:lnTo>
                    <a:pt x="968" y="645"/>
                  </a:lnTo>
                  <a:lnTo>
                    <a:pt x="968" y="816"/>
                  </a:lnTo>
                  <a:lnTo>
                    <a:pt x="949" y="1006"/>
                  </a:lnTo>
                  <a:lnTo>
                    <a:pt x="892" y="1196"/>
                  </a:lnTo>
                  <a:lnTo>
                    <a:pt x="816" y="1366"/>
                  </a:lnTo>
                  <a:lnTo>
                    <a:pt x="721" y="1518"/>
                  </a:lnTo>
                  <a:lnTo>
                    <a:pt x="607" y="1670"/>
                  </a:lnTo>
                  <a:lnTo>
                    <a:pt x="456" y="1784"/>
                  </a:lnTo>
                  <a:lnTo>
                    <a:pt x="323" y="1898"/>
                  </a:lnTo>
                  <a:lnTo>
                    <a:pt x="152" y="1974"/>
                  </a:lnTo>
                  <a:lnTo>
                    <a:pt x="0" y="2012"/>
                  </a:lnTo>
                  <a:lnTo>
                    <a:pt x="0" y="2012"/>
                  </a:lnTo>
                  <a:lnTo>
                    <a:pt x="418" y="1993"/>
                  </a:lnTo>
                  <a:lnTo>
                    <a:pt x="854" y="1993"/>
                  </a:lnTo>
                  <a:lnTo>
                    <a:pt x="1271" y="2031"/>
                  </a:lnTo>
                  <a:lnTo>
                    <a:pt x="1708" y="2068"/>
                  </a:lnTo>
                  <a:lnTo>
                    <a:pt x="1556" y="2012"/>
                  </a:lnTo>
                  <a:lnTo>
                    <a:pt x="1423" y="1917"/>
                  </a:lnTo>
                  <a:lnTo>
                    <a:pt x="1328" y="1803"/>
                  </a:lnTo>
                  <a:lnTo>
                    <a:pt x="1234" y="1689"/>
                  </a:lnTo>
                  <a:lnTo>
                    <a:pt x="1177" y="1537"/>
                  </a:lnTo>
                  <a:lnTo>
                    <a:pt x="1139" y="1366"/>
                  </a:lnTo>
                  <a:lnTo>
                    <a:pt x="1139" y="1196"/>
                  </a:lnTo>
                  <a:lnTo>
                    <a:pt x="1158" y="1006"/>
                  </a:lnTo>
                  <a:lnTo>
                    <a:pt x="1215" y="816"/>
                  </a:lnTo>
                  <a:lnTo>
                    <a:pt x="1290" y="645"/>
                  </a:lnTo>
                  <a:lnTo>
                    <a:pt x="1366" y="493"/>
                  </a:lnTo>
                  <a:lnTo>
                    <a:pt x="1480" y="342"/>
                  </a:lnTo>
                  <a:lnTo>
                    <a:pt x="1613" y="228"/>
                  </a:lnTo>
                  <a:lnTo>
                    <a:pt x="1746" y="133"/>
                  </a:lnTo>
                  <a:lnTo>
                    <a:pt x="1879" y="76"/>
                  </a:lnTo>
                  <a:lnTo>
                    <a:pt x="2031" y="57"/>
                  </a:lnTo>
                  <a:lnTo>
                    <a:pt x="163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
            <p:cNvSpPr/>
            <p:nvPr/>
          </p:nvSpPr>
          <p:spPr>
            <a:xfrm>
              <a:off x="-585362" y="2024674"/>
              <a:ext cx="146409" cy="70713"/>
            </a:xfrm>
            <a:custGeom>
              <a:avLst/>
              <a:gdLst/>
              <a:ahLst/>
              <a:cxnLst/>
              <a:rect l="l" t="t" r="r" b="b"/>
              <a:pathLst>
                <a:path w="2791" h="1348" extrusionOk="0">
                  <a:moveTo>
                    <a:pt x="323" y="0"/>
                  </a:moveTo>
                  <a:lnTo>
                    <a:pt x="1" y="1272"/>
                  </a:lnTo>
                  <a:lnTo>
                    <a:pt x="20" y="1272"/>
                  </a:lnTo>
                  <a:lnTo>
                    <a:pt x="95" y="1139"/>
                  </a:lnTo>
                  <a:lnTo>
                    <a:pt x="209" y="1025"/>
                  </a:lnTo>
                  <a:lnTo>
                    <a:pt x="361" y="911"/>
                  </a:lnTo>
                  <a:lnTo>
                    <a:pt x="532" y="816"/>
                  </a:lnTo>
                  <a:lnTo>
                    <a:pt x="741" y="741"/>
                  </a:lnTo>
                  <a:lnTo>
                    <a:pt x="949" y="665"/>
                  </a:lnTo>
                  <a:lnTo>
                    <a:pt x="1177" y="627"/>
                  </a:lnTo>
                  <a:lnTo>
                    <a:pt x="1424" y="608"/>
                  </a:lnTo>
                  <a:lnTo>
                    <a:pt x="1651" y="627"/>
                  </a:lnTo>
                  <a:lnTo>
                    <a:pt x="1860" y="684"/>
                  </a:lnTo>
                  <a:lnTo>
                    <a:pt x="2050" y="760"/>
                  </a:lnTo>
                  <a:lnTo>
                    <a:pt x="2221" y="854"/>
                  </a:lnTo>
                  <a:lnTo>
                    <a:pt x="2373" y="968"/>
                  </a:lnTo>
                  <a:lnTo>
                    <a:pt x="2486" y="1082"/>
                  </a:lnTo>
                  <a:lnTo>
                    <a:pt x="2562" y="1215"/>
                  </a:lnTo>
                  <a:lnTo>
                    <a:pt x="2581" y="1348"/>
                  </a:lnTo>
                  <a:lnTo>
                    <a:pt x="2600" y="1348"/>
                  </a:lnTo>
                  <a:lnTo>
                    <a:pt x="2695" y="684"/>
                  </a:lnTo>
                  <a:lnTo>
                    <a:pt x="2790" y="19"/>
                  </a:lnTo>
                  <a:lnTo>
                    <a:pt x="2714" y="133"/>
                  </a:lnTo>
                  <a:lnTo>
                    <a:pt x="2619" y="228"/>
                  </a:lnTo>
                  <a:lnTo>
                    <a:pt x="2467" y="285"/>
                  </a:lnTo>
                  <a:lnTo>
                    <a:pt x="2316" y="342"/>
                  </a:lnTo>
                  <a:lnTo>
                    <a:pt x="2126" y="399"/>
                  </a:lnTo>
                  <a:lnTo>
                    <a:pt x="1917" y="418"/>
                  </a:lnTo>
                  <a:lnTo>
                    <a:pt x="1689" y="437"/>
                  </a:lnTo>
                  <a:lnTo>
                    <a:pt x="1215" y="437"/>
                  </a:lnTo>
                  <a:lnTo>
                    <a:pt x="1006" y="418"/>
                  </a:lnTo>
                  <a:lnTo>
                    <a:pt x="817" y="380"/>
                  </a:lnTo>
                  <a:lnTo>
                    <a:pt x="646" y="323"/>
                  </a:lnTo>
                  <a:lnTo>
                    <a:pt x="513" y="266"/>
                  </a:lnTo>
                  <a:lnTo>
                    <a:pt x="418" y="190"/>
                  </a:lnTo>
                  <a:lnTo>
                    <a:pt x="361" y="95"/>
                  </a:lnTo>
                  <a:lnTo>
                    <a:pt x="3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
            <p:cNvSpPr/>
            <p:nvPr/>
          </p:nvSpPr>
          <p:spPr>
            <a:xfrm>
              <a:off x="-1381667" y="2826015"/>
              <a:ext cx="1803751" cy="1013374"/>
            </a:xfrm>
            <a:custGeom>
              <a:avLst/>
              <a:gdLst/>
              <a:ahLst/>
              <a:cxnLst/>
              <a:rect l="l" t="t" r="r" b="b"/>
              <a:pathLst>
                <a:path w="34385" h="19318" extrusionOk="0">
                  <a:moveTo>
                    <a:pt x="114" y="0"/>
                  </a:moveTo>
                  <a:lnTo>
                    <a:pt x="0" y="436"/>
                  </a:lnTo>
                  <a:lnTo>
                    <a:pt x="1063" y="1670"/>
                  </a:lnTo>
                  <a:lnTo>
                    <a:pt x="8235" y="9962"/>
                  </a:lnTo>
                  <a:lnTo>
                    <a:pt x="8217" y="10076"/>
                  </a:lnTo>
                  <a:lnTo>
                    <a:pt x="8198" y="10380"/>
                  </a:lnTo>
                  <a:lnTo>
                    <a:pt x="8235" y="10399"/>
                  </a:lnTo>
                  <a:lnTo>
                    <a:pt x="8122" y="10513"/>
                  </a:lnTo>
                  <a:lnTo>
                    <a:pt x="8046" y="10645"/>
                  </a:lnTo>
                  <a:lnTo>
                    <a:pt x="7951" y="10778"/>
                  </a:lnTo>
                  <a:lnTo>
                    <a:pt x="7894" y="10930"/>
                  </a:lnTo>
                  <a:lnTo>
                    <a:pt x="7837" y="11082"/>
                  </a:lnTo>
                  <a:lnTo>
                    <a:pt x="7799" y="11253"/>
                  </a:lnTo>
                  <a:lnTo>
                    <a:pt x="7761" y="11423"/>
                  </a:lnTo>
                  <a:lnTo>
                    <a:pt x="7761" y="11594"/>
                  </a:lnTo>
                  <a:lnTo>
                    <a:pt x="7780" y="11841"/>
                  </a:lnTo>
                  <a:lnTo>
                    <a:pt x="7761" y="11841"/>
                  </a:lnTo>
                  <a:lnTo>
                    <a:pt x="7761" y="12069"/>
                  </a:lnTo>
                  <a:lnTo>
                    <a:pt x="7780" y="12296"/>
                  </a:lnTo>
                  <a:lnTo>
                    <a:pt x="7818" y="12524"/>
                  </a:lnTo>
                  <a:lnTo>
                    <a:pt x="7875" y="12752"/>
                  </a:lnTo>
                  <a:lnTo>
                    <a:pt x="7913" y="12979"/>
                  </a:lnTo>
                  <a:lnTo>
                    <a:pt x="7989" y="13188"/>
                  </a:lnTo>
                  <a:lnTo>
                    <a:pt x="8160" y="13625"/>
                  </a:lnTo>
                  <a:lnTo>
                    <a:pt x="8330" y="13966"/>
                  </a:lnTo>
                  <a:lnTo>
                    <a:pt x="8520" y="14308"/>
                  </a:lnTo>
                  <a:lnTo>
                    <a:pt x="8748" y="14649"/>
                  </a:lnTo>
                  <a:lnTo>
                    <a:pt x="9013" y="14972"/>
                  </a:lnTo>
                  <a:lnTo>
                    <a:pt x="9279" y="15295"/>
                  </a:lnTo>
                  <a:lnTo>
                    <a:pt x="9602" y="15598"/>
                  </a:lnTo>
                  <a:lnTo>
                    <a:pt x="9924" y="15902"/>
                  </a:lnTo>
                  <a:lnTo>
                    <a:pt x="10285" y="16186"/>
                  </a:lnTo>
                  <a:lnTo>
                    <a:pt x="10645" y="16471"/>
                  </a:lnTo>
                  <a:lnTo>
                    <a:pt x="11044" y="16737"/>
                  </a:lnTo>
                  <a:lnTo>
                    <a:pt x="11461" y="16983"/>
                  </a:lnTo>
                  <a:lnTo>
                    <a:pt x="11879" y="17230"/>
                  </a:lnTo>
                  <a:lnTo>
                    <a:pt x="12334" y="17458"/>
                  </a:lnTo>
                  <a:lnTo>
                    <a:pt x="12809" y="17685"/>
                  </a:lnTo>
                  <a:lnTo>
                    <a:pt x="13302" y="17894"/>
                  </a:lnTo>
                  <a:lnTo>
                    <a:pt x="13795" y="18084"/>
                  </a:lnTo>
                  <a:lnTo>
                    <a:pt x="14611" y="18369"/>
                  </a:lnTo>
                  <a:lnTo>
                    <a:pt x="15446" y="18615"/>
                  </a:lnTo>
                  <a:lnTo>
                    <a:pt x="16319" y="18824"/>
                  </a:lnTo>
                  <a:lnTo>
                    <a:pt x="17211" y="18995"/>
                  </a:lnTo>
                  <a:lnTo>
                    <a:pt x="18141" y="19128"/>
                  </a:lnTo>
                  <a:lnTo>
                    <a:pt x="19090" y="19223"/>
                  </a:lnTo>
                  <a:lnTo>
                    <a:pt x="20076" y="19298"/>
                  </a:lnTo>
                  <a:lnTo>
                    <a:pt x="21063" y="19317"/>
                  </a:lnTo>
                  <a:lnTo>
                    <a:pt x="22069" y="19298"/>
                  </a:lnTo>
                  <a:lnTo>
                    <a:pt x="23037" y="19223"/>
                  </a:lnTo>
                  <a:lnTo>
                    <a:pt x="23985" y="19128"/>
                  </a:lnTo>
                  <a:lnTo>
                    <a:pt x="24915" y="18995"/>
                  </a:lnTo>
                  <a:lnTo>
                    <a:pt x="25826" y="18824"/>
                  </a:lnTo>
                  <a:lnTo>
                    <a:pt x="26699" y="18615"/>
                  </a:lnTo>
                  <a:lnTo>
                    <a:pt x="27534" y="18369"/>
                  </a:lnTo>
                  <a:lnTo>
                    <a:pt x="28331" y="18084"/>
                  </a:lnTo>
                  <a:lnTo>
                    <a:pt x="28843" y="17894"/>
                  </a:lnTo>
                  <a:lnTo>
                    <a:pt x="29337" y="17685"/>
                  </a:lnTo>
                  <a:lnTo>
                    <a:pt x="29792" y="17458"/>
                  </a:lnTo>
                  <a:lnTo>
                    <a:pt x="30247" y="17230"/>
                  </a:lnTo>
                  <a:lnTo>
                    <a:pt x="30684" y="16983"/>
                  </a:lnTo>
                  <a:lnTo>
                    <a:pt x="31101" y="16737"/>
                  </a:lnTo>
                  <a:lnTo>
                    <a:pt x="31481" y="16471"/>
                  </a:lnTo>
                  <a:lnTo>
                    <a:pt x="31860" y="16186"/>
                  </a:lnTo>
                  <a:lnTo>
                    <a:pt x="32126" y="15978"/>
                  </a:lnTo>
                  <a:lnTo>
                    <a:pt x="32373" y="15769"/>
                  </a:lnTo>
                  <a:lnTo>
                    <a:pt x="32619" y="15541"/>
                  </a:lnTo>
                  <a:lnTo>
                    <a:pt x="32828" y="15314"/>
                  </a:lnTo>
                  <a:lnTo>
                    <a:pt x="33037" y="15067"/>
                  </a:lnTo>
                  <a:lnTo>
                    <a:pt x="33246" y="14839"/>
                  </a:lnTo>
                  <a:lnTo>
                    <a:pt x="33416" y="14592"/>
                  </a:lnTo>
                  <a:lnTo>
                    <a:pt x="33587" y="14346"/>
                  </a:lnTo>
                  <a:lnTo>
                    <a:pt x="33739" y="14099"/>
                  </a:lnTo>
                  <a:lnTo>
                    <a:pt x="33872" y="13833"/>
                  </a:lnTo>
                  <a:lnTo>
                    <a:pt x="34005" y="13587"/>
                  </a:lnTo>
                  <a:lnTo>
                    <a:pt x="34099" y="13321"/>
                  </a:lnTo>
                  <a:lnTo>
                    <a:pt x="34194" y="13055"/>
                  </a:lnTo>
                  <a:lnTo>
                    <a:pt x="34270" y="12771"/>
                  </a:lnTo>
                  <a:lnTo>
                    <a:pt x="34327" y="12505"/>
                  </a:lnTo>
                  <a:lnTo>
                    <a:pt x="34365" y="12239"/>
                  </a:lnTo>
                  <a:lnTo>
                    <a:pt x="34384" y="11841"/>
                  </a:lnTo>
                  <a:lnTo>
                    <a:pt x="18482" y="11841"/>
                  </a:lnTo>
                  <a:lnTo>
                    <a:pt x="18501" y="11594"/>
                  </a:lnTo>
                  <a:lnTo>
                    <a:pt x="18501" y="11423"/>
                  </a:lnTo>
                  <a:lnTo>
                    <a:pt x="18463" y="11234"/>
                  </a:lnTo>
                  <a:lnTo>
                    <a:pt x="18425" y="11063"/>
                  </a:lnTo>
                  <a:lnTo>
                    <a:pt x="18369" y="10911"/>
                  </a:lnTo>
                  <a:lnTo>
                    <a:pt x="18293" y="10759"/>
                  </a:lnTo>
                  <a:lnTo>
                    <a:pt x="18198" y="10608"/>
                  </a:lnTo>
                  <a:lnTo>
                    <a:pt x="18103" y="10475"/>
                  </a:lnTo>
                  <a:lnTo>
                    <a:pt x="17989" y="10342"/>
                  </a:lnTo>
                  <a:lnTo>
                    <a:pt x="17856" y="10228"/>
                  </a:lnTo>
                  <a:lnTo>
                    <a:pt x="17723" y="10133"/>
                  </a:lnTo>
                  <a:lnTo>
                    <a:pt x="17572" y="10038"/>
                  </a:lnTo>
                  <a:lnTo>
                    <a:pt x="17420" y="9962"/>
                  </a:lnTo>
                  <a:lnTo>
                    <a:pt x="17268" y="9905"/>
                  </a:lnTo>
                  <a:lnTo>
                    <a:pt x="17097" y="9867"/>
                  </a:lnTo>
                  <a:lnTo>
                    <a:pt x="16926" y="9830"/>
                  </a:lnTo>
                  <a:lnTo>
                    <a:pt x="16243" y="9830"/>
                  </a:lnTo>
                  <a:lnTo>
                    <a:pt x="16243" y="9697"/>
                  </a:lnTo>
                  <a:lnTo>
                    <a:pt x="16224" y="9583"/>
                  </a:lnTo>
                  <a:lnTo>
                    <a:pt x="16205" y="9469"/>
                  </a:lnTo>
                  <a:lnTo>
                    <a:pt x="16167" y="9374"/>
                  </a:lnTo>
                  <a:lnTo>
                    <a:pt x="16053" y="9165"/>
                  </a:lnTo>
                  <a:lnTo>
                    <a:pt x="15902" y="8995"/>
                  </a:lnTo>
                  <a:lnTo>
                    <a:pt x="15731" y="8862"/>
                  </a:lnTo>
                  <a:lnTo>
                    <a:pt x="15541" y="8748"/>
                  </a:lnTo>
                  <a:lnTo>
                    <a:pt x="15427" y="8710"/>
                  </a:lnTo>
                  <a:lnTo>
                    <a:pt x="15313" y="8672"/>
                  </a:lnTo>
                  <a:lnTo>
                    <a:pt x="15200" y="8653"/>
                  </a:lnTo>
                  <a:lnTo>
                    <a:pt x="10323" y="8653"/>
                  </a:lnTo>
                  <a:lnTo>
                    <a:pt x="10152" y="8672"/>
                  </a:lnTo>
                  <a:lnTo>
                    <a:pt x="9981" y="8710"/>
                  </a:lnTo>
                  <a:lnTo>
                    <a:pt x="9810" y="8767"/>
                  </a:lnTo>
                  <a:lnTo>
                    <a:pt x="9678" y="8843"/>
                  </a:lnTo>
                  <a:lnTo>
                    <a:pt x="1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
            <p:cNvSpPr/>
            <p:nvPr/>
          </p:nvSpPr>
          <p:spPr>
            <a:xfrm>
              <a:off x="-917837" y="3600445"/>
              <a:ext cx="1283163" cy="238944"/>
            </a:xfrm>
            <a:custGeom>
              <a:avLst/>
              <a:gdLst/>
              <a:ahLst/>
              <a:cxnLst/>
              <a:rect l="l" t="t" r="r" b="b"/>
              <a:pathLst>
                <a:path w="24461" h="4555" extrusionOk="0">
                  <a:moveTo>
                    <a:pt x="1" y="0"/>
                  </a:moveTo>
                  <a:lnTo>
                    <a:pt x="190" y="247"/>
                  </a:lnTo>
                  <a:lnTo>
                    <a:pt x="418" y="494"/>
                  </a:lnTo>
                  <a:lnTo>
                    <a:pt x="646" y="721"/>
                  </a:lnTo>
                  <a:lnTo>
                    <a:pt x="874" y="968"/>
                  </a:lnTo>
                  <a:lnTo>
                    <a:pt x="1139" y="1196"/>
                  </a:lnTo>
                  <a:lnTo>
                    <a:pt x="1405" y="1404"/>
                  </a:lnTo>
                  <a:lnTo>
                    <a:pt x="1690" y="1632"/>
                  </a:lnTo>
                  <a:lnTo>
                    <a:pt x="1993" y="1841"/>
                  </a:lnTo>
                  <a:lnTo>
                    <a:pt x="2316" y="2050"/>
                  </a:lnTo>
                  <a:lnTo>
                    <a:pt x="2638" y="2239"/>
                  </a:lnTo>
                  <a:lnTo>
                    <a:pt x="2961" y="2429"/>
                  </a:lnTo>
                  <a:lnTo>
                    <a:pt x="3321" y="2619"/>
                  </a:lnTo>
                  <a:lnTo>
                    <a:pt x="4043" y="2960"/>
                  </a:lnTo>
                  <a:lnTo>
                    <a:pt x="4821" y="3283"/>
                  </a:lnTo>
                  <a:lnTo>
                    <a:pt x="5637" y="3568"/>
                  </a:lnTo>
                  <a:lnTo>
                    <a:pt x="6490" y="3814"/>
                  </a:lnTo>
                  <a:lnTo>
                    <a:pt x="7363" y="4023"/>
                  </a:lnTo>
                  <a:lnTo>
                    <a:pt x="8293" y="4213"/>
                  </a:lnTo>
                  <a:lnTo>
                    <a:pt x="9242" y="4365"/>
                  </a:lnTo>
                  <a:lnTo>
                    <a:pt x="10210" y="4460"/>
                  </a:lnTo>
                  <a:lnTo>
                    <a:pt x="11215" y="4516"/>
                  </a:lnTo>
                  <a:lnTo>
                    <a:pt x="12221" y="4554"/>
                  </a:lnTo>
                  <a:lnTo>
                    <a:pt x="13246" y="4516"/>
                  </a:lnTo>
                  <a:lnTo>
                    <a:pt x="14251" y="4460"/>
                  </a:lnTo>
                  <a:lnTo>
                    <a:pt x="15219" y="4365"/>
                  </a:lnTo>
                  <a:lnTo>
                    <a:pt x="16168" y="4213"/>
                  </a:lnTo>
                  <a:lnTo>
                    <a:pt x="17079" y="4023"/>
                  </a:lnTo>
                  <a:lnTo>
                    <a:pt x="17971" y="3814"/>
                  </a:lnTo>
                  <a:lnTo>
                    <a:pt x="18825" y="3568"/>
                  </a:lnTo>
                  <a:lnTo>
                    <a:pt x="19641" y="3283"/>
                  </a:lnTo>
                  <a:lnTo>
                    <a:pt x="20400" y="2960"/>
                  </a:lnTo>
                  <a:lnTo>
                    <a:pt x="21140" y="2619"/>
                  </a:lnTo>
                  <a:lnTo>
                    <a:pt x="21481" y="2429"/>
                  </a:lnTo>
                  <a:lnTo>
                    <a:pt x="21823" y="2239"/>
                  </a:lnTo>
                  <a:lnTo>
                    <a:pt x="22145" y="2050"/>
                  </a:lnTo>
                  <a:lnTo>
                    <a:pt x="22449" y="1841"/>
                  </a:lnTo>
                  <a:lnTo>
                    <a:pt x="22753" y="1632"/>
                  </a:lnTo>
                  <a:lnTo>
                    <a:pt x="23037" y="1404"/>
                  </a:lnTo>
                  <a:lnTo>
                    <a:pt x="23322" y="1196"/>
                  </a:lnTo>
                  <a:lnTo>
                    <a:pt x="23569" y="968"/>
                  </a:lnTo>
                  <a:lnTo>
                    <a:pt x="23815" y="721"/>
                  </a:lnTo>
                  <a:lnTo>
                    <a:pt x="24043" y="494"/>
                  </a:lnTo>
                  <a:lnTo>
                    <a:pt x="24252" y="247"/>
                  </a:lnTo>
                  <a:lnTo>
                    <a:pt x="244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
            <p:cNvSpPr/>
            <p:nvPr/>
          </p:nvSpPr>
          <p:spPr>
            <a:xfrm>
              <a:off x="-225031" y="3502874"/>
              <a:ext cx="47841" cy="79683"/>
            </a:xfrm>
            <a:custGeom>
              <a:avLst/>
              <a:gdLst/>
              <a:ahLst/>
              <a:cxnLst/>
              <a:rect l="l" t="t" r="r" b="b"/>
              <a:pathLst>
                <a:path w="912" h="1519" extrusionOk="0">
                  <a:moveTo>
                    <a:pt x="1" y="1"/>
                  </a:moveTo>
                  <a:lnTo>
                    <a:pt x="1" y="1519"/>
                  </a:lnTo>
                  <a:lnTo>
                    <a:pt x="912" y="1519"/>
                  </a:lnTo>
                  <a:lnTo>
                    <a:pt x="912"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
            <p:cNvSpPr/>
            <p:nvPr/>
          </p:nvSpPr>
          <p:spPr>
            <a:xfrm>
              <a:off x="-201111" y="3502874"/>
              <a:ext cx="23921" cy="79683"/>
            </a:xfrm>
            <a:custGeom>
              <a:avLst/>
              <a:gdLst/>
              <a:ahLst/>
              <a:cxnLst/>
              <a:rect l="l" t="t" r="r" b="b"/>
              <a:pathLst>
                <a:path w="456" h="1519" extrusionOk="0">
                  <a:moveTo>
                    <a:pt x="0" y="1"/>
                  </a:moveTo>
                  <a:lnTo>
                    <a:pt x="0"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
            <p:cNvSpPr/>
            <p:nvPr/>
          </p:nvSpPr>
          <p:spPr>
            <a:xfrm>
              <a:off x="-150332" y="3502874"/>
              <a:ext cx="47789" cy="79683"/>
            </a:xfrm>
            <a:custGeom>
              <a:avLst/>
              <a:gdLst/>
              <a:ahLst/>
              <a:cxnLst/>
              <a:rect l="l" t="t" r="r" b="b"/>
              <a:pathLst>
                <a:path w="911" h="1519" extrusionOk="0">
                  <a:moveTo>
                    <a:pt x="0" y="1"/>
                  </a:moveTo>
                  <a:lnTo>
                    <a:pt x="0" y="1519"/>
                  </a:lnTo>
                  <a:lnTo>
                    <a:pt x="911" y="1519"/>
                  </a:lnTo>
                  <a:lnTo>
                    <a:pt x="911"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
            <p:cNvSpPr/>
            <p:nvPr/>
          </p:nvSpPr>
          <p:spPr>
            <a:xfrm>
              <a:off x="-126464" y="3502874"/>
              <a:ext cx="23921" cy="79683"/>
            </a:xfrm>
            <a:custGeom>
              <a:avLst/>
              <a:gdLst/>
              <a:ahLst/>
              <a:cxnLst/>
              <a:rect l="l" t="t" r="r" b="b"/>
              <a:pathLst>
                <a:path w="456" h="1519" extrusionOk="0">
                  <a:moveTo>
                    <a:pt x="0" y="1"/>
                  </a:moveTo>
                  <a:lnTo>
                    <a:pt x="0"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
            <p:cNvSpPr/>
            <p:nvPr/>
          </p:nvSpPr>
          <p:spPr>
            <a:xfrm>
              <a:off x="-75685" y="3502874"/>
              <a:ext cx="47841" cy="79683"/>
            </a:xfrm>
            <a:custGeom>
              <a:avLst/>
              <a:gdLst/>
              <a:ahLst/>
              <a:cxnLst/>
              <a:rect l="l" t="t" r="r" b="b"/>
              <a:pathLst>
                <a:path w="912" h="1519" extrusionOk="0">
                  <a:moveTo>
                    <a:pt x="0" y="1"/>
                  </a:moveTo>
                  <a:lnTo>
                    <a:pt x="0" y="1519"/>
                  </a:lnTo>
                  <a:lnTo>
                    <a:pt x="911" y="1519"/>
                  </a:lnTo>
                  <a:lnTo>
                    <a:pt x="911"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
            <p:cNvSpPr/>
            <p:nvPr/>
          </p:nvSpPr>
          <p:spPr>
            <a:xfrm>
              <a:off x="-51817" y="3502874"/>
              <a:ext cx="23973" cy="79683"/>
            </a:xfrm>
            <a:custGeom>
              <a:avLst/>
              <a:gdLst/>
              <a:ahLst/>
              <a:cxnLst/>
              <a:rect l="l" t="t" r="r" b="b"/>
              <a:pathLst>
                <a:path w="457" h="1519" extrusionOk="0">
                  <a:moveTo>
                    <a:pt x="1" y="1"/>
                  </a:moveTo>
                  <a:lnTo>
                    <a:pt x="1"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
            <p:cNvSpPr/>
            <p:nvPr/>
          </p:nvSpPr>
          <p:spPr>
            <a:xfrm>
              <a:off x="-1038" y="3502874"/>
              <a:ext cx="48838" cy="79683"/>
            </a:xfrm>
            <a:custGeom>
              <a:avLst/>
              <a:gdLst/>
              <a:ahLst/>
              <a:cxnLst/>
              <a:rect l="l" t="t" r="r" b="b"/>
              <a:pathLst>
                <a:path w="931" h="1519" extrusionOk="0">
                  <a:moveTo>
                    <a:pt x="0" y="1"/>
                  </a:moveTo>
                  <a:lnTo>
                    <a:pt x="0" y="1519"/>
                  </a:lnTo>
                  <a:lnTo>
                    <a:pt x="930" y="1519"/>
                  </a:lnTo>
                  <a:lnTo>
                    <a:pt x="930"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
            <p:cNvSpPr/>
            <p:nvPr/>
          </p:nvSpPr>
          <p:spPr>
            <a:xfrm>
              <a:off x="22830" y="3502874"/>
              <a:ext cx="24970" cy="79683"/>
            </a:xfrm>
            <a:custGeom>
              <a:avLst/>
              <a:gdLst/>
              <a:ahLst/>
              <a:cxnLst/>
              <a:rect l="l" t="t" r="r" b="b"/>
              <a:pathLst>
                <a:path w="476" h="1519" extrusionOk="0">
                  <a:moveTo>
                    <a:pt x="1" y="1"/>
                  </a:moveTo>
                  <a:lnTo>
                    <a:pt x="1" y="1519"/>
                  </a:lnTo>
                  <a:lnTo>
                    <a:pt x="475" y="1519"/>
                  </a:lnTo>
                  <a:lnTo>
                    <a:pt x="47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
            <p:cNvSpPr/>
            <p:nvPr/>
          </p:nvSpPr>
          <p:spPr>
            <a:xfrm>
              <a:off x="73609" y="3502874"/>
              <a:ext cx="48838" cy="79683"/>
            </a:xfrm>
            <a:custGeom>
              <a:avLst/>
              <a:gdLst/>
              <a:ahLst/>
              <a:cxnLst/>
              <a:rect l="l" t="t" r="r" b="b"/>
              <a:pathLst>
                <a:path w="931" h="1519" extrusionOk="0">
                  <a:moveTo>
                    <a:pt x="1" y="1"/>
                  </a:moveTo>
                  <a:lnTo>
                    <a:pt x="1" y="1519"/>
                  </a:lnTo>
                  <a:lnTo>
                    <a:pt x="930" y="1519"/>
                  </a:lnTo>
                  <a:lnTo>
                    <a:pt x="930"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
            <p:cNvSpPr/>
            <p:nvPr/>
          </p:nvSpPr>
          <p:spPr>
            <a:xfrm>
              <a:off x="98474" y="3502874"/>
              <a:ext cx="23973" cy="79683"/>
            </a:xfrm>
            <a:custGeom>
              <a:avLst/>
              <a:gdLst/>
              <a:ahLst/>
              <a:cxnLst/>
              <a:rect l="l" t="t" r="r" b="b"/>
              <a:pathLst>
                <a:path w="457" h="1519" extrusionOk="0">
                  <a:moveTo>
                    <a:pt x="1" y="1"/>
                  </a:moveTo>
                  <a:lnTo>
                    <a:pt x="1"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
            <p:cNvSpPr/>
            <p:nvPr/>
          </p:nvSpPr>
          <p:spPr>
            <a:xfrm>
              <a:off x="255794" y="3230147"/>
              <a:ext cx="47789" cy="79683"/>
            </a:xfrm>
            <a:custGeom>
              <a:avLst/>
              <a:gdLst/>
              <a:ahLst/>
              <a:cxnLst/>
              <a:rect l="l" t="t" r="r" b="b"/>
              <a:pathLst>
                <a:path w="911" h="1519" extrusionOk="0">
                  <a:moveTo>
                    <a:pt x="0" y="0"/>
                  </a:moveTo>
                  <a:lnTo>
                    <a:pt x="0" y="1518"/>
                  </a:lnTo>
                  <a:lnTo>
                    <a:pt x="911" y="1518"/>
                  </a:lnTo>
                  <a:lnTo>
                    <a:pt x="9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
            <p:cNvSpPr/>
            <p:nvPr/>
          </p:nvSpPr>
          <p:spPr>
            <a:xfrm>
              <a:off x="279662" y="3230147"/>
              <a:ext cx="23921" cy="79683"/>
            </a:xfrm>
            <a:custGeom>
              <a:avLst/>
              <a:gdLst/>
              <a:ahLst/>
              <a:cxnLst/>
              <a:rect l="l" t="t" r="r" b="b"/>
              <a:pathLst>
                <a:path w="456" h="1519" extrusionOk="0">
                  <a:moveTo>
                    <a:pt x="1" y="0"/>
                  </a:moveTo>
                  <a:lnTo>
                    <a:pt x="1" y="1518"/>
                  </a:lnTo>
                  <a:lnTo>
                    <a:pt x="456" y="1518"/>
                  </a:lnTo>
                  <a:lnTo>
                    <a:pt x="4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
            <p:cNvSpPr/>
            <p:nvPr/>
          </p:nvSpPr>
          <p:spPr>
            <a:xfrm>
              <a:off x="325458" y="3230147"/>
              <a:ext cx="47841" cy="79683"/>
            </a:xfrm>
            <a:custGeom>
              <a:avLst/>
              <a:gdLst/>
              <a:ahLst/>
              <a:cxnLst/>
              <a:rect l="l" t="t" r="r" b="b"/>
              <a:pathLst>
                <a:path w="912" h="1519" extrusionOk="0">
                  <a:moveTo>
                    <a:pt x="0" y="0"/>
                  </a:moveTo>
                  <a:lnTo>
                    <a:pt x="0" y="1518"/>
                  </a:lnTo>
                  <a:lnTo>
                    <a:pt x="911" y="1518"/>
                  </a:lnTo>
                  <a:lnTo>
                    <a:pt x="9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
            <p:cNvSpPr/>
            <p:nvPr/>
          </p:nvSpPr>
          <p:spPr>
            <a:xfrm>
              <a:off x="349326" y="3230147"/>
              <a:ext cx="23973" cy="79683"/>
            </a:xfrm>
            <a:custGeom>
              <a:avLst/>
              <a:gdLst/>
              <a:ahLst/>
              <a:cxnLst/>
              <a:rect l="l" t="t" r="r" b="b"/>
              <a:pathLst>
                <a:path w="457" h="1519" extrusionOk="0">
                  <a:moveTo>
                    <a:pt x="1" y="0"/>
                  </a:moveTo>
                  <a:lnTo>
                    <a:pt x="1" y="1518"/>
                  </a:lnTo>
                  <a:lnTo>
                    <a:pt x="456" y="1518"/>
                  </a:lnTo>
                  <a:lnTo>
                    <a:pt x="4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
            <p:cNvSpPr/>
            <p:nvPr/>
          </p:nvSpPr>
          <p:spPr>
            <a:xfrm>
              <a:off x="-842194" y="3675092"/>
              <a:ext cx="1131875" cy="99564"/>
            </a:xfrm>
            <a:custGeom>
              <a:avLst/>
              <a:gdLst/>
              <a:ahLst/>
              <a:cxnLst/>
              <a:rect l="l" t="t" r="r" b="b"/>
              <a:pathLst>
                <a:path w="21577" h="1898" extrusionOk="0">
                  <a:moveTo>
                    <a:pt x="1" y="0"/>
                  </a:moveTo>
                  <a:lnTo>
                    <a:pt x="361" y="285"/>
                  </a:lnTo>
                  <a:lnTo>
                    <a:pt x="760" y="551"/>
                  </a:lnTo>
                  <a:lnTo>
                    <a:pt x="1177" y="797"/>
                  </a:lnTo>
                  <a:lnTo>
                    <a:pt x="1595" y="1044"/>
                  </a:lnTo>
                  <a:lnTo>
                    <a:pt x="2050" y="1272"/>
                  </a:lnTo>
                  <a:lnTo>
                    <a:pt x="2525" y="1499"/>
                  </a:lnTo>
                  <a:lnTo>
                    <a:pt x="3018" y="1708"/>
                  </a:lnTo>
                  <a:lnTo>
                    <a:pt x="3511" y="1898"/>
                  </a:lnTo>
                  <a:lnTo>
                    <a:pt x="18047" y="1898"/>
                  </a:lnTo>
                  <a:lnTo>
                    <a:pt x="18559" y="1708"/>
                  </a:lnTo>
                  <a:lnTo>
                    <a:pt x="19053" y="1499"/>
                  </a:lnTo>
                  <a:lnTo>
                    <a:pt x="19508" y="1272"/>
                  </a:lnTo>
                  <a:lnTo>
                    <a:pt x="19963" y="1044"/>
                  </a:lnTo>
                  <a:lnTo>
                    <a:pt x="20400" y="797"/>
                  </a:lnTo>
                  <a:lnTo>
                    <a:pt x="20817" y="551"/>
                  </a:lnTo>
                  <a:lnTo>
                    <a:pt x="21197" y="285"/>
                  </a:lnTo>
                  <a:lnTo>
                    <a:pt x="21576" y="0"/>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
            <p:cNvSpPr/>
            <p:nvPr/>
          </p:nvSpPr>
          <p:spPr>
            <a:xfrm>
              <a:off x="-1325957" y="2913566"/>
              <a:ext cx="448984" cy="485861"/>
            </a:xfrm>
            <a:custGeom>
              <a:avLst/>
              <a:gdLst/>
              <a:ahLst/>
              <a:cxnLst/>
              <a:rect l="l" t="t" r="r" b="b"/>
              <a:pathLst>
                <a:path w="8559" h="9262" extrusionOk="0">
                  <a:moveTo>
                    <a:pt x="1" y="1"/>
                  </a:moveTo>
                  <a:lnTo>
                    <a:pt x="7173" y="8293"/>
                  </a:lnTo>
                  <a:lnTo>
                    <a:pt x="7136" y="8711"/>
                  </a:lnTo>
                  <a:lnTo>
                    <a:pt x="7173" y="8730"/>
                  </a:lnTo>
                  <a:lnTo>
                    <a:pt x="7060" y="8844"/>
                  </a:lnTo>
                  <a:lnTo>
                    <a:pt x="6984" y="8976"/>
                  </a:lnTo>
                  <a:lnTo>
                    <a:pt x="6889" y="9109"/>
                  </a:lnTo>
                  <a:lnTo>
                    <a:pt x="6832" y="9261"/>
                  </a:lnTo>
                  <a:lnTo>
                    <a:pt x="8559" y="8711"/>
                  </a:lnTo>
                  <a:lnTo>
                    <a:pt x="7933" y="8198"/>
                  </a:lnTo>
                  <a:lnTo>
                    <a:pt x="1"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
            <p:cNvSpPr/>
            <p:nvPr/>
          </p:nvSpPr>
          <p:spPr>
            <a:xfrm>
              <a:off x="-974544" y="3354576"/>
              <a:ext cx="320568" cy="186172"/>
            </a:xfrm>
            <a:custGeom>
              <a:avLst/>
              <a:gdLst/>
              <a:ahLst/>
              <a:cxnLst/>
              <a:rect l="l" t="t" r="r" b="b"/>
              <a:pathLst>
                <a:path w="6111" h="3549" extrusionOk="0">
                  <a:moveTo>
                    <a:pt x="456" y="0"/>
                  </a:moveTo>
                  <a:lnTo>
                    <a:pt x="437" y="304"/>
                  </a:lnTo>
                  <a:lnTo>
                    <a:pt x="474" y="323"/>
                  </a:lnTo>
                  <a:lnTo>
                    <a:pt x="361" y="437"/>
                  </a:lnTo>
                  <a:lnTo>
                    <a:pt x="285" y="569"/>
                  </a:lnTo>
                  <a:lnTo>
                    <a:pt x="190" y="702"/>
                  </a:lnTo>
                  <a:lnTo>
                    <a:pt x="133" y="854"/>
                  </a:lnTo>
                  <a:lnTo>
                    <a:pt x="76" y="1006"/>
                  </a:lnTo>
                  <a:lnTo>
                    <a:pt x="38" y="1177"/>
                  </a:lnTo>
                  <a:lnTo>
                    <a:pt x="0" y="1347"/>
                  </a:lnTo>
                  <a:lnTo>
                    <a:pt x="0" y="1518"/>
                  </a:lnTo>
                  <a:lnTo>
                    <a:pt x="19" y="1765"/>
                  </a:lnTo>
                  <a:lnTo>
                    <a:pt x="0" y="1765"/>
                  </a:lnTo>
                  <a:lnTo>
                    <a:pt x="0" y="1993"/>
                  </a:lnTo>
                  <a:lnTo>
                    <a:pt x="19" y="2220"/>
                  </a:lnTo>
                  <a:lnTo>
                    <a:pt x="57" y="2448"/>
                  </a:lnTo>
                  <a:lnTo>
                    <a:pt x="114" y="2676"/>
                  </a:lnTo>
                  <a:lnTo>
                    <a:pt x="152" y="2903"/>
                  </a:lnTo>
                  <a:lnTo>
                    <a:pt x="228" y="3112"/>
                  </a:lnTo>
                  <a:lnTo>
                    <a:pt x="399" y="3549"/>
                  </a:lnTo>
                  <a:lnTo>
                    <a:pt x="4346" y="3549"/>
                  </a:lnTo>
                  <a:lnTo>
                    <a:pt x="4516" y="3530"/>
                  </a:lnTo>
                  <a:lnTo>
                    <a:pt x="4687" y="3511"/>
                  </a:lnTo>
                  <a:lnTo>
                    <a:pt x="4858" y="3454"/>
                  </a:lnTo>
                  <a:lnTo>
                    <a:pt x="5029" y="3397"/>
                  </a:lnTo>
                  <a:lnTo>
                    <a:pt x="5180" y="3321"/>
                  </a:lnTo>
                  <a:lnTo>
                    <a:pt x="5332" y="3245"/>
                  </a:lnTo>
                  <a:lnTo>
                    <a:pt x="5465" y="3131"/>
                  </a:lnTo>
                  <a:lnTo>
                    <a:pt x="5579" y="3017"/>
                  </a:lnTo>
                  <a:lnTo>
                    <a:pt x="5712" y="2903"/>
                  </a:lnTo>
                  <a:lnTo>
                    <a:pt x="5807" y="2771"/>
                  </a:lnTo>
                  <a:lnTo>
                    <a:pt x="5902" y="2619"/>
                  </a:lnTo>
                  <a:lnTo>
                    <a:pt x="5958" y="2467"/>
                  </a:lnTo>
                  <a:lnTo>
                    <a:pt x="6034" y="2296"/>
                  </a:lnTo>
                  <a:lnTo>
                    <a:pt x="6072" y="2125"/>
                  </a:lnTo>
                  <a:lnTo>
                    <a:pt x="6091" y="1955"/>
                  </a:lnTo>
                  <a:lnTo>
                    <a:pt x="6110" y="1765"/>
                  </a:lnTo>
                  <a:lnTo>
                    <a:pt x="6091" y="1594"/>
                  </a:lnTo>
                  <a:lnTo>
                    <a:pt x="6072" y="1423"/>
                  </a:lnTo>
                  <a:lnTo>
                    <a:pt x="6034" y="1253"/>
                  </a:lnTo>
                  <a:lnTo>
                    <a:pt x="5958" y="1082"/>
                  </a:lnTo>
                  <a:lnTo>
                    <a:pt x="5902" y="930"/>
                  </a:lnTo>
                  <a:lnTo>
                    <a:pt x="5807" y="778"/>
                  </a:lnTo>
                  <a:lnTo>
                    <a:pt x="5712" y="645"/>
                  </a:lnTo>
                  <a:lnTo>
                    <a:pt x="5579" y="513"/>
                  </a:lnTo>
                  <a:lnTo>
                    <a:pt x="5465" y="399"/>
                  </a:lnTo>
                  <a:lnTo>
                    <a:pt x="5332" y="304"/>
                  </a:lnTo>
                  <a:lnTo>
                    <a:pt x="5180" y="209"/>
                  </a:lnTo>
                  <a:lnTo>
                    <a:pt x="5029" y="133"/>
                  </a:lnTo>
                  <a:lnTo>
                    <a:pt x="4858" y="76"/>
                  </a:lnTo>
                  <a:lnTo>
                    <a:pt x="4687" y="38"/>
                  </a:lnTo>
                  <a:lnTo>
                    <a:pt x="4516" y="19"/>
                  </a:lnTo>
                  <a:lnTo>
                    <a:pt x="4346" y="0"/>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
            <p:cNvSpPr/>
            <p:nvPr/>
          </p:nvSpPr>
          <p:spPr>
            <a:xfrm>
              <a:off x="-412147" y="3447112"/>
              <a:ext cx="834232" cy="20983"/>
            </a:xfrm>
            <a:custGeom>
              <a:avLst/>
              <a:gdLst/>
              <a:ahLst/>
              <a:cxnLst/>
              <a:rect l="l" t="t" r="r" b="b"/>
              <a:pathLst>
                <a:path w="15903" h="400" extrusionOk="0">
                  <a:moveTo>
                    <a:pt x="0" y="1"/>
                  </a:moveTo>
                  <a:lnTo>
                    <a:pt x="0" y="399"/>
                  </a:lnTo>
                  <a:lnTo>
                    <a:pt x="15883" y="399"/>
                  </a:lnTo>
                  <a:lnTo>
                    <a:pt x="15902"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8" name="Google Shape;218;p2"/>
          <p:cNvGrpSpPr/>
          <p:nvPr/>
        </p:nvGrpSpPr>
        <p:grpSpPr>
          <a:xfrm>
            <a:off x="-33894" y="3603695"/>
            <a:ext cx="1099069" cy="951238"/>
            <a:chOff x="-3571300" y="1396925"/>
            <a:chExt cx="1459975" cy="1263600"/>
          </a:xfrm>
        </p:grpSpPr>
        <p:sp>
          <p:nvSpPr>
            <p:cNvPr id="219" name="Google Shape;219;p2"/>
            <p:cNvSpPr/>
            <p:nvPr/>
          </p:nvSpPr>
          <p:spPr>
            <a:xfrm>
              <a:off x="-3571300" y="2609425"/>
              <a:ext cx="23175" cy="4000"/>
            </a:xfrm>
            <a:custGeom>
              <a:avLst/>
              <a:gdLst/>
              <a:ahLst/>
              <a:cxnLst/>
              <a:rect l="l" t="t" r="r" b="b"/>
              <a:pathLst>
                <a:path w="927" h="160" fill="none" extrusionOk="0">
                  <a:moveTo>
                    <a:pt x="479" y="160"/>
                  </a:moveTo>
                  <a:lnTo>
                    <a:pt x="479" y="160"/>
                  </a:lnTo>
                  <a:lnTo>
                    <a:pt x="128" y="160"/>
                  </a:lnTo>
                  <a:lnTo>
                    <a:pt x="32" y="128"/>
                  </a:lnTo>
                  <a:lnTo>
                    <a:pt x="0" y="96"/>
                  </a:lnTo>
                  <a:lnTo>
                    <a:pt x="0" y="96"/>
                  </a:lnTo>
                  <a:lnTo>
                    <a:pt x="32" y="64"/>
                  </a:lnTo>
                  <a:lnTo>
                    <a:pt x="128" y="32"/>
                  </a:lnTo>
                  <a:lnTo>
                    <a:pt x="479" y="0"/>
                  </a:lnTo>
                  <a:lnTo>
                    <a:pt x="479" y="0"/>
                  </a:lnTo>
                  <a:lnTo>
                    <a:pt x="799" y="32"/>
                  </a:lnTo>
                  <a:lnTo>
                    <a:pt x="894" y="64"/>
                  </a:lnTo>
                  <a:lnTo>
                    <a:pt x="926" y="96"/>
                  </a:lnTo>
                  <a:lnTo>
                    <a:pt x="926" y="96"/>
                  </a:lnTo>
                  <a:lnTo>
                    <a:pt x="894" y="128"/>
                  </a:lnTo>
                  <a:lnTo>
                    <a:pt x="799" y="160"/>
                  </a:lnTo>
                  <a:lnTo>
                    <a:pt x="479" y="16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
            <p:cNvSpPr/>
            <p:nvPr/>
          </p:nvSpPr>
          <p:spPr>
            <a:xfrm>
              <a:off x="-2159250" y="2657325"/>
              <a:ext cx="16000" cy="3200"/>
            </a:xfrm>
            <a:custGeom>
              <a:avLst/>
              <a:gdLst/>
              <a:ahLst/>
              <a:cxnLst/>
              <a:rect l="l" t="t" r="r" b="b"/>
              <a:pathLst>
                <a:path w="640" h="128" extrusionOk="0">
                  <a:moveTo>
                    <a:pt x="96" y="0"/>
                  </a:moveTo>
                  <a:lnTo>
                    <a:pt x="1" y="32"/>
                  </a:lnTo>
                  <a:lnTo>
                    <a:pt x="1" y="64"/>
                  </a:lnTo>
                  <a:lnTo>
                    <a:pt x="1" y="96"/>
                  </a:lnTo>
                  <a:lnTo>
                    <a:pt x="96" y="96"/>
                  </a:lnTo>
                  <a:lnTo>
                    <a:pt x="320" y="128"/>
                  </a:lnTo>
                  <a:lnTo>
                    <a:pt x="543" y="96"/>
                  </a:lnTo>
                  <a:lnTo>
                    <a:pt x="607" y="96"/>
                  </a:lnTo>
                  <a:lnTo>
                    <a:pt x="639" y="64"/>
                  </a:lnTo>
                  <a:lnTo>
                    <a:pt x="607" y="32"/>
                  </a:lnTo>
                  <a:lnTo>
                    <a:pt x="543" y="0"/>
                  </a:lnTo>
                  <a:close/>
                </a:path>
              </a:pathLst>
            </a:custGeom>
            <a:solidFill>
              <a:srgbClr val="FCFF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
            <p:cNvSpPr/>
            <p:nvPr/>
          </p:nvSpPr>
          <p:spPr>
            <a:xfrm>
              <a:off x="-2128925" y="2617400"/>
              <a:ext cx="17600" cy="5625"/>
            </a:xfrm>
            <a:custGeom>
              <a:avLst/>
              <a:gdLst/>
              <a:ahLst/>
              <a:cxnLst/>
              <a:rect l="l" t="t" r="r" b="b"/>
              <a:pathLst>
                <a:path w="704" h="225" extrusionOk="0">
                  <a:moveTo>
                    <a:pt x="352" y="1"/>
                  </a:moveTo>
                  <a:lnTo>
                    <a:pt x="97" y="33"/>
                  </a:lnTo>
                  <a:lnTo>
                    <a:pt x="33" y="64"/>
                  </a:lnTo>
                  <a:lnTo>
                    <a:pt x="1" y="96"/>
                  </a:lnTo>
                  <a:lnTo>
                    <a:pt x="33" y="160"/>
                  </a:lnTo>
                  <a:lnTo>
                    <a:pt x="97" y="192"/>
                  </a:lnTo>
                  <a:lnTo>
                    <a:pt x="352" y="224"/>
                  </a:lnTo>
                  <a:lnTo>
                    <a:pt x="608" y="192"/>
                  </a:lnTo>
                  <a:lnTo>
                    <a:pt x="671" y="160"/>
                  </a:lnTo>
                  <a:lnTo>
                    <a:pt x="703" y="96"/>
                  </a:lnTo>
                  <a:lnTo>
                    <a:pt x="671" y="64"/>
                  </a:lnTo>
                  <a:lnTo>
                    <a:pt x="608" y="33"/>
                  </a:lnTo>
                  <a:lnTo>
                    <a:pt x="352" y="1"/>
                  </a:lnTo>
                  <a:close/>
                </a:path>
              </a:pathLst>
            </a:custGeom>
            <a:solidFill>
              <a:srgbClr val="FCFF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
            <p:cNvSpPr/>
            <p:nvPr/>
          </p:nvSpPr>
          <p:spPr>
            <a:xfrm>
              <a:off x="-3525000" y="2174375"/>
              <a:ext cx="525250" cy="457425"/>
            </a:xfrm>
            <a:custGeom>
              <a:avLst/>
              <a:gdLst/>
              <a:ahLst/>
              <a:cxnLst/>
              <a:rect l="l" t="t" r="r" b="b"/>
              <a:pathLst>
                <a:path w="21010" h="18297" extrusionOk="0">
                  <a:moveTo>
                    <a:pt x="11239" y="1"/>
                  </a:moveTo>
                  <a:lnTo>
                    <a:pt x="10888" y="33"/>
                  </a:lnTo>
                  <a:lnTo>
                    <a:pt x="10537" y="97"/>
                  </a:lnTo>
                  <a:lnTo>
                    <a:pt x="10217" y="161"/>
                  </a:lnTo>
                  <a:lnTo>
                    <a:pt x="9866" y="288"/>
                  </a:lnTo>
                  <a:lnTo>
                    <a:pt x="9515" y="416"/>
                  </a:lnTo>
                  <a:lnTo>
                    <a:pt x="9196" y="544"/>
                  </a:lnTo>
                  <a:lnTo>
                    <a:pt x="8876" y="703"/>
                  </a:lnTo>
                  <a:lnTo>
                    <a:pt x="8238" y="1087"/>
                  </a:lnTo>
                  <a:lnTo>
                    <a:pt x="7663" y="1565"/>
                  </a:lnTo>
                  <a:lnTo>
                    <a:pt x="7088" y="2076"/>
                  </a:lnTo>
                  <a:lnTo>
                    <a:pt x="6546" y="2619"/>
                  </a:lnTo>
                  <a:lnTo>
                    <a:pt x="6035" y="3226"/>
                  </a:lnTo>
                  <a:lnTo>
                    <a:pt x="5556" y="3864"/>
                  </a:lnTo>
                  <a:lnTo>
                    <a:pt x="5141" y="4503"/>
                  </a:lnTo>
                  <a:lnTo>
                    <a:pt x="4694" y="5237"/>
                  </a:lnTo>
                  <a:lnTo>
                    <a:pt x="4279" y="6099"/>
                  </a:lnTo>
                  <a:lnTo>
                    <a:pt x="3832" y="7089"/>
                  </a:lnTo>
                  <a:lnTo>
                    <a:pt x="3385" y="8143"/>
                  </a:lnTo>
                  <a:lnTo>
                    <a:pt x="2970" y="9260"/>
                  </a:lnTo>
                  <a:lnTo>
                    <a:pt x="2523" y="10410"/>
                  </a:lnTo>
                  <a:lnTo>
                    <a:pt x="1724" y="12709"/>
                  </a:lnTo>
                  <a:lnTo>
                    <a:pt x="1022" y="14848"/>
                  </a:lnTo>
                  <a:lnTo>
                    <a:pt x="479" y="16636"/>
                  </a:lnTo>
                  <a:lnTo>
                    <a:pt x="0" y="18296"/>
                  </a:lnTo>
                  <a:lnTo>
                    <a:pt x="21009" y="18296"/>
                  </a:lnTo>
                  <a:lnTo>
                    <a:pt x="20946" y="17722"/>
                  </a:lnTo>
                  <a:lnTo>
                    <a:pt x="20722" y="16221"/>
                  </a:lnTo>
                  <a:lnTo>
                    <a:pt x="20562" y="15199"/>
                  </a:lnTo>
                  <a:lnTo>
                    <a:pt x="20339" y="14018"/>
                  </a:lnTo>
                  <a:lnTo>
                    <a:pt x="20083" y="12741"/>
                  </a:lnTo>
                  <a:lnTo>
                    <a:pt x="19796" y="11400"/>
                  </a:lnTo>
                  <a:lnTo>
                    <a:pt x="19445" y="9995"/>
                  </a:lnTo>
                  <a:lnTo>
                    <a:pt x="19030" y="8590"/>
                  </a:lnTo>
                  <a:lnTo>
                    <a:pt x="18583" y="7217"/>
                  </a:lnTo>
                  <a:lnTo>
                    <a:pt x="18327" y="6546"/>
                  </a:lnTo>
                  <a:lnTo>
                    <a:pt x="18072" y="5876"/>
                  </a:lnTo>
                  <a:lnTo>
                    <a:pt x="17785" y="5237"/>
                  </a:lnTo>
                  <a:lnTo>
                    <a:pt x="17497" y="4631"/>
                  </a:lnTo>
                  <a:lnTo>
                    <a:pt x="17210" y="4056"/>
                  </a:lnTo>
                  <a:lnTo>
                    <a:pt x="16859" y="3481"/>
                  </a:lnTo>
                  <a:lnTo>
                    <a:pt x="16539" y="2970"/>
                  </a:lnTo>
                  <a:lnTo>
                    <a:pt x="16188" y="2523"/>
                  </a:lnTo>
                  <a:lnTo>
                    <a:pt x="15805" y="2076"/>
                  </a:lnTo>
                  <a:lnTo>
                    <a:pt x="15422" y="1725"/>
                  </a:lnTo>
                  <a:lnTo>
                    <a:pt x="15039" y="1374"/>
                  </a:lnTo>
                  <a:lnTo>
                    <a:pt x="14624" y="1087"/>
                  </a:lnTo>
                  <a:lnTo>
                    <a:pt x="14240" y="831"/>
                  </a:lnTo>
                  <a:lnTo>
                    <a:pt x="13857" y="640"/>
                  </a:lnTo>
                  <a:lnTo>
                    <a:pt x="13474" y="448"/>
                  </a:lnTo>
                  <a:lnTo>
                    <a:pt x="13091" y="288"/>
                  </a:lnTo>
                  <a:lnTo>
                    <a:pt x="12708" y="161"/>
                  </a:lnTo>
                  <a:lnTo>
                    <a:pt x="12357" y="97"/>
                  </a:lnTo>
                  <a:lnTo>
                    <a:pt x="11974" y="33"/>
                  </a:lnTo>
                  <a:lnTo>
                    <a:pt x="11622"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
            <p:cNvSpPr/>
            <p:nvPr/>
          </p:nvSpPr>
          <p:spPr>
            <a:xfrm>
              <a:off x="-3525000" y="2174375"/>
              <a:ext cx="525250" cy="457425"/>
            </a:xfrm>
            <a:custGeom>
              <a:avLst/>
              <a:gdLst/>
              <a:ahLst/>
              <a:cxnLst/>
              <a:rect l="l" t="t" r="r" b="b"/>
              <a:pathLst>
                <a:path w="21010" h="18297" fill="none" extrusionOk="0">
                  <a:moveTo>
                    <a:pt x="0" y="18296"/>
                  </a:moveTo>
                  <a:lnTo>
                    <a:pt x="0" y="18296"/>
                  </a:lnTo>
                  <a:lnTo>
                    <a:pt x="479" y="16636"/>
                  </a:lnTo>
                  <a:lnTo>
                    <a:pt x="1022" y="14848"/>
                  </a:lnTo>
                  <a:lnTo>
                    <a:pt x="1724" y="12709"/>
                  </a:lnTo>
                  <a:lnTo>
                    <a:pt x="2523" y="10410"/>
                  </a:lnTo>
                  <a:lnTo>
                    <a:pt x="2970" y="9260"/>
                  </a:lnTo>
                  <a:lnTo>
                    <a:pt x="3385" y="8143"/>
                  </a:lnTo>
                  <a:lnTo>
                    <a:pt x="3832" y="7089"/>
                  </a:lnTo>
                  <a:lnTo>
                    <a:pt x="4279" y="6099"/>
                  </a:lnTo>
                  <a:lnTo>
                    <a:pt x="4694" y="5237"/>
                  </a:lnTo>
                  <a:lnTo>
                    <a:pt x="5141" y="4503"/>
                  </a:lnTo>
                  <a:lnTo>
                    <a:pt x="5141" y="4503"/>
                  </a:lnTo>
                  <a:lnTo>
                    <a:pt x="5556" y="3864"/>
                  </a:lnTo>
                  <a:lnTo>
                    <a:pt x="6035" y="3226"/>
                  </a:lnTo>
                  <a:lnTo>
                    <a:pt x="6546" y="2619"/>
                  </a:lnTo>
                  <a:lnTo>
                    <a:pt x="7088" y="2076"/>
                  </a:lnTo>
                  <a:lnTo>
                    <a:pt x="7663" y="1565"/>
                  </a:lnTo>
                  <a:lnTo>
                    <a:pt x="8238" y="1087"/>
                  </a:lnTo>
                  <a:lnTo>
                    <a:pt x="8876" y="703"/>
                  </a:lnTo>
                  <a:lnTo>
                    <a:pt x="9196" y="544"/>
                  </a:lnTo>
                  <a:lnTo>
                    <a:pt x="9515" y="416"/>
                  </a:lnTo>
                  <a:lnTo>
                    <a:pt x="9866" y="288"/>
                  </a:lnTo>
                  <a:lnTo>
                    <a:pt x="10217" y="161"/>
                  </a:lnTo>
                  <a:lnTo>
                    <a:pt x="10537" y="97"/>
                  </a:lnTo>
                  <a:lnTo>
                    <a:pt x="10888" y="33"/>
                  </a:lnTo>
                  <a:lnTo>
                    <a:pt x="11239" y="1"/>
                  </a:lnTo>
                  <a:lnTo>
                    <a:pt x="11622" y="1"/>
                  </a:lnTo>
                  <a:lnTo>
                    <a:pt x="11974" y="33"/>
                  </a:lnTo>
                  <a:lnTo>
                    <a:pt x="12357" y="97"/>
                  </a:lnTo>
                  <a:lnTo>
                    <a:pt x="12708" y="161"/>
                  </a:lnTo>
                  <a:lnTo>
                    <a:pt x="13091" y="288"/>
                  </a:lnTo>
                  <a:lnTo>
                    <a:pt x="13474" y="448"/>
                  </a:lnTo>
                  <a:lnTo>
                    <a:pt x="13857" y="640"/>
                  </a:lnTo>
                  <a:lnTo>
                    <a:pt x="14240" y="831"/>
                  </a:lnTo>
                  <a:lnTo>
                    <a:pt x="14624" y="1087"/>
                  </a:lnTo>
                  <a:lnTo>
                    <a:pt x="15039" y="1374"/>
                  </a:lnTo>
                  <a:lnTo>
                    <a:pt x="15422" y="1725"/>
                  </a:lnTo>
                  <a:lnTo>
                    <a:pt x="15422" y="1725"/>
                  </a:lnTo>
                  <a:lnTo>
                    <a:pt x="15805" y="2076"/>
                  </a:lnTo>
                  <a:lnTo>
                    <a:pt x="16188" y="2523"/>
                  </a:lnTo>
                  <a:lnTo>
                    <a:pt x="16539" y="2970"/>
                  </a:lnTo>
                  <a:lnTo>
                    <a:pt x="16859" y="3481"/>
                  </a:lnTo>
                  <a:lnTo>
                    <a:pt x="17210" y="4056"/>
                  </a:lnTo>
                  <a:lnTo>
                    <a:pt x="17497" y="4631"/>
                  </a:lnTo>
                  <a:lnTo>
                    <a:pt x="17785" y="5237"/>
                  </a:lnTo>
                  <a:lnTo>
                    <a:pt x="18072" y="5876"/>
                  </a:lnTo>
                  <a:lnTo>
                    <a:pt x="18327" y="6546"/>
                  </a:lnTo>
                  <a:lnTo>
                    <a:pt x="18583" y="7217"/>
                  </a:lnTo>
                  <a:lnTo>
                    <a:pt x="19030" y="8590"/>
                  </a:lnTo>
                  <a:lnTo>
                    <a:pt x="19445" y="9995"/>
                  </a:lnTo>
                  <a:lnTo>
                    <a:pt x="19796" y="11400"/>
                  </a:lnTo>
                  <a:lnTo>
                    <a:pt x="20083" y="12741"/>
                  </a:lnTo>
                  <a:lnTo>
                    <a:pt x="20339" y="14018"/>
                  </a:lnTo>
                  <a:lnTo>
                    <a:pt x="20562" y="15199"/>
                  </a:lnTo>
                  <a:lnTo>
                    <a:pt x="20722" y="16221"/>
                  </a:lnTo>
                  <a:lnTo>
                    <a:pt x="20946" y="17722"/>
                  </a:lnTo>
                  <a:lnTo>
                    <a:pt x="21009" y="18296"/>
                  </a:lnTo>
                  <a:lnTo>
                    <a:pt x="0" y="1829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
            <p:cNvSpPr/>
            <p:nvPr/>
          </p:nvSpPr>
          <p:spPr>
            <a:xfrm>
              <a:off x="-3287925" y="2174375"/>
              <a:ext cx="288175" cy="457425"/>
            </a:xfrm>
            <a:custGeom>
              <a:avLst/>
              <a:gdLst/>
              <a:ahLst/>
              <a:cxnLst/>
              <a:rect l="l" t="t" r="r" b="b"/>
              <a:pathLst>
                <a:path w="11527" h="18297" extrusionOk="0">
                  <a:moveTo>
                    <a:pt x="1724" y="1"/>
                  </a:moveTo>
                  <a:lnTo>
                    <a:pt x="1373" y="33"/>
                  </a:lnTo>
                  <a:lnTo>
                    <a:pt x="1022" y="97"/>
                  </a:lnTo>
                  <a:lnTo>
                    <a:pt x="671" y="193"/>
                  </a:lnTo>
                  <a:lnTo>
                    <a:pt x="319" y="288"/>
                  </a:lnTo>
                  <a:lnTo>
                    <a:pt x="0" y="416"/>
                  </a:lnTo>
                  <a:lnTo>
                    <a:pt x="351" y="735"/>
                  </a:lnTo>
                  <a:lnTo>
                    <a:pt x="702" y="1087"/>
                  </a:lnTo>
                  <a:lnTo>
                    <a:pt x="1054" y="1470"/>
                  </a:lnTo>
                  <a:lnTo>
                    <a:pt x="1405" y="1885"/>
                  </a:lnTo>
                  <a:lnTo>
                    <a:pt x="1724" y="2364"/>
                  </a:lnTo>
                  <a:lnTo>
                    <a:pt x="2044" y="2875"/>
                  </a:lnTo>
                  <a:lnTo>
                    <a:pt x="2331" y="3417"/>
                  </a:lnTo>
                  <a:lnTo>
                    <a:pt x="2618" y="3992"/>
                  </a:lnTo>
                  <a:lnTo>
                    <a:pt x="2874" y="4663"/>
                  </a:lnTo>
                  <a:lnTo>
                    <a:pt x="3161" y="5429"/>
                  </a:lnTo>
                  <a:lnTo>
                    <a:pt x="3736" y="7089"/>
                  </a:lnTo>
                  <a:lnTo>
                    <a:pt x="4310" y="8941"/>
                  </a:lnTo>
                  <a:lnTo>
                    <a:pt x="4853" y="10889"/>
                  </a:lnTo>
                  <a:lnTo>
                    <a:pt x="5396" y="12868"/>
                  </a:lnTo>
                  <a:lnTo>
                    <a:pt x="5907" y="14816"/>
                  </a:lnTo>
                  <a:lnTo>
                    <a:pt x="6737" y="18296"/>
                  </a:lnTo>
                  <a:lnTo>
                    <a:pt x="11526" y="18296"/>
                  </a:lnTo>
                  <a:lnTo>
                    <a:pt x="11463" y="17722"/>
                  </a:lnTo>
                  <a:lnTo>
                    <a:pt x="11239" y="16221"/>
                  </a:lnTo>
                  <a:lnTo>
                    <a:pt x="11079" y="15199"/>
                  </a:lnTo>
                  <a:lnTo>
                    <a:pt x="10856" y="14018"/>
                  </a:lnTo>
                  <a:lnTo>
                    <a:pt x="10600" y="12741"/>
                  </a:lnTo>
                  <a:lnTo>
                    <a:pt x="10313" y="11400"/>
                  </a:lnTo>
                  <a:lnTo>
                    <a:pt x="9962" y="9995"/>
                  </a:lnTo>
                  <a:lnTo>
                    <a:pt x="9547" y="8590"/>
                  </a:lnTo>
                  <a:lnTo>
                    <a:pt x="9100" y="7217"/>
                  </a:lnTo>
                  <a:lnTo>
                    <a:pt x="8844" y="6546"/>
                  </a:lnTo>
                  <a:lnTo>
                    <a:pt x="8589" y="5876"/>
                  </a:lnTo>
                  <a:lnTo>
                    <a:pt x="8302" y="5237"/>
                  </a:lnTo>
                  <a:lnTo>
                    <a:pt x="8014" y="4631"/>
                  </a:lnTo>
                  <a:lnTo>
                    <a:pt x="7727" y="4056"/>
                  </a:lnTo>
                  <a:lnTo>
                    <a:pt x="7376" y="3481"/>
                  </a:lnTo>
                  <a:lnTo>
                    <a:pt x="7056" y="2970"/>
                  </a:lnTo>
                  <a:lnTo>
                    <a:pt x="6705" y="2523"/>
                  </a:lnTo>
                  <a:lnTo>
                    <a:pt x="6322" y="2076"/>
                  </a:lnTo>
                  <a:lnTo>
                    <a:pt x="5939" y="1725"/>
                  </a:lnTo>
                  <a:lnTo>
                    <a:pt x="5556" y="1374"/>
                  </a:lnTo>
                  <a:lnTo>
                    <a:pt x="5141" y="1087"/>
                  </a:lnTo>
                  <a:lnTo>
                    <a:pt x="4757" y="831"/>
                  </a:lnTo>
                  <a:lnTo>
                    <a:pt x="4374" y="608"/>
                  </a:lnTo>
                  <a:lnTo>
                    <a:pt x="3959" y="448"/>
                  </a:lnTo>
                  <a:lnTo>
                    <a:pt x="3576" y="288"/>
                  </a:lnTo>
                  <a:lnTo>
                    <a:pt x="3225" y="161"/>
                  </a:lnTo>
                  <a:lnTo>
                    <a:pt x="2842" y="97"/>
                  </a:lnTo>
                  <a:lnTo>
                    <a:pt x="2459" y="33"/>
                  </a:lnTo>
                  <a:lnTo>
                    <a:pt x="2107"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
            <p:cNvSpPr/>
            <p:nvPr/>
          </p:nvSpPr>
          <p:spPr>
            <a:xfrm>
              <a:off x="-3287925" y="2174375"/>
              <a:ext cx="288175" cy="457425"/>
            </a:xfrm>
            <a:custGeom>
              <a:avLst/>
              <a:gdLst/>
              <a:ahLst/>
              <a:cxnLst/>
              <a:rect l="l" t="t" r="r" b="b"/>
              <a:pathLst>
                <a:path w="11527" h="18297" fill="none" extrusionOk="0">
                  <a:moveTo>
                    <a:pt x="2618" y="3992"/>
                  </a:moveTo>
                  <a:lnTo>
                    <a:pt x="2618" y="3992"/>
                  </a:lnTo>
                  <a:lnTo>
                    <a:pt x="2874" y="4663"/>
                  </a:lnTo>
                  <a:lnTo>
                    <a:pt x="3161" y="5429"/>
                  </a:lnTo>
                  <a:lnTo>
                    <a:pt x="3736" y="7089"/>
                  </a:lnTo>
                  <a:lnTo>
                    <a:pt x="4310" y="8941"/>
                  </a:lnTo>
                  <a:lnTo>
                    <a:pt x="4853" y="10889"/>
                  </a:lnTo>
                  <a:lnTo>
                    <a:pt x="5396" y="12868"/>
                  </a:lnTo>
                  <a:lnTo>
                    <a:pt x="5907" y="14816"/>
                  </a:lnTo>
                  <a:lnTo>
                    <a:pt x="6737" y="18296"/>
                  </a:lnTo>
                  <a:lnTo>
                    <a:pt x="11526" y="18296"/>
                  </a:lnTo>
                  <a:lnTo>
                    <a:pt x="11526" y="18296"/>
                  </a:lnTo>
                  <a:lnTo>
                    <a:pt x="11463" y="17722"/>
                  </a:lnTo>
                  <a:lnTo>
                    <a:pt x="11239" y="16221"/>
                  </a:lnTo>
                  <a:lnTo>
                    <a:pt x="11079" y="15199"/>
                  </a:lnTo>
                  <a:lnTo>
                    <a:pt x="10856" y="14018"/>
                  </a:lnTo>
                  <a:lnTo>
                    <a:pt x="10600" y="12741"/>
                  </a:lnTo>
                  <a:lnTo>
                    <a:pt x="10313" y="11400"/>
                  </a:lnTo>
                  <a:lnTo>
                    <a:pt x="9962" y="9995"/>
                  </a:lnTo>
                  <a:lnTo>
                    <a:pt x="9547" y="8590"/>
                  </a:lnTo>
                  <a:lnTo>
                    <a:pt x="9100" y="7217"/>
                  </a:lnTo>
                  <a:lnTo>
                    <a:pt x="8844" y="6546"/>
                  </a:lnTo>
                  <a:lnTo>
                    <a:pt x="8589" y="5876"/>
                  </a:lnTo>
                  <a:lnTo>
                    <a:pt x="8302" y="5237"/>
                  </a:lnTo>
                  <a:lnTo>
                    <a:pt x="8014" y="4631"/>
                  </a:lnTo>
                  <a:lnTo>
                    <a:pt x="7727" y="4056"/>
                  </a:lnTo>
                  <a:lnTo>
                    <a:pt x="7376" y="3481"/>
                  </a:lnTo>
                  <a:lnTo>
                    <a:pt x="7056" y="2970"/>
                  </a:lnTo>
                  <a:lnTo>
                    <a:pt x="6705" y="2523"/>
                  </a:lnTo>
                  <a:lnTo>
                    <a:pt x="6322" y="2076"/>
                  </a:lnTo>
                  <a:lnTo>
                    <a:pt x="5939" y="1725"/>
                  </a:lnTo>
                  <a:lnTo>
                    <a:pt x="5939" y="1725"/>
                  </a:lnTo>
                  <a:lnTo>
                    <a:pt x="5556" y="1374"/>
                  </a:lnTo>
                  <a:lnTo>
                    <a:pt x="5141" y="1087"/>
                  </a:lnTo>
                  <a:lnTo>
                    <a:pt x="4757" y="831"/>
                  </a:lnTo>
                  <a:lnTo>
                    <a:pt x="4374" y="608"/>
                  </a:lnTo>
                  <a:lnTo>
                    <a:pt x="3959" y="448"/>
                  </a:lnTo>
                  <a:lnTo>
                    <a:pt x="3576" y="288"/>
                  </a:lnTo>
                  <a:lnTo>
                    <a:pt x="3225" y="161"/>
                  </a:lnTo>
                  <a:lnTo>
                    <a:pt x="2842" y="97"/>
                  </a:lnTo>
                  <a:lnTo>
                    <a:pt x="2459" y="33"/>
                  </a:lnTo>
                  <a:lnTo>
                    <a:pt x="2107" y="1"/>
                  </a:lnTo>
                  <a:lnTo>
                    <a:pt x="1724" y="1"/>
                  </a:lnTo>
                  <a:lnTo>
                    <a:pt x="1373" y="33"/>
                  </a:lnTo>
                  <a:lnTo>
                    <a:pt x="1022" y="97"/>
                  </a:lnTo>
                  <a:lnTo>
                    <a:pt x="671" y="193"/>
                  </a:lnTo>
                  <a:lnTo>
                    <a:pt x="319" y="288"/>
                  </a:lnTo>
                  <a:lnTo>
                    <a:pt x="0" y="416"/>
                  </a:lnTo>
                  <a:lnTo>
                    <a:pt x="0" y="416"/>
                  </a:lnTo>
                  <a:lnTo>
                    <a:pt x="351" y="735"/>
                  </a:lnTo>
                  <a:lnTo>
                    <a:pt x="702" y="1087"/>
                  </a:lnTo>
                  <a:lnTo>
                    <a:pt x="1054" y="1470"/>
                  </a:lnTo>
                  <a:lnTo>
                    <a:pt x="1405" y="1885"/>
                  </a:lnTo>
                  <a:lnTo>
                    <a:pt x="1724" y="2364"/>
                  </a:lnTo>
                  <a:lnTo>
                    <a:pt x="2044" y="2875"/>
                  </a:lnTo>
                  <a:lnTo>
                    <a:pt x="2331" y="3417"/>
                  </a:lnTo>
                  <a:lnTo>
                    <a:pt x="2618" y="39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
            <p:cNvSpPr/>
            <p:nvPr/>
          </p:nvSpPr>
          <p:spPr>
            <a:xfrm>
              <a:off x="-3340625" y="2507250"/>
              <a:ext cx="28775" cy="24775"/>
            </a:xfrm>
            <a:custGeom>
              <a:avLst/>
              <a:gdLst/>
              <a:ahLst/>
              <a:cxnLst/>
              <a:rect l="l" t="t" r="r" b="b"/>
              <a:pathLst>
                <a:path w="1151" h="991" extrusionOk="0">
                  <a:moveTo>
                    <a:pt x="480" y="0"/>
                  </a:moveTo>
                  <a:lnTo>
                    <a:pt x="352" y="32"/>
                  </a:lnTo>
                  <a:lnTo>
                    <a:pt x="224" y="96"/>
                  </a:lnTo>
                  <a:lnTo>
                    <a:pt x="128" y="192"/>
                  </a:lnTo>
                  <a:lnTo>
                    <a:pt x="65" y="320"/>
                  </a:lnTo>
                  <a:lnTo>
                    <a:pt x="33" y="447"/>
                  </a:lnTo>
                  <a:lnTo>
                    <a:pt x="1" y="735"/>
                  </a:lnTo>
                  <a:lnTo>
                    <a:pt x="33" y="990"/>
                  </a:lnTo>
                  <a:lnTo>
                    <a:pt x="33" y="735"/>
                  </a:lnTo>
                  <a:lnTo>
                    <a:pt x="97" y="479"/>
                  </a:lnTo>
                  <a:lnTo>
                    <a:pt x="128" y="352"/>
                  </a:lnTo>
                  <a:lnTo>
                    <a:pt x="192" y="224"/>
                  </a:lnTo>
                  <a:lnTo>
                    <a:pt x="256" y="128"/>
                  </a:lnTo>
                  <a:lnTo>
                    <a:pt x="384" y="96"/>
                  </a:lnTo>
                  <a:lnTo>
                    <a:pt x="480" y="64"/>
                  </a:lnTo>
                  <a:lnTo>
                    <a:pt x="607" y="64"/>
                  </a:lnTo>
                  <a:lnTo>
                    <a:pt x="735" y="96"/>
                  </a:lnTo>
                  <a:lnTo>
                    <a:pt x="863" y="128"/>
                  </a:lnTo>
                  <a:lnTo>
                    <a:pt x="991" y="192"/>
                  </a:lnTo>
                  <a:lnTo>
                    <a:pt x="1054" y="288"/>
                  </a:lnTo>
                  <a:lnTo>
                    <a:pt x="1150" y="384"/>
                  </a:lnTo>
                  <a:lnTo>
                    <a:pt x="1086" y="256"/>
                  </a:lnTo>
                  <a:lnTo>
                    <a:pt x="991" y="160"/>
                  </a:lnTo>
                  <a:lnTo>
                    <a:pt x="895" y="64"/>
                  </a:lnTo>
                  <a:lnTo>
                    <a:pt x="767" y="32"/>
                  </a:lnTo>
                  <a:lnTo>
                    <a:pt x="639"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
            <p:cNvSpPr/>
            <p:nvPr/>
          </p:nvSpPr>
          <p:spPr>
            <a:xfrm>
              <a:off x="-3352600" y="2609425"/>
              <a:ext cx="29575" cy="24775"/>
            </a:xfrm>
            <a:custGeom>
              <a:avLst/>
              <a:gdLst/>
              <a:ahLst/>
              <a:cxnLst/>
              <a:rect l="l" t="t" r="r" b="b"/>
              <a:pathLst>
                <a:path w="1183" h="991" extrusionOk="0">
                  <a:moveTo>
                    <a:pt x="352" y="0"/>
                  </a:moveTo>
                  <a:lnTo>
                    <a:pt x="224" y="96"/>
                  </a:lnTo>
                  <a:lnTo>
                    <a:pt x="129" y="192"/>
                  </a:lnTo>
                  <a:lnTo>
                    <a:pt x="65" y="320"/>
                  </a:lnTo>
                  <a:lnTo>
                    <a:pt x="33" y="447"/>
                  </a:lnTo>
                  <a:lnTo>
                    <a:pt x="1" y="703"/>
                  </a:lnTo>
                  <a:lnTo>
                    <a:pt x="33" y="990"/>
                  </a:lnTo>
                  <a:lnTo>
                    <a:pt x="33" y="703"/>
                  </a:lnTo>
                  <a:lnTo>
                    <a:pt x="65" y="447"/>
                  </a:lnTo>
                  <a:lnTo>
                    <a:pt x="97" y="320"/>
                  </a:lnTo>
                  <a:lnTo>
                    <a:pt x="160" y="224"/>
                  </a:lnTo>
                  <a:lnTo>
                    <a:pt x="256" y="128"/>
                  </a:lnTo>
                  <a:lnTo>
                    <a:pt x="352" y="64"/>
                  </a:lnTo>
                  <a:lnTo>
                    <a:pt x="480" y="32"/>
                  </a:lnTo>
                  <a:lnTo>
                    <a:pt x="607" y="64"/>
                  </a:lnTo>
                  <a:lnTo>
                    <a:pt x="735" y="64"/>
                  </a:lnTo>
                  <a:lnTo>
                    <a:pt x="863" y="96"/>
                  </a:lnTo>
                  <a:lnTo>
                    <a:pt x="959" y="160"/>
                  </a:lnTo>
                  <a:lnTo>
                    <a:pt x="1054" y="256"/>
                  </a:lnTo>
                  <a:lnTo>
                    <a:pt x="1118" y="383"/>
                  </a:lnTo>
                  <a:lnTo>
                    <a:pt x="1182" y="511"/>
                  </a:lnTo>
                  <a:lnTo>
                    <a:pt x="1150" y="352"/>
                  </a:lnTo>
                  <a:lnTo>
                    <a:pt x="1086" y="256"/>
                  </a:lnTo>
                  <a:lnTo>
                    <a:pt x="991" y="128"/>
                  </a:lnTo>
                  <a:lnTo>
                    <a:pt x="863" y="64"/>
                  </a:lnTo>
                  <a:lnTo>
                    <a:pt x="735" y="32"/>
                  </a:lnTo>
                  <a:lnTo>
                    <a:pt x="607"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
            <p:cNvSpPr/>
            <p:nvPr/>
          </p:nvSpPr>
          <p:spPr>
            <a:xfrm>
              <a:off x="-3352600" y="2609425"/>
              <a:ext cx="29575" cy="24775"/>
            </a:xfrm>
            <a:custGeom>
              <a:avLst/>
              <a:gdLst/>
              <a:ahLst/>
              <a:cxnLst/>
              <a:rect l="l" t="t" r="r" b="b"/>
              <a:pathLst>
                <a:path w="1183" h="991" fill="none" extrusionOk="0">
                  <a:moveTo>
                    <a:pt x="33" y="990"/>
                  </a:moveTo>
                  <a:lnTo>
                    <a:pt x="33" y="990"/>
                  </a:lnTo>
                  <a:lnTo>
                    <a:pt x="1" y="703"/>
                  </a:lnTo>
                  <a:lnTo>
                    <a:pt x="33" y="447"/>
                  </a:lnTo>
                  <a:lnTo>
                    <a:pt x="33" y="447"/>
                  </a:lnTo>
                  <a:lnTo>
                    <a:pt x="65" y="320"/>
                  </a:lnTo>
                  <a:lnTo>
                    <a:pt x="129" y="192"/>
                  </a:lnTo>
                  <a:lnTo>
                    <a:pt x="129" y="192"/>
                  </a:lnTo>
                  <a:lnTo>
                    <a:pt x="224" y="96"/>
                  </a:lnTo>
                  <a:lnTo>
                    <a:pt x="224" y="96"/>
                  </a:lnTo>
                  <a:lnTo>
                    <a:pt x="352" y="0"/>
                  </a:lnTo>
                  <a:lnTo>
                    <a:pt x="352" y="0"/>
                  </a:lnTo>
                  <a:lnTo>
                    <a:pt x="480" y="0"/>
                  </a:lnTo>
                  <a:lnTo>
                    <a:pt x="607" y="0"/>
                  </a:lnTo>
                  <a:lnTo>
                    <a:pt x="607" y="0"/>
                  </a:lnTo>
                  <a:lnTo>
                    <a:pt x="735" y="32"/>
                  </a:lnTo>
                  <a:lnTo>
                    <a:pt x="863" y="64"/>
                  </a:lnTo>
                  <a:lnTo>
                    <a:pt x="863" y="64"/>
                  </a:lnTo>
                  <a:lnTo>
                    <a:pt x="991" y="128"/>
                  </a:lnTo>
                  <a:lnTo>
                    <a:pt x="1086" y="256"/>
                  </a:lnTo>
                  <a:lnTo>
                    <a:pt x="1086" y="256"/>
                  </a:lnTo>
                  <a:lnTo>
                    <a:pt x="1150" y="352"/>
                  </a:lnTo>
                  <a:lnTo>
                    <a:pt x="1182" y="511"/>
                  </a:lnTo>
                  <a:lnTo>
                    <a:pt x="1182" y="511"/>
                  </a:lnTo>
                  <a:lnTo>
                    <a:pt x="1118" y="383"/>
                  </a:lnTo>
                  <a:lnTo>
                    <a:pt x="1054" y="256"/>
                  </a:lnTo>
                  <a:lnTo>
                    <a:pt x="959" y="160"/>
                  </a:lnTo>
                  <a:lnTo>
                    <a:pt x="863" y="96"/>
                  </a:lnTo>
                  <a:lnTo>
                    <a:pt x="863" y="96"/>
                  </a:lnTo>
                  <a:lnTo>
                    <a:pt x="735" y="64"/>
                  </a:lnTo>
                  <a:lnTo>
                    <a:pt x="607" y="64"/>
                  </a:lnTo>
                  <a:lnTo>
                    <a:pt x="480" y="32"/>
                  </a:lnTo>
                  <a:lnTo>
                    <a:pt x="352" y="64"/>
                  </a:lnTo>
                  <a:lnTo>
                    <a:pt x="352" y="64"/>
                  </a:lnTo>
                  <a:lnTo>
                    <a:pt x="256" y="128"/>
                  </a:lnTo>
                  <a:lnTo>
                    <a:pt x="256" y="128"/>
                  </a:lnTo>
                  <a:lnTo>
                    <a:pt x="160" y="224"/>
                  </a:lnTo>
                  <a:lnTo>
                    <a:pt x="160" y="224"/>
                  </a:lnTo>
                  <a:lnTo>
                    <a:pt x="97" y="320"/>
                  </a:lnTo>
                  <a:lnTo>
                    <a:pt x="65" y="447"/>
                  </a:lnTo>
                  <a:lnTo>
                    <a:pt x="65" y="447"/>
                  </a:lnTo>
                  <a:lnTo>
                    <a:pt x="33" y="703"/>
                  </a:lnTo>
                  <a:lnTo>
                    <a:pt x="33" y="703"/>
                  </a:lnTo>
                  <a:lnTo>
                    <a:pt x="33" y="99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
            <p:cNvSpPr/>
            <p:nvPr/>
          </p:nvSpPr>
          <p:spPr>
            <a:xfrm>
              <a:off x="-3366950" y="2303700"/>
              <a:ext cx="29550" cy="24775"/>
            </a:xfrm>
            <a:custGeom>
              <a:avLst/>
              <a:gdLst/>
              <a:ahLst/>
              <a:cxnLst/>
              <a:rect l="l" t="t" r="r" b="b"/>
              <a:pathLst>
                <a:path w="1182" h="991" extrusionOk="0">
                  <a:moveTo>
                    <a:pt x="479" y="0"/>
                  </a:moveTo>
                  <a:lnTo>
                    <a:pt x="319" y="32"/>
                  </a:lnTo>
                  <a:lnTo>
                    <a:pt x="192" y="96"/>
                  </a:lnTo>
                  <a:lnTo>
                    <a:pt x="128" y="192"/>
                  </a:lnTo>
                  <a:lnTo>
                    <a:pt x="64" y="320"/>
                  </a:lnTo>
                  <a:lnTo>
                    <a:pt x="0" y="447"/>
                  </a:lnTo>
                  <a:lnTo>
                    <a:pt x="0" y="735"/>
                  </a:lnTo>
                  <a:lnTo>
                    <a:pt x="32" y="990"/>
                  </a:lnTo>
                  <a:lnTo>
                    <a:pt x="32" y="735"/>
                  </a:lnTo>
                  <a:lnTo>
                    <a:pt x="64" y="479"/>
                  </a:lnTo>
                  <a:lnTo>
                    <a:pt x="96" y="352"/>
                  </a:lnTo>
                  <a:lnTo>
                    <a:pt x="160" y="224"/>
                  </a:lnTo>
                  <a:lnTo>
                    <a:pt x="256" y="128"/>
                  </a:lnTo>
                  <a:lnTo>
                    <a:pt x="351" y="96"/>
                  </a:lnTo>
                  <a:lnTo>
                    <a:pt x="479" y="64"/>
                  </a:lnTo>
                  <a:lnTo>
                    <a:pt x="734" y="64"/>
                  </a:lnTo>
                  <a:lnTo>
                    <a:pt x="862" y="128"/>
                  </a:lnTo>
                  <a:lnTo>
                    <a:pt x="958" y="192"/>
                  </a:lnTo>
                  <a:lnTo>
                    <a:pt x="1054" y="288"/>
                  </a:lnTo>
                  <a:lnTo>
                    <a:pt x="1118" y="384"/>
                  </a:lnTo>
                  <a:lnTo>
                    <a:pt x="1181" y="511"/>
                  </a:lnTo>
                  <a:lnTo>
                    <a:pt x="1150" y="384"/>
                  </a:lnTo>
                  <a:lnTo>
                    <a:pt x="1086" y="256"/>
                  </a:lnTo>
                  <a:lnTo>
                    <a:pt x="990" y="160"/>
                  </a:lnTo>
                  <a:lnTo>
                    <a:pt x="862" y="64"/>
                  </a:lnTo>
                  <a:lnTo>
                    <a:pt x="734" y="32"/>
                  </a:lnTo>
                  <a:lnTo>
                    <a:pt x="607"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
            <p:cNvSpPr/>
            <p:nvPr/>
          </p:nvSpPr>
          <p:spPr>
            <a:xfrm>
              <a:off x="-3288725" y="2219875"/>
              <a:ext cx="27150" cy="24775"/>
            </a:xfrm>
            <a:custGeom>
              <a:avLst/>
              <a:gdLst/>
              <a:ahLst/>
              <a:cxnLst/>
              <a:rect l="l" t="t" r="r" b="b"/>
              <a:pathLst>
                <a:path w="1086" h="991" extrusionOk="0">
                  <a:moveTo>
                    <a:pt x="351" y="1"/>
                  </a:moveTo>
                  <a:lnTo>
                    <a:pt x="224" y="97"/>
                  </a:lnTo>
                  <a:lnTo>
                    <a:pt x="128" y="193"/>
                  </a:lnTo>
                  <a:lnTo>
                    <a:pt x="64" y="320"/>
                  </a:lnTo>
                  <a:lnTo>
                    <a:pt x="32" y="448"/>
                  </a:lnTo>
                  <a:lnTo>
                    <a:pt x="0" y="703"/>
                  </a:lnTo>
                  <a:lnTo>
                    <a:pt x="32" y="991"/>
                  </a:lnTo>
                  <a:lnTo>
                    <a:pt x="32" y="703"/>
                  </a:lnTo>
                  <a:lnTo>
                    <a:pt x="96" y="448"/>
                  </a:lnTo>
                  <a:lnTo>
                    <a:pt x="128" y="320"/>
                  </a:lnTo>
                  <a:lnTo>
                    <a:pt x="192" y="224"/>
                  </a:lnTo>
                  <a:lnTo>
                    <a:pt x="256" y="129"/>
                  </a:lnTo>
                  <a:lnTo>
                    <a:pt x="383" y="65"/>
                  </a:lnTo>
                  <a:lnTo>
                    <a:pt x="734" y="65"/>
                  </a:lnTo>
                  <a:lnTo>
                    <a:pt x="862" y="129"/>
                  </a:lnTo>
                  <a:lnTo>
                    <a:pt x="990" y="193"/>
                  </a:lnTo>
                  <a:lnTo>
                    <a:pt x="1086" y="256"/>
                  </a:lnTo>
                  <a:lnTo>
                    <a:pt x="1086" y="256"/>
                  </a:lnTo>
                  <a:lnTo>
                    <a:pt x="990" y="161"/>
                  </a:lnTo>
                  <a:lnTo>
                    <a:pt x="894" y="65"/>
                  </a:lnTo>
                  <a:lnTo>
                    <a:pt x="766" y="33"/>
                  </a:lnTo>
                  <a:lnTo>
                    <a:pt x="639"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
            <p:cNvSpPr/>
            <p:nvPr/>
          </p:nvSpPr>
          <p:spPr>
            <a:xfrm>
              <a:off x="-3293525" y="2371550"/>
              <a:ext cx="29550" cy="25575"/>
            </a:xfrm>
            <a:custGeom>
              <a:avLst/>
              <a:gdLst/>
              <a:ahLst/>
              <a:cxnLst/>
              <a:rect l="l" t="t" r="r" b="b"/>
              <a:pathLst>
                <a:path w="1182" h="1023" extrusionOk="0">
                  <a:moveTo>
                    <a:pt x="479" y="0"/>
                  </a:moveTo>
                  <a:lnTo>
                    <a:pt x="320" y="32"/>
                  </a:lnTo>
                  <a:lnTo>
                    <a:pt x="192" y="96"/>
                  </a:lnTo>
                  <a:lnTo>
                    <a:pt x="128" y="224"/>
                  </a:lnTo>
                  <a:lnTo>
                    <a:pt x="64" y="352"/>
                  </a:lnTo>
                  <a:lnTo>
                    <a:pt x="1" y="479"/>
                  </a:lnTo>
                  <a:lnTo>
                    <a:pt x="1" y="735"/>
                  </a:lnTo>
                  <a:lnTo>
                    <a:pt x="32" y="1022"/>
                  </a:lnTo>
                  <a:lnTo>
                    <a:pt x="32" y="735"/>
                  </a:lnTo>
                  <a:lnTo>
                    <a:pt x="64" y="479"/>
                  </a:lnTo>
                  <a:lnTo>
                    <a:pt x="96" y="352"/>
                  </a:lnTo>
                  <a:lnTo>
                    <a:pt x="160" y="256"/>
                  </a:lnTo>
                  <a:lnTo>
                    <a:pt x="256" y="160"/>
                  </a:lnTo>
                  <a:lnTo>
                    <a:pt x="352" y="96"/>
                  </a:lnTo>
                  <a:lnTo>
                    <a:pt x="479" y="64"/>
                  </a:lnTo>
                  <a:lnTo>
                    <a:pt x="607" y="64"/>
                  </a:lnTo>
                  <a:lnTo>
                    <a:pt x="735" y="96"/>
                  </a:lnTo>
                  <a:lnTo>
                    <a:pt x="863" y="128"/>
                  </a:lnTo>
                  <a:lnTo>
                    <a:pt x="958" y="192"/>
                  </a:lnTo>
                  <a:lnTo>
                    <a:pt x="1054" y="288"/>
                  </a:lnTo>
                  <a:lnTo>
                    <a:pt x="1118" y="416"/>
                  </a:lnTo>
                  <a:lnTo>
                    <a:pt x="1182" y="511"/>
                  </a:lnTo>
                  <a:lnTo>
                    <a:pt x="1150" y="384"/>
                  </a:lnTo>
                  <a:lnTo>
                    <a:pt x="1086" y="288"/>
                  </a:lnTo>
                  <a:lnTo>
                    <a:pt x="990" y="160"/>
                  </a:lnTo>
                  <a:lnTo>
                    <a:pt x="863" y="96"/>
                  </a:lnTo>
                  <a:lnTo>
                    <a:pt x="735" y="32"/>
                  </a:lnTo>
                  <a:lnTo>
                    <a:pt x="607" y="32"/>
                  </a:lnTo>
                  <a:lnTo>
                    <a:pt x="479"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
            <p:cNvSpPr/>
            <p:nvPr/>
          </p:nvSpPr>
          <p:spPr>
            <a:xfrm>
              <a:off x="-3183375" y="2342025"/>
              <a:ext cx="29575" cy="24750"/>
            </a:xfrm>
            <a:custGeom>
              <a:avLst/>
              <a:gdLst/>
              <a:ahLst/>
              <a:cxnLst/>
              <a:rect l="l" t="t" r="r" b="b"/>
              <a:pathLst>
                <a:path w="1183" h="990" extrusionOk="0">
                  <a:moveTo>
                    <a:pt x="320" y="0"/>
                  </a:moveTo>
                  <a:lnTo>
                    <a:pt x="192" y="64"/>
                  </a:lnTo>
                  <a:lnTo>
                    <a:pt x="128" y="192"/>
                  </a:lnTo>
                  <a:lnTo>
                    <a:pt x="65" y="319"/>
                  </a:lnTo>
                  <a:lnTo>
                    <a:pt x="1" y="447"/>
                  </a:lnTo>
                  <a:lnTo>
                    <a:pt x="1" y="703"/>
                  </a:lnTo>
                  <a:lnTo>
                    <a:pt x="33" y="990"/>
                  </a:lnTo>
                  <a:lnTo>
                    <a:pt x="33" y="703"/>
                  </a:lnTo>
                  <a:lnTo>
                    <a:pt x="65" y="447"/>
                  </a:lnTo>
                  <a:lnTo>
                    <a:pt x="97" y="319"/>
                  </a:lnTo>
                  <a:lnTo>
                    <a:pt x="160" y="224"/>
                  </a:lnTo>
                  <a:lnTo>
                    <a:pt x="256" y="128"/>
                  </a:lnTo>
                  <a:lnTo>
                    <a:pt x="352" y="64"/>
                  </a:lnTo>
                  <a:lnTo>
                    <a:pt x="480" y="32"/>
                  </a:lnTo>
                  <a:lnTo>
                    <a:pt x="607" y="32"/>
                  </a:lnTo>
                  <a:lnTo>
                    <a:pt x="735" y="64"/>
                  </a:lnTo>
                  <a:lnTo>
                    <a:pt x="863" y="96"/>
                  </a:lnTo>
                  <a:lnTo>
                    <a:pt x="959" y="160"/>
                  </a:lnTo>
                  <a:lnTo>
                    <a:pt x="1054" y="255"/>
                  </a:lnTo>
                  <a:lnTo>
                    <a:pt x="1118" y="383"/>
                  </a:lnTo>
                  <a:lnTo>
                    <a:pt x="1182" y="479"/>
                  </a:lnTo>
                  <a:lnTo>
                    <a:pt x="1150" y="351"/>
                  </a:lnTo>
                  <a:lnTo>
                    <a:pt x="1086" y="255"/>
                  </a:lnTo>
                  <a:lnTo>
                    <a:pt x="991" y="128"/>
                  </a:lnTo>
                  <a:lnTo>
                    <a:pt x="863" y="64"/>
                  </a:lnTo>
                  <a:lnTo>
                    <a:pt x="735"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
            <p:cNvSpPr/>
            <p:nvPr/>
          </p:nvSpPr>
          <p:spPr>
            <a:xfrm>
              <a:off x="-3450775" y="2437800"/>
              <a:ext cx="29550" cy="24775"/>
            </a:xfrm>
            <a:custGeom>
              <a:avLst/>
              <a:gdLst/>
              <a:ahLst/>
              <a:cxnLst/>
              <a:rect l="l" t="t" r="r" b="b"/>
              <a:pathLst>
                <a:path w="1182" h="991" extrusionOk="0">
                  <a:moveTo>
                    <a:pt x="479" y="1"/>
                  </a:moveTo>
                  <a:lnTo>
                    <a:pt x="352" y="32"/>
                  </a:lnTo>
                  <a:lnTo>
                    <a:pt x="224" y="96"/>
                  </a:lnTo>
                  <a:lnTo>
                    <a:pt x="128" y="192"/>
                  </a:lnTo>
                  <a:lnTo>
                    <a:pt x="64" y="320"/>
                  </a:lnTo>
                  <a:lnTo>
                    <a:pt x="32" y="448"/>
                  </a:lnTo>
                  <a:lnTo>
                    <a:pt x="1" y="703"/>
                  </a:lnTo>
                  <a:lnTo>
                    <a:pt x="32" y="990"/>
                  </a:lnTo>
                  <a:lnTo>
                    <a:pt x="32" y="703"/>
                  </a:lnTo>
                  <a:lnTo>
                    <a:pt x="64" y="448"/>
                  </a:lnTo>
                  <a:lnTo>
                    <a:pt x="128" y="352"/>
                  </a:lnTo>
                  <a:lnTo>
                    <a:pt x="160" y="224"/>
                  </a:lnTo>
                  <a:lnTo>
                    <a:pt x="256" y="128"/>
                  </a:lnTo>
                  <a:lnTo>
                    <a:pt x="352" y="64"/>
                  </a:lnTo>
                  <a:lnTo>
                    <a:pt x="735" y="64"/>
                  </a:lnTo>
                  <a:lnTo>
                    <a:pt x="863" y="128"/>
                  </a:lnTo>
                  <a:lnTo>
                    <a:pt x="958" y="192"/>
                  </a:lnTo>
                  <a:lnTo>
                    <a:pt x="1054" y="256"/>
                  </a:lnTo>
                  <a:lnTo>
                    <a:pt x="1118" y="384"/>
                  </a:lnTo>
                  <a:lnTo>
                    <a:pt x="1182" y="511"/>
                  </a:lnTo>
                  <a:lnTo>
                    <a:pt x="1150" y="384"/>
                  </a:lnTo>
                  <a:lnTo>
                    <a:pt x="1086" y="256"/>
                  </a:lnTo>
                  <a:lnTo>
                    <a:pt x="990" y="160"/>
                  </a:lnTo>
                  <a:lnTo>
                    <a:pt x="895" y="64"/>
                  </a:lnTo>
                  <a:lnTo>
                    <a:pt x="767" y="32"/>
                  </a:lnTo>
                  <a:lnTo>
                    <a:pt x="607"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
            <p:cNvSpPr/>
            <p:nvPr/>
          </p:nvSpPr>
          <p:spPr>
            <a:xfrm>
              <a:off x="-3495475" y="2564725"/>
              <a:ext cx="28750" cy="24775"/>
            </a:xfrm>
            <a:custGeom>
              <a:avLst/>
              <a:gdLst/>
              <a:ahLst/>
              <a:cxnLst/>
              <a:rect l="l" t="t" r="r" b="b"/>
              <a:pathLst>
                <a:path w="1150" h="991" extrusionOk="0">
                  <a:moveTo>
                    <a:pt x="479" y="0"/>
                  </a:moveTo>
                  <a:lnTo>
                    <a:pt x="352" y="32"/>
                  </a:lnTo>
                  <a:lnTo>
                    <a:pt x="224" y="96"/>
                  </a:lnTo>
                  <a:lnTo>
                    <a:pt x="128" y="192"/>
                  </a:lnTo>
                  <a:lnTo>
                    <a:pt x="64" y="320"/>
                  </a:lnTo>
                  <a:lnTo>
                    <a:pt x="32" y="479"/>
                  </a:lnTo>
                  <a:lnTo>
                    <a:pt x="1" y="735"/>
                  </a:lnTo>
                  <a:lnTo>
                    <a:pt x="32" y="990"/>
                  </a:lnTo>
                  <a:lnTo>
                    <a:pt x="32" y="735"/>
                  </a:lnTo>
                  <a:lnTo>
                    <a:pt x="96" y="479"/>
                  </a:lnTo>
                  <a:lnTo>
                    <a:pt x="128" y="351"/>
                  </a:lnTo>
                  <a:lnTo>
                    <a:pt x="192" y="256"/>
                  </a:lnTo>
                  <a:lnTo>
                    <a:pt x="256" y="160"/>
                  </a:lnTo>
                  <a:lnTo>
                    <a:pt x="384" y="96"/>
                  </a:lnTo>
                  <a:lnTo>
                    <a:pt x="511" y="64"/>
                  </a:lnTo>
                  <a:lnTo>
                    <a:pt x="607" y="64"/>
                  </a:lnTo>
                  <a:lnTo>
                    <a:pt x="735" y="96"/>
                  </a:lnTo>
                  <a:lnTo>
                    <a:pt x="863" y="128"/>
                  </a:lnTo>
                  <a:lnTo>
                    <a:pt x="990" y="192"/>
                  </a:lnTo>
                  <a:lnTo>
                    <a:pt x="1086" y="288"/>
                  </a:lnTo>
                  <a:lnTo>
                    <a:pt x="1150" y="383"/>
                  </a:lnTo>
                  <a:lnTo>
                    <a:pt x="1086" y="256"/>
                  </a:lnTo>
                  <a:lnTo>
                    <a:pt x="1022" y="160"/>
                  </a:lnTo>
                  <a:lnTo>
                    <a:pt x="895" y="96"/>
                  </a:lnTo>
                  <a:lnTo>
                    <a:pt x="767" y="32"/>
                  </a:lnTo>
                  <a:lnTo>
                    <a:pt x="639"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
            <p:cNvSpPr/>
            <p:nvPr/>
          </p:nvSpPr>
          <p:spPr>
            <a:xfrm>
              <a:off x="-3231250" y="1396925"/>
              <a:ext cx="854900" cy="1234875"/>
            </a:xfrm>
            <a:custGeom>
              <a:avLst/>
              <a:gdLst/>
              <a:ahLst/>
              <a:cxnLst/>
              <a:rect l="l" t="t" r="r" b="b"/>
              <a:pathLst>
                <a:path w="34196" h="49395" extrusionOk="0">
                  <a:moveTo>
                    <a:pt x="20850" y="0"/>
                  </a:moveTo>
                  <a:lnTo>
                    <a:pt x="20435" y="32"/>
                  </a:lnTo>
                  <a:lnTo>
                    <a:pt x="20019" y="96"/>
                  </a:lnTo>
                  <a:lnTo>
                    <a:pt x="19604" y="192"/>
                  </a:lnTo>
                  <a:lnTo>
                    <a:pt x="19157" y="319"/>
                  </a:lnTo>
                  <a:lnTo>
                    <a:pt x="18710" y="447"/>
                  </a:lnTo>
                  <a:lnTo>
                    <a:pt x="18263" y="639"/>
                  </a:lnTo>
                  <a:lnTo>
                    <a:pt x="17816" y="862"/>
                  </a:lnTo>
                  <a:lnTo>
                    <a:pt x="17369" y="1118"/>
                  </a:lnTo>
                  <a:lnTo>
                    <a:pt x="16890" y="1437"/>
                  </a:lnTo>
                  <a:lnTo>
                    <a:pt x="16443" y="1788"/>
                  </a:lnTo>
                  <a:lnTo>
                    <a:pt x="15964" y="2203"/>
                  </a:lnTo>
                  <a:lnTo>
                    <a:pt x="15486" y="2650"/>
                  </a:lnTo>
                  <a:lnTo>
                    <a:pt x="15039" y="3161"/>
                  </a:lnTo>
                  <a:lnTo>
                    <a:pt x="14560" y="3736"/>
                  </a:lnTo>
                  <a:lnTo>
                    <a:pt x="14113" y="4374"/>
                  </a:lnTo>
                  <a:lnTo>
                    <a:pt x="13602" y="5173"/>
                  </a:lnTo>
                  <a:lnTo>
                    <a:pt x="13123" y="6067"/>
                  </a:lnTo>
                  <a:lnTo>
                    <a:pt x="12612" y="7088"/>
                  </a:lnTo>
                  <a:lnTo>
                    <a:pt x="12101" y="8206"/>
                  </a:lnTo>
                  <a:lnTo>
                    <a:pt x="11558" y="9419"/>
                  </a:lnTo>
                  <a:lnTo>
                    <a:pt x="11047" y="10696"/>
                  </a:lnTo>
                  <a:lnTo>
                    <a:pt x="10505" y="12069"/>
                  </a:lnTo>
                  <a:lnTo>
                    <a:pt x="9962" y="13538"/>
                  </a:lnTo>
                  <a:lnTo>
                    <a:pt x="9419" y="15039"/>
                  </a:lnTo>
                  <a:lnTo>
                    <a:pt x="8333" y="18232"/>
                  </a:lnTo>
                  <a:lnTo>
                    <a:pt x="7248" y="21616"/>
                  </a:lnTo>
                  <a:lnTo>
                    <a:pt x="6194" y="25064"/>
                  </a:lnTo>
                  <a:lnTo>
                    <a:pt x="5172" y="28577"/>
                  </a:lnTo>
                  <a:lnTo>
                    <a:pt x="4215" y="32089"/>
                  </a:lnTo>
                  <a:lnTo>
                    <a:pt x="3289" y="35505"/>
                  </a:lnTo>
                  <a:lnTo>
                    <a:pt x="2427" y="38794"/>
                  </a:lnTo>
                  <a:lnTo>
                    <a:pt x="1660" y="41891"/>
                  </a:lnTo>
                  <a:lnTo>
                    <a:pt x="990" y="44733"/>
                  </a:lnTo>
                  <a:lnTo>
                    <a:pt x="447" y="47255"/>
                  </a:lnTo>
                  <a:lnTo>
                    <a:pt x="0" y="49394"/>
                  </a:lnTo>
                  <a:lnTo>
                    <a:pt x="34196" y="49394"/>
                  </a:lnTo>
                  <a:lnTo>
                    <a:pt x="33685" y="45148"/>
                  </a:lnTo>
                  <a:lnTo>
                    <a:pt x="32504" y="35441"/>
                  </a:lnTo>
                  <a:lnTo>
                    <a:pt x="31801" y="29950"/>
                  </a:lnTo>
                  <a:lnTo>
                    <a:pt x="31099" y="24745"/>
                  </a:lnTo>
                  <a:lnTo>
                    <a:pt x="30492" y="20435"/>
                  </a:lnTo>
                  <a:lnTo>
                    <a:pt x="30237" y="18774"/>
                  </a:lnTo>
                  <a:lnTo>
                    <a:pt x="30013" y="17561"/>
                  </a:lnTo>
                  <a:lnTo>
                    <a:pt x="29822" y="16539"/>
                  </a:lnTo>
                  <a:lnTo>
                    <a:pt x="29662" y="15486"/>
                  </a:lnTo>
                  <a:lnTo>
                    <a:pt x="29343" y="13251"/>
                  </a:lnTo>
                  <a:lnTo>
                    <a:pt x="29055" y="10920"/>
                  </a:lnTo>
                  <a:lnTo>
                    <a:pt x="28864" y="9770"/>
                  </a:lnTo>
                  <a:lnTo>
                    <a:pt x="28640" y="8621"/>
                  </a:lnTo>
                  <a:lnTo>
                    <a:pt x="28417" y="7503"/>
                  </a:lnTo>
                  <a:lnTo>
                    <a:pt x="28129" y="6386"/>
                  </a:lnTo>
                  <a:lnTo>
                    <a:pt x="27778" y="5332"/>
                  </a:lnTo>
                  <a:lnTo>
                    <a:pt x="27587" y="4821"/>
                  </a:lnTo>
                  <a:lnTo>
                    <a:pt x="27363" y="4342"/>
                  </a:lnTo>
                  <a:lnTo>
                    <a:pt x="27140" y="3864"/>
                  </a:lnTo>
                  <a:lnTo>
                    <a:pt x="26884" y="3385"/>
                  </a:lnTo>
                  <a:lnTo>
                    <a:pt x="26629" y="2938"/>
                  </a:lnTo>
                  <a:lnTo>
                    <a:pt x="26341" y="2523"/>
                  </a:lnTo>
                  <a:lnTo>
                    <a:pt x="26022" y="2139"/>
                  </a:lnTo>
                  <a:lnTo>
                    <a:pt x="25703" y="1756"/>
                  </a:lnTo>
                  <a:lnTo>
                    <a:pt x="25352" y="1373"/>
                  </a:lnTo>
                  <a:lnTo>
                    <a:pt x="24968" y="1054"/>
                  </a:lnTo>
                  <a:lnTo>
                    <a:pt x="24713" y="894"/>
                  </a:lnTo>
                  <a:lnTo>
                    <a:pt x="24426" y="766"/>
                  </a:lnTo>
                  <a:lnTo>
                    <a:pt x="24042" y="575"/>
                  </a:lnTo>
                  <a:lnTo>
                    <a:pt x="23564" y="383"/>
                  </a:lnTo>
                  <a:lnTo>
                    <a:pt x="22989" y="224"/>
                  </a:lnTo>
                  <a:lnTo>
                    <a:pt x="22318" y="96"/>
                  </a:lnTo>
                  <a:lnTo>
                    <a:pt x="21616" y="32"/>
                  </a:lnTo>
                  <a:lnTo>
                    <a:pt x="21233"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
            <p:cNvSpPr/>
            <p:nvPr/>
          </p:nvSpPr>
          <p:spPr>
            <a:xfrm>
              <a:off x="-3231250" y="1396925"/>
              <a:ext cx="854900" cy="1234875"/>
            </a:xfrm>
            <a:custGeom>
              <a:avLst/>
              <a:gdLst/>
              <a:ahLst/>
              <a:cxnLst/>
              <a:rect l="l" t="t" r="r" b="b"/>
              <a:pathLst>
                <a:path w="34196" h="49395" fill="none" extrusionOk="0">
                  <a:moveTo>
                    <a:pt x="24968" y="1054"/>
                  </a:moveTo>
                  <a:lnTo>
                    <a:pt x="24968" y="1054"/>
                  </a:lnTo>
                  <a:lnTo>
                    <a:pt x="24713" y="894"/>
                  </a:lnTo>
                  <a:lnTo>
                    <a:pt x="24426" y="766"/>
                  </a:lnTo>
                  <a:lnTo>
                    <a:pt x="24042" y="575"/>
                  </a:lnTo>
                  <a:lnTo>
                    <a:pt x="23564" y="383"/>
                  </a:lnTo>
                  <a:lnTo>
                    <a:pt x="22989" y="224"/>
                  </a:lnTo>
                  <a:lnTo>
                    <a:pt x="22318" y="96"/>
                  </a:lnTo>
                  <a:lnTo>
                    <a:pt x="21616" y="32"/>
                  </a:lnTo>
                  <a:lnTo>
                    <a:pt x="21233" y="0"/>
                  </a:lnTo>
                  <a:lnTo>
                    <a:pt x="20850" y="0"/>
                  </a:lnTo>
                  <a:lnTo>
                    <a:pt x="20435" y="32"/>
                  </a:lnTo>
                  <a:lnTo>
                    <a:pt x="20019" y="96"/>
                  </a:lnTo>
                  <a:lnTo>
                    <a:pt x="19604" y="192"/>
                  </a:lnTo>
                  <a:lnTo>
                    <a:pt x="19157" y="319"/>
                  </a:lnTo>
                  <a:lnTo>
                    <a:pt x="18710" y="447"/>
                  </a:lnTo>
                  <a:lnTo>
                    <a:pt x="18263" y="639"/>
                  </a:lnTo>
                  <a:lnTo>
                    <a:pt x="17816" y="862"/>
                  </a:lnTo>
                  <a:lnTo>
                    <a:pt x="17369" y="1118"/>
                  </a:lnTo>
                  <a:lnTo>
                    <a:pt x="16890" y="1437"/>
                  </a:lnTo>
                  <a:lnTo>
                    <a:pt x="16443" y="1788"/>
                  </a:lnTo>
                  <a:lnTo>
                    <a:pt x="15964" y="2203"/>
                  </a:lnTo>
                  <a:lnTo>
                    <a:pt x="15486" y="2650"/>
                  </a:lnTo>
                  <a:lnTo>
                    <a:pt x="15039" y="3161"/>
                  </a:lnTo>
                  <a:lnTo>
                    <a:pt x="14560" y="3736"/>
                  </a:lnTo>
                  <a:lnTo>
                    <a:pt x="14560" y="3736"/>
                  </a:lnTo>
                  <a:lnTo>
                    <a:pt x="14113" y="4374"/>
                  </a:lnTo>
                  <a:lnTo>
                    <a:pt x="13602" y="5173"/>
                  </a:lnTo>
                  <a:lnTo>
                    <a:pt x="13123" y="6067"/>
                  </a:lnTo>
                  <a:lnTo>
                    <a:pt x="12612" y="7088"/>
                  </a:lnTo>
                  <a:lnTo>
                    <a:pt x="12101" y="8206"/>
                  </a:lnTo>
                  <a:lnTo>
                    <a:pt x="11558" y="9419"/>
                  </a:lnTo>
                  <a:lnTo>
                    <a:pt x="11047" y="10696"/>
                  </a:lnTo>
                  <a:lnTo>
                    <a:pt x="10505" y="12069"/>
                  </a:lnTo>
                  <a:lnTo>
                    <a:pt x="9962" y="13538"/>
                  </a:lnTo>
                  <a:lnTo>
                    <a:pt x="9419" y="15039"/>
                  </a:lnTo>
                  <a:lnTo>
                    <a:pt x="8333" y="18232"/>
                  </a:lnTo>
                  <a:lnTo>
                    <a:pt x="7248" y="21616"/>
                  </a:lnTo>
                  <a:lnTo>
                    <a:pt x="6194" y="25064"/>
                  </a:lnTo>
                  <a:lnTo>
                    <a:pt x="5172" y="28577"/>
                  </a:lnTo>
                  <a:lnTo>
                    <a:pt x="4215" y="32089"/>
                  </a:lnTo>
                  <a:lnTo>
                    <a:pt x="3289" y="35505"/>
                  </a:lnTo>
                  <a:lnTo>
                    <a:pt x="2427" y="38794"/>
                  </a:lnTo>
                  <a:lnTo>
                    <a:pt x="1660" y="41891"/>
                  </a:lnTo>
                  <a:lnTo>
                    <a:pt x="990" y="44733"/>
                  </a:lnTo>
                  <a:lnTo>
                    <a:pt x="447" y="47255"/>
                  </a:lnTo>
                  <a:lnTo>
                    <a:pt x="0" y="49394"/>
                  </a:lnTo>
                  <a:lnTo>
                    <a:pt x="34196" y="49394"/>
                  </a:lnTo>
                  <a:lnTo>
                    <a:pt x="34196" y="49394"/>
                  </a:lnTo>
                  <a:lnTo>
                    <a:pt x="33685" y="45148"/>
                  </a:lnTo>
                  <a:lnTo>
                    <a:pt x="32504" y="35441"/>
                  </a:lnTo>
                  <a:lnTo>
                    <a:pt x="31801" y="29950"/>
                  </a:lnTo>
                  <a:lnTo>
                    <a:pt x="31099" y="24745"/>
                  </a:lnTo>
                  <a:lnTo>
                    <a:pt x="30492" y="20435"/>
                  </a:lnTo>
                  <a:lnTo>
                    <a:pt x="30237" y="18774"/>
                  </a:lnTo>
                  <a:lnTo>
                    <a:pt x="30013" y="17561"/>
                  </a:lnTo>
                  <a:lnTo>
                    <a:pt x="30013" y="17561"/>
                  </a:lnTo>
                  <a:lnTo>
                    <a:pt x="29822" y="16539"/>
                  </a:lnTo>
                  <a:lnTo>
                    <a:pt x="29662" y="15486"/>
                  </a:lnTo>
                  <a:lnTo>
                    <a:pt x="29343" y="13251"/>
                  </a:lnTo>
                  <a:lnTo>
                    <a:pt x="29055" y="10920"/>
                  </a:lnTo>
                  <a:lnTo>
                    <a:pt x="28864" y="9770"/>
                  </a:lnTo>
                  <a:lnTo>
                    <a:pt x="28640" y="8621"/>
                  </a:lnTo>
                  <a:lnTo>
                    <a:pt x="28417" y="7503"/>
                  </a:lnTo>
                  <a:lnTo>
                    <a:pt x="28129" y="6386"/>
                  </a:lnTo>
                  <a:lnTo>
                    <a:pt x="27778" y="5332"/>
                  </a:lnTo>
                  <a:lnTo>
                    <a:pt x="27587" y="4821"/>
                  </a:lnTo>
                  <a:lnTo>
                    <a:pt x="27363" y="4342"/>
                  </a:lnTo>
                  <a:lnTo>
                    <a:pt x="27140" y="3864"/>
                  </a:lnTo>
                  <a:lnTo>
                    <a:pt x="26884" y="3385"/>
                  </a:lnTo>
                  <a:lnTo>
                    <a:pt x="26629" y="2938"/>
                  </a:lnTo>
                  <a:lnTo>
                    <a:pt x="26341" y="2523"/>
                  </a:lnTo>
                  <a:lnTo>
                    <a:pt x="26022" y="2139"/>
                  </a:lnTo>
                  <a:lnTo>
                    <a:pt x="25703" y="1756"/>
                  </a:lnTo>
                  <a:lnTo>
                    <a:pt x="25352" y="1373"/>
                  </a:lnTo>
                  <a:lnTo>
                    <a:pt x="24968" y="105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
            <p:cNvSpPr/>
            <p:nvPr/>
          </p:nvSpPr>
          <p:spPr>
            <a:xfrm>
              <a:off x="-3231250" y="1400100"/>
              <a:ext cx="686475" cy="1231700"/>
            </a:xfrm>
            <a:custGeom>
              <a:avLst/>
              <a:gdLst/>
              <a:ahLst/>
              <a:cxnLst/>
              <a:rect l="l" t="t" r="r" b="b"/>
              <a:pathLst>
                <a:path w="27459" h="49268" extrusionOk="0">
                  <a:moveTo>
                    <a:pt x="19988" y="1"/>
                  </a:moveTo>
                  <a:lnTo>
                    <a:pt x="19349" y="129"/>
                  </a:lnTo>
                  <a:lnTo>
                    <a:pt x="18678" y="352"/>
                  </a:lnTo>
                  <a:lnTo>
                    <a:pt x="18008" y="639"/>
                  </a:lnTo>
                  <a:lnTo>
                    <a:pt x="17689" y="831"/>
                  </a:lnTo>
                  <a:lnTo>
                    <a:pt x="17337" y="1023"/>
                  </a:lnTo>
                  <a:lnTo>
                    <a:pt x="16986" y="1246"/>
                  </a:lnTo>
                  <a:lnTo>
                    <a:pt x="16635" y="1502"/>
                  </a:lnTo>
                  <a:lnTo>
                    <a:pt x="16284" y="1789"/>
                  </a:lnTo>
                  <a:lnTo>
                    <a:pt x="15964" y="2076"/>
                  </a:lnTo>
                  <a:lnTo>
                    <a:pt x="15613" y="2427"/>
                  </a:lnTo>
                  <a:lnTo>
                    <a:pt x="15262" y="2779"/>
                  </a:lnTo>
                  <a:lnTo>
                    <a:pt x="14911" y="3162"/>
                  </a:lnTo>
                  <a:lnTo>
                    <a:pt x="14560" y="3609"/>
                  </a:lnTo>
                  <a:lnTo>
                    <a:pt x="14113" y="4247"/>
                  </a:lnTo>
                  <a:lnTo>
                    <a:pt x="13602" y="5046"/>
                  </a:lnTo>
                  <a:lnTo>
                    <a:pt x="13123" y="5940"/>
                  </a:lnTo>
                  <a:lnTo>
                    <a:pt x="12612" y="6961"/>
                  </a:lnTo>
                  <a:lnTo>
                    <a:pt x="12101" y="8079"/>
                  </a:lnTo>
                  <a:lnTo>
                    <a:pt x="11558" y="9292"/>
                  </a:lnTo>
                  <a:lnTo>
                    <a:pt x="11047" y="10569"/>
                  </a:lnTo>
                  <a:lnTo>
                    <a:pt x="10505" y="11942"/>
                  </a:lnTo>
                  <a:lnTo>
                    <a:pt x="9962" y="13411"/>
                  </a:lnTo>
                  <a:lnTo>
                    <a:pt x="9419" y="14912"/>
                  </a:lnTo>
                  <a:lnTo>
                    <a:pt x="8333" y="18105"/>
                  </a:lnTo>
                  <a:lnTo>
                    <a:pt x="7248" y="21489"/>
                  </a:lnTo>
                  <a:lnTo>
                    <a:pt x="6194" y="24937"/>
                  </a:lnTo>
                  <a:lnTo>
                    <a:pt x="5172" y="28450"/>
                  </a:lnTo>
                  <a:lnTo>
                    <a:pt x="4215" y="31962"/>
                  </a:lnTo>
                  <a:lnTo>
                    <a:pt x="3289" y="35378"/>
                  </a:lnTo>
                  <a:lnTo>
                    <a:pt x="2427" y="38667"/>
                  </a:lnTo>
                  <a:lnTo>
                    <a:pt x="1660" y="41764"/>
                  </a:lnTo>
                  <a:lnTo>
                    <a:pt x="990" y="44606"/>
                  </a:lnTo>
                  <a:lnTo>
                    <a:pt x="447" y="47128"/>
                  </a:lnTo>
                  <a:lnTo>
                    <a:pt x="0" y="49267"/>
                  </a:lnTo>
                  <a:lnTo>
                    <a:pt x="27459" y="49267"/>
                  </a:lnTo>
                  <a:lnTo>
                    <a:pt x="27172" y="45691"/>
                  </a:lnTo>
                  <a:lnTo>
                    <a:pt x="26788" y="40902"/>
                  </a:lnTo>
                  <a:lnTo>
                    <a:pt x="26278" y="35346"/>
                  </a:lnTo>
                  <a:lnTo>
                    <a:pt x="25703" y="29344"/>
                  </a:lnTo>
                  <a:lnTo>
                    <a:pt x="25064" y="23309"/>
                  </a:lnTo>
                  <a:lnTo>
                    <a:pt x="24745" y="20372"/>
                  </a:lnTo>
                  <a:lnTo>
                    <a:pt x="24426" y="17594"/>
                  </a:lnTo>
                  <a:lnTo>
                    <a:pt x="24106" y="14976"/>
                  </a:lnTo>
                  <a:lnTo>
                    <a:pt x="23755" y="12549"/>
                  </a:lnTo>
                  <a:lnTo>
                    <a:pt x="23436" y="10410"/>
                  </a:lnTo>
                  <a:lnTo>
                    <a:pt x="23117" y="8590"/>
                  </a:lnTo>
                  <a:lnTo>
                    <a:pt x="22765" y="6961"/>
                  </a:lnTo>
                  <a:lnTo>
                    <a:pt x="22414" y="5525"/>
                  </a:lnTo>
                  <a:lnTo>
                    <a:pt x="21999" y="4247"/>
                  </a:lnTo>
                  <a:lnTo>
                    <a:pt x="21616" y="3098"/>
                  </a:lnTo>
                  <a:lnTo>
                    <a:pt x="21201" y="2140"/>
                  </a:lnTo>
                  <a:lnTo>
                    <a:pt x="20786" y="1278"/>
                  </a:lnTo>
                  <a:lnTo>
                    <a:pt x="20371" y="576"/>
                  </a:lnTo>
                  <a:lnTo>
                    <a:pt x="19988" y="1"/>
                  </a:lnTo>
                  <a:close/>
                </a:path>
              </a:pathLst>
            </a:custGeom>
            <a:solidFill>
              <a:srgbClr val="000000">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
            <p:cNvSpPr/>
            <p:nvPr/>
          </p:nvSpPr>
          <p:spPr>
            <a:xfrm>
              <a:off x="-3231250" y="1400100"/>
              <a:ext cx="686475" cy="1231700"/>
            </a:xfrm>
            <a:custGeom>
              <a:avLst/>
              <a:gdLst/>
              <a:ahLst/>
              <a:cxnLst/>
              <a:rect l="l" t="t" r="r" b="b"/>
              <a:pathLst>
                <a:path w="27459" h="49268" fill="none" extrusionOk="0">
                  <a:moveTo>
                    <a:pt x="23117" y="8590"/>
                  </a:moveTo>
                  <a:lnTo>
                    <a:pt x="23117" y="8590"/>
                  </a:lnTo>
                  <a:lnTo>
                    <a:pt x="22765" y="6961"/>
                  </a:lnTo>
                  <a:lnTo>
                    <a:pt x="22414" y="5525"/>
                  </a:lnTo>
                  <a:lnTo>
                    <a:pt x="21999" y="4247"/>
                  </a:lnTo>
                  <a:lnTo>
                    <a:pt x="21616" y="3098"/>
                  </a:lnTo>
                  <a:lnTo>
                    <a:pt x="21201" y="2140"/>
                  </a:lnTo>
                  <a:lnTo>
                    <a:pt x="20786" y="1278"/>
                  </a:lnTo>
                  <a:lnTo>
                    <a:pt x="20371" y="576"/>
                  </a:lnTo>
                  <a:lnTo>
                    <a:pt x="19988" y="1"/>
                  </a:lnTo>
                  <a:lnTo>
                    <a:pt x="19988" y="1"/>
                  </a:lnTo>
                  <a:lnTo>
                    <a:pt x="19349" y="129"/>
                  </a:lnTo>
                  <a:lnTo>
                    <a:pt x="18678" y="352"/>
                  </a:lnTo>
                  <a:lnTo>
                    <a:pt x="18008" y="639"/>
                  </a:lnTo>
                  <a:lnTo>
                    <a:pt x="17689" y="831"/>
                  </a:lnTo>
                  <a:lnTo>
                    <a:pt x="17337" y="1023"/>
                  </a:lnTo>
                  <a:lnTo>
                    <a:pt x="16986" y="1246"/>
                  </a:lnTo>
                  <a:lnTo>
                    <a:pt x="16635" y="1502"/>
                  </a:lnTo>
                  <a:lnTo>
                    <a:pt x="16284" y="1789"/>
                  </a:lnTo>
                  <a:lnTo>
                    <a:pt x="15964" y="2076"/>
                  </a:lnTo>
                  <a:lnTo>
                    <a:pt x="15613" y="2427"/>
                  </a:lnTo>
                  <a:lnTo>
                    <a:pt x="15262" y="2779"/>
                  </a:lnTo>
                  <a:lnTo>
                    <a:pt x="14911" y="3162"/>
                  </a:lnTo>
                  <a:lnTo>
                    <a:pt x="14560" y="3609"/>
                  </a:lnTo>
                  <a:lnTo>
                    <a:pt x="14560" y="3609"/>
                  </a:lnTo>
                  <a:lnTo>
                    <a:pt x="14113" y="4247"/>
                  </a:lnTo>
                  <a:lnTo>
                    <a:pt x="13602" y="5046"/>
                  </a:lnTo>
                  <a:lnTo>
                    <a:pt x="13123" y="5940"/>
                  </a:lnTo>
                  <a:lnTo>
                    <a:pt x="12612" y="6961"/>
                  </a:lnTo>
                  <a:lnTo>
                    <a:pt x="12101" y="8079"/>
                  </a:lnTo>
                  <a:lnTo>
                    <a:pt x="11558" y="9292"/>
                  </a:lnTo>
                  <a:lnTo>
                    <a:pt x="11047" y="10569"/>
                  </a:lnTo>
                  <a:lnTo>
                    <a:pt x="10505" y="11942"/>
                  </a:lnTo>
                  <a:lnTo>
                    <a:pt x="9962" y="13411"/>
                  </a:lnTo>
                  <a:lnTo>
                    <a:pt x="9419" y="14912"/>
                  </a:lnTo>
                  <a:lnTo>
                    <a:pt x="8333" y="18105"/>
                  </a:lnTo>
                  <a:lnTo>
                    <a:pt x="7248" y="21489"/>
                  </a:lnTo>
                  <a:lnTo>
                    <a:pt x="6194" y="24937"/>
                  </a:lnTo>
                  <a:lnTo>
                    <a:pt x="5172" y="28450"/>
                  </a:lnTo>
                  <a:lnTo>
                    <a:pt x="4215" y="31962"/>
                  </a:lnTo>
                  <a:lnTo>
                    <a:pt x="3289" y="35378"/>
                  </a:lnTo>
                  <a:lnTo>
                    <a:pt x="2427" y="38667"/>
                  </a:lnTo>
                  <a:lnTo>
                    <a:pt x="1660" y="41764"/>
                  </a:lnTo>
                  <a:lnTo>
                    <a:pt x="990" y="44606"/>
                  </a:lnTo>
                  <a:lnTo>
                    <a:pt x="447" y="47128"/>
                  </a:lnTo>
                  <a:lnTo>
                    <a:pt x="0" y="49267"/>
                  </a:lnTo>
                  <a:lnTo>
                    <a:pt x="27459" y="49267"/>
                  </a:lnTo>
                  <a:lnTo>
                    <a:pt x="27459" y="49267"/>
                  </a:lnTo>
                  <a:lnTo>
                    <a:pt x="27172" y="45691"/>
                  </a:lnTo>
                  <a:lnTo>
                    <a:pt x="26788" y="40902"/>
                  </a:lnTo>
                  <a:lnTo>
                    <a:pt x="26278" y="35346"/>
                  </a:lnTo>
                  <a:lnTo>
                    <a:pt x="25703" y="29344"/>
                  </a:lnTo>
                  <a:lnTo>
                    <a:pt x="25064" y="23309"/>
                  </a:lnTo>
                  <a:lnTo>
                    <a:pt x="24745" y="20372"/>
                  </a:lnTo>
                  <a:lnTo>
                    <a:pt x="24426" y="17594"/>
                  </a:lnTo>
                  <a:lnTo>
                    <a:pt x="24106" y="14976"/>
                  </a:lnTo>
                  <a:lnTo>
                    <a:pt x="23755" y="12549"/>
                  </a:lnTo>
                  <a:lnTo>
                    <a:pt x="23436" y="10410"/>
                  </a:lnTo>
                  <a:lnTo>
                    <a:pt x="23117" y="859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
            <p:cNvSpPr/>
            <p:nvPr/>
          </p:nvSpPr>
          <p:spPr>
            <a:xfrm>
              <a:off x="-2929525" y="2427425"/>
              <a:ext cx="27950" cy="24775"/>
            </a:xfrm>
            <a:custGeom>
              <a:avLst/>
              <a:gdLst/>
              <a:ahLst/>
              <a:cxnLst/>
              <a:rect l="l" t="t" r="r" b="b"/>
              <a:pathLst>
                <a:path w="1118" h="991" extrusionOk="0">
                  <a:moveTo>
                    <a:pt x="447" y="0"/>
                  </a:moveTo>
                  <a:lnTo>
                    <a:pt x="319" y="32"/>
                  </a:lnTo>
                  <a:lnTo>
                    <a:pt x="192" y="96"/>
                  </a:lnTo>
                  <a:lnTo>
                    <a:pt x="96" y="192"/>
                  </a:lnTo>
                  <a:lnTo>
                    <a:pt x="32" y="320"/>
                  </a:lnTo>
                  <a:lnTo>
                    <a:pt x="0" y="447"/>
                  </a:lnTo>
                  <a:lnTo>
                    <a:pt x="0" y="735"/>
                  </a:lnTo>
                  <a:lnTo>
                    <a:pt x="0" y="990"/>
                  </a:lnTo>
                  <a:lnTo>
                    <a:pt x="32" y="735"/>
                  </a:lnTo>
                  <a:lnTo>
                    <a:pt x="64" y="479"/>
                  </a:lnTo>
                  <a:lnTo>
                    <a:pt x="96" y="352"/>
                  </a:lnTo>
                  <a:lnTo>
                    <a:pt x="160" y="224"/>
                  </a:lnTo>
                  <a:lnTo>
                    <a:pt x="224" y="128"/>
                  </a:lnTo>
                  <a:lnTo>
                    <a:pt x="351" y="96"/>
                  </a:lnTo>
                  <a:lnTo>
                    <a:pt x="479" y="64"/>
                  </a:lnTo>
                  <a:lnTo>
                    <a:pt x="607" y="64"/>
                  </a:lnTo>
                  <a:lnTo>
                    <a:pt x="735" y="96"/>
                  </a:lnTo>
                  <a:lnTo>
                    <a:pt x="830" y="128"/>
                  </a:lnTo>
                  <a:lnTo>
                    <a:pt x="958" y="192"/>
                  </a:lnTo>
                  <a:lnTo>
                    <a:pt x="1054" y="288"/>
                  </a:lnTo>
                  <a:lnTo>
                    <a:pt x="1118" y="384"/>
                  </a:lnTo>
                  <a:lnTo>
                    <a:pt x="1054" y="256"/>
                  </a:lnTo>
                  <a:lnTo>
                    <a:pt x="990" y="160"/>
                  </a:lnTo>
                  <a:lnTo>
                    <a:pt x="862" y="64"/>
                  </a:lnTo>
                  <a:lnTo>
                    <a:pt x="735" y="32"/>
                  </a:lnTo>
                  <a:lnTo>
                    <a:pt x="607"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
            <p:cNvSpPr/>
            <p:nvPr/>
          </p:nvSpPr>
          <p:spPr>
            <a:xfrm>
              <a:off x="-2942300" y="2528800"/>
              <a:ext cx="29550" cy="25575"/>
            </a:xfrm>
            <a:custGeom>
              <a:avLst/>
              <a:gdLst/>
              <a:ahLst/>
              <a:cxnLst/>
              <a:rect l="l" t="t" r="r" b="b"/>
              <a:pathLst>
                <a:path w="1182" h="1023" extrusionOk="0">
                  <a:moveTo>
                    <a:pt x="479" y="0"/>
                  </a:moveTo>
                  <a:lnTo>
                    <a:pt x="352" y="32"/>
                  </a:lnTo>
                  <a:lnTo>
                    <a:pt x="224" y="96"/>
                  </a:lnTo>
                  <a:lnTo>
                    <a:pt x="128" y="224"/>
                  </a:lnTo>
                  <a:lnTo>
                    <a:pt x="64" y="352"/>
                  </a:lnTo>
                  <a:lnTo>
                    <a:pt x="32" y="479"/>
                  </a:lnTo>
                  <a:lnTo>
                    <a:pt x="0" y="735"/>
                  </a:lnTo>
                  <a:lnTo>
                    <a:pt x="32" y="1022"/>
                  </a:lnTo>
                  <a:lnTo>
                    <a:pt x="32" y="735"/>
                  </a:lnTo>
                  <a:lnTo>
                    <a:pt x="64" y="479"/>
                  </a:lnTo>
                  <a:lnTo>
                    <a:pt x="128" y="352"/>
                  </a:lnTo>
                  <a:lnTo>
                    <a:pt x="160" y="256"/>
                  </a:lnTo>
                  <a:lnTo>
                    <a:pt x="256" y="160"/>
                  </a:lnTo>
                  <a:lnTo>
                    <a:pt x="352" y="96"/>
                  </a:lnTo>
                  <a:lnTo>
                    <a:pt x="479" y="64"/>
                  </a:lnTo>
                  <a:lnTo>
                    <a:pt x="607" y="64"/>
                  </a:lnTo>
                  <a:lnTo>
                    <a:pt x="735" y="96"/>
                  </a:lnTo>
                  <a:lnTo>
                    <a:pt x="862" y="128"/>
                  </a:lnTo>
                  <a:lnTo>
                    <a:pt x="958" y="192"/>
                  </a:lnTo>
                  <a:lnTo>
                    <a:pt x="1054" y="288"/>
                  </a:lnTo>
                  <a:lnTo>
                    <a:pt x="1150" y="416"/>
                  </a:lnTo>
                  <a:lnTo>
                    <a:pt x="1182" y="511"/>
                  </a:lnTo>
                  <a:lnTo>
                    <a:pt x="1150" y="384"/>
                  </a:lnTo>
                  <a:lnTo>
                    <a:pt x="1086" y="288"/>
                  </a:lnTo>
                  <a:lnTo>
                    <a:pt x="990" y="160"/>
                  </a:lnTo>
                  <a:lnTo>
                    <a:pt x="894" y="96"/>
                  </a:lnTo>
                  <a:lnTo>
                    <a:pt x="767" y="32"/>
                  </a:lnTo>
                  <a:lnTo>
                    <a:pt x="607" y="32"/>
                  </a:lnTo>
                  <a:lnTo>
                    <a:pt x="479"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
            <p:cNvSpPr/>
            <p:nvPr/>
          </p:nvSpPr>
          <p:spPr>
            <a:xfrm>
              <a:off x="-2956675" y="2223875"/>
              <a:ext cx="29550" cy="24775"/>
            </a:xfrm>
            <a:custGeom>
              <a:avLst/>
              <a:gdLst/>
              <a:ahLst/>
              <a:cxnLst/>
              <a:rect l="l" t="t" r="r" b="b"/>
              <a:pathLst>
                <a:path w="1182" h="991" extrusionOk="0">
                  <a:moveTo>
                    <a:pt x="479" y="1"/>
                  </a:moveTo>
                  <a:lnTo>
                    <a:pt x="352" y="33"/>
                  </a:lnTo>
                  <a:lnTo>
                    <a:pt x="224" y="96"/>
                  </a:lnTo>
                  <a:lnTo>
                    <a:pt x="128" y="192"/>
                  </a:lnTo>
                  <a:lnTo>
                    <a:pt x="64" y="320"/>
                  </a:lnTo>
                  <a:lnTo>
                    <a:pt x="32" y="448"/>
                  </a:lnTo>
                  <a:lnTo>
                    <a:pt x="1" y="735"/>
                  </a:lnTo>
                  <a:lnTo>
                    <a:pt x="32" y="990"/>
                  </a:lnTo>
                  <a:lnTo>
                    <a:pt x="32" y="735"/>
                  </a:lnTo>
                  <a:lnTo>
                    <a:pt x="64" y="448"/>
                  </a:lnTo>
                  <a:lnTo>
                    <a:pt x="96" y="352"/>
                  </a:lnTo>
                  <a:lnTo>
                    <a:pt x="160" y="224"/>
                  </a:lnTo>
                  <a:lnTo>
                    <a:pt x="256" y="128"/>
                  </a:lnTo>
                  <a:lnTo>
                    <a:pt x="352" y="64"/>
                  </a:lnTo>
                  <a:lnTo>
                    <a:pt x="735" y="64"/>
                  </a:lnTo>
                  <a:lnTo>
                    <a:pt x="863" y="128"/>
                  </a:lnTo>
                  <a:lnTo>
                    <a:pt x="958" y="192"/>
                  </a:lnTo>
                  <a:lnTo>
                    <a:pt x="1054" y="256"/>
                  </a:lnTo>
                  <a:lnTo>
                    <a:pt x="1118" y="384"/>
                  </a:lnTo>
                  <a:lnTo>
                    <a:pt x="1182" y="511"/>
                  </a:lnTo>
                  <a:lnTo>
                    <a:pt x="1150" y="384"/>
                  </a:lnTo>
                  <a:lnTo>
                    <a:pt x="1086" y="256"/>
                  </a:lnTo>
                  <a:lnTo>
                    <a:pt x="990" y="160"/>
                  </a:lnTo>
                  <a:lnTo>
                    <a:pt x="863" y="64"/>
                  </a:lnTo>
                  <a:lnTo>
                    <a:pt x="735" y="33"/>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
            <p:cNvSpPr/>
            <p:nvPr/>
          </p:nvSpPr>
          <p:spPr>
            <a:xfrm>
              <a:off x="-2848925" y="1974025"/>
              <a:ext cx="29575" cy="24775"/>
            </a:xfrm>
            <a:custGeom>
              <a:avLst/>
              <a:gdLst/>
              <a:ahLst/>
              <a:cxnLst/>
              <a:rect l="l" t="t" r="r" b="b"/>
              <a:pathLst>
                <a:path w="1183" h="991" extrusionOk="0">
                  <a:moveTo>
                    <a:pt x="480" y="1"/>
                  </a:moveTo>
                  <a:lnTo>
                    <a:pt x="352" y="33"/>
                  </a:lnTo>
                  <a:lnTo>
                    <a:pt x="224" y="97"/>
                  </a:lnTo>
                  <a:lnTo>
                    <a:pt x="129" y="192"/>
                  </a:lnTo>
                  <a:lnTo>
                    <a:pt x="65" y="320"/>
                  </a:lnTo>
                  <a:lnTo>
                    <a:pt x="33" y="448"/>
                  </a:lnTo>
                  <a:lnTo>
                    <a:pt x="1" y="735"/>
                  </a:lnTo>
                  <a:lnTo>
                    <a:pt x="33" y="991"/>
                  </a:lnTo>
                  <a:lnTo>
                    <a:pt x="33" y="735"/>
                  </a:lnTo>
                  <a:lnTo>
                    <a:pt x="65" y="480"/>
                  </a:lnTo>
                  <a:lnTo>
                    <a:pt x="97" y="352"/>
                  </a:lnTo>
                  <a:lnTo>
                    <a:pt x="161" y="224"/>
                  </a:lnTo>
                  <a:lnTo>
                    <a:pt x="256" y="160"/>
                  </a:lnTo>
                  <a:lnTo>
                    <a:pt x="352" y="97"/>
                  </a:lnTo>
                  <a:lnTo>
                    <a:pt x="480" y="65"/>
                  </a:lnTo>
                  <a:lnTo>
                    <a:pt x="608" y="65"/>
                  </a:lnTo>
                  <a:lnTo>
                    <a:pt x="735" y="97"/>
                  </a:lnTo>
                  <a:lnTo>
                    <a:pt x="863" y="129"/>
                  </a:lnTo>
                  <a:lnTo>
                    <a:pt x="959" y="192"/>
                  </a:lnTo>
                  <a:lnTo>
                    <a:pt x="1055" y="288"/>
                  </a:lnTo>
                  <a:lnTo>
                    <a:pt x="1118" y="384"/>
                  </a:lnTo>
                  <a:lnTo>
                    <a:pt x="1182" y="512"/>
                  </a:lnTo>
                  <a:lnTo>
                    <a:pt x="1150" y="384"/>
                  </a:lnTo>
                  <a:lnTo>
                    <a:pt x="1087" y="256"/>
                  </a:lnTo>
                  <a:lnTo>
                    <a:pt x="991" y="160"/>
                  </a:lnTo>
                  <a:lnTo>
                    <a:pt x="863" y="97"/>
                  </a:lnTo>
                  <a:lnTo>
                    <a:pt x="735" y="33"/>
                  </a:lnTo>
                  <a:lnTo>
                    <a:pt x="608"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
            <p:cNvSpPr/>
            <p:nvPr/>
          </p:nvSpPr>
          <p:spPr>
            <a:xfrm>
              <a:off x="-2758725" y="2091375"/>
              <a:ext cx="29575" cy="24775"/>
            </a:xfrm>
            <a:custGeom>
              <a:avLst/>
              <a:gdLst/>
              <a:ahLst/>
              <a:cxnLst/>
              <a:rect l="l" t="t" r="r" b="b"/>
              <a:pathLst>
                <a:path w="1183" h="991" extrusionOk="0">
                  <a:moveTo>
                    <a:pt x="352" y="0"/>
                  </a:moveTo>
                  <a:lnTo>
                    <a:pt x="224" y="64"/>
                  </a:lnTo>
                  <a:lnTo>
                    <a:pt x="129" y="192"/>
                  </a:lnTo>
                  <a:lnTo>
                    <a:pt x="65" y="320"/>
                  </a:lnTo>
                  <a:lnTo>
                    <a:pt x="33" y="447"/>
                  </a:lnTo>
                  <a:lnTo>
                    <a:pt x="1" y="703"/>
                  </a:lnTo>
                  <a:lnTo>
                    <a:pt x="33" y="990"/>
                  </a:lnTo>
                  <a:lnTo>
                    <a:pt x="33" y="703"/>
                  </a:lnTo>
                  <a:lnTo>
                    <a:pt x="65" y="447"/>
                  </a:lnTo>
                  <a:lnTo>
                    <a:pt x="129" y="320"/>
                  </a:lnTo>
                  <a:lnTo>
                    <a:pt x="161" y="224"/>
                  </a:lnTo>
                  <a:lnTo>
                    <a:pt x="256" y="128"/>
                  </a:lnTo>
                  <a:lnTo>
                    <a:pt x="352" y="64"/>
                  </a:lnTo>
                  <a:lnTo>
                    <a:pt x="480" y="32"/>
                  </a:lnTo>
                  <a:lnTo>
                    <a:pt x="608" y="32"/>
                  </a:lnTo>
                  <a:lnTo>
                    <a:pt x="735" y="64"/>
                  </a:lnTo>
                  <a:lnTo>
                    <a:pt x="863" y="96"/>
                  </a:lnTo>
                  <a:lnTo>
                    <a:pt x="959" y="160"/>
                  </a:lnTo>
                  <a:lnTo>
                    <a:pt x="1055" y="256"/>
                  </a:lnTo>
                  <a:lnTo>
                    <a:pt x="1118" y="384"/>
                  </a:lnTo>
                  <a:lnTo>
                    <a:pt x="1182" y="511"/>
                  </a:lnTo>
                  <a:lnTo>
                    <a:pt x="1150" y="352"/>
                  </a:lnTo>
                  <a:lnTo>
                    <a:pt x="1087" y="256"/>
                  </a:lnTo>
                  <a:lnTo>
                    <a:pt x="991" y="128"/>
                  </a:lnTo>
                  <a:lnTo>
                    <a:pt x="895" y="64"/>
                  </a:lnTo>
                  <a:lnTo>
                    <a:pt x="767"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
            <p:cNvSpPr/>
            <p:nvPr/>
          </p:nvSpPr>
          <p:spPr>
            <a:xfrm>
              <a:off x="-2877650" y="2140075"/>
              <a:ext cx="28750" cy="24750"/>
            </a:xfrm>
            <a:custGeom>
              <a:avLst/>
              <a:gdLst/>
              <a:ahLst/>
              <a:cxnLst/>
              <a:rect l="l" t="t" r="r" b="b"/>
              <a:pathLst>
                <a:path w="1150" h="990" extrusionOk="0">
                  <a:moveTo>
                    <a:pt x="320" y="0"/>
                  </a:moveTo>
                  <a:lnTo>
                    <a:pt x="192" y="64"/>
                  </a:lnTo>
                  <a:lnTo>
                    <a:pt x="96" y="192"/>
                  </a:lnTo>
                  <a:lnTo>
                    <a:pt x="32" y="319"/>
                  </a:lnTo>
                  <a:lnTo>
                    <a:pt x="1" y="447"/>
                  </a:lnTo>
                  <a:lnTo>
                    <a:pt x="1" y="702"/>
                  </a:lnTo>
                  <a:lnTo>
                    <a:pt x="32" y="990"/>
                  </a:lnTo>
                  <a:lnTo>
                    <a:pt x="32" y="702"/>
                  </a:lnTo>
                  <a:lnTo>
                    <a:pt x="64" y="447"/>
                  </a:lnTo>
                  <a:lnTo>
                    <a:pt x="96" y="319"/>
                  </a:lnTo>
                  <a:lnTo>
                    <a:pt x="160" y="224"/>
                  </a:lnTo>
                  <a:lnTo>
                    <a:pt x="224" y="128"/>
                  </a:lnTo>
                  <a:lnTo>
                    <a:pt x="352" y="64"/>
                  </a:lnTo>
                  <a:lnTo>
                    <a:pt x="479" y="32"/>
                  </a:lnTo>
                  <a:lnTo>
                    <a:pt x="607" y="32"/>
                  </a:lnTo>
                  <a:lnTo>
                    <a:pt x="735" y="64"/>
                  </a:lnTo>
                  <a:lnTo>
                    <a:pt x="831" y="96"/>
                  </a:lnTo>
                  <a:lnTo>
                    <a:pt x="958" y="160"/>
                  </a:lnTo>
                  <a:lnTo>
                    <a:pt x="1054" y="255"/>
                  </a:lnTo>
                  <a:lnTo>
                    <a:pt x="1118" y="383"/>
                  </a:lnTo>
                  <a:lnTo>
                    <a:pt x="1150" y="511"/>
                  </a:lnTo>
                  <a:lnTo>
                    <a:pt x="1118" y="351"/>
                  </a:lnTo>
                  <a:lnTo>
                    <a:pt x="1086" y="255"/>
                  </a:lnTo>
                  <a:lnTo>
                    <a:pt x="990" y="128"/>
                  </a:lnTo>
                  <a:lnTo>
                    <a:pt x="863" y="64"/>
                  </a:lnTo>
                  <a:lnTo>
                    <a:pt x="735"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
            <p:cNvSpPr/>
            <p:nvPr/>
          </p:nvSpPr>
          <p:spPr>
            <a:xfrm>
              <a:off x="-2971050" y="2043475"/>
              <a:ext cx="29575" cy="24775"/>
            </a:xfrm>
            <a:custGeom>
              <a:avLst/>
              <a:gdLst/>
              <a:ahLst/>
              <a:cxnLst/>
              <a:rect l="l" t="t" r="r" b="b"/>
              <a:pathLst>
                <a:path w="1183" h="991" extrusionOk="0">
                  <a:moveTo>
                    <a:pt x="480" y="1"/>
                  </a:moveTo>
                  <a:lnTo>
                    <a:pt x="320" y="33"/>
                  </a:lnTo>
                  <a:lnTo>
                    <a:pt x="192" y="96"/>
                  </a:lnTo>
                  <a:lnTo>
                    <a:pt x="129" y="192"/>
                  </a:lnTo>
                  <a:lnTo>
                    <a:pt x="65" y="320"/>
                  </a:lnTo>
                  <a:lnTo>
                    <a:pt x="33" y="448"/>
                  </a:lnTo>
                  <a:lnTo>
                    <a:pt x="1" y="703"/>
                  </a:lnTo>
                  <a:lnTo>
                    <a:pt x="33" y="990"/>
                  </a:lnTo>
                  <a:lnTo>
                    <a:pt x="33" y="703"/>
                  </a:lnTo>
                  <a:lnTo>
                    <a:pt x="65" y="448"/>
                  </a:lnTo>
                  <a:lnTo>
                    <a:pt x="97" y="352"/>
                  </a:lnTo>
                  <a:lnTo>
                    <a:pt x="160" y="224"/>
                  </a:lnTo>
                  <a:lnTo>
                    <a:pt x="256" y="128"/>
                  </a:lnTo>
                  <a:lnTo>
                    <a:pt x="352" y="64"/>
                  </a:lnTo>
                  <a:lnTo>
                    <a:pt x="735" y="64"/>
                  </a:lnTo>
                  <a:lnTo>
                    <a:pt x="863" y="128"/>
                  </a:lnTo>
                  <a:lnTo>
                    <a:pt x="959" y="192"/>
                  </a:lnTo>
                  <a:lnTo>
                    <a:pt x="1054" y="256"/>
                  </a:lnTo>
                  <a:lnTo>
                    <a:pt x="1118" y="384"/>
                  </a:lnTo>
                  <a:lnTo>
                    <a:pt x="1182" y="511"/>
                  </a:lnTo>
                  <a:lnTo>
                    <a:pt x="1150" y="384"/>
                  </a:lnTo>
                  <a:lnTo>
                    <a:pt x="1086" y="256"/>
                  </a:lnTo>
                  <a:lnTo>
                    <a:pt x="991" y="160"/>
                  </a:lnTo>
                  <a:lnTo>
                    <a:pt x="863" y="64"/>
                  </a:lnTo>
                  <a:lnTo>
                    <a:pt x="735" y="33"/>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
            <p:cNvSpPr/>
            <p:nvPr/>
          </p:nvSpPr>
          <p:spPr>
            <a:xfrm>
              <a:off x="-2915175" y="1752125"/>
              <a:ext cx="29575" cy="25575"/>
            </a:xfrm>
            <a:custGeom>
              <a:avLst/>
              <a:gdLst/>
              <a:ahLst/>
              <a:cxnLst/>
              <a:rect l="l" t="t" r="r" b="b"/>
              <a:pathLst>
                <a:path w="1183" h="1023" extrusionOk="0">
                  <a:moveTo>
                    <a:pt x="480" y="1"/>
                  </a:moveTo>
                  <a:lnTo>
                    <a:pt x="320" y="32"/>
                  </a:lnTo>
                  <a:lnTo>
                    <a:pt x="192" y="96"/>
                  </a:lnTo>
                  <a:lnTo>
                    <a:pt x="97" y="224"/>
                  </a:lnTo>
                  <a:lnTo>
                    <a:pt x="65" y="352"/>
                  </a:lnTo>
                  <a:lnTo>
                    <a:pt x="1" y="479"/>
                  </a:lnTo>
                  <a:lnTo>
                    <a:pt x="1" y="735"/>
                  </a:lnTo>
                  <a:lnTo>
                    <a:pt x="33" y="1022"/>
                  </a:lnTo>
                  <a:lnTo>
                    <a:pt x="33" y="735"/>
                  </a:lnTo>
                  <a:lnTo>
                    <a:pt x="65" y="479"/>
                  </a:lnTo>
                  <a:lnTo>
                    <a:pt x="97" y="352"/>
                  </a:lnTo>
                  <a:lnTo>
                    <a:pt x="161" y="256"/>
                  </a:lnTo>
                  <a:lnTo>
                    <a:pt x="256" y="160"/>
                  </a:lnTo>
                  <a:lnTo>
                    <a:pt x="352" y="96"/>
                  </a:lnTo>
                  <a:lnTo>
                    <a:pt x="480" y="64"/>
                  </a:lnTo>
                  <a:lnTo>
                    <a:pt x="608" y="64"/>
                  </a:lnTo>
                  <a:lnTo>
                    <a:pt x="735" y="96"/>
                  </a:lnTo>
                  <a:lnTo>
                    <a:pt x="863" y="128"/>
                  </a:lnTo>
                  <a:lnTo>
                    <a:pt x="959" y="192"/>
                  </a:lnTo>
                  <a:lnTo>
                    <a:pt x="1055" y="288"/>
                  </a:lnTo>
                  <a:lnTo>
                    <a:pt x="1118" y="416"/>
                  </a:lnTo>
                  <a:lnTo>
                    <a:pt x="1182" y="511"/>
                  </a:lnTo>
                  <a:lnTo>
                    <a:pt x="1150" y="384"/>
                  </a:lnTo>
                  <a:lnTo>
                    <a:pt x="1086" y="288"/>
                  </a:lnTo>
                  <a:lnTo>
                    <a:pt x="991" y="160"/>
                  </a:lnTo>
                  <a:lnTo>
                    <a:pt x="863" y="96"/>
                  </a:lnTo>
                  <a:lnTo>
                    <a:pt x="735" y="32"/>
                  </a:lnTo>
                  <a:lnTo>
                    <a:pt x="608" y="32"/>
                  </a:lnTo>
                  <a:lnTo>
                    <a:pt x="480"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
            <p:cNvSpPr/>
            <p:nvPr/>
          </p:nvSpPr>
          <p:spPr>
            <a:xfrm>
              <a:off x="-2868875" y="1614825"/>
              <a:ext cx="28775" cy="24775"/>
            </a:xfrm>
            <a:custGeom>
              <a:avLst/>
              <a:gdLst/>
              <a:ahLst/>
              <a:cxnLst/>
              <a:rect l="l" t="t" r="r" b="b"/>
              <a:pathLst>
                <a:path w="1151" h="991" extrusionOk="0">
                  <a:moveTo>
                    <a:pt x="352" y="1"/>
                  </a:moveTo>
                  <a:lnTo>
                    <a:pt x="224" y="97"/>
                  </a:lnTo>
                  <a:lnTo>
                    <a:pt x="128" y="192"/>
                  </a:lnTo>
                  <a:lnTo>
                    <a:pt x="65" y="320"/>
                  </a:lnTo>
                  <a:lnTo>
                    <a:pt x="33" y="448"/>
                  </a:lnTo>
                  <a:lnTo>
                    <a:pt x="1" y="703"/>
                  </a:lnTo>
                  <a:lnTo>
                    <a:pt x="33" y="991"/>
                  </a:lnTo>
                  <a:lnTo>
                    <a:pt x="33" y="703"/>
                  </a:lnTo>
                  <a:lnTo>
                    <a:pt x="65" y="448"/>
                  </a:lnTo>
                  <a:lnTo>
                    <a:pt x="128" y="320"/>
                  </a:lnTo>
                  <a:lnTo>
                    <a:pt x="160" y="224"/>
                  </a:lnTo>
                  <a:lnTo>
                    <a:pt x="256" y="128"/>
                  </a:lnTo>
                  <a:lnTo>
                    <a:pt x="352" y="65"/>
                  </a:lnTo>
                  <a:lnTo>
                    <a:pt x="735" y="65"/>
                  </a:lnTo>
                  <a:lnTo>
                    <a:pt x="863" y="97"/>
                  </a:lnTo>
                  <a:lnTo>
                    <a:pt x="959" y="192"/>
                  </a:lnTo>
                  <a:lnTo>
                    <a:pt x="1054" y="256"/>
                  </a:lnTo>
                  <a:lnTo>
                    <a:pt x="1150" y="384"/>
                  </a:lnTo>
                  <a:lnTo>
                    <a:pt x="1086" y="256"/>
                  </a:lnTo>
                  <a:lnTo>
                    <a:pt x="991" y="160"/>
                  </a:lnTo>
                  <a:lnTo>
                    <a:pt x="895" y="65"/>
                  </a:lnTo>
                  <a:lnTo>
                    <a:pt x="767" y="33"/>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
            <p:cNvSpPr/>
            <p:nvPr/>
          </p:nvSpPr>
          <p:spPr>
            <a:xfrm>
              <a:off x="-3040475" y="2112925"/>
              <a:ext cx="28750" cy="24775"/>
            </a:xfrm>
            <a:custGeom>
              <a:avLst/>
              <a:gdLst/>
              <a:ahLst/>
              <a:cxnLst/>
              <a:rect l="l" t="t" r="r" b="b"/>
              <a:pathLst>
                <a:path w="1150" h="991" extrusionOk="0">
                  <a:moveTo>
                    <a:pt x="479" y="0"/>
                  </a:moveTo>
                  <a:lnTo>
                    <a:pt x="351" y="32"/>
                  </a:lnTo>
                  <a:lnTo>
                    <a:pt x="224" y="96"/>
                  </a:lnTo>
                  <a:lnTo>
                    <a:pt x="128" y="224"/>
                  </a:lnTo>
                  <a:lnTo>
                    <a:pt x="64" y="352"/>
                  </a:lnTo>
                  <a:lnTo>
                    <a:pt x="32" y="479"/>
                  </a:lnTo>
                  <a:lnTo>
                    <a:pt x="0" y="735"/>
                  </a:lnTo>
                  <a:lnTo>
                    <a:pt x="32" y="990"/>
                  </a:lnTo>
                  <a:lnTo>
                    <a:pt x="32" y="735"/>
                  </a:lnTo>
                  <a:lnTo>
                    <a:pt x="96" y="479"/>
                  </a:lnTo>
                  <a:lnTo>
                    <a:pt x="128" y="352"/>
                  </a:lnTo>
                  <a:lnTo>
                    <a:pt x="192" y="256"/>
                  </a:lnTo>
                  <a:lnTo>
                    <a:pt x="255" y="160"/>
                  </a:lnTo>
                  <a:lnTo>
                    <a:pt x="383" y="96"/>
                  </a:lnTo>
                  <a:lnTo>
                    <a:pt x="479" y="64"/>
                  </a:lnTo>
                  <a:lnTo>
                    <a:pt x="607" y="64"/>
                  </a:lnTo>
                  <a:lnTo>
                    <a:pt x="734" y="96"/>
                  </a:lnTo>
                  <a:lnTo>
                    <a:pt x="862" y="128"/>
                  </a:lnTo>
                  <a:lnTo>
                    <a:pt x="990" y="192"/>
                  </a:lnTo>
                  <a:lnTo>
                    <a:pt x="1054" y="288"/>
                  </a:lnTo>
                  <a:lnTo>
                    <a:pt x="1149" y="384"/>
                  </a:lnTo>
                  <a:lnTo>
                    <a:pt x="1086" y="256"/>
                  </a:lnTo>
                  <a:lnTo>
                    <a:pt x="990" y="160"/>
                  </a:lnTo>
                  <a:lnTo>
                    <a:pt x="894" y="96"/>
                  </a:lnTo>
                  <a:lnTo>
                    <a:pt x="766" y="32"/>
                  </a:lnTo>
                  <a:lnTo>
                    <a:pt x="639"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
            <p:cNvSpPr/>
            <p:nvPr/>
          </p:nvSpPr>
          <p:spPr>
            <a:xfrm>
              <a:off x="-2818575" y="1827150"/>
              <a:ext cx="27950" cy="24775"/>
            </a:xfrm>
            <a:custGeom>
              <a:avLst/>
              <a:gdLst/>
              <a:ahLst/>
              <a:cxnLst/>
              <a:rect l="l" t="t" r="r" b="b"/>
              <a:pathLst>
                <a:path w="1118" h="991" extrusionOk="0">
                  <a:moveTo>
                    <a:pt x="447" y="1"/>
                  </a:moveTo>
                  <a:lnTo>
                    <a:pt x="320" y="33"/>
                  </a:lnTo>
                  <a:lnTo>
                    <a:pt x="192" y="97"/>
                  </a:lnTo>
                  <a:lnTo>
                    <a:pt x="96" y="192"/>
                  </a:lnTo>
                  <a:lnTo>
                    <a:pt x="32" y="320"/>
                  </a:lnTo>
                  <a:lnTo>
                    <a:pt x="0" y="448"/>
                  </a:lnTo>
                  <a:lnTo>
                    <a:pt x="0" y="735"/>
                  </a:lnTo>
                  <a:lnTo>
                    <a:pt x="0" y="991"/>
                  </a:lnTo>
                  <a:lnTo>
                    <a:pt x="32" y="735"/>
                  </a:lnTo>
                  <a:lnTo>
                    <a:pt x="64" y="480"/>
                  </a:lnTo>
                  <a:lnTo>
                    <a:pt x="96" y="352"/>
                  </a:lnTo>
                  <a:lnTo>
                    <a:pt x="160" y="224"/>
                  </a:lnTo>
                  <a:lnTo>
                    <a:pt x="224" y="129"/>
                  </a:lnTo>
                  <a:lnTo>
                    <a:pt x="351" y="97"/>
                  </a:lnTo>
                  <a:lnTo>
                    <a:pt x="479" y="65"/>
                  </a:lnTo>
                  <a:lnTo>
                    <a:pt x="607" y="65"/>
                  </a:lnTo>
                  <a:lnTo>
                    <a:pt x="735" y="97"/>
                  </a:lnTo>
                  <a:lnTo>
                    <a:pt x="830" y="129"/>
                  </a:lnTo>
                  <a:lnTo>
                    <a:pt x="958" y="192"/>
                  </a:lnTo>
                  <a:lnTo>
                    <a:pt x="1054" y="288"/>
                  </a:lnTo>
                  <a:lnTo>
                    <a:pt x="1118" y="384"/>
                  </a:lnTo>
                  <a:lnTo>
                    <a:pt x="1054" y="256"/>
                  </a:lnTo>
                  <a:lnTo>
                    <a:pt x="990" y="161"/>
                  </a:lnTo>
                  <a:lnTo>
                    <a:pt x="862" y="65"/>
                  </a:lnTo>
                  <a:lnTo>
                    <a:pt x="735" y="33"/>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
            <p:cNvSpPr/>
            <p:nvPr/>
          </p:nvSpPr>
          <p:spPr>
            <a:xfrm>
              <a:off x="-2690075" y="1962050"/>
              <a:ext cx="27975" cy="24775"/>
            </a:xfrm>
            <a:custGeom>
              <a:avLst/>
              <a:gdLst/>
              <a:ahLst/>
              <a:cxnLst/>
              <a:rect l="l" t="t" r="r" b="b"/>
              <a:pathLst>
                <a:path w="1119" h="991" extrusionOk="0">
                  <a:moveTo>
                    <a:pt x="448" y="1"/>
                  </a:moveTo>
                  <a:lnTo>
                    <a:pt x="320" y="33"/>
                  </a:lnTo>
                  <a:lnTo>
                    <a:pt x="192" y="97"/>
                  </a:lnTo>
                  <a:lnTo>
                    <a:pt x="97" y="192"/>
                  </a:lnTo>
                  <a:lnTo>
                    <a:pt x="33" y="320"/>
                  </a:lnTo>
                  <a:lnTo>
                    <a:pt x="1" y="448"/>
                  </a:lnTo>
                  <a:lnTo>
                    <a:pt x="1" y="735"/>
                  </a:lnTo>
                  <a:lnTo>
                    <a:pt x="1" y="991"/>
                  </a:lnTo>
                  <a:lnTo>
                    <a:pt x="33" y="735"/>
                  </a:lnTo>
                  <a:lnTo>
                    <a:pt x="65" y="480"/>
                  </a:lnTo>
                  <a:lnTo>
                    <a:pt x="97" y="352"/>
                  </a:lnTo>
                  <a:lnTo>
                    <a:pt x="160" y="224"/>
                  </a:lnTo>
                  <a:lnTo>
                    <a:pt x="224" y="129"/>
                  </a:lnTo>
                  <a:lnTo>
                    <a:pt x="352" y="97"/>
                  </a:lnTo>
                  <a:lnTo>
                    <a:pt x="480" y="65"/>
                  </a:lnTo>
                  <a:lnTo>
                    <a:pt x="607" y="65"/>
                  </a:lnTo>
                  <a:lnTo>
                    <a:pt x="735" y="97"/>
                  </a:lnTo>
                  <a:lnTo>
                    <a:pt x="831" y="129"/>
                  </a:lnTo>
                  <a:lnTo>
                    <a:pt x="959" y="192"/>
                  </a:lnTo>
                  <a:lnTo>
                    <a:pt x="1054" y="288"/>
                  </a:lnTo>
                  <a:lnTo>
                    <a:pt x="1118" y="384"/>
                  </a:lnTo>
                  <a:lnTo>
                    <a:pt x="1054" y="256"/>
                  </a:lnTo>
                  <a:lnTo>
                    <a:pt x="991" y="161"/>
                  </a:lnTo>
                  <a:lnTo>
                    <a:pt x="863" y="65"/>
                  </a:lnTo>
                  <a:lnTo>
                    <a:pt x="735" y="33"/>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
            <p:cNvSpPr/>
            <p:nvPr/>
          </p:nvSpPr>
          <p:spPr>
            <a:xfrm>
              <a:off x="-2744350" y="1740150"/>
              <a:ext cx="28775" cy="24775"/>
            </a:xfrm>
            <a:custGeom>
              <a:avLst/>
              <a:gdLst/>
              <a:ahLst/>
              <a:cxnLst/>
              <a:rect l="l" t="t" r="r" b="b"/>
              <a:pathLst>
                <a:path w="1151" h="991" extrusionOk="0">
                  <a:moveTo>
                    <a:pt x="480" y="1"/>
                  </a:moveTo>
                  <a:lnTo>
                    <a:pt x="352" y="33"/>
                  </a:lnTo>
                  <a:lnTo>
                    <a:pt x="224" y="96"/>
                  </a:lnTo>
                  <a:lnTo>
                    <a:pt x="128" y="224"/>
                  </a:lnTo>
                  <a:lnTo>
                    <a:pt x="65" y="352"/>
                  </a:lnTo>
                  <a:lnTo>
                    <a:pt x="33" y="480"/>
                  </a:lnTo>
                  <a:lnTo>
                    <a:pt x="1" y="735"/>
                  </a:lnTo>
                  <a:lnTo>
                    <a:pt x="33" y="990"/>
                  </a:lnTo>
                  <a:lnTo>
                    <a:pt x="33" y="735"/>
                  </a:lnTo>
                  <a:lnTo>
                    <a:pt x="65" y="480"/>
                  </a:lnTo>
                  <a:lnTo>
                    <a:pt x="128" y="352"/>
                  </a:lnTo>
                  <a:lnTo>
                    <a:pt x="192" y="256"/>
                  </a:lnTo>
                  <a:lnTo>
                    <a:pt x="256" y="160"/>
                  </a:lnTo>
                  <a:lnTo>
                    <a:pt x="384" y="96"/>
                  </a:lnTo>
                  <a:lnTo>
                    <a:pt x="480" y="64"/>
                  </a:lnTo>
                  <a:lnTo>
                    <a:pt x="607" y="64"/>
                  </a:lnTo>
                  <a:lnTo>
                    <a:pt x="735" y="96"/>
                  </a:lnTo>
                  <a:lnTo>
                    <a:pt x="863" y="128"/>
                  </a:lnTo>
                  <a:lnTo>
                    <a:pt x="990" y="192"/>
                  </a:lnTo>
                  <a:lnTo>
                    <a:pt x="1054" y="288"/>
                  </a:lnTo>
                  <a:lnTo>
                    <a:pt x="1150" y="384"/>
                  </a:lnTo>
                  <a:lnTo>
                    <a:pt x="1086" y="256"/>
                  </a:lnTo>
                  <a:lnTo>
                    <a:pt x="990" y="160"/>
                  </a:lnTo>
                  <a:lnTo>
                    <a:pt x="895" y="96"/>
                  </a:lnTo>
                  <a:lnTo>
                    <a:pt x="767" y="33"/>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
            <p:cNvSpPr/>
            <p:nvPr/>
          </p:nvSpPr>
          <p:spPr>
            <a:xfrm>
              <a:off x="-2773075" y="1590075"/>
              <a:ext cx="29550" cy="24775"/>
            </a:xfrm>
            <a:custGeom>
              <a:avLst/>
              <a:gdLst/>
              <a:ahLst/>
              <a:cxnLst/>
              <a:rect l="l" t="t" r="r" b="b"/>
              <a:pathLst>
                <a:path w="1182" h="991" extrusionOk="0">
                  <a:moveTo>
                    <a:pt x="479" y="1"/>
                  </a:moveTo>
                  <a:lnTo>
                    <a:pt x="351" y="33"/>
                  </a:lnTo>
                  <a:lnTo>
                    <a:pt x="224" y="97"/>
                  </a:lnTo>
                  <a:lnTo>
                    <a:pt x="128" y="224"/>
                  </a:lnTo>
                  <a:lnTo>
                    <a:pt x="64" y="352"/>
                  </a:lnTo>
                  <a:lnTo>
                    <a:pt x="32" y="480"/>
                  </a:lnTo>
                  <a:lnTo>
                    <a:pt x="0" y="735"/>
                  </a:lnTo>
                  <a:lnTo>
                    <a:pt x="32" y="991"/>
                  </a:lnTo>
                  <a:lnTo>
                    <a:pt x="32" y="735"/>
                  </a:lnTo>
                  <a:lnTo>
                    <a:pt x="64" y="480"/>
                  </a:lnTo>
                  <a:lnTo>
                    <a:pt x="96" y="352"/>
                  </a:lnTo>
                  <a:lnTo>
                    <a:pt x="160" y="256"/>
                  </a:lnTo>
                  <a:lnTo>
                    <a:pt x="256" y="161"/>
                  </a:lnTo>
                  <a:lnTo>
                    <a:pt x="351" y="97"/>
                  </a:lnTo>
                  <a:lnTo>
                    <a:pt x="479" y="65"/>
                  </a:lnTo>
                  <a:lnTo>
                    <a:pt x="607" y="65"/>
                  </a:lnTo>
                  <a:lnTo>
                    <a:pt x="735" y="97"/>
                  </a:lnTo>
                  <a:lnTo>
                    <a:pt x="862" y="129"/>
                  </a:lnTo>
                  <a:lnTo>
                    <a:pt x="958" y="193"/>
                  </a:lnTo>
                  <a:lnTo>
                    <a:pt x="1054" y="288"/>
                  </a:lnTo>
                  <a:lnTo>
                    <a:pt x="1118" y="384"/>
                  </a:lnTo>
                  <a:lnTo>
                    <a:pt x="1182" y="512"/>
                  </a:lnTo>
                  <a:lnTo>
                    <a:pt x="1150" y="384"/>
                  </a:lnTo>
                  <a:lnTo>
                    <a:pt x="1086" y="288"/>
                  </a:lnTo>
                  <a:lnTo>
                    <a:pt x="990" y="161"/>
                  </a:lnTo>
                  <a:lnTo>
                    <a:pt x="862" y="97"/>
                  </a:lnTo>
                  <a:lnTo>
                    <a:pt x="735" y="33"/>
                  </a:lnTo>
                  <a:lnTo>
                    <a:pt x="607" y="33"/>
                  </a:lnTo>
                  <a:lnTo>
                    <a:pt x="479"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
            <p:cNvSpPr/>
            <p:nvPr/>
          </p:nvSpPr>
          <p:spPr>
            <a:xfrm>
              <a:off x="-2985400" y="1902200"/>
              <a:ext cx="28750" cy="24750"/>
            </a:xfrm>
            <a:custGeom>
              <a:avLst/>
              <a:gdLst/>
              <a:ahLst/>
              <a:cxnLst/>
              <a:rect l="l" t="t" r="r" b="b"/>
              <a:pathLst>
                <a:path w="1150" h="990" extrusionOk="0">
                  <a:moveTo>
                    <a:pt x="479" y="0"/>
                  </a:moveTo>
                  <a:lnTo>
                    <a:pt x="319" y="32"/>
                  </a:lnTo>
                  <a:lnTo>
                    <a:pt x="192" y="96"/>
                  </a:lnTo>
                  <a:lnTo>
                    <a:pt x="96" y="192"/>
                  </a:lnTo>
                  <a:lnTo>
                    <a:pt x="32" y="319"/>
                  </a:lnTo>
                  <a:lnTo>
                    <a:pt x="0" y="447"/>
                  </a:lnTo>
                  <a:lnTo>
                    <a:pt x="0" y="735"/>
                  </a:lnTo>
                  <a:lnTo>
                    <a:pt x="32" y="990"/>
                  </a:lnTo>
                  <a:lnTo>
                    <a:pt x="32" y="735"/>
                  </a:lnTo>
                  <a:lnTo>
                    <a:pt x="64" y="479"/>
                  </a:lnTo>
                  <a:lnTo>
                    <a:pt x="96" y="351"/>
                  </a:lnTo>
                  <a:lnTo>
                    <a:pt x="160" y="224"/>
                  </a:lnTo>
                  <a:lnTo>
                    <a:pt x="256" y="128"/>
                  </a:lnTo>
                  <a:lnTo>
                    <a:pt x="351" y="96"/>
                  </a:lnTo>
                  <a:lnTo>
                    <a:pt x="479" y="64"/>
                  </a:lnTo>
                  <a:lnTo>
                    <a:pt x="607" y="64"/>
                  </a:lnTo>
                  <a:lnTo>
                    <a:pt x="734" y="96"/>
                  </a:lnTo>
                  <a:lnTo>
                    <a:pt x="830" y="128"/>
                  </a:lnTo>
                  <a:lnTo>
                    <a:pt x="958" y="192"/>
                  </a:lnTo>
                  <a:lnTo>
                    <a:pt x="1054" y="288"/>
                  </a:lnTo>
                  <a:lnTo>
                    <a:pt x="1118" y="383"/>
                  </a:lnTo>
                  <a:lnTo>
                    <a:pt x="1150" y="511"/>
                  </a:lnTo>
                  <a:lnTo>
                    <a:pt x="1150" y="383"/>
                  </a:lnTo>
                  <a:lnTo>
                    <a:pt x="1086" y="256"/>
                  </a:lnTo>
                  <a:lnTo>
                    <a:pt x="990" y="160"/>
                  </a:lnTo>
                  <a:lnTo>
                    <a:pt x="862" y="64"/>
                  </a:lnTo>
                  <a:lnTo>
                    <a:pt x="734" y="32"/>
                  </a:lnTo>
                  <a:lnTo>
                    <a:pt x="607"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
            <p:cNvSpPr/>
            <p:nvPr/>
          </p:nvSpPr>
          <p:spPr>
            <a:xfrm>
              <a:off x="-3070025" y="2235850"/>
              <a:ext cx="29575" cy="24775"/>
            </a:xfrm>
            <a:custGeom>
              <a:avLst/>
              <a:gdLst/>
              <a:ahLst/>
              <a:cxnLst/>
              <a:rect l="l" t="t" r="r" b="b"/>
              <a:pathLst>
                <a:path w="1183" h="991" extrusionOk="0">
                  <a:moveTo>
                    <a:pt x="480" y="1"/>
                  </a:moveTo>
                  <a:lnTo>
                    <a:pt x="320" y="32"/>
                  </a:lnTo>
                  <a:lnTo>
                    <a:pt x="192" y="96"/>
                  </a:lnTo>
                  <a:lnTo>
                    <a:pt x="128" y="192"/>
                  </a:lnTo>
                  <a:lnTo>
                    <a:pt x="65" y="320"/>
                  </a:lnTo>
                  <a:lnTo>
                    <a:pt x="33" y="448"/>
                  </a:lnTo>
                  <a:lnTo>
                    <a:pt x="1" y="735"/>
                  </a:lnTo>
                  <a:lnTo>
                    <a:pt x="33" y="990"/>
                  </a:lnTo>
                  <a:lnTo>
                    <a:pt x="33" y="735"/>
                  </a:lnTo>
                  <a:lnTo>
                    <a:pt x="65" y="479"/>
                  </a:lnTo>
                  <a:lnTo>
                    <a:pt x="96" y="352"/>
                  </a:lnTo>
                  <a:lnTo>
                    <a:pt x="160" y="224"/>
                  </a:lnTo>
                  <a:lnTo>
                    <a:pt x="256" y="128"/>
                  </a:lnTo>
                  <a:lnTo>
                    <a:pt x="352" y="96"/>
                  </a:lnTo>
                  <a:lnTo>
                    <a:pt x="480" y="64"/>
                  </a:lnTo>
                  <a:lnTo>
                    <a:pt x="735" y="64"/>
                  </a:lnTo>
                  <a:lnTo>
                    <a:pt x="863" y="128"/>
                  </a:lnTo>
                  <a:lnTo>
                    <a:pt x="959" y="192"/>
                  </a:lnTo>
                  <a:lnTo>
                    <a:pt x="1054" y="288"/>
                  </a:lnTo>
                  <a:lnTo>
                    <a:pt x="1118" y="384"/>
                  </a:lnTo>
                  <a:lnTo>
                    <a:pt x="1182" y="511"/>
                  </a:lnTo>
                  <a:lnTo>
                    <a:pt x="1150" y="384"/>
                  </a:lnTo>
                  <a:lnTo>
                    <a:pt x="1086" y="256"/>
                  </a:lnTo>
                  <a:lnTo>
                    <a:pt x="990" y="160"/>
                  </a:lnTo>
                  <a:lnTo>
                    <a:pt x="863" y="64"/>
                  </a:lnTo>
                  <a:lnTo>
                    <a:pt x="735" y="32"/>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
            <p:cNvSpPr/>
            <p:nvPr/>
          </p:nvSpPr>
          <p:spPr>
            <a:xfrm>
              <a:off x="-2883225" y="2291725"/>
              <a:ext cx="29550" cy="24775"/>
            </a:xfrm>
            <a:custGeom>
              <a:avLst/>
              <a:gdLst/>
              <a:ahLst/>
              <a:cxnLst/>
              <a:rect l="l" t="t" r="r" b="b"/>
              <a:pathLst>
                <a:path w="1182" h="991" extrusionOk="0">
                  <a:moveTo>
                    <a:pt x="479" y="1"/>
                  </a:moveTo>
                  <a:lnTo>
                    <a:pt x="351" y="32"/>
                  </a:lnTo>
                  <a:lnTo>
                    <a:pt x="224" y="96"/>
                  </a:lnTo>
                  <a:lnTo>
                    <a:pt x="128" y="224"/>
                  </a:lnTo>
                  <a:lnTo>
                    <a:pt x="64" y="352"/>
                  </a:lnTo>
                  <a:lnTo>
                    <a:pt x="32" y="479"/>
                  </a:lnTo>
                  <a:lnTo>
                    <a:pt x="0" y="735"/>
                  </a:lnTo>
                  <a:lnTo>
                    <a:pt x="32" y="990"/>
                  </a:lnTo>
                  <a:lnTo>
                    <a:pt x="32" y="735"/>
                  </a:lnTo>
                  <a:lnTo>
                    <a:pt x="64" y="479"/>
                  </a:lnTo>
                  <a:lnTo>
                    <a:pt x="96" y="352"/>
                  </a:lnTo>
                  <a:lnTo>
                    <a:pt x="160" y="256"/>
                  </a:lnTo>
                  <a:lnTo>
                    <a:pt x="255" y="160"/>
                  </a:lnTo>
                  <a:lnTo>
                    <a:pt x="351" y="96"/>
                  </a:lnTo>
                  <a:lnTo>
                    <a:pt x="479" y="64"/>
                  </a:lnTo>
                  <a:lnTo>
                    <a:pt x="607" y="64"/>
                  </a:lnTo>
                  <a:lnTo>
                    <a:pt x="734" y="96"/>
                  </a:lnTo>
                  <a:lnTo>
                    <a:pt x="862" y="128"/>
                  </a:lnTo>
                  <a:lnTo>
                    <a:pt x="958" y="192"/>
                  </a:lnTo>
                  <a:lnTo>
                    <a:pt x="1054" y="288"/>
                  </a:lnTo>
                  <a:lnTo>
                    <a:pt x="1118" y="384"/>
                  </a:lnTo>
                  <a:lnTo>
                    <a:pt x="1181" y="511"/>
                  </a:lnTo>
                  <a:lnTo>
                    <a:pt x="1149" y="384"/>
                  </a:lnTo>
                  <a:lnTo>
                    <a:pt x="1086" y="256"/>
                  </a:lnTo>
                  <a:lnTo>
                    <a:pt x="990" y="160"/>
                  </a:lnTo>
                  <a:lnTo>
                    <a:pt x="862" y="96"/>
                  </a:lnTo>
                  <a:lnTo>
                    <a:pt x="734" y="32"/>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
            <p:cNvSpPr/>
            <p:nvPr/>
          </p:nvSpPr>
          <p:spPr>
            <a:xfrm>
              <a:off x="-2773075" y="2261400"/>
              <a:ext cx="29550" cy="25550"/>
            </a:xfrm>
            <a:custGeom>
              <a:avLst/>
              <a:gdLst/>
              <a:ahLst/>
              <a:cxnLst/>
              <a:rect l="l" t="t" r="r" b="b"/>
              <a:pathLst>
                <a:path w="1182" h="1022" extrusionOk="0">
                  <a:moveTo>
                    <a:pt x="479" y="0"/>
                  </a:moveTo>
                  <a:lnTo>
                    <a:pt x="351" y="32"/>
                  </a:lnTo>
                  <a:lnTo>
                    <a:pt x="224" y="96"/>
                  </a:lnTo>
                  <a:lnTo>
                    <a:pt x="128" y="224"/>
                  </a:lnTo>
                  <a:lnTo>
                    <a:pt x="64" y="351"/>
                  </a:lnTo>
                  <a:lnTo>
                    <a:pt x="32" y="479"/>
                  </a:lnTo>
                  <a:lnTo>
                    <a:pt x="0" y="735"/>
                  </a:lnTo>
                  <a:lnTo>
                    <a:pt x="32" y="1022"/>
                  </a:lnTo>
                  <a:lnTo>
                    <a:pt x="32" y="735"/>
                  </a:lnTo>
                  <a:lnTo>
                    <a:pt x="64" y="479"/>
                  </a:lnTo>
                  <a:lnTo>
                    <a:pt x="96" y="351"/>
                  </a:lnTo>
                  <a:lnTo>
                    <a:pt x="160" y="256"/>
                  </a:lnTo>
                  <a:lnTo>
                    <a:pt x="256" y="160"/>
                  </a:lnTo>
                  <a:lnTo>
                    <a:pt x="351" y="96"/>
                  </a:lnTo>
                  <a:lnTo>
                    <a:pt x="479" y="64"/>
                  </a:lnTo>
                  <a:lnTo>
                    <a:pt x="607" y="64"/>
                  </a:lnTo>
                  <a:lnTo>
                    <a:pt x="735" y="96"/>
                  </a:lnTo>
                  <a:lnTo>
                    <a:pt x="862" y="128"/>
                  </a:lnTo>
                  <a:lnTo>
                    <a:pt x="958" y="192"/>
                  </a:lnTo>
                  <a:lnTo>
                    <a:pt x="1054" y="288"/>
                  </a:lnTo>
                  <a:lnTo>
                    <a:pt x="1118" y="415"/>
                  </a:lnTo>
                  <a:lnTo>
                    <a:pt x="1182" y="511"/>
                  </a:lnTo>
                  <a:lnTo>
                    <a:pt x="1150" y="383"/>
                  </a:lnTo>
                  <a:lnTo>
                    <a:pt x="1086" y="288"/>
                  </a:lnTo>
                  <a:lnTo>
                    <a:pt x="990" y="160"/>
                  </a:lnTo>
                  <a:lnTo>
                    <a:pt x="862" y="96"/>
                  </a:lnTo>
                  <a:lnTo>
                    <a:pt x="735" y="32"/>
                  </a:lnTo>
                  <a:lnTo>
                    <a:pt x="607" y="32"/>
                  </a:lnTo>
                  <a:lnTo>
                    <a:pt x="479"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
            <p:cNvSpPr/>
            <p:nvPr/>
          </p:nvSpPr>
          <p:spPr>
            <a:xfrm>
              <a:off x="-2804225" y="2439400"/>
              <a:ext cx="29575" cy="24775"/>
            </a:xfrm>
            <a:custGeom>
              <a:avLst/>
              <a:gdLst/>
              <a:ahLst/>
              <a:cxnLst/>
              <a:rect l="l" t="t" r="r" b="b"/>
              <a:pathLst>
                <a:path w="1183" h="991" extrusionOk="0">
                  <a:moveTo>
                    <a:pt x="480" y="0"/>
                  </a:moveTo>
                  <a:lnTo>
                    <a:pt x="320" y="32"/>
                  </a:lnTo>
                  <a:lnTo>
                    <a:pt x="193" y="96"/>
                  </a:lnTo>
                  <a:lnTo>
                    <a:pt x="97" y="192"/>
                  </a:lnTo>
                  <a:lnTo>
                    <a:pt x="65" y="320"/>
                  </a:lnTo>
                  <a:lnTo>
                    <a:pt x="1" y="447"/>
                  </a:lnTo>
                  <a:lnTo>
                    <a:pt x="1" y="735"/>
                  </a:lnTo>
                  <a:lnTo>
                    <a:pt x="33" y="990"/>
                  </a:lnTo>
                  <a:lnTo>
                    <a:pt x="33" y="735"/>
                  </a:lnTo>
                  <a:lnTo>
                    <a:pt x="65" y="479"/>
                  </a:lnTo>
                  <a:lnTo>
                    <a:pt x="97" y="352"/>
                  </a:lnTo>
                  <a:lnTo>
                    <a:pt x="161" y="224"/>
                  </a:lnTo>
                  <a:lnTo>
                    <a:pt x="256" y="128"/>
                  </a:lnTo>
                  <a:lnTo>
                    <a:pt x="352" y="96"/>
                  </a:lnTo>
                  <a:lnTo>
                    <a:pt x="480" y="64"/>
                  </a:lnTo>
                  <a:lnTo>
                    <a:pt x="608" y="64"/>
                  </a:lnTo>
                  <a:lnTo>
                    <a:pt x="735" y="96"/>
                  </a:lnTo>
                  <a:lnTo>
                    <a:pt x="863" y="128"/>
                  </a:lnTo>
                  <a:lnTo>
                    <a:pt x="959" y="192"/>
                  </a:lnTo>
                  <a:lnTo>
                    <a:pt x="1055" y="288"/>
                  </a:lnTo>
                  <a:lnTo>
                    <a:pt x="1119" y="384"/>
                  </a:lnTo>
                  <a:lnTo>
                    <a:pt x="1182" y="511"/>
                  </a:lnTo>
                  <a:lnTo>
                    <a:pt x="1150" y="384"/>
                  </a:lnTo>
                  <a:lnTo>
                    <a:pt x="1087" y="256"/>
                  </a:lnTo>
                  <a:lnTo>
                    <a:pt x="991" y="160"/>
                  </a:lnTo>
                  <a:lnTo>
                    <a:pt x="863" y="64"/>
                  </a:lnTo>
                  <a:lnTo>
                    <a:pt x="735" y="32"/>
                  </a:lnTo>
                  <a:lnTo>
                    <a:pt x="608"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
            <p:cNvSpPr/>
            <p:nvPr/>
          </p:nvSpPr>
          <p:spPr>
            <a:xfrm>
              <a:off x="-3040475" y="2357975"/>
              <a:ext cx="28750" cy="24775"/>
            </a:xfrm>
            <a:custGeom>
              <a:avLst/>
              <a:gdLst/>
              <a:ahLst/>
              <a:cxnLst/>
              <a:rect l="l" t="t" r="r" b="b"/>
              <a:pathLst>
                <a:path w="1150" h="991" extrusionOk="0">
                  <a:moveTo>
                    <a:pt x="351" y="1"/>
                  </a:moveTo>
                  <a:lnTo>
                    <a:pt x="224" y="96"/>
                  </a:lnTo>
                  <a:lnTo>
                    <a:pt x="128" y="192"/>
                  </a:lnTo>
                  <a:lnTo>
                    <a:pt x="64" y="320"/>
                  </a:lnTo>
                  <a:lnTo>
                    <a:pt x="32" y="448"/>
                  </a:lnTo>
                  <a:lnTo>
                    <a:pt x="0" y="703"/>
                  </a:lnTo>
                  <a:lnTo>
                    <a:pt x="32" y="990"/>
                  </a:lnTo>
                  <a:lnTo>
                    <a:pt x="32" y="703"/>
                  </a:lnTo>
                  <a:lnTo>
                    <a:pt x="96" y="448"/>
                  </a:lnTo>
                  <a:lnTo>
                    <a:pt x="128" y="320"/>
                  </a:lnTo>
                  <a:lnTo>
                    <a:pt x="192" y="224"/>
                  </a:lnTo>
                  <a:lnTo>
                    <a:pt x="255" y="128"/>
                  </a:lnTo>
                  <a:lnTo>
                    <a:pt x="383" y="65"/>
                  </a:lnTo>
                  <a:lnTo>
                    <a:pt x="734" y="65"/>
                  </a:lnTo>
                  <a:lnTo>
                    <a:pt x="862" y="96"/>
                  </a:lnTo>
                  <a:lnTo>
                    <a:pt x="990" y="192"/>
                  </a:lnTo>
                  <a:lnTo>
                    <a:pt x="1054" y="256"/>
                  </a:lnTo>
                  <a:lnTo>
                    <a:pt x="1149" y="384"/>
                  </a:lnTo>
                  <a:lnTo>
                    <a:pt x="1086" y="256"/>
                  </a:lnTo>
                  <a:lnTo>
                    <a:pt x="990" y="160"/>
                  </a:lnTo>
                  <a:lnTo>
                    <a:pt x="894" y="65"/>
                  </a:lnTo>
                  <a:lnTo>
                    <a:pt x="766" y="33"/>
                  </a:lnTo>
                  <a:lnTo>
                    <a:pt x="639"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
            <p:cNvSpPr/>
            <p:nvPr/>
          </p:nvSpPr>
          <p:spPr>
            <a:xfrm>
              <a:off x="-3152250" y="2528800"/>
              <a:ext cx="29575" cy="25575"/>
            </a:xfrm>
            <a:custGeom>
              <a:avLst/>
              <a:gdLst/>
              <a:ahLst/>
              <a:cxnLst/>
              <a:rect l="l" t="t" r="r" b="b"/>
              <a:pathLst>
                <a:path w="1183" h="1023" extrusionOk="0">
                  <a:moveTo>
                    <a:pt x="480" y="0"/>
                  </a:moveTo>
                  <a:lnTo>
                    <a:pt x="352" y="32"/>
                  </a:lnTo>
                  <a:lnTo>
                    <a:pt x="224" y="96"/>
                  </a:lnTo>
                  <a:lnTo>
                    <a:pt x="129" y="224"/>
                  </a:lnTo>
                  <a:lnTo>
                    <a:pt x="65" y="352"/>
                  </a:lnTo>
                  <a:lnTo>
                    <a:pt x="33" y="479"/>
                  </a:lnTo>
                  <a:lnTo>
                    <a:pt x="1" y="735"/>
                  </a:lnTo>
                  <a:lnTo>
                    <a:pt x="33" y="1022"/>
                  </a:lnTo>
                  <a:lnTo>
                    <a:pt x="33" y="735"/>
                  </a:lnTo>
                  <a:lnTo>
                    <a:pt x="65" y="479"/>
                  </a:lnTo>
                  <a:lnTo>
                    <a:pt x="129" y="352"/>
                  </a:lnTo>
                  <a:lnTo>
                    <a:pt x="161" y="256"/>
                  </a:lnTo>
                  <a:lnTo>
                    <a:pt x="256" y="160"/>
                  </a:lnTo>
                  <a:lnTo>
                    <a:pt x="352" y="96"/>
                  </a:lnTo>
                  <a:lnTo>
                    <a:pt x="480" y="64"/>
                  </a:lnTo>
                  <a:lnTo>
                    <a:pt x="608" y="64"/>
                  </a:lnTo>
                  <a:lnTo>
                    <a:pt x="735" y="96"/>
                  </a:lnTo>
                  <a:lnTo>
                    <a:pt x="863" y="128"/>
                  </a:lnTo>
                  <a:lnTo>
                    <a:pt x="959" y="192"/>
                  </a:lnTo>
                  <a:lnTo>
                    <a:pt x="1055" y="288"/>
                  </a:lnTo>
                  <a:lnTo>
                    <a:pt x="1150" y="416"/>
                  </a:lnTo>
                  <a:lnTo>
                    <a:pt x="1182" y="511"/>
                  </a:lnTo>
                  <a:lnTo>
                    <a:pt x="1150" y="384"/>
                  </a:lnTo>
                  <a:lnTo>
                    <a:pt x="1087" y="288"/>
                  </a:lnTo>
                  <a:lnTo>
                    <a:pt x="991" y="160"/>
                  </a:lnTo>
                  <a:lnTo>
                    <a:pt x="895" y="96"/>
                  </a:lnTo>
                  <a:lnTo>
                    <a:pt x="767" y="32"/>
                  </a:lnTo>
                  <a:lnTo>
                    <a:pt x="608" y="32"/>
                  </a:lnTo>
                  <a:lnTo>
                    <a:pt x="480"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
            <p:cNvSpPr/>
            <p:nvPr/>
          </p:nvSpPr>
          <p:spPr>
            <a:xfrm>
              <a:off x="-3084400" y="2484900"/>
              <a:ext cx="28775" cy="24775"/>
            </a:xfrm>
            <a:custGeom>
              <a:avLst/>
              <a:gdLst/>
              <a:ahLst/>
              <a:cxnLst/>
              <a:rect l="l" t="t" r="r" b="b"/>
              <a:pathLst>
                <a:path w="1151" h="991" extrusionOk="0">
                  <a:moveTo>
                    <a:pt x="480" y="0"/>
                  </a:moveTo>
                  <a:lnTo>
                    <a:pt x="320" y="32"/>
                  </a:lnTo>
                  <a:lnTo>
                    <a:pt x="193" y="96"/>
                  </a:lnTo>
                  <a:lnTo>
                    <a:pt x="97" y="192"/>
                  </a:lnTo>
                  <a:lnTo>
                    <a:pt x="33" y="320"/>
                  </a:lnTo>
                  <a:lnTo>
                    <a:pt x="1" y="447"/>
                  </a:lnTo>
                  <a:lnTo>
                    <a:pt x="1" y="735"/>
                  </a:lnTo>
                  <a:lnTo>
                    <a:pt x="33" y="990"/>
                  </a:lnTo>
                  <a:lnTo>
                    <a:pt x="33" y="735"/>
                  </a:lnTo>
                  <a:lnTo>
                    <a:pt x="65" y="479"/>
                  </a:lnTo>
                  <a:lnTo>
                    <a:pt x="97" y="352"/>
                  </a:lnTo>
                  <a:lnTo>
                    <a:pt x="161" y="224"/>
                  </a:lnTo>
                  <a:lnTo>
                    <a:pt x="256" y="160"/>
                  </a:lnTo>
                  <a:lnTo>
                    <a:pt x="352" y="96"/>
                  </a:lnTo>
                  <a:lnTo>
                    <a:pt x="480" y="64"/>
                  </a:lnTo>
                  <a:lnTo>
                    <a:pt x="608" y="64"/>
                  </a:lnTo>
                  <a:lnTo>
                    <a:pt x="735" y="96"/>
                  </a:lnTo>
                  <a:lnTo>
                    <a:pt x="831" y="128"/>
                  </a:lnTo>
                  <a:lnTo>
                    <a:pt x="959" y="192"/>
                  </a:lnTo>
                  <a:lnTo>
                    <a:pt x="1055" y="288"/>
                  </a:lnTo>
                  <a:lnTo>
                    <a:pt x="1118" y="384"/>
                  </a:lnTo>
                  <a:lnTo>
                    <a:pt x="1150" y="511"/>
                  </a:lnTo>
                  <a:lnTo>
                    <a:pt x="1150" y="384"/>
                  </a:lnTo>
                  <a:lnTo>
                    <a:pt x="1087" y="256"/>
                  </a:lnTo>
                  <a:lnTo>
                    <a:pt x="991" y="160"/>
                  </a:lnTo>
                  <a:lnTo>
                    <a:pt x="863" y="96"/>
                  </a:lnTo>
                  <a:lnTo>
                    <a:pt x="735" y="32"/>
                  </a:lnTo>
                  <a:lnTo>
                    <a:pt x="608"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
            <p:cNvSpPr/>
            <p:nvPr/>
          </p:nvSpPr>
          <p:spPr>
            <a:xfrm>
              <a:off x="-3525000" y="2631775"/>
              <a:ext cx="525250" cy="25"/>
            </a:xfrm>
            <a:custGeom>
              <a:avLst/>
              <a:gdLst/>
              <a:ahLst/>
              <a:cxnLst/>
              <a:rect l="l" t="t" r="r" b="b"/>
              <a:pathLst>
                <a:path w="21010" h="1" extrusionOk="0">
                  <a:moveTo>
                    <a:pt x="6897" y="0"/>
                  </a:moveTo>
                  <a:lnTo>
                    <a:pt x="0" y="0"/>
                  </a:lnTo>
                  <a:lnTo>
                    <a:pt x="0" y="0"/>
                  </a:lnTo>
                  <a:lnTo>
                    <a:pt x="6897" y="0"/>
                  </a:lnTo>
                  <a:lnTo>
                    <a:pt x="6897" y="0"/>
                  </a:lnTo>
                  <a:close/>
                  <a:moveTo>
                    <a:pt x="21009" y="0"/>
                  </a:moveTo>
                  <a:lnTo>
                    <a:pt x="16220" y="0"/>
                  </a:lnTo>
                  <a:lnTo>
                    <a:pt x="16220" y="0"/>
                  </a:lnTo>
                  <a:lnTo>
                    <a:pt x="11750" y="0"/>
                  </a:lnTo>
                  <a:lnTo>
                    <a:pt x="11750" y="0"/>
                  </a:lnTo>
                  <a:lnTo>
                    <a:pt x="11750" y="0"/>
                  </a:lnTo>
                  <a:lnTo>
                    <a:pt x="6929" y="0"/>
                  </a:lnTo>
                  <a:lnTo>
                    <a:pt x="6929" y="0"/>
                  </a:lnTo>
                  <a:lnTo>
                    <a:pt x="21009" y="0"/>
                  </a:lnTo>
                  <a:lnTo>
                    <a:pt x="21009" y="0"/>
                  </a:lnTo>
                  <a:close/>
                </a:path>
              </a:pathLst>
            </a:custGeom>
            <a:solidFill>
              <a:srgbClr val="5E99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
            <p:cNvSpPr/>
            <p:nvPr/>
          </p:nvSpPr>
          <p:spPr>
            <a:xfrm>
              <a:off x="-3525000" y="2631775"/>
              <a:ext cx="172425" cy="25"/>
            </a:xfrm>
            <a:custGeom>
              <a:avLst/>
              <a:gdLst/>
              <a:ahLst/>
              <a:cxnLst/>
              <a:rect l="l" t="t" r="r" b="b"/>
              <a:pathLst>
                <a:path w="6897" h="1" fill="none" extrusionOk="0">
                  <a:moveTo>
                    <a:pt x="6897" y="0"/>
                  </a:moveTo>
                  <a:lnTo>
                    <a:pt x="0" y="0"/>
                  </a:lnTo>
                  <a:lnTo>
                    <a:pt x="0" y="0"/>
                  </a:lnTo>
                  <a:lnTo>
                    <a:pt x="6897" y="0"/>
                  </a:lnTo>
                  <a:lnTo>
                    <a:pt x="689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
            <p:cNvSpPr/>
            <p:nvPr/>
          </p:nvSpPr>
          <p:spPr>
            <a:xfrm>
              <a:off x="-3351800" y="2631775"/>
              <a:ext cx="352050" cy="25"/>
            </a:xfrm>
            <a:custGeom>
              <a:avLst/>
              <a:gdLst/>
              <a:ahLst/>
              <a:cxnLst/>
              <a:rect l="l" t="t" r="r" b="b"/>
              <a:pathLst>
                <a:path w="14082" h="1" fill="none" extrusionOk="0">
                  <a:moveTo>
                    <a:pt x="14081" y="0"/>
                  </a:moveTo>
                  <a:lnTo>
                    <a:pt x="9292" y="0"/>
                  </a:lnTo>
                  <a:lnTo>
                    <a:pt x="9292" y="0"/>
                  </a:lnTo>
                  <a:lnTo>
                    <a:pt x="4822" y="0"/>
                  </a:lnTo>
                  <a:lnTo>
                    <a:pt x="4822" y="0"/>
                  </a:lnTo>
                  <a:lnTo>
                    <a:pt x="4822" y="0"/>
                  </a:lnTo>
                  <a:lnTo>
                    <a:pt x="1" y="0"/>
                  </a:lnTo>
                  <a:lnTo>
                    <a:pt x="1" y="0"/>
                  </a:lnTo>
                  <a:lnTo>
                    <a:pt x="14081" y="0"/>
                  </a:lnTo>
                  <a:lnTo>
                    <a:pt x="1408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
            <p:cNvSpPr/>
            <p:nvPr/>
          </p:nvSpPr>
          <p:spPr>
            <a:xfrm>
              <a:off x="-3352600" y="2631775"/>
              <a:ext cx="825" cy="2425"/>
            </a:xfrm>
            <a:custGeom>
              <a:avLst/>
              <a:gdLst/>
              <a:ahLst/>
              <a:cxnLst/>
              <a:rect l="l" t="t" r="r" b="b"/>
              <a:pathLst>
                <a:path w="33" h="97" extrusionOk="0">
                  <a:moveTo>
                    <a:pt x="1" y="0"/>
                  </a:moveTo>
                  <a:lnTo>
                    <a:pt x="33" y="96"/>
                  </a:lnTo>
                  <a:lnTo>
                    <a:pt x="33" y="0"/>
                  </a:lnTo>
                  <a:close/>
                </a:path>
              </a:pathLst>
            </a:custGeom>
            <a:solidFill>
              <a:srgbClr val="548C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
            <p:cNvSpPr/>
            <p:nvPr/>
          </p:nvSpPr>
          <p:spPr>
            <a:xfrm>
              <a:off x="-3352600" y="2631775"/>
              <a:ext cx="825" cy="2425"/>
            </a:xfrm>
            <a:custGeom>
              <a:avLst/>
              <a:gdLst/>
              <a:ahLst/>
              <a:cxnLst/>
              <a:rect l="l" t="t" r="r" b="b"/>
              <a:pathLst>
                <a:path w="33" h="97" fill="none" extrusionOk="0">
                  <a:moveTo>
                    <a:pt x="33" y="0"/>
                  </a:moveTo>
                  <a:lnTo>
                    <a:pt x="1" y="0"/>
                  </a:lnTo>
                  <a:lnTo>
                    <a:pt x="1" y="0"/>
                  </a:lnTo>
                  <a:lnTo>
                    <a:pt x="1" y="0"/>
                  </a:lnTo>
                  <a:lnTo>
                    <a:pt x="33" y="96"/>
                  </a:lnTo>
                  <a:lnTo>
                    <a:pt x="33" y="96"/>
                  </a:lnTo>
                  <a:lnTo>
                    <a:pt x="33" y="0"/>
                  </a:lnTo>
                  <a:lnTo>
                    <a:pt x="3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
            <p:cNvSpPr/>
            <p:nvPr/>
          </p:nvSpPr>
          <p:spPr>
            <a:xfrm>
              <a:off x="-3231250" y="2631775"/>
              <a:ext cx="854900" cy="25"/>
            </a:xfrm>
            <a:custGeom>
              <a:avLst/>
              <a:gdLst/>
              <a:ahLst/>
              <a:cxnLst/>
              <a:rect l="l" t="t" r="r" b="b"/>
              <a:pathLst>
                <a:path w="34196" h="1" extrusionOk="0">
                  <a:moveTo>
                    <a:pt x="34196" y="0"/>
                  </a:moveTo>
                  <a:lnTo>
                    <a:pt x="27459" y="0"/>
                  </a:lnTo>
                  <a:lnTo>
                    <a:pt x="27459" y="0"/>
                  </a:lnTo>
                  <a:lnTo>
                    <a:pt x="0" y="0"/>
                  </a:lnTo>
                  <a:lnTo>
                    <a:pt x="0" y="0"/>
                  </a:lnTo>
                  <a:lnTo>
                    <a:pt x="4470" y="0"/>
                  </a:lnTo>
                  <a:lnTo>
                    <a:pt x="9259" y="0"/>
                  </a:lnTo>
                  <a:lnTo>
                    <a:pt x="34196" y="0"/>
                  </a:lnTo>
                  <a:lnTo>
                    <a:pt x="34196" y="0"/>
                  </a:lnTo>
                  <a:close/>
                </a:path>
              </a:pathLst>
            </a:custGeom>
            <a:solidFill>
              <a:srgbClr val="4D96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
            <p:cNvSpPr/>
            <p:nvPr/>
          </p:nvSpPr>
          <p:spPr>
            <a:xfrm>
              <a:off x="-3231250" y="2631775"/>
              <a:ext cx="854900" cy="25"/>
            </a:xfrm>
            <a:custGeom>
              <a:avLst/>
              <a:gdLst/>
              <a:ahLst/>
              <a:cxnLst/>
              <a:rect l="l" t="t" r="r" b="b"/>
              <a:pathLst>
                <a:path w="34196" h="1" fill="none" extrusionOk="0">
                  <a:moveTo>
                    <a:pt x="34196" y="0"/>
                  </a:moveTo>
                  <a:lnTo>
                    <a:pt x="27459" y="0"/>
                  </a:lnTo>
                  <a:lnTo>
                    <a:pt x="27459" y="0"/>
                  </a:lnTo>
                  <a:lnTo>
                    <a:pt x="0" y="0"/>
                  </a:lnTo>
                  <a:lnTo>
                    <a:pt x="0" y="0"/>
                  </a:lnTo>
                  <a:lnTo>
                    <a:pt x="4470" y="0"/>
                  </a:lnTo>
                  <a:lnTo>
                    <a:pt x="9259" y="0"/>
                  </a:lnTo>
                  <a:lnTo>
                    <a:pt x="34196" y="0"/>
                  </a:lnTo>
                  <a:lnTo>
                    <a:pt x="3419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
            <p:cNvSpPr/>
            <p:nvPr/>
          </p:nvSpPr>
          <p:spPr>
            <a:xfrm>
              <a:off x="-2743550" y="1644375"/>
              <a:ext cx="503700" cy="987425"/>
            </a:xfrm>
            <a:custGeom>
              <a:avLst/>
              <a:gdLst/>
              <a:ahLst/>
              <a:cxnLst/>
              <a:rect l="l" t="t" r="r" b="b"/>
              <a:pathLst>
                <a:path w="20148" h="39497" extrusionOk="0">
                  <a:moveTo>
                    <a:pt x="10856" y="0"/>
                  </a:moveTo>
                  <a:lnTo>
                    <a:pt x="10569" y="64"/>
                  </a:lnTo>
                  <a:lnTo>
                    <a:pt x="10282" y="160"/>
                  </a:lnTo>
                  <a:lnTo>
                    <a:pt x="10026" y="319"/>
                  </a:lnTo>
                  <a:lnTo>
                    <a:pt x="9739" y="479"/>
                  </a:lnTo>
                  <a:lnTo>
                    <a:pt x="9483" y="703"/>
                  </a:lnTo>
                  <a:lnTo>
                    <a:pt x="9228" y="958"/>
                  </a:lnTo>
                  <a:lnTo>
                    <a:pt x="9005" y="1277"/>
                  </a:lnTo>
                  <a:lnTo>
                    <a:pt x="8749" y="1597"/>
                  </a:lnTo>
                  <a:lnTo>
                    <a:pt x="8526" y="1948"/>
                  </a:lnTo>
                  <a:lnTo>
                    <a:pt x="8302" y="2363"/>
                  </a:lnTo>
                  <a:lnTo>
                    <a:pt x="8111" y="2810"/>
                  </a:lnTo>
                  <a:lnTo>
                    <a:pt x="7919" y="3257"/>
                  </a:lnTo>
                  <a:lnTo>
                    <a:pt x="7727" y="3832"/>
                  </a:lnTo>
                  <a:lnTo>
                    <a:pt x="7504" y="4534"/>
                  </a:lnTo>
                  <a:lnTo>
                    <a:pt x="7025" y="6290"/>
                  </a:lnTo>
                  <a:lnTo>
                    <a:pt x="6482" y="8525"/>
                  </a:lnTo>
                  <a:lnTo>
                    <a:pt x="5876" y="11079"/>
                  </a:lnTo>
                  <a:lnTo>
                    <a:pt x="5237" y="13953"/>
                  </a:lnTo>
                  <a:lnTo>
                    <a:pt x="4566" y="16986"/>
                  </a:lnTo>
                  <a:lnTo>
                    <a:pt x="3225" y="23308"/>
                  </a:lnTo>
                  <a:lnTo>
                    <a:pt x="1980" y="29375"/>
                  </a:lnTo>
                  <a:lnTo>
                    <a:pt x="958" y="34547"/>
                  </a:lnTo>
                  <a:lnTo>
                    <a:pt x="1" y="39496"/>
                  </a:lnTo>
                  <a:lnTo>
                    <a:pt x="20148" y="39496"/>
                  </a:lnTo>
                  <a:lnTo>
                    <a:pt x="18615" y="28385"/>
                  </a:lnTo>
                  <a:lnTo>
                    <a:pt x="17210" y="18455"/>
                  </a:lnTo>
                  <a:lnTo>
                    <a:pt x="15869" y="9164"/>
                  </a:lnTo>
                  <a:lnTo>
                    <a:pt x="15710" y="8174"/>
                  </a:lnTo>
                  <a:lnTo>
                    <a:pt x="15518" y="7248"/>
                  </a:lnTo>
                  <a:lnTo>
                    <a:pt x="15326" y="6386"/>
                  </a:lnTo>
                  <a:lnTo>
                    <a:pt x="15135" y="5588"/>
                  </a:lnTo>
                  <a:lnTo>
                    <a:pt x="14911" y="4853"/>
                  </a:lnTo>
                  <a:lnTo>
                    <a:pt x="14688" y="4151"/>
                  </a:lnTo>
                  <a:lnTo>
                    <a:pt x="14464" y="3512"/>
                  </a:lnTo>
                  <a:lnTo>
                    <a:pt x="14209" y="2938"/>
                  </a:lnTo>
                  <a:lnTo>
                    <a:pt x="13954" y="2427"/>
                  </a:lnTo>
                  <a:lnTo>
                    <a:pt x="13698" y="1948"/>
                  </a:lnTo>
                  <a:lnTo>
                    <a:pt x="13411" y="1533"/>
                  </a:lnTo>
                  <a:lnTo>
                    <a:pt x="13155" y="1181"/>
                  </a:lnTo>
                  <a:lnTo>
                    <a:pt x="12868" y="862"/>
                  </a:lnTo>
                  <a:lnTo>
                    <a:pt x="12581" y="607"/>
                  </a:lnTo>
                  <a:lnTo>
                    <a:pt x="12293" y="383"/>
                  </a:lnTo>
                  <a:lnTo>
                    <a:pt x="12006" y="224"/>
                  </a:lnTo>
                  <a:lnTo>
                    <a:pt x="11719" y="96"/>
                  </a:lnTo>
                  <a:lnTo>
                    <a:pt x="11431" y="32"/>
                  </a:lnTo>
                  <a:lnTo>
                    <a:pt x="11144"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
            <p:cNvSpPr/>
            <p:nvPr/>
          </p:nvSpPr>
          <p:spPr>
            <a:xfrm>
              <a:off x="-2743550" y="1649150"/>
              <a:ext cx="389550" cy="982650"/>
            </a:xfrm>
            <a:custGeom>
              <a:avLst/>
              <a:gdLst/>
              <a:ahLst/>
              <a:cxnLst/>
              <a:rect l="l" t="t" r="r" b="b"/>
              <a:pathLst>
                <a:path w="15582" h="39306" extrusionOk="0">
                  <a:moveTo>
                    <a:pt x="10250" y="1"/>
                  </a:moveTo>
                  <a:lnTo>
                    <a:pt x="9930" y="192"/>
                  </a:lnTo>
                  <a:lnTo>
                    <a:pt x="9579" y="416"/>
                  </a:lnTo>
                  <a:lnTo>
                    <a:pt x="9292" y="735"/>
                  </a:lnTo>
                  <a:lnTo>
                    <a:pt x="8973" y="1086"/>
                  </a:lnTo>
                  <a:lnTo>
                    <a:pt x="8685" y="1501"/>
                  </a:lnTo>
                  <a:lnTo>
                    <a:pt x="8398" y="1980"/>
                  </a:lnTo>
                  <a:lnTo>
                    <a:pt x="8142" y="2491"/>
                  </a:lnTo>
                  <a:lnTo>
                    <a:pt x="7919" y="3066"/>
                  </a:lnTo>
                  <a:lnTo>
                    <a:pt x="7727" y="3641"/>
                  </a:lnTo>
                  <a:lnTo>
                    <a:pt x="7504" y="4343"/>
                  </a:lnTo>
                  <a:lnTo>
                    <a:pt x="7025" y="6099"/>
                  </a:lnTo>
                  <a:lnTo>
                    <a:pt x="6482" y="8334"/>
                  </a:lnTo>
                  <a:lnTo>
                    <a:pt x="5876" y="10888"/>
                  </a:lnTo>
                  <a:lnTo>
                    <a:pt x="5237" y="13762"/>
                  </a:lnTo>
                  <a:lnTo>
                    <a:pt x="4566" y="16795"/>
                  </a:lnTo>
                  <a:lnTo>
                    <a:pt x="3225" y="23117"/>
                  </a:lnTo>
                  <a:lnTo>
                    <a:pt x="1980" y="29184"/>
                  </a:lnTo>
                  <a:lnTo>
                    <a:pt x="958" y="34356"/>
                  </a:lnTo>
                  <a:lnTo>
                    <a:pt x="1" y="39305"/>
                  </a:lnTo>
                  <a:lnTo>
                    <a:pt x="15582" y="39305"/>
                  </a:lnTo>
                  <a:lnTo>
                    <a:pt x="15071" y="32696"/>
                  </a:lnTo>
                  <a:lnTo>
                    <a:pt x="14720" y="28641"/>
                  </a:lnTo>
                  <a:lnTo>
                    <a:pt x="14369" y="24394"/>
                  </a:lnTo>
                  <a:lnTo>
                    <a:pt x="13985" y="20148"/>
                  </a:lnTo>
                  <a:lnTo>
                    <a:pt x="13570" y="16093"/>
                  </a:lnTo>
                  <a:lnTo>
                    <a:pt x="13155" y="12485"/>
                  </a:lnTo>
                  <a:lnTo>
                    <a:pt x="12964" y="10920"/>
                  </a:lnTo>
                  <a:lnTo>
                    <a:pt x="12772" y="9516"/>
                  </a:lnTo>
                  <a:lnTo>
                    <a:pt x="12389" y="7121"/>
                  </a:lnTo>
                  <a:lnTo>
                    <a:pt x="12006" y="5141"/>
                  </a:lnTo>
                  <a:lnTo>
                    <a:pt x="11623" y="3577"/>
                  </a:lnTo>
                  <a:lnTo>
                    <a:pt x="11303" y="2332"/>
                  </a:lnTo>
                  <a:lnTo>
                    <a:pt x="10984" y="1406"/>
                  </a:lnTo>
                  <a:lnTo>
                    <a:pt x="10697" y="735"/>
                  </a:lnTo>
                  <a:lnTo>
                    <a:pt x="10441" y="288"/>
                  </a:lnTo>
                  <a:lnTo>
                    <a:pt x="10250" y="1"/>
                  </a:lnTo>
                  <a:close/>
                </a:path>
              </a:pathLst>
            </a:custGeom>
            <a:solidFill>
              <a:srgbClr val="000000">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
            <p:cNvSpPr/>
            <p:nvPr/>
          </p:nvSpPr>
          <p:spPr>
            <a:xfrm>
              <a:off x="-2551175" y="2489675"/>
              <a:ext cx="28750" cy="24775"/>
            </a:xfrm>
            <a:custGeom>
              <a:avLst/>
              <a:gdLst/>
              <a:ahLst/>
              <a:cxnLst/>
              <a:rect l="l" t="t" r="r" b="b"/>
              <a:pathLst>
                <a:path w="1150" h="991" extrusionOk="0">
                  <a:moveTo>
                    <a:pt x="479" y="1"/>
                  </a:moveTo>
                  <a:lnTo>
                    <a:pt x="352" y="33"/>
                  </a:lnTo>
                  <a:lnTo>
                    <a:pt x="224" y="97"/>
                  </a:lnTo>
                  <a:lnTo>
                    <a:pt x="128" y="193"/>
                  </a:lnTo>
                  <a:lnTo>
                    <a:pt x="64" y="320"/>
                  </a:lnTo>
                  <a:lnTo>
                    <a:pt x="32" y="448"/>
                  </a:lnTo>
                  <a:lnTo>
                    <a:pt x="0" y="735"/>
                  </a:lnTo>
                  <a:lnTo>
                    <a:pt x="32" y="991"/>
                  </a:lnTo>
                  <a:lnTo>
                    <a:pt x="32" y="735"/>
                  </a:lnTo>
                  <a:lnTo>
                    <a:pt x="64" y="448"/>
                  </a:lnTo>
                  <a:lnTo>
                    <a:pt x="128" y="352"/>
                  </a:lnTo>
                  <a:lnTo>
                    <a:pt x="192" y="224"/>
                  </a:lnTo>
                  <a:lnTo>
                    <a:pt x="256" y="129"/>
                  </a:lnTo>
                  <a:lnTo>
                    <a:pt x="384" y="65"/>
                  </a:lnTo>
                  <a:lnTo>
                    <a:pt x="735" y="65"/>
                  </a:lnTo>
                  <a:lnTo>
                    <a:pt x="863" y="129"/>
                  </a:lnTo>
                  <a:lnTo>
                    <a:pt x="990" y="193"/>
                  </a:lnTo>
                  <a:lnTo>
                    <a:pt x="1054" y="288"/>
                  </a:lnTo>
                  <a:lnTo>
                    <a:pt x="1150" y="384"/>
                  </a:lnTo>
                  <a:lnTo>
                    <a:pt x="1086" y="256"/>
                  </a:lnTo>
                  <a:lnTo>
                    <a:pt x="990" y="161"/>
                  </a:lnTo>
                  <a:lnTo>
                    <a:pt x="894" y="65"/>
                  </a:lnTo>
                  <a:lnTo>
                    <a:pt x="767" y="33"/>
                  </a:lnTo>
                  <a:lnTo>
                    <a:pt x="639"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
            <p:cNvSpPr/>
            <p:nvPr/>
          </p:nvSpPr>
          <p:spPr>
            <a:xfrm>
              <a:off x="-2563150" y="2591050"/>
              <a:ext cx="29550" cy="24775"/>
            </a:xfrm>
            <a:custGeom>
              <a:avLst/>
              <a:gdLst/>
              <a:ahLst/>
              <a:cxnLst/>
              <a:rect l="l" t="t" r="r" b="b"/>
              <a:pathLst>
                <a:path w="1182" h="991" extrusionOk="0">
                  <a:moveTo>
                    <a:pt x="479" y="1"/>
                  </a:moveTo>
                  <a:lnTo>
                    <a:pt x="320" y="33"/>
                  </a:lnTo>
                  <a:lnTo>
                    <a:pt x="224" y="97"/>
                  </a:lnTo>
                  <a:lnTo>
                    <a:pt x="128" y="224"/>
                  </a:lnTo>
                  <a:lnTo>
                    <a:pt x="64" y="352"/>
                  </a:lnTo>
                  <a:lnTo>
                    <a:pt x="32" y="480"/>
                  </a:lnTo>
                  <a:lnTo>
                    <a:pt x="1" y="735"/>
                  </a:lnTo>
                  <a:lnTo>
                    <a:pt x="32" y="991"/>
                  </a:lnTo>
                  <a:lnTo>
                    <a:pt x="32" y="735"/>
                  </a:lnTo>
                  <a:lnTo>
                    <a:pt x="64" y="480"/>
                  </a:lnTo>
                  <a:lnTo>
                    <a:pt x="96" y="352"/>
                  </a:lnTo>
                  <a:lnTo>
                    <a:pt x="160" y="256"/>
                  </a:lnTo>
                  <a:lnTo>
                    <a:pt x="256" y="161"/>
                  </a:lnTo>
                  <a:lnTo>
                    <a:pt x="352" y="97"/>
                  </a:lnTo>
                  <a:lnTo>
                    <a:pt x="479" y="65"/>
                  </a:lnTo>
                  <a:lnTo>
                    <a:pt x="607" y="65"/>
                  </a:lnTo>
                  <a:lnTo>
                    <a:pt x="735" y="97"/>
                  </a:lnTo>
                  <a:lnTo>
                    <a:pt x="863" y="129"/>
                  </a:lnTo>
                  <a:lnTo>
                    <a:pt x="958" y="192"/>
                  </a:lnTo>
                  <a:lnTo>
                    <a:pt x="1054" y="288"/>
                  </a:lnTo>
                  <a:lnTo>
                    <a:pt x="1118" y="384"/>
                  </a:lnTo>
                  <a:lnTo>
                    <a:pt x="1182" y="512"/>
                  </a:lnTo>
                  <a:lnTo>
                    <a:pt x="1150" y="384"/>
                  </a:lnTo>
                  <a:lnTo>
                    <a:pt x="1086" y="256"/>
                  </a:lnTo>
                  <a:lnTo>
                    <a:pt x="990" y="161"/>
                  </a:lnTo>
                  <a:lnTo>
                    <a:pt x="863" y="97"/>
                  </a:lnTo>
                  <a:lnTo>
                    <a:pt x="735" y="33"/>
                  </a:lnTo>
                  <a:lnTo>
                    <a:pt x="607" y="33"/>
                  </a:lnTo>
                  <a:lnTo>
                    <a:pt x="479"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
            <p:cNvSpPr/>
            <p:nvPr/>
          </p:nvSpPr>
          <p:spPr>
            <a:xfrm>
              <a:off x="-2577525" y="2286150"/>
              <a:ext cx="29575" cy="24750"/>
            </a:xfrm>
            <a:custGeom>
              <a:avLst/>
              <a:gdLst/>
              <a:ahLst/>
              <a:cxnLst/>
              <a:rect l="l" t="t" r="r" b="b"/>
              <a:pathLst>
                <a:path w="1183" h="990" extrusionOk="0">
                  <a:moveTo>
                    <a:pt x="320" y="0"/>
                  </a:moveTo>
                  <a:lnTo>
                    <a:pt x="192" y="96"/>
                  </a:lnTo>
                  <a:lnTo>
                    <a:pt x="97" y="192"/>
                  </a:lnTo>
                  <a:lnTo>
                    <a:pt x="65" y="319"/>
                  </a:lnTo>
                  <a:lnTo>
                    <a:pt x="1" y="447"/>
                  </a:lnTo>
                  <a:lnTo>
                    <a:pt x="1" y="702"/>
                  </a:lnTo>
                  <a:lnTo>
                    <a:pt x="33" y="990"/>
                  </a:lnTo>
                  <a:lnTo>
                    <a:pt x="33" y="702"/>
                  </a:lnTo>
                  <a:lnTo>
                    <a:pt x="65" y="447"/>
                  </a:lnTo>
                  <a:lnTo>
                    <a:pt x="97" y="319"/>
                  </a:lnTo>
                  <a:lnTo>
                    <a:pt x="160" y="224"/>
                  </a:lnTo>
                  <a:lnTo>
                    <a:pt x="256" y="128"/>
                  </a:lnTo>
                  <a:lnTo>
                    <a:pt x="352" y="64"/>
                  </a:lnTo>
                  <a:lnTo>
                    <a:pt x="735" y="64"/>
                  </a:lnTo>
                  <a:lnTo>
                    <a:pt x="863" y="128"/>
                  </a:lnTo>
                  <a:lnTo>
                    <a:pt x="959" y="192"/>
                  </a:lnTo>
                  <a:lnTo>
                    <a:pt x="1054" y="255"/>
                  </a:lnTo>
                  <a:lnTo>
                    <a:pt x="1118" y="383"/>
                  </a:lnTo>
                  <a:lnTo>
                    <a:pt x="1182" y="511"/>
                  </a:lnTo>
                  <a:lnTo>
                    <a:pt x="1150" y="383"/>
                  </a:lnTo>
                  <a:lnTo>
                    <a:pt x="1086" y="255"/>
                  </a:lnTo>
                  <a:lnTo>
                    <a:pt x="991" y="160"/>
                  </a:lnTo>
                  <a:lnTo>
                    <a:pt x="863" y="64"/>
                  </a:lnTo>
                  <a:lnTo>
                    <a:pt x="735" y="32"/>
                  </a:lnTo>
                  <a:lnTo>
                    <a:pt x="607"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
            <p:cNvSpPr/>
            <p:nvPr/>
          </p:nvSpPr>
          <p:spPr>
            <a:xfrm>
              <a:off x="-2469750" y="2036300"/>
              <a:ext cx="28750" cy="24775"/>
            </a:xfrm>
            <a:custGeom>
              <a:avLst/>
              <a:gdLst/>
              <a:ahLst/>
              <a:cxnLst/>
              <a:rect l="l" t="t" r="r" b="b"/>
              <a:pathLst>
                <a:path w="1150" h="991" extrusionOk="0">
                  <a:moveTo>
                    <a:pt x="479" y="0"/>
                  </a:moveTo>
                  <a:lnTo>
                    <a:pt x="319" y="32"/>
                  </a:lnTo>
                  <a:lnTo>
                    <a:pt x="192" y="96"/>
                  </a:lnTo>
                  <a:lnTo>
                    <a:pt x="96" y="192"/>
                  </a:lnTo>
                  <a:lnTo>
                    <a:pt x="32" y="320"/>
                  </a:lnTo>
                  <a:lnTo>
                    <a:pt x="0" y="447"/>
                  </a:lnTo>
                  <a:lnTo>
                    <a:pt x="0" y="735"/>
                  </a:lnTo>
                  <a:lnTo>
                    <a:pt x="32" y="990"/>
                  </a:lnTo>
                  <a:lnTo>
                    <a:pt x="32" y="735"/>
                  </a:lnTo>
                  <a:lnTo>
                    <a:pt x="64" y="479"/>
                  </a:lnTo>
                  <a:lnTo>
                    <a:pt x="96" y="351"/>
                  </a:lnTo>
                  <a:lnTo>
                    <a:pt x="160" y="224"/>
                  </a:lnTo>
                  <a:lnTo>
                    <a:pt x="256" y="128"/>
                  </a:lnTo>
                  <a:lnTo>
                    <a:pt x="351" y="96"/>
                  </a:lnTo>
                  <a:lnTo>
                    <a:pt x="479" y="64"/>
                  </a:lnTo>
                  <a:lnTo>
                    <a:pt x="607" y="64"/>
                  </a:lnTo>
                  <a:lnTo>
                    <a:pt x="735" y="96"/>
                  </a:lnTo>
                  <a:lnTo>
                    <a:pt x="830" y="128"/>
                  </a:lnTo>
                  <a:lnTo>
                    <a:pt x="958" y="192"/>
                  </a:lnTo>
                  <a:lnTo>
                    <a:pt x="1054" y="288"/>
                  </a:lnTo>
                  <a:lnTo>
                    <a:pt x="1118" y="383"/>
                  </a:lnTo>
                  <a:lnTo>
                    <a:pt x="1150" y="511"/>
                  </a:lnTo>
                  <a:lnTo>
                    <a:pt x="1150" y="383"/>
                  </a:lnTo>
                  <a:lnTo>
                    <a:pt x="1086" y="256"/>
                  </a:lnTo>
                  <a:lnTo>
                    <a:pt x="990" y="160"/>
                  </a:lnTo>
                  <a:lnTo>
                    <a:pt x="862" y="96"/>
                  </a:lnTo>
                  <a:lnTo>
                    <a:pt x="735" y="32"/>
                  </a:lnTo>
                  <a:lnTo>
                    <a:pt x="607"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
            <p:cNvSpPr/>
            <p:nvPr/>
          </p:nvSpPr>
          <p:spPr>
            <a:xfrm>
              <a:off x="-2379550" y="2152825"/>
              <a:ext cx="29550" cy="25575"/>
            </a:xfrm>
            <a:custGeom>
              <a:avLst/>
              <a:gdLst/>
              <a:ahLst/>
              <a:cxnLst/>
              <a:rect l="l" t="t" r="r" b="b"/>
              <a:pathLst>
                <a:path w="1182" h="1023" extrusionOk="0">
                  <a:moveTo>
                    <a:pt x="479" y="1"/>
                  </a:moveTo>
                  <a:lnTo>
                    <a:pt x="319" y="33"/>
                  </a:lnTo>
                  <a:lnTo>
                    <a:pt x="192" y="97"/>
                  </a:lnTo>
                  <a:lnTo>
                    <a:pt x="128" y="224"/>
                  </a:lnTo>
                  <a:lnTo>
                    <a:pt x="64" y="352"/>
                  </a:lnTo>
                  <a:lnTo>
                    <a:pt x="32" y="480"/>
                  </a:lnTo>
                  <a:lnTo>
                    <a:pt x="0" y="735"/>
                  </a:lnTo>
                  <a:lnTo>
                    <a:pt x="32" y="1023"/>
                  </a:lnTo>
                  <a:lnTo>
                    <a:pt x="32" y="735"/>
                  </a:lnTo>
                  <a:lnTo>
                    <a:pt x="64" y="480"/>
                  </a:lnTo>
                  <a:lnTo>
                    <a:pt x="96" y="352"/>
                  </a:lnTo>
                  <a:lnTo>
                    <a:pt x="160" y="256"/>
                  </a:lnTo>
                  <a:lnTo>
                    <a:pt x="256" y="161"/>
                  </a:lnTo>
                  <a:lnTo>
                    <a:pt x="351" y="97"/>
                  </a:lnTo>
                  <a:lnTo>
                    <a:pt x="479" y="65"/>
                  </a:lnTo>
                  <a:lnTo>
                    <a:pt x="607" y="65"/>
                  </a:lnTo>
                  <a:lnTo>
                    <a:pt x="735" y="97"/>
                  </a:lnTo>
                  <a:lnTo>
                    <a:pt x="862" y="129"/>
                  </a:lnTo>
                  <a:lnTo>
                    <a:pt x="958" y="192"/>
                  </a:lnTo>
                  <a:lnTo>
                    <a:pt x="1054" y="288"/>
                  </a:lnTo>
                  <a:lnTo>
                    <a:pt x="1118" y="416"/>
                  </a:lnTo>
                  <a:lnTo>
                    <a:pt x="1182" y="512"/>
                  </a:lnTo>
                  <a:lnTo>
                    <a:pt x="1182" y="512"/>
                  </a:lnTo>
                  <a:lnTo>
                    <a:pt x="1150" y="384"/>
                  </a:lnTo>
                  <a:lnTo>
                    <a:pt x="1086" y="288"/>
                  </a:lnTo>
                  <a:lnTo>
                    <a:pt x="990" y="161"/>
                  </a:lnTo>
                  <a:lnTo>
                    <a:pt x="862" y="97"/>
                  </a:lnTo>
                  <a:lnTo>
                    <a:pt x="735" y="33"/>
                  </a:lnTo>
                  <a:lnTo>
                    <a:pt x="607" y="33"/>
                  </a:lnTo>
                  <a:lnTo>
                    <a:pt x="479"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
            <p:cNvSpPr/>
            <p:nvPr/>
          </p:nvSpPr>
          <p:spPr>
            <a:xfrm>
              <a:off x="-2499300" y="2201525"/>
              <a:ext cx="29575" cy="25575"/>
            </a:xfrm>
            <a:custGeom>
              <a:avLst/>
              <a:gdLst/>
              <a:ahLst/>
              <a:cxnLst/>
              <a:rect l="l" t="t" r="r" b="b"/>
              <a:pathLst>
                <a:path w="1183" h="1023" extrusionOk="0">
                  <a:moveTo>
                    <a:pt x="1086" y="288"/>
                  </a:moveTo>
                  <a:lnTo>
                    <a:pt x="1150" y="416"/>
                  </a:lnTo>
                  <a:lnTo>
                    <a:pt x="1182" y="511"/>
                  </a:lnTo>
                  <a:lnTo>
                    <a:pt x="1150" y="384"/>
                  </a:lnTo>
                  <a:lnTo>
                    <a:pt x="1086" y="288"/>
                  </a:lnTo>
                  <a:close/>
                  <a:moveTo>
                    <a:pt x="480" y="1"/>
                  </a:moveTo>
                  <a:lnTo>
                    <a:pt x="352" y="32"/>
                  </a:lnTo>
                  <a:lnTo>
                    <a:pt x="224" y="96"/>
                  </a:lnTo>
                  <a:lnTo>
                    <a:pt x="129" y="224"/>
                  </a:lnTo>
                  <a:lnTo>
                    <a:pt x="65" y="352"/>
                  </a:lnTo>
                  <a:lnTo>
                    <a:pt x="33" y="479"/>
                  </a:lnTo>
                  <a:lnTo>
                    <a:pt x="1" y="735"/>
                  </a:lnTo>
                  <a:lnTo>
                    <a:pt x="33" y="1022"/>
                  </a:lnTo>
                  <a:lnTo>
                    <a:pt x="33" y="735"/>
                  </a:lnTo>
                  <a:lnTo>
                    <a:pt x="97" y="479"/>
                  </a:lnTo>
                  <a:lnTo>
                    <a:pt x="129" y="352"/>
                  </a:lnTo>
                  <a:lnTo>
                    <a:pt x="192" y="256"/>
                  </a:lnTo>
                  <a:lnTo>
                    <a:pt x="256" y="160"/>
                  </a:lnTo>
                  <a:lnTo>
                    <a:pt x="384" y="96"/>
                  </a:lnTo>
                  <a:lnTo>
                    <a:pt x="480" y="64"/>
                  </a:lnTo>
                  <a:lnTo>
                    <a:pt x="607" y="64"/>
                  </a:lnTo>
                  <a:lnTo>
                    <a:pt x="735" y="96"/>
                  </a:lnTo>
                  <a:lnTo>
                    <a:pt x="863" y="128"/>
                  </a:lnTo>
                  <a:lnTo>
                    <a:pt x="991" y="192"/>
                  </a:lnTo>
                  <a:lnTo>
                    <a:pt x="1086" y="288"/>
                  </a:lnTo>
                  <a:lnTo>
                    <a:pt x="1086" y="288"/>
                  </a:lnTo>
                  <a:lnTo>
                    <a:pt x="991" y="160"/>
                  </a:lnTo>
                  <a:lnTo>
                    <a:pt x="895" y="96"/>
                  </a:lnTo>
                  <a:lnTo>
                    <a:pt x="767" y="32"/>
                  </a:lnTo>
                  <a:lnTo>
                    <a:pt x="639" y="32"/>
                  </a:lnTo>
                  <a:lnTo>
                    <a:pt x="480"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
            <p:cNvSpPr/>
            <p:nvPr/>
          </p:nvSpPr>
          <p:spPr>
            <a:xfrm>
              <a:off x="-2591875" y="2105750"/>
              <a:ext cx="26350" cy="24750"/>
            </a:xfrm>
            <a:custGeom>
              <a:avLst/>
              <a:gdLst/>
              <a:ahLst/>
              <a:cxnLst/>
              <a:rect l="l" t="t" r="r" b="b"/>
              <a:pathLst>
                <a:path w="1054" h="990" extrusionOk="0">
                  <a:moveTo>
                    <a:pt x="319" y="0"/>
                  </a:moveTo>
                  <a:lnTo>
                    <a:pt x="192" y="96"/>
                  </a:lnTo>
                  <a:lnTo>
                    <a:pt x="96" y="192"/>
                  </a:lnTo>
                  <a:lnTo>
                    <a:pt x="32" y="319"/>
                  </a:lnTo>
                  <a:lnTo>
                    <a:pt x="0" y="447"/>
                  </a:lnTo>
                  <a:lnTo>
                    <a:pt x="0" y="703"/>
                  </a:lnTo>
                  <a:lnTo>
                    <a:pt x="0" y="990"/>
                  </a:lnTo>
                  <a:lnTo>
                    <a:pt x="32" y="703"/>
                  </a:lnTo>
                  <a:lnTo>
                    <a:pt x="64" y="447"/>
                  </a:lnTo>
                  <a:lnTo>
                    <a:pt x="96" y="319"/>
                  </a:lnTo>
                  <a:lnTo>
                    <a:pt x="160" y="224"/>
                  </a:lnTo>
                  <a:lnTo>
                    <a:pt x="224" y="128"/>
                  </a:lnTo>
                  <a:lnTo>
                    <a:pt x="351" y="64"/>
                  </a:lnTo>
                  <a:lnTo>
                    <a:pt x="734" y="64"/>
                  </a:lnTo>
                  <a:lnTo>
                    <a:pt x="830" y="96"/>
                  </a:lnTo>
                  <a:lnTo>
                    <a:pt x="958" y="192"/>
                  </a:lnTo>
                  <a:lnTo>
                    <a:pt x="1054" y="256"/>
                  </a:lnTo>
                  <a:lnTo>
                    <a:pt x="990" y="160"/>
                  </a:lnTo>
                  <a:lnTo>
                    <a:pt x="862" y="64"/>
                  </a:lnTo>
                  <a:lnTo>
                    <a:pt x="734" y="32"/>
                  </a:lnTo>
                  <a:lnTo>
                    <a:pt x="607"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
            <p:cNvSpPr/>
            <p:nvPr/>
          </p:nvSpPr>
          <p:spPr>
            <a:xfrm>
              <a:off x="-2536800" y="1814400"/>
              <a:ext cx="28750" cy="24750"/>
            </a:xfrm>
            <a:custGeom>
              <a:avLst/>
              <a:gdLst/>
              <a:ahLst/>
              <a:cxnLst/>
              <a:rect l="l" t="t" r="r" b="b"/>
              <a:pathLst>
                <a:path w="1150" h="990" extrusionOk="0">
                  <a:moveTo>
                    <a:pt x="479" y="0"/>
                  </a:moveTo>
                  <a:lnTo>
                    <a:pt x="351" y="32"/>
                  </a:lnTo>
                  <a:lnTo>
                    <a:pt x="224" y="96"/>
                  </a:lnTo>
                  <a:lnTo>
                    <a:pt x="128" y="224"/>
                  </a:lnTo>
                  <a:lnTo>
                    <a:pt x="64" y="351"/>
                  </a:lnTo>
                  <a:lnTo>
                    <a:pt x="32" y="479"/>
                  </a:lnTo>
                  <a:lnTo>
                    <a:pt x="0" y="734"/>
                  </a:lnTo>
                  <a:lnTo>
                    <a:pt x="32" y="990"/>
                  </a:lnTo>
                  <a:lnTo>
                    <a:pt x="32" y="734"/>
                  </a:lnTo>
                  <a:lnTo>
                    <a:pt x="96" y="479"/>
                  </a:lnTo>
                  <a:lnTo>
                    <a:pt x="128" y="351"/>
                  </a:lnTo>
                  <a:lnTo>
                    <a:pt x="192" y="255"/>
                  </a:lnTo>
                  <a:lnTo>
                    <a:pt x="256" y="160"/>
                  </a:lnTo>
                  <a:lnTo>
                    <a:pt x="383" y="96"/>
                  </a:lnTo>
                  <a:lnTo>
                    <a:pt x="479" y="64"/>
                  </a:lnTo>
                  <a:lnTo>
                    <a:pt x="607" y="64"/>
                  </a:lnTo>
                  <a:lnTo>
                    <a:pt x="735" y="96"/>
                  </a:lnTo>
                  <a:lnTo>
                    <a:pt x="862" y="128"/>
                  </a:lnTo>
                  <a:lnTo>
                    <a:pt x="990" y="192"/>
                  </a:lnTo>
                  <a:lnTo>
                    <a:pt x="1086" y="287"/>
                  </a:lnTo>
                  <a:lnTo>
                    <a:pt x="1150" y="383"/>
                  </a:lnTo>
                  <a:lnTo>
                    <a:pt x="1086" y="255"/>
                  </a:lnTo>
                  <a:lnTo>
                    <a:pt x="990" y="160"/>
                  </a:lnTo>
                  <a:lnTo>
                    <a:pt x="894" y="96"/>
                  </a:lnTo>
                  <a:lnTo>
                    <a:pt x="766" y="32"/>
                  </a:lnTo>
                  <a:lnTo>
                    <a:pt x="639" y="32"/>
                  </a:lnTo>
                  <a:lnTo>
                    <a:pt x="479"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
            <p:cNvSpPr/>
            <p:nvPr/>
          </p:nvSpPr>
          <p:spPr>
            <a:xfrm>
              <a:off x="-2489725" y="1677100"/>
              <a:ext cx="29575" cy="24775"/>
            </a:xfrm>
            <a:custGeom>
              <a:avLst/>
              <a:gdLst/>
              <a:ahLst/>
              <a:cxnLst/>
              <a:rect l="l" t="t" r="r" b="b"/>
              <a:pathLst>
                <a:path w="1183" h="991" extrusionOk="0">
                  <a:moveTo>
                    <a:pt x="320" y="0"/>
                  </a:moveTo>
                  <a:lnTo>
                    <a:pt x="224" y="64"/>
                  </a:lnTo>
                  <a:lnTo>
                    <a:pt x="129" y="192"/>
                  </a:lnTo>
                  <a:lnTo>
                    <a:pt x="65" y="320"/>
                  </a:lnTo>
                  <a:lnTo>
                    <a:pt x="33" y="447"/>
                  </a:lnTo>
                  <a:lnTo>
                    <a:pt x="1" y="703"/>
                  </a:lnTo>
                  <a:lnTo>
                    <a:pt x="33" y="990"/>
                  </a:lnTo>
                  <a:lnTo>
                    <a:pt x="33" y="703"/>
                  </a:lnTo>
                  <a:lnTo>
                    <a:pt x="65" y="447"/>
                  </a:lnTo>
                  <a:lnTo>
                    <a:pt x="97" y="320"/>
                  </a:lnTo>
                  <a:lnTo>
                    <a:pt x="161" y="224"/>
                  </a:lnTo>
                  <a:lnTo>
                    <a:pt x="256" y="128"/>
                  </a:lnTo>
                  <a:lnTo>
                    <a:pt x="352" y="64"/>
                  </a:lnTo>
                  <a:lnTo>
                    <a:pt x="480" y="32"/>
                  </a:lnTo>
                  <a:lnTo>
                    <a:pt x="608" y="32"/>
                  </a:lnTo>
                  <a:lnTo>
                    <a:pt x="735" y="64"/>
                  </a:lnTo>
                  <a:lnTo>
                    <a:pt x="863" y="96"/>
                  </a:lnTo>
                  <a:lnTo>
                    <a:pt x="959" y="160"/>
                  </a:lnTo>
                  <a:lnTo>
                    <a:pt x="1055" y="256"/>
                  </a:lnTo>
                  <a:lnTo>
                    <a:pt x="1118" y="383"/>
                  </a:lnTo>
                  <a:lnTo>
                    <a:pt x="1182" y="479"/>
                  </a:lnTo>
                  <a:lnTo>
                    <a:pt x="1150" y="351"/>
                  </a:lnTo>
                  <a:lnTo>
                    <a:pt x="1087" y="256"/>
                  </a:lnTo>
                  <a:lnTo>
                    <a:pt x="991" y="128"/>
                  </a:lnTo>
                  <a:lnTo>
                    <a:pt x="863" y="64"/>
                  </a:lnTo>
                  <a:lnTo>
                    <a:pt x="735"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
            <p:cNvSpPr/>
            <p:nvPr/>
          </p:nvSpPr>
          <p:spPr>
            <a:xfrm>
              <a:off x="-2615825" y="2211900"/>
              <a:ext cx="29550" cy="24775"/>
            </a:xfrm>
            <a:custGeom>
              <a:avLst/>
              <a:gdLst/>
              <a:ahLst/>
              <a:cxnLst/>
              <a:rect l="l" t="t" r="r" b="b"/>
              <a:pathLst>
                <a:path w="1182" h="991" extrusionOk="0">
                  <a:moveTo>
                    <a:pt x="320" y="1"/>
                  </a:moveTo>
                  <a:lnTo>
                    <a:pt x="224" y="96"/>
                  </a:lnTo>
                  <a:lnTo>
                    <a:pt x="128" y="192"/>
                  </a:lnTo>
                  <a:lnTo>
                    <a:pt x="64" y="320"/>
                  </a:lnTo>
                  <a:lnTo>
                    <a:pt x="32" y="448"/>
                  </a:lnTo>
                  <a:lnTo>
                    <a:pt x="0" y="703"/>
                  </a:lnTo>
                  <a:lnTo>
                    <a:pt x="32" y="990"/>
                  </a:lnTo>
                  <a:lnTo>
                    <a:pt x="32" y="703"/>
                  </a:lnTo>
                  <a:lnTo>
                    <a:pt x="64" y="448"/>
                  </a:lnTo>
                  <a:lnTo>
                    <a:pt x="96" y="320"/>
                  </a:lnTo>
                  <a:lnTo>
                    <a:pt x="160" y="224"/>
                  </a:lnTo>
                  <a:lnTo>
                    <a:pt x="256" y="128"/>
                  </a:lnTo>
                  <a:lnTo>
                    <a:pt x="351" y="64"/>
                  </a:lnTo>
                  <a:lnTo>
                    <a:pt x="735" y="64"/>
                  </a:lnTo>
                  <a:lnTo>
                    <a:pt x="862" y="128"/>
                  </a:lnTo>
                  <a:lnTo>
                    <a:pt x="958" y="192"/>
                  </a:lnTo>
                  <a:lnTo>
                    <a:pt x="1054" y="256"/>
                  </a:lnTo>
                  <a:lnTo>
                    <a:pt x="1118" y="384"/>
                  </a:lnTo>
                  <a:lnTo>
                    <a:pt x="1182" y="512"/>
                  </a:lnTo>
                  <a:lnTo>
                    <a:pt x="1150" y="384"/>
                  </a:lnTo>
                  <a:lnTo>
                    <a:pt x="1086" y="256"/>
                  </a:lnTo>
                  <a:lnTo>
                    <a:pt x="990" y="160"/>
                  </a:lnTo>
                  <a:lnTo>
                    <a:pt x="862" y="64"/>
                  </a:lnTo>
                  <a:lnTo>
                    <a:pt x="735" y="33"/>
                  </a:lnTo>
                  <a:lnTo>
                    <a:pt x="607"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
            <p:cNvSpPr/>
            <p:nvPr/>
          </p:nvSpPr>
          <p:spPr>
            <a:xfrm>
              <a:off x="-2440225" y="1889425"/>
              <a:ext cx="28775" cy="24775"/>
            </a:xfrm>
            <a:custGeom>
              <a:avLst/>
              <a:gdLst/>
              <a:ahLst/>
              <a:cxnLst/>
              <a:rect l="l" t="t" r="r" b="b"/>
              <a:pathLst>
                <a:path w="1151" h="991" extrusionOk="0">
                  <a:moveTo>
                    <a:pt x="480" y="0"/>
                  </a:moveTo>
                  <a:lnTo>
                    <a:pt x="352" y="32"/>
                  </a:lnTo>
                  <a:lnTo>
                    <a:pt x="224" y="96"/>
                  </a:lnTo>
                  <a:lnTo>
                    <a:pt x="128" y="192"/>
                  </a:lnTo>
                  <a:lnTo>
                    <a:pt x="64" y="320"/>
                  </a:lnTo>
                  <a:lnTo>
                    <a:pt x="33" y="447"/>
                  </a:lnTo>
                  <a:lnTo>
                    <a:pt x="1" y="735"/>
                  </a:lnTo>
                  <a:lnTo>
                    <a:pt x="33" y="990"/>
                  </a:lnTo>
                  <a:lnTo>
                    <a:pt x="33" y="735"/>
                  </a:lnTo>
                  <a:lnTo>
                    <a:pt x="96" y="447"/>
                  </a:lnTo>
                  <a:lnTo>
                    <a:pt x="128" y="352"/>
                  </a:lnTo>
                  <a:lnTo>
                    <a:pt x="192" y="224"/>
                  </a:lnTo>
                  <a:lnTo>
                    <a:pt x="256" y="128"/>
                  </a:lnTo>
                  <a:lnTo>
                    <a:pt x="384" y="64"/>
                  </a:lnTo>
                  <a:lnTo>
                    <a:pt x="735" y="64"/>
                  </a:lnTo>
                  <a:lnTo>
                    <a:pt x="863" y="128"/>
                  </a:lnTo>
                  <a:lnTo>
                    <a:pt x="990" y="192"/>
                  </a:lnTo>
                  <a:lnTo>
                    <a:pt x="1054" y="288"/>
                  </a:lnTo>
                  <a:lnTo>
                    <a:pt x="1150" y="383"/>
                  </a:lnTo>
                  <a:lnTo>
                    <a:pt x="1086" y="256"/>
                  </a:lnTo>
                  <a:lnTo>
                    <a:pt x="990" y="160"/>
                  </a:lnTo>
                  <a:lnTo>
                    <a:pt x="895" y="64"/>
                  </a:lnTo>
                  <a:lnTo>
                    <a:pt x="767" y="32"/>
                  </a:lnTo>
                  <a:lnTo>
                    <a:pt x="639"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
            <p:cNvSpPr/>
            <p:nvPr/>
          </p:nvSpPr>
          <p:spPr>
            <a:xfrm>
              <a:off x="-2607050" y="1964450"/>
              <a:ext cx="28750" cy="24775"/>
            </a:xfrm>
            <a:custGeom>
              <a:avLst/>
              <a:gdLst/>
              <a:ahLst/>
              <a:cxnLst/>
              <a:rect l="l" t="t" r="r" b="b"/>
              <a:pathLst>
                <a:path w="1150" h="991" extrusionOk="0">
                  <a:moveTo>
                    <a:pt x="479" y="1"/>
                  </a:moveTo>
                  <a:lnTo>
                    <a:pt x="352" y="33"/>
                  </a:lnTo>
                  <a:lnTo>
                    <a:pt x="224" y="96"/>
                  </a:lnTo>
                  <a:lnTo>
                    <a:pt x="128" y="192"/>
                  </a:lnTo>
                  <a:lnTo>
                    <a:pt x="64" y="320"/>
                  </a:lnTo>
                  <a:lnTo>
                    <a:pt x="32" y="448"/>
                  </a:lnTo>
                  <a:lnTo>
                    <a:pt x="0" y="735"/>
                  </a:lnTo>
                  <a:lnTo>
                    <a:pt x="32" y="990"/>
                  </a:lnTo>
                  <a:lnTo>
                    <a:pt x="32" y="735"/>
                  </a:lnTo>
                  <a:lnTo>
                    <a:pt x="96" y="448"/>
                  </a:lnTo>
                  <a:lnTo>
                    <a:pt x="128" y="352"/>
                  </a:lnTo>
                  <a:lnTo>
                    <a:pt x="192" y="224"/>
                  </a:lnTo>
                  <a:lnTo>
                    <a:pt x="256" y="128"/>
                  </a:lnTo>
                  <a:lnTo>
                    <a:pt x="384" y="65"/>
                  </a:lnTo>
                  <a:lnTo>
                    <a:pt x="735" y="65"/>
                  </a:lnTo>
                  <a:lnTo>
                    <a:pt x="863" y="128"/>
                  </a:lnTo>
                  <a:lnTo>
                    <a:pt x="990" y="192"/>
                  </a:lnTo>
                  <a:lnTo>
                    <a:pt x="1086" y="288"/>
                  </a:lnTo>
                  <a:lnTo>
                    <a:pt x="1150" y="384"/>
                  </a:lnTo>
                  <a:lnTo>
                    <a:pt x="1086" y="256"/>
                  </a:lnTo>
                  <a:lnTo>
                    <a:pt x="990" y="160"/>
                  </a:lnTo>
                  <a:lnTo>
                    <a:pt x="894" y="65"/>
                  </a:lnTo>
                  <a:lnTo>
                    <a:pt x="767" y="33"/>
                  </a:lnTo>
                  <a:lnTo>
                    <a:pt x="639"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
            <p:cNvSpPr/>
            <p:nvPr/>
          </p:nvSpPr>
          <p:spPr>
            <a:xfrm>
              <a:off x="-2504075" y="2354000"/>
              <a:ext cx="29550" cy="24750"/>
            </a:xfrm>
            <a:custGeom>
              <a:avLst/>
              <a:gdLst/>
              <a:ahLst/>
              <a:cxnLst/>
              <a:rect l="l" t="t" r="r" b="b"/>
              <a:pathLst>
                <a:path w="1182" h="990" extrusionOk="0">
                  <a:moveTo>
                    <a:pt x="479" y="0"/>
                  </a:moveTo>
                  <a:lnTo>
                    <a:pt x="320" y="32"/>
                  </a:lnTo>
                  <a:lnTo>
                    <a:pt x="192" y="96"/>
                  </a:lnTo>
                  <a:lnTo>
                    <a:pt x="128" y="224"/>
                  </a:lnTo>
                  <a:lnTo>
                    <a:pt x="64" y="319"/>
                  </a:lnTo>
                  <a:lnTo>
                    <a:pt x="0" y="479"/>
                  </a:lnTo>
                  <a:lnTo>
                    <a:pt x="0" y="734"/>
                  </a:lnTo>
                  <a:lnTo>
                    <a:pt x="32" y="990"/>
                  </a:lnTo>
                  <a:lnTo>
                    <a:pt x="32" y="734"/>
                  </a:lnTo>
                  <a:lnTo>
                    <a:pt x="64" y="479"/>
                  </a:lnTo>
                  <a:lnTo>
                    <a:pt x="96" y="351"/>
                  </a:lnTo>
                  <a:lnTo>
                    <a:pt x="160" y="255"/>
                  </a:lnTo>
                  <a:lnTo>
                    <a:pt x="256" y="160"/>
                  </a:lnTo>
                  <a:lnTo>
                    <a:pt x="351" y="96"/>
                  </a:lnTo>
                  <a:lnTo>
                    <a:pt x="479" y="64"/>
                  </a:lnTo>
                  <a:lnTo>
                    <a:pt x="607" y="64"/>
                  </a:lnTo>
                  <a:lnTo>
                    <a:pt x="735" y="96"/>
                  </a:lnTo>
                  <a:lnTo>
                    <a:pt x="862" y="128"/>
                  </a:lnTo>
                  <a:lnTo>
                    <a:pt x="958" y="192"/>
                  </a:lnTo>
                  <a:lnTo>
                    <a:pt x="1054" y="287"/>
                  </a:lnTo>
                  <a:lnTo>
                    <a:pt x="1118" y="383"/>
                  </a:lnTo>
                  <a:lnTo>
                    <a:pt x="1182" y="511"/>
                  </a:lnTo>
                  <a:lnTo>
                    <a:pt x="1150" y="383"/>
                  </a:lnTo>
                  <a:lnTo>
                    <a:pt x="1086" y="255"/>
                  </a:lnTo>
                  <a:lnTo>
                    <a:pt x="990" y="160"/>
                  </a:lnTo>
                  <a:lnTo>
                    <a:pt x="862" y="96"/>
                  </a:lnTo>
                  <a:lnTo>
                    <a:pt x="735" y="32"/>
                  </a:lnTo>
                  <a:lnTo>
                    <a:pt x="607"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
            <p:cNvSpPr/>
            <p:nvPr/>
          </p:nvSpPr>
          <p:spPr>
            <a:xfrm>
              <a:off x="-2393925" y="2323650"/>
              <a:ext cx="28750" cy="24775"/>
            </a:xfrm>
            <a:custGeom>
              <a:avLst/>
              <a:gdLst/>
              <a:ahLst/>
              <a:cxnLst/>
              <a:rect l="l" t="t" r="r" b="b"/>
              <a:pathLst>
                <a:path w="1150" h="991" extrusionOk="0">
                  <a:moveTo>
                    <a:pt x="479" y="1"/>
                  </a:moveTo>
                  <a:lnTo>
                    <a:pt x="320" y="33"/>
                  </a:lnTo>
                  <a:lnTo>
                    <a:pt x="192" y="96"/>
                  </a:lnTo>
                  <a:lnTo>
                    <a:pt x="96" y="224"/>
                  </a:lnTo>
                  <a:lnTo>
                    <a:pt x="32" y="352"/>
                  </a:lnTo>
                  <a:lnTo>
                    <a:pt x="0" y="480"/>
                  </a:lnTo>
                  <a:lnTo>
                    <a:pt x="0" y="735"/>
                  </a:lnTo>
                  <a:lnTo>
                    <a:pt x="32" y="990"/>
                  </a:lnTo>
                  <a:lnTo>
                    <a:pt x="32" y="735"/>
                  </a:lnTo>
                  <a:lnTo>
                    <a:pt x="64" y="480"/>
                  </a:lnTo>
                  <a:lnTo>
                    <a:pt x="96" y="352"/>
                  </a:lnTo>
                  <a:lnTo>
                    <a:pt x="160" y="256"/>
                  </a:lnTo>
                  <a:lnTo>
                    <a:pt x="256" y="160"/>
                  </a:lnTo>
                  <a:lnTo>
                    <a:pt x="352" y="96"/>
                  </a:lnTo>
                  <a:lnTo>
                    <a:pt x="479" y="65"/>
                  </a:lnTo>
                  <a:lnTo>
                    <a:pt x="607" y="65"/>
                  </a:lnTo>
                  <a:lnTo>
                    <a:pt x="735" y="96"/>
                  </a:lnTo>
                  <a:lnTo>
                    <a:pt x="831" y="128"/>
                  </a:lnTo>
                  <a:lnTo>
                    <a:pt x="958" y="192"/>
                  </a:lnTo>
                  <a:lnTo>
                    <a:pt x="1054" y="288"/>
                  </a:lnTo>
                  <a:lnTo>
                    <a:pt x="1118" y="384"/>
                  </a:lnTo>
                  <a:lnTo>
                    <a:pt x="1150" y="512"/>
                  </a:lnTo>
                  <a:lnTo>
                    <a:pt x="1150" y="384"/>
                  </a:lnTo>
                  <a:lnTo>
                    <a:pt x="1086" y="256"/>
                  </a:lnTo>
                  <a:lnTo>
                    <a:pt x="990" y="160"/>
                  </a:lnTo>
                  <a:lnTo>
                    <a:pt x="863" y="96"/>
                  </a:lnTo>
                  <a:lnTo>
                    <a:pt x="735" y="33"/>
                  </a:lnTo>
                  <a:lnTo>
                    <a:pt x="607"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
            <p:cNvSpPr/>
            <p:nvPr/>
          </p:nvSpPr>
          <p:spPr>
            <a:xfrm>
              <a:off x="-2425050" y="2501650"/>
              <a:ext cx="27950" cy="18400"/>
            </a:xfrm>
            <a:custGeom>
              <a:avLst/>
              <a:gdLst/>
              <a:ahLst/>
              <a:cxnLst/>
              <a:rect l="l" t="t" r="r" b="b"/>
              <a:pathLst>
                <a:path w="1118" h="736" extrusionOk="0">
                  <a:moveTo>
                    <a:pt x="447" y="1"/>
                  </a:moveTo>
                  <a:lnTo>
                    <a:pt x="320" y="33"/>
                  </a:lnTo>
                  <a:lnTo>
                    <a:pt x="192" y="97"/>
                  </a:lnTo>
                  <a:lnTo>
                    <a:pt x="96" y="192"/>
                  </a:lnTo>
                  <a:lnTo>
                    <a:pt x="32" y="320"/>
                  </a:lnTo>
                  <a:lnTo>
                    <a:pt x="0" y="448"/>
                  </a:lnTo>
                  <a:lnTo>
                    <a:pt x="0" y="735"/>
                  </a:lnTo>
                  <a:lnTo>
                    <a:pt x="64" y="480"/>
                  </a:lnTo>
                  <a:lnTo>
                    <a:pt x="96" y="352"/>
                  </a:lnTo>
                  <a:lnTo>
                    <a:pt x="160" y="224"/>
                  </a:lnTo>
                  <a:lnTo>
                    <a:pt x="224" y="129"/>
                  </a:lnTo>
                  <a:lnTo>
                    <a:pt x="351" y="97"/>
                  </a:lnTo>
                  <a:lnTo>
                    <a:pt x="479" y="65"/>
                  </a:lnTo>
                  <a:lnTo>
                    <a:pt x="575" y="65"/>
                  </a:lnTo>
                  <a:lnTo>
                    <a:pt x="703" y="97"/>
                  </a:lnTo>
                  <a:lnTo>
                    <a:pt x="830" y="129"/>
                  </a:lnTo>
                  <a:lnTo>
                    <a:pt x="958" y="192"/>
                  </a:lnTo>
                  <a:lnTo>
                    <a:pt x="1054" y="288"/>
                  </a:lnTo>
                  <a:lnTo>
                    <a:pt x="1118" y="384"/>
                  </a:lnTo>
                  <a:lnTo>
                    <a:pt x="1054" y="256"/>
                  </a:lnTo>
                  <a:lnTo>
                    <a:pt x="990" y="161"/>
                  </a:lnTo>
                  <a:lnTo>
                    <a:pt x="862" y="65"/>
                  </a:lnTo>
                  <a:lnTo>
                    <a:pt x="735" y="33"/>
                  </a:lnTo>
                  <a:lnTo>
                    <a:pt x="607"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
            <p:cNvSpPr/>
            <p:nvPr/>
          </p:nvSpPr>
          <p:spPr>
            <a:xfrm>
              <a:off x="-2661325" y="2420250"/>
              <a:ext cx="29550" cy="24750"/>
            </a:xfrm>
            <a:custGeom>
              <a:avLst/>
              <a:gdLst/>
              <a:ahLst/>
              <a:cxnLst/>
              <a:rect l="l" t="t" r="r" b="b"/>
              <a:pathLst>
                <a:path w="1182" h="990" extrusionOk="0">
                  <a:moveTo>
                    <a:pt x="351" y="0"/>
                  </a:moveTo>
                  <a:lnTo>
                    <a:pt x="224" y="64"/>
                  </a:lnTo>
                  <a:lnTo>
                    <a:pt x="128" y="192"/>
                  </a:lnTo>
                  <a:lnTo>
                    <a:pt x="64" y="319"/>
                  </a:lnTo>
                  <a:lnTo>
                    <a:pt x="32" y="447"/>
                  </a:lnTo>
                  <a:lnTo>
                    <a:pt x="0" y="703"/>
                  </a:lnTo>
                  <a:lnTo>
                    <a:pt x="32" y="990"/>
                  </a:lnTo>
                  <a:lnTo>
                    <a:pt x="32" y="703"/>
                  </a:lnTo>
                  <a:lnTo>
                    <a:pt x="64" y="447"/>
                  </a:lnTo>
                  <a:lnTo>
                    <a:pt x="96" y="319"/>
                  </a:lnTo>
                  <a:lnTo>
                    <a:pt x="160" y="224"/>
                  </a:lnTo>
                  <a:lnTo>
                    <a:pt x="256" y="128"/>
                  </a:lnTo>
                  <a:lnTo>
                    <a:pt x="351" y="64"/>
                  </a:lnTo>
                  <a:lnTo>
                    <a:pt x="479" y="32"/>
                  </a:lnTo>
                  <a:lnTo>
                    <a:pt x="607" y="32"/>
                  </a:lnTo>
                  <a:lnTo>
                    <a:pt x="735" y="64"/>
                  </a:lnTo>
                  <a:lnTo>
                    <a:pt x="862" y="96"/>
                  </a:lnTo>
                  <a:lnTo>
                    <a:pt x="958" y="160"/>
                  </a:lnTo>
                  <a:lnTo>
                    <a:pt x="1054" y="256"/>
                  </a:lnTo>
                  <a:lnTo>
                    <a:pt x="1118" y="383"/>
                  </a:lnTo>
                  <a:lnTo>
                    <a:pt x="1182" y="479"/>
                  </a:lnTo>
                  <a:lnTo>
                    <a:pt x="1150" y="351"/>
                  </a:lnTo>
                  <a:lnTo>
                    <a:pt x="1086" y="256"/>
                  </a:lnTo>
                  <a:lnTo>
                    <a:pt x="990" y="128"/>
                  </a:lnTo>
                  <a:lnTo>
                    <a:pt x="894" y="64"/>
                  </a:lnTo>
                  <a:lnTo>
                    <a:pt x="735"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
            <p:cNvSpPr/>
            <p:nvPr/>
          </p:nvSpPr>
          <p:spPr>
            <a:xfrm>
              <a:off x="-2706025" y="2547150"/>
              <a:ext cx="28750" cy="24775"/>
            </a:xfrm>
            <a:custGeom>
              <a:avLst/>
              <a:gdLst/>
              <a:ahLst/>
              <a:cxnLst/>
              <a:rect l="l" t="t" r="r" b="b"/>
              <a:pathLst>
                <a:path w="1150" h="991" extrusionOk="0">
                  <a:moveTo>
                    <a:pt x="479" y="1"/>
                  </a:moveTo>
                  <a:lnTo>
                    <a:pt x="351" y="33"/>
                  </a:lnTo>
                  <a:lnTo>
                    <a:pt x="224" y="97"/>
                  </a:lnTo>
                  <a:lnTo>
                    <a:pt x="128" y="192"/>
                  </a:lnTo>
                  <a:lnTo>
                    <a:pt x="64" y="320"/>
                  </a:lnTo>
                  <a:lnTo>
                    <a:pt x="32" y="448"/>
                  </a:lnTo>
                  <a:lnTo>
                    <a:pt x="0" y="735"/>
                  </a:lnTo>
                  <a:lnTo>
                    <a:pt x="32" y="991"/>
                  </a:lnTo>
                  <a:lnTo>
                    <a:pt x="32" y="735"/>
                  </a:lnTo>
                  <a:lnTo>
                    <a:pt x="96" y="480"/>
                  </a:lnTo>
                  <a:lnTo>
                    <a:pt x="128" y="352"/>
                  </a:lnTo>
                  <a:lnTo>
                    <a:pt x="192" y="224"/>
                  </a:lnTo>
                  <a:lnTo>
                    <a:pt x="256" y="129"/>
                  </a:lnTo>
                  <a:lnTo>
                    <a:pt x="383" y="97"/>
                  </a:lnTo>
                  <a:lnTo>
                    <a:pt x="479" y="65"/>
                  </a:lnTo>
                  <a:lnTo>
                    <a:pt x="607" y="65"/>
                  </a:lnTo>
                  <a:lnTo>
                    <a:pt x="735" y="97"/>
                  </a:lnTo>
                  <a:lnTo>
                    <a:pt x="862" y="129"/>
                  </a:lnTo>
                  <a:lnTo>
                    <a:pt x="990" y="192"/>
                  </a:lnTo>
                  <a:lnTo>
                    <a:pt x="1086" y="288"/>
                  </a:lnTo>
                  <a:lnTo>
                    <a:pt x="1150" y="384"/>
                  </a:lnTo>
                  <a:lnTo>
                    <a:pt x="1086" y="256"/>
                  </a:lnTo>
                  <a:lnTo>
                    <a:pt x="990" y="160"/>
                  </a:lnTo>
                  <a:lnTo>
                    <a:pt x="894" y="65"/>
                  </a:lnTo>
                  <a:lnTo>
                    <a:pt x="767" y="33"/>
                  </a:lnTo>
                  <a:lnTo>
                    <a:pt x="639"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7" name="Google Shape;287;p2"/>
          <p:cNvGrpSpPr/>
          <p:nvPr/>
        </p:nvGrpSpPr>
        <p:grpSpPr>
          <a:xfrm flipH="1">
            <a:off x="3907921" y="3101891"/>
            <a:ext cx="1328157" cy="1462441"/>
            <a:chOff x="-1381667" y="1833571"/>
            <a:chExt cx="1821639" cy="2005817"/>
          </a:xfrm>
        </p:grpSpPr>
        <p:sp>
          <p:nvSpPr>
            <p:cNvPr id="288" name="Google Shape;288;p2"/>
            <p:cNvSpPr/>
            <p:nvPr/>
          </p:nvSpPr>
          <p:spPr>
            <a:xfrm>
              <a:off x="-464919" y="1938067"/>
              <a:ext cx="232020" cy="1519064"/>
            </a:xfrm>
            <a:custGeom>
              <a:avLst/>
              <a:gdLst/>
              <a:ahLst/>
              <a:cxnLst/>
              <a:rect l="l" t="t" r="r" b="b"/>
              <a:pathLst>
                <a:path w="4423" h="28958" fill="none" extrusionOk="0">
                  <a:moveTo>
                    <a:pt x="1" y="1"/>
                  </a:moveTo>
                  <a:lnTo>
                    <a:pt x="4422" y="28958"/>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
            <p:cNvSpPr/>
            <p:nvPr/>
          </p:nvSpPr>
          <p:spPr>
            <a:xfrm>
              <a:off x="-458939" y="1938067"/>
              <a:ext cx="463934" cy="1519064"/>
            </a:xfrm>
            <a:custGeom>
              <a:avLst/>
              <a:gdLst/>
              <a:ahLst/>
              <a:cxnLst/>
              <a:rect l="l" t="t" r="r" b="b"/>
              <a:pathLst>
                <a:path w="8844" h="28958" fill="none" extrusionOk="0">
                  <a:moveTo>
                    <a:pt x="1" y="1"/>
                  </a:moveTo>
                  <a:lnTo>
                    <a:pt x="8843" y="28958"/>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
            <p:cNvSpPr/>
            <p:nvPr/>
          </p:nvSpPr>
          <p:spPr>
            <a:xfrm>
              <a:off x="33794" y="2275526"/>
              <a:ext cx="142422" cy="994489"/>
            </a:xfrm>
            <a:custGeom>
              <a:avLst/>
              <a:gdLst/>
              <a:ahLst/>
              <a:cxnLst/>
              <a:rect l="l" t="t" r="r" b="b"/>
              <a:pathLst>
                <a:path w="2715" h="18958" fill="none" extrusionOk="0">
                  <a:moveTo>
                    <a:pt x="1" y="0"/>
                  </a:moveTo>
                  <a:lnTo>
                    <a:pt x="2714" y="18957"/>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
            <p:cNvSpPr/>
            <p:nvPr/>
          </p:nvSpPr>
          <p:spPr>
            <a:xfrm>
              <a:off x="41768" y="1938067"/>
              <a:ext cx="331531" cy="1218430"/>
            </a:xfrm>
            <a:custGeom>
              <a:avLst/>
              <a:gdLst/>
              <a:ahLst/>
              <a:cxnLst/>
              <a:rect l="l" t="t" r="r" b="b"/>
              <a:pathLst>
                <a:path w="6320" h="23227" fill="none" extrusionOk="0">
                  <a:moveTo>
                    <a:pt x="0" y="1"/>
                  </a:moveTo>
                  <a:lnTo>
                    <a:pt x="6319" y="23227"/>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
            <p:cNvSpPr/>
            <p:nvPr/>
          </p:nvSpPr>
          <p:spPr>
            <a:xfrm>
              <a:off x="-12998" y="1833571"/>
              <a:ext cx="70713" cy="1622563"/>
            </a:xfrm>
            <a:custGeom>
              <a:avLst/>
              <a:gdLst/>
              <a:ahLst/>
              <a:cxnLst/>
              <a:rect l="l" t="t" r="r" b="b"/>
              <a:pathLst>
                <a:path w="1348" h="30931" extrusionOk="0">
                  <a:moveTo>
                    <a:pt x="893" y="0"/>
                  </a:moveTo>
                  <a:lnTo>
                    <a:pt x="1" y="30931"/>
                  </a:lnTo>
                  <a:lnTo>
                    <a:pt x="1348" y="30931"/>
                  </a:lnTo>
                  <a:lnTo>
                    <a:pt x="113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
            <p:cNvSpPr/>
            <p:nvPr/>
          </p:nvSpPr>
          <p:spPr>
            <a:xfrm>
              <a:off x="31801" y="1853453"/>
              <a:ext cx="119498" cy="62792"/>
            </a:xfrm>
            <a:custGeom>
              <a:avLst/>
              <a:gdLst/>
              <a:ahLst/>
              <a:cxnLst/>
              <a:rect l="l" t="t" r="r" b="b"/>
              <a:pathLst>
                <a:path w="2278" h="1197" extrusionOk="0">
                  <a:moveTo>
                    <a:pt x="323" y="1"/>
                  </a:moveTo>
                  <a:lnTo>
                    <a:pt x="209" y="39"/>
                  </a:lnTo>
                  <a:lnTo>
                    <a:pt x="114" y="77"/>
                  </a:lnTo>
                  <a:lnTo>
                    <a:pt x="39" y="115"/>
                  </a:lnTo>
                  <a:lnTo>
                    <a:pt x="1" y="1196"/>
                  </a:lnTo>
                  <a:lnTo>
                    <a:pt x="58" y="1139"/>
                  </a:lnTo>
                  <a:lnTo>
                    <a:pt x="133" y="1063"/>
                  </a:lnTo>
                  <a:lnTo>
                    <a:pt x="228" y="987"/>
                  </a:lnTo>
                  <a:lnTo>
                    <a:pt x="380" y="930"/>
                  </a:lnTo>
                  <a:lnTo>
                    <a:pt x="475" y="911"/>
                  </a:lnTo>
                  <a:lnTo>
                    <a:pt x="665" y="911"/>
                  </a:lnTo>
                  <a:lnTo>
                    <a:pt x="798" y="930"/>
                  </a:lnTo>
                  <a:lnTo>
                    <a:pt x="911" y="949"/>
                  </a:lnTo>
                  <a:lnTo>
                    <a:pt x="1063" y="1006"/>
                  </a:lnTo>
                  <a:lnTo>
                    <a:pt x="1196" y="1044"/>
                  </a:lnTo>
                  <a:lnTo>
                    <a:pt x="1348" y="1063"/>
                  </a:lnTo>
                  <a:lnTo>
                    <a:pt x="1462" y="1082"/>
                  </a:lnTo>
                  <a:lnTo>
                    <a:pt x="1576" y="1063"/>
                  </a:lnTo>
                  <a:lnTo>
                    <a:pt x="1689" y="1044"/>
                  </a:lnTo>
                  <a:lnTo>
                    <a:pt x="1784" y="987"/>
                  </a:lnTo>
                  <a:lnTo>
                    <a:pt x="1879" y="949"/>
                  </a:lnTo>
                  <a:lnTo>
                    <a:pt x="1955" y="893"/>
                  </a:lnTo>
                  <a:lnTo>
                    <a:pt x="2088" y="741"/>
                  </a:lnTo>
                  <a:lnTo>
                    <a:pt x="2183" y="608"/>
                  </a:lnTo>
                  <a:lnTo>
                    <a:pt x="2240" y="475"/>
                  </a:lnTo>
                  <a:lnTo>
                    <a:pt x="2278" y="380"/>
                  </a:lnTo>
                  <a:lnTo>
                    <a:pt x="2145" y="456"/>
                  </a:lnTo>
                  <a:lnTo>
                    <a:pt x="1993" y="513"/>
                  </a:lnTo>
                  <a:lnTo>
                    <a:pt x="1822" y="570"/>
                  </a:lnTo>
                  <a:lnTo>
                    <a:pt x="1614" y="608"/>
                  </a:lnTo>
                  <a:lnTo>
                    <a:pt x="1519" y="608"/>
                  </a:lnTo>
                  <a:lnTo>
                    <a:pt x="1405" y="589"/>
                  </a:lnTo>
                  <a:lnTo>
                    <a:pt x="1310" y="551"/>
                  </a:lnTo>
                  <a:lnTo>
                    <a:pt x="1196" y="494"/>
                  </a:lnTo>
                  <a:lnTo>
                    <a:pt x="1101" y="437"/>
                  </a:lnTo>
                  <a:lnTo>
                    <a:pt x="1006" y="323"/>
                  </a:lnTo>
                  <a:lnTo>
                    <a:pt x="911" y="228"/>
                  </a:lnTo>
                  <a:lnTo>
                    <a:pt x="817" y="152"/>
                  </a:lnTo>
                  <a:lnTo>
                    <a:pt x="722" y="96"/>
                  </a:lnTo>
                  <a:lnTo>
                    <a:pt x="646" y="58"/>
                  </a:lnTo>
                  <a:lnTo>
                    <a:pt x="551" y="20"/>
                  </a:lnTo>
                  <a:lnTo>
                    <a:pt x="4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
            <p:cNvSpPr/>
            <p:nvPr/>
          </p:nvSpPr>
          <p:spPr>
            <a:xfrm>
              <a:off x="-177242" y="1964925"/>
              <a:ext cx="383307" cy="237003"/>
            </a:xfrm>
            <a:custGeom>
              <a:avLst/>
              <a:gdLst/>
              <a:ahLst/>
              <a:cxnLst/>
              <a:rect l="l" t="t" r="r" b="b"/>
              <a:pathLst>
                <a:path w="7307" h="4518" extrusionOk="0">
                  <a:moveTo>
                    <a:pt x="1006" y="1"/>
                  </a:moveTo>
                  <a:lnTo>
                    <a:pt x="855" y="153"/>
                  </a:lnTo>
                  <a:lnTo>
                    <a:pt x="722" y="324"/>
                  </a:lnTo>
                  <a:lnTo>
                    <a:pt x="608" y="494"/>
                  </a:lnTo>
                  <a:lnTo>
                    <a:pt x="494" y="665"/>
                  </a:lnTo>
                  <a:lnTo>
                    <a:pt x="399" y="836"/>
                  </a:lnTo>
                  <a:lnTo>
                    <a:pt x="323" y="1026"/>
                  </a:lnTo>
                  <a:lnTo>
                    <a:pt x="190" y="1386"/>
                  </a:lnTo>
                  <a:lnTo>
                    <a:pt x="96" y="1747"/>
                  </a:lnTo>
                  <a:lnTo>
                    <a:pt x="39" y="2107"/>
                  </a:lnTo>
                  <a:lnTo>
                    <a:pt x="20" y="2468"/>
                  </a:lnTo>
                  <a:lnTo>
                    <a:pt x="1" y="2809"/>
                  </a:lnTo>
                  <a:lnTo>
                    <a:pt x="20" y="3132"/>
                  </a:lnTo>
                  <a:lnTo>
                    <a:pt x="58" y="3436"/>
                  </a:lnTo>
                  <a:lnTo>
                    <a:pt x="133" y="3929"/>
                  </a:lnTo>
                  <a:lnTo>
                    <a:pt x="209" y="4252"/>
                  </a:lnTo>
                  <a:lnTo>
                    <a:pt x="247" y="4365"/>
                  </a:lnTo>
                  <a:lnTo>
                    <a:pt x="1765" y="4403"/>
                  </a:lnTo>
                  <a:lnTo>
                    <a:pt x="1822" y="4403"/>
                  </a:lnTo>
                  <a:lnTo>
                    <a:pt x="4877" y="4460"/>
                  </a:lnTo>
                  <a:lnTo>
                    <a:pt x="4915" y="4479"/>
                  </a:lnTo>
                  <a:lnTo>
                    <a:pt x="6737" y="4517"/>
                  </a:lnTo>
                  <a:lnTo>
                    <a:pt x="6642" y="3929"/>
                  </a:lnTo>
                  <a:lnTo>
                    <a:pt x="6566" y="3398"/>
                  </a:lnTo>
                  <a:lnTo>
                    <a:pt x="6547" y="2904"/>
                  </a:lnTo>
                  <a:lnTo>
                    <a:pt x="6547" y="2468"/>
                  </a:lnTo>
                  <a:lnTo>
                    <a:pt x="6566" y="2050"/>
                  </a:lnTo>
                  <a:lnTo>
                    <a:pt x="6623" y="1690"/>
                  </a:lnTo>
                  <a:lnTo>
                    <a:pt x="6699" y="1348"/>
                  </a:lnTo>
                  <a:lnTo>
                    <a:pt x="6775" y="1064"/>
                  </a:lnTo>
                  <a:lnTo>
                    <a:pt x="6851" y="798"/>
                  </a:lnTo>
                  <a:lnTo>
                    <a:pt x="6946" y="589"/>
                  </a:lnTo>
                  <a:lnTo>
                    <a:pt x="7041" y="399"/>
                  </a:lnTo>
                  <a:lnTo>
                    <a:pt x="7117" y="248"/>
                  </a:lnTo>
                  <a:lnTo>
                    <a:pt x="7249" y="58"/>
                  </a:lnTo>
                  <a:lnTo>
                    <a:pt x="73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
            <p:cNvSpPr/>
            <p:nvPr/>
          </p:nvSpPr>
          <p:spPr>
            <a:xfrm>
              <a:off x="58659" y="1964925"/>
              <a:ext cx="61795" cy="235010"/>
            </a:xfrm>
            <a:custGeom>
              <a:avLst/>
              <a:gdLst/>
              <a:ahLst/>
              <a:cxnLst/>
              <a:rect l="l" t="t" r="r" b="b"/>
              <a:pathLst>
                <a:path w="1178" h="4480" extrusionOk="0">
                  <a:moveTo>
                    <a:pt x="988" y="1"/>
                  </a:moveTo>
                  <a:lnTo>
                    <a:pt x="893" y="115"/>
                  </a:lnTo>
                  <a:lnTo>
                    <a:pt x="760" y="267"/>
                  </a:lnTo>
                  <a:lnTo>
                    <a:pt x="703" y="361"/>
                  </a:lnTo>
                  <a:lnTo>
                    <a:pt x="627" y="456"/>
                  </a:lnTo>
                  <a:lnTo>
                    <a:pt x="513" y="646"/>
                  </a:lnTo>
                  <a:lnTo>
                    <a:pt x="399" y="874"/>
                  </a:lnTo>
                  <a:lnTo>
                    <a:pt x="305" y="1102"/>
                  </a:lnTo>
                  <a:lnTo>
                    <a:pt x="248" y="1215"/>
                  </a:lnTo>
                  <a:lnTo>
                    <a:pt x="210" y="1348"/>
                  </a:lnTo>
                  <a:lnTo>
                    <a:pt x="134" y="1595"/>
                  </a:lnTo>
                  <a:lnTo>
                    <a:pt x="77" y="1861"/>
                  </a:lnTo>
                  <a:lnTo>
                    <a:pt x="39" y="2126"/>
                  </a:lnTo>
                  <a:lnTo>
                    <a:pt x="20" y="2259"/>
                  </a:lnTo>
                  <a:lnTo>
                    <a:pt x="20" y="2316"/>
                  </a:lnTo>
                  <a:lnTo>
                    <a:pt x="20" y="2392"/>
                  </a:lnTo>
                  <a:lnTo>
                    <a:pt x="1" y="2658"/>
                  </a:lnTo>
                  <a:lnTo>
                    <a:pt x="20" y="2771"/>
                  </a:lnTo>
                  <a:lnTo>
                    <a:pt x="20" y="2904"/>
                  </a:lnTo>
                  <a:lnTo>
                    <a:pt x="39" y="3151"/>
                  </a:lnTo>
                  <a:lnTo>
                    <a:pt x="58" y="3379"/>
                  </a:lnTo>
                  <a:lnTo>
                    <a:pt x="115" y="3587"/>
                  </a:lnTo>
                  <a:lnTo>
                    <a:pt x="134" y="3701"/>
                  </a:lnTo>
                  <a:lnTo>
                    <a:pt x="153" y="3796"/>
                  </a:lnTo>
                  <a:lnTo>
                    <a:pt x="191" y="3967"/>
                  </a:lnTo>
                  <a:lnTo>
                    <a:pt x="248" y="4138"/>
                  </a:lnTo>
                  <a:lnTo>
                    <a:pt x="305" y="4270"/>
                  </a:lnTo>
                  <a:lnTo>
                    <a:pt x="342" y="4403"/>
                  </a:lnTo>
                  <a:lnTo>
                    <a:pt x="380" y="4460"/>
                  </a:lnTo>
                  <a:lnTo>
                    <a:pt x="418" y="4479"/>
                  </a:lnTo>
                  <a:lnTo>
                    <a:pt x="399" y="4384"/>
                  </a:lnTo>
                  <a:lnTo>
                    <a:pt x="361" y="4119"/>
                  </a:lnTo>
                  <a:lnTo>
                    <a:pt x="342" y="3948"/>
                  </a:lnTo>
                  <a:lnTo>
                    <a:pt x="324" y="3758"/>
                  </a:lnTo>
                  <a:lnTo>
                    <a:pt x="305" y="3663"/>
                  </a:lnTo>
                  <a:lnTo>
                    <a:pt x="305" y="3568"/>
                  </a:lnTo>
                  <a:lnTo>
                    <a:pt x="286" y="3360"/>
                  </a:lnTo>
                  <a:lnTo>
                    <a:pt x="286" y="3132"/>
                  </a:lnTo>
                  <a:lnTo>
                    <a:pt x="286" y="2885"/>
                  </a:lnTo>
                  <a:lnTo>
                    <a:pt x="305" y="2411"/>
                  </a:lnTo>
                  <a:lnTo>
                    <a:pt x="305" y="2354"/>
                  </a:lnTo>
                  <a:lnTo>
                    <a:pt x="324" y="2278"/>
                  </a:lnTo>
                  <a:lnTo>
                    <a:pt x="324" y="2164"/>
                  </a:lnTo>
                  <a:lnTo>
                    <a:pt x="361" y="1917"/>
                  </a:lnTo>
                  <a:lnTo>
                    <a:pt x="418" y="1671"/>
                  </a:lnTo>
                  <a:lnTo>
                    <a:pt x="475" y="1424"/>
                  </a:lnTo>
                  <a:lnTo>
                    <a:pt x="551" y="1196"/>
                  </a:lnTo>
                  <a:lnTo>
                    <a:pt x="646" y="969"/>
                  </a:lnTo>
                  <a:lnTo>
                    <a:pt x="722" y="760"/>
                  </a:lnTo>
                  <a:lnTo>
                    <a:pt x="817" y="570"/>
                  </a:lnTo>
                  <a:lnTo>
                    <a:pt x="1026" y="210"/>
                  </a:lnTo>
                  <a:lnTo>
                    <a:pt x="11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
            <p:cNvSpPr/>
            <p:nvPr/>
          </p:nvSpPr>
          <p:spPr>
            <a:xfrm>
              <a:off x="-257870" y="2294410"/>
              <a:ext cx="512720" cy="317630"/>
            </a:xfrm>
            <a:custGeom>
              <a:avLst/>
              <a:gdLst/>
              <a:ahLst/>
              <a:cxnLst/>
              <a:rect l="l" t="t" r="r" b="b"/>
              <a:pathLst>
                <a:path w="9774" h="6055" extrusionOk="0">
                  <a:moveTo>
                    <a:pt x="1329" y="1"/>
                  </a:moveTo>
                  <a:lnTo>
                    <a:pt x="1120" y="229"/>
                  </a:lnTo>
                  <a:lnTo>
                    <a:pt x="949" y="437"/>
                  </a:lnTo>
                  <a:lnTo>
                    <a:pt x="798" y="665"/>
                  </a:lnTo>
                  <a:lnTo>
                    <a:pt x="646" y="912"/>
                  </a:lnTo>
                  <a:lnTo>
                    <a:pt x="532" y="1139"/>
                  </a:lnTo>
                  <a:lnTo>
                    <a:pt x="418" y="1386"/>
                  </a:lnTo>
                  <a:lnTo>
                    <a:pt x="323" y="1633"/>
                  </a:lnTo>
                  <a:lnTo>
                    <a:pt x="247" y="1880"/>
                  </a:lnTo>
                  <a:lnTo>
                    <a:pt x="171" y="2126"/>
                  </a:lnTo>
                  <a:lnTo>
                    <a:pt x="114" y="2373"/>
                  </a:lnTo>
                  <a:lnTo>
                    <a:pt x="39" y="2847"/>
                  </a:lnTo>
                  <a:lnTo>
                    <a:pt x="1" y="3322"/>
                  </a:lnTo>
                  <a:lnTo>
                    <a:pt x="1" y="3777"/>
                  </a:lnTo>
                  <a:lnTo>
                    <a:pt x="20" y="4214"/>
                  </a:lnTo>
                  <a:lnTo>
                    <a:pt x="58" y="4612"/>
                  </a:lnTo>
                  <a:lnTo>
                    <a:pt x="96" y="4954"/>
                  </a:lnTo>
                  <a:lnTo>
                    <a:pt x="152" y="5276"/>
                  </a:lnTo>
                  <a:lnTo>
                    <a:pt x="266" y="5713"/>
                  </a:lnTo>
                  <a:lnTo>
                    <a:pt x="304" y="5864"/>
                  </a:lnTo>
                  <a:lnTo>
                    <a:pt x="2297" y="5902"/>
                  </a:lnTo>
                  <a:lnTo>
                    <a:pt x="2392" y="5921"/>
                  </a:lnTo>
                  <a:lnTo>
                    <a:pt x="6509" y="5997"/>
                  </a:lnTo>
                  <a:lnTo>
                    <a:pt x="6585" y="5997"/>
                  </a:lnTo>
                  <a:lnTo>
                    <a:pt x="9014" y="6054"/>
                  </a:lnTo>
                  <a:lnTo>
                    <a:pt x="8938" y="5656"/>
                  </a:lnTo>
                  <a:lnTo>
                    <a:pt x="8881" y="5295"/>
                  </a:lnTo>
                  <a:lnTo>
                    <a:pt x="8786" y="4574"/>
                  </a:lnTo>
                  <a:lnTo>
                    <a:pt x="8748" y="3910"/>
                  </a:lnTo>
                  <a:lnTo>
                    <a:pt x="8748" y="3322"/>
                  </a:lnTo>
                  <a:lnTo>
                    <a:pt x="8786" y="2771"/>
                  </a:lnTo>
                  <a:lnTo>
                    <a:pt x="8843" y="2278"/>
                  </a:lnTo>
                  <a:lnTo>
                    <a:pt x="8938" y="1823"/>
                  </a:lnTo>
                  <a:lnTo>
                    <a:pt x="9052" y="1443"/>
                  </a:lnTo>
                  <a:lnTo>
                    <a:pt x="9166" y="1102"/>
                  </a:lnTo>
                  <a:lnTo>
                    <a:pt x="9280" y="798"/>
                  </a:lnTo>
                  <a:lnTo>
                    <a:pt x="9413" y="551"/>
                  </a:lnTo>
                  <a:lnTo>
                    <a:pt x="9526" y="361"/>
                  </a:lnTo>
                  <a:lnTo>
                    <a:pt x="9697" y="96"/>
                  </a:lnTo>
                  <a:lnTo>
                    <a:pt x="977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
            <p:cNvSpPr/>
            <p:nvPr/>
          </p:nvSpPr>
          <p:spPr>
            <a:xfrm>
              <a:off x="63642" y="2294410"/>
              <a:ext cx="65782" cy="314640"/>
            </a:xfrm>
            <a:custGeom>
              <a:avLst/>
              <a:gdLst/>
              <a:ahLst/>
              <a:cxnLst/>
              <a:rect l="l" t="t" r="r" b="b"/>
              <a:pathLst>
                <a:path w="1254" h="5998" extrusionOk="0">
                  <a:moveTo>
                    <a:pt x="1120" y="1"/>
                  </a:moveTo>
                  <a:lnTo>
                    <a:pt x="893" y="380"/>
                  </a:lnTo>
                  <a:lnTo>
                    <a:pt x="760" y="627"/>
                  </a:lnTo>
                  <a:lnTo>
                    <a:pt x="627" y="874"/>
                  </a:lnTo>
                  <a:lnTo>
                    <a:pt x="513" y="1158"/>
                  </a:lnTo>
                  <a:lnTo>
                    <a:pt x="399" y="1462"/>
                  </a:lnTo>
                  <a:lnTo>
                    <a:pt x="342" y="1614"/>
                  </a:lnTo>
                  <a:lnTo>
                    <a:pt x="304" y="1766"/>
                  </a:lnTo>
                  <a:lnTo>
                    <a:pt x="210" y="2088"/>
                  </a:lnTo>
                  <a:lnTo>
                    <a:pt x="134" y="2430"/>
                  </a:lnTo>
                  <a:lnTo>
                    <a:pt x="77" y="2771"/>
                  </a:lnTo>
                  <a:lnTo>
                    <a:pt x="58" y="2942"/>
                  </a:lnTo>
                  <a:lnTo>
                    <a:pt x="39" y="3113"/>
                  </a:lnTo>
                  <a:lnTo>
                    <a:pt x="20" y="3284"/>
                  </a:lnTo>
                  <a:lnTo>
                    <a:pt x="20" y="3455"/>
                  </a:lnTo>
                  <a:lnTo>
                    <a:pt x="1" y="3796"/>
                  </a:lnTo>
                  <a:lnTo>
                    <a:pt x="20" y="4138"/>
                  </a:lnTo>
                  <a:lnTo>
                    <a:pt x="39" y="4441"/>
                  </a:lnTo>
                  <a:lnTo>
                    <a:pt x="58" y="4612"/>
                  </a:lnTo>
                  <a:lnTo>
                    <a:pt x="77" y="4745"/>
                  </a:lnTo>
                  <a:lnTo>
                    <a:pt x="134" y="5030"/>
                  </a:lnTo>
                  <a:lnTo>
                    <a:pt x="191" y="5295"/>
                  </a:lnTo>
                  <a:lnTo>
                    <a:pt x="247" y="5542"/>
                  </a:lnTo>
                  <a:lnTo>
                    <a:pt x="266" y="5656"/>
                  </a:lnTo>
                  <a:lnTo>
                    <a:pt x="304" y="5751"/>
                  </a:lnTo>
                  <a:lnTo>
                    <a:pt x="361" y="5940"/>
                  </a:lnTo>
                  <a:lnTo>
                    <a:pt x="380" y="5997"/>
                  </a:lnTo>
                  <a:lnTo>
                    <a:pt x="456" y="5997"/>
                  </a:lnTo>
                  <a:lnTo>
                    <a:pt x="456" y="5921"/>
                  </a:lnTo>
                  <a:lnTo>
                    <a:pt x="418" y="5732"/>
                  </a:lnTo>
                  <a:lnTo>
                    <a:pt x="399" y="5618"/>
                  </a:lnTo>
                  <a:lnTo>
                    <a:pt x="380" y="5504"/>
                  </a:lnTo>
                  <a:lnTo>
                    <a:pt x="342" y="5276"/>
                  </a:lnTo>
                  <a:lnTo>
                    <a:pt x="323" y="5011"/>
                  </a:lnTo>
                  <a:lnTo>
                    <a:pt x="304" y="4726"/>
                  </a:lnTo>
                  <a:lnTo>
                    <a:pt x="285" y="4574"/>
                  </a:lnTo>
                  <a:lnTo>
                    <a:pt x="285" y="4441"/>
                  </a:lnTo>
                  <a:lnTo>
                    <a:pt x="285" y="4119"/>
                  </a:lnTo>
                  <a:lnTo>
                    <a:pt x="285" y="3796"/>
                  </a:lnTo>
                  <a:lnTo>
                    <a:pt x="304" y="3474"/>
                  </a:lnTo>
                  <a:lnTo>
                    <a:pt x="304" y="3322"/>
                  </a:lnTo>
                  <a:lnTo>
                    <a:pt x="323" y="3151"/>
                  </a:lnTo>
                  <a:lnTo>
                    <a:pt x="342" y="2980"/>
                  </a:lnTo>
                  <a:lnTo>
                    <a:pt x="361" y="2809"/>
                  </a:lnTo>
                  <a:lnTo>
                    <a:pt x="418" y="2487"/>
                  </a:lnTo>
                  <a:lnTo>
                    <a:pt x="475" y="2164"/>
                  </a:lnTo>
                  <a:lnTo>
                    <a:pt x="570" y="1842"/>
                  </a:lnTo>
                  <a:lnTo>
                    <a:pt x="646" y="1538"/>
                  </a:lnTo>
                  <a:lnTo>
                    <a:pt x="836" y="969"/>
                  </a:lnTo>
                  <a:lnTo>
                    <a:pt x="931" y="703"/>
                  </a:lnTo>
                  <a:lnTo>
                    <a:pt x="1044" y="456"/>
                  </a:lnTo>
                  <a:lnTo>
                    <a:pt x="1234" y="39"/>
                  </a:lnTo>
                  <a:lnTo>
                    <a:pt x="12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
            <p:cNvSpPr/>
            <p:nvPr/>
          </p:nvSpPr>
          <p:spPr>
            <a:xfrm>
              <a:off x="76599" y="3092761"/>
              <a:ext cx="315584" cy="434033"/>
            </a:xfrm>
            <a:custGeom>
              <a:avLst/>
              <a:gdLst/>
              <a:ahLst/>
              <a:cxnLst/>
              <a:rect l="l" t="t" r="r" b="b"/>
              <a:pathLst>
                <a:path w="6016" h="8274" extrusionOk="0">
                  <a:moveTo>
                    <a:pt x="1139" y="1"/>
                  </a:moveTo>
                  <a:lnTo>
                    <a:pt x="1006" y="20"/>
                  </a:lnTo>
                  <a:lnTo>
                    <a:pt x="892" y="57"/>
                  </a:lnTo>
                  <a:lnTo>
                    <a:pt x="778" y="95"/>
                  </a:lnTo>
                  <a:lnTo>
                    <a:pt x="665" y="152"/>
                  </a:lnTo>
                  <a:lnTo>
                    <a:pt x="570" y="209"/>
                  </a:lnTo>
                  <a:lnTo>
                    <a:pt x="456" y="285"/>
                  </a:lnTo>
                  <a:lnTo>
                    <a:pt x="380" y="361"/>
                  </a:lnTo>
                  <a:lnTo>
                    <a:pt x="285" y="456"/>
                  </a:lnTo>
                  <a:lnTo>
                    <a:pt x="228" y="551"/>
                  </a:lnTo>
                  <a:lnTo>
                    <a:pt x="152" y="665"/>
                  </a:lnTo>
                  <a:lnTo>
                    <a:pt x="95" y="779"/>
                  </a:lnTo>
                  <a:lnTo>
                    <a:pt x="57" y="892"/>
                  </a:lnTo>
                  <a:lnTo>
                    <a:pt x="38" y="1006"/>
                  </a:lnTo>
                  <a:lnTo>
                    <a:pt x="19" y="1139"/>
                  </a:lnTo>
                  <a:lnTo>
                    <a:pt x="0" y="1253"/>
                  </a:lnTo>
                  <a:lnTo>
                    <a:pt x="0" y="7022"/>
                  </a:lnTo>
                  <a:lnTo>
                    <a:pt x="19" y="7154"/>
                  </a:lnTo>
                  <a:lnTo>
                    <a:pt x="38" y="7268"/>
                  </a:lnTo>
                  <a:lnTo>
                    <a:pt x="57" y="7401"/>
                  </a:lnTo>
                  <a:lnTo>
                    <a:pt x="95" y="7515"/>
                  </a:lnTo>
                  <a:lnTo>
                    <a:pt x="152" y="7610"/>
                  </a:lnTo>
                  <a:lnTo>
                    <a:pt x="228" y="7724"/>
                  </a:lnTo>
                  <a:lnTo>
                    <a:pt x="285" y="7819"/>
                  </a:lnTo>
                  <a:lnTo>
                    <a:pt x="380" y="7913"/>
                  </a:lnTo>
                  <a:lnTo>
                    <a:pt x="456" y="7989"/>
                  </a:lnTo>
                  <a:lnTo>
                    <a:pt x="570" y="8065"/>
                  </a:lnTo>
                  <a:lnTo>
                    <a:pt x="665" y="8122"/>
                  </a:lnTo>
                  <a:lnTo>
                    <a:pt x="778" y="8179"/>
                  </a:lnTo>
                  <a:lnTo>
                    <a:pt x="892" y="8217"/>
                  </a:lnTo>
                  <a:lnTo>
                    <a:pt x="1006" y="8255"/>
                  </a:lnTo>
                  <a:lnTo>
                    <a:pt x="1139" y="8274"/>
                  </a:lnTo>
                  <a:lnTo>
                    <a:pt x="4877" y="8274"/>
                  </a:lnTo>
                  <a:lnTo>
                    <a:pt x="5010" y="8255"/>
                  </a:lnTo>
                  <a:lnTo>
                    <a:pt x="5124" y="8217"/>
                  </a:lnTo>
                  <a:lnTo>
                    <a:pt x="5238" y="8179"/>
                  </a:lnTo>
                  <a:lnTo>
                    <a:pt x="5352" y="8122"/>
                  </a:lnTo>
                  <a:lnTo>
                    <a:pt x="5447" y="8065"/>
                  </a:lnTo>
                  <a:lnTo>
                    <a:pt x="5560" y="7989"/>
                  </a:lnTo>
                  <a:lnTo>
                    <a:pt x="5636" y="7913"/>
                  </a:lnTo>
                  <a:lnTo>
                    <a:pt x="5731" y="7819"/>
                  </a:lnTo>
                  <a:lnTo>
                    <a:pt x="5788" y="7724"/>
                  </a:lnTo>
                  <a:lnTo>
                    <a:pt x="5864" y="7610"/>
                  </a:lnTo>
                  <a:lnTo>
                    <a:pt x="5921" y="7515"/>
                  </a:lnTo>
                  <a:lnTo>
                    <a:pt x="5959" y="7401"/>
                  </a:lnTo>
                  <a:lnTo>
                    <a:pt x="5978" y="7268"/>
                  </a:lnTo>
                  <a:lnTo>
                    <a:pt x="5997" y="7154"/>
                  </a:lnTo>
                  <a:lnTo>
                    <a:pt x="6016" y="7022"/>
                  </a:lnTo>
                  <a:lnTo>
                    <a:pt x="6016" y="1253"/>
                  </a:lnTo>
                  <a:lnTo>
                    <a:pt x="5997" y="1139"/>
                  </a:lnTo>
                  <a:lnTo>
                    <a:pt x="5978" y="1006"/>
                  </a:lnTo>
                  <a:lnTo>
                    <a:pt x="5959" y="892"/>
                  </a:lnTo>
                  <a:lnTo>
                    <a:pt x="5921" y="779"/>
                  </a:lnTo>
                  <a:lnTo>
                    <a:pt x="5864" y="665"/>
                  </a:lnTo>
                  <a:lnTo>
                    <a:pt x="5788" y="551"/>
                  </a:lnTo>
                  <a:lnTo>
                    <a:pt x="5731" y="456"/>
                  </a:lnTo>
                  <a:lnTo>
                    <a:pt x="5636" y="361"/>
                  </a:lnTo>
                  <a:lnTo>
                    <a:pt x="5560" y="285"/>
                  </a:lnTo>
                  <a:lnTo>
                    <a:pt x="5447" y="209"/>
                  </a:lnTo>
                  <a:lnTo>
                    <a:pt x="5352" y="152"/>
                  </a:lnTo>
                  <a:lnTo>
                    <a:pt x="5238" y="95"/>
                  </a:lnTo>
                  <a:lnTo>
                    <a:pt x="5124" y="57"/>
                  </a:lnTo>
                  <a:lnTo>
                    <a:pt x="5010" y="20"/>
                  </a:lnTo>
                  <a:lnTo>
                    <a:pt x="48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
            <p:cNvSpPr/>
            <p:nvPr/>
          </p:nvSpPr>
          <p:spPr>
            <a:xfrm>
              <a:off x="230877" y="3092761"/>
              <a:ext cx="161307" cy="434033"/>
            </a:xfrm>
            <a:custGeom>
              <a:avLst/>
              <a:gdLst/>
              <a:ahLst/>
              <a:cxnLst/>
              <a:rect l="l" t="t" r="r" b="b"/>
              <a:pathLst>
                <a:path w="3075" h="8274" extrusionOk="0">
                  <a:moveTo>
                    <a:pt x="1" y="1"/>
                  </a:moveTo>
                  <a:lnTo>
                    <a:pt x="1" y="8274"/>
                  </a:lnTo>
                  <a:lnTo>
                    <a:pt x="1936" y="8274"/>
                  </a:lnTo>
                  <a:lnTo>
                    <a:pt x="2069" y="8255"/>
                  </a:lnTo>
                  <a:lnTo>
                    <a:pt x="2183" y="8217"/>
                  </a:lnTo>
                  <a:lnTo>
                    <a:pt x="2297" y="8179"/>
                  </a:lnTo>
                  <a:lnTo>
                    <a:pt x="2411" y="8122"/>
                  </a:lnTo>
                  <a:lnTo>
                    <a:pt x="2506" y="8065"/>
                  </a:lnTo>
                  <a:lnTo>
                    <a:pt x="2619" y="7989"/>
                  </a:lnTo>
                  <a:lnTo>
                    <a:pt x="2695" y="7913"/>
                  </a:lnTo>
                  <a:lnTo>
                    <a:pt x="2790" y="7819"/>
                  </a:lnTo>
                  <a:lnTo>
                    <a:pt x="2847" y="7724"/>
                  </a:lnTo>
                  <a:lnTo>
                    <a:pt x="2923" y="7610"/>
                  </a:lnTo>
                  <a:lnTo>
                    <a:pt x="2980" y="7515"/>
                  </a:lnTo>
                  <a:lnTo>
                    <a:pt x="3018" y="7401"/>
                  </a:lnTo>
                  <a:lnTo>
                    <a:pt x="3037" y="7268"/>
                  </a:lnTo>
                  <a:lnTo>
                    <a:pt x="3056" y="7154"/>
                  </a:lnTo>
                  <a:lnTo>
                    <a:pt x="3075" y="7022"/>
                  </a:lnTo>
                  <a:lnTo>
                    <a:pt x="3075" y="1253"/>
                  </a:lnTo>
                  <a:lnTo>
                    <a:pt x="3056" y="1139"/>
                  </a:lnTo>
                  <a:lnTo>
                    <a:pt x="3037" y="1006"/>
                  </a:lnTo>
                  <a:lnTo>
                    <a:pt x="3018" y="892"/>
                  </a:lnTo>
                  <a:lnTo>
                    <a:pt x="2980" y="779"/>
                  </a:lnTo>
                  <a:lnTo>
                    <a:pt x="2923" y="665"/>
                  </a:lnTo>
                  <a:lnTo>
                    <a:pt x="2847" y="551"/>
                  </a:lnTo>
                  <a:lnTo>
                    <a:pt x="2790" y="456"/>
                  </a:lnTo>
                  <a:lnTo>
                    <a:pt x="2695" y="361"/>
                  </a:lnTo>
                  <a:lnTo>
                    <a:pt x="2619" y="285"/>
                  </a:lnTo>
                  <a:lnTo>
                    <a:pt x="2506" y="209"/>
                  </a:lnTo>
                  <a:lnTo>
                    <a:pt x="2411" y="152"/>
                  </a:lnTo>
                  <a:lnTo>
                    <a:pt x="2297" y="95"/>
                  </a:lnTo>
                  <a:lnTo>
                    <a:pt x="2183" y="57"/>
                  </a:lnTo>
                  <a:lnTo>
                    <a:pt x="2069" y="20"/>
                  </a:lnTo>
                  <a:lnTo>
                    <a:pt x="19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
            <p:cNvSpPr/>
            <p:nvPr/>
          </p:nvSpPr>
          <p:spPr>
            <a:xfrm>
              <a:off x="-411150" y="2715487"/>
              <a:ext cx="802337" cy="495776"/>
            </a:xfrm>
            <a:custGeom>
              <a:avLst/>
              <a:gdLst/>
              <a:ahLst/>
              <a:cxnLst/>
              <a:rect l="l" t="t" r="r" b="b"/>
              <a:pathLst>
                <a:path w="15295" h="9451" extrusionOk="0">
                  <a:moveTo>
                    <a:pt x="2088" y="1"/>
                  </a:moveTo>
                  <a:lnTo>
                    <a:pt x="1784" y="323"/>
                  </a:lnTo>
                  <a:lnTo>
                    <a:pt x="1499" y="684"/>
                  </a:lnTo>
                  <a:lnTo>
                    <a:pt x="1253" y="1044"/>
                  </a:lnTo>
                  <a:lnTo>
                    <a:pt x="1044" y="1405"/>
                  </a:lnTo>
                  <a:lnTo>
                    <a:pt x="835" y="1765"/>
                  </a:lnTo>
                  <a:lnTo>
                    <a:pt x="665" y="2145"/>
                  </a:lnTo>
                  <a:lnTo>
                    <a:pt x="513" y="2524"/>
                  </a:lnTo>
                  <a:lnTo>
                    <a:pt x="399" y="2904"/>
                  </a:lnTo>
                  <a:lnTo>
                    <a:pt x="285" y="3303"/>
                  </a:lnTo>
                  <a:lnTo>
                    <a:pt x="209" y="3682"/>
                  </a:lnTo>
                  <a:lnTo>
                    <a:pt x="133" y="4062"/>
                  </a:lnTo>
                  <a:lnTo>
                    <a:pt x="76" y="4441"/>
                  </a:lnTo>
                  <a:lnTo>
                    <a:pt x="38" y="4821"/>
                  </a:lnTo>
                  <a:lnTo>
                    <a:pt x="19" y="5181"/>
                  </a:lnTo>
                  <a:lnTo>
                    <a:pt x="0" y="5542"/>
                  </a:lnTo>
                  <a:lnTo>
                    <a:pt x="0" y="5902"/>
                  </a:lnTo>
                  <a:lnTo>
                    <a:pt x="38" y="6566"/>
                  </a:lnTo>
                  <a:lnTo>
                    <a:pt x="95" y="7193"/>
                  </a:lnTo>
                  <a:lnTo>
                    <a:pt x="171" y="7743"/>
                  </a:lnTo>
                  <a:lnTo>
                    <a:pt x="266" y="8217"/>
                  </a:lnTo>
                  <a:lnTo>
                    <a:pt x="361" y="8616"/>
                  </a:lnTo>
                  <a:lnTo>
                    <a:pt x="418" y="8919"/>
                  </a:lnTo>
                  <a:lnTo>
                    <a:pt x="494" y="9166"/>
                  </a:lnTo>
                  <a:lnTo>
                    <a:pt x="2391" y="9204"/>
                  </a:lnTo>
                  <a:lnTo>
                    <a:pt x="2486" y="9204"/>
                  </a:lnTo>
                  <a:lnTo>
                    <a:pt x="7135" y="9299"/>
                  </a:lnTo>
                  <a:lnTo>
                    <a:pt x="7230" y="9299"/>
                  </a:lnTo>
                  <a:lnTo>
                    <a:pt x="12809" y="9432"/>
                  </a:lnTo>
                  <a:lnTo>
                    <a:pt x="12885" y="9432"/>
                  </a:lnTo>
                  <a:lnTo>
                    <a:pt x="14118" y="9451"/>
                  </a:lnTo>
                  <a:lnTo>
                    <a:pt x="13985" y="8843"/>
                  </a:lnTo>
                  <a:lnTo>
                    <a:pt x="13891" y="8255"/>
                  </a:lnTo>
                  <a:lnTo>
                    <a:pt x="13815" y="7686"/>
                  </a:lnTo>
                  <a:lnTo>
                    <a:pt x="13758" y="7136"/>
                  </a:lnTo>
                  <a:lnTo>
                    <a:pt x="13720" y="6604"/>
                  </a:lnTo>
                  <a:lnTo>
                    <a:pt x="13682" y="6111"/>
                  </a:lnTo>
                  <a:lnTo>
                    <a:pt x="13682" y="5637"/>
                  </a:lnTo>
                  <a:lnTo>
                    <a:pt x="13701" y="5162"/>
                  </a:lnTo>
                  <a:lnTo>
                    <a:pt x="13720" y="4726"/>
                  </a:lnTo>
                  <a:lnTo>
                    <a:pt x="13758" y="4308"/>
                  </a:lnTo>
                  <a:lnTo>
                    <a:pt x="13796" y="3910"/>
                  </a:lnTo>
                  <a:lnTo>
                    <a:pt x="13853" y="3530"/>
                  </a:lnTo>
                  <a:lnTo>
                    <a:pt x="13929" y="3189"/>
                  </a:lnTo>
                  <a:lnTo>
                    <a:pt x="14004" y="2847"/>
                  </a:lnTo>
                  <a:lnTo>
                    <a:pt x="14156" y="2221"/>
                  </a:lnTo>
                  <a:lnTo>
                    <a:pt x="14346" y="1690"/>
                  </a:lnTo>
                  <a:lnTo>
                    <a:pt x="14536" y="1234"/>
                  </a:lnTo>
                  <a:lnTo>
                    <a:pt x="14726" y="855"/>
                  </a:lnTo>
                  <a:lnTo>
                    <a:pt x="14915" y="532"/>
                  </a:lnTo>
                  <a:lnTo>
                    <a:pt x="15067" y="304"/>
                  </a:lnTo>
                  <a:lnTo>
                    <a:pt x="15181" y="134"/>
                  </a:lnTo>
                  <a:lnTo>
                    <a:pt x="152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
            <p:cNvSpPr/>
            <p:nvPr/>
          </p:nvSpPr>
          <p:spPr>
            <a:xfrm>
              <a:off x="-326537" y="2715487"/>
              <a:ext cx="81676" cy="482819"/>
            </a:xfrm>
            <a:custGeom>
              <a:avLst/>
              <a:gdLst/>
              <a:ahLst/>
              <a:cxnLst/>
              <a:rect l="l" t="t" r="r" b="b"/>
              <a:pathLst>
                <a:path w="1557" h="9204" extrusionOk="0">
                  <a:moveTo>
                    <a:pt x="1442" y="1"/>
                  </a:moveTo>
                  <a:lnTo>
                    <a:pt x="1291" y="228"/>
                  </a:lnTo>
                  <a:lnTo>
                    <a:pt x="1139" y="513"/>
                  </a:lnTo>
                  <a:lnTo>
                    <a:pt x="1063" y="665"/>
                  </a:lnTo>
                  <a:lnTo>
                    <a:pt x="968" y="836"/>
                  </a:lnTo>
                  <a:lnTo>
                    <a:pt x="816" y="1196"/>
                  </a:lnTo>
                  <a:lnTo>
                    <a:pt x="645" y="1595"/>
                  </a:lnTo>
                  <a:lnTo>
                    <a:pt x="570" y="1803"/>
                  </a:lnTo>
                  <a:lnTo>
                    <a:pt x="532" y="1917"/>
                  </a:lnTo>
                  <a:lnTo>
                    <a:pt x="494" y="2031"/>
                  </a:lnTo>
                  <a:lnTo>
                    <a:pt x="437" y="2240"/>
                  </a:lnTo>
                  <a:lnTo>
                    <a:pt x="361" y="2468"/>
                  </a:lnTo>
                  <a:lnTo>
                    <a:pt x="247" y="2942"/>
                  </a:lnTo>
                  <a:lnTo>
                    <a:pt x="152" y="3435"/>
                  </a:lnTo>
                  <a:lnTo>
                    <a:pt x="114" y="3701"/>
                  </a:lnTo>
                  <a:lnTo>
                    <a:pt x="76" y="3948"/>
                  </a:lnTo>
                  <a:lnTo>
                    <a:pt x="38" y="4194"/>
                  </a:lnTo>
                  <a:lnTo>
                    <a:pt x="19" y="4460"/>
                  </a:lnTo>
                  <a:lnTo>
                    <a:pt x="0" y="4707"/>
                  </a:lnTo>
                  <a:lnTo>
                    <a:pt x="0" y="4972"/>
                  </a:lnTo>
                  <a:lnTo>
                    <a:pt x="0" y="5105"/>
                  </a:lnTo>
                  <a:lnTo>
                    <a:pt x="0" y="5219"/>
                  </a:lnTo>
                  <a:lnTo>
                    <a:pt x="0" y="5485"/>
                  </a:lnTo>
                  <a:lnTo>
                    <a:pt x="19" y="5978"/>
                  </a:lnTo>
                  <a:lnTo>
                    <a:pt x="76" y="6471"/>
                  </a:lnTo>
                  <a:lnTo>
                    <a:pt x="76" y="6585"/>
                  </a:lnTo>
                  <a:lnTo>
                    <a:pt x="95" y="6699"/>
                  </a:lnTo>
                  <a:lnTo>
                    <a:pt x="133" y="6927"/>
                  </a:lnTo>
                  <a:lnTo>
                    <a:pt x="228" y="7382"/>
                  </a:lnTo>
                  <a:lnTo>
                    <a:pt x="266" y="7591"/>
                  </a:lnTo>
                  <a:lnTo>
                    <a:pt x="323" y="7800"/>
                  </a:lnTo>
                  <a:lnTo>
                    <a:pt x="418" y="8179"/>
                  </a:lnTo>
                  <a:lnTo>
                    <a:pt x="532" y="8521"/>
                  </a:lnTo>
                  <a:lnTo>
                    <a:pt x="645" y="8843"/>
                  </a:lnTo>
                  <a:lnTo>
                    <a:pt x="778" y="9204"/>
                  </a:lnTo>
                  <a:lnTo>
                    <a:pt x="873" y="9204"/>
                  </a:lnTo>
                  <a:lnTo>
                    <a:pt x="835" y="9071"/>
                  </a:lnTo>
                  <a:lnTo>
                    <a:pt x="778" y="8805"/>
                  </a:lnTo>
                  <a:lnTo>
                    <a:pt x="740" y="8654"/>
                  </a:lnTo>
                  <a:lnTo>
                    <a:pt x="702" y="8483"/>
                  </a:lnTo>
                  <a:lnTo>
                    <a:pt x="627" y="8122"/>
                  </a:lnTo>
                  <a:lnTo>
                    <a:pt x="570" y="7743"/>
                  </a:lnTo>
                  <a:lnTo>
                    <a:pt x="532" y="7534"/>
                  </a:lnTo>
                  <a:lnTo>
                    <a:pt x="494" y="7325"/>
                  </a:lnTo>
                  <a:lnTo>
                    <a:pt x="456" y="6889"/>
                  </a:lnTo>
                  <a:lnTo>
                    <a:pt x="418" y="6661"/>
                  </a:lnTo>
                  <a:lnTo>
                    <a:pt x="418" y="6547"/>
                  </a:lnTo>
                  <a:lnTo>
                    <a:pt x="399" y="6434"/>
                  </a:lnTo>
                  <a:lnTo>
                    <a:pt x="399" y="6206"/>
                  </a:lnTo>
                  <a:lnTo>
                    <a:pt x="380" y="5959"/>
                  </a:lnTo>
                  <a:lnTo>
                    <a:pt x="380" y="5712"/>
                  </a:lnTo>
                  <a:lnTo>
                    <a:pt x="361" y="5599"/>
                  </a:lnTo>
                  <a:lnTo>
                    <a:pt x="361" y="5466"/>
                  </a:lnTo>
                  <a:lnTo>
                    <a:pt x="361" y="5238"/>
                  </a:lnTo>
                  <a:lnTo>
                    <a:pt x="380" y="5105"/>
                  </a:lnTo>
                  <a:lnTo>
                    <a:pt x="380" y="4972"/>
                  </a:lnTo>
                  <a:lnTo>
                    <a:pt x="380" y="4726"/>
                  </a:lnTo>
                  <a:lnTo>
                    <a:pt x="399" y="4479"/>
                  </a:lnTo>
                  <a:lnTo>
                    <a:pt x="418" y="4232"/>
                  </a:lnTo>
                  <a:lnTo>
                    <a:pt x="456" y="3986"/>
                  </a:lnTo>
                  <a:lnTo>
                    <a:pt x="513" y="3492"/>
                  </a:lnTo>
                  <a:lnTo>
                    <a:pt x="551" y="3265"/>
                  </a:lnTo>
                  <a:lnTo>
                    <a:pt x="589" y="3018"/>
                  </a:lnTo>
                  <a:lnTo>
                    <a:pt x="683" y="2562"/>
                  </a:lnTo>
                  <a:lnTo>
                    <a:pt x="740" y="2335"/>
                  </a:lnTo>
                  <a:lnTo>
                    <a:pt x="797" y="2107"/>
                  </a:lnTo>
                  <a:lnTo>
                    <a:pt x="835" y="2012"/>
                  </a:lnTo>
                  <a:lnTo>
                    <a:pt x="854" y="1898"/>
                  </a:lnTo>
                  <a:lnTo>
                    <a:pt x="911" y="1690"/>
                  </a:lnTo>
                  <a:lnTo>
                    <a:pt x="1044" y="1291"/>
                  </a:lnTo>
                  <a:lnTo>
                    <a:pt x="1101" y="1101"/>
                  </a:lnTo>
                  <a:lnTo>
                    <a:pt x="1177" y="912"/>
                  </a:lnTo>
                  <a:lnTo>
                    <a:pt x="1423" y="285"/>
                  </a:lnTo>
                  <a:lnTo>
                    <a:pt x="1556" y="1"/>
                  </a:lnTo>
                  <a:close/>
                </a:path>
              </a:pathLst>
            </a:custGeom>
            <a:solidFill>
              <a:srgbClr val="E4B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
            <p:cNvSpPr/>
            <p:nvPr/>
          </p:nvSpPr>
          <p:spPr>
            <a:xfrm>
              <a:off x="-79672" y="2715487"/>
              <a:ext cx="81676" cy="487802"/>
            </a:xfrm>
            <a:custGeom>
              <a:avLst/>
              <a:gdLst/>
              <a:ahLst/>
              <a:cxnLst/>
              <a:rect l="l" t="t" r="r" b="b"/>
              <a:pathLst>
                <a:path w="1557" h="9299" extrusionOk="0">
                  <a:moveTo>
                    <a:pt x="1442" y="1"/>
                  </a:moveTo>
                  <a:lnTo>
                    <a:pt x="1310" y="228"/>
                  </a:lnTo>
                  <a:lnTo>
                    <a:pt x="1139" y="513"/>
                  </a:lnTo>
                  <a:lnTo>
                    <a:pt x="1063" y="665"/>
                  </a:lnTo>
                  <a:lnTo>
                    <a:pt x="987" y="836"/>
                  </a:lnTo>
                  <a:lnTo>
                    <a:pt x="816" y="1196"/>
                  </a:lnTo>
                  <a:lnTo>
                    <a:pt x="645" y="1595"/>
                  </a:lnTo>
                  <a:lnTo>
                    <a:pt x="570" y="1803"/>
                  </a:lnTo>
                  <a:lnTo>
                    <a:pt x="532" y="1917"/>
                  </a:lnTo>
                  <a:lnTo>
                    <a:pt x="513" y="2031"/>
                  </a:lnTo>
                  <a:lnTo>
                    <a:pt x="437" y="2240"/>
                  </a:lnTo>
                  <a:lnTo>
                    <a:pt x="361" y="2468"/>
                  </a:lnTo>
                  <a:lnTo>
                    <a:pt x="247" y="2942"/>
                  </a:lnTo>
                  <a:lnTo>
                    <a:pt x="152" y="3435"/>
                  </a:lnTo>
                  <a:lnTo>
                    <a:pt x="114" y="3701"/>
                  </a:lnTo>
                  <a:lnTo>
                    <a:pt x="76" y="3948"/>
                  </a:lnTo>
                  <a:lnTo>
                    <a:pt x="57" y="4194"/>
                  </a:lnTo>
                  <a:lnTo>
                    <a:pt x="38" y="4460"/>
                  </a:lnTo>
                  <a:lnTo>
                    <a:pt x="19" y="4707"/>
                  </a:lnTo>
                  <a:lnTo>
                    <a:pt x="0" y="4972"/>
                  </a:lnTo>
                  <a:lnTo>
                    <a:pt x="0" y="5105"/>
                  </a:lnTo>
                  <a:lnTo>
                    <a:pt x="0" y="5219"/>
                  </a:lnTo>
                  <a:lnTo>
                    <a:pt x="0" y="5485"/>
                  </a:lnTo>
                  <a:lnTo>
                    <a:pt x="38" y="5978"/>
                  </a:lnTo>
                  <a:lnTo>
                    <a:pt x="76" y="6471"/>
                  </a:lnTo>
                  <a:lnTo>
                    <a:pt x="95" y="6585"/>
                  </a:lnTo>
                  <a:lnTo>
                    <a:pt x="114" y="6699"/>
                  </a:lnTo>
                  <a:lnTo>
                    <a:pt x="133" y="6927"/>
                  </a:lnTo>
                  <a:lnTo>
                    <a:pt x="228" y="7382"/>
                  </a:lnTo>
                  <a:lnTo>
                    <a:pt x="266" y="7591"/>
                  </a:lnTo>
                  <a:lnTo>
                    <a:pt x="323" y="7800"/>
                  </a:lnTo>
                  <a:lnTo>
                    <a:pt x="418" y="8179"/>
                  </a:lnTo>
                  <a:lnTo>
                    <a:pt x="532" y="8521"/>
                  </a:lnTo>
                  <a:lnTo>
                    <a:pt x="645" y="8843"/>
                  </a:lnTo>
                  <a:lnTo>
                    <a:pt x="816" y="9299"/>
                  </a:lnTo>
                  <a:lnTo>
                    <a:pt x="911" y="9299"/>
                  </a:lnTo>
                  <a:lnTo>
                    <a:pt x="873" y="9204"/>
                  </a:lnTo>
                  <a:lnTo>
                    <a:pt x="854" y="9071"/>
                  </a:lnTo>
                  <a:lnTo>
                    <a:pt x="778" y="8805"/>
                  </a:lnTo>
                  <a:lnTo>
                    <a:pt x="740" y="8654"/>
                  </a:lnTo>
                  <a:lnTo>
                    <a:pt x="702" y="8483"/>
                  </a:lnTo>
                  <a:lnTo>
                    <a:pt x="626" y="8122"/>
                  </a:lnTo>
                  <a:lnTo>
                    <a:pt x="570" y="7743"/>
                  </a:lnTo>
                  <a:lnTo>
                    <a:pt x="532" y="7534"/>
                  </a:lnTo>
                  <a:lnTo>
                    <a:pt x="513" y="7325"/>
                  </a:lnTo>
                  <a:lnTo>
                    <a:pt x="456" y="6889"/>
                  </a:lnTo>
                  <a:lnTo>
                    <a:pt x="437" y="6661"/>
                  </a:lnTo>
                  <a:lnTo>
                    <a:pt x="418" y="6547"/>
                  </a:lnTo>
                  <a:lnTo>
                    <a:pt x="418" y="6434"/>
                  </a:lnTo>
                  <a:lnTo>
                    <a:pt x="399" y="6206"/>
                  </a:lnTo>
                  <a:lnTo>
                    <a:pt x="380" y="5959"/>
                  </a:lnTo>
                  <a:lnTo>
                    <a:pt x="380" y="5712"/>
                  </a:lnTo>
                  <a:lnTo>
                    <a:pt x="380" y="5599"/>
                  </a:lnTo>
                  <a:lnTo>
                    <a:pt x="380" y="5466"/>
                  </a:lnTo>
                  <a:lnTo>
                    <a:pt x="380" y="5238"/>
                  </a:lnTo>
                  <a:lnTo>
                    <a:pt x="380" y="5105"/>
                  </a:lnTo>
                  <a:lnTo>
                    <a:pt x="380" y="4972"/>
                  </a:lnTo>
                  <a:lnTo>
                    <a:pt x="399" y="4726"/>
                  </a:lnTo>
                  <a:lnTo>
                    <a:pt x="418" y="4479"/>
                  </a:lnTo>
                  <a:lnTo>
                    <a:pt x="418" y="4232"/>
                  </a:lnTo>
                  <a:lnTo>
                    <a:pt x="456" y="3986"/>
                  </a:lnTo>
                  <a:lnTo>
                    <a:pt x="513" y="3492"/>
                  </a:lnTo>
                  <a:lnTo>
                    <a:pt x="551" y="3265"/>
                  </a:lnTo>
                  <a:lnTo>
                    <a:pt x="589" y="3018"/>
                  </a:lnTo>
                  <a:lnTo>
                    <a:pt x="702" y="2562"/>
                  </a:lnTo>
                  <a:lnTo>
                    <a:pt x="740" y="2335"/>
                  </a:lnTo>
                  <a:lnTo>
                    <a:pt x="797" y="2107"/>
                  </a:lnTo>
                  <a:lnTo>
                    <a:pt x="835" y="2012"/>
                  </a:lnTo>
                  <a:lnTo>
                    <a:pt x="854" y="1898"/>
                  </a:lnTo>
                  <a:lnTo>
                    <a:pt x="930" y="1690"/>
                  </a:lnTo>
                  <a:lnTo>
                    <a:pt x="1044" y="1291"/>
                  </a:lnTo>
                  <a:lnTo>
                    <a:pt x="1120" y="1101"/>
                  </a:lnTo>
                  <a:lnTo>
                    <a:pt x="1177" y="912"/>
                  </a:lnTo>
                  <a:lnTo>
                    <a:pt x="1442" y="285"/>
                  </a:lnTo>
                  <a:lnTo>
                    <a:pt x="155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
            <p:cNvSpPr/>
            <p:nvPr/>
          </p:nvSpPr>
          <p:spPr>
            <a:xfrm>
              <a:off x="214982" y="2715487"/>
              <a:ext cx="81676" cy="494779"/>
            </a:xfrm>
            <a:custGeom>
              <a:avLst/>
              <a:gdLst/>
              <a:ahLst/>
              <a:cxnLst/>
              <a:rect l="l" t="t" r="r" b="b"/>
              <a:pathLst>
                <a:path w="1557" h="9432" extrusionOk="0">
                  <a:moveTo>
                    <a:pt x="1442" y="1"/>
                  </a:moveTo>
                  <a:lnTo>
                    <a:pt x="1309" y="228"/>
                  </a:lnTo>
                  <a:lnTo>
                    <a:pt x="1139" y="513"/>
                  </a:lnTo>
                  <a:lnTo>
                    <a:pt x="1063" y="665"/>
                  </a:lnTo>
                  <a:lnTo>
                    <a:pt x="987" y="836"/>
                  </a:lnTo>
                  <a:lnTo>
                    <a:pt x="816" y="1196"/>
                  </a:lnTo>
                  <a:lnTo>
                    <a:pt x="664" y="1595"/>
                  </a:lnTo>
                  <a:lnTo>
                    <a:pt x="588" y="1803"/>
                  </a:lnTo>
                  <a:lnTo>
                    <a:pt x="550" y="1917"/>
                  </a:lnTo>
                  <a:lnTo>
                    <a:pt x="512" y="2031"/>
                  </a:lnTo>
                  <a:lnTo>
                    <a:pt x="437" y="2240"/>
                  </a:lnTo>
                  <a:lnTo>
                    <a:pt x="380" y="2468"/>
                  </a:lnTo>
                  <a:lnTo>
                    <a:pt x="247" y="2942"/>
                  </a:lnTo>
                  <a:lnTo>
                    <a:pt x="152" y="3435"/>
                  </a:lnTo>
                  <a:lnTo>
                    <a:pt x="114" y="3701"/>
                  </a:lnTo>
                  <a:lnTo>
                    <a:pt x="76" y="3948"/>
                  </a:lnTo>
                  <a:lnTo>
                    <a:pt x="57" y="4194"/>
                  </a:lnTo>
                  <a:lnTo>
                    <a:pt x="38" y="4460"/>
                  </a:lnTo>
                  <a:lnTo>
                    <a:pt x="19" y="4707"/>
                  </a:lnTo>
                  <a:lnTo>
                    <a:pt x="0" y="4972"/>
                  </a:lnTo>
                  <a:lnTo>
                    <a:pt x="0" y="5105"/>
                  </a:lnTo>
                  <a:lnTo>
                    <a:pt x="0" y="5219"/>
                  </a:lnTo>
                  <a:lnTo>
                    <a:pt x="0" y="5485"/>
                  </a:lnTo>
                  <a:lnTo>
                    <a:pt x="38" y="5978"/>
                  </a:lnTo>
                  <a:lnTo>
                    <a:pt x="76" y="6471"/>
                  </a:lnTo>
                  <a:lnTo>
                    <a:pt x="95" y="6585"/>
                  </a:lnTo>
                  <a:lnTo>
                    <a:pt x="114" y="6699"/>
                  </a:lnTo>
                  <a:lnTo>
                    <a:pt x="152" y="6927"/>
                  </a:lnTo>
                  <a:lnTo>
                    <a:pt x="228" y="7382"/>
                  </a:lnTo>
                  <a:lnTo>
                    <a:pt x="266" y="7591"/>
                  </a:lnTo>
                  <a:lnTo>
                    <a:pt x="323" y="7800"/>
                  </a:lnTo>
                  <a:lnTo>
                    <a:pt x="418" y="8179"/>
                  </a:lnTo>
                  <a:lnTo>
                    <a:pt x="531" y="8521"/>
                  </a:lnTo>
                  <a:lnTo>
                    <a:pt x="645" y="8843"/>
                  </a:lnTo>
                  <a:lnTo>
                    <a:pt x="740" y="9109"/>
                  </a:lnTo>
                  <a:lnTo>
                    <a:pt x="835" y="9337"/>
                  </a:lnTo>
                  <a:lnTo>
                    <a:pt x="873" y="9432"/>
                  </a:lnTo>
                  <a:lnTo>
                    <a:pt x="949" y="9432"/>
                  </a:lnTo>
                  <a:lnTo>
                    <a:pt x="911" y="9318"/>
                  </a:lnTo>
                  <a:lnTo>
                    <a:pt x="873" y="9204"/>
                  </a:lnTo>
                  <a:lnTo>
                    <a:pt x="854" y="9071"/>
                  </a:lnTo>
                  <a:lnTo>
                    <a:pt x="778" y="8805"/>
                  </a:lnTo>
                  <a:lnTo>
                    <a:pt x="740" y="8654"/>
                  </a:lnTo>
                  <a:lnTo>
                    <a:pt x="702" y="8483"/>
                  </a:lnTo>
                  <a:lnTo>
                    <a:pt x="645" y="8122"/>
                  </a:lnTo>
                  <a:lnTo>
                    <a:pt x="569" y="7743"/>
                  </a:lnTo>
                  <a:lnTo>
                    <a:pt x="531" y="7534"/>
                  </a:lnTo>
                  <a:lnTo>
                    <a:pt x="512" y="7325"/>
                  </a:lnTo>
                  <a:lnTo>
                    <a:pt x="456" y="6889"/>
                  </a:lnTo>
                  <a:lnTo>
                    <a:pt x="437" y="6661"/>
                  </a:lnTo>
                  <a:lnTo>
                    <a:pt x="418" y="6547"/>
                  </a:lnTo>
                  <a:lnTo>
                    <a:pt x="418" y="6434"/>
                  </a:lnTo>
                  <a:lnTo>
                    <a:pt x="399" y="6206"/>
                  </a:lnTo>
                  <a:lnTo>
                    <a:pt x="380" y="5959"/>
                  </a:lnTo>
                  <a:lnTo>
                    <a:pt x="380" y="5712"/>
                  </a:lnTo>
                  <a:lnTo>
                    <a:pt x="380" y="5599"/>
                  </a:lnTo>
                  <a:lnTo>
                    <a:pt x="380" y="5466"/>
                  </a:lnTo>
                  <a:lnTo>
                    <a:pt x="380" y="5238"/>
                  </a:lnTo>
                  <a:lnTo>
                    <a:pt x="380" y="5105"/>
                  </a:lnTo>
                  <a:lnTo>
                    <a:pt x="380" y="4972"/>
                  </a:lnTo>
                  <a:lnTo>
                    <a:pt x="399" y="4726"/>
                  </a:lnTo>
                  <a:lnTo>
                    <a:pt x="418" y="4479"/>
                  </a:lnTo>
                  <a:lnTo>
                    <a:pt x="437" y="4232"/>
                  </a:lnTo>
                  <a:lnTo>
                    <a:pt x="456" y="3986"/>
                  </a:lnTo>
                  <a:lnTo>
                    <a:pt x="512" y="3492"/>
                  </a:lnTo>
                  <a:lnTo>
                    <a:pt x="550" y="3265"/>
                  </a:lnTo>
                  <a:lnTo>
                    <a:pt x="607" y="3018"/>
                  </a:lnTo>
                  <a:lnTo>
                    <a:pt x="702" y="2562"/>
                  </a:lnTo>
                  <a:lnTo>
                    <a:pt x="740" y="2335"/>
                  </a:lnTo>
                  <a:lnTo>
                    <a:pt x="797" y="2107"/>
                  </a:lnTo>
                  <a:lnTo>
                    <a:pt x="835" y="2012"/>
                  </a:lnTo>
                  <a:lnTo>
                    <a:pt x="873" y="1898"/>
                  </a:lnTo>
                  <a:lnTo>
                    <a:pt x="930" y="1690"/>
                  </a:lnTo>
                  <a:lnTo>
                    <a:pt x="1044" y="1291"/>
                  </a:lnTo>
                  <a:lnTo>
                    <a:pt x="1120" y="1101"/>
                  </a:lnTo>
                  <a:lnTo>
                    <a:pt x="1177" y="912"/>
                  </a:lnTo>
                  <a:lnTo>
                    <a:pt x="1442" y="285"/>
                  </a:lnTo>
                  <a:lnTo>
                    <a:pt x="155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
            <p:cNvSpPr/>
            <p:nvPr/>
          </p:nvSpPr>
          <p:spPr>
            <a:xfrm>
              <a:off x="-360372" y="2700589"/>
              <a:ext cx="800344" cy="29901"/>
            </a:xfrm>
            <a:custGeom>
              <a:avLst/>
              <a:gdLst/>
              <a:ahLst/>
              <a:cxnLst/>
              <a:rect l="l" t="t" r="r" b="b"/>
              <a:pathLst>
                <a:path w="15257" h="570" extrusionOk="0">
                  <a:moveTo>
                    <a:pt x="228" y="0"/>
                  </a:moveTo>
                  <a:lnTo>
                    <a:pt x="171" y="19"/>
                  </a:lnTo>
                  <a:lnTo>
                    <a:pt x="95" y="76"/>
                  </a:lnTo>
                  <a:lnTo>
                    <a:pt x="19" y="171"/>
                  </a:lnTo>
                  <a:lnTo>
                    <a:pt x="19" y="228"/>
                  </a:lnTo>
                  <a:lnTo>
                    <a:pt x="0" y="285"/>
                  </a:lnTo>
                  <a:lnTo>
                    <a:pt x="19" y="342"/>
                  </a:lnTo>
                  <a:lnTo>
                    <a:pt x="19" y="399"/>
                  </a:lnTo>
                  <a:lnTo>
                    <a:pt x="95" y="493"/>
                  </a:lnTo>
                  <a:lnTo>
                    <a:pt x="171" y="550"/>
                  </a:lnTo>
                  <a:lnTo>
                    <a:pt x="228" y="569"/>
                  </a:lnTo>
                  <a:lnTo>
                    <a:pt x="15029" y="569"/>
                  </a:lnTo>
                  <a:lnTo>
                    <a:pt x="15086" y="550"/>
                  </a:lnTo>
                  <a:lnTo>
                    <a:pt x="15181" y="493"/>
                  </a:lnTo>
                  <a:lnTo>
                    <a:pt x="15238" y="399"/>
                  </a:lnTo>
                  <a:lnTo>
                    <a:pt x="15257" y="342"/>
                  </a:lnTo>
                  <a:lnTo>
                    <a:pt x="15257" y="285"/>
                  </a:lnTo>
                  <a:lnTo>
                    <a:pt x="15257" y="228"/>
                  </a:lnTo>
                  <a:lnTo>
                    <a:pt x="15238" y="171"/>
                  </a:lnTo>
                  <a:lnTo>
                    <a:pt x="15181" y="76"/>
                  </a:lnTo>
                  <a:lnTo>
                    <a:pt x="15086" y="19"/>
                  </a:lnTo>
                  <a:lnTo>
                    <a:pt x="1502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
            <p:cNvSpPr/>
            <p:nvPr/>
          </p:nvSpPr>
          <p:spPr>
            <a:xfrm>
              <a:off x="-232952" y="2283499"/>
              <a:ext cx="534542" cy="22924"/>
            </a:xfrm>
            <a:custGeom>
              <a:avLst/>
              <a:gdLst/>
              <a:ahLst/>
              <a:cxnLst/>
              <a:rect l="l" t="t" r="r" b="b"/>
              <a:pathLst>
                <a:path w="10190" h="437" extrusionOk="0">
                  <a:moveTo>
                    <a:pt x="209" y="0"/>
                  </a:moveTo>
                  <a:lnTo>
                    <a:pt x="133" y="19"/>
                  </a:lnTo>
                  <a:lnTo>
                    <a:pt x="57" y="57"/>
                  </a:lnTo>
                  <a:lnTo>
                    <a:pt x="19" y="133"/>
                  </a:lnTo>
                  <a:lnTo>
                    <a:pt x="0" y="209"/>
                  </a:lnTo>
                  <a:lnTo>
                    <a:pt x="19" y="304"/>
                  </a:lnTo>
                  <a:lnTo>
                    <a:pt x="57" y="380"/>
                  </a:lnTo>
                  <a:lnTo>
                    <a:pt x="133" y="418"/>
                  </a:lnTo>
                  <a:lnTo>
                    <a:pt x="209" y="437"/>
                  </a:lnTo>
                  <a:lnTo>
                    <a:pt x="9962" y="437"/>
                  </a:lnTo>
                  <a:lnTo>
                    <a:pt x="10057" y="418"/>
                  </a:lnTo>
                  <a:lnTo>
                    <a:pt x="10114" y="380"/>
                  </a:lnTo>
                  <a:lnTo>
                    <a:pt x="10171" y="304"/>
                  </a:lnTo>
                  <a:lnTo>
                    <a:pt x="10190" y="209"/>
                  </a:lnTo>
                  <a:lnTo>
                    <a:pt x="10171" y="133"/>
                  </a:lnTo>
                  <a:lnTo>
                    <a:pt x="10114" y="57"/>
                  </a:lnTo>
                  <a:lnTo>
                    <a:pt x="10057" y="19"/>
                  </a:lnTo>
                  <a:lnTo>
                    <a:pt x="996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
            <p:cNvSpPr/>
            <p:nvPr/>
          </p:nvSpPr>
          <p:spPr>
            <a:xfrm>
              <a:off x="-158305" y="1956007"/>
              <a:ext cx="399202" cy="16944"/>
            </a:xfrm>
            <a:custGeom>
              <a:avLst/>
              <a:gdLst/>
              <a:ahLst/>
              <a:cxnLst/>
              <a:rect l="l" t="t" r="r" b="b"/>
              <a:pathLst>
                <a:path w="7610" h="323" extrusionOk="0">
                  <a:moveTo>
                    <a:pt x="171" y="0"/>
                  </a:moveTo>
                  <a:lnTo>
                    <a:pt x="114" y="19"/>
                  </a:lnTo>
                  <a:lnTo>
                    <a:pt x="57" y="38"/>
                  </a:lnTo>
                  <a:lnTo>
                    <a:pt x="19" y="95"/>
                  </a:lnTo>
                  <a:lnTo>
                    <a:pt x="0" y="171"/>
                  </a:lnTo>
                  <a:lnTo>
                    <a:pt x="19" y="228"/>
                  </a:lnTo>
                  <a:lnTo>
                    <a:pt x="57" y="285"/>
                  </a:lnTo>
                  <a:lnTo>
                    <a:pt x="114" y="323"/>
                  </a:lnTo>
                  <a:lnTo>
                    <a:pt x="7515" y="323"/>
                  </a:lnTo>
                  <a:lnTo>
                    <a:pt x="7572" y="285"/>
                  </a:lnTo>
                  <a:lnTo>
                    <a:pt x="7609" y="228"/>
                  </a:lnTo>
                  <a:lnTo>
                    <a:pt x="7609" y="171"/>
                  </a:lnTo>
                  <a:lnTo>
                    <a:pt x="7609" y="95"/>
                  </a:lnTo>
                  <a:lnTo>
                    <a:pt x="7572" y="38"/>
                  </a:lnTo>
                  <a:lnTo>
                    <a:pt x="7515" y="19"/>
                  </a:lnTo>
                  <a:lnTo>
                    <a:pt x="745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
            <p:cNvSpPr/>
            <p:nvPr/>
          </p:nvSpPr>
          <p:spPr>
            <a:xfrm>
              <a:off x="-176246" y="2815051"/>
              <a:ext cx="233960" cy="239941"/>
            </a:xfrm>
            <a:custGeom>
              <a:avLst/>
              <a:gdLst/>
              <a:ahLst/>
              <a:cxnLst/>
              <a:rect l="l" t="t" r="r" b="b"/>
              <a:pathLst>
                <a:path w="4460" h="4574" extrusionOk="0">
                  <a:moveTo>
                    <a:pt x="2733" y="0"/>
                  </a:moveTo>
                  <a:lnTo>
                    <a:pt x="2297" y="19"/>
                  </a:lnTo>
                  <a:lnTo>
                    <a:pt x="1860" y="38"/>
                  </a:lnTo>
                  <a:lnTo>
                    <a:pt x="1443" y="95"/>
                  </a:lnTo>
                  <a:lnTo>
                    <a:pt x="1006" y="152"/>
                  </a:lnTo>
                  <a:lnTo>
                    <a:pt x="1158" y="171"/>
                  </a:lnTo>
                  <a:lnTo>
                    <a:pt x="1291" y="209"/>
                  </a:lnTo>
                  <a:lnTo>
                    <a:pt x="1424" y="247"/>
                  </a:lnTo>
                  <a:lnTo>
                    <a:pt x="1538" y="323"/>
                  </a:lnTo>
                  <a:lnTo>
                    <a:pt x="1652" y="418"/>
                  </a:lnTo>
                  <a:lnTo>
                    <a:pt x="1746" y="513"/>
                  </a:lnTo>
                  <a:lnTo>
                    <a:pt x="1841" y="626"/>
                  </a:lnTo>
                  <a:lnTo>
                    <a:pt x="1917" y="778"/>
                  </a:lnTo>
                  <a:lnTo>
                    <a:pt x="1993" y="911"/>
                  </a:lnTo>
                  <a:lnTo>
                    <a:pt x="2050" y="1082"/>
                  </a:lnTo>
                  <a:lnTo>
                    <a:pt x="2088" y="1234"/>
                  </a:lnTo>
                  <a:lnTo>
                    <a:pt x="2107" y="1423"/>
                  </a:lnTo>
                  <a:lnTo>
                    <a:pt x="2126" y="1613"/>
                  </a:lnTo>
                  <a:lnTo>
                    <a:pt x="2126" y="1803"/>
                  </a:lnTo>
                  <a:lnTo>
                    <a:pt x="2107" y="2012"/>
                  </a:lnTo>
                  <a:lnTo>
                    <a:pt x="2088" y="2220"/>
                  </a:lnTo>
                  <a:lnTo>
                    <a:pt x="2031" y="2429"/>
                  </a:lnTo>
                  <a:lnTo>
                    <a:pt x="1974" y="2619"/>
                  </a:lnTo>
                  <a:lnTo>
                    <a:pt x="1879" y="2809"/>
                  </a:lnTo>
                  <a:lnTo>
                    <a:pt x="1803" y="2998"/>
                  </a:lnTo>
                  <a:lnTo>
                    <a:pt x="1689" y="3188"/>
                  </a:lnTo>
                  <a:lnTo>
                    <a:pt x="1576" y="3359"/>
                  </a:lnTo>
                  <a:lnTo>
                    <a:pt x="1462" y="3511"/>
                  </a:lnTo>
                  <a:lnTo>
                    <a:pt x="1310" y="3663"/>
                  </a:lnTo>
                  <a:lnTo>
                    <a:pt x="1177" y="3814"/>
                  </a:lnTo>
                  <a:lnTo>
                    <a:pt x="1025" y="3928"/>
                  </a:lnTo>
                  <a:lnTo>
                    <a:pt x="874" y="4061"/>
                  </a:lnTo>
                  <a:lnTo>
                    <a:pt x="703" y="4156"/>
                  </a:lnTo>
                  <a:lnTo>
                    <a:pt x="532" y="4251"/>
                  </a:lnTo>
                  <a:lnTo>
                    <a:pt x="361" y="4327"/>
                  </a:lnTo>
                  <a:lnTo>
                    <a:pt x="190" y="4384"/>
                  </a:lnTo>
                  <a:lnTo>
                    <a:pt x="1" y="4441"/>
                  </a:lnTo>
                  <a:lnTo>
                    <a:pt x="475" y="4422"/>
                  </a:lnTo>
                  <a:lnTo>
                    <a:pt x="930" y="4403"/>
                  </a:lnTo>
                  <a:lnTo>
                    <a:pt x="1405" y="4384"/>
                  </a:lnTo>
                  <a:lnTo>
                    <a:pt x="1879" y="4403"/>
                  </a:lnTo>
                  <a:lnTo>
                    <a:pt x="2335" y="4422"/>
                  </a:lnTo>
                  <a:lnTo>
                    <a:pt x="2809" y="4460"/>
                  </a:lnTo>
                  <a:lnTo>
                    <a:pt x="3264" y="4498"/>
                  </a:lnTo>
                  <a:lnTo>
                    <a:pt x="3739" y="4573"/>
                  </a:lnTo>
                  <a:lnTo>
                    <a:pt x="3739" y="4554"/>
                  </a:lnTo>
                  <a:lnTo>
                    <a:pt x="3587" y="4498"/>
                  </a:lnTo>
                  <a:lnTo>
                    <a:pt x="3416" y="4422"/>
                  </a:lnTo>
                  <a:lnTo>
                    <a:pt x="3283" y="4327"/>
                  </a:lnTo>
                  <a:lnTo>
                    <a:pt x="3151" y="4232"/>
                  </a:lnTo>
                  <a:lnTo>
                    <a:pt x="3018" y="4118"/>
                  </a:lnTo>
                  <a:lnTo>
                    <a:pt x="2904" y="3985"/>
                  </a:lnTo>
                  <a:lnTo>
                    <a:pt x="2809" y="3852"/>
                  </a:lnTo>
                  <a:lnTo>
                    <a:pt x="2733" y="3701"/>
                  </a:lnTo>
                  <a:lnTo>
                    <a:pt x="2657" y="3549"/>
                  </a:lnTo>
                  <a:lnTo>
                    <a:pt x="2600" y="3378"/>
                  </a:lnTo>
                  <a:lnTo>
                    <a:pt x="2543" y="3207"/>
                  </a:lnTo>
                  <a:lnTo>
                    <a:pt x="2524" y="3017"/>
                  </a:lnTo>
                  <a:lnTo>
                    <a:pt x="2505" y="2828"/>
                  </a:lnTo>
                  <a:lnTo>
                    <a:pt x="2505" y="2638"/>
                  </a:lnTo>
                  <a:lnTo>
                    <a:pt x="2524" y="2429"/>
                  </a:lnTo>
                  <a:lnTo>
                    <a:pt x="2543" y="2220"/>
                  </a:lnTo>
                  <a:lnTo>
                    <a:pt x="2600" y="2012"/>
                  </a:lnTo>
                  <a:lnTo>
                    <a:pt x="2657" y="1803"/>
                  </a:lnTo>
                  <a:lnTo>
                    <a:pt x="2733" y="1613"/>
                  </a:lnTo>
                  <a:lnTo>
                    <a:pt x="2828" y="1423"/>
                  </a:lnTo>
                  <a:lnTo>
                    <a:pt x="2923" y="1253"/>
                  </a:lnTo>
                  <a:lnTo>
                    <a:pt x="3018" y="1082"/>
                  </a:lnTo>
                  <a:lnTo>
                    <a:pt x="3132" y="911"/>
                  </a:lnTo>
                  <a:lnTo>
                    <a:pt x="3264" y="759"/>
                  </a:lnTo>
                  <a:lnTo>
                    <a:pt x="3397" y="626"/>
                  </a:lnTo>
                  <a:lnTo>
                    <a:pt x="3530" y="513"/>
                  </a:lnTo>
                  <a:lnTo>
                    <a:pt x="3663" y="399"/>
                  </a:lnTo>
                  <a:lnTo>
                    <a:pt x="3815" y="323"/>
                  </a:lnTo>
                  <a:lnTo>
                    <a:pt x="3967" y="247"/>
                  </a:lnTo>
                  <a:lnTo>
                    <a:pt x="4137" y="190"/>
                  </a:lnTo>
                  <a:lnTo>
                    <a:pt x="4289" y="152"/>
                  </a:lnTo>
                  <a:lnTo>
                    <a:pt x="4460" y="152"/>
                  </a:lnTo>
                  <a:lnTo>
                    <a:pt x="4460" y="133"/>
                  </a:lnTo>
                  <a:lnTo>
                    <a:pt x="4024" y="76"/>
                  </a:lnTo>
                  <a:lnTo>
                    <a:pt x="3587" y="38"/>
                  </a:lnTo>
                  <a:lnTo>
                    <a:pt x="315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
            <p:cNvSpPr/>
            <p:nvPr/>
          </p:nvSpPr>
          <p:spPr>
            <a:xfrm>
              <a:off x="-219051" y="2869764"/>
              <a:ext cx="320568" cy="155379"/>
            </a:xfrm>
            <a:custGeom>
              <a:avLst/>
              <a:gdLst/>
              <a:ahLst/>
              <a:cxnLst/>
              <a:rect l="l" t="t" r="r" b="b"/>
              <a:pathLst>
                <a:path w="6111" h="2962" extrusionOk="0">
                  <a:moveTo>
                    <a:pt x="722" y="1"/>
                  </a:moveTo>
                  <a:lnTo>
                    <a:pt x="722" y="20"/>
                  </a:lnTo>
                  <a:lnTo>
                    <a:pt x="1" y="2771"/>
                  </a:lnTo>
                  <a:lnTo>
                    <a:pt x="20" y="2771"/>
                  </a:lnTo>
                  <a:lnTo>
                    <a:pt x="96" y="2658"/>
                  </a:lnTo>
                  <a:lnTo>
                    <a:pt x="190" y="2525"/>
                  </a:lnTo>
                  <a:lnTo>
                    <a:pt x="323" y="2392"/>
                  </a:lnTo>
                  <a:lnTo>
                    <a:pt x="456" y="2259"/>
                  </a:lnTo>
                  <a:lnTo>
                    <a:pt x="608" y="2145"/>
                  </a:lnTo>
                  <a:lnTo>
                    <a:pt x="779" y="2012"/>
                  </a:lnTo>
                  <a:lnTo>
                    <a:pt x="968" y="1918"/>
                  </a:lnTo>
                  <a:lnTo>
                    <a:pt x="1177" y="1804"/>
                  </a:lnTo>
                  <a:lnTo>
                    <a:pt x="1386" y="1709"/>
                  </a:lnTo>
                  <a:lnTo>
                    <a:pt x="1614" y="1614"/>
                  </a:lnTo>
                  <a:lnTo>
                    <a:pt x="1841" y="1538"/>
                  </a:lnTo>
                  <a:lnTo>
                    <a:pt x="2069" y="1481"/>
                  </a:lnTo>
                  <a:lnTo>
                    <a:pt x="2316" y="1424"/>
                  </a:lnTo>
                  <a:lnTo>
                    <a:pt x="2581" y="1386"/>
                  </a:lnTo>
                  <a:lnTo>
                    <a:pt x="2828" y="1367"/>
                  </a:lnTo>
                  <a:lnTo>
                    <a:pt x="3359" y="1367"/>
                  </a:lnTo>
                  <a:lnTo>
                    <a:pt x="3606" y="1405"/>
                  </a:lnTo>
                  <a:lnTo>
                    <a:pt x="3834" y="1443"/>
                  </a:lnTo>
                  <a:lnTo>
                    <a:pt x="4080" y="1500"/>
                  </a:lnTo>
                  <a:lnTo>
                    <a:pt x="4289" y="1576"/>
                  </a:lnTo>
                  <a:lnTo>
                    <a:pt x="4498" y="1671"/>
                  </a:lnTo>
                  <a:lnTo>
                    <a:pt x="4688" y="1766"/>
                  </a:lnTo>
                  <a:lnTo>
                    <a:pt x="4877" y="1880"/>
                  </a:lnTo>
                  <a:lnTo>
                    <a:pt x="5029" y="2012"/>
                  </a:lnTo>
                  <a:lnTo>
                    <a:pt x="5181" y="2126"/>
                  </a:lnTo>
                  <a:lnTo>
                    <a:pt x="5314" y="2259"/>
                  </a:lnTo>
                  <a:lnTo>
                    <a:pt x="5428" y="2392"/>
                  </a:lnTo>
                  <a:lnTo>
                    <a:pt x="5523" y="2544"/>
                  </a:lnTo>
                  <a:lnTo>
                    <a:pt x="5580" y="2677"/>
                  </a:lnTo>
                  <a:lnTo>
                    <a:pt x="5636" y="2828"/>
                  </a:lnTo>
                  <a:lnTo>
                    <a:pt x="5655" y="2961"/>
                  </a:lnTo>
                  <a:lnTo>
                    <a:pt x="5674" y="2961"/>
                  </a:lnTo>
                  <a:lnTo>
                    <a:pt x="5902" y="1519"/>
                  </a:lnTo>
                  <a:lnTo>
                    <a:pt x="6111" y="77"/>
                  </a:lnTo>
                  <a:lnTo>
                    <a:pt x="6092" y="77"/>
                  </a:lnTo>
                  <a:lnTo>
                    <a:pt x="6035" y="191"/>
                  </a:lnTo>
                  <a:lnTo>
                    <a:pt x="5959" y="305"/>
                  </a:lnTo>
                  <a:lnTo>
                    <a:pt x="5845" y="399"/>
                  </a:lnTo>
                  <a:lnTo>
                    <a:pt x="5712" y="494"/>
                  </a:lnTo>
                  <a:lnTo>
                    <a:pt x="5580" y="570"/>
                  </a:lnTo>
                  <a:lnTo>
                    <a:pt x="5409" y="646"/>
                  </a:lnTo>
                  <a:lnTo>
                    <a:pt x="5238" y="722"/>
                  </a:lnTo>
                  <a:lnTo>
                    <a:pt x="5048" y="779"/>
                  </a:lnTo>
                  <a:lnTo>
                    <a:pt x="4631" y="874"/>
                  </a:lnTo>
                  <a:lnTo>
                    <a:pt x="4175" y="931"/>
                  </a:lnTo>
                  <a:lnTo>
                    <a:pt x="3682" y="969"/>
                  </a:lnTo>
                  <a:lnTo>
                    <a:pt x="3170" y="988"/>
                  </a:lnTo>
                  <a:lnTo>
                    <a:pt x="2657" y="969"/>
                  </a:lnTo>
                  <a:lnTo>
                    <a:pt x="2202" y="912"/>
                  </a:lnTo>
                  <a:lnTo>
                    <a:pt x="1784" y="836"/>
                  </a:lnTo>
                  <a:lnTo>
                    <a:pt x="1595" y="779"/>
                  </a:lnTo>
                  <a:lnTo>
                    <a:pt x="1424" y="722"/>
                  </a:lnTo>
                  <a:lnTo>
                    <a:pt x="1272" y="665"/>
                  </a:lnTo>
                  <a:lnTo>
                    <a:pt x="1139" y="589"/>
                  </a:lnTo>
                  <a:lnTo>
                    <a:pt x="1006" y="513"/>
                  </a:lnTo>
                  <a:lnTo>
                    <a:pt x="912" y="437"/>
                  </a:lnTo>
                  <a:lnTo>
                    <a:pt x="836" y="343"/>
                  </a:lnTo>
                  <a:lnTo>
                    <a:pt x="779" y="229"/>
                  </a:lnTo>
                  <a:lnTo>
                    <a:pt x="741" y="134"/>
                  </a:lnTo>
                  <a:lnTo>
                    <a:pt x="722" y="1"/>
                  </a:lnTo>
                  <a:close/>
                </a:path>
              </a:pathLst>
            </a:custGeom>
            <a:solidFill>
              <a:srgbClr val="CF2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
            <p:cNvSpPr/>
            <p:nvPr/>
          </p:nvSpPr>
          <p:spPr>
            <a:xfrm>
              <a:off x="-116497" y="2373097"/>
              <a:ext cx="149347" cy="153333"/>
            </a:xfrm>
            <a:custGeom>
              <a:avLst/>
              <a:gdLst/>
              <a:ahLst/>
              <a:cxnLst/>
              <a:rect l="l" t="t" r="r" b="b"/>
              <a:pathLst>
                <a:path w="2847" h="2923" extrusionOk="0">
                  <a:moveTo>
                    <a:pt x="1746" y="0"/>
                  </a:moveTo>
                  <a:lnTo>
                    <a:pt x="1196" y="38"/>
                  </a:lnTo>
                  <a:lnTo>
                    <a:pt x="645" y="95"/>
                  </a:lnTo>
                  <a:lnTo>
                    <a:pt x="740" y="114"/>
                  </a:lnTo>
                  <a:lnTo>
                    <a:pt x="835" y="133"/>
                  </a:lnTo>
                  <a:lnTo>
                    <a:pt x="911" y="171"/>
                  </a:lnTo>
                  <a:lnTo>
                    <a:pt x="987" y="209"/>
                  </a:lnTo>
                  <a:lnTo>
                    <a:pt x="1063" y="266"/>
                  </a:lnTo>
                  <a:lnTo>
                    <a:pt x="1120" y="323"/>
                  </a:lnTo>
                  <a:lnTo>
                    <a:pt x="1234" y="493"/>
                  </a:lnTo>
                  <a:lnTo>
                    <a:pt x="1310" y="683"/>
                  </a:lnTo>
                  <a:lnTo>
                    <a:pt x="1347" y="911"/>
                  </a:lnTo>
                  <a:lnTo>
                    <a:pt x="1366" y="1158"/>
                  </a:lnTo>
                  <a:lnTo>
                    <a:pt x="1328" y="1423"/>
                  </a:lnTo>
                  <a:lnTo>
                    <a:pt x="1253" y="1670"/>
                  </a:lnTo>
                  <a:lnTo>
                    <a:pt x="1158" y="1917"/>
                  </a:lnTo>
                  <a:lnTo>
                    <a:pt x="1006" y="2144"/>
                  </a:lnTo>
                  <a:lnTo>
                    <a:pt x="854" y="2353"/>
                  </a:lnTo>
                  <a:lnTo>
                    <a:pt x="664" y="2524"/>
                  </a:lnTo>
                  <a:lnTo>
                    <a:pt x="456" y="2657"/>
                  </a:lnTo>
                  <a:lnTo>
                    <a:pt x="228" y="2770"/>
                  </a:lnTo>
                  <a:lnTo>
                    <a:pt x="0" y="2846"/>
                  </a:lnTo>
                  <a:lnTo>
                    <a:pt x="0" y="2846"/>
                  </a:lnTo>
                  <a:lnTo>
                    <a:pt x="607" y="2808"/>
                  </a:lnTo>
                  <a:lnTo>
                    <a:pt x="1196" y="2808"/>
                  </a:lnTo>
                  <a:lnTo>
                    <a:pt x="1803" y="2846"/>
                  </a:lnTo>
                  <a:lnTo>
                    <a:pt x="2391" y="2922"/>
                  </a:lnTo>
                  <a:lnTo>
                    <a:pt x="2182" y="2827"/>
                  </a:lnTo>
                  <a:lnTo>
                    <a:pt x="2012" y="2695"/>
                  </a:lnTo>
                  <a:lnTo>
                    <a:pt x="1860" y="2543"/>
                  </a:lnTo>
                  <a:lnTo>
                    <a:pt x="1746" y="2372"/>
                  </a:lnTo>
                  <a:lnTo>
                    <a:pt x="1670" y="2163"/>
                  </a:lnTo>
                  <a:lnTo>
                    <a:pt x="1613" y="1936"/>
                  </a:lnTo>
                  <a:lnTo>
                    <a:pt x="1594" y="1689"/>
                  </a:lnTo>
                  <a:lnTo>
                    <a:pt x="1632" y="1423"/>
                  </a:lnTo>
                  <a:lnTo>
                    <a:pt x="1708" y="1158"/>
                  </a:lnTo>
                  <a:lnTo>
                    <a:pt x="1803" y="911"/>
                  </a:lnTo>
                  <a:lnTo>
                    <a:pt x="1936" y="683"/>
                  </a:lnTo>
                  <a:lnTo>
                    <a:pt x="2088" y="493"/>
                  </a:lnTo>
                  <a:lnTo>
                    <a:pt x="2258" y="323"/>
                  </a:lnTo>
                  <a:lnTo>
                    <a:pt x="2448" y="209"/>
                  </a:lnTo>
                  <a:lnTo>
                    <a:pt x="2543" y="152"/>
                  </a:lnTo>
                  <a:lnTo>
                    <a:pt x="2638" y="133"/>
                  </a:lnTo>
                  <a:lnTo>
                    <a:pt x="2752" y="95"/>
                  </a:lnTo>
                  <a:lnTo>
                    <a:pt x="2847" y="95"/>
                  </a:lnTo>
                  <a:lnTo>
                    <a:pt x="2581" y="57"/>
                  </a:lnTo>
                  <a:lnTo>
                    <a:pt x="2296" y="19"/>
                  </a:lnTo>
                  <a:lnTo>
                    <a:pt x="20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
            <p:cNvSpPr/>
            <p:nvPr/>
          </p:nvSpPr>
          <p:spPr>
            <a:xfrm>
              <a:off x="-143407" y="2407928"/>
              <a:ext cx="204112" cy="99564"/>
            </a:xfrm>
            <a:custGeom>
              <a:avLst/>
              <a:gdLst/>
              <a:ahLst/>
              <a:cxnLst/>
              <a:rect l="l" t="t" r="r" b="b"/>
              <a:pathLst>
                <a:path w="3891" h="1898" extrusionOk="0">
                  <a:moveTo>
                    <a:pt x="456" y="0"/>
                  </a:moveTo>
                  <a:lnTo>
                    <a:pt x="456" y="19"/>
                  </a:lnTo>
                  <a:lnTo>
                    <a:pt x="1" y="1784"/>
                  </a:lnTo>
                  <a:lnTo>
                    <a:pt x="115" y="1613"/>
                  </a:lnTo>
                  <a:lnTo>
                    <a:pt x="285" y="1442"/>
                  </a:lnTo>
                  <a:lnTo>
                    <a:pt x="494" y="1291"/>
                  </a:lnTo>
                  <a:lnTo>
                    <a:pt x="741" y="1158"/>
                  </a:lnTo>
                  <a:lnTo>
                    <a:pt x="1026" y="1044"/>
                  </a:lnTo>
                  <a:lnTo>
                    <a:pt x="1329" y="949"/>
                  </a:lnTo>
                  <a:lnTo>
                    <a:pt x="1633" y="892"/>
                  </a:lnTo>
                  <a:lnTo>
                    <a:pt x="1974" y="873"/>
                  </a:lnTo>
                  <a:lnTo>
                    <a:pt x="2145" y="873"/>
                  </a:lnTo>
                  <a:lnTo>
                    <a:pt x="2297" y="892"/>
                  </a:lnTo>
                  <a:lnTo>
                    <a:pt x="2601" y="968"/>
                  </a:lnTo>
                  <a:lnTo>
                    <a:pt x="2866" y="1082"/>
                  </a:lnTo>
                  <a:lnTo>
                    <a:pt x="3113" y="1215"/>
                  </a:lnTo>
                  <a:lnTo>
                    <a:pt x="3303" y="1366"/>
                  </a:lnTo>
                  <a:lnTo>
                    <a:pt x="3454" y="1537"/>
                  </a:lnTo>
                  <a:lnTo>
                    <a:pt x="3530" y="1632"/>
                  </a:lnTo>
                  <a:lnTo>
                    <a:pt x="3568" y="1708"/>
                  </a:lnTo>
                  <a:lnTo>
                    <a:pt x="3606" y="1803"/>
                  </a:lnTo>
                  <a:lnTo>
                    <a:pt x="3606" y="1898"/>
                  </a:lnTo>
                  <a:lnTo>
                    <a:pt x="3625" y="1898"/>
                  </a:lnTo>
                  <a:lnTo>
                    <a:pt x="3777" y="987"/>
                  </a:lnTo>
                  <a:lnTo>
                    <a:pt x="3891" y="57"/>
                  </a:lnTo>
                  <a:lnTo>
                    <a:pt x="3891" y="38"/>
                  </a:lnTo>
                  <a:lnTo>
                    <a:pt x="3853" y="114"/>
                  </a:lnTo>
                  <a:lnTo>
                    <a:pt x="3796" y="190"/>
                  </a:lnTo>
                  <a:lnTo>
                    <a:pt x="3739" y="266"/>
                  </a:lnTo>
                  <a:lnTo>
                    <a:pt x="3644" y="323"/>
                  </a:lnTo>
                  <a:lnTo>
                    <a:pt x="3454" y="418"/>
                  </a:lnTo>
                  <a:lnTo>
                    <a:pt x="3227" y="494"/>
                  </a:lnTo>
                  <a:lnTo>
                    <a:pt x="2961" y="550"/>
                  </a:lnTo>
                  <a:lnTo>
                    <a:pt x="2657" y="607"/>
                  </a:lnTo>
                  <a:lnTo>
                    <a:pt x="2354" y="626"/>
                  </a:lnTo>
                  <a:lnTo>
                    <a:pt x="1690" y="626"/>
                  </a:lnTo>
                  <a:lnTo>
                    <a:pt x="1405" y="588"/>
                  </a:lnTo>
                  <a:lnTo>
                    <a:pt x="1139" y="532"/>
                  </a:lnTo>
                  <a:lnTo>
                    <a:pt x="912" y="475"/>
                  </a:lnTo>
                  <a:lnTo>
                    <a:pt x="722" y="380"/>
                  </a:lnTo>
                  <a:lnTo>
                    <a:pt x="646" y="342"/>
                  </a:lnTo>
                  <a:lnTo>
                    <a:pt x="570" y="285"/>
                  </a:lnTo>
                  <a:lnTo>
                    <a:pt x="532" y="228"/>
                  </a:lnTo>
                  <a:lnTo>
                    <a:pt x="494" y="152"/>
                  </a:lnTo>
                  <a:lnTo>
                    <a:pt x="475" y="76"/>
                  </a:lnTo>
                  <a:lnTo>
                    <a:pt x="45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
            <p:cNvSpPr/>
            <p:nvPr/>
          </p:nvSpPr>
          <p:spPr>
            <a:xfrm>
              <a:off x="-66767" y="2014707"/>
              <a:ext cx="106594" cy="108587"/>
            </a:xfrm>
            <a:custGeom>
              <a:avLst/>
              <a:gdLst/>
              <a:ahLst/>
              <a:cxnLst/>
              <a:rect l="l" t="t" r="r" b="b"/>
              <a:pathLst>
                <a:path w="2032" h="2070" extrusionOk="0">
                  <a:moveTo>
                    <a:pt x="1253" y="1"/>
                  </a:moveTo>
                  <a:lnTo>
                    <a:pt x="855" y="20"/>
                  </a:lnTo>
                  <a:lnTo>
                    <a:pt x="456" y="58"/>
                  </a:lnTo>
                  <a:lnTo>
                    <a:pt x="589" y="77"/>
                  </a:lnTo>
                  <a:lnTo>
                    <a:pt x="703" y="134"/>
                  </a:lnTo>
                  <a:lnTo>
                    <a:pt x="798" y="228"/>
                  </a:lnTo>
                  <a:lnTo>
                    <a:pt x="893" y="342"/>
                  </a:lnTo>
                  <a:lnTo>
                    <a:pt x="931" y="475"/>
                  </a:lnTo>
                  <a:lnTo>
                    <a:pt x="969" y="646"/>
                  </a:lnTo>
                  <a:lnTo>
                    <a:pt x="969" y="817"/>
                  </a:lnTo>
                  <a:lnTo>
                    <a:pt x="950" y="1006"/>
                  </a:lnTo>
                  <a:lnTo>
                    <a:pt x="912" y="1196"/>
                  </a:lnTo>
                  <a:lnTo>
                    <a:pt x="817" y="1367"/>
                  </a:lnTo>
                  <a:lnTo>
                    <a:pt x="722" y="1519"/>
                  </a:lnTo>
                  <a:lnTo>
                    <a:pt x="608" y="1671"/>
                  </a:lnTo>
                  <a:lnTo>
                    <a:pt x="475" y="1784"/>
                  </a:lnTo>
                  <a:lnTo>
                    <a:pt x="324" y="1898"/>
                  </a:lnTo>
                  <a:lnTo>
                    <a:pt x="172" y="1974"/>
                  </a:lnTo>
                  <a:lnTo>
                    <a:pt x="1" y="2012"/>
                  </a:lnTo>
                  <a:lnTo>
                    <a:pt x="437" y="1993"/>
                  </a:lnTo>
                  <a:lnTo>
                    <a:pt x="855" y="1993"/>
                  </a:lnTo>
                  <a:lnTo>
                    <a:pt x="1291" y="2031"/>
                  </a:lnTo>
                  <a:lnTo>
                    <a:pt x="1709" y="2069"/>
                  </a:lnTo>
                  <a:lnTo>
                    <a:pt x="1576" y="2012"/>
                  </a:lnTo>
                  <a:lnTo>
                    <a:pt x="1443" y="1917"/>
                  </a:lnTo>
                  <a:lnTo>
                    <a:pt x="1329" y="1803"/>
                  </a:lnTo>
                  <a:lnTo>
                    <a:pt x="1253" y="1690"/>
                  </a:lnTo>
                  <a:lnTo>
                    <a:pt x="1196" y="1538"/>
                  </a:lnTo>
                  <a:lnTo>
                    <a:pt x="1158" y="1367"/>
                  </a:lnTo>
                  <a:lnTo>
                    <a:pt x="1140" y="1196"/>
                  </a:lnTo>
                  <a:lnTo>
                    <a:pt x="1177" y="1006"/>
                  </a:lnTo>
                  <a:lnTo>
                    <a:pt x="1215" y="817"/>
                  </a:lnTo>
                  <a:lnTo>
                    <a:pt x="1291" y="646"/>
                  </a:lnTo>
                  <a:lnTo>
                    <a:pt x="1386" y="475"/>
                  </a:lnTo>
                  <a:lnTo>
                    <a:pt x="1500" y="342"/>
                  </a:lnTo>
                  <a:lnTo>
                    <a:pt x="1614" y="228"/>
                  </a:lnTo>
                  <a:lnTo>
                    <a:pt x="1747" y="134"/>
                  </a:lnTo>
                  <a:lnTo>
                    <a:pt x="1899" y="77"/>
                  </a:lnTo>
                  <a:lnTo>
                    <a:pt x="2031" y="58"/>
                  </a:lnTo>
                  <a:lnTo>
                    <a:pt x="16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
            <p:cNvSpPr/>
            <p:nvPr/>
          </p:nvSpPr>
          <p:spPr>
            <a:xfrm>
              <a:off x="-85652" y="2039624"/>
              <a:ext cx="145360" cy="70713"/>
            </a:xfrm>
            <a:custGeom>
              <a:avLst/>
              <a:gdLst/>
              <a:ahLst/>
              <a:cxnLst/>
              <a:rect l="l" t="t" r="r" b="b"/>
              <a:pathLst>
                <a:path w="2771" h="1348" extrusionOk="0">
                  <a:moveTo>
                    <a:pt x="8" y="1241"/>
                  </a:moveTo>
                  <a:lnTo>
                    <a:pt x="0" y="1253"/>
                  </a:lnTo>
                  <a:lnTo>
                    <a:pt x="0" y="1272"/>
                  </a:lnTo>
                  <a:lnTo>
                    <a:pt x="8" y="1241"/>
                  </a:lnTo>
                  <a:close/>
                  <a:moveTo>
                    <a:pt x="323" y="0"/>
                  </a:moveTo>
                  <a:lnTo>
                    <a:pt x="8" y="1241"/>
                  </a:lnTo>
                  <a:lnTo>
                    <a:pt x="76" y="1139"/>
                  </a:lnTo>
                  <a:lnTo>
                    <a:pt x="209" y="1025"/>
                  </a:lnTo>
                  <a:lnTo>
                    <a:pt x="361" y="911"/>
                  </a:lnTo>
                  <a:lnTo>
                    <a:pt x="532" y="816"/>
                  </a:lnTo>
                  <a:lnTo>
                    <a:pt x="722" y="740"/>
                  </a:lnTo>
                  <a:lnTo>
                    <a:pt x="949" y="664"/>
                  </a:lnTo>
                  <a:lnTo>
                    <a:pt x="1177" y="626"/>
                  </a:lnTo>
                  <a:lnTo>
                    <a:pt x="1405" y="607"/>
                  </a:lnTo>
                  <a:lnTo>
                    <a:pt x="1632" y="626"/>
                  </a:lnTo>
                  <a:lnTo>
                    <a:pt x="1860" y="683"/>
                  </a:lnTo>
                  <a:lnTo>
                    <a:pt x="2050" y="759"/>
                  </a:lnTo>
                  <a:lnTo>
                    <a:pt x="2221" y="854"/>
                  </a:lnTo>
                  <a:lnTo>
                    <a:pt x="2353" y="968"/>
                  </a:lnTo>
                  <a:lnTo>
                    <a:pt x="2467" y="1082"/>
                  </a:lnTo>
                  <a:lnTo>
                    <a:pt x="2543" y="1215"/>
                  </a:lnTo>
                  <a:lnTo>
                    <a:pt x="2581" y="1347"/>
                  </a:lnTo>
                  <a:lnTo>
                    <a:pt x="2695" y="683"/>
                  </a:lnTo>
                  <a:lnTo>
                    <a:pt x="2771" y="19"/>
                  </a:lnTo>
                  <a:lnTo>
                    <a:pt x="2714" y="133"/>
                  </a:lnTo>
                  <a:lnTo>
                    <a:pt x="2600" y="228"/>
                  </a:lnTo>
                  <a:lnTo>
                    <a:pt x="2467" y="285"/>
                  </a:lnTo>
                  <a:lnTo>
                    <a:pt x="2297" y="342"/>
                  </a:lnTo>
                  <a:lnTo>
                    <a:pt x="2107" y="399"/>
                  </a:lnTo>
                  <a:lnTo>
                    <a:pt x="1898" y="418"/>
                  </a:lnTo>
                  <a:lnTo>
                    <a:pt x="1670" y="437"/>
                  </a:lnTo>
                  <a:lnTo>
                    <a:pt x="1215" y="437"/>
                  </a:lnTo>
                  <a:lnTo>
                    <a:pt x="987" y="418"/>
                  </a:lnTo>
                  <a:lnTo>
                    <a:pt x="816" y="380"/>
                  </a:lnTo>
                  <a:lnTo>
                    <a:pt x="646" y="323"/>
                  </a:lnTo>
                  <a:lnTo>
                    <a:pt x="513" y="266"/>
                  </a:lnTo>
                  <a:lnTo>
                    <a:pt x="418" y="190"/>
                  </a:lnTo>
                  <a:lnTo>
                    <a:pt x="342" y="95"/>
                  </a:lnTo>
                  <a:lnTo>
                    <a:pt x="3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
            <p:cNvSpPr/>
            <p:nvPr/>
          </p:nvSpPr>
          <p:spPr>
            <a:xfrm>
              <a:off x="-102595" y="1964925"/>
              <a:ext cx="61795" cy="231023"/>
            </a:xfrm>
            <a:custGeom>
              <a:avLst/>
              <a:gdLst/>
              <a:ahLst/>
              <a:cxnLst/>
              <a:rect l="l" t="t" r="r" b="b"/>
              <a:pathLst>
                <a:path w="1178" h="4404" extrusionOk="0">
                  <a:moveTo>
                    <a:pt x="988" y="1"/>
                  </a:moveTo>
                  <a:lnTo>
                    <a:pt x="893" y="115"/>
                  </a:lnTo>
                  <a:lnTo>
                    <a:pt x="760" y="267"/>
                  </a:lnTo>
                  <a:lnTo>
                    <a:pt x="703" y="361"/>
                  </a:lnTo>
                  <a:lnTo>
                    <a:pt x="627" y="456"/>
                  </a:lnTo>
                  <a:lnTo>
                    <a:pt x="513" y="646"/>
                  </a:lnTo>
                  <a:lnTo>
                    <a:pt x="399" y="874"/>
                  </a:lnTo>
                  <a:lnTo>
                    <a:pt x="304" y="1102"/>
                  </a:lnTo>
                  <a:lnTo>
                    <a:pt x="248" y="1215"/>
                  </a:lnTo>
                  <a:lnTo>
                    <a:pt x="210" y="1348"/>
                  </a:lnTo>
                  <a:lnTo>
                    <a:pt x="134" y="1595"/>
                  </a:lnTo>
                  <a:lnTo>
                    <a:pt x="77" y="1861"/>
                  </a:lnTo>
                  <a:lnTo>
                    <a:pt x="39" y="2126"/>
                  </a:lnTo>
                  <a:lnTo>
                    <a:pt x="20" y="2259"/>
                  </a:lnTo>
                  <a:lnTo>
                    <a:pt x="20" y="2316"/>
                  </a:lnTo>
                  <a:lnTo>
                    <a:pt x="20" y="2392"/>
                  </a:lnTo>
                  <a:lnTo>
                    <a:pt x="1" y="2658"/>
                  </a:lnTo>
                  <a:lnTo>
                    <a:pt x="1" y="2771"/>
                  </a:lnTo>
                  <a:lnTo>
                    <a:pt x="20" y="2904"/>
                  </a:lnTo>
                  <a:lnTo>
                    <a:pt x="39" y="3151"/>
                  </a:lnTo>
                  <a:lnTo>
                    <a:pt x="58" y="3379"/>
                  </a:lnTo>
                  <a:lnTo>
                    <a:pt x="96" y="3587"/>
                  </a:lnTo>
                  <a:lnTo>
                    <a:pt x="134" y="3701"/>
                  </a:lnTo>
                  <a:lnTo>
                    <a:pt x="153" y="3796"/>
                  </a:lnTo>
                  <a:lnTo>
                    <a:pt x="191" y="3967"/>
                  </a:lnTo>
                  <a:lnTo>
                    <a:pt x="248" y="4138"/>
                  </a:lnTo>
                  <a:lnTo>
                    <a:pt x="285" y="4270"/>
                  </a:lnTo>
                  <a:lnTo>
                    <a:pt x="342" y="4403"/>
                  </a:lnTo>
                  <a:lnTo>
                    <a:pt x="399" y="4403"/>
                  </a:lnTo>
                  <a:lnTo>
                    <a:pt x="399" y="4384"/>
                  </a:lnTo>
                  <a:lnTo>
                    <a:pt x="361" y="4119"/>
                  </a:lnTo>
                  <a:lnTo>
                    <a:pt x="342" y="3948"/>
                  </a:lnTo>
                  <a:lnTo>
                    <a:pt x="323" y="3758"/>
                  </a:lnTo>
                  <a:lnTo>
                    <a:pt x="304" y="3663"/>
                  </a:lnTo>
                  <a:lnTo>
                    <a:pt x="304" y="3568"/>
                  </a:lnTo>
                  <a:lnTo>
                    <a:pt x="285" y="3360"/>
                  </a:lnTo>
                  <a:lnTo>
                    <a:pt x="285" y="3132"/>
                  </a:lnTo>
                  <a:lnTo>
                    <a:pt x="285" y="2885"/>
                  </a:lnTo>
                  <a:lnTo>
                    <a:pt x="304" y="2411"/>
                  </a:lnTo>
                  <a:lnTo>
                    <a:pt x="304" y="2354"/>
                  </a:lnTo>
                  <a:lnTo>
                    <a:pt x="304" y="2278"/>
                  </a:lnTo>
                  <a:lnTo>
                    <a:pt x="323" y="2164"/>
                  </a:lnTo>
                  <a:lnTo>
                    <a:pt x="361" y="1917"/>
                  </a:lnTo>
                  <a:lnTo>
                    <a:pt x="418" y="1671"/>
                  </a:lnTo>
                  <a:lnTo>
                    <a:pt x="475" y="1424"/>
                  </a:lnTo>
                  <a:lnTo>
                    <a:pt x="551" y="1196"/>
                  </a:lnTo>
                  <a:lnTo>
                    <a:pt x="627" y="969"/>
                  </a:lnTo>
                  <a:lnTo>
                    <a:pt x="722" y="760"/>
                  </a:lnTo>
                  <a:lnTo>
                    <a:pt x="817" y="570"/>
                  </a:lnTo>
                  <a:lnTo>
                    <a:pt x="1026" y="210"/>
                  </a:lnTo>
                  <a:lnTo>
                    <a:pt x="11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
            <p:cNvSpPr/>
            <p:nvPr/>
          </p:nvSpPr>
          <p:spPr>
            <a:xfrm>
              <a:off x="-156312" y="2294410"/>
              <a:ext cx="65729" cy="310653"/>
            </a:xfrm>
            <a:custGeom>
              <a:avLst/>
              <a:gdLst/>
              <a:ahLst/>
              <a:cxnLst/>
              <a:rect l="l" t="t" r="r" b="b"/>
              <a:pathLst>
                <a:path w="1253" h="5922" extrusionOk="0">
                  <a:moveTo>
                    <a:pt x="1120" y="1"/>
                  </a:moveTo>
                  <a:lnTo>
                    <a:pt x="892" y="380"/>
                  </a:lnTo>
                  <a:lnTo>
                    <a:pt x="759" y="627"/>
                  </a:lnTo>
                  <a:lnTo>
                    <a:pt x="626" y="874"/>
                  </a:lnTo>
                  <a:lnTo>
                    <a:pt x="513" y="1158"/>
                  </a:lnTo>
                  <a:lnTo>
                    <a:pt x="399" y="1462"/>
                  </a:lnTo>
                  <a:lnTo>
                    <a:pt x="342" y="1614"/>
                  </a:lnTo>
                  <a:lnTo>
                    <a:pt x="304" y="1766"/>
                  </a:lnTo>
                  <a:lnTo>
                    <a:pt x="209" y="2088"/>
                  </a:lnTo>
                  <a:lnTo>
                    <a:pt x="133" y="2430"/>
                  </a:lnTo>
                  <a:lnTo>
                    <a:pt x="76" y="2771"/>
                  </a:lnTo>
                  <a:lnTo>
                    <a:pt x="57" y="2942"/>
                  </a:lnTo>
                  <a:lnTo>
                    <a:pt x="38" y="3113"/>
                  </a:lnTo>
                  <a:lnTo>
                    <a:pt x="19" y="3284"/>
                  </a:lnTo>
                  <a:lnTo>
                    <a:pt x="19" y="3455"/>
                  </a:lnTo>
                  <a:lnTo>
                    <a:pt x="0" y="3796"/>
                  </a:lnTo>
                  <a:lnTo>
                    <a:pt x="19" y="4138"/>
                  </a:lnTo>
                  <a:lnTo>
                    <a:pt x="38" y="4441"/>
                  </a:lnTo>
                  <a:lnTo>
                    <a:pt x="57" y="4612"/>
                  </a:lnTo>
                  <a:lnTo>
                    <a:pt x="76" y="4745"/>
                  </a:lnTo>
                  <a:lnTo>
                    <a:pt x="133" y="5030"/>
                  </a:lnTo>
                  <a:lnTo>
                    <a:pt x="190" y="5295"/>
                  </a:lnTo>
                  <a:lnTo>
                    <a:pt x="247" y="5542"/>
                  </a:lnTo>
                  <a:lnTo>
                    <a:pt x="266" y="5656"/>
                  </a:lnTo>
                  <a:lnTo>
                    <a:pt x="304" y="5751"/>
                  </a:lnTo>
                  <a:lnTo>
                    <a:pt x="361" y="5902"/>
                  </a:lnTo>
                  <a:lnTo>
                    <a:pt x="456" y="5921"/>
                  </a:lnTo>
                  <a:lnTo>
                    <a:pt x="418" y="5732"/>
                  </a:lnTo>
                  <a:lnTo>
                    <a:pt x="399" y="5618"/>
                  </a:lnTo>
                  <a:lnTo>
                    <a:pt x="380" y="5504"/>
                  </a:lnTo>
                  <a:lnTo>
                    <a:pt x="342" y="5276"/>
                  </a:lnTo>
                  <a:lnTo>
                    <a:pt x="323" y="5011"/>
                  </a:lnTo>
                  <a:lnTo>
                    <a:pt x="304" y="4726"/>
                  </a:lnTo>
                  <a:lnTo>
                    <a:pt x="285" y="4574"/>
                  </a:lnTo>
                  <a:lnTo>
                    <a:pt x="285" y="4441"/>
                  </a:lnTo>
                  <a:lnTo>
                    <a:pt x="285" y="4119"/>
                  </a:lnTo>
                  <a:lnTo>
                    <a:pt x="285" y="3796"/>
                  </a:lnTo>
                  <a:lnTo>
                    <a:pt x="304" y="3474"/>
                  </a:lnTo>
                  <a:lnTo>
                    <a:pt x="304" y="3322"/>
                  </a:lnTo>
                  <a:lnTo>
                    <a:pt x="323" y="3151"/>
                  </a:lnTo>
                  <a:lnTo>
                    <a:pt x="342" y="2980"/>
                  </a:lnTo>
                  <a:lnTo>
                    <a:pt x="361" y="2809"/>
                  </a:lnTo>
                  <a:lnTo>
                    <a:pt x="418" y="2487"/>
                  </a:lnTo>
                  <a:lnTo>
                    <a:pt x="494" y="2164"/>
                  </a:lnTo>
                  <a:lnTo>
                    <a:pt x="569" y="1842"/>
                  </a:lnTo>
                  <a:lnTo>
                    <a:pt x="645" y="1538"/>
                  </a:lnTo>
                  <a:lnTo>
                    <a:pt x="835" y="969"/>
                  </a:lnTo>
                  <a:lnTo>
                    <a:pt x="930" y="703"/>
                  </a:lnTo>
                  <a:lnTo>
                    <a:pt x="1044" y="456"/>
                  </a:lnTo>
                  <a:lnTo>
                    <a:pt x="1234" y="39"/>
                  </a:lnTo>
                  <a:lnTo>
                    <a:pt x="12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
            <p:cNvSpPr/>
            <p:nvPr/>
          </p:nvSpPr>
          <p:spPr>
            <a:xfrm>
              <a:off x="-511712" y="1833571"/>
              <a:ext cx="70765" cy="1622563"/>
            </a:xfrm>
            <a:custGeom>
              <a:avLst/>
              <a:gdLst/>
              <a:ahLst/>
              <a:cxnLst/>
              <a:rect l="l" t="t" r="r" b="b"/>
              <a:pathLst>
                <a:path w="1349" h="30931" extrusionOk="0">
                  <a:moveTo>
                    <a:pt x="893" y="0"/>
                  </a:moveTo>
                  <a:lnTo>
                    <a:pt x="1" y="30931"/>
                  </a:lnTo>
                  <a:lnTo>
                    <a:pt x="1348" y="30931"/>
                  </a:lnTo>
                  <a:lnTo>
                    <a:pt x="1139" y="0"/>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
            <p:cNvSpPr/>
            <p:nvPr/>
          </p:nvSpPr>
          <p:spPr>
            <a:xfrm>
              <a:off x="-657019" y="1956007"/>
              <a:ext cx="399202" cy="16944"/>
            </a:xfrm>
            <a:custGeom>
              <a:avLst/>
              <a:gdLst/>
              <a:ahLst/>
              <a:cxnLst/>
              <a:rect l="l" t="t" r="r" b="b"/>
              <a:pathLst>
                <a:path w="7610" h="323" extrusionOk="0">
                  <a:moveTo>
                    <a:pt x="171" y="0"/>
                  </a:moveTo>
                  <a:lnTo>
                    <a:pt x="95" y="19"/>
                  </a:lnTo>
                  <a:lnTo>
                    <a:pt x="57" y="38"/>
                  </a:lnTo>
                  <a:lnTo>
                    <a:pt x="19" y="95"/>
                  </a:lnTo>
                  <a:lnTo>
                    <a:pt x="0" y="171"/>
                  </a:lnTo>
                  <a:lnTo>
                    <a:pt x="19" y="228"/>
                  </a:lnTo>
                  <a:lnTo>
                    <a:pt x="57" y="285"/>
                  </a:lnTo>
                  <a:lnTo>
                    <a:pt x="95" y="323"/>
                  </a:lnTo>
                  <a:lnTo>
                    <a:pt x="7515" y="323"/>
                  </a:lnTo>
                  <a:lnTo>
                    <a:pt x="7572" y="285"/>
                  </a:lnTo>
                  <a:lnTo>
                    <a:pt x="7591" y="228"/>
                  </a:lnTo>
                  <a:lnTo>
                    <a:pt x="7610" y="171"/>
                  </a:lnTo>
                  <a:lnTo>
                    <a:pt x="7591" y="95"/>
                  </a:lnTo>
                  <a:lnTo>
                    <a:pt x="7572" y="38"/>
                  </a:lnTo>
                  <a:lnTo>
                    <a:pt x="7515" y="19"/>
                  </a:lnTo>
                  <a:lnTo>
                    <a:pt x="74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
            <p:cNvSpPr/>
            <p:nvPr/>
          </p:nvSpPr>
          <p:spPr>
            <a:xfrm>
              <a:off x="-466913" y="1853453"/>
              <a:ext cx="118501" cy="62792"/>
            </a:xfrm>
            <a:custGeom>
              <a:avLst/>
              <a:gdLst/>
              <a:ahLst/>
              <a:cxnLst/>
              <a:rect l="l" t="t" r="r" b="b"/>
              <a:pathLst>
                <a:path w="2259" h="1197" extrusionOk="0">
                  <a:moveTo>
                    <a:pt x="323" y="1"/>
                  </a:moveTo>
                  <a:lnTo>
                    <a:pt x="209" y="39"/>
                  </a:lnTo>
                  <a:lnTo>
                    <a:pt x="115" y="77"/>
                  </a:lnTo>
                  <a:lnTo>
                    <a:pt x="20" y="115"/>
                  </a:lnTo>
                  <a:lnTo>
                    <a:pt x="1" y="1196"/>
                  </a:lnTo>
                  <a:lnTo>
                    <a:pt x="58" y="1139"/>
                  </a:lnTo>
                  <a:lnTo>
                    <a:pt x="134" y="1063"/>
                  </a:lnTo>
                  <a:lnTo>
                    <a:pt x="228" y="987"/>
                  </a:lnTo>
                  <a:lnTo>
                    <a:pt x="380" y="930"/>
                  </a:lnTo>
                  <a:lnTo>
                    <a:pt x="456" y="911"/>
                  </a:lnTo>
                  <a:lnTo>
                    <a:pt x="665" y="911"/>
                  </a:lnTo>
                  <a:lnTo>
                    <a:pt x="779" y="930"/>
                  </a:lnTo>
                  <a:lnTo>
                    <a:pt x="912" y="949"/>
                  </a:lnTo>
                  <a:lnTo>
                    <a:pt x="1063" y="1006"/>
                  </a:lnTo>
                  <a:lnTo>
                    <a:pt x="1196" y="1044"/>
                  </a:lnTo>
                  <a:lnTo>
                    <a:pt x="1329" y="1063"/>
                  </a:lnTo>
                  <a:lnTo>
                    <a:pt x="1462" y="1082"/>
                  </a:lnTo>
                  <a:lnTo>
                    <a:pt x="1576" y="1063"/>
                  </a:lnTo>
                  <a:lnTo>
                    <a:pt x="1690" y="1044"/>
                  </a:lnTo>
                  <a:lnTo>
                    <a:pt x="1784" y="987"/>
                  </a:lnTo>
                  <a:lnTo>
                    <a:pt x="1879" y="949"/>
                  </a:lnTo>
                  <a:lnTo>
                    <a:pt x="1955" y="893"/>
                  </a:lnTo>
                  <a:lnTo>
                    <a:pt x="2088" y="741"/>
                  </a:lnTo>
                  <a:lnTo>
                    <a:pt x="2183" y="608"/>
                  </a:lnTo>
                  <a:lnTo>
                    <a:pt x="2240" y="475"/>
                  </a:lnTo>
                  <a:lnTo>
                    <a:pt x="2259" y="380"/>
                  </a:lnTo>
                  <a:lnTo>
                    <a:pt x="2145" y="456"/>
                  </a:lnTo>
                  <a:lnTo>
                    <a:pt x="1993" y="513"/>
                  </a:lnTo>
                  <a:lnTo>
                    <a:pt x="1822" y="570"/>
                  </a:lnTo>
                  <a:lnTo>
                    <a:pt x="1614" y="608"/>
                  </a:lnTo>
                  <a:lnTo>
                    <a:pt x="1519" y="608"/>
                  </a:lnTo>
                  <a:lnTo>
                    <a:pt x="1405" y="589"/>
                  </a:lnTo>
                  <a:lnTo>
                    <a:pt x="1310" y="551"/>
                  </a:lnTo>
                  <a:lnTo>
                    <a:pt x="1196" y="494"/>
                  </a:lnTo>
                  <a:lnTo>
                    <a:pt x="1101" y="437"/>
                  </a:lnTo>
                  <a:lnTo>
                    <a:pt x="1006" y="323"/>
                  </a:lnTo>
                  <a:lnTo>
                    <a:pt x="912" y="228"/>
                  </a:lnTo>
                  <a:lnTo>
                    <a:pt x="817" y="152"/>
                  </a:lnTo>
                  <a:lnTo>
                    <a:pt x="722" y="96"/>
                  </a:lnTo>
                  <a:lnTo>
                    <a:pt x="646" y="58"/>
                  </a:lnTo>
                  <a:lnTo>
                    <a:pt x="551" y="20"/>
                  </a:lnTo>
                  <a:lnTo>
                    <a:pt x="4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
            <p:cNvSpPr/>
            <p:nvPr/>
          </p:nvSpPr>
          <p:spPr>
            <a:xfrm>
              <a:off x="-675956" y="1964925"/>
              <a:ext cx="383307" cy="237003"/>
            </a:xfrm>
            <a:custGeom>
              <a:avLst/>
              <a:gdLst/>
              <a:ahLst/>
              <a:cxnLst/>
              <a:rect l="l" t="t" r="r" b="b"/>
              <a:pathLst>
                <a:path w="7307" h="4518" extrusionOk="0">
                  <a:moveTo>
                    <a:pt x="1007" y="1"/>
                  </a:moveTo>
                  <a:lnTo>
                    <a:pt x="855" y="153"/>
                  </a:lnTo>
                  <a:lnTo>
                    <a:pt x="722" y="324"/>
                  </a:lnTo>
                  <a:lnTo>
                    <a:pt x="608" y="494"/>
                  </a:lnTo>
                  <a:lnTo>
                    <a:pt x="494" y="665"/>
                  </a:lnTo>
                  <a:lnTo>
                    <a:pt x="399" y="836"/>
                  </a:lnTo>
                  <a:lnTo>
                    <a:pt x="323" y="1026"/>
                  </a:lnTo>
                  <a:lnTo>
                    <a:pt x="191" y="1386"/>
                  </a:lnTo>
                  <a:lnTo>
                    <a:pt x="96" y="1747"/>
                  </a:lnTo>
                  <a:lnTo>
                    <a:pt x="39" y="2107"/>
                  </a:lnTo>
                  <a:lnTo>
                    <a:pt x="20" y="2468"/>
                  </a:lnTo>
                  <a:lnTo>
                    <a:pt x="1" y="2809"/>
                  </a:lnTo>
                  <a:lnTo>
                    <a:pt x="20" y="3132"/>
                  </a:lnTo>
                  <a:lnTo>
                    <a:pt x="58" y="3436"/>
                  </a:lnTo>
                  <a:lnTo>
                    <a:pt x="134" y="3929"/>
                  </a:lnTo>
                  <a:lnTo>
                    <a:pt x="210" y="4252"/>
                  </a:lnTo>
                  <a:lnTo>
                    <a:pt x="247" y="4365"/>
                  </a:lnTo>
                  <a:lnTo>
                    <a:pt x="6737" y="4517"/>
                  </a:lnTo>
                  <a:lnTo>
                    <a:pt x="6642" y="3929"/>
                  </a:lnTo>
                  <a:lnTo>
                    <a:pt x="6566" y="3398"/>
                  </a:lnTo>
                  <a:lnTo>
                    <a:pt x="6547" y="2904"/>
                  </a:lnTo>
                  <a:lnTo>
                    <a:pt x="6547" y="2468"/>
                  </a:lnTo>
                  <a:lnTo>
                    <a:pt x="6566" y="2050"/>
                  </a:lnTo>
                  <a:lnTo>
                    <a:pt x="6623" y="1690"/>
                  </a:lnTo>
                  <a:lnTo>
                    <a:pt x="6680" y="1348"/>
                  </a:lnTo>
                  <a:lnTo>
                    <a:pt x="6775" y="1064"/>
                  </a:lnTo>
                  <a:lnTo>
                    <a:pt x="6851" y="798"/>
                  </a:lnTo>
                  <a:lnTo>
                    <a:pt x="6946" y="589"/>
                  </a:lnTo>
                  <a:lnTo>
                    <a:pt x="7041" y="399"/>
                  </a:lnTo>
                  <a:lnTo>
                    <a:pt x="7117" y="248"/>
                  </a:lnTo>
                  <a:lnTo>
                    <a:pt x="7250" y="58"/>
                  </a:lnTo>
                  <a:lnTo>
                    <a:pt x="73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
            <p:cNvSpPr/>
            <p:nvPr/>
          </p:nvSpPr>
          <p:spPr>
            <a:xfrm>
              <a:off x="-609230" y="1964925"/>
              <a:ext cx="60746" cy="231023"/>
            </a:xfrm>
            <a:custGeom>
              <a:avLst/>
              <a:gdLst/>
              <a:ahLst/>
              <a:cxnLst/>
              <a:rect l="l" t="t" r="r" b="b"/>
              <a:pathLst>
                <a:path w="1158" h="4404" extrusionOk="0">
                  <a:moveTo>
                    <a:pt x="968" y="1"/>
                  </a:moveTo>
                  <a:lnTo>
                    <a:pt x="873" y="115"/>
                  </a:lnTo>
                  <a:lnTo>
                    <a:pt x="740" y="267"/>
                  </a:lnTo>
                  <a:lnTo>
                    <a:pt x="683" y="361"/>
                  </a:lnTo>
                  <a:lnTo>
                    <a:pt x="626" y="456"/>
                  </a:lnTo>
                  <a:lnTo>
                    <a:pt x="494" y="646"/>
                  </a:lnTo>
                  <a:lnTo>
                    <a:pt x="380" y="874"/>
                  </a:lnTo>
                  <a:lnTo>
                    <a:pt x="285" y="1102"/>
                  </a:lnTo>
                  <a:lnTo>
                    <a:pt x="228" y="1215"/>
                  </a:lnTo>
                  <a:lnTo>
                    <a:pt x="190" y="1348"/>
                  </a:lnTo>
                  <a:lnTo>
                    <a:pt x="114" y="1595"/>
                  </a:lnTo>
                  <a:lnTo>
                    <a:pt x="57" y="1861"/>
                  </a:lnTo>
                  <a:lnTo>
                    <a:pt x="19" y="2126"/>
                  </a:lnTo>
                  <a:lnTo>
                    <a:pt x="0" y="2259"/>
                  </a:lnTo>
                  <a:lnTo>
                    <a:pt x="0" y="2316"/>
                  </a:lnTo>
                  <a:lnTo>
                    <a:pt x="0" y="2392"/>
                  </a:lnTo>
                  <a:lnTo>
                    <a:pt x="0" y="2658"/>
                  </a:lnTo>
                  <a:lnTo>
                    <a:pt x="0" y="2771"/>
                  </a:lnTo>
                  <a:lnTo>
                    <a:pt x="0" y="2904"/>
                  </a:lnTo>
                  <a:lnTo>
                    <a:pt x="19" y="3151"/>
                  </a:lnTo>
                  <a:lnTo>
                    <a:pt x="57" y="3379"/>
                  </a:lnTo>
                  <a:lnTo>
                    <a:pt x="95" y="3587"/>
                  </a:lnTo>
                  <a:lnTo>
                    <a:pt x="114" y="3701"/>
                  </a:lnTo>
                  <a:lnTo>
                    <a:pt x="133" y="3796"/>
                  </a:lnTo>
                  <a:lnTo>
                    <a:pt x="190" y="3967"/>
                  </a:lnTo>
                  <a:lnTo>
                    <a:pt x="228" y="4138"/>
                  </a:lnTo>
                  <a:lnTo>
                    <a:pt x="285" y="4270"/>
                  </a:lnTo>
                  <a:lnTo>
                    <a:pt x="323" y="4403"/>
                  </a:lnTo>
                  <a:lnTo>
                    <a:pt x="380" y="4403"/>
                  </a:lnTo>
                  <a:lnTo>
                    <a:pt x="380" y="4384"/>
                  </a:lnTo>
                  <a:lnTo>
                    <a:pt x="342" y="4119"/>
                  </a:lnTo>
                  <a:lnTo>
                    <a:pt x="323" y="3948"/>
                  </a:lnTo>
                  <a:lnTo>
                    <a:pt x="304" y="3758"/>
                  </a:lnTo>
                  <a:lnTo>
                    <a:pt x="285" y="3663"/>
                  </a:lnTo>
                  <a:lnTo>
                    <a:pt x="285" y="3568"/>
                  </a:lnTo>
                  <a:lnTo>
                    <a:pt x="266" y="3360"/>
                  </a:lnTo>
                  <a:lnTo>
                    <a:pt x="266" y="3132"/>
                  </a:lnTo>
                  <a:lnTo>
                    <a:pt x="266" y="2885"/>
                  </a:lnTo>
                  <a:lnTo>
                    <a:pt x="285" y="2411"/>
                  </a:lnTo>
                  <a:lnTo>
                    <a:pt x="285" y="2354"/>
                  </a:lnTo>
                  <a:lnTo>
                    <a:pt x="304" y="2278"/>
                  </a:lnTo>
                  <a:lnTo>
                    <a:pt x="304" y="2164"/>
                  </a:lnTo>
                  <a:lnTo>
                    <a:pt x="361" y="1917"/>
                  </a:lnTo>
                  <a:lnTo>
                    <a:pt x="399" y="1671"/>
                  </a:lnTo>
                  <a:lnTo>
                    <a:pt x="475" y="1424"/>
                  </a:lnTo>
                  <a:lnTo>
                    <a:pt x="532" y="1196"/>
                  </a:lnTo>
                  <a:lnTo>
                    <a:pt x="626" y="969"/>
                  </a:lnTo>
                  <a:lnTo>
                    <a:pt x="721" y="760"/>
                  </a:lnTo>
                  <a:lnTo>
                    <a:pt x="816" y="570"/>
                  </a:lnTo>
                  <a:lnTo>
                    <a:pt x="1006" y="210"/>
                  </a:lnTo>
                  <a:lnTo>
                    <a:pt x="11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
            <p:cNvSpPr/>
            <p:nvPr/>
          </p:nvSpPr>
          <p:spPr>
            <a:xfrm>
              <a:off x="-447976" y="1964925"/>
              <a:ext cx="60746" cy="234013"/>
            </a:xfrm>
            <a:custGeom>
              <a:avLst/>
              <a:gdLst/>
              <a:ahLst/>
              <a:cxnLst/>
              <a:rect l="l" t="t" r="r" b="b"/>
              <a:pathLst>
                <a:path w="1158" h="4461" extrusionOk="0">
                  <a:moveTo>
                    <a:pt x="968" y="1"/>
                  </a:moveTo>
                  <a:lnTo>
                    <a:pt x="873" y="115"/>
                  </a:lnTo>
                  <a:lnTo>
                    <a:pt x="740" y="267"/>
                  </a:lnTo>
                  <a:lnTo>
                    <a:pt x="683" y="361"/>
                  </a:lnTo>
                  <a:lnTo>
                    <a:pt x="626" y="456"/>
                  </a:lnTo>
                  <a:lnTo>
                    <a:pt x="494" y="646"/>
                  </a:lnTo>
                  <a:lnTo>
                    <a:pt x="380" y="874"/>
                  </a:lnTo>
                  <a:lnTo>
                    <a:pt x="285" y="1102"/>
                  </a:lnTo>
                  <a:lnTo>
                    <a:pt x="228" y="1215"/>
                  </a:lnTo>
                  <a:lnTo>
                    <a:pt x="190" y="1348"/>
                  </a:lnTo>
                  <a:lnTo>
                    <a:pt x="114" y="1595"/>
                  </a:lnTo>
                  <a:lnTo>
                    <a:pt x="57" y="1861"/>
                  </a:lnTo>
                  <a:lnTo>
                    <a:pt x="19" y="2126"/>
                  </a:lnTo>
                  <a:lnTo>
                    <a:pt x="19" y="2259"/>
                  </a:lnTo>
                  <a:lnTo>
                    <a:pt x="0" y="2316"/>
                  </a:lnTo>
                  <a:lnTo>
                    <a:pt x="0" y="2392"/>
                  </a:lnTo>
                  <a:lnTo>
                    <a:pt x="0" y="2658"/>
                  </a:lnTo>
                  <a:lnTo>
                    <a:pt x="0" y="2771"/>
                  </a:lnTo>
                  <a:lnTo>
                    <a:pt x="0" y="2904"/>
                  </a:lnTo>
                  <a:lnTo>
                    <a:pt x="19" y="3151"/>
                  </a:lnTo>
                  <a:lnTo>
                    <a:pt x="57" y="3379"/>
                  </a:lnTo>
                  <a:lnTo>
                    <a:pt x="95" y="3587"/>
                  </a:lnTo>
                  <a:lnTo>
                    <a:pt x="114" y="3701"/>
                  </a:lnTo>
                  <a:lnTo>
                    <a:pt x="133" y="3796"/>
                  </a:lnTo>
                  <a:lnTo>
                    <a:pt x="190" y="3967"/>
                  </a:lnTo>
                  <a:lnTo>
                    <a:pt x="228" y="4138"/>
                  </a:lnTo>
                  <a:lnTo>
                    <a:pt x="285" y="4270"/>
                  </a:lnTo>
                  <a:lnTo>
                    <a:pt x="323" y="4403"/>
                  </a:lnTo>
                  <a:lnTo>
                    <a:pt x="361" y="4460"/>
                  </a:lnTo>
                  <a:lnTo>
                    <a:pt x="399" y="4460"/>
                  </a:lnTo>
                  <a:lnTo>
                    <a:pt x="380" y="4384"/>
                  </a:lnTo>
                  <a:lnTo>
                    <a:pt x="342" y="4119"/>
                  </a:lnTo>
                  <a:lnTo>
                    <a:pt x="323" y="3948"/>
                  </a:lnTo>
                  <a:lnTo>
                    <a:pt x="304" y="3758"/>
                  </a:lnTo>
                  <a:lnTo>
                    <a:pt x="285" y="3663"/>
                  </a:lnTo>
                  <a:lnTo>
                    <a:pt x="285" y="3568"/>
                  </a:lnTo>
                  <a:lnTo>
                    <a:pt x="266" y="3360"/>
                  </a:lnTo>
                  <a:lnTo>
                    <a:pt x="266" y="3132"/>
                  </a:lnTo>
                  <a:lnTo>
                    <a:pt x="266" y="2885"/>
                  </a:lnTo>
                  <a:lnTo>
                    <a:pt x="285" y="2411"/>
                  </a:lnTo>
                  <a:lnTo>
                    <a:pt x="285" y="2354"/>
                  </a:lnTo>
                  <a:lnTo>
                    <a:pt x="304" y="2278"/>
                  </a:lnTo>
                  <a:lnTo>
                    <a:pt x="323" y="2164"/>
                  </a:lnTo>
                  <a:lnTo>
                    <a:pt x="361" y="1917"/>
                  </a:lnTo>
                  <a:lnTo>
                    <a:pt x="399" y="1671"/>
                  </a:lnTo>
                  <a:lnTo>
                    <a:pt x="475" y="1424"/>
                  </a:lnTo>
                  <a:lnTo>
                    <a:pt x="532" y="1196"/>
                  </a:lnTo>
                  <a:lnTo>
                    <a:pt x="626" y="969"/>
                  </a:lnTo>
                  <a:lnTo>
                    <a:pt x="721" y="760"/>
                  </a:lnTo>
                  <a:lnTo>
                    <a:pt x="816" y="570"/>
                  </a:lnTo>
                  <a:lnTo>
                    <a:pt x="1006" y="210"/>
                  </a:lnTo>
                  <a:lnTo>
                    <a:pt x="11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
            <p:cNvSpPr/>
            <p:nvPr/>
          </p:nvSpPr>
          <p:spPr>
            <a:xfrm>
              <a:off x="-757580" y="2294410"/>
              <a:ext cx="513716" cy="317630"/>
            </a:xfrm>
            <a:custGeom>
              <a:avLst/>
              <a:gdLst/>
              <a:ahLst/>
              <a:cxnLst/>
              <a:rect l="l" t="t" r="r" b="b"/>
              <a:pathLst>
                <a:path w="9793" h="6055" extrusionOk="0">
                  <a:moveTo>
                    <a:pt x="1329" y="1"/>
                  </a:moveTo>
                  <a:lnTo>
                    <a:pt x="1139" y="229"/>
                  </a:lnTo>
                  <a:lnTo>
                    <a:pt x="969" y="437"/>
                  </a:lnTo>
                  <a:lnTo>
                    <a:pt x="798" y="665"/>
                  </a:lnTo>
                  <a:lnTo>
                    <a:pt x="665" y="912"/>
                  </a:lnTo>
                  <a:lnTo>
                    <a:pt x="532" y="1139"/>
                  </a:lnTo>
                  <a:lnTo>
                    <a:pt x="437" y="1386"/>
                  </a:lnTo>
                  <a:lnTo>
                    <a:pt x="342" y="1633"/>
                  </a:lnTo>
                  <a:lnTo>
                    <a:pt x="247" y="1880"/>
                  </a:lnTo>
                  <a:lnTo>
                    <a:pt x="191" y="2126"/>
                  </a:lnTo>
                  <a:lnTo>
                    <a:pt x="134" y="2373"/>
                  </a:lnTo>
                  <a:lnTo>
                    <a:pt x="58" y="2847"/>
                  </a:lnTo>
                  <a:lnTo>
                    <a:pt x="20" y="3322"/>
                  </a:lnTo>
                  <a:lnTo>
                    <a:pt x="1" y="3777"/>
                  </a:lnTo>
                  <a:lnTo>
                    <a:pt x="20" y="4214"/>
                  </a:lnTo>
                  <a:lnTo>
                    <a:pt x="58" y="4612"/>
                  </a:lnTo>
                  <a:lnTo>
                    <a:pt x="115" y="4954"/>
                  </a:lnTo>
                  <a:lnTo>
                    <a:pt x="172" y="5276"/>
                  </a:lnTo>
                  <a:lnTo>
                    <a:pt x="285" y="5713"/>
                  </a:lnTo>
                  <a:lnTo>
                    <a:pt x="323" y="5864"/>
                  </a:lnTo>
                  <a:lnTo>
                    <a:pt x="2316" y="5921"/>
                  </a:lnTo>
                  <a:lnTo>
                    <a:pt x="2411" y="5921"/>
                  </a:lnTo>
                  <a:lnTo>
                    <a:pt x="6547" y="5997"/>
                  </a:lnTo>
                  <a:lnTo>
                    <a:pt x="6623" y="5997"/>
                  </a:lnTo>
                  <a:lnTo>
                    <a:pt x="9033" y="6054"/>
                  </a:lnTo>
                  <a:lnTo>
                    <a:pt x="8957" y="5656"/>
                  </a:lnTo>
                  <a:lnTo>
                    <a:pt x="8881" y="5295"/>
                  </a:lnTo>
                  <a:lnTo>
                    <a:pt x="8806" y="4574"/>
                  </a:lnTo>
                  <a:lnTo>
                    <a:pt x="8768" y="3910"/>
                  </a:lnTo>
                  <a:lnTo>
                    <a:pt x="8768" y="3322"/>
                  </a:lnTo>
                  <a:lnTo>
                    <a:pt x="8806" y="2771"/>
                  </a:lnTo>
                  <a:lnTo>
                    <a:pt x="8862" y="2278"/>
                  </a:lnTo>
                  <a:lnTo>
                    <a:pt x="8957" y="1823"/>
                  </a:lnTo>
                  <a:lnTo>
                    <a:pt x="9071" y="1443"/>
                  </a:lnTo>
                  <a:lnTo>
                    <a:pt x="9185" y="1102"/>
                  </a:lnTo>
                  <a:lnTo>
                    <a:pt x="9299" y="798"/>
                  </a:lnTo>
                  <a:lnTo>
                    <a:pt x="9432" y="551"/>
                  </a:lnTo>
                  <a:lnTo>
                    <a:pt x="9546" y="361"/>
                  </a:lnTo>
                  <a:lnTo>
                    <a:pt x="9716" y="96"/>
                  </a:lnTo>
                  <a:lnTo>
                    <a:pt x="97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
            <p:cNvSpPr/>
            <p:nvPr/>
          </p:nvSpPr>
          <p:spPr>
            <a:xfrm>
              <a:off x="-654029" y="2294410"/>
              <a:ext cx="64733" cy="310653"/>
            </a:xfrm>
            <a:custGeom>
              <a:avLst/>
              <a:gdLst/>
              <a:ahLst/>
              <a:cxnLst/>
              <a:rect l="l" t="t" r="r" b="b"/>
              <a:pathLst>
                <a:path w="1234" h="5922" extrusionOk="0">
                  <a:moveTo>
                    <a:pt x="1101" y="1"/>
                  </a:moveTo>
                  <a:lnTo>
                    <a:pt x="873" y="380"/>
                  </a:lnTo>
                  <a:lnTo>
                    <a:pt x="759" y="627"/>
                  </a:lnTo>
                  <a:lnTo>
                    <a:pt x="626" y="874"/>
                  </a:lnTo>
                  <a:lnTo>
                    <a:pt x="513" y="1158"/>
                  </a:lnTo>
                  <a:lnTo>
                    <a:pt x="399" y="1462"/>
                  </a:lnTo>
                  <a:lnTo>
                    <a:pt x="342" y="1614"/>
                  </a:lnTo>
                  <a:lnTo>
                    <a:pt x="285" y="1766"/>
                  </a:lnTo>
                  <a:lnTo>
                    <a:pt x="190" y="2088"/>
                  </a:lnTo>
                  <a:lnTo>
                    <a:pt x="133" y="2430"/>
                  </a:lnTo>
                  <a:lnTo>
                    <a:pt x="76" y="2771"/>
                  </a:lnTo>
                  <a:lnTo>
                    <a:pt x="38" y="2942"/>
                  </a:lnTo>
                  <a:lnTo>
                    <a:pt x="19" y="3113"/>
                  </a:lnTo>
                  <a:lnTo>
                    <a:pt x="19" y="3284"/>
                  </a:lnTo>
                  <a:lnTo>
                    <a:pt x="0" y="3455"/>
                  </a:lnTo>
                  <a:lnTo>
                    <a:pt x="0" y="3796"/>
                  </a:lnTo>
                  <a:lnTo>
                    <a:pt x="0" y="4138"/>
                  </a:lnTo>
                  <a:lnTo>
                    <a:pt x="38" y="4441"/>
                  </a:lnTo>
                  <a:lnTo>
                    <a:pt x="57" y="4612"/>
                  </a:lnTo>
                  <a:lnTo>
                    <a:pt x="76" y="4745"/>
                  </a:lnTo>
                  <a:lnTo>
                    <a:pt x="114" y="5030"/>
                  </a:lnTo>
                  <a:lnTo>
                    <a:pt x="171" y="5295"/>
                  </a:lnTo>
                  <a:lnTo>
                    <a:pt x="228" y="5542"/>
                  </a:lnTo>
                  <a:lnTo>
                    <a:pt x="266" y="5656"/>
                  </a:lnTo>
                  <a:lnTo>
                    <a:pt x="304" y="5751"/>
                  </a:lnTo>
                  <a:lnTo>
                    <a:pt x="342" y="5921"/>
                  </a:lnTo>
                  <a:lnTo>
                    <a:pt x="437" y="5921"/>
                  </a:lnTo>
                  <a:lnTo>
                    <a:pt x="418" y="5732"/>
                  </a:lnTo>
                  <a:lnTo>
                    <a:pt x="399" y="5618"/>
                  </a:lnTo>
                  <a:lnTo>
                    <a:pt x="380" y="5504"/>
                  </a:lnTo>
                  <a:lnTo>
                    <a:pt x="342" y="5276"/>
                  </a:lnTo>
                  <a:lnTo>
                    <a:pt x="323" y="5011"/>
                  </a:lnTo>
                  <a:lnTo>
                    <a:pt x="285" y="4726"/>
                  </a:lnTo>
                  <a:lnTo>
                    <a:pt x="285" y="4574"/>
                  </a:lnTo>
                  <a:lnTo>
                    <a:pt x="285" y="4441"/>
                  </a:lnTo>
                  <a:lnTo>
                    <a:pt x="266" y="4119"/>
                  </a:lnTo>
                  <a:lnTo>
                    <a:pt x="266" y="3796"/>
                  </a:lnTo>
                  <a:lnTo>
                    <a:pt x="285" y="3474"/>
                  </a:lnTo>
                  <a:lnTo>
                    <a:pt x="304" y="3322"/>
                  </a:lnTo>
                  <a:lnTo>
                    <a:pt x="323" y="3151"/>
                  </a:lnTo>
                  <a:lnTo>
                    <a:pt x="342" y="2980"/>
                  </a:lnTo>
                  <a:lnTo>
                    <a:pt x="361" y="2809"/>
                  </a:lnTo>
                  <a:lnTo>
                    <a:pt x="418" y="2487"/>
                  </a:lnTo>
                  <a:lnTo>
                    <a:pt x="475" y="2164"/>
                  </a:lnTo>
                  <a:lnTo>
                    <a:pt x="551" y="1842"/>
                  </a:lnTo>
                  <a:lnTo>
                    <a:pt x="645" y="1538"/>
                  </a:lnTo>
                  <a:lnTo>
                    <a:pt x="835" y="969"/>
                  </a:lnTo>
                  <a:lnTo>
                    <a:pt x="930" y="703"/>
                  </a:lnTo>
                  <a:lnTo>
                    <a:pt x="1025" y="456"/>
                  </a:lnTo>
                  <a:lnTo>
                    <a:pt x="1215" y="39"/>
                  </a:lnTo>
                  <a:lnTo>
                    <a:pt x="12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
            <p:cNvSpPr/>
            <p:nvPr/>
          </p:nvSpPr>
          <p:spPr>
            <a:xfrm>
              <a:off x="-434074" y="2294410"/>
              <a:ext cx="64785" cy="314640"/>
            </a:xfrm>
            <a:custGeom>
              <a:avLst/>
              <a:gdLst/>
              <a:ahLst/>
              <a:cxnLst/>
              <a:rect l="l" t="t" r="r" b="b"/>
              <a:pathLst>
                <a:path w="1235" h="5998" extrusionOk="0">
                  <a:moveTo>
                    <a:pt x="1102" y="1"/>
                  </a:moveTo>
                  <a:lnTo>
                    <a:pt x="874" y="380"/>
                  </a:lnTo>
                  <a:lnTo>
                    <a:pt x="741" y="627"/>
                  </a:lnTo>
                  <a:lnTo>
                    <a:pt x="627" y="874"/>
                  </a:lnTo>
                  <a:lnTo>
                    <a:pt x="494" y="1158"/>
                  </a:lnTo>
                  <a:lnTo>
                    <a:pt x="380" y="1462"/>
                  </a:lnTo>
                  <a:lnTo>
                    <a:pt x="342" y="1614"/>
                  </a:lnTo>
                  <a:lnTo>
                    <a:pt x="286" y="1766"/>
                  </a:lnTo>
                  <a:lnTo>
                    <a:pt x="191" y="2088"/>
                  </a:lnTo>
                  <a:lnTo>
                    <a:pt x="115" y="2430"/>
                  </a:lnTo>
                  <a:lnTo>
                    <a:pt x="58" y="2771"/>
                  </a:lnTo>
                  <a:lnTo>
                    <a:pt x="39" y="2942"/>
                  </a:lnTo>
                  <a:lnTo>
                    <a:pt x="20" y="3113"/>
                  </a:lnTo>
                  <a:lnTo>
                    <a:pt x="1" y="3284"/>
                  </a:lnTo>
                  <a:lnTo>
                    <a:pt x="1" y="3455"/>
                  </a:lnTo>
                  <a:lnTo>
                    <a:pt x="1" y="3796"/>
                  </a:lnTo>
                  <a:lnTo>
                    <a:pt x="1" y="4138"/>
                  </a:lnTo>
                  <a:lnTo>
                    <a:pt x="39" y="4441"/>
                  </a:lnTo>
                  <a:lnTo>
                    <a:pt x="39" y="4612"/>
                  </a:lnTo>
                  <a:lnTo>
                    <a:pt x="77" y="4745"/>
                  </a:lnTo>
                  <a:lnTo>
                    <a:pt x="115" y="5030"/>
                  </a:lnTo>
                  <a:lnTo>
                    <a:pt x="172" y="5295"/>
                  </a:lnTo>
                  <a:lnTo>
                    <a:pt x="229" y="5542"/>
                  </a:lnTo>
                  <a:lnTo>
                    <a:pt x="267" y="5656"/>
                  </a:lnTo>
                  <a:lnTo>
                    <a:pt x="305" y="5751"/>
                  </a:lnTo>
                  <a:lnTo>
                    <a:pt x="361" y="5940"/>
                  </a:lnTo>
                  <a:lnTo>
                    <a:pt x="380" y="5997"/>
                  </a:lnTo>
                  <a:lnTo>
                    <a:pt x="456" y="5997"/>
                  </a:lnTo>
                  <a:lnTo>
                    <a:pt x="437" y="5921"/>
                  </a:lnTo>
                  <a:lnTo>
                    <a:pt x="399" y="5732"/>
                  </a:lnTo>
                  <a:lnTo>
                    <a:pt x="380" y="5618"/>
                  </a:lnTo>
                  <a:lnTo>
                    <a:pt x="380" y="5504"/>
                  </a:lnTo>
                  <a:lnTo>
                    <a:pt x="342" y="5276"/>
                  </a:lnTo>
                  <a:lnTo>
                    <a:pt x="305" y="5011"/>
                  </a:lnTo>
                  <a:lnTo>
                    <a:pt x="286" y="4726"/>
                  </a:lnTo>
                  <a:lnTo>
                    <a:pt x="286" y="4574"/>
                  </a:lnTo>
                  <a:lnTo>
                    <a:pt x="267" y="4441"/>
                  </a:lnTo>
                  <a:lnTo>
                    <a:pt x="267" y="4119"/>
                  </a:lnTo>
                  <a:lnTo>
                    <a:pt x="267" y="3796"/>
                  </a:lnTo>
                  <a:lnTo>
                    <a:pt x="286" y="3474"/>
                  </a:lnTo>
                  <a:lnTo>
                    <a:pt x="305" y="3322"/>
                  </a:lnTo>
                  <a:lnTo>
                    <a:pt x="324" y="3151"/>
                  </a:lnTo>
                  <a:lnTo>
                    <a:pt x="342" y="2980"/>
                  </a:lnTo>
                  <a:lnTo>
                    <a:pt x="361" y="2809"/>
                  </a:lnTo>
                  <a:lnTo>
                    <a:pt x="418" y="2487"/>
                  </a:lnTo>
                  <a:lnTo>
                    <a:pt x="475" y="2164"/>
                  </a:lnTo>
                  <a:lnTo>
                    <a:pt x="551" y="1842"/>
                  </a:lnTo>
                  <a:lnTo>
                    <a:pt x="646" y="1538"/>
                  </a:lnTo>
                  <a:lnTo>
                    <a:pt x="817" y="969"/>
                  </a:lnTo>
                  <a:lnTo>
                    <a:pt x="931" y="703"/>
                  </a:lnTo>
                  <a:lnTo>
                    <a:pt x="1026" y="456"/>
                  </a:lnTo>
                  <a:lnTo>
                    <a:pt x="1215" y="39"/>
                  </a:lnTo>
                  <a:lnTo>
                    <a:pt x="12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
            <p:cNvSpPr/>
            <p:nvPr/>
          </p:nvSpPr>
          <p:spPr>
            <a:xfrm>
              <a:off x="-731666" y="2283499"/>
              <a:ext cx="534594" cy="22924"/>
            </a:xfrm>
            <a:custGeom>
              <a:avLst/>
              <a:gdLst/>
              <a:ahLst/>
              <a:cxnLst/>
              <a:rect l="l" t="t" r="r" b="b"/>
              <a:pathLst>
                <a:path w="10191" h="437" extrusionOk="0">
                  <a:moveTo>
                    <a:pt x="209" y="0"/>
                  </a:moveTo>
                  <a:lnTo>
                    <a:pt x="133" y="19"/>
                  </a:lnTo>
                  <a:lnTo>
                    <a:pt x="57" y="57"/>
                  </a:lnTo>
                  <a:lnTo>
                    <a:pt x="19" y="133"/>
                  </a:lnTo>
                  <a:lnTo>
                    <a:pt x="0" y="209"/>
                  </a:lnTo>
                  <a:lnTo>
                    <a:pt x="19" y="304"/>
                  </a:lnTo>
                  <a:lnTo>
                    <a:pt x="57" y="380"/>
                  </a:lnTo>
                  <a:lnTo>
                    <a:pt x="133" y="418"/>
                  </a:lnTo>
                  <a:lnTo>
                    <a:pt x="209" y="437"/>
                  </a:lnTo>
                  <a:lnTo>
                    <a:pt x="9962" y="437"/>
                  </a:lnTo>
                  <a:lnTo>
                    <a:pt x="10057" y="418"/>
                  </a:lnTo>
                  <a:lnTo>
                    <a:pt x="10114" y="380"/>
                  </a:lnTo>
                  <a:lnTo>
                    <a:pt x="10171" y="304"/>
                  </a:lnTo>
                  <a:lnTo>
                    <a:pt x="10190" y="209"/>
                  </a:lnTo>
                  <a:lnTo>
                    <a:pt x="10171" y="133"/>
                  </a:lnTo>
                  <a:lnTo>
                    <a:pt x="10114" y="57"/>
                  </a:lnTo>
                  <a:lnTo>
                    <a:pt x="10057" y="19"/>
                  </a:lnTo>
                  <a:lnTo>
                    <a:pt x="9962" y="0"/>
                  </a:lnTo>
                  <a:close/>
                </a:path>
              </a:pathLst>
            </a:custGeom>
            <a:solidFill>
              <a:srgbClr val="885E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
            <p:cNvSpPr/>
            <p:nvPr/>
          </p:nvSpPr>
          <p:spPr>
            <a:xfrm>
              <a:off x="-909864" y="2715487"/>
              <a:ext cx="802337" cy="495776"/>
            </a:xfrm>
            <a:custGeom>
              <a:avLst/>
              <a:gdLst/>
              <a:ahLst/>
              <a:cxnLst/>
              <a:rect l="l" t="t" r="r" b="b"/>
              <a:pathLst>
                <a:path w="15295" h="9451" extrusionOk="0">
                  <a:moveTo>
                    <a:pt x="2088" y="1"/>
                  </a:moveTo>
                  <a:lnTo>
                    <a:pt x="1784" y="323"/>
                  </a:lnTo>
                  <a:lnTo>
                    <a:pt x="1500" y="684"/>
                  </a:lnTo>
                  <a:lnTo>
                    <a:pt x="1253" y="1044"/>
                  </a:lnTo>
                  <a:lnTo>
                    <a:pt x="1025" y="1405"/>
                  </a:lnTo>
                  <a:lnTo>
                    <a:pt x="835" y="1765"/>
                  </a:lnTo>
                  <a:lnTo>
                    <a:pt x="665" y="2145"/>
                  </a:lnTo>
                  <a:lnTo>
                    <a:pt x="513" y="2524"/>
                  </a:lnTo>
                  <a:lnTo>
                    <a:pt x="380" y="2904"/>
                  </a:lnTo>
                  <a:lnTo>
                    <a:pt x="285" y="3303"/>
                  </a:lnTo>
                  <a:lnTo>
                    <a:pt x="190" y="3682"/>
                  </a:lnTo>
                  <a:lnTo>
                    <a:pt x="133" y="4062"/>
                  </a:lnTo>
                  <a:lnTo>
                    <a:pt x="76" y="4441"/>
                  </a:lnTo>
                  <a:lnTo>
                    <a:pt x="38" y="4821"/>
                  </a:lnTo>
                  <a:lnTo>
                    <a:pt x="19" y="5181"/>
                  </a:lnTo>
                  <a:lnTo>
                    <a:pt x="1" y="5542"/>
                  </a:lnTo>
                  <a:lnTo>
                    <a:pt x="1" y="5902"/>
                  </a:lnTo>
                  <a:lnTo>
                    <a:pt x="38" y="6566"/>
                  </a:lnTo>
                  <a:lnTo>
                    <a:pt x="95" y="7193"/>
                  </a:lnTo>
                  <a:lnTo>
                    <a:pt x="171" y="7743"/>
                  </a:lnTo>
                  <a:lnTo>
                    <a:pt x="266" y="8217"/>
                  </a:lnTo>
                  <a:lnTo>
                    <a:pt x="342" y="8616"/>
                  </a:lnTo>
                  <a:lnTo>
                    <a:pt x="418" y="8919"/>
                  </a:lnTo>
                  <a:lnTo>
                    <a:pt x="494" y="9166"/>
                  </a:lnTo>
                  <a:lnTo>
                    <a:pt x="2467" y="9204"/>
                  </a:lnTo>
                  <a:lnTo>
                    <a:pt x="2562" y="9204"/>
                  </a:lnTo>
                  <a:lnTo>
                    <a:pt x="7211" y="9299"/>
                  </a:lnTo>
                  <a:lnTo>
                    <a:pt x="7306" y="9299"/>
                  </a:lnTo>
                  <a:lnTo>
                    <a:pt x="12885" y="9432"/>
                  </a:lnTo>
                  <a:lnTo>
                    <a:pt x="12942" y="9432"/>
                  </a:lnTo>
                  <a:lnTo>
                    <a:pt x="14118" y="9451"/>
                  </a:lnTo>
                  <a:lnTo>
                    <a:pt x="13986" y="8843"/>
                  </a:lnTo>
                  <a:lnTo>
                    <a:pt x="13891" y="8255"/>
                  </a:lnTo>
                  <a:lnTo>
                    <a:pt x="13815" y="7686"/>
                  </a:lnTo>
                  <a:lnTo>
                    <a:pt x="13758" y="7136"/>
                  </a:lnTo>
                  <a:lnTo>
                    <a:pt x="13701" y="6604"/>
                  </a:lnTo>
                  <a:lnTo>
                    <a:pt x="13682" y="6111"/>
                  </a:lnTo>
                  <a:lnTo>
                    <a:pt x="13682" y="5637"/>
                  </a:lnTo>
                  <a:lnTo>
                    <a:pt x="13682" y="5162"/>
                  </a:lnTo>
                  <a:lnTo>
                    <a:pt x="13720" y="4726"/>
                  </a:lnTo>
                  <a:lnTo>
                    <a:pt x="13758" y="4308"/>
                  </a:lnTo>
                  <a:lnTo>
                    <a:pt x="13796" y="3910"/>
                  </a:lnTo>
                  <a:lnTo>
                    <a:pt x="13853" y="3530"/>
                  </a:lnTo>
                  <a:lnTo>
                    <a:pt x="13929" y="3189"/>
                  </a:lnTo>
                  <a:lnTo>
                    <a:pt x="13986" y="2847"/>
                  </a:lnTo>
                  <a:lnTo>
                    <a:pt x="14156" y="2221"/>
                  </a:lnTo>
                  <a:lnTo>
                    <a:pt x="14346" y="1690"/>
                  </a:lnTo>
                  <a:lnTo>
                    <a:pt x="14536" y="1234"/>
                  </a:lnTo>
                  <a:lnTo>
                    <a:pt x="14726" y="855"/>
                  </a:lnTo>
                  <a:lnTo>
                    <a:pt x="14896" y="532"/>
                  </a:lnTo>
                  <a:lnTo>
                    <a:pt x="15048" y="304"/>
                  </a:lnTo>
                  <a:lnTo>
                    <a:pt x="15181" y="134"/>
                  </a:lnTo>
                  <a:lnTo>
                    <a:pt x="152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
            <p:cNvSpPr/>
            <p:nvPr/>
          </p:nvSpPr>
          <p:spPr>
            <a:xfrm>
              <a:off x="-821263" y="2715487"/>
              <a:ext cx="81676" cy="482819"/>
            </a:xfrm>
            <a:custGeom>
              <a:avLst/>
              <a:gdLst/>
              <a:ahLst/>
              <a:cxnLst/>
              <a:rect l="l" t="t" r="r" b="b"/>
              <a:pathLst>
                <a:path w="1557" h="9204" extrusionOk="0">
                  <a:moveTo>
                    <a:pt x="1424" y="1"/>
                  </a:moveTo>
                  <a:lnTo>
                    <a:pt x="1291" y="228"/>
                  </a:lnTo>
                  <a:lnTo>
                    <a:pt x="1139" y="513"/>
                  </a:lnTo>
                  <a:lnTo>
                    <a:pt x="1044" y="665"/>
                  </a:lnTo>
                  <a:lnTo>
                    <a:pt x="968" y="836"/>
                  </a:lnTo>
                  <a:lnTo>
                    <a:pt x="797" y="1196"/>
                  </a:lnTo>
                  <a:lnTo>
                    <a:pt x="646" y="1595"/>
                  </a:lnTo>
                  <a:lnTo>
                    <a:pt x="570" y="1803"/>
                  </a:lnTo>
                  <a:lnTo>
                    <a:pt x="532" y="1917"/>
                  </a:lnTo>
                  <a:lnTo>
                    <a:pt x="494" y="2031"/>
                  </a:lnTo>
                  <a:lnTo>
                    <a:pt x="418" y="2240"/>
                  </a:lnTo>
                  <a:lnTo>
                    <a:pt x="361" y="2468"/>
                  </a:lnTo>
                  <a:lnTo>
                    <a:pt x="247" y="2942"/>
                  </a:lnTo>
                  <a:lnTo>
                    <a:pt x="152" y="3435"/>
                  </a:lnTo>
                  <a:lnTo>
                    <a:pt x="114" y="3701"/>
                  </a:lnTo>
                  <a:lnTo>
                    <a:pt x="76" y="3948"/>
                  </a:lnTo>
                  <a:lnTo>
                    <a:pt x="38" y="4194"/>
                  </a:lnTo>
                  <a:lnTo>
                    <a:pt x="19" y="4460"/>
                  </a:lnTo>
                  <a:lnTo>
                    <a:pt x="0" y="4707"/>
                  </a:lnTo>
                  <a:lnTo>
                    <a:pt x="0" y="4972"/>
                  </a:lnTo>
                  <a:lnTo>
                    <a:pt x="0" y="5105"/>
                  </a:lnTo>
                  <a:lnTo>
                    <a:pt x="0" y="5219"/>
                  </a:lnTo>
                  <a:lnTo>
                    <a:pt x="0" y="5485"/>
                  </a:lnTo>
                  <a:lnTo>
                    <a:pt x="19" y="5978"/>
                  </a:lnTo>
                  <a:lnTo>
                    <a:pt x="76" y="6471"/>
                  </a:lnTo>
                  <a:lnTo>
                    <a:pt x="76" y="6585"/>
                  </a:lnTo>
                  <a:lnTo>
                    <a:pt x="95" y="6699"/>
                  </a:lnTo>
                  <a:lnTo>
                    <a:pt x="133" y="6927"/>
                  </a:lnTo>
                  <a:lnTo>
                    <a:pt x="209" y="7382"/>
                  </a:lnTo>
                  <a:lnTo>
                    <a:pt x="266" y="7591"/>
                  </a:lnTo>
                  <a:lnTo>
                    <a:pt x="304" y="7800"/>
                  </a:lnTo>
                  <a:lnTo>
                    <a:pt x="418" y="8179"/>
                  </a:lnTo>
                  <a:lnTo>
                    <a:pt x="532" y="8521"/>
                  </a:lnTo>
                  <a:lnTo>
                    <a:pt x="627" y="8843"/>
                  </a:lnTo>
                  <a:lnTo>
                    <a:pt x="778" y="9204"/>
                  </a:lnTo>
                  <a:lnTo>
                    <a:pt x="873" y="9204"/>
                  </a:lnTo>
                  <a:lnTo>
                    <a:pt x="835" y="9071"/>
                  </a:lnTo>
                  <a:lnTo>
                    <a:pt x="778" y="8805"/>
                  </a:lnTo>
                  <a:lnTo>
                    <a:pt x="740" y="8654"/>
                  </a:lnTo>
                  <a:lnTo>
                    <a:pt x="702" y="8483"/>
                  </a:lnTo>
                  <a:lnTo>
                    <a:pt x="627" y="8122"/>
                  </a:lnTo>
                  <a:lnTo>
                    <a:pt x="570" y="7743"/>
                  </a:lnTo>
                  <a:lnTo>
                    <a:pt x="532" y="7534"/>
                  </a:lnTo>
                  <a:lnTo>
                    <a:pt x="494" y="7325"/>
                  </a:lnTo>
                  <a:lnTo>
                    <a:pt x="437" y="6889"/>
                  </a:lnTo>
                  <a:lnTo>
                    <a:pt x="418" y="6661"/>
                  </a:lnTo>
                  <a:lnTo>
                    <a:pt x="418" y="6547"/>
                  </a:lnTo>
                  <a:lnTo>
                    <a:pt x="399" y="6434"/>
                  </a:lnTo>
                  <a:lnTo>
                    <a:pt x="380" y="6206"/>
                  </a:lnTo>
                  <a:lnTo>
                    <a:pt x="380" y="5959"/>
                  </a:lnTo>
                  <a:lnTo>
                    <a:pt x="361" y="5712"/>
                  </a:lnTo>
                  <a:lnTo>
                    <a:pt x="361" y="5599"/>
                  </a:lnTo>
                  <a:lnTo>
                    <a:pt x="361" y="5466"/>
                  </a:lnTo>
                  <a:lnTo>
                    <a:pt x="361" y="5238"/>
                  </a:lnTo>
                  <a:lnTo>
                    <a:pt x="361" y="5105"/>
                  </a:lnTo>
                  <a:lnTo>
                    <a:pt x="380" y="4972"/>
                  </a:lnTo>
                  <a:lnTo>
                    <a:pt x="380" y="4726"/>
                  </a:lnTo>
                  <a:lnTo>
                    <a:pt x="399" y="4479"/>
                  </a:lnTo>
                  <a:lnTo>
                    <a:pt x="418" y="4232"/>
                  </a:lnTo>
                  <a:lnTo>
                    <a:pt x="437" y="3986"/>
                  </a:lnTo>
                  <a:lnTo>
                    <a:pt x="513" y="3492"/>
                  </a:lnTo>
                  <a:lnTo>
                    <a:pt x="551" y="3265"/>
                  </a:lnTo>
                  <a:lnTo>
                    <a:pt x="589" y="3018"/>
                  </a:lnTo>
                  <a:lnTo>
                    <a:pt x="683" y="2562"/>
                  </a:lnTo>
                  <a:lnTo>
                    <a:pt x="740" y="2335"/>
                  </a:lnTo>
                  <a:lnTo>
                    <a:pt x="797" y="2107"/>
                  </a:lnTo>
                  <a:lnTo>
                    <a:pt x="816" y="2012"/>
                  </a:lnTo>
                  <a:lnTo>
                    <a:pt x="854" y="1898"/>
                  </a:lnTo>
                  <a:lnTo>
                    <a:pt x="911" y="1690"/>
                  </a:lnTo>
                  <a:lnTo>
                    <a:pt x="1044" y="1291"/>
                  </a:lnTo>
                  <a:lnTo>
                    <a:pt x="1101" y="1101"/>
                  </a:lnTo>
                  <a:lnTo>
                    <a:pt x="1177" y="912"/>
                  </a:lnTo>
                  <a:lnTo>
                    <a:pt x="1424" y="285"/>
                  </a:lnTo>
                  <a:lnTo>
                    <a:pt x="155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
            <p:cNvSpPr/>
            <p:nvPr/>
          </p:nvSpPr>
          <p:spPr>
            <a:xfrm>
              <a:off x="-574398" y="2715487"/>
              <a:ext cx="81676" cy="487802"/>
            </a:xfrm>
            <a:custGeom>
              <a:avLst/>
              <a:gdLst/>
              <a:ahLst/>
              <a:cxnLst/>
              <a:rect l="l" t="t" r="r" b="b"/>
              <a:pathLst>
                <a:path w="1557" h="9299" extrusionOk="0">
                  <a:moveTo>
                    <a:pt x="1442" y="1"/>
                  </a:moveTo>
                  <a:lnTo>
                    <a:pt x="1310" y="228"/>
                  </a:lnTo>
                  <a:lnTo>
                    <a:pt x="1139" y="513"/>
                  </a:lnTo>
                  <a:lnTo>
                    <a:pt x="1063" y="665"/>
                  </a:lnTo>
                  <a:lnTo>
                    <a:pt x="968" y="836"/>
                  </a:lnTo>
                  <a:lnTo>
                    <a:pt x="816" y="1196"/>
                  </a:lnTo>
                  <a:lnTo>
                    <a:pt x="646" y="1595"/>
                  </a:lnTo>
                  <a:lnTo>
                    <a:pt x="570" y="1803"/>
                  </a:lnTo>
                  <a:lnTo>
                    <a:pt x="532" y="1917"/>
                  </a:lnTo>
                  <a:lnTo>
                    <a:pt x="494" y="2031"/>
                  </a:lnTo>
                  <a:lnTo>
                    <a:pt x="437" y="2240"/>
                  </a:lnTo>
                  <a:lnTo>
                    <a:pt x="361" y="2468"/>
                  </a:lnTo>
                  <a:lnTo>
                    <a:pt x="247" y="2942"/>
                  </a:lnTo>
                  <a:lnTo>
                    <a:pt x="152" y="3435"/>
                  </a:lnTo>
                  <a:lnTo>
                    <a:pt x="114" y="3701"/>
                  </a:lnTo>
                  <a:lnTo>
                    <a:pt x="76" y="3948"/>
                  </a:lnTo>
                  <a:lnTo>
                    <a:pt x="38" y="4194"/>
                  </a:lnTo>
                  <a:lnTo>
                    <a:pt x="19" y="4460"/>
                  </a:lnTo>
                  <a:lnTo>
                    <a:pt x="19" y="4707"/>
                  </a:lnTo>
                  <a:lnTo>
                    <a:pt x="0" y="4972"/>
                  </a:lnTo>
                  <a:lnTo>
                    <a:pt x="0" y="5105"/>
                  </a:lnTo>
                  <a:lnTo>
                    <a:pt x="0" y="5219"/>
                  </a:lnTo>
                  <a:lnTo>
                    <a:pt x="0" y="5485"/>
                  </a:lnTo>
                  <a:lnTo>
                    <a:pt x="19" y="5978"/>
                  </a:lnTo>
                  <a:lnTo>
                    <a:pt x="76" y="6471"/>
                  </a:lnTo>
                  <a:lnTo>
                    <a:pt x="95" y="6585"/>
                  </a:lnTo>
                  <a:lnTo>
                    <a:pt x="95" y="6699"/>
                  </a:lnTo>
                  <a:lnTo>
                    <a:pt x="133" y="6927"/>
                  </a:lnTo>
                  <a:lnTo>
                    <a:pt x="228" y="7382"/>
                  </a:lnTo>
                  <a:lnTo>
                    <a:pt x="266" y="7591"/>
                  </a:lnTo>
                  <a:lnTo>
                    <a:pt x="323" y="7800"/>
                  </a:lnTo>
                  <a:lnTo>
                    <a:pt x="418" y="8179"/>
                  </a:lnTo>
                  <a:lnTo>
                    <a:pt x="532" y="8521"/>
                  </a:lnTo>
                  <a:lnTo>
                    <a:pt x="646" y="8843"/>
                  </a:lnTo>
                  <a:lnTo>
                    <a:pt x="816" y="9299"/>
                  </a:lnTo>
                  <a:lnTo>
                    <a:pt x="911" y="9299"/>
                  </a:lnTo>
                  <a:lnTo>
                    <a:pt x="873" y="9204"/>
                  </a:lnTo>
                  <a:lnTo>
                    <a:pt x="835" y="9071"/>
                  </a:lnTo>
                  <a:lnTo>
                    <a:pt x="778" y="8805"/>
                  </a:lnTo>
                  <a:lnTo>
                    <a:pt x="740" y="8654"/>
                  </a:lnTo>
                  <a:lnTo>
                    <a:pt x="702" y="8483"/>
                  </a:lnTo>
                  <a:lnTo>
                    <a:pt x="627" y="8122"/>
                  </a:lnTo>
                  <a:lnTo>
                    <a:pt x="570" y="7743"/>
                  </a:lnTo>
                  <a:lnTo>
                    <a:pt x="532" y="7534"/>
                  </a:lnTo>
                  <a:lnTo>
                    <a:pt x="513" y="7325"/>
                  </a:lnTo>
                  <a:lnTo>
                    <a:pt x="456" y="6889"/>
                  </a:lnTo>
                  <a:lnTo>
                    <a:pt x="418" y="6661"/>
                  </a:lnTo>
                  <a:lnTo>
                    <a:pt x="418" y="6547"/>
                  </a:lnTo>
                  <a:lnTo>
                    <a:pt x="399" y="6434"/>
                  </a:lnTo>
                  <a:lnTo>
                    <a:pt x="399" y="6206"/>
                  </a:lnTo>
                  <a:lnTo>
                    <a:pt x="380" y="5959"/>
                  </a:lnTo>
                  <a:lnTo>
                    <a:pt x="380" y="5712"/>
                  </a:lnTo>
                  <a:lnTo>
                    <a:pt x="361" y="5599"/>
                  </a:lnTo>
                  <a:lnTo>
                    <a:pt x="361" y="5466"/>
                  </a:lnTo>
                  <a:lnTo>
                    <a:pt x="380" y="5238"/>
                  </a:lnTo>
                  <a:lnTo>
                    <a:pt x="380" y="5105"/>
                  </a:lnTo>
                  <a:lnTo>
                    <a:pt x="380" y="4972"/>
                  </a:lnTo>
                  <a:lnTo>
                    <a:pt x="380" y="4726"/>
                  </a:lnTo>
                  <a:lnTo>
                    <a:pt x="399" y="4479"/>
                  </a:lnTo>
                  <a:lnTo>
                    <a:pt x="418" y="4232"/>
                  </a:lnTo>
                  <a:lnTo>
                    <a:pt x="456" y="3986"/>
                  </a:lnTo>
                  <a:lnTo>
                    <a:pt x="513" y="3492"/>
                  </a:lnTo>
                  <a:lnTo>
                    <a:pt x="551" y="3265"/>
                  </a:lnTo>
                  <a:lnTo>
                    <a:pt x="589" y="3018"/>
                  </a:lnTo>
                  <a:lnTo>
                    <a:pt x="683" y="2562"/>
                  </a:lnTo>
                  <a:lnTo>
                    <a:pt x="740" y="2335"/>
                  </a:lnTo>
                  <a:lnTo>
                    <a:pt x="797" y="2107"/>
                  </a:lnTo>
                  <a:lnTo>
                    <a:pt x="835" y="2012"/>
                  </a:lnTo>
                  <a:lnTo>
                    <a:pt x="854" y="1898"/>
                  </a:lnTo>
                  <a:lnTo>
                    <a:pt x="911" y="1690"/>
                  </a:lnTo>
                  <a:lnTo>
                    <a:pt x="1044" y="1291"/>
                  </a:lnTo>
                  <a:lnTo>
                    <a:pt x="1101" y="1101"/>
                  </a:lnTo>
                  <a:lnTo>
                    <a:pt x="1177" y="912"/>
                  </a:lnTo>
                  <a:lnTo>
                    <a:pt x="1424" y="285"/>
                  </a:lnTo>
                  <a:lnTo>
                    <a:pt x="155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
            <p:cNvSpPr/>
            <p:nvPr/>
          </p:nvSpPr>
          <p:spPr>
            <a:xfrm>
              <a:off x="-279744" y="2715487"/>
              <a:ext cx="81676" cy="494779"/>
            </a:xfrm>
            <a:custGeom>
              <a:avLst/>
              <a:gdLst/>
              <a:ahLst/>
              <a:cxnLst/>
              <a:rect l="l" t="t" r="r" b="b"/>
              <a:pathLst>
                <a:path w="1557" h="9432" extrusionOk="0">
                  <a:moveTo>
                    <a:pt x="1442" y="1"/>
                  </a:moveTo>
                  <a:lnTo>
                    <a:pt x="1309" y="228"/>
                  </a:lnTo>
                  <a:lnTo>
                    <a:pt x="1139" y="513"/>
                  </a:lnTo>
                  <a:lnTo>
                    <a:pt x="1063" y="665"/>
                  </a:lnTo>
                  <a:lnTo>
                    <a:pt x="987" y="836"/>
                  </a:lnTo>
                  <a:lnTo>
                    <a:pt x="816" y="1196"/>
                  </a:lnTo>
                  <a:lnTo>
                    <a:pt x="645" y="1595"/>
                  </a:lnTo>
                  <a:lnTo>
                    <a:pt x="569" y="1803"/>
                  </a:lnTo>
                  <a:lnTo>
                    <a:pt x="531" y="1917"/>
                  </a:lnTo>
                  <a:lnTo>
                    <a:pt x="513" y="2031"/>
                  </a:lnTo>
                  <a:lnTo>
                    <a:pt x="437" y="2240"/>
                  </a:lnTo>
                  <a:lnTo>
                    <a:pt x="361" y="2468"/>
                  </a:lnTo>
                  <a:lnTo>
                    <a:pt x="247" y="2942"/>
                  </a:lnTo>
                  <a:lnTo>
                    <a:pt x="152" y="3435"/>
                  </a:lnTo>
                  <a:lnTo>
                    <a:pt x="114" y="3701"/>
                  </a:lnTo>
                  <a:lnTo>
                    <a:pt x="76" y="3948"/>
                  </a:lnTo>
                  <a:lnTo>
                    <a:pt x="57" y="4194"/>
                  </a:lnTo>
                  <a:lnTo>
                    <a:pt x="38" y="4460"/>
                  </a:lnTo>
                  <a:lnTo>
                    <a:pt x="19" y="4707"/>
                  </a:lnTo>
                  <a:lnTo>
                    <a:pt x="0" y="4972"/>
                  </a:lnTo>
                  <a:lnTo>
                    <a:pt x="0" y="5105"/>
                  </a:lnTo>
                  <a:lnTo>
                    <a:pt x="0" y="5219"/>
                  </a:lnTo>
                  <a:lnTo>
                    <a:pt x="0" y="5485"/>
                  </a:lnTo>
                  <a:lnTo>
                    <a:pt x="19" y="5978"/>
                  </a:lnTo>
                  <a:lnTo>
                    <a:pt x="76" y="6471"/>
                  </a:lnTo>
                  <a:lnTo>
                    <a:pt x="95" y="6585"/>
                  </a:lnTo>
                  <a:lnTo>
                    <a:pt x="114" y="6699"/>
                  </a:lnTo>
                  <a:lnTo>
                    <a:pt x="133" y="6927"/>
                  </a:lnTo>
                  <a:lnTo>
                    <a:pt x="228" y="7382"/>
                  </a:lnTo>
                  <a:lnTo>
                    <a:pt x="266" y="7591"/>
                  </a:lnTo>
                  <a:lnTo>
                    <a:pt x="323" y="7800"/>
                  </a:lnTo>
                  <a:lnTo>
                    <a:pt x="418" y="8179"/>
                  </a:lnTo>
                  <a:lnTo>
                    <a:pt x="531" y="8521"/>
                  </a:lnTo>
                  <a:lnTo>
                    <a:pt x="645" y="8843"/>
                  </a:lnTo>
                  <a:lnTo>
                    <a:pt x="740" y="9109"/>
                  </a:lnTo>
                  <a:lnTo>
                    <a:pt x="835" y="9337"/>
                  </a:lnTo>
                  <a:lnTo>
                    <a:pt x="873" y="9432"/>
                  </a:lnTo>
                  <a:lnTo>
                    <a:pt x="930" y="9432"/>
                  </a:lnTo>
                  <a:lnTo>
                    <a:pt x="911" y="9318"/>
                  </a:lnTo>
                  <a:lnTo>
                    <a:pt x="873" y="9204"/>
                  </a:lnTo>
                  <a:lnTo>
                    <a:pt x="854" y="9071"/>
                  </a:lnTo>
                  <a:lnTo>
                    <a:pt x="778" y="8805"/>
                  </a:lnTo>
                  <a:lnTo>
                    <a:pt x="740" y="8654"/>
                  </a:lnTo>
                  <a:lnTo>
                    <a:pt x="702" y="8483"/>
                  </a:lnTo>
                  <a:lnTo>
                    <a:pt x="626" y="8122"/>
                  </a:lnTo>
                  <a:lnTo>
                    <a:pt x="569" y="7743"/>
                  </a:lnTo>
                  <a:lnTo>
                    <a:pt x="531" y="7534"/>
                  </a:lnTo>
                  <a:lnTo>
                    <a:pt x="513" y="7325"/>
                  </a:lnTo>
                  <a:lnTo>
                    <a:pt x="456" y="6889"/>
                  </a:lnTo>
                  <a:lnTo>
                    <a:pt x="437" y="6661"/>
                  </a:lnTo>
                  <a:lnTo>
                    <a:pt x="418" y="6547"/>
                  </a:lnTo>
                  <a:lnTo>
                    <a:pt x="418" y="6434"/>
                  </a:lnTo>
                  <a:lnTo>
                    <a:pt x="399" y="6206"/>
                  </a:lnTo>
                  <a:lnTo>
                    <a:pt x="380" y="5959"/>
                  </a:lnTo>
                  <a:lnTo>
                    <a:pt x="380" y="5712"/>
                  </a:lnTo>
                  <a:lnTo>
                    <a:pt x="380" y="5599"/>
                  </a:lnTo>
                  <a:lnTo>
                    <a:pt x="380" y="5466"/>
                  </a:lnTo>
                  <a:lnTo>
                    <a:pt x="380" y="5238"/>
                  </a:lnTo>
                  <a:lnTo>
                    <a:pt x="380" y="5105"/>
                  </a:lnTo>
                  <a:lnTo>
                    <a:pt x="380" y="4972"/>
                  </a:lnTo>
                  <a:lnTo>
                    <a:pt x="399" y="4726"/>
                  </a:lnTo>
                  <a:lnTo>
                    <a:pt x="399" y="4479"/>
                  </a:lnTo>
                  <a:lnTo>
                    <a:pt x="418" y="4232"/>
                  </a:lnTo>
                  <a:lnTo>
                    <a:pt x="456" y="3986"/>
                  </a:lnTo>
                  <a:lnTo>
                    <a:pt x="513" y="3492"/>
                  </a:lnTo>
                  <a:lnTo>
                    <a:pt x="550" y="3265"/>
                  </a:lnTo>
                  <a:lnTo>
                    <a:pt x="588" y="3018"/>
                  </a:lnTo>
                  <a:lnTo>
                    <a:pt x="702" y="2562"/>
                  </a:lnTo>
                  <a:lnTo>
                    <a:pt x="740" y="2335"/>
                  </a:lnTo>
                  <a:lnTo>
                    <a:pt x="797" y="2107"/>
                  </a:lnTo>
                  <a:lnTo>
                    <a:pt x="835" y="2012"/>
                  </a:lnTo>
                  <a:lnTo>
                    <a:pt x="854" y="1898"/>
                  </a:lnTo>
                  <a:lnTo>
                    <a:pt x="930" y="1690"/>
                  </a:lnTo>
                  <a:lnTo>
                    <a:pt x="1044" y="1291"/>
                  </a:lnTo>
                  <a:lnTo>
                    <a:pt x="1120" y="1101"/>
                  </a:lnTo>
                  <a:lnTo>
                    <a:pt x="1177" y="912"/>
                  </a:lnTo>
                  <a:lnTo>
                    <a:pt x="1423" y="285"/>
                  </a:lnTo>
                  <a:lnTo>
                    <a:pt x="155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
            <p:cNvSpPr/>
            <p:nvPr/>
          </p:nvSpPr>
          <p:spPr>
            <a:xfrm>
              <a:off x="-859085" y="2700589"/>
              <a:ext cx="800344" cy="29901"/>
            </a:xfrm>
            <a:custGeom>
              <a:avLst/>
              <a:gdLst/>
              <a:ahLst/>
              <a:cxnLst/>
              <a:rect l="l" t="t" r="r" b="b"/>
              <a:pathLst>
                <a:path w="15257" h="570" extrusionOk="0">
                  <a:moveTo>
                    <a:pt x="228" y="0"/>
                  </a:moveTo>
                  <a:lnTo>
                    <a:pt x="171" y="19"/>
                  </a:lnTo>
                  <a:lnTo>
                    <a:pt x="76" y="76"/>
                  </a:lnTo>
                  <a:lnTo>
                    <a:pt x="19" y="171"/>
                  </a:lnTo>
                  <a:lnTo>
                    <a:pt x="0" y="228"/>
                  </a:lnTo>
                  <a:lnTo>
                    <a:pt x="0" y="285"/>
                  </a:lnTo>
                  <a:lnTo>
                    <a:pt x="0" y="342"/>
                  </a:lnTo>
                  <a:lnTo>
                    <a:pt x="19" y="399"/>
                  </a:lnTo>
                  <a:lnTo>
                    <a:pt x="76" y="493"/>
                  </a:lnTo>
                  <a:lnTo>
                    <a:pt x="171" y="550"/>
                  </a:lnTo>
                  <a:lnTo>
                    <a:pt x="228" y="569"/>
                  </a:lnTo>
                  <a:lnTo>
                    <a:pt x="15029" y="569"/>
                  </a:lnTo>
                  <a:lnTo>
                    <a:pt x="15086" y="550"/>
                  </a:lnTo>
                  <a:lnTo>
                    <a:pt x="15181" y="493"/>
                  </a:lnTo>
                  <a:lnTo>
                    <a:pt x="15238" y="399"/>
                  </a:lnTo>
                  <a:lnTo>
                    <a:pt x="15257" y="342"/>
                  </a:lnTo>
                  <a:lnTo>
                    <a:pt x="15257" y="285"/>
                  </a:lnTo>
                  <a:lnTo>
                    <a:pt x="15257" y="228"/>
                  </a:lnTo>
                  <a:lnTo>
                    <a:pt x="15238" y="171"/>
                  </a:lnTo>
                  <a:lnTo>
                    <a:pt x="15181" y="76"/>
                  </a:lnTo>
                  <a:lnTo>
                    <a:pt x="15086" y="19"/>
                  </a:lnTo>
                  <a:lnTo>
                    <a:pt x="15029" y="0"/>
                  </a:lnTo>
                  <a:close/>
                </a:path>
              </a:pathLst>
            </a:custGeom>
            <a:solidFill>
              <a:srgbClr val="885E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
            <p:cNvSpPr/>
            <p:nvPr/>
          </p:nvSpPr>
          <p:spPr>
            <a:xfrm>
              <a:off x="-686867" y="2815051"/>
              <a:ext cx="232964" cy="239941"/>
            </a:xfrm>
            <a:custGeom>
              <a:avLst/>
              <a:gdLst/>
              <a:ahLst/>
              <a:cxnLst/>
              <a:rect l="l" t="t" r="r" b="b"/>
              <a:pathLst>
                <a:path w="4441" h="4574" extrusionOk="0">
                  <a:moveTo>
                    <a:pt x="2714" y="0"/>
                  </a:moveTo>
                  <a:lnTo>
                    <a:pt x="2277" y="19"/>
                  </a:lnTo>
                  <a:lnTo>
                    <a:pt x="1860" y="38"/>
                  </a:lnTo>
                  <a:lnTo>
                    <a:pt x="1423" y="95"/>
                  </a:lnTo>
                  <a:lnTo>
                    <a:pt x="987" y="152"/>
                  </a:lnTo>
                  <a:lnTo>
                    <a:pt x="1139" y="171"/>
                  </a:lnTo>
                  <a:lnTo>
                    <a:pt x="1271" y="209"/>
                  </a:lnTo>
                  <a:lnTo>
                    <a:pt x="1404" y="247"/>
                  </a:lnTo>
                  <a:lnTo>
                    <a:pt x="1537" y="323"/>
                  </a:lnTo>
                  <a:lnTo>
                    <a:pt x="1651" y="418"/>
                  </a:lnTo>
                  <a:lnTo>
                    <a:pt x="1746" y="513"/>
                  </a:lnTo>
                  <a:lnTo>
                    <a:pt x="1841" y="626"/>
                  </a:lnTo>
                  <a:lnTo>
                    <a:pt x="1917" y="778"/>
                  </a:lnTo>
                  <a:lnTo>
                    <a:pt x="1974" y="911"/>
                  </a:lnTo>
                  <a:lnTo>
                    <a:pt x="2030" y="1082"/>
                  </a:lnTo>
                  <a:lnTo>
                    <a:pt x="2087" y="1234"/>
                  </a:lnTo>
                  <a:lnTo>
                    <a:pt x="2106" y="1423"/>
                  </a:lnTo>
                  <a:lnTo>
                    <a:pt x="2125" y="1613"/>
                  </a:lnTo>
                  <a:lnTo>
                    <a:pt x="2125" y="1803"/>
                  </a:lnTo>
                  <a:lnTo>
                    <a:pt x="2106" y="2012"/>
                  </a:lnTo>
                  <a:lnTo>
                    <a:pt x="2068" y="2220"/>
                  </a:lnTo>
                  <a:lnTo>
                    <a:pt x="2012" y="2429"/>
                  </a:lnTo>
                  <a:lnTo>
                    <a:pt x="1955" y="2619"/>
                  </a:lnTo>
                  <a:lnTo>
                    <a:pt x="1879" y="2809"/>
                  </a:lnTo>
                  <a:lnTo>
                    <a:pt x="1784" y="2998"/>
                  </a:lnTo>
                  <a:lnTo>
                    <a:pt x="1689" y="3188"/>
                  </a:lnTo>
                  <a:lnTo>
                    <a:pt x="1575" y="3359"/>
                  </a:lnTo>
                  <a:lnTo>
                    <a:pt x="1442" y="3511"/>
                  </a:lnTo>
                  <a:lnTo>
                    <a:pt x="1309" y="3663"/>
                  </a:lnTo>
                  <a:lnTo>
                    <a:pt x="1158" y="3814"/>
                  </a:lnTo>
                  <a:lnTo>
                    <a:pt x="1006" y="3928"/>
                  </a:lnTo>
                  <a:lnTo>
                    <a:pt x="854" y="4061"/>
                  </a:lnTo>
                  <a:lnTo>
                    <a:pt x="683" y="4156"/>
                  </a:lnTo>
                  <a:lnTo>
                    <a:pt x="512" y="4251"/>
                  </a:lnTo>
                  <a:lnTo>
                    <a:pt x="342" y="4327"/>
                  </a:lnTo>
                  <a:lnTo>
                    <a:pt x="171" y="4384"/>
                  </a:lnTo>
                  <a:lnTo>
                    <a:pt x="0" y="4441"/>
                  </a:lnTo>
                  <a:lnTo>
                    <a:pt x="0" y="4441"/>
                  </a:lnTo>
                  <a:lnTo>
                    <a:pt x="455" y="4422"/>
                  </a:lnTo>
                  <a:lnTo>
                    <a:pt x="930" y="4403"/>
                  </a:lnTo>
                  <a:lnTo>
                    <a:pt x="1404" y="4384"/>
                  </a:lnTo>
                  <a:lnTo>
                    <a:pt x="1860" y="4403"/>
                  </a:lnTo>
                  <a:lnTo>
                    <a:pt x="2334" y="4422"/>
                  </a:lnTo>
                  <a:lnTo>
                    <a:pt x="2790" y="4460"/>
                  </a:lnTo>
                  <a:lnTo>
                    <a:pt x="3264" y="4498"/>
                  </a:lnTo>
                  <a:lnTo>
                    <a:pt x="3738" y="4573"/>
                  </a:lnTo>
                  <a:lnTo>
                    <a:pt x="3738" y="4554"/>
                  </a:lnTo>
                  <a:lnTo>
                    <a:pt x="3568" y="4498"/>
                  </a:lnTo>
                  <a:lnTo>
                    <a:pt x="3416" y="4422"/>
                  </a:lnTo>
                  <a:lnTo>
                    <a:pt x="3264" y="4327"/>
                  </a:lnTo>
                  <a:lnTo>
                    <a:pt x="3131" y="4232"/>
                  </a:lnTo>
                  <a:lnTo>
                    <a:pt x="3017" y="4118"/>
                  </a:lnTo>
                  <a:lnTo>
                    <a:pt x="2903" y="3985"/>
                  </a:lnTo>
                  <a:lnTo>
                    <a:pt x="2808" y="3852"/>
                  </a:lnTo>
                  <a:lnTo>
                    <a:pt x="2714" y="3701"/>
                  </a:lnTo>
                  <a:lnTo>
                    <a:pt x="2638" y="3549"/>
                  </a:lnTo>
                  <a:lnTo>
                    <a:pt x="2581" y="3378"/>
                  </a:lnTo>
                  <a:lnTo>
                    <a:pt x="2543" y="3207"/>
                  </a:lnTo>
                  <a:lnTo>
                    <a:pt x="2505" y="3017"/>
                  </a:lnTo>
                  <a:lnTo>
                    <a:pt x="2486" y="2828"/>
                  </a:lnTo>
                  <a:lnTo>
                    <a:pt x="2486" y="2638"/>
                  </a:lnTo>
                  <a:lnTo>
                    <a:pt x="2505" y="2429"/>
                  </a:lnTo>
                  <a:lnTo>
                    <a:pt x="2543" y="2220"/>
                  </a:lnTo>
                  <a:lnTo>
                    <a:pt x="2581" y="2012"/>
                  </a:lnTo>
                  <a:lnTo>
                    <a:pt x="2657" y="1803"/>
                  </a:lnTo>
                  <a:lnTo>
                    <a:pt x="2733" y="1613"/>
                  </a:lnTo>
                  <a:lnTo>
                    <a:pt x="2808" y="1423"/>
                  </a:lnTo>
                  <a:lnTo>
                    <a:pt x="2903" y="1253"/>
                  </a:lnTo>
                  <a:lnTo>
                    <a:pt x="3017" y="1082"/>
                  </a:lnTo>
                  <a:lnTo>
                    <a:pt x="3131" y="911"/>
                  </a:lnTo>
                  <a:lnTo>
                    <a:pt x="3245" y="759"/>
                  </a:lnTo>
                  <a:lnTo>
                    <a:pt x="3378" y="626"/>
                  </a:lnTo>
                  <a:lnTo>
                    <a:pt x="3511" y="513"/>
                  </a:lnTo>
                  <a:lnTo>
                    <a:pt x="3662" y="399"/>
                  </a:lnTo>
                  <a:lnTo>
                    <a:pt x="3814" y="323"/>
                  </a:lnTo>
                  <a:lnTo>
                    <a:pt x="3966" y="247"/>
                  </a:lnTo>
                  <a:lnTo>
                    <a:pt x="4118" y="190"/>
                  </a:lnTo>
                  <a:lnTo>
                    <a:pt x="4289" y="152"/>
                  </a:lnTo>
                  <a:lnTo>
                    <a:pt x="4440" y="152"/>
                  </a:lnTo>
                  <a:lnTo>
                    <a:pt x="4440" y="133"/>
                  </a:lnTo>
                  <a:lnTo>
                    <a:pt x="4004" y="76"/>
                  </a:lnTo>
                  <a:lnTo>
                    <a:pt x="3568" y="38"/>
                  </a:lnTo>
                  <a:lnTo>
                    <a:pt x="315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
            <p:cNvSpPr/>
            <p:nvPr/>
          </p:nvSpPr>
          <p:spPr>
            <a:xfrm>
              <a:off x="-729672" y="2869764"/>
              <a:ext cx="319571" cy="155379"/>
            </a:xfrm>
            <a:custGeom>
              <a:avLst/>
              <a:gdLst/>
              <a:ahLst/>
              <a:cxnLst/>
              <a:rect l="l" t="t" r="r" b="b"/>
              <a:pathLst>
                <a:path w="6092" h="2962" extrusionOk="0">
                  <a:moveTo>
                    <a:pt x="721" y="1"/>
                  </a:moveTo>
                  <a:lnTo>
                    <a:pt x="702" y="20"/>
                  </a:lnTo>
                  <a:lnTo>
                    <a:pt x="0" y="2771"/>
                  </a:lnTo>
                  <a:lnTo>
                    <a:pt x="95" y="2658"/>
                  </a:lnTo>
                  <a:lnTo>
                    <a:pt x="190" y="2525"/>
                  </a:lnTo>
                  <a:lnTo>
                    <a:pt x="304" y="2392"/>
                  </a:lnTo>
                  <a:lnTo>
                    <a:pt x="456" y="2259"/>
                  </a:lnTo>
                  <a:lnTo>
                    <a:pt x="607" y="2145"/>
                  </a:lnTo>
                  <a:lnTo>
                    <a:pt x="778" y="2012"/>
                  </a:lnTo>
                  <a:lnTo>
                    <a:pt x="968" y="1918"/>
                  </a:lnTo>
                  <a:lnTo>
                    <a:pt x="1158" y="1804"/>
                  </a:lnTo>
                  <a:lnTo>
                    <a:pt x="1366" y="1709"/>
                  </a:lnTo>
                  <a:lnTo>
                    <a:pt x="1594" y="1614"/>
                  </a:lnTo>
                  <a:lnTo>
                    <a:pt x="1822" y="1538"/>
                  </a:lnTo>
                  <a:lnTo>
                    <a:pt x="2068" y="1481"/>
                  </a:lnTo>
                  <a:lnTo>
                    <a:pt x="2315" y="1424"/>
                  </a:lnTo>
                  <a:lnTo>
                    <a:pt x="2562" y="1386"/>
                  </a:lnTo>
                  <a:lnTo>
                    <a:pt x="2828" y="1367"/>
                  </a:lnTo>
                  <a:lnTo>
                    <a:pt x="3340" y="1367"/>
                  </a:lnTo>
                  <a:lnTo>
                    <a:pt x="3587" y="1405"/>
                  </a:lnTo>
                  <a:lnTo>
                    <a:pt x="3833" y="1443"/>
                  </a:lnTo>
                  <a:lnTo>
                    <a:pt x="4061" y="1500"/>
                  </a:lnTo>
                  <a:lnTo>
                    <a:pt x="4289" y="1576"/>
                  </a:lnTo>
                  <a:lnTo>
                    <a:pt x="4497" y="1671"/>
                  </a:lnTo>
                  <a:lnTo>
                    <a:pt x="4687" y="1766"/>
                  </a:lnTo>
                  <a:lnTo>
                    <a:pt x="4858" y="1880"/>
                  </a:lnTo>
                  <a:lnTo>
                    <a:pt x="5029" y="2012"/>
                  </a:lnTo>
                  <a:lnTo>
                    <a:pt x="5181" y="2126"/>
                  </a:lnTo>
                  <a:lnTo>
                    <a:pt x="5313" y="2259"/>
                  </a:lnTo>
                  <a:lnTo>
                    <a:pt x="5408" y="2392"/>
                  </a:lnTo>
                  <a:lnTo>
                    <a:pt x="5503" y="2544"/>
                  </a:lnTo>
                  <a:lnTo>
                    <a:pt x="5579" y="2677"/>
                  </a:lnTo>
                  <a:lnTo>
                    <a:pt x="5636" y="2828"/>
                  </a:lnTo>
                  <a:lnTo>
                    <a:pt x="5655" y="2961"/>
                  </a:lnTo>
                  <a:lnTo>
                    <a:pt x="5902" y="1519"/>
                  </a:lnTo>
                  <a:lnTo>
                    <a:pt x="6091" y="77"/>
                  </a:lnTo>
                  <a:lnTo>
                    <a:pt x="6015" y="191"/>
                  </a:lnTo>
                  <a:lnTo>
                    <a:pt x="5940" y="305"/>
                  </a:lnTo>
                  <a:lnTo>
                    <a:pt x="5826" y="399"/>
                  </a:lnTo>
                  <a:lnTo>
                    <a:pt x="5712" y="494"/>
                  </a:lnTo>
                  <a:lnTo>
                    <a:pt x="5560" y="570"/>
                  </a:lnTo>
                  <a:lnTo>
                    <a:pt x="5408" y="646"/>
                  </a:lnTo>
                  <a:lnTo>
                    <a:pt x="5237" y="722"/>
                  </a:lnTo>
                  <a:lnTo>
                    <a:pt x="5048" y="779"/>
                  </a:lnTo>
                  <a:lnTo>
                    <a:pt x="4630" y="874"/>
                  </a:lnTo>
                  <a:lnTo>
                    <a:pt x="4156" y="931"/>
                  </a:lnTo>
                  <a:lnTo>
                    <a:pt x="3681" y="969"/>
                  </a:lnTo>
                  <a:lnTo>
                    <a:pt x="3150" y="988"/>
                  </a:lnTo>
                  <a:lnTo>
                    <a:pt x="2657" y="969"/>
                  </a:lnTo>
                  <a:lnTo>
                    <a:pt x="2182" y="912"/>
                  </a:lnTo>
                  <a:lnTo>
                    <a:pt x="1765" y="836"/>
                  </a:lnTo>
                  <a:lnTo>
                    <a:pt x="1594" y="779"/>
                  </a:lnTo>
                  <a:lnTo>
                    <a:pt x="1423" y="722"/>
                  </a:lnTo>
                  <a:lnTo>
                    <a:pt x="1253" y="665"/>
                  </a:lnTo>
                  <a:lnTo>
                    <a:pt x="1120" y="589"/>
                  </a:lnTo>
                  <a:lnTo>
                    <a:pt x="1006" y="513"/>
                  </a:lnTo>
                  <a:lnTo>
                    <a:pt x="911" y="437"/>
                  </a:lnTo>
                  <a:lnTo>
                    <a:pt x="816" y="343"/>
                  </a:lnTo>
                  <a:lnTo>
                    <a:pt x="759" y="229"/>
                  </a:lnTo>
                  <a:lnTo>
                    <a:pt x="721" y="134"/>
                  </a:lnTo>
                  <a:lnTo>
                    <a:pt x="72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
            <p:cNvSpPr/>
            <p:nvPr/>
          </p:nvSpPr>
          <p:spPr>
            <a:xfrm>
              <a:off x="-624180" y="2381018"/>
              <a:ext cx="150343" cy="153386"/>
            </a:xfrm>
            <a:custGeom>
              <a:avLst/>
              <a:gdLst/>
              <a:ahLst/>
              <a:cxnLst/>
              <a:rect l="l" t="t" r="r" b="b"/>
              <a:pathLst>
                <a:path w="2866" h="2924" extrusionOk="0">
                  <a:moveTo>
                    <a:pt x="23" y="2846"/>
                  </a:moveTo>
                  <a:lnTo>
                    <a:pt x="1" y="2847"/>
                  </a:lnTo>
                  <a:lnTo>
                    <a:pt x="20" y="2847"/>
                  </a:lnTo>
                  <a:lnTo>
                    <a:pt x="23" y="2846"/>
                  </a:lnTo>
                  <a:close/>
                  <a:moveTo>
                    <a:pt x="1746" y="1"/>
                  </a:moveTo>
                  <a:lnTo>
                    <a:pt x="1196" y="39"/>
                  </a:lnTo>
                  <a:lnTo>
                    <a:pt x="646" y="96"/>
                  </a:lnTo>
                  <a:lnTo>
                    <a:pt x="646" y="115"/>
                  </a:lnTo>
                  <a:lnTo>
                    <a:pt x="741" y="115"/>
                  </a:lnTo>
                  <a:lnTo>
                    <a:pt x="835" y="134"/>
                  </a:lnTo>
                  <a:lnTo>
                    <a:pt x="911" y="172"/>
                  </a:lnTo>
                  <a:lnTo>
                    <a:pt x="987" y="210"/>
                  </a:lnTo>
                  <a:lnTo>
                    <a:pt x="1063" y="266"/>
                  </a:lnTo>
                  <a:lnTo>
                    <a:pt x="1139" y="342"/>
                  </a:lnTo>
                  <a:lnTo>
                    <a:pt x="1234" y="494"/>
                  </a:lnTo>
                  <a:lnTo>
                    <a:pt x="1310" y="684"/>
                  </a:lnTo>
                  <a:lnTo>
                    <a:pt x="1367" y="912"/>
                  </a:lnTo>
                  <a:lnTo>
                    <a:pt x="1367" y="1158"/>
                  </a:lnTo>
                  <a:lnTo>
                    <a:pt x="1329" y="1424"/>
                  </a:lnTo>
                  <a:lnTo>
                    <a:pt x="1272" y="1690"/>
                  </a:lnTo>
                  <a:lnTo>
                    <a:pt x="1158" y="1917"/>
                  </a:lnTo>
                  <a:lnTo>
                    <a:pt x="1025" y="2145"/>
                  </a:lnTo>
                  <a:lnTo>
                    <a:pt x="854" y="2354"/>
                  </a:lnTo>
                  <a:lnTo>
                    <a:pt x="665" y="2525"/>
                  </a:lnTo>
                  <a:lnTo>
                    <a:pt x="456" y="2657"/>
                  </a:lnTo>
                  <a:lnTo>
                    <a:pt x="228" y="2771"/>
                  </a:lnTo>
                  <a:lnTo>
                    <a:pt x="23" y="2846"/>
                  </a:lnTo>
                  <a:lnTo>
                    <a:pt x="23" y="2846"/>
                  </a:lnTo>
                  <a:lnTo>
                    <a:pt x="608" y="2809"/>
                  </a:lnTo>
                  <a:lnTo>
                    <a:pt x="1196" y="2809"/>
                  </a:lnTo>
                  <a:lnTo>
                    <a:pt x="1803" y="2847"/>
                  </a:lnTo>
                  <a:lnTo>
                    <a:pt x="2391" y="2923"/>
                  </a:lnTo>
                  <a:lnTo>
                    <a:pt x="2202" y="2828"/>
                  </a:lnTo>
                  <a:lnTo>
                    <a:pt x="2012" y="2714"/>
                  </a:lnTo>
                  <a:lnTo>
                    <a:pt x="1879" y="2563"/>
                  </a:lnTo>
                  <a:lnTo>
                    <a:pt x="1746" y="2373"/>
                  </a:lnTo>
                  <a:lnTo>
                    <a:pt x="1670" y="2164"/>
                  </a:lnTo>
                  <a:lnTo>
                    <a:pt x="1613" y="1936"/>
                  </a:lnTo>
                  <a:lnTo>
                    <a:pt x="1613" y="1690"/>
                  </a:lnTo>
                  <a:lnTo>
                    <a:pt x="1632" y="1424"/>
                  </a:lnTo>
                  <a:lnTo>
                    <a:pt x="1708" y="1158"/>
                  </a:lnTo>
                  <a:lnTo>
                    <a:pt x="1803" y="912"/>
                  </a:lnTo>
                  <a:lnTo>
                    <a:pt x="1936" y="703"/>
                  </a:lnTo>
                  <a:lnTo>
                    <a:pt x="2088" y="494"/>
                  </a:lnTo>
                  <a:lnTo>
                    <a:pt x="2259" y="342"/>
                  </a:lnTo>
                  <a:lnTo>
                    <a:pt x="2448" y="210"/>
                  </a:lnTo>
                  <a:lnTo>
                    <a:pt x="2543" y="172"/>
                  </a:lnTo>
                  <a:lnTo>
                    <a:pt x="2657" y="134"/>
                  </a:lnTo>
                  <a:lnTo>
                    <a:pt x="2752" y="115"/>
                  </a:lnTo>
                  <a:lnTo>
                    <a:pt x="2847" y="96"/>
                  </a:lnTo>
                  <a:lnTo>
                    <a:pt x="2866" y="96"/>
                  </a:lnTo>
                  <a:lnTo>
                    <a:pt x="2581" y="58"/>
                  </a:lnTo>
                  <a:lnTo>
                    <a:pt x="2297" y="20"/>
                  </a:lnTo>
                  <a:lnTo>
                    <a:pt x="2031" y="20"/>
                  </a:lnTo>
                  <a:lnTo>
                    <a:pt x="174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
            <p:cNvSpPr/>
            <p:nvPr/>
          </p:nvSpPr>
          <p:spPr>
            <a:xfrm>
              <a:off x="-651039" y="2416846"/>
              <a:ext cx="205109" cy="98620"/>
            </a:xfrm>
            <a:custGeom>
              <a:avLst/>
              <a:gdLst/>
              <a:ahLst/>
              <a:cxnLst/>
              <a:rect l="l" t="t" r="r" b="b"/>
              <a:pathLst>
                <a:path w="3910" h="1880" extrusionOk="0">
                  <a:moveTo>
                    <a:pt x="456" y="1"/>
                  </a:moveTo>
                  <a:lnTo>
                    <a:pt x="0" y="1766"/>
                  </a:lnTo>
                  <a:lnTo>
                    <a:pt x="133" y="1595"/>
                  </a:lnTo>
                  <a:lnTo>
                    <a:pt x="285" y="1443"/>
                  </a:lnTo>
                  <a:lnTo>
                    <a:pt x="494" y="1291"/>
                  </a:lnTo>
                  <a:lnTo>
                    <a:pt x="740" y="1140"/>
                  </a:lnTo>
                  <a:lnTo>
                    <a:pt x="1025" y="1026"/>
                  </a:lnTo>
                  <a:lnTo>
                    <a:pt x="1329" y="931"/>
                  </a:lnTo>
                  <a:lnTo>
                    <a:pt x="1651" y="874"/>
                  </a:lnTo>
                  <a:lnTo>
                    <a:pt x="1974" y="855"/>
                  </a:lnTo>
                  <a:lnTo>
                    <a:pt x="2144" y="874"/>
                  </a:lnTo>
                  <a:lnTo>
                    <a:pt x="2296" y="893"/>
                  </a:lnTo>
                  <a:lnTo>
                    <a:pt x="2600" y="950"/>
                  </a:lnTo>
                  <a:lnTo>
                    <a:pt x="2866" y="1064"/>
                  </a:lnTo>
                  <a:lnTo>
                    <a:pt x="3112" y="1196"/>
                  </a:lnTo>
                  <a:lnTo>
                    <a:pt x="3321" y="1348"/>
                  </a:lnTo>
                  <a:lnTo>
                    <a:pt x="3473" y="1519"/>
                  </a:lnTo>
                  <a:lnTo>
                    <a:pt x="3530" y="1614"/>
                  </a:lnTo>
                  <a:lnTo>
                    <a:pt x="3568" y="1709"/>
                  </a:lnTo>
                  <a:lnTo>
                    <a:pt x="3606" y="1804"/>
                  </a:lnTo>
                  <a:lnTo>
                    <a:pt x="3625" y="1880"/>
                  </a:lnTo>
                  <a:lnTo>
                    <a:pt x="3776" y="969"/>
                  </a:lnTo>
                  <a:lnTo>
                    <a:pt x="3909" y="39"/>
                  </a:lnTo>
                  <a:lnTo>
                    <a:pt x="3890" y="39"/>
                  </a:lnTo>
                  <a:lnTo>
                    <a:pt x="3852" y="115"/>
                  </a:lnTo>
                  <a:lnTo>
                    <a:pt x="3795" y="191"/>
                  </a:lnTo>
                  <a:lnTo>
                    <a:pt x="3738" y="248"/>
                  </a:lnTo>
                  <a:lnTo>
                    <a:pt x="3663" y="305"/>
                  </a:lnTo>
                  <a:lnTo>
                    <a:pt x="3454" y="399"/>
                  </a:lnTo>
                  <a:lnTo>
                    <a:pt x="3226" y="494"/>
                  </a:lnTo>
                  <a:lnTo>
                    <a:pt x="2960" y="551"/>
                  </a:lnTo>
                  <a:lnTo>
                    <a:pt x="2676" y="589"/>
                  </a:lnTo>
                  <a:lnTo>
                    <a:pt x="2353" y="608"/>
                  </a:lnTo>
                  <a:lnTo>
                    <a:pt x="2031" y="627"/>
                  </a:lnTo>
                  <a:lnTo>
                    <a:pt x="1708" y="608"/>
                  </a:lnTo>
                  <a:lnTo>
                    <a:pt x="1404" y="570"/>
                  </a:lnTo>
                  <a:lnTo>
                    <a:pt x="1139" y="532"/>
                  </a:lnTo>
                  <a:lnTo>
                    <a:pt x="911" y="456"/>
                  </a:lnTo>
                  <a:lnTo>
                    <a:pt x="721" y="380"/>
                  </a:lnTo>
                  <a:lnTo>
                    <a:pt x="645" y="324"/>
                  </a:lnTo>
                  <a:lnTo>
                    <a:pt x="588" y="267"/>
                  </a:lnTo>
                  <a:lnTo>
                    <a:pt x="532" y="210"/>
                  </a:lnTo>
                  <a:lnTo>
                    <a:pt x="494" y="134"/>
                  </a:lnTo>
                  <a:lnTo>
                    <a:pt x="475" y="77"/>
                  </a:lnTo>
                  <a:lnTo>
                    <a:pt x="4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
            <p:cNvSpPr/>
            <p:nvPr/>
          </p:nvSpPr>
          <p:spPr>
            <a:xfrm>
              <a:off x="-565428" y="1999809"/>
              <a:ext cx="106541" cy="108535"/>
            </a:xfrm>
            <a:custGeom>
              <a:avLst/>
              <a:gdLst/>
              <a:ahLst/>
              <a:cxnLst/>
              <a:rect l="l" t="t" r="r" b="b"/>
              <a:pathLst>
                <a:path w="2031" h="2069" extrusionOk="0">
                  <a:moveTo>
                    <a:pt x="1234" y="0"/>
                  </a:moveTo>
                  <a:lnTo>
                    <a:pt x="854" y="19"/>
                  </a:lnTo>
                  <a:lnTo>
                    <a:pt x="456" y="57"/>
                  </a:lnTo>
                  <a:lnTo>
                    <a:pt x="588" y="76"/>
                  </a:lnTo>
                  <a:lnTo>
                    <a:pt x="702" y="133"/>
                  </a:lnTo>
                  <a:lnTo>
                    <a:pt x="797" y="228"/>
                  </a:lnTo>
                  <a:lnTo>
                    <a:pt x="873" y="342"/>
                  </a:lnTo>
                  <a:lnTo>
                    <a:pt x="930" y="474"/>
                  </a:lnTo>
                  <a:lnTo>
                    <a:pt x="968" y="645"/>
                  </a:lnTo>
                  <a:lnTo>
                    <a:pt x="968" y="816"/>
                  </a:lnTo>
                  <a:lnTo>
                    <a:pt x="949" y="1006"/>
                  </a:lnTo>
                  <a:lnTo>
                    <a:pt x="892" y="1196"/>
                  </a:lnTo>
                  <a:lnTo>
                    <a:pt x="816" y="1366"/>
                  </a:lnTo>
                  <a:lnTo>
                    <a:pt x="721" y="1518"/>
                  </a:lnTo>
                  <a:lnTo>
                    <a:pt x="607" y="1670"/>
                  </a:lnTo>
                  <a:lnTo>
                    <a:pt x="456" y="1784"/>
                  </a:lnTo>
                  <a:lnTo>
                    <a:pt x="323" y="1898"/>
                  </a:lnTo>
                  <a:lnTo>
                    <a:pt x="152" y="1974"/>
                  </a:lnTo>
                  <a:lnTo>
                    <a:pt x="0" y="2012"/>
                  </a:lnTo>
                  <a:lnTo>
                    <a:pt x="0" y="2012"/>
                  </a:lnTo>
                  <a:lnTo>
                    <a:pt x="418" y="1993"/>
                  </a:lnTo>
                  <a:lnTo>
                    <a:pt x="854" y="1993"/>
                  </a:lnTo>
                  <a:lnTo>
                    <a:pt x="1271" y="2031"/>
                  </a:lnTo>
                  <a:lnTo>
                    <a:pt x="1708" y="2068"/>
                  </a:lnTo>
                  <a:lnTo>
                    <a:pt x="1556" y="2012"/>
                  </a:lnTo>
                  <a:lnTo>
                    <a:pt x="1423" y="1917"/>
                  </a:lnTo>
                  <a:lnTo>
                    <a:pt x="1328" y="1803"/>
                  </a:lnTo>
                  <a:lnTo>
                    <a:pt x="1234" y="1689"/>
                  </a:lnTo>
                  <a:lnTo>
                    <a:pt x="1177" y="1537"/>
                  </a:lnTo>
                  <a:lnTo>
                    <a:pt x="1139" y="1366"/>
                  </a:lnTo>
                  <a:lnTo>
                    <a:pt x="1139" y="1196"/>
                  </a:lnTo>
                  <a:lnTo>
                    <a:pt x="1158" y="1006"/>
                  </a:lnTo>
                  <a:lnTo>
                    <a:pt x="1215" y="816"/>
                  </a:lnTo>
                  <a:lnTo>
                    <a:pt x="1290" y="645"/>
                  </a:lnTo>
                  <a:lnTo>
                    <a:pt x="1366" y="493"/>
                  </a:lnTo>
                  <a:lnTo>
                    <a:pt x="1480" y="342"/>
                  </a:lnTo>
                  <a:lnTo>
                    <a:pt x="1613" y="228"/>
                  </a:lnTo>
                  <a:lnTo>
                    <a:pt x="1746" y="133"/>
                  </a:lnTo>
                  <a:lnTo>
                    <a:pt x="1879" y="76"/>
                  </a:lnTo>
                  <a:lnTo>
                    <a:pt x="2031" y="57"/>
                  </a:lnTo>
                  <a:lnTo>
                    <a:pt x="163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
            <p:cNvSpPr/>
            <p:nvPr/>
          </p:nvSpPr>
          <p:spPr>
            <a:xfrm>
              <a:off x="-585362" y="2024674"/>
              <a:ext cx="146409" cy="70713"/>
            </a:xfrm>
            <a:custGeom>
              <a:avLst/>
              <a:gdLst/>
              <a:ahLst/>
              <a:cxnLst/>
              <a:rect l="l" t="t" r="r" b="b"/>
              <a:pathLst>
                <a:path w="2791" h="1348" extrusionOk="0">
                  <a:moveTo>
                    <a:pt x="323" y="0"/>
                  </a:moveTo>
                  <a:lnTo>
                    <a:pt x="1" y="1272"/>
                  </a:lnTo>
                  <a:lnTo>
                    <a:pt x="20" y="1272"/>
                  </a:lnTo>
                  <a:lnTo>
                    <a:pt x="95" y="1139"/>
                  </a:lnTo>
                  <a:lnTo>
                    <a:pt x="209" y="1025"/>
                  </a:lnTo>
                  <a:lnTo>
                    <a:pt x="361" y="911"/>
                  </a:lnTo>
                  <a:lnTo>
                    <a:pt x="532" y="816"/>
                  </a:lnTo>
                  <a:lnTo>
                    <a:pt x="741" y="741"/>
                  </a:lnTo>
                  <a:lnTo>
                    <a:pt x="949" y="665"/>
                  </a:lnTo>
                  <a:lnTo>
                    <a:pt x="1177" y="627"/>
                  </a:lnTo>
                  <a:lnTo>
                    <a:pt x="1424" y="608"/>
                  </a:lnTo>
                  <a:lnTo>
                    <a:pt x="1651" y="627"/>
                  </a:lnTo>
                  <a:lnTo>
                    <a:pt x="1860" y="684"/>
                  </a:lnTo>
                  <a:lnTo>
                    <a:pt x="2050" y="760"/>
                  </a:lnTo>
                  <a:lnTo>
                    <a:pt x="2221" y="854"/>
                  </a:lnTo>
                  <a:lnTo>
                    <a:pt x="2373" y="968"/>
                  </a:lnTo>
                  <a:lnTo>
                    <a:pt x="2486" y="1082"/>
                  </a:lnTo>
                  <a:lnTo>
                    <a:pt x="2562" y="1215"/>
                  </a:lnTo>
                  <a:lnTo>
                    <a:pt x="2581" y="1348"/>
                  </a:lnTo>
                  <a:lnTo>
                    <a:pt x="2600" y="1348"/>
                  </a:lnTo>
                  <a:lnTo>
                    <a:pt x="2695" y="684"/>
                  </a:lnTo>
                  <a:lnTo>
                    <a:pt x="2790" y="19"/>
                  </a:lnTo>
                  <a:lnTo>
                    <a:pt x="2714" y="133"/>
                  </a:lnTo>
                  <a:lnTo>
                    <a:pt x="2619" y="228"/>
                  </a:lnTo>
                  <a:lnTo>
                    <a:pt x="2467" y="285"/>
                  </a:lnTo>
                  <a:lnTo>
                    <a:pt x="2316" y="342"/>
                  </a:lnTo>
                  <a:lnTo>
                    <a:pt x="2126" y="399"/>
                  </a:lnTo>
                  <a:lnTo>
                    <a:pt x="1917" y="418"/>
                  </a:lnTo>
                  <a:lnTo>
                    <a:pt x="1689" y="437"/>
                  </a:lnTo>
                  <a:lnTo>
                    <a:pt x="1215" y="437"/>
                  </a:lnTo>
                  <a:lnTo>
                    <a:pt x="1006" y="418"/>
                  </a:lnTo>
                  <a:lnTo>
                    <a:pt x="817" y="380"/>
                  </a:lnTo>
                  <a:lnTo>
                    <a:pt x="646" y="323"/>
                  </a:lnTo>
                  <a:lnTo>
                    <a:pt x="513" y="266"/>
                  </a:lnTo>
                  <a:lnTo>
                    <a:pt x="418" y="190"/>
                  </a:lnTo>
                  <a:lnTo>
                    <a:pt x="361" y="95"/>
                  </a:lnTo>
                  <a:lnTo>
                    <a:pt x="3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
            <p:cNvSpPr/>
            <p:nvPr/>
          </p:nvSpPr>
          <p:spPr>
            <a:xfrm>
              <a:off x="-1381667" y="2826015"/>
              <a:ext cx="1803751" cy="1013374"/>
            </a:xfrm>
            <a:custGeom>
              <a:avLst/>
              <a:gdLst/>
              <a:ahLst/>
              <a:cxnLst/>
              <a:rect l="l" t="t" r="r" b="b"/>
              <a:pathLst>
                <a:path w="34385" h="19318" extrusionOk="0">
                  <a:moveTo>
                    <a:pt x="114" y="0"/>
                  </a:moveTo>
                  <a:lnTo>
                    <a:pt x="0" y="436"/>
                  </a:lnTo>
                  <a:lnTo>
                    <a:pt x="1063" y="1670"/>
                  </a:lnTo>
                  <a:lnTo>
                    <a:pt x="8235" y="9962"/>
                  </a:lnTo>
                  <a:lnTo>
                    <a:pt x="8217" y="10076"/>
                  </a:lnTo>
                  <a:lnTo>
                    <a:pt x="8198" y="10380"/>
                  </a:lnTo>
                  <a:lnTo>
                    <a:pt x="8235" y="10399"/>
                  </a:lnTo>
                  <a:lnTo>
                    <a:pt x="8122" y="10513"/>
                  </a:lnTo>
                  <a:lnTo>
                    <a:pt x="8046" y="10645"/>
                  </a:lnTo>
                  <a:lnTo>
                    <a:pt x="7951" y="10778"/>
                  </a:lnTo>
                  <a:lnTo>
                    <a:pt x="7894" y="10930"/>
                  </a:lnTo>
                  <a:lnTo>
                    <a:pt x="7837" y="11082"/>
                  </a:lnTo>
                  <a:lnTo>
                    <a:pt x="7799" y="11253"/>
                  </a:lnTo>
                  <a:lnTo>
                    <a:pt x="7761" y="11423"/>
                  </a:lnTo>
                  <a:lnTo>
                    <a:pt x="7761" y="11594"/>
                  </a:lnTo>
                  <a:lnTo>
                    <a:pt x="7780" y="11841"/>
                  </a:lnTo>
                  <a:lnTo>
                    <a:pt x="7761" y="11841"/>
                  </a:lnTo>
                  <a:lnTo>
                    <a:pt x="7761" y="12069"/>
                  </a:lnTo>
                  <a:lnTo>
                    <a:pt x="7780" y="12296"/>
                  </a:lnTo>
                  <a:lnTo>
                    <a:pt x="7818" y="12524"/>
                  </a:lnTo>
                  <a:lnTo>
                    <a:pt x="7875" y="12752"/>
                  </a:lnTo>
                  <a:lnTo>
                    <a:pt x="7913" y="12979"/>
                  </a:lnTo>
                  <a:lnTo>
                    <a:pt x="7989" y="13188"/>
                  </a:lnTo>
                  <a:lnTo>
                    <a:pt x="8160" y="13625"/>
                  </a:lnTo>
                  <a:lnTo>
                    <a:pt x="8330" y="13966"/>
                  </a:lnTo>
                  <a:lnTo>
                    <a:pt x="8520" y="14308"/>
                  </a:lnTo>
                  <a:lnTo>
                    <a:pt x="8748" y="14649"/>
                  </a:lnTo>
                  <a:lnTo>
                    <a:pt x="9013" y="14972"/>
                  </a:lnTo>
                  <a:lnTo>
                    <a:pt x="9279" y="15295"/>
                  </a:lnTo>
                  <a:lnTo>
                    <a:pt x="9602" y="15598"/>
                  </a:lnTo>
                  <a:lnTo>
                    <a:pt x="9924" y="15902"/>
                  </a:lnTo>
                  <a:lnTo>
                    <a:pt x="10285" y="16186"/>
                  </a:lnTo>
                  <a:lnTo>
                    <a:pt x="10645" y="16471"/>
                  </a:lnTo>
                  <a:lnTo>
                    <a:pt x="11044" y="16737"/>
                  </a:lnTo>
                  <a:lnTo>
                    <a:pt x="11461" y="16983"/>
                  </a:lnTo>
                  <a:lnTo>
                    <a:pt x="11879" y="17230"/>
                  </a:lnTo>
                  <a:lnTo>
                    <a:pt x="12334" y="17458"/>
                  </a:lnTo>
                  <a:lnTo>
                    <a:pt x="12809" y="17685"/>
                  </a:lnTo>
                  <a:lnTo>
                    <a:pt x="13302" y="17894"/>
                  </a:lnTo>
                  <a:lnTo>
                    <a:pt x="13795" y="18084"/>
                  </a:lnTo>
                  <a:lnTo>
                    <a:pt x="14611" y="18369"/>
                  </a:lnTo>
                  <a:lnTo>
                    <a:pt x="15446" y="18615"/>
                  </a:lnTo>
                  <a:lnTo>
                    <a:pt x="16319" y="18824"/>
                  </a:lnTo>
                  <a:lnTo>
                    <a:pt x="17211" y="18995"/>
                  </a:lnTo>
                  <a:lnTo>
                    <a:pt x="18141" y="19128"/>
                  </a:lnTo>
                  <a:lnTo>
                    <a:pt x="19090" y="19223"/>
                  </a:lnTo>
                  <a:lnTo>
                    <a:pt x="20076" y="19298"/>
                  </a:lnTo>
                  <a:lnTo>
                    <a:pt x="21063" y="19317"/>
                  </a:lnTo>
                  <a:lnTo>
                    <a:pt x="22069" y="19298"/>
                  </a:lnTo>
                  <a:lnTo>
                    <a:pt x="23037" y="19223"/>
                  </a:lnTo>
                  <a:lnTo>
                    <a:pt x="23985" y="19128"/>
                  </a:lnTo>
                  <a:lnTo>
                    <a:pt x="24915" y="18995"/>
                  </a:lnTo>
                  <a:lnTo>
                    <a:pt x="25826" y="18824"/>
                  </a:lnTo>
                  <a:lnTo>
                    <a:pt x="26699" y="18615"/>
                  </a:lnTo>
                  <a:lnTo>
                    <a:pt x="27534" y="18369"/>
                  </a:lnTo>
                  <a:lnTo>
                    <a:pt x="28331" y="18084"/>
                  </a:lnTo>
                  <a:lnTo>
                    <a:pt x="28843" y="17894"/>
                  </a:lnTo>
                  <a:lnTo>
                    <a:pt x="29337" y="17685"/>
                  </a:lnTo>
                  <a:lnTo>
                    <a:pt x="29792" y="17458"/>
                  </a:lnTo>
                  <a:lnTo>
                    <a:pt x="30247" y="17230"/>
                  </a:lnTo>
                  <a:lnTo>
                    <a:pt x="30684" y="16983"/>
                  </a:lnTo>
                  <a:lnTo>
                    <a:pt x="31101" y="16737"/>
                  </a:lnTo>
                  <a:lnTo>
                    <a:pt x="31481" y="16471"/>
                  </a:lnTo>
                  <a:lnTo>
                    <a:pt x="31860" y="16186"/>
                  </a:lnTo>
                  <a:lnTo>
                    <a:pt x="32126" y="15978"/>
                  </a:lnTo>
                  <a:lnTo>
                    <a:pt x="32373" y="15769"/>
                  </a:lnTo>
                  <a:lnTo>
                    <a:pt x="32619" y="15541"/>
                  </a:lnTo>
                  <a:lnTo>
                    <a:pt x="32828" y="15314"/>
                  </a:lnTo>
                  <a:lnTo>
                    <a:pt x="33037" y="15067"/>
                  </a:lnTo>
                  <a:lnTo>
                    <a:pt x="33246" y="14839"/>
                  </a:lnTo>
                  <a:lnTo>
                    <a:pt x="33416" y="14592"/>
                  </a:lnTo>
                  <a:lnTo>
                    <a:pt x="33587" y="14346"/>
                  </a:lnTo>
                  <a:lnTo>
                    <a:pt x="33739" y="14099"/>
                  </a:lnTo>
                  <a:lnTo>
                    <a:pt x="33872" y="13833"/>
                  </a:lnTo>
                  <a:lnTo>
                    <a:pt x="34005" y="13587"/>
                  </a:lnTo>
                  <a:lnTo>
                    <a:pt x="34099" y="13321"/>
                  </a:lnTo>
                  <a:lnTo>
                    <a:pt x="34194" y="13055"/>
                  </a:lnTo>
                  <a:lnTo>
                    <a:pt x="34270" y="12771"/>
                  </a:lnTo>
                  <a:lnTo>
                    <a:pt x="34327" y="12505"/>
                  </a:lnTo>
                  <a:lnTo>
                    <a:pt x="34365" y="12239"/>
                  </a:lnTo>
                  <a:lnTo>
                    <a:pt x="34384" y="11841"/>
                  </a:lnTo>
                  <a:lnTo>
                    <a:pt x="18482" y="11841"/>
                  </a:lnTo>
                  <a:lnTo>
                    <a:pt x="18501" y="11594"/>
                  </a:lnTo>
                  <a:lnTo>
                    <a:pt x="18501" y="11423"/>
                  </a:lnTo>
                  <a:lnTo>
                    <a:pt x="18463" y="11234"/>
                  </a:lnTo>
                  <a:lnTo>
                    <a:pt x="18425" y="11063"/>
                  </a:lnTo>
                  <a:lnTo>
                    <a:pt x="18369" y="10911"/>
                  </a:lnTo>
                  <a:lnTo>
                    <a:pt x="18293" y="10759"/>
                  </a:lnTo>
                  <a:lnTo>
                    <a:pt x="18198" y="10608"/>
                  </a:lnTo>
                  <a:lnTo>
                    <a:pt x="18103" y="10475"/>
                  </a:lnTo>
                  <a:lnTo>
                    <a:pt x="17989" y="10342"/>
                  </a:lnTo>
                  <a:lnTo>
                    <a:pt x="17856" y="10228"/>
                  </a:lnTo>
                  <a:lnTo>
                    <a:pt x="17723" y="10133"/>
                  </a:lnTo>
                  <a:lnTo>
                    <a:pt x="17572" y="10038"/>
                  </a:lnTo>
                  <a:lnTo>
                    <a:pt x="17420" y="9962"/>
                  </a:lnTo>
                  <a:lnTo>
                    <a:pt x="17268" y="9905"/>
                  </a:lnTo>
                  <a:lnTo>
                    <a:pt x="17097" y="9867"/>
                  </a:lnTo>
                  <a:lnTo>
                    <a:pt x="16926" y="9830"/>
                  </a:lnTo>
                  <a:lnTo>
                    <a:pt x="16243" y="9830"/>
                  </a:lnTo>
                  <a:lnTo>
                    <a:pt x="16243" y="9697"/>
                  </a:lnTo>
                  <a:lnTo>
                    <a:pt x="16224" y="9583"/>
                  </a:lnTo>
                  <a:lnTo>
                    <a:pt x="16205" y="9469"/>
                  </a:lnTo>
                  <a:lnTo>
                    <a:pt x="16167" y="9374"/>
                  </a:lnTo>
                  <a:lnTo>
                    <a:pt x="16053" y="9165"/>
                  </a:lnTo>
                  <a:lnTo>
                    <a:pt x="15902" y="8995"/>
                  </a:lnTo>
                  <a:lnTo>
                    <a:pt x="15731" y="8862"/>
                  </a:lnTo>
                  <a:lnTo>
                    <a:pt x="15541" y="8748"/>
                  </a:lnTo>
                  <a:lnTo>
                    <a:pt x="15427" y="8710"/>
                  </a:lnTo>
                  <a:lnTo>
                    <a:pt x="15313" y="8672"/>
                  </a:lnTo>
                  <a:lnTo>
                    <a:pt x="15200" y="8653"/>
                  </a:lnTo>
                  <a:lnTo>
                    <a:pt x="10323" y="8653"/>
                  </a:lnTo>
                  <a:lnTo>
                    <a:pt x="10152" y="8672"/>
                  </a:lnTo>
                  <a:lnTo>
                    <a:pt x="9981" y="8710"/>
                  </a:lnTo>
                  <a:lnTo>
                    <a:pt x="9810" y="8767"/>
                  </a:lnTo>
                  <a:lnTo>
                    <a:pt x="9678" y="8843"/>
                  </a:lnTo>
                  <a:lnTo>
                    <a:pt x="1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
            <p:cNvSpPr/>
            <p:nvPr/>
          </p:nvSpPr>
          <p:spPr>
            <a:xfrm>
              <a:off x="-917837" y="3600445"/>
              <a:ext cx="1283163" cy="238944"/>
            </a:xfrm>
            <a:custGeom>
              <a:avLst/>
              <a:gdLst/>
              <a:ahLst/>
              <a:cxnLst/>
              <a:rect l="l" t="t" r="r" b="b"/>
              <a:pathLst>
                <a:path w="24461" h="4555" extrusionOk="0">
                  <a:moveTo>
                    <a:pt x="1" y="0"/>
                  </a:moveTo>
                  <a:lnTo>
                    <a:pt x="190" y="247"/>
                  </a:lnTo>
                  <a:lnTo>
                    <a:pt x="418" y="494"/>
                  </a:lnTo>
                  <a:lnTo>
                    <a:pt x="646" y="721"/>
                  </a:lnTo>
                  <a:lnTo>
                    <a:pt x="874" y="968"/>
                  </a:lnTo>
                  <a:lnTo>
                    <a:pt x="1139" y="1196"/>
                  </a:lnTo>
                  <a:lnTo>
                    <a:pt x="1405" y="1404"/>
                  </a:lnTo>
                  <a:lnTo>
                    <a:pt x="1690" y="1632"/>
                  </a:lnTo>
                  <a:lnTo>
                    <a:pt x="1993" y="1841"/>
                  </a:lnTo>
                  <a:lnTo>
                    <a:pt x="2316" y="2050"/>
                  </a:lnTo>
                  <a:lnTo>
                    <a:pt x="2638" y="2239"/>
                  </a:lnTo>
                  <a:lnTo>
                    <a:pt x="2961" y="2429"/>
                  </a:lnTo>
                  <a:lnTo>
                    <a:pt x="3321" y="2619"/>
                  </a:lnTo>
                  <a:lnTo>
                    <a:pt x="4043" y="2960"/>
                  </a:lnTo>
                  <a:lnTo>
                    <a:pt x="4821" y="3283"/>
                  </a:lnTo>
                  <a:lnTo>
                    <a:pt x="5637" y="3568"/>
                  </a:lnTo>
                  <a:lnTo>
                    <a:pt x="6490" y="3814"/>
                  </a:lnTo>
                  <a:lnTo>
                    <a:pt x="7363" y="4023"/>
                  </a:lnTo>
                  <a:lnTo>
                    <a:pt x="8293" y="4213"/>
                  </a:lnTo>
                  <a:lnTo>
                    <a:pt x="9242" y="4365"/>
                  </a:lnTo>
                  <a:lnTo>
                    <a:pt x="10210" y="4460"/>
                  </a:lnTo>
                  <a:lnTo>
                    <a:pt x="11215" y="4516"/>
                  </a:lnTo>
                  <a:lnTo>
                    <a:pt x="12221" y="4554"/>
                  </a:lnTo>
                  <a:lnTo>
                    <a:pt x="13246" y="4516"/>
                  </a:lnTo>
                  <a:lnTo>
                    <a:pt x="14251" y="4460"/>
                  </a:lnTo>
                  <a:lnTo>
                    <a:pt x="15219" y="4365"/>
                  </a:lnTo>
                  <a:lnTo>
                    <a:pt x="16168" y="4213"/>
                  </a:lnTo>
                  <a:lnTo>
                    <a:pt x="17079" y="4023"/>
                  </a:lnTo>
                  <a:lnTo>
                    <a:pt x="17971" y="3814"/>
                  </a:lnTo>
                  <a:lnTo>
                    <a:pt x="18825" y="3568"/>
                  </a:lnTo>
                  <a:lnTo>
                    <a:pt x="19641" y="3283"/>
                  </a:lnTo>
                  <a:lnTo>
                    <a:pt x="20400" y="2960"/>
                  </a:lnTo>
                  <a:lnTo>
                    <a:pt x="21140" y="2619"/>
                  </a:lnTo>
                  <a:lnTo>
                    <a:pt x="21481" y="2429"/>
                  </a:lnTo>
                  <a:lnTo>
                    <a:pt x="21823" y="2239"/>
                  </a:lnTo>
                  <a:lnTo>
                    <a:pt x="22145" y="2050"/>
                  </a:lnTo>
                  <a:lnTo>
                    <a:pt x="22449" y="1841"/>
                  </a:lnTo>
                  <a:lnTo>
                    <a:pt x="22753" y="1632"/>
                  </a:lnTo>
                  <a:lnTo>
                    <a:pt x="23037" y="1404"/>
                  </a:lnTo>
                  <a:lnTo>
                    <a:pt x="23322" y="1196"/>
                  </a:lnTo>
                  <a:lnTo>
                    <a:pt x="23569" y="968"/>
                  </a:lnTo>
                  <a:lnTo>
                    <a:pt x="23815" y="721"/>
                  </a:lnTo>
                  <a:lnTo>
                    <a:pt x="24043" y="494"/>
                  </a:lnTo>
                  <a:lnTo>
                    <a:pt x="24252" y="247"/>
                  </a:lnTo>
                  <a:lnTo>
                    <a:pt x="244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
            <p:cNvSpPr/>
            <p:nvPr/>
          </p:nvSpPr>
          <p:spPr>
            <a:xfrm>
              <a:off x="-225031" y="3502874"/>
              <a:ext cx="47841" cy="79683"/>
            </a:xfrm>
            <a:custGeom>
              <a:avLst/>
              <a:gdLst/>
              <a:ahLst/>
              <a:cxnLst/>
              <a:rect l="l" t="t" r="r" b="b"/>
              <a:pathLst>
                <a:path w="912" h="1519" extrusionOk="0">
                  <a:moveTo>
                    <a:pt x="1" y="1"/>
                  </a:moveTo>
                  <a:lnTo>
                    <a:pt x="1" y="1519"/>
                  </a:lnTo>
                  <a:lnTo>
                    <a:pt x="912" y="1519"/>
                  </a:lnTo>
                  <a:lnTo>
                    <a:pt x="912"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
            <p:cNvSpPr/>
            <p:nvPr/>
          </p:nvSpPr>
          <p:spPr>
            <a:xfrm>
              <a:off x="-201111" y="3502874"/>
              <a:ext cx="23921" cy="79683"/>
            </a:xfrm>
            <a:custGeom>
              <a:avLst/>
              <a:gdLst/>
              <a:ahLst/>
              <a:cxnLst/>
              <a:rect l="l" t="t" r="r" b="b"/>
              <a:pathLst>
                <a:path w="456" h="1519" extrusionOk="0">
                  <a:moveTo>
                    <a:pt x="0" y="1"/>
                  </a:moveTo>
                  <a:lnTo>
                    <a:pt x="0"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
            <p:cNvSpPr/>
            <p:nvPr/>
          </p:nvSpPr>
          <p:spPr>
            <a:xfrm>
              <a:off x="-150332" y="3502874"/>
              <a:ext cx="47789" cy="79683"/>
            </a:xfrm>
            <a:custGeom>
              <a:avLst/>
              <a:gdLst/>
              <a:ahLst/>
              <a:cxnLst/>
              <a:rect l="l" t="t" r="r" b="b"/>
              <a:pathLst>
                <a:path w="911" h="1519" extrusionOk="0">
                  <a:moveTo>
                    <a:pt x="0" y="1"/>
                  </a:moveTo>
                  <a:lnTo>
                    <a:pt x="0" y="1519"/>
                  </a:lnTo>
                  <a:lnTo>
                    <a:pt x="911" y="1519"/>
                  </a:lnTo>
                  <a:lnTo>
                    <a:pt x="911"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2"/>
            <p:cNvSpPr/>
            <p:nvPr/>
          </p:nvSpPr>
          <p:spPr>
            <a:xfrm>
              <a:off x="-126464" y="3502874"/>
              <a:ext cx="23921" cy="79683"/>
            </a:xfrm>
            <a:custGeom>
              <a:avLst/>
              <a:gdLst/>
              <a:ahLst/>
              <a:cxnLst/>
              <a:rect l="l" t="t" r="r" b="b"/>
              <a:pathLst>
                <a:path w="456" h="1519" extrusionOk="0">
                  <a:moveTo>
                    <a:pt x="0" y="1"/>
                  </a:moveTo>
                  <a:lnTo>
                    <a:pt x="0"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2"/>
            <p:cNvSpPr/>
            <p:nvPr/>
          </p:nvSpPr>
          <p:spPr>
            <a:xfrm>
              <a:off x="-75685" y="3502874"/>
              <a:ext cx="47841" cy="79683"/>
            </a:xfrm>
            <a:custGeom>
              <a:avLst/>
              <a:gdLst/>
              <a:ahLst/>
              <a:cxnLst/>
              <a:rect l="l" t="t" r="r" b="b"/>
              <a:pathLst>
                <a:path w="912" h="1519" extrusionOk="0">
                  <a:moveTo>
                    <a:pt x="0" y="1"/>
                  </a:moveTo>
                  <a:lnTo>
                    <a:pt x="0" y="1519"/>
                  </a:lnTo>
                  <a:lnTo>
                    <a:pt x="911" y="1519"/>
                  </a:lnTo>
                  <a:lnTo>
                    <a:pt x="911"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
            <p:cNvSpPr/>
            <p:nvPr/>
          </p:nvSpPr>
          <p:spPr>
            <a:xfrm>
              <a:off x="-51817" y="3502874"/>
              <a:ext cx="23973" cy="79683"/>
            </a:xfrm>
            <a:custGeom>
              <a:avLst/>
              <a:gdLst/>
              <a:ahLst/>
              <a:cxnLst/>
              <a:rect l="l" t="t" r="r" b="b"/>
              <a:pathLst>
                <a:path w="457" h="1519" extrusionOk="0">
                  <a:moveTo>
                    <a:pt x="1" y="1"/>
                  </a:moveTo>
                  <a:lnTo>
                    <a:pt x="1"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2"/>
            <p:cNvSpPr/>
            <p:nvPr/>
          </p:nvSpPr>
          <p:spPr>
            <a:xfrm>
              <a:off x="-1038" y="3502874"/>
              <a:ext cx="48838" cy="79683"/>
            </a:xfrm>
            <a:custGeom>
              <a:avLst/>
              <a:gdLst/>
              <a:ahLst/>
              <a:cxnLst/>
              <a:rect l="l" t="t" r="r" b="b"/>
              <a:pathLst>
                <a:path w="931" h="1519" extrusionOk="0">
                  <a:moveTo>
                    <a:pt x="0" y="1"/>
                  </a:moveTo>
                  <a:lnTo>
                    <a:pt x="0" y="1519"/>
                  </a:lnTo>
                  <a:lnTo>
                    <a:pt x="930" y="1519"/>
                  </a:lnTo>
                  <a:lnTo>
                    <a:pt x="930"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2"/>
            <p:cNvSpPr/>
            <p:nvPr/>
          </p:nvSpPr>
          <p:spPr>
            <a:xfrm>
              <a:off x="22830" y="3502874"/>
              <a:ext cx="24970" cy="79683"/>
            </a:xfrm>
            <a:custGeom>
              <a:avLst/>
              <a:gdLst/>
              <a:ahLst/>
              <a:cxnLst/>
              <a:rect l="l" t="t" r="r" b="b"/>
              <a:pathLst>
                <a:path w="476" h="1519" extrusionOk="0">
                  <a:moveTo>
                    <a:pt x="1" y="1"/>
                  </a:moveTo>
                  <a:lnTo>
                    <a:pt x="1" y="1519"/>
                  </a:lnTo>
                  <a:lnTo>
                    <a:pt x="475" y="1519"/>
                  </a:lnTo>
                  <a:lnTo>
                    <a:pt x="47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2"/>
            <p:cNvSpPr/>
            <p:nvPr/>
          </p:nvSpPr>
          <p:spPr>
            <a:xfrm>
              <a:off x="73609" y="3502874"/>
              <a:ext cx="48838" cy="79683"/>
            </a:xfrm>
            <a:custGeom>
              <a:avLst/>
              <a:gdLst/>
              <a:ahLst/>
              <a:cxnLst/>
              <a:rect l="l" t="t" r="r" b="b"/>
              <a:pathLst>
                <a:path w="931" h="1519" extrusionOk="0">
                  <a:moveTo>
                    <a:pt x="1" y="1"/>
                  </a:moveTo>
                  <a:lnTo>
                    <a:pt x="1" y="1519"/>
                  </a:lnTo>
                  <a:lnTo>
                    <a:pt x="930" y="1519"/>
                  </a:lnTo>
                  <a:lnTo>
                    <a:pt x="930"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
            <p:cNvSpPr/>
            <p:nvPr/>
          </p:nvSpPr>
          <p:spPr>
            <a:xfrm>
              <a:off x="98474" y="3502874"/>
              <a:ext cx="23973" cy="79683"/>
            </a:xfrm>
            <a:custGeom>
              <a:avLst/>
              <a:gdLst/>
              <a:ahLst/>
              <a:cxnLst/>
              <a:rect l="l" t="t" r="r" b="b"/>
              <a:pathLst>
                <a:path w="457" h="1519" extrusionOk="0">
                  <a:moveTo>
                    <a:pt x="1" y="1"/>
                  </a:moveTo>
                  <a:lnTo>
                    <a:pt x="1"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
            <p:cNvSpPr/>
            <p:nvPr/>
          </p:nvSpPr>
          <p:spPr>
            <a:xfrm>
              <a:off x="255794" y="3230147"/>
              <a:ext cx="47789" cy="79683"/>
            </a:xfrm>
            <a:custGeom>
              <a:avLst/>
              <a:gdLst/>
              <a:ahLst/>
              <a:cxnLst/>
              <a:rect l="l" t="t" r="r" b="b"/>
              <a:pathLst>
                <a:path w="911" h="1519" extrusionOk="0">
                  <a:moveTo>
                    <a:pt x="0" y="0"/>
                  </a:moveTo>
                  <a:lnTo>
                    <a:pt x="0" y="1518"/>
                  </a:lnTo>
                  <a:lnTo>
                    <a:pt x="911" y="1518"/>
                  </a:lnTo>
                  <a:lnTo>
                    <a:pt x="9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
            <p:cNvSpPr/>
            <p:nvPr/>
          </p:nvSpPr>
          <p:spPr>
            <a:xfrm>
              <a:off x="279662" y="3230147"/>
              <a:ext cx="23921" cy="79683"/>
            </a:xfrm>
            <a:custGeom>
              <a:avLst/>
              <a:gdLst/>
              <a:ahLst/>
              <a:cxnLst/>
              <a:rect l="l" t="t" r="r" b="b"/>
              <a:pathLst>
                <a:path w="456" h="1519" extrusionOk="0">
                  <a:moveTo>
                    <a:pt x="1" y="0"/>
                  </a:moveTo>
                  <a:lnTo>
                    <a:pt x="1" y="1518"/>
                  </a:lnTo>
                  <a:lnTo>
                    <a:pt x="456" y="1518"/>
                  </a:lnTo>
                  <a:lnTo>
                    <a:pt x="4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
            <p:cNvSpPr/>
            <p:nvPr/>
          </p:nvSpPr>
          <p:spPr>
            <a:xfrm>
              <a:off x="325458" y="3230147"/>
              <a:ext cx="47841" cy="79683"/>
            </a:xfrm>
            <a:custGeom>
              <a:avLst/>
              <a:gdLst/>
              <a:ahLst/>
              <a:cxnLst/>
              <a:rect l="l" t="t" r="r" b="b"/>
              <a:pathLst>
                <a:path w="912" h="1519" extrusionOk="0">
                  <a:moveTo>
                    <a:pt x="0" y="0"/>
                  </a:moveTo>
                  <a:lnTo>
                    <a:pt x="0" y="1518"/>
                  </a:lnTo>
                  <a:lnTo>
                    <a:pt x="911" y="1518"/>
                  </a:lnTo>
                  <a:lnTo>
                    <a:pt x="9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
            <p:cNvSpPr/>
            <p:nvPr/>
          </p:nvSpPr>
          <p:spPr>
            <a:xfrm>
              <a:off x="349326" y="3230147"/>
              <a:ext cx="23973" cy="79683"/>
            </a:xfrm>
            <a:custGeom>
              <a:avLst/>
              <a:gdLst/>
              <a:ahLst/>
              <a:cxnLst/>
              <a:rect l="l" t="t" r="r" b="b"/>
              <a:pathLst>
                <a:path w="457" h="1519" extrusionOk="0">
                  <a:moveTo>
                    <a:pt x="1" y="0"/>
                  </a:moveTo>
                  <a:lnTo>
                    <a:pt x="1" y="1518"/>
                  </a:lnTo>
                  <a:lnTo>
                    <a:pt x="456" y="1518"/>
                  </a:lnTo>
                  <a:lnTo>
                    <a:pt x="4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
            <p:cNvSpPr/>
            <p:nvPr/>
          </p:nvSpPr>
          <p:spPr>
            <a:xfrm>
              <a:off x="-842194" y="3675092"/>
              <a:ext cx="1131875" cy="99564"/>
            </a:xfrm>
            <a:custGeom>
              <a:avLst/>
              <a:gdLst/>
              <a:ahLst/>
              <a:cxnLst/>
              <a:rect l="l" t="t" r="r" b="b"/>
              <a:pathLst>
                <a:path w="21577" h="1898" extrusionOk="0">
                  <a:moveTo>
                    <a:pt x="1" y="0"/>
                  </a:moveTo>
                  <a:lnTo>
                    <a:pt x="361" y="285"/>
                  </a:lnTo>
                  <a:lnTo>
                    <a:pt x="760" y="551"/>
                  </a:lnTo>
                  <a:lnTo>
                    <a:pt x="1177" y="797"/>
                  </a:lnTo>
                  <a:lnTo>
                    <a:pt x="1595" y="1044"/>
                  </a:lnTo>
                  <a:lnTo>
                    <a:pt x="2050" y="1272"/>
                  </a:lnTo>
                  <a:lnTo>
                    <a:pt x="2525" y="1499"/>
                  </a:lnTo>
                  <a:lnTo>
                    <a:pt x="3018" y="1708"/>
                  </a:lnTo>
                  <a:lnTo>
                    <a:pt x="3511" y="1898"/>
                  </a:lnTo>
                  <a:lnTo>
                    <a:pt x="18047" y="1898"/>
                  </a:lnTo>
                  <a:lnTo>
                    <a:pt x="18559" y="1708"/>
                  </a:lnTo>
                  <a:lnTo>
                    <a:pt x="19053" y="1499"/>
                  </a:lnTo>
                  <a:lnTo>
                    <a:pt x="19508" y="1272"/>
                  </a:lnTo>
                  <a:lnTo>
                    <a:pt x="19963" y="1044"/>
                  </a:lnTo>
                  <a:lnTo>
                    <a:pt x="20400" y="797"/>
                  </a:lnTo>
                  <a:lnTo>
                    <a:pt x="20817" y="551"/>
                  </a:lnTo>
                  <a:lnTo>
                    <a:pt x="21197" y="285"/>
                  </a:lnTo>
                  <a:lnTo>
                    <a:pt x="21576" y="0"/>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
            <p:cNvSpPr/>
            <p:nvPr/>
          </p:nvSpPr>
          <p:spPr>
            <a:xfrm>
              <a:off x="-1325957" y="2913566"/>
              <a:ext cx="448984" cy="485861"/>
            </a:xfrm>
            <a:custGeom>
              <a:avLst/>
              <a:gdLst/>
              <a:ahLst/>
              <a:cxnLst/>
              <a:rect l="l" t="t" r="r" b="b"/>
              <a:pathLst>
                <a:path w="8559" h="9262" extrusionOk="0">
                  <a:moveTo>
                    <a:pt x="1" y="1"/>
                  </a:moveTo>
                  <a:lnTo>
                    <a:pt x="7173" y="8293"/>
                  </a:lnTo>
                  <a:lnTo>
                    <a:pt x="7136" y="8711"/>
                  </a:lnTo>
                  <a:lnTo>
                    <a:pt x="7173" y="8730"/>
                  </a:lnTo>
                  <a:lnTo>
                    <a:pt x="7060" y="8844"/>
                  </a:lnTo>
                  <a:lnTo>
                    <a:pt x="6984" y="8976"/>
                  </a:lnTo>
                  <a:lnTo>
                    <a:pt x="6889" y="9109"/>
                  </a:lnTo>
                  <a:lnTo>
                    <a:pt x="6832" y="9261"/>
                  </a:lnTo>
                  <a:lnTo>
                    <a:pt x="8559" y="8711"/>
                  </a:lnTo>
                  <a:lnTo>
                    <a:pt x="7933" y="8198"/>
                  </a:lnTo>
                  <a:lnTo>
                    <a:pt x="1"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
            <p:cNvSpPr/>
            <p:nvPr/>
          </p:nvSpPr>
          <p:spPr>
            <a:xfrm>
              <a:off x="-974544" y="3354576"/>
              <a:ext cx="320568" cy="186172"/>
            </a:xfrm>
            <a:custGeom>
              <a:avLst/>
              <a:gdLst/>
              <a:ahLst/>
              <a:cxnLst/>
              <a:rect l="l" t="t" r="r" b="b"/>
              <a:pathLst>
                <a:path w="6111" h="3549" extrusionOk="0">
                  <a:moveTo>
                    <a:pt x="456" y="0"/>
                  </a:moveTo>
                  <a:lnTo>
                    <a:pt x="437" y="304"/>
                  </a:lnTo>
                  <a:lnTo>
                    <a:pt x="474" y="323"/>
                  </a:lnTo>
                  <a:lnTo>
                    <a:pt x="361" y="437"/>
                  </a:lnTo>
                  <a:lnTo>
                    <a:pt x="285" y="569"/>
                  </a:lnTo>
                  <a:lnTo>
                    <a:pt x="190" y="702"/>
                  </a:lnTo>
                  <a:lnTo>
                    <a:pt x="133" y="854"/>
                  </a:lnTo>
                  <a:lnTo>
                    <a:pt x="76" y="1006"/>
                  </a:lnTo>
                  <a:lnTo>
                    <a:pt x="38" y="1177"/>
                  </a:lnTo>
                  <a:lnTo>
                    <a:pt x="0" y="1347"/>
                  </a:lnTo>
                  <a:lnTo>
                    <a:pt x="0" y="1518"/>
                  </a:lnTo>
                  <a:lnTo>
                    <a:pt x="19" y="1765"/>
                  </a:lnTo>
                  <a:lnTo>
                    <a:pt x="0" y="1765"/>
                  </a:lnTo>
                  <a:lnTo>
                    <a:pt x="0" y="1993"/>
                  </a:lnTo>
                  <a:lnTo>
                    <a:pt x="19" y="2220"/>
                  </a:lnTo>
                  <a:lnTo>
                    <a:pt x="57" y="2448"/>
                  </a:lnTo>
                  <a:lnTo>
                    <a:pt x="114" y="2676"/>
                  </a:lnTo>
                  <a:lnTo>
                    <a:pt x="152" y="2903"/>
                  </a:lnTo>
                  <a:lnTo>
                    <a:pt x="228" y="3112"/>
                  </a:lnTo>
                  <a:lnTo>
                    <a:pt x="399" y="3549"/>
                  </a:lnTo>
                  <a:lnTo>
                    <a:pt x="4346" y="3549"/>
                  </a:lnTo>
                  <a:lnTo>
                    <a:pt x="4516" y="3530"/>
                  </a:lnTo>
                  <a:lnTo>
                    <a:pt x="4687" y="3511"/>
                  </a:lnTo>
                  <a:lnTo>
                    <a:pt x="4858" y="3454"/>
                  </a:lnTo>
                  <a:lnTo>
                    <a:pt x="5029" y="3397"/>
                  </a:lnTo>
                  <a:lnTo>
                    <a:pt x="5180" y="3321"/>
                  </a:lnTo>
                  <a:lnTo>
                    <a:pt x="5332" y="3245"/>
                  </a:lnTo>
                  <a:lnTo>
                    <a:pt x="5465" y="3131"/>
                  </a:lnTo>
                  <a:lnTo>
                    <a:pt x="5579" y="3017"/>
                  </a:lnTo>
                  <a:lnTo>
                    <a:pt x="5712" y="2903"/>
                  </a:lnTo>
                  <a:lnTo>
                    <a:pt x="5807" y="2771"/>
                  </a:lnTo>
                  <a:lnTo>
                    <a:pt x="5902" y="2619"/>
                  </a:lnTo>
                  <a:lnTo>
                    <a:pt x="5958" y="2467"/>
                  </a:lnTo>
                  <a:lnTo>
                    <a:pt x="6034" y="2296"/>
                  </a:lnTo>
                  <a:lnTo>
                    <a:pt x="6072" y="2125"/>
                  </a:lnTo>
                  <a:lnTo>
                    <a:pt x="6091" y="1955"/>
                  </a:lnTo>
                  <a:lnTo>
                    <a:pt x="6110" y="1765"/>
                  </a:lnTo>
                  <a:lnTo>
                    <a:pt x="6091" y="1594"/>
                  </a:lnTo>
                  <a:lnTo>
                    <a:pt x="6072" y="1423"/>
                  </a:lnTo>
                  <a:lnTo>
                    <a:pt x="6034" y="1253"/>
                  </a:lnTo>
                  <a:lnTo>
                    <a:pt x="5958" y="1082"/>
                  </a:lnTo>
                  <a:lnTo>
                    <a:pt x="5902" y="930"/>
                  </a:lnTo>
                  <a:lnTo>
                    <a:pt x="5807" y="778"/>
                  </a:lnTo>
                  <a:lnTo>
                    <a:pt x="5712" y="645"/>
                  </a:lnTo>
                  <a:lnTo>
                    <a:pt x="5579" y="513"/>
                  </a:lnTo>
                  <a:lnTo>
                    <a:pt x="5465" y="399"/>
                  </a:lnTo>
                  <a:lnTo>
                    <a:pt x="5332" y="304"/>
                  </a:lnTo>
                  <a:lnTo>
                    <a:pt x="5180" y="209"/>
                  </a:lnTo>
                  <a:lnTo>
                    <a:pt x="5029" y="133"/>
                  </a:lnTo>
                  <a:lnTo>
                    <a:pt x="4858" y="76"/>
                  </a:lnTo>
                  <a:lnTo>
                    <a:pt x="4687" y="38"/>
                  </a:lnTo>
                  <a:lnTo>
                    <a:pt x="4516" y="19"/>
                  </a:lnTo>
                  <a:lnTo>
                    <a:pt x="4346" y="0"/>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
            <p:cNvSpPr/>
            <p:nvPr/>
          </p:nvSpPr>
          <p:spPr>
            <a:xfrm>
              <a:off x="-412147" y="3447112"/>
              <a:ext cx="834232" cy="20983"/>
            </a:xfrm>
            <a:custGeom>
              <a:avLst/>
              <a:gdLst/>
              <a:ahLst/>
              <a:cxnLst/>
              <a:rect l="l" t="t" r="r" b="b"/>
              <a:pathLst>
                <a:path w="15903" h="400" extrusionOk="0">
                  <a:moveTo>
                    <a:pt x="0" y="1"/>
                  </a:moveTo>
                  <a:lnTo>
                    <a:pt x="0" y="399"/>
                  </a:lnTo>
                  <a:lnTo>
                    <a:pt x="15883" y="399"/>
                  </a:lnTo>
                  <a:lnTo>
                    <a:pt x="15902"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6" name="Google Shape;356;p2"/>
          <p:cNvGrpSpPr/>
          <p:nvPr/>
        </p:nvGrpSpPr>
        <p:grpSpPr>
          <a:xfrm>
            <a:off x="-16810" y="4362392"/>
            <a:ext cx="9177619" cy="781153"/>
            <a:chOff x="0" y="4362350"/>
            <a:chExt cx="9159300" cy="781153"/>
          </a:xfrm>
        </p:grpSpPr>
        <p:sp>
          <p:nvSpPr>
            <p:cNvPr id="357" name="Google Shape;357;p2"/>
            <p:cNvSpPr/>
            <p:nvPr/>
          </p:nvSpPr>
          <p:spPr>
            <a:xfrm>
              <a:off x="0" y="4362359"/>
              <a:ext cx="9143923" cy="310607"/>
            </a:xfrm>
            <a:custGeom>
              <a:avLst/>
              <a:gdLst/>
              <a:ahLst/>
              <a:cxnLst/>
              <a:rect l="l" t="t" r="r" b="b"/>
              <a:pathLst>
                <a:path w="91084" h="3094" fill="none" extrusionOk="0">
                  <a:moveTo>
                    <a:pt x="85581" y="1234"/>
                  </a:moveTo>
                  <a:lnTo>
                    <a:pt x="85581" y="1234"/>
                  </a:lnTo>
                  <a:lnTo>
                    <a:pt x="85334" y="1234"/>
                  </a:lnTo>
                  <a:lnTo>
                    <a:pt x="85106" y="1196"/>
                  </a:lnTo>
                  <a:lnTo>
                    <a:pt x="84898" y="1120"/>
                  </a:lnTo>
                  <a:lnTo>
                    <a:pt x="84727" y="1044"/>
                  </a:lnTo>
                  <a:lnTo>
                    <a:pt x="84556" y="950"/>
                  </a:lnTo>
                  <a:lnTo>
                    <a:pt x="84423" y="855"/>
                  </a:lnTo>
                  <a:lnTo>
                    <a:pt x="84139" y="627"/>
                  </a:lnTo>
                  <a:lnTo>
                    <a:pt x="83873" y="399"/>
                  </a:lnTo>
                  <a:lnTo>
                    <a:pt x="83721" y="285"/>
                  </a:lnTo>
                  <a:lnTo>
                    <a:pt x="83550" y="190"/>
                  </a:lnTo>
                  <a:lnTo>
                    <a:pt x="83379" y="115"/>
                  </a:lnTo>
                  <a:lnTo>
                    <a:pt x="83171" y="58"/>
                  </a:lnTo>
                  <a:lnTo>
                    <a:pt x="82962" y="20"/>
                  </a:lnTo>
                  <a:lnTo>
                    <a:pt x="82696" y="1"/>
                  </a:lnTo>
                  <a:lnTo>
                    <a:pt x="82696" y="1"/>
                  </a:lnTo>
                  <a:lnTo>
                    <a:pt x="82450" y="20"/>
                  </a:lnTo>
                  <a:lnTo>
                    <a:pt x="82222" y="58"/>
                  </a:lnTo>
                  <a:lnTo>
                    <a:pt x="82013" y="115"/>
                  </a:lnTo>
                  <a:lnTo>
                    <a:pt x="81842" y="190"/>
                  </a:lnTo>
                  <a:lnTo>
                    <a:pt x="81691" y="285"/>
                  </a:lnTo>
                  <a:lnTo>
                    <a:pt x="81539" y="399"/>
                  </a:lnTo>
                  <a:lnTo>
                    <a:pt x="81254" y="627"/>
                  </a:lnTo>
                  <a:lnTo>
                    <a:pt x="80989" y="855"/>
                  </a:lnTo>
                  <a:lnTo>
                    <a:pt x="80837" y="950"/>
                  </a:lnTo>
                  <a:lnTo>
                    <a:pt x="80666" y="1044"/>
                  </a:lnTo>
                  <a:lnTo>
                    <a:pt x="80495" y="1120"/>
                  </a:lnTo>
                  <a:lnTo>
                    <a:pt x="80286" y="1196"/>
                  </a:lnTo>
                  <a:lnTo>
                    <a:pt x="80078" y="1234"/>
                  </a:lnTo>
                  <a:lnTo>
                    <a:pt x="79812" y="1234"/>
                  </a:lnTo>
                  <a:lnTo>
                    <a:pt x="79812" y="1234"/>
                  </a:lnTo>
                  <a:lnTo>
                    <a:pt x="79565" y="1234"/>
                  </a:lnTo>
                  <a:lnTo>
                    <a:pt x="79338" y="1196"/>
                  </a:lnTo>
                  <a:lnTo>
                    <a:pt x="79129" y="1120"/>
                  </a:lnTo>
                  <a:lnTo>
                    <a:pt x="78958" y="1044"/>
                  </a:lnTo>
                  <a:lnTo>
                    <a:pt x="78806" y="950"/>
                  </a:lnTo>
                  <a:lnTo>
                    <a:pt x="78655" y="855"/>
                  </a:lnTo>
                  <a:lnTo>
                    <a:pt x="78370" y="627"/>
                  </a:lnTo>
                  <a:lnTo>
                    <a:pt x="78104" y="399"/>
                  </a:lnTo>
                  <a:lnTo>
                    <a:pt x="77952" y="285"/>
                  </a:lnTo>
                  <a:lnTo>
                    <a:pt x="77782" y="190"/>
                  </a:lnTo>
                  <a:lnTo>
                    <a:pt x="77611" y="115"/>
                  </a:lnTo>
                  <a:lnTo>
                    <a:pt x="77421" y="58"/>
                  </a:lnTo>
                  <a:lnTo>
                    <a:pt x="77193" y="20"/>
                  </a:lnTo>
                  <a:lnTo>
                    <a:pt x="76928" y="1"/>
                  </a:lnTo>
                  <a:lnTo>
                    <a:pt x="76928" y="1"/>
                  </a:lnTo>
                  <a:lnTo>
                    <a:pt x="76681" y="20"/>
                  </a:lnTo>
                  <a:lnTo>
                    <a:pt x="76453" y="58"/>
                  </a:lnTo>
                  <a:lnTo>
                    <a:pt x="76264" y="115"/>
                  </a:lnTo>
                  <a:lnTo>
                    <a:pt x="76074" y="190"/>
                  </a:lnTo>
                  <a:lnTo>
                    <a:pt x="75922" y="285"/>
                  </a:lnTo>
                  <a:lnTo>
                    <a:pt x="75770" y="399"/>
                  </a:lnTo>
                  <a:lnTo>
                    <a:pt x="75486" y="627"/>
                  </a:lnTo>
                  <a:lnTo>
                    <a:pt x="75220" y="855"/>
                  </a:lnTo>
                  <a:lnTo>
                    <a:pt x="75068" y="950"/>
                  </a:lnTo>
                  <a:lnTo>
                    <a:pt x="74916" y="1044"/>
                  </a:lnTo>
                  <a:lnTo>
                    <a:pt x="74727" y="1120"/>
                  </a:lnTo>
                  <a:lnTo>
                    <a:pt x="74537" y="1196"/>
                  </a:lnTo>
                  <a:lnTo>
                    <a:pt x="74309" y="1234"/>
                  </a:lnTo>
                  <a:lnTo>
                    <a:pt x="74043" y="1234"/>
                  </a:lnTo>
                  <a:lnTo>
                    <a:pt x="74043" y="1234"/>
                  </a:lnTo>
                  <a:lnTo>
                    <a:pt x="73797" y="1234"/>
                  </a:lnTo>
                  <a:lnTo>
                    <a:pt x="73569" y="1196"/>
                  </a:lnTo>
                  <a:lnTo>
                    <a:pt x="73379" y="1120"/>
                  </a:lnTo>
                  <a:lnTo>
                    <a:pt x="73189" y="1044"/>
                  </a:lnTo>
                  <a:lnTo>
                    <a:pt x="73038" y="950"/>
                  </a:lnTo>
                  <a:lnTo>
                    <a:pt x="72886" y="855"/>
                  </a:lnTo>
                  <a:lnTo>
                    <a:pt x="72601" y="627"/>
                  </a:lnTo>
                  <a:lnTo>
                    <a:pt x="72336" y="399"/>
                  </a:lnTo>
                  <a:lnTo>
                    <a:pt x="72184" y="285"/>
                  </a:lnTo>
                  <a:lnTo>
                    <a:pt x="72032" y="190"/>
                  </a:lnTo>
                  <a:lnTo>
                    <a:pt x="71842" y="115"/>
                  </a:lnTo>
                  <a:lnTo>
                    <a:pt x="71652" y="58"/>
                  </a:lnTo>
                  <a:lnTo>
                    <a:pt x="71425" y="20"/>
                  </a:lnTo>
                  <a:lnTo>
                    <a:pt x="71159" y="1"/>
                  </a:lnTo>
                  <a:lnTo>
                    <a:pt x="71159" y="1"/>
                  </a:lnTo>
                  <a:lnTo>
                    <a:pt x="70912" y="20"/>
                  </a:lnTo>
                  <a:lnTo>
                    <a:pt x="70704" y="58"/>
                  </a:lnTo>
                  <a:lnTo>
                    <a:pt x="70495" y="115"/>
                  </a:lnTo>
                  <a:lnTo>
                    <a:pt x="70324" y="190"/>
                  </a:lnTo>
                  <a:lnTo>
                    <a:pt x="70172" y="285"/>
                  </a:lnTo>
                  <a:lnTo>
                    <a:pt x="70021" y="380"/>
                  </a:lnTo>
                  <a:lnTo>
                    <a:pt x="69755" y="608"/>
                  </a:lnTo>
                  <a:lnTo>
                    <a:pt x="69489" y="817"/>
                  </a:lnTo>
                  <a:lnTo>
                    <a:pt x="69337" y="931"/>
                  </a:lnTo>
                  <a:lnTo>
                    <a:pt x="69186" y="1025"/>
                  </a:lnTo>
                  <a:lnTo>
                    <a:pt x="69015" y="1101"/>
                  </a:lnTo>
                  <a:lnTo>
                    <a:pt x="68825" y="1177"/>
                  </a:lnTo>
                  <a:lnTo>
                    <a:pt x="68616" y="1215"/>
                  </a:lnTo>
                  <a:lnTo>
                    <a:pt x="68389" y="1234"/>
                  </a:lnTo>
                  <a:lnTo>
                    <a:pt x="68389" y="1234"/>
                  </a:lnTo>
                  <a:lnTo>
                    <a:pt x="68389" y="1234"/>
                  </a:lnTo>
                  <a:lnTo>
                    <a:pt x="68161" y="1215"/>
                  </a:lnTo>
                  <a:lnTo>
                    <a:pt x="67952" y="1158"/>
                  </a:lnTo>
                  <a:lnTo>
                    <a:pt x="67762" y="1101"/>
                  </a:lnTo>
                  <a:lnTo>
                    <a:pt x="67592" y="1025"/>
                  </a:lnTo>
                  <a:lnTo>
                    <a:pt x="67440" y="931"/>
                  </a:lnTo>
                  <a:lnTo>
                    <a:pt x="67307" y="817"/>
                  </a:lnTo>
                  <a:lnTo>
                    <a:pt x="67041" y="589"/>
                  </a:lnTo>
                  <a:lnTo>
                    <a:pt x="66757" y="380"/>
                  </a:lnTo>
                  <a:lnTo>
                    <a:pt x="66624" y="285"/>
                  </a:lnTo>
                  <a:lnTo>
                    <a:pt x="66453" y="190"/>
                  </a:lnTo>
                  <a:lnTo>
                    <a:pt x="66282" y="115"/>
                  </a:lnTo>
                  <a:lnTo>
                    <a:pt x="66093" y="58"/>
                  </a:lnTo>
                  <a:lnTo>
                    <a:pt x="65865" y="20"/>
                  </a:lnTo>
                  <a:lnTo>
                    <a:pt x="65618" y="1"/>
                  </a:lnTo>
                  <a:lnTo>
                    <a:pt x="65618" y="1"/>
                  </a:lnTo>
                  <a:lnTo>
                    <a:pt x="65371" y="20"/>
                  </a:lnTo>
                  <a:lnTo>
                    <a:pt x="65144" y="58"/>
                  </a:lnTo>
                  <a:lnTo>
                    <a:pt x="64954" y="115"/>
                  </a:lnTo>
                  <a:lnTo>
                    <a:pt x="64764" y="190"/>
                  </a:lnTo>
                  <a:lnTo>
                    <a:pt x="64612" y="285"/>
                  </a:lnTo>
                  <a:lnTo>
                    <a:pt x="64461" y="399"/>
                  </a:lnTo>
                  <a:lnTo>
                    <a:pt x="64176" y="627"/>
                  </a:lnTo>
                  <a:lnTo>
                    <a:pt x="63910" y="855"/>
                  </a:lnTo>
                  <a:lnTo>
                    <a:pt x="63759" y="950"/>
                  </a:lnTo>
                  <a:lnTo>
                    <a:pt x="63588" y="1044"/>
                  </a:lnTo>
                  <a:lnTo>
                    <a:pt x="63417" y="1120"/>
                  </a:lnTo>
                  <a:lnTo>
                    <a:pt x="63227" y="1196"/>
                  </a:lnTo>
                  <a:lnTo>
                    <a:pt x="63000" y="1234"/>
                  </a:lnTo>
                  <a:lnTo>
                    <a:pt x="62734" y="1234"/>
                  </a:lnTo>
                  <a:lnTo>
                    <a:pt x="62734" y="1234"/>
                  </a:lnTo>
                  <a:lnTo>
                    <a:pt x="62487" y="1234"/>
                  </a:lnTo>
                  <a:lnTo>
                    <a:pt x="62259" y="1196"/>
                  </a:lnTo>
                  <a:lnTo>
                    <a:pt x="62070" y="1120"/>
                  </a:lnTo>
                  <a:lnTo>
                    <a:pt x="61880" y="1044"/>
                  </a:lnTo>
                  <a:lnTo>
                    <a:pt x="61728" y="950"/>
                  </a:lnTo>
                  <a:lnTo>
                    <a:pt x="61576" y="855"/>
                  </a:lnTo>
                  <a:lnTo>
                    <a:pt x="61292" y="627"/>
                  </a:lnTo>
                  <a:lnTo>
                    <a:pt x="61026" y="399"/>
                  </a:lnTo>
                  <a:lnTo>
                    <a:pt x="60874" y="285"/>
                  </a:lnTo>
                  <a:lnTo>
                    <a:pt x="60703" y="190"/>
                  </a:lnTo>
                  <a:lnTo>
                    <a:pt x="60533" y="115"/>
                  </a:lnTo>
                  <a:lnTo>
                    <a:pt x="60343" y="58"/>
                  </a:lnTo>
                  <a:lnTo>
                    <a:pt x="60115" y="20"/>
                  </a:lnTo>
                  <a:lnTo>
                    <a:pt x="59850" y="1"/>
                  </a:lnTo>
                  <a:lnTo>
                    <a:pt x="59850" y="1"/>
                  </a:lnTo>
                  <a:lnTo>
                    <a:pt x="59603" y="20"/>
                  </a:lnTo>
                  <a:lnTo>
                    <a:pt x="59375" y="58"/>
                  </a:lnTo>
                  <a:lnTo>
                    <a:pt x="59185" y="115"/>
                  </a:lnTo>
                  <a:lnTo>
                    <a:pt x="58996" y="190"/>
                  </a:lnTo>
                  <a:lnTo>
                    <a:pt x="58844" y="285"/>
                  </a:lnTo>
                  <a:lnTo>
                    <a:pt x="58692" y="399"/>
                  </a:lnTo>
                  <a:lnTo>
                    <a:pt x="58407" y="627"/>
                  </a:lnTo>
                  <a:lnTo>
                    <a:pt x="58142" y="855"/>
                  </a:lnTo>
                  <a:lnTo>
                    <a:pt x="57990" y="950"/>
                  </a:lnTo>
                  <a:lnTo>
                    <a:pt x="57838" y="1044"/>
                  </a:lnTo>
                  <a:lnTo>
                    <a:pt x="57648" y="1120"/>
                  </a:lnTo>
                  <a:lnTo>
                    <a:pt x="57459" y="1196"/>
                  </a:lnTo>
                  <a:lnTo>
                    <a:pt x="57231" y="1234"/>
                  </a:lnTo>
                  <a:lnTo>
                    <a:pt x="56965" y="1234"/>
                  </a:lnTo>
                  <a:lnTo>
                    <a:pt x="56965" y="1234"/>
                  </a:lnTo>
                  <a:lnTo>
                    <a:pt x="56719" y="1234"/>
                  </a:lnTo>
                  <a:lnTo>
                    <a:pt x="56491" y="1196"/>
                  </a:lnTo>
                  <a:lnTo>
                    <a:pt x="56301" y="1120"/>
                  </a:lnTo>
                  <a:lnTo>
                    <a:pt x="56111" y="1044"/>
                  </a:lnTo>
                  <a:lnTo>
                    <a:pt x="55960" y="950"/>
                  </a:lnTo>
                  <a:lnTo>
                    <a:pt x="55808" y="855"/>
                  </a:lnTo>
                  <a:lnTo>
                    <a:pt x="55542" y="627"/>
                  </a:lnTo>
                  <a:lnTo>
                    <a:pt x="55257" y="399"/>
                  </a:lnTo>
                  <a:lnTo>
                    <a:pt x="55106" y="285"/>
                  </a:lnTo>
                  <a:lnTo>
                    <a:pt x="54954" y="190"/>
                  </a:lnTo>
                  <a:lnTo>
                    <a:pt x="54764" y="115"/>
                  </a:lnTo>
                  <a:lnTo>
                    <a:pt x="54574" y="58"/>
                  </a:lnTo>
                  <a:lnTo>
                    <a:pt x="54347" y="20"/>
                  </a:lnTo>
                  <a:lnTo>
                    <a:pt x="54100" y="1"/>
                  </a:lnTo>
                  <a:lnTo>
                    <a:pt x="54100" y="1"/>
                  </a:lnTo>
                  <a:lnTo>
                    <a:pt x="53834" y="20"/>
                  </a:lnTo>
                  <a:lnTo>
                    <a:pt x="53607" y="58"/>
                  </a:lnTo>
                  <a:lnTo>
                    <a:pt x="53417" y="115"/>
                  </a:lnTo>
                  <a:lnTo>
                    <a:pt x="53227" y="190"/>
                  </a:lnTo>
                  <a:lnTo>
                    <a:pt x="53075" y="285"/>
                  </a:lnTo>
                  <a:lnTo>
                    <a:pt x="52923" y="399"/>
                  </a:lnTo>
                  <a:lnTo>
                    <a:pt x="52658" y="627"/>
                  </a:lnTo>
                  <a:lnTo>
                    <a:pt x="52373" y="855"/>
                  </a:lnTo>
                  <a:lnTo>
                    <a:pt x="52221" y="950"/>
                  </a:lnTo>
                  <a:lnTo>
                    <a:pt x="52069" y="1044"/>
                  </a:lnTo>
                  <a:lnTo>
                    <a:pt x="51880" y="1120"/>
                  </a:lnTo>
                  <a:lnTo>
                    <a:pt x="51690" y="1196"/>
                  </a:lnTo>
                  <a:lnTo>
                    <a:pt x="51462" y="1234"/>
                  </a:lnTo>
                  <a:lnTo>
                    <a:pt x="51216" y="1234"/>
                  </a:lnTo>
                  <a:lnTo>
                    <a:pt x="51216" y="1234"/>
                  </a:lnTo>
                  <a:lnTo>
                    <a:pt x="50950" y="1234"/>
                  </a:lnTo>
                  <a:lnTo>
                    <a:pt x="50722" y="1196"/>
                  </a:lnTo>
                  <a:lnTo>
                    <a:pt x="50532" y="1120"/>
                  </a:lnTo>
                  <a:lnTo>
                    <a:pt x="50362" y="1044"/>
                  </a:lnTo>
                  <a:lnTo>
                    <a:pt x="50191" y="950"/>
                  </a:lnTo>
                  <a:lnTo>
                    <a:pt x="50039" y="855"/>
                  </a:lnTo>
                  <a:lnTo>
                    <a:pt x="49773" y="627"/>
                  </a:lnTo>
                  <a:lnTo>
                    <a:pt x="49489" y="399"/>
                  </a:lnTo>
                  <a:lnTo>
                    <a:pt x="49337" y="285"/>
                  </a:lnTo>
                  <a:lnTo>
                    <a:pt x="49185" y="190"/>
                  </a:lnTo>
                  <a:lnTo>
                    <a:pt x="48995" y="115"/>
                  </a:lnTo>
                  <a:lnTo>
                    <a:pt x="48806" y="58"/>
                  </a:lnTo>
                  <a:lnTo>
                    <a:pt x="48578" y="20"/>
                  </a:lnTo>
                  <a:lnTo>
                    <a:pt x="48331" y="1"/>
                  </a:lnTo>
                  <a:lnTo>
                    <a:pt x="48331" y="1"/>
                  </a:lnTo>
                  <a:lnTo>
                    <a:pt x="48085" y="20"/>
                  </a:lnTo>
                  <a:lnTo>
                    <a:pt x="47857" y="58"/>
                  </a:lnTo>
                  <a:lnTo>
                    <a:pt x="47667" y="115"/>
                  </a:lnTo>
                  <a:lnTo>
                    <a:pt x="47477" y="190"/>
                  </a:lnTo>
                  <a:lnTo>
                    <a:pt x="47326" y="285"/>
                  </a:lnTo>
                  <a:lnTo>
                    <a:pt x="47174" y="380"/>
                  </a:lnTo>
                  <a:lnTo>
                    <a:pt x="46908" y="608"/>
                  </a:lnTo>
                  <a:lnTo>
                    <a:pt x="46642" y="817"/>
                  </a:lnTo>
                  <a:lnTo>
                    <a:pt x="46491" y="931"/>
                  </a:lnTo>
                  <a:lnTo>
                    <a:pt x="46339" y="1025"/>
                  </a:lnTo>
                  <a:lnTo>
                    <a:pt x="46187" y="1101"/>
                  </a:lnTo>
                  <a:lnTo>
                    <a:pt x="45997" y="1177"/>
                  </a:lnTo>
                  <a:lnTo>
                    <a:pt x="45788" y="1215"/>
                  </a:lnTo>
                  <a:lnTo>
                    <a:pt x="45542" y="1234"/>
                  </a:lnTo>
                  <a:lnTo>
                    <a:pt x="45542" y="1234"/>
                  </a:lnTo>
                  <a:lnTo>
                    <a:pt x="45542" y="1234"/>
                  </a:lnTo>
                  <a:lnTo>
                    <a:pt x="45314" y="1215"/>
                  </a:lnTo>
                  <a:lnTo>
                    <a:pt x="45105" y="1158"/>
                  </a:lnTo>
                  <a:lnTo>
                    <a:pt x="44916" y="1101"/>
                  </a:lnTo>
                  <a:lnTo>
                    <a:pt x="44745" y="1025"/>
                  </a:lnTo>
                  <a:lnTo>
                    <a:pt x="44593" y="931"/>
                  </a:lnTo>
                  <a:lnTo>
                    <a:pt x="44460" y="817"/>
                  </a:lnTo>
                  <a:lnTo>
                    <a:pt x="44195" y="589"/>
                  </a:lnTo>
                  <a:lnTo>
                    <a:pt x="43929" y="380"/>
                  </a:lnTo>
                  <a:lnTo>
                    <a:pt x="43777" y="285"/>
                  </a:lnTo>
                  <a:lnTo>
                    <a:pt x="43625" y="190"/>
                  </a:lnTo>
                  <a:lnTo>
                    <a:pt x="43436" y="115"/>
                  </a:lnTo>
                  <a:lnTo>
                    <a:pt x="43246" y="58"/>
                  </a:lnTo>
                  <a:lnTo>
                    <a:pt x="43018" y="20"/>
                  </a:lnTo>
                  <a:lnTo>
                    <a:pt x="42771" y="1"/>
                  </a:lnTo>
                  <a:lnTo>
                    <a:pt x="42771" y="1"/>
                  </a:lnTo>
                  <a:lnTo>
                    <a:pt x="42525" y="20"/>
                  </a:lnTo>
                  <a:lnTo>
                    <a:pt x="42297" y="58"/>
                  </a:lnTo>
                  <a:lnTo>
                    <a:pt x="42107" y="115"/>
                  </a:lnTo>
                  <a:lnTo>
                    <a:pt x="41917" y="190"/>
                  </a:lnTo>
                  <a:lnTo>
                    <a:pt x="41766" y="285"/>
                  </a:lnTo>
                  <a:lnTo>
                    <a:pt x="41614" y="399"/>
                  </a:lnTo>
                  <a:lnTo>
                    <a:pt x="41348" y="627"/>
                  </a:lnTo>
                  <a:lnTo>
                    <a:pt x="41064" y="855"/>
                  </a:lnTo>
                  <a:lnTo>
                    <a:pt x="40912" y="950"/>
                  </a:lnTo>
                  <a:lnTo>
                    <a:pt x="40760" y="1044"/>
                  </a:lnTo>
                  <a:lnTo>
                    <a:pt x="40570" y="1120"/>
                  </a:lnTo>
                  <a:lnTo>
                    <a:pt x="40380" y="1196"/>
                  </a:lnTo>
                  <a:lnTo>
                    <a:pt x="40153" y="1234"/>
                  </a:lnTo>
                  <a:lnTo>
                    <a:pt x="39906" y="1234"/>
                  </a:lnTo>
                  <a:lnTo>
                    <a:pt x="39906" y="1234"/>
                  </a:lnTo>
                  <a:lnTo>
                    <a:pt x="39640" y="1234"/>
                  </a:lnTo>
                  <a:lnTo>
                    <a:pt x="39413" y="1196"/>
                  </a:lnTo>
                  <a:lnTo>
                    <a:pt x="39223" y="1120"/>
                  </a:lnTo>
                  <a:lnTo>
                    <a:pt x="39033" y="1044"/>
                  </a:lnTo>
                  <a:lnTo>
                    <a:pt x="38881" y="950"/>
                  </a:lnTo>
                  <a:lnTo>
                    <a:pt x="38730" y="855"/>
                  </a:lnTo>
                  <a:lnTo>
                    <a:pt x="38464" y="627"/>
                  </a:lnTo>
                  <a:lnTo>
                    <a:pt x="38179" y="399"/>
                  </a:lnTo>
                  <a:lnTo>
                    <a:pt x="38027" y="285"/>
                  </a:lnTo>
                  <a:lnTo>
                    <a:pt x="37876" y="190"/>
                  </a:lnTo>
                  <a:lnTo>
                    <a:pt x="37686" y="115"/>
                  </a:lnTo>
                  <a:lnTo>
                    <a:pt x="37496" y="58"/>
                  </a:lnTo>
                  <a:lnTo>
                    <a:pt x="37268" y="20"/>
                  </a:lnTo>
                  <a:lnTo>
                    <a:pt x="37022" y="1"/>
                  </a:lnTo>
                  <a:lnTo>
                    <a:pt x="37022" y="1"/>
                  </a:lnTo>
                  <a:lnTo>
                    <a:pt x="36756" y="20"/>
                  </a:lnTo>
                  <a:lnTo>
                    <a:pt x="36528" y="58"/>
                  </a:lnTo>
                  <a:lnTo>
                    <a:pt x="36339" y="115"/>
                  </a:lnTo>
                  <a:lnTo>
                    <a:pt x="36168" y="190"/>
                  </a:lnTo>
                  <a:lnTo>
                    <a:pt x="35997" y="285"/>
                  </a:lnTo>
                  <a:lnTo>
                    <a:pt x="35845" y="399"/>
                  </a:lnTo>
                  <a:lnTo>
                    <a:pt x="35580" y="627"/>
                  </a:lnTo>
                  <a:lnTo>
                    <a:pt x="35295" y="855"/>
                  </a:lnTo>
                  <a:lnTo>
                    <a:pt x="35143" y="950"/>
                  </a:lnTo>
                  <a:lnTo>
                    <a:pt x="34991" y="1044"/>
                  </a:lnTo>
                  <a:lnTo>
                    <a:pt x="34802" y="1120"/>
                  </a:lnTo>
                  <a:lnTo>
                    <a:pt x="34612" y="1196"/>
                  </a:lnTo>
                  <a:lnTo>
                    <a:pt x="34384" y="1234"/>
                  </a:lnTo>
                  <a:lnTo>
                    <a:pt x="34137" y="1234"/>
                  </a:lnTo>
                  <a:lnTo>
                    <a:pt x="34137" y="1234"/>
                  </a:lnTo>
                  <a:lnTo>
                    <a:pt x="33872" y="1234"/>
                  </a:lnTo>
                  <a:lnTo>
                    <a:pt x="33644" y="1196"/>
                  </a:lnTo>
                  <a:lnTo>
                    <a:pt x="33454" y="1120"/>
                  </a:lnTo>
                  <a:lnTo>
                    <a:pt x="33283" y="1044"/>
                  </a:lnTo>
                  <a:lnTo>
                    <a:pt x="33113" y="950"/>
                  </a:lnTo>
                  <a:lnTo>
                    <a:pt x="32961" y="855"/>
                  </a:lnTo>
                  <a:lnTo>
                    <a:pt x="32695" y="627"/>
                  </a:lnTo>
                  <a:lnTo>
                    <a:pt x="32411" y="399"/>
                  </a:lnTo>
                  <a:lnTo>
                    <a:pt x="32259" y="285"/>
                  </a:lnTo>
                  <a:lnTo>
                    <a:pt x="32107" y="190"/>
                  </a:lnTo>
                  <a:lnTo>
                    <a:pt x="31936" y="115"/>
                  </a:lnTo>
                  <a:lnTo>
                    <a:pt x="31727" y="58"/>
                  </a:lnTo>
                  <a:lnTo>
                    <a:pt x="31500" y="20"/>
                  </a:lnTo>
                  <a:lnTo>
                    <a:pt x="31253" y="1"/>
                  </a:lnTo>
                  <a:lnTo>
                    <a:pt x="31253" y="1"/>
                  </a:lnTo>
                  <a:lnTo>
                    <a:pt x="30987" y="20"/>
                  </a:lnTo>
                  <a:lnTo>
                    <a:pt x="30779" y="58"/>
                  </a:lnTo>
                  <a:lnTo>
                    <a:pt x="30570" y="115"/>
                  </a:lnTo>
                  <a:lnTo>
                    <a:pt x="30399" y="190"/>
                  </a:lnTo>
                  <a:lnTo>
                    <a:pt x="30228" y="285"/>
                  </a:lnTo>
                  <a:lnTo>
                    <a:pt x="30077" y="399"/>
                  </a:lnTo>
                  <a:lnTo>
                    <a:pt x="29811" y="627"/>
                  </a:lnTo>
                  <a:lnTo>
                    <a:pt x="29526" y="855"/>
                  </a:lnTo>
                  <a:lnTo>
                    <a:pt x="29374" y="950"/>
                  </a:lnTo>
                  <a:lnTo>
                    <a:pt x="29223" y="1044"/>
                  </a:lnTo>
                  <a:lnTo>
                    <a:pt x="29052" y="1120"/>
                  </a:lnTo>
                  <a:lnTo>
                    <a:pt x="28843" y="1196"/>
                  </a:lnTo>
                  <a:lnTo>
                    <a:pt x="28615" y="1234"/>
                  </a:lnTo>
                  <a:lnTo>
                    <a:pt x="28369" y="1234"/>
                  </a:lnTo>
                  <a:lnTo>
                    <a:pt x="28369" y="1234"/>
                  </a:lnTo>
                  <a:lnTo>
                    <a:pt x="28122" y="1234"/>
                  </a:lnTo>
                  <a:lnTo>
                    <a:pt x="27894" y="1196"/>
                  </a:lnTo>
                  <a:lnTo>
                    <a:pt x="27686" y="1120"/>
                  </a:lnTo>
                  <a:lnTo>
                    <a:pt x="27515" y="1044"/>
                  </a:lnTo>
                  <a:lnTo>
                    <a:pt x="27344" y="950"/>
                  </a:lnTo>
                  <a:lnTo>
                    <a:pt x="27192" y="855"/>
                  </a:lnTo>
                  <a:lnTo>
                    <a:pt x="26927" y="627"/>
                  </a:lnTo>
                  <a:lnTo>
                    <a:pt x="26642" y="399"/>
                  </a:lnTo>
                  <a:lnTo>
                    <a:pt x="26509" y="285"/>
                  </a:lnTo>
                  <a:lnTo>
                    <a:pt x="26338" y="190"/>
                  </a:lnTo>
                  <a:lnTo>
                    <a:pt x="26168" y="115"/>
                  </a:lnTo>
                  <a:lnTo>
                    <a:pt x="25959" y="58"/>
                  </a:lnTo>
                  <a:lnTo>
                    <a:pt x="25731" y="20"/>
                  </a:lnTo>
                  <a:lnTo>
                    <a:pt x="25484" y="1"/>
                  </a:lnTo>
                  <a:lnTo>
                    <a:pt x="25484" y="1"/>
                  </a:lnTo>
                  <a:lnTo>
                    <a:pt x="25238" y="20"/>
                  </a:lnTo>
                  <a:lnTo>
                    <a:pt x="25010" y="58"/>
                  </a:lnTo>
                  <a:lnTo>
                    <a:pt x="24820" y="115"/>
                  </a:lnTo>
                  <a:lnTo>
                    <a:pt x="24650" y="190"/>
                  </a:lnTo>
                  <a:lnTo>
                    <a:pt x="24479" y="285"/>
                  </a:lnTo>
                  <a:lnTo>
                    <a:pt x="24346" y="380"/>
                  </a:lnTo>
                  <a:lnTo>
                    <a:pt x="24061" y="608"/>
                  </a:lnTo>
                  <a:lnTo>
                    <a:pt x="23796" y="817"/>
                  </a:lnTo>
                  <a:lnTo>
                    <a:pt x="23663" y="931"/>
                  </a:lnTo>
                  <a:lnTo>
                    <a:pt x="23511" y="1025"/>
                  </a:lnTo>
                  <a:lnTo>
                    <a:pt x="23340" y="1101"/>
                  </a:lnTo>
                  <a:lnTo>
                    <a:pt x="23150" y="1177"/>
                  </a:lnTo>
                  <a:lnTo>
                    <a:pt x="22942" y="1215"/>
                  </a:lnTo>
                  <a:lnTo>
                    <a:pt x="22695" y="1234"/>
                  </a:lnTo>
                  <a:lnTo>
                    <a:pt x="22695" y="1234"/>
                  </a:lnTo>
                  <a:lnTo>
                    <a:pt x="22695" y="1234"/>
                  </a:lnTo>
                  <a:lnTo>
                    <a:pt x="22467" y="1215"/>
                  </a:lnTo>
                  <a:lnTo>
                    <a:pt x="22259" y="1158"/>
                  </a:lnTo>
                  <a:lnTo>
                    <a:pt x="22069" y="1101"/>
                  </a:lnTo>
                  <a:lnTo>
                    <a:pt x="21917" y="1025"/>
                  </a:lnTo>
                  <a:lnTo>
                    <a:pt x="21765" y="931"/>
                  </a:lnTo>
                  <a:lnTo>
                    <a:pt x="21613" y="817"/>
                  </a:lnTo>
                  <a:lnTo>
                    <a:pt x="21348" y="589"/>
                  </a:lnTo>
                  <a:lnTo>
                    <a:pt x="21082" y="380"/>
                  </a:lnTo>
                  <a:lnTo>
                    <a:pt x="20930" y="285"/>
                  </a:lnTo>
                  <a:lnTo>
                    <a:pt x="20778" y="190"/>
                  </a:lnTo>
                  <a:lnTo>
                    <a:pt x="20608" y="115"/>
                  </a:lnTo>
                  <a:lnTo>
                    <a:pt x="20399" y="58"/>
                  </a:lnTo>
                  <a:lnTo>
                    <a:pt x="20190" y="20"/>
                  </a:lnTo>
                  <a:lnTo>
                    <a:pt x="19944" y="1"/>
                  </a:lnTo>
                  <a:lnTo>
                    <a:pt x="19944" y="1"/>
                  </a:lnTo>
                  <a:lnTo>
                    <a:pt x="19678" y="20"/>
                  </a:lnTo>
                  <a:lnTo>
                    <a:pt x="19450" y="58"/>
                  </a:lnTo>
                  <a:lnTo>
                    <a:pt x="19260" y="115"/>
                  </a:lnTo>
                  <a:lnTo>
                    <a:pt x="19090" y="190"/>
                  </a:lnTo>
                  <a:lnTo>
                    <a:pt x="18919" y="285"/>
                  </a:lnTo>
                  <a:lnTo>
                    <a:pt x="18767" y="399"/>
                  </a:lnTo>
                  <a:lnTo>
                    <a:pt x="18501" y="627"/>
                  </a:lnTo>
                  <a:lnTo>
                    <a:pt x="18217" y="855"/>
                  </a:lnTo>
                  <a:lnTo>
                    <a:pt x="18065" y="950"/>
                  </a:lnTo>
                  <a:lnTo>
                    <a:pt x="17913" y="1044"/>
                  </a:lnTo>
                  <a:lnTo>
                    <a:pt x="17742" y="1120"/>
                  </a:lnTo>
                  <a:lnTo>
                    <a:pt x="17534" y="1196"/>
                  </a:lnTo>
                  <a:lnTo>
                    <a:pt x="17306" y="1234"/>
                  </a:lnTo>
                  <a:lnTo>
                    <a:pt x="17059" y="1234"/>
                  </a:lnTo>
                  <a:lnTo>
                    <a:pt x="17059" y="1234"/>
                  </a:lnTo>
                  <a:lnTo>
                    <a:pt x="16794" y="1234"/>
                  </a:lnTo>
                  <a:lnTo>
                    <a:pt x="16585" y="1196"/>
                  </a:lnTo>
                  <a:lnTo>
                    <a:pt x="16376" y="1120"/>
                  </a:lnTo>
                  <a:lnTo>
                    <a:pt x="16205" y="1044"/>
                  </a:lnTo>
                  <a:lnTo>
                    <a:pt x="16035" y="950"/>
                  </a:lnTo>
                  <a:lnTo>
                    <a:pt x="15883" y="855"/>
                  </a:lnTo>
                  <a:lnTo>
                    <a:pt x="15617" y="627"/>
                  </a:lnTo>
                  <a:lnTo>
                    <a:pt x="15332" y="399"/>
                  </a:lnTo>
                  <a:lnTo>
                    <a:pt x="15181" y="285"/>
                  </a:lnTo>
                  <a:lnTo>
                    <a:pt x="15029" y="190"/>
                  </a:lnTo>
                  <a:lnTo>
                    <a:pt x="14858" y="115"/>
                  </a:lnTo>
                  <a:lnTo>
                    <a:pt x="14649" y="58"/>
                  </a:lnTo>
                  <a:lnTo>
                    <a:pt x="14422" y="20"/>
                  </a:lnTo>
                  <a:lnTo>
                    <a:pt x="14175" y="1"/>
                  </a:lnTo>
                  <a:lnTo>
                    <a:pt x="14175" y="1"/>
                  </a:lnTo>
                  <a:lnTo>
                    <a:pt x="13909" y="20"/>
                  </a:lnTo>
                  <a:lnTo>
                    <a:pt x="13700" y="58"/>
                  </a:lnTo>
                  <a:lnTo>
                    <a:pt x="13492" y="115"/>
                  </a:lnTo>
                  <a:lnTo>
                    <a:pt x="13321" y="190"/>
                  </a:lnTo>
                  <a:lnTo>
                    <a:pt x="13150" y="285"/>
                  </a:lnTo>
                  <a:lnTo>
                    <a:pt x="12998" y="399"/>
                  </a:lnTo>
                  <a:lnTo>
                    <a:pt x="12733" y="627"/>
                  </a:lnTo>
                  <a:lnTo>
                    <a:pt x="12448" y="855"/>
                  </a:lnTo>
                  <a:lnTo>
                    <a:pt x="12315" y="950"/>
                  </a:lnTo>
                  <a:lnTo>
                    <a:pt x="12144" y="1044"/>
                  </a:lnTo>
                  <a:lnTo>
                    <a:pt x="11974" y="1120"/>
                  </a:lnTo>
                  <a:lnTo>
                    <a:pt x="11765" y="1196"/>
                  </a:lnTo>
                  <a:lnTo>
                    <a:pt x="11537" y="1234"/>
                  </a:lnTo>
                  <a:lnTo>
                    <a:pt x="11291" y="1234"/>
                  </a:lnTo>
                  <a:lnTo>
                    <a:pt x="11291" y="1234"/>
                  </a:lnTo>
                  <a:lnTo>
                    <a:pt x="11044" y="1234"/>
                  </a:lnTo>
                  <a:lnTo>
                    <a:pt x="10816" y="1196"/>
                  </a:lnTo>
                  <a:lnTo>
                    <a:pt x="10607" y="1120"/>
                  </a:lnTo>
                  <a:lnTo>
                    <a:pt x="10437" y="1044"/>
                  </a:lnTo>
                  <a:lnTo>
                    <a:pt x="10266" y="950"/>
                  </a:lnTo>
                  <a:lnTo>
                    <a:pt x="10133" y="855"/>
                  </a:lnTo>
                  <a:lnTo>
                    <a:pt x="9848" y="627"/>
                  </a:lnTo>
                  <a:lnTo>
                    <a:pt x="9564" y="399"/>
                  </a:lnTo>
                  <a:lnTo>
                    <a:pt x="9431" y="285"/>
                  </a:lnTo>
                  <a:lnTo>
                    <a:pt x="9260" y="190"/>
                  </a:lnTo>
                  <a:lnTo>
                    <a:pt x="9089" y="115"/>
                  </a:lnTo>
                  <a:lnTo>
                    <a:pt x="8881" y="58"/>
                  </a:lnTo>
                  <a:lnTo>
                    <a:pt x="8653" y="20"/>
                  </a:lnTo>
                  <a:lnTo>
                    <a:pt x="8406" y="1"/>
                  </a:lnTo>
                  <a:lnTo>
                    <a:pt x="8406" y="1"/>
                  </a:lnTo>
                  <a:lnTo>
                    <a:pt x="8160" y="20"/>
                  </a:lnTo>
                  <a:lnTo>
                    <a:pt x="7932" y="58"/>
                  </a:lnTo>
                  <a:lnTo>
                    <a:pt x="7723" y="115"/>
                  </a:lnTo>
                  <a:lnTo>
                    <a:pt x="7552" y="190"/>
                  </a:lnTo>
                  <a:lnTo>
                    <a:pt x="7382" y="285"/>
                  </a:lnTo>
                  <a:lnTo>
                    <a:pt x="7249" y="399"/>
                  </a:lnTo>
                  <a:lnTo>
                    <a:pt x="6964" y="627"/>
                  </a:lnTo>
                  <a:lnTo>
                    <a:pt x="6698" y="855"/>
                  </a:lnTo>
                  <a:lnTo>
                    <a:pt x="6547" y="950"/>
                  </a:lnTo>
                  <a:lnTo>
                    <a:pt x="6376" y="1044"/>
                  </a:lnTo>
                  <a:lnTo>
                    <a:pt x="6205" y="1120"/>
                  </a:lnTo>
                  <a:lnTo>
                    <a:pt x="5996" y="1196"/>
                  </a:lnTo>
                  <a:lnTo>
                    <a:pt x="5788" y="1234"/>
                  </a:lnTo>
                  <a:lnTo>
                    <a:pt x="5522" y="1234"/>
                  </a:lnTo>
                  <a:lnTo>
                    <a:pt x="5522" y="1234"/>
                  </a:lnTo>
                  <a:lnTo>
                    <a:pt x="5275" y="1234"/>
                  </a:lnTo>
                  <a:lnTo>
                    <a:pt x="5048" y="1196"/>
                  </a:lnTo>
                  <a:lnTo>
                    <a:pt x="4839" y="1120"/>
                  </a:lnTo>
                  <a:lnTo>
                    <a:pt x="4668" y="1044"/>
                  </a:lnTo>
                  <a:lnTo>
                    <a:pt x="4516" y="950"/>
                  </a:lnTo>
                  <a:lnTo>
                    <a:pt x="4364" y="855"/>
                  </a:lnTo>
                  <a:lnTo>
                    <a:pt x="4080" y="627"/>
                  </a:lnTo>
                  <a:lnTo>
                    <a:pt x="3814" y="399"/>
                  </a:lnTo>
                  <a:lnTo>
                    <a:pt x="3662" y="285"/>
                  </a:lnTo>
                  <a:lnTo>
                    <a:pt x="3492" y="190"/>
                  </a:lnTo>
                  <a:lnTo>
                    <a:pt x="3321" y="115"/>
                  </a:lnTo>
                  <a:lnTo>
                    <a:pt x="3112" y="58"/>
                  </a:lnTo>
                  <a:lnTo>
                    <a:pt x="2903" y="20"/>
                  </a:lnTo>
                  <a:lnTo>
                    <a:pt x="2638" y="1"/>
                  </a:lnTo>
                  <a:lnTo>
                    <a:pt x="2638" y="1"/>
                  </a:lnTo>
                  <a:lnTo>
                    <a:pt x="2410" y="20"/>
                  </a:lnTo>
                  <a:lnTo>
                    <a:pt x="2182" y="58"/>
                  </a:lnTo>
                  <a:lnTo>
                    <a:pt x="1992" y="115"/>
                  </a:lnTo>
                  <a:lnTo>
                    <a:pt x="1822" y="172"/>
                  </a:lnTo>
                  <a:lnTo>
                    <a:pt x="1670" y="266"/>
                  </a:lnTo>
                  <a:lnTo>
                    <a:pt x="1537" y="361"/>
                  </a:lnTo>
                  <a:lnTo>
                    <a:pt x="1271" y="570"/>
                  </a:lnTo>
                  <a:lnTo>
                    <a:pt x="1006" y="779"/>
                  </a:lnTo>
                  <a:lnTo>
                    <a:pt x="873" y="893"/>
                  </a:lnTo>
                  <a:lnTo>
                    <a:pt x="740" y="987"/>
                  </a:lnTo>
                  <a:lnTo>
                    <a:pt x="569" y="1063"/>
                  </a:lnTo>
                  <a:lnTo>
                    <a:pt x="398" y="1139"/>
                  </a:lnTo>
                  <a:lnTo>
                    <a:pt x="209" y="1196"/>
                  </a:lnTo>
                  <a:lnTo>
                    <a:pt x="0" y="1234"/>
                  </a:lnTo>
                  <a:lnTo>
                    <a:pt x="0" y="3094"/>
                  </a:lnTo>
                  <a:lnTo>
                    <a:pt x="0" y="3094"/>
                  </a:lnTo>
                  <a:lnTo>
                    <a:pt x="247" y="3075"/>
                  </a:lnTo>
                  <a:lnTo>
                    <a:pt x="474" y="3037"/>
                  </a:lnTo>
                  <a:lnTo>
                    <a:pt x="664" y="2980"/>
                  </a:lnTo>
                  <a:lnTo>
                    <a:pt x="854" y="2904"/>
                  </a:lnTo>
                  <a:lnTo>
                    <a:pt x="1006" y="2809"/>
                  </a:lnTo>
                  <a:lnTo>
                    <a:pt x="1158" y="2695"/>
                  </a:lnTo>
                  <a:lnTo>
                    <a:pt x="1423" y="2468"/>
                  </a:lnTo>
                  <a:lnTo>
                    <a:pt x="1708" y="2240"/>
                  </a:lnTo>
                  <a:lnTo>
                    <a:pt x="1860" y="2145"/>
                  </a:lnTo>
                  <a:lnTo>
                    <a:pt x="2011" y="2050"/>
                  </a:lnTo>
                  <a:lnTo>
                    <a:pt x="2201" y="1974"/>
                  </a:lnTo>
                  <a:lnTo>
                    <a:pt x="2391" y="1917"/>
                  </a:lnTo>
                  <a:lnTo>
                    <a:pt x="2619" y="1879"/>
                  </a:lnTo>
                  <a:lnTo>
                    <a:pt x="2865" y="1860"/>
                  </a:lnTo>
                  <a:lnTo>
                    <a:pt x="2865" y="1860"/>
                  </a:lnTo>
                  <a:lnTo>
                    <a:pt x="3131" y="1879"/>
                  </a:lnTo>
                  <a:lnTo>
                    <a:pt x="3340" y="1917"/>
                  </a:lnTo>
                  <a:lnTo>
                    <a:pt x="3548" y="1974"/>
                  </a:lnTo>
                  <a:lnTo>
                    <a:pt x="3719" y="2050"/>
                  </a:lnTo>
                  <a:lnTo>
                    <a:pt x="3890" y="2145"/>
                  </a:lnTo>
                  <a:lnTo>
                    <a:pt x="4042" y="2259"/>
                  </a:lnTo>
                  <a:lnTo>
                    <a:pt x="4307" y="2468"/>
                  </a:lnTo>
                  <a:lnTo>
                    <a:pt x="4592" y="2695"/>
                  </a:lnTo>
                  <a:lnTo>
                    <a:pt x="4725" y="2809"/>
                  </a:lnTo>
                  <a:lnTo>
                    <a:pt x="4896" y="2904"/>
                  </a:lnTo>
                  <a:lnTo>
                    <a:pt x="5067" y="2980"/>
                  </a:lnTo>
                  <a:lnTo>
                    <a:pt x="5275" y="3037"/>
                  </a:lnTo>
                  <a:lnTo>
                    <a:pt x="5503" y="3075"/>
                  </a:lnTo>
                  <a:lnTo>
                    <a:pt x="5750" y="3094"/>
                  </a:lnTo>
                  <a:lnTo>
                    <a:pt x="5750" y="3094"/>
                  </a:lnTo>
                  <a:lnTo>
                    <a:pt x="5996" y="3075"/>
                  </a:lnTo>
                  <a:lnTo>
                    <a:pt x="6224" y="3037"/>
                  </a:lnTo>
                  <a:lnTo>
                    <a:pt x="6433" y="2980"/>
                  </a:lnTo>
                  <a:lnTo>
                    <a:pt x="6604" y="2904"/>
                  </a:lnTo>
                  <a:lnTo>
                    <a:pt x="6774" y="2809"/>
                  </a:lnTo>
                  <a:lnTo>
                    <a:pt x="6907" y="2695"/>
                  </a:lnTo>
                  <a:lnTo>
                    <a:pt x="7192" y="2468"/>
                  </a:lnTo>
                  <a:lnTo>
                    <a:pt x="7476" y="2259"/>
                  </a:lnTo>
                  <a:lnTo>
                    <a:pt x="7609" y="2145"/>
                  </a:lnTo>
                  <a:lnTo>
                    <a:pt x="7780" y="2050"/>
                  </a:lnTo>
                  <a:lnTo>
                    <a:pt x="7951" y="1974"/>
                  </a:lnTo>
                  <a:lnTo>
                    <a:pt x="8160" y="1917"/>
                  </a:lnTo>
                  <a:lnTo>
                    <a:pt x="8387" y="1879"/>
                  </a:lnTo>
                  <a:lnTo>
                    <a:pt x="8634" y="1860"/>
                  </a:lnTo>
                  <a:lnTo>
                    <a:pt x="8634" y="1860"/>
                  </a:lnTo>
                  <a:lnTo>
                    <a:pt x="8881" y="1879"/>
                  </a:lnTo>
                  <a:lnTo>
                    <a:pt x="9108" y="1917"/>
                  </a:lnTo>
                  <a:lnTo>
                    <a:pt x="9317" y="1974"/>
                  </a:lnTo>
                  <a:lnTo>
                    <a:pt x="9488" y="2050"/>
                  </a:lnTo>
                  <a:lnTo>
                    <a:pt x="9659" y="2145"/>
                  </a:lnTo>
                  <a:lnTo>
                    <a:pt x="9791" y="2259"/>
                  </a:lnTo>
                  <a:lnTo>
                    <a:pt x="10076" y="2468"/>
                  </a:lnTo>
                  <a:lnTo>
                    <a:pt x="10342" y="2695"/>
                  </a:lnTo>
                  <a:lnTo>
                    <a:pt x="10494" y="2809"/>
                  </a:lnTo>
                  <a:lnTo>
                    <a:pt x="10664" y="2904"/>
                  </a:lnTo>
                  <a:lnTo>
                    <a:pt x="10835" y="2980"/>
                  </a:lnTo>
                  <a:lnTo>
                    <a:pt x="11044" y="3037"/>
                  </a:lnTo>
                  <a:lnTo>
                    <a:pt x="11253" y="3075"/>
                  </a:lnTo>
                  <a:lnTo>
                    <a:pt x="11518" y="3094"/>
                  </a:lnTo>
                  <a:lnTo>
                    <a:pt x="11518" y="3094"/>
                  </a:lnTo>
                  <a:lnTo>
                    <a:pt x="11765" y="3075"/>
                  </a:lnTo>
                  <a:lnTo>
                    <a:pt x="11993" y="3037"/>
                  </a:lnTo>
                  <a:lnTo>
                    <a:pt x="12201" y="2980"/>
                  </a:lnTo>
                  <a:lnTo>
                    <a:pt x="12372" y="2904"/>
                  </a:lnTo>
                  <a:lnTo>
                    <a:pt x="12524" y="2809"/>
                  </a:lnTo>
                  <a:lnTo>
                    <a:pt x="12676" y="2695"/>
                  </a:lnTo>
                  <a:lnTo>
                    <a:pt x="12960" y="2468"/>
                  </a:lnTo>
                  <a:lnTo>
                    <a:pt x="13226" y="2259"/>
                  </a:lnTo>
                  <a:lnTo>
                    <a:pt x="13378" y="2145"/>
                  </a:lnTo>
                  <a:lnTo>
                    <a:pt x="13549" y="2050"/>
                  </a:lnTo>
                  <a:lnTo>
                    <a:pt x="13719" y="1974"/>
                  </a:lnTo>
                  <a:lnTo>
                    <a:pt x="13928" y="1917"/>
                  </a:lnTo>
                  <a:lnTo>
                    <a:pt x="14137" y="1879"/>
                  </a:lnTo>
                  <a:lnTo>
                    <a:pt x="14403" y="1860"/>
                  </a:lnTo>
                  <a:lnTo>
                    <a:pt x="14403" y="1860"/>
                  </a:lnTo>
                  <a:lnTo>
                    <a:pt x="14649" y="1879"/>
                  </a:lnTo>
                  <a:lnTo>
                    <a:pt x="14858" y="1917"/>
                  </a:lnTo>
                  <a:lnTo>
                    <a:pt x="15067" y="1974"/>
                  </a:lnTo>
                  <a:lnTo>
                    <a:pt x="15238" y="2050"/>
                  </a:lnTo>
                  <a:lnTo>
                    <a:pt x="15389" y="2126"/>
                  </a:lnTo>
                  <a:lnTo>
                    <a:pt x="15541" y="2240"/>
                  </a:lnTo>
                  <a:lnTo>
                    <a:pt x="15807" y="2449"/>
                  </a:lnTo>
                  <a:lnTo>
                    <a:pt x="16072" y="2676"/>
                  </a:lnTo>
                  <a:lnTo>
                    <a:pt x="16224" y="2771"/>
                  </a:lnTo>
                  <a:lnTo>
                    <a:pt x="16376" y="2866"/>
                  </a:lnTo>
                  <a:lnTo>
                    <a:pt x="16528" y="2961"/>
                  </a:lnTo>
                  <a:lnTo>
                    <a:pt x="16718" y="3018"/>
                  </a:lnTo>
                  <a:lnTo>
                    <a:pt x="16926" y="3056"/>
                  </a:lnTo>
                  <a:lnTo>
                    <a:pt x="17154" y="3094"/>
                  </a:lnTo>
                  <a:lnTo>
                    <a:pt x="17154" y="3094"/>
                  </a:lnTo>
                  <a:lnTo>
                    <a:pt x="17154" y="3094"/>
                  </a:lnTo>
                  <a:lnTo>
                    <a:pt x="17401" y="3075"/>
                  </a:lnTo>
                  <a:lnTo>
                    <a:pt x="17610" y="3018"/>
                  </a:lnTo>
                  <a:lnTo>
                    <a:pt x="17799" y="2961"/>
                  </a:lnTo>
                  <a:lnTo>
                    <a:pt x="17970" y="2866"/>
                  </a:lnTo>
                  <a:lnTo>
                    <a:pt x="18122" y="2771"/>
                  </a:lnTo>
                  <a:lnTo>
                    <a:pt x="18255" y="2676"/>
                  </a:lnTo>
                  <a:lnTo>
                    <a:pt x="18520" y="2449"/>
                  </a:lnTo>
                  <a:lnTo>
                    <a:pt x="18805" y="2240"/>
                  </a:lnTo>
                  <a:lnTo>
                    <a:pt x="18938" y="2126"/>
                  </a:lnTo>
                  <a:lnTo>
                    <a:pt x="19109" y="2050"/>
                  </a:lnTo>
                  <a:lnTo>
                    <a:pt x="19279" y="1974"/>
                  </a:lnTo>
                  <a:lnTo>
                    <a:pt x="19469" y="1917"/>
                  </a:lnTo>
                  <a:lnTo>
                    <a:pt x="19697" y="1879"/>
                  </a:lnTo>
                  <a:lnTo>
                    <a:pt x="19944" y="1860"/>
                  </a:lnTo>
                  <a:lnTo>
                    <a:pt x="19944" y="1860"/>
                  </a:lnTo>
                  <a:lnTo>
                    <a:pt x="20190" y="1879"/>
                  </a:lnTo>
                  <a:lnTo>
                    <a:pt x="20418" y="1917"/>
                  </a:lnTo>
                  <a:lnTo>
                    <a:pt x="20627" y="1974"/>
                  </a:lnTo>
                  <a:lnTo>
                    <a:pt x="20797" y="2050"/>
                  </a:lnTo>
                  <a:lnTo>
                    <a:pt x="20968" y="2145"/>
                  </a:lnTo>
                  <a:lnTo>
                    <a:pt x="21120" y="2259"/>
                  </a:lnTo>
                  <a:lnTo>
                    <a:pt x="21386" y="2468"/>
                  </a:lnTo>
                  <a:lnTo>
                    <a:pt x="21670" y="2695"/>
                  </a:lnTo>
                  <a:lnTo>
                    <a:pt x="21803" y="2809"/>
                  </a:lnTo>
                  <a:lnTo>
                    <a:pt x="21974" y="2904"/>
                  </a:lnTo>
                  <a:lnTo>
                    <a:pt x="22145" y="2980"/>
                  </a:lnTo>
                  <a:lnTo>
                    <a:pt x="22353" y="3037"/>
                  </a:lnTo>
                  <a:lnTo>
                    <a:pt x="22581" y="3075"/>
                  </a:lnTo>
                  <a:lnTo>
                    <a:pt x="22828" y="3094"/>
                  </a:lnTo>
                  <a:lnTo>
                    <a:pt x="22828" y="3094"/>
                  </a:lnTo>
                  <a:lnTo>
                    <a:pt x="23075" y="3075"/>
                  </a:lnTo>
                  <a:lnTo>
                    <a:pt x="23302" y="3037"/>
                  </a:lnTo>
                  <a:lnTo>
                    <a:pt x="23511" y="2980"/>
                  </a:lnTo>
                  <a:lnTo>
                    <a:pt x="23682" y="2904"/>
                  </a:lnTo>
                  <a:lnTo>
                    <a:pt x="23853" y="2809"/>
                  </a:lnTo>
                  <a:lnTo>
                    <a:pt x="23985" y="2695"/>
                  </a:lnTo>
                  <a:lnTo>
                    <a:pt x="24270" y="2468"/>
                  </a:lnTo>
                  <a:lnTo>
                    <a:pt x="24536" y="2259"/>
                  </a:lnTo>
                  <a:lnTo>
                    <a:pt x="24687" y="2145"/>
                  </a:lnTo>
                  <a:lnTo>
                    <a:pt x="24858" y="2050"/>
                  </a:lnTo>
                  <a:lnTo>
                    <a:pt x="25029" y="1974"/>
                  </a:lnTo>
                  <a:lnTo>
                    <a:pt x="25238" y="1917"/>
                  </a:lnTo>
                  <a:lnTo>
                    <a:pt x="25465" y="1879"/>
                  </a:lnTo>
                  <a:lnTo>
                    <a:pt x="25712" y="1860"/>
                  </a:lnTo>
                  <a:lnTo>
                    <a:pt x="25712" y="1860"/>
                  </a:lnTo>
                  <a:lnTo>
                    <a:pt x="25959" y="1879"/>
                  </a:lnTo>
                  <a:lnTo>
                    <a:pt x="26187" y="1917"/>
                  </a:lnTo>
                  <a:lnTo>
                    <a:pt x="26395" y="1974"/>
                  </a:lnTo>
                  <a:lnTo>
                    <a:pt x="26566" y="2050"/>
                  </a:lnTo>
                  <a:lnTo>
                    <a:pt x="26718" y="2145"/>
                  </a:lnTo>
                  <a:lnTo>
                    <a:pt x="26870" y="2259"/>
                  </a:lnTo>
                  <a:lnTo>
                    <a:pt x="27154" y="2468"/>
                  </a:lnTo>
                  <a:lnTo>
                    <a:pt x="27420" y="2695"/>
                  </a:lnTo>
                  <a:lnTo>
                    <a:pt x="27572" y="2809"/>
                  </a:lnTo>
                  <a:lnTo>
                    <a:pt x="27743" y="2904"/>
                  </a:lnTo>
                  <a:lnTo>
                    <a:pt x="27913" y="2980"/>
                  </a:lnTo>
                  <a:lnTo>
                    <a:pt x="28122" y="3037"/>
                  </a:lnTo>
                  <a:lnTo>
                    <a:pt x="28331" y="3075"/>
                  </a:lnTo>
                  <a:lnTo>
                    <a:pt x="28596" y="3094"/>
                  </a:lnTo>
                  <a:lnTo>
                    <a:pt x="28596" y="3094"/>
                  </a:lnTo>
                  <a:lnTo>
                    <a:pt x="28843" y="3075"/>
                  </a:lnTo>
                  <a:lnTo>
                    <a:pt x="29071" y="3037"/>
                  </a:lnTo>
                  <a:lnTo>
                    <a:pt x="29280" y="2980"/>
                  </a:lnTo>
                  <a:lnTo>
                    <a:pt x="29450" y="2904"/>
                  </a:lnTo>
                  <a:lnTo>
                    <a:pt x="29602" y="2809"/>
                  </a:lnTo>
                  <a:lnTo>
                    <a:pt x="29754" y="2695"/>
                  </a:lnTo>
                  <a:lnTo>
                    <a:pt x="30039" y="2468"/>
                  </a:lnTo>
                  <a:lnTo>
                    <a:pt x="30304" y="2259"/>
                  </a:lnTo>
                  <a:lnTo>
                    <a:pt x="30456" y="2145"/>
                  </a:lnTo>
                  <a:lnTo>
                    <a:pt x="30627" y="2050"/>
                  </a:lnTo>
                  <a:lnTo>
                    <a:pt x="30798" y="1974"/>
                  </a:lnTo>
                  <a:lnTo>
                    <a:pt x="30987" y="1917"/>
                  </a:lnTo>
                  <a:lnTo>
                    <a:pt x="31215" y="1879"/>
                  </a:lnTo>
                  <a:lnTo>
                    <a:pt x="31481" y="1860"/>
                  </a:lnTo>
                  <a:lnTo>
                    <a:pt x="31481" y="1860"/>
                  </a:lnTo>
                  <a:lnTo>
                    <a:pt x="31727" y="1879"/>
                  </a:lnTo>
                  <a:lnTo>
                    <a:pt x="31955" y="1917"/>
                  </a:lnTo>
                  <a:lnTo>
                    <a:pt x="32145" y="1974"/>
                  </a:lnTo>
                  <a:lnTo>
                    <a:pt x="32335" y="2050"/>
                  </a:lnTo>
                  <a:lnTo>
                    <a:pt x="32486" y="2145"/>
                  </a:lnTo>
                  <a:lnTo>
                    <a:pt x="32638" y="2259"/>
                  </a:lnTo>
                  <a:lnTo>
                    <a:pt x="32923" y="2468"/>
                  </a:lnTo>
                  <a:lnTo>
                    <a:pt x="33189" y="2695"/>
                  </a:lnTo>
                  <a:lnTo>
                    <a:pt x="33340" y="2809"/>
                  </a:lnTo>
                  <a:lnTo>
                    <a:pt x="33511" y="2904"/>
                  </a:lnTo>
                  <a:lnTo>
                    <a:pt x="33682" y="2980"/>
                  </a:lnTo>
                  <a:lnTo>
                    <a:pt x="33872" y="3037"/>
                  </a:lnTo>
                  <a:lnTo>
                    <a:pt x="34099" y="3075"/>
                  </a:lnTo>
                  <a:lnTo>
                    <a:pt x="34365" y="3094"/>
                  </a:lnTo>
                  <a:lnTo>
                    <a:pt x="34365" y="3094"/>
                  </a:lnTo>
                  <a:lnTo>
                    <a:pt x="34612" y="3075"/>
                  </a:lnTo>
                  <a:lnTo>
                    <a:pt x="34839" y="3037"/>
                  </a:lnTo>
                  <a:lnTo>
                    <a:pt x="35029" y="2980"/>
                  </a:lnTo>
                  <a:lnTo>
                    <a:pt x="35219" y="2904"/>
                  </a:lnTo>
                  <a:lnTo>
                    <a:pt x="35371" y="2809"/>
                  </a:lnTo>
                  <a:lnTo>
                    <a:pt x="35523" y="2695"/>
                  </a:lnTo>
                  <a:lnTo>
                    <a:pt x="35807" y="2468"/>
                  </a:lnTo>
                  <a:lnTo>
                    <a:pt x="36073" y="2259"/>
                  </a:lnTo>
                  <a:lnTo>
                    <a:pt x="36225" y="2145"/>
                  </a:lnTo>
                  <a:lnTo>
                    <a:pt x="36377" y="2050"/>
                  </a:lnTo>
                  <a:lnTo>
                    <a:pt x="36566" y="1974"/>
                  </a:lnTo>
                  <a:lnTo>
                    <a:pt x="36756" y="1917"/>
                  </a:lnTo>
                  <a:lnTo>
                    <a:pt x="36984" y="1879"/>
                  </a:lnTo>
                  <a:lnTo>
                    <a:pt x="37249" y="1860"/>
                  </a:lnTo>
                  <a:lnTo>
                    <a:pt x="37249" y="1860"/>
                  </a:lnTo>
                  <a:lnTo>
                    <a:pt x="37496" y="1879"/>
                  </a:lnTo>
                  <a:lnTo>
                    <a:pt x="37705" y="1917"/>
                  </a:lnTo>
                  <a:lnTo>
                    <a:pt x="37895" y="1974"/>
                  </a:lnTo>
                  <a:lnTo>
                    <a:pt x="38084" y="2050"/>
                  </a:lnTo>
                  <a:lnTo>
                    <a:pt x="38236" y="2126"/>
                  </a:lnTo>
                  <a:lnTo>
                    <a:pt x="38388" y="2240"/>
                  </a:lnTo>
                  <a:lnTo>
                    <a:pt x="38654" y="2449"/>
                  </a:lnTo>
                  <a:lnTo>
                    <a:pt x="38919" y="2676"/>
                  </a:lnTo>
                  <a:lnTo>
                    <a:pt x="39052" y="2771"/>
                  </a:lnTo>
                  <a:lnTo>
                    <a:pt x="39204" y="2866"/>
                  </a:lnTo>
                  <a:lnTo>
                    <a:pt x="39375" y="2961"/>
                  </a:lnTo>
                  <a:lnTo>
                    <a:pt x="39564" y="3018"/>
                  </a:lnTo>
                  <a:lnTo>
                    <a:pt x="39773" y="3056"/>
                  </a:lnTo>
                  <a:lnTo>
                    <a:pt x="40001" y="3094"/>
                  </a:lnTo>
                  <a:lnTo>
                    <a:pt x="40001" y="3094"/>
                  </a:lnTo>
                  <a:lnTo>
                    <a:pt x="40001" y="3094"/>
                  </a:lnTo>
                  <a:lnTo>
                    <a:pt x="40248" y="3075"/>
                  </a:lnTo>
                  <a:lnTo>
                    <a:pt x="40456" y="3018"/>
                  </a:lnTo>
                  <a:lnTo>
                    <a:pt x="40646" y="2961"/>
                  </a:lnTo>
                  <a:lnTo>
                    <a:pt x="40817" y="2866"/>
                  </a:lnTo>
                  <a:lnTo>
                    <a:pt x="40969" y="2771"/>
                  </a:lnTo>
                  <a:lnTo>
                    <a:pt x="41101" y="2676"/>
                  </a:lnTo>
                  <a:lnTo>
                    <a:pt x="41367" y="2449"/>
                  </a:lnTo>
                  <a:lnTo>
                    <a:pt x="41633" y="2240"/>
                  </a:lnTo>
                  <a:lnTo>
                    <a:pt x="41785" y="2126"/>
                  </a:lnTo>
                  <a:lnTo>
                    <a:pt x="41955" y="2050"/>
                  </a:lnTo>
                  <a:lnTo>
                    <a:pt x="42126" y="1974"/>
                  </a:lnTo>
                  <a:lnTo>
                    <a:pt x="42316" y="1917"/>
                  </a:lnTo>
                  <a:lnTo>
                    <a:pt x="42544" y="1879"/>
                  </a:lnTo>
                  <a:lnTo>
                    <a:pt x="42790" y="1860"/>
                  </a:lnTo>
                  <a:lnTo>
                    <a:pt x="42790" y="1860"/>
                  </a:lnTo>
                  <a:lnTo>
                    <a:pt x="43037" y="1879"/>
                  </a:lnTo>
                  <a:lnTo>
                    <a:pt x="43265" y="1917"/>
                  </a:lnTo>
                  <a:lnTo>
                    <a:pt x="43473" y="1974"/>
                  </a:lnTo>
                  <a:lnTo>
                    <a:pt x="43644" y="2050"/>
                  </a:lnTo>
                  <a:lnTo>
                    <a:pt x="43796" y="2145"/>
                  </a:lnTo>
                  <a:lnTo>
                    <a:pt x="43948" y="2259"/>
                  </a:lnTo>
                  <a:lnTo>
                    <a:pt x="44232" y="2468"/>
                  </a:lnTo>
                  <a:lnTo>
                    <a:pt x="44498" y="2695"/>
                  </a:lnTo>
                  <a:lnTo>
                    <a:pt x="44650" y="2809"/>
                  </a:lnTo>
                  <a:lnTo>
                    <a:pt x="44821" y="2904"/>
                  </a:lnTo>
                  <a:lnTo>
                    <a:pt x="44992" y="2980"/>
                  </a:lnTo>
                  <a:lnTo>
                    <a:pt x="45200" y="3037"/>
                  </a:lnTo>
                  <a:lnTo>
                    <a:pt x="45409" y="3075"/>
                  </a:lnTo>
                  <a:lnTo>
                    <a:pt x="45675" y="3094"/>
                  </a:lnTo>
                  <a:lnTo>
                    <a:pt x="45675" y="3094"/>
                  </a:lnTo>
                  <a:lnTo>
                    <a:pt x="45921" y="3075"/>
                  </a:lnTo>
                  <a:lnTo>
                    <a:pt x="46149" y="3037"/>
                  </a:lnTo>
                  <a:lnTo>
                    <a:pt x="46339" y="2980"/>
                  </a:lnTo>
                  <a:lnTo>
                    <a:pt x="46529" y="2904"/>
                  </a:lnTo>
                  <a:lnTo>
                    <a:pt x="46680" y="2809"/>
                  </a:lnTo>
                  <a:lnTo>
                    <a:pt x="46832" y="2695"/>
                  </a:lnTo>
                  <a:lnTo>
                    <a:pt x="47117" y="2468"/>
                  </a:lnTo>
                  <a:lnTo>
                    <a:pt x="47382" y="2259"/>
                  </a:lnTo>
                  <a:lnTo>
                    <a:pt x="47534" y="2145"/>
                  </a:lnTo>
                  <a:lnTo>
                    <a:pt x="47705" y="2050"/>
                  </a:lnTo>
                  <a:lnTo>
                    <a:pt x="47876" y="1974"/>
                  </a:lnTo>
                  <a:lnTo>
                    <a:pt x="48066" y="1917"/>
                  </a:lnTo>
                  <a:lnTo>
                    <a:pt x="48293" y="1879"/>
                  </a:lnTo>
                  <a:lnTo>
                    <a:pt x="48559" y="1860"/>
                  </a:lnTo>
                  <a:lnTo>
                    <a:pt x="48559" y="1860"/>
                  </a:lnTo>
                  <a:lnTo>
                    <a:pt x="48806" y="1879"/>
                  </a:lnTo>
                  <a:lnTo>
                    <a:pt x="49033" y="1917"/>
                  </a:lnTo>
                  <a:lnTo>
                    <a:pt x="49223" y="1974"/>
                  </a:lnTo>
                  <a:lnTo>
                    <a:pt x="49413" y="2050"/>
                  </a:lnTo>
                  <a:lnTo>
                    <a:pt x="49565" y="2145"/>
                  </a:lnTo>
                  <a:lnTo>
                    <a:pt x="49716" y="2259"/>
                  </a:lnTo>
                  <a:lnTo>
                    <a:pt x="50001" y="2468"/>
                  </a:lnTo>
                  <a:lnTo>
                    <a:pt x="50267" y="2695"/>
                  </a:lnTo>
                  <a:lnTo>
                    <a:pt x="50419" y="2809"/>
                  </a:lnTo>
                  <a:lnTo>
                    <a:pt x="50570" y="2904"/>
                  </a:lnTo>
                  <a:lnTo>
                    <a:pt x="50760" y="2980"/>
                  </a:lnTo>
                  <a:lnTo>
                    <a:pt x="50950" y="3037"/>
                  </a:lnTo>
                  <a:lnTo>
                    <a:pt x="51178" y="3075"/>
                  </a:lnTo>
                  <a:lnTo>
                    <a:pt x="51443" y="3094"/>
                  </a:lnTo>
                  <a:lnTo>
                    <a:pt x="51443" y="3094"/>
                  </a:lnTo>
                  <a:lnTo>
                    <a:pt x="51690" y="3075"/>
                  </a:lnTo>
                  <a:lnTo>
                    <a:pt x="51918" y="3037"/>
                  </a:lnTo>
                  <a:lnTo>
                    <a:pt x="52107" y="2980"/>
                  </a:lnTo>
                  <a:lnTo>
                    <a:pt x="52297" y="2904"/>
                  </a:lnTo>
                  <a:lnTo>
                    <a:pt x="52449" y="2809"/>
                  </a:lnTo>
                  <a:lnTo>
                    <a:pt x="52601" y="2695"/>
                  </a:lnTo>
                  <a:lnTo>
                    <a:pt x="52885" y="2468"/>
                  </a:lnTo>
                  <a:lnTo>
                    <a:pt x="53151" y="2259"/>
                  </a:lnTo>
                  <a:lnTo>
                    <a:pt x="53303" y="2145"/>
                  </a:lnTo>
                  <a:lnTo>
                    <a:pt x="53455" y="2050"/>
                  </a:lnTo>
                  <a:lnTo>
                    <a:pt x="53644" y="1974"/>
                  </a:lnTo>
                  <a:lnTo>
                    <a:pt x="53834" y="1917"/>
                  </a:lnTo>
                  <a:lnTo>
                    <a:pt x="54062" y="1879"/>
                  </a:lnTo>
                  <a:lnTo>
                    <a:pt x="54309" y="1860"/>
                  </a:lnTo>
                  <a:lnTo>
                    <a:pt x="54309" y="1860"/>
                  </a:lnTo>
                  <a:lnTo>
                    <a:pt x="54574" y="1879"/>
                  </a:lnTo>
                  <a:lnTo>
                    <a:pt x="54802" y="1917"/>
                  </a:lnTo>
                  <a:lnTo>
                    <a:pt x="54992" y="1974"/>
                  </a:lnTo>
                  <a:lnTo>
                    <a:pt x="55181" y="2050"/>
                  </a:lnTo>
                  <a:lnTo>
                    <a:pt x="55333" y="2145"/>
                  </a:lnTo>
                  <a:lnTo>
                    <a:pt x="55485" y="2259"/>
                  </a:lnTo>
                  <a:lnTo>
                    <a:pt x="55751" y="2468"/>
                  </a:lnTo>
                  <a:lnTo>
                    <a:pt x="56035" y="2695"/>
                  </a:lnTo>
                  <a:lnTo>
                    <a:pt x="56187" y="2809"/>
                  </a:lnTo>
                  <a:lnTo>
                    <a:pt x="56339" y="2904"/>
                  </a:lnTo>
                  <a:lnTo>
                    <a:pt x="56529" y="2980"/>
                  </a:lnTo>
                  <a:lnTo>
                    <a:pt x="56719" y="3037"/>
                  </a:lnTo>
                  <a:lnTo>
                    <a:pt x="56946" y="3075"/>
                  </a:lnTo>
                  <a:lnTo>
                    <a:pt x="57193" y="3094"/>
                  </a:lnTo>
                  <a:lnTo>
                    <a:pt x="57193" y="3094"/>
                  </a:lnTo>
                  <a:lnTo>
                    <a:pt x="57459" y="3075"/>
                  </a:lnTo>
                  <a:lnTo>
                    <a:pt x="57686" y="3037"/>
                  </a:lnTo>
                  <a:lnTo>
                    <a:pt x="57876" y="2980"/>
                  </a:lnTo>
                  <a:lnTo>
                    <a:pt x="58047" y="2904"/>
                  </a:lnTo>
                  <a:lnTo>
                    <a:pt x="58218" y="2809"/>
                  </a:lnTo>
                  <a:lnTo>
                    <a:pt x="58369" y="2695"/>
                  </a:lnTo>
                  <a:lnTo>
                    <a:pt x="58635" y="2468"/>
                  </a:lnTo>
                  <a:lnTo>
                    <a:pt x="58920" y="2259"/>
                  </a:lnTo>
                  <a:lnTo>
                    <a:pt x="59072" y="2145"/>
                  </a:lnTo>
                  <a:lnTo>
                    <a:pt x="59223" y="2050"/>
                  </a:lnTo>
                  <a:lnTo>
                    <a:pt x="59413" y="1974"/>
                  </a:lnTo>
                  <a:lnTo>
                    <a:pt x="59603" y="1917"/>
                  </a:lnTo>
                  <a:lnTo>
                    <a:pt x="59831" y="1879"/>
                  </a:lnTo>
                  <a:lnTo>
                    <a:pt x="60077" y="1860"/>
                  </a:lnTo>
                  <a:lnTo>
                    <a:pt x="60077" y="1860"/>
                  </a:lnTo>
                  <a:lnTo>
                    <a:pt x="60324" y="1879"/>
                  </a:lnTo>
                  <a:lnTo>
                    <a:pt x="60552" y="1917"/>
                  </a:lnTo>
                  <a:lnTo>
                    <a:pt x="60741" y="1974"/>
                  </a:lnTo>
                  <a:lnTo>
                    <a:pt x="60912" y="2050"/>
                  </a:lnTo>
                  <a:lnTo>
                    <a:pt x="61083" y="2126"/>
                  </a:lnTo>
                  <a:lnTo>
                    <a:pt x="61216" y="2240"/>
                  </a:lnTo>
                  <a:lnTo>
                    <a:pt x="61500" y="2449"/>
                  </a:lnTo>
                  <a:lnTo>
                    <a:pt x="61766" y="2676"/>
                  </a:lnTo>
                  <a:lnTo>
                    <a:pt x="61899" y="2771"/>
                  </a:lnTo>
                  <a:lnTo>
                    <a:pt x="62051" y="2866"/>
                  </a:lnTo>
                  <a:lnTo>
                    <a:pt x="62222" y="2961"/>
                  </a:lnTo>
                  <a:lnTo>
                    <a:pt x="62411" y="3018"/>
                  </a:lnTo>
                  <a:lnTo>
                    <a:pt x="62620" y="3056"/>
                  </a:lnTo>
                  <a:lnTo>
                    <a:pt x="62848" y="3094"/>
                  </a:lnTo>
                  <a:lnTo>
                    <a:pt x="62848" y="3094"/>
                  </a:lnTo>
                  <a:lnTo>
                    <a:pt x="62848" y="3094"/>
                  </a:lnTo>
                  <a:lnTo>
                    <a:pt x="63075" y="3075"/>
                  </a:lnTo>
                  <a:lnTo>
                    <a:pt x="63303" y="3018"/>
                  </a:lnTo>
                  <a:lnTo>
                    <a:pt x="63474" y="2961"/>
                  </a:lnTo>
                  <a:lnTo>
                    <a:pt x="63645" y="2866"/>
                  </a:lnTo>
                  <a:lnTo>
                    <a:pt x="63796" y="2771"/>
                  </a:lnTo>
                  <a:lnTo>
                    <a:pt x="63948" y="2676"/>
                  </a:lnTo>
                  <a:lnTo>
                    <a:pt x="64214" y="2449"/>
                  </a:lnTo>
                  <a:lnTo>
                    <a:pt x="64480" y="2240"/>
                  </a:lnTo>
                  <a:lnTo>
                    <a:pt x="64631" y="2126"/>
                  </a:lnTo>
                  <a:lnTo>
                    <a:pt x="64783" y="2050"/>
                  </a:lnTo>
                  <a:lnTo>
                    <a:pt x="64973" y="1974"/>
                  </a:lnTo>
                  <a:lnTo>
                    <a:pt x="65163" y="1917"/>
                  </a:lnTo>
                  <a:lnTo>
                    <a:pt x="65390" y="1879"/>
                  </a:lnTo>
                  <a:lnTo>
                    <a:pt x="65637" y="1860"/>
                  </a:lnTo>
                  <a:lnTo>
                    <a:pt x="65637" y="1860"/>
                  </a:lnTo>
                  <a:lnTo>
                    <a:pt x="65884" y="1879"/>
                  </a:lnTo>
                  <a:lnTo>
                    <a:pt x="66112" y="1917"/>
                  </a:lnTo>
                  <a:lnTo>
                    <a:pt x="66301" y="1974"/>
                  </a:lnTo>
                  <a:lnTo>
                    <a:pt x="66491" y="2050"/>
                  </a:lnTo>
                  <a:lnTo>
                    <a:pt x="66643" y="2145"/>
                  </a:lnTo>
                  <a:lnTo>
                    <a:pt x="66795" y="2259"/>
                  </a:lnTo>
                  <a:lnTo>
                    <a:pt x="67079" y="2468"/>
                  </a:lnTo>
                  <a:lnTo>
                    <a:pt x="67345" y="2695"/>
                  </a:lnTo>
                  <a:lnTo>
                    <a:pt x="67497" y="2809"/>
                  </a:lnTo>
                  <a:lnTo>
                    <a:pt x="67649" y="2904"/>
                  </a:lnTo>
                  <a:lnTo>
                    <a:pt x="67838" y="2980"/>
                  </a:lnTo>
                  <a:lnTo>
                    <a:pt x="68028" y="3037"/>
                  </a:lnTo>
                  <a:lnTo>
                    <a:pt x="68256" y="3075"/>
                  </a:lnTo>
                  <a:lnTo>
                    <a:pt x="68521" y="3094"/>
                  </a:lnTo>
                  <a:lnTo>
                    <a:pt x="68521" y="3094"/>
                  </a:lnTo>
                  <a:lnTo>
                    <a:pt x="68768" y="3075"/>
                  </a:lnTo>
                  <a:lnTo>
                    <a:pt x="68996" y="3037"/>
                  </a:lnTo>
                  <a:lnTo>
                    <a:pt x="69186" y="2980"/>
                  </a:lnTo>
                  <a:lnTo>
                    <a:pt x="69375" y="2904"/>
                  </a:lnTo>
                  <a:lnTo>
                    <a:pt x="69527" y="2809"/>
                  </a:lnTo>
                  <a:lnTo>
                    <a:pt x="69679" y="2695"/>
                  </a:lnTo>
                  <a:lnTo>
                    <a:pt x="69945" y="2468"/>
                  </a:lnTo>
                  <a:lnTo>
                    <a:pt x="70229" y="2259"/>
                  </a:lnTo>
                  <a:lnTo>
                    <a:pt x="70381" y="2145"/>
                  </a:lnTo>
                  <a:lnTo>
                    <a:pt x="70533" y="2050"/>
                  </a:lnTo>
                  <a:lnTo>
                    <a:pt x="70723" y="1974"/>
                  </a:lnTo>
                  <a:lnTo>
                    <a:pt x="70912" y="1917"/>
                  </a:lnTo>
                  <a:lnTo>
                    <a:pt x="71140" y="1879"/>
                  </a:lnTo>
                  <a:lnTo>
                    <a:pt x="71387" y="1860"/>
                  </a:lnTo>
                  <a:lnTo>
                    <a:pt x="71387" y="1860"/>
                  </a:lnTo>
                  <a:lnTo>
                    <a:pt x="71652" y="1879"/>
                  </a:lnTo>
                  <a:lnTo>
                    <a:pt x="71880" y="1917"/>
                  </a:lnTo>
                  <a:lnTo>
                    <a:pt x="72070" y="1974"/>
                  </a:lnTo>
                  <a:lnTo>
                    <a:pt x="72241" y="2050"/>
                  </a:lnTo>
                  <a:lnTo>
                    <a:pt x="72411" y="2145"/>
                  </a:lnTo>
                  <a:lnTo>
                    <a:pt x="72563" y="2259"/>
                  </a:lnTo>
                  <a:lnTo>
                    <a:pt x="72829" y="2468"/>
                  </a:lnTo>
                  <a:lnTo>
                    <a:pt x="73114" y="2695"/>
                  </a:lnTo>
                  <a:lnTo>
                    <a:pt x="73265" y="2809"/>
                  </a:lnTo>
                  <a:lnTo>
                    <a:pt x="73417" y="2904"/>
                  </a:lnTo>
                  <a:lnTo>
                    <a:pt x="73607" y="2980"/>
                  </a:lnTo>
                  <a:lnTo>
                    <a:pt x="73797" y="3037"/>
                  </a:lnTo>
                  <a:lnTo>
                    <a:pt x="74024" y="3075"/>
                  </a:lnTo>
                  <a:lnTo>
                    <a:pt x="74271" y="3094"/>
                  </a:lnTo>
                  <a:lnTo>
                    <a:pt x="74271" y="3094"/>
                  </a:lnTo>
                  <a:lnTo>
                    <a:pt x="74366" y="3094"/>
                  </a:lnTo>
                  <a:lnTo>
                    <a:pt x="74366" y="3094"/>
                  </a:lnTo>
                  <a:lnTo>
                    <a:pt x="74366" y="3094"/>
                  </a:lnTo>
                  <a:lnTo>
                    <a:pt x="74594" y="3075"/>
                  </a:lnTo>
                  <a:lnTo>
                    <a:pt x="74802" y="3018"/>
                  </a:lnTo>
                  <a:lnTo>
                    <a:pt x="74992" y="2961"/>
                  </a:lnTo>
                  <a:lnTo>
                    <a:pt x="75163" y="2866"/>
                  </a:lnTo>
                  <a:lnTo>
                    <a:pt x="75315" y="2771"/>
                  </a:lnTo>
                  <a:lnTo>
                    <a:pt x="75448" y="2676"/>
                  </a:lnTo>
                  <a:lnTo>
                    <a:pt x="75732" y="2449"/>
                  </a:lnTo>
                  <a:lnTo>
                    <a:pt x="75998" y="2240"/>
                  </a:lnTo>
                  <a:lnTo>
                    <a:pt x="76150" y="2126"/>
                  </a:lnTo>
                  <a:lnTo>
                    <a:pt x="76302" y="2050"/>
                  </a:lnTo>
                  <a:lnTo>
                    <a:pt x="76472" y="1974"/>
                  </a:lnTo>
                  <a:lnTo>
                    <a:pt x="76681" y="1917"/>
                  </a:lnTo>
                  <a:lnTo>
                    <a:pt x="76890" y="1879"/>
                  </a:lnTo>
                  <a:lnTo>
                    <a:pt x="77136" y="1860"/>
                  </a:lnTo>
                  <a:lnTo>
                    <a:pt x="77155" y="1860"/>
                  </a:lnTo>
                  <a:lnTo>
                    <a:pt x="77155" y="1860"/>
                  </a:lnTo>
                  <a:lnTo>
                    <a:pt x="77155" y="1860"/>
                  </a:lnTo>
                  <a:lnTo>
                    <a:pt x="77421" y="1879"/>
                  </a:lnTo>
                  <a:lnTo>
                    <a:pt x="77630" y="1917"/>
                  </a:lnTo>
                  <a:lnTo>
                    <a:pt x="77839" y="1974"/>
                  </a:lnTo>
                  <a:lnTo>
                    <a:pt x="78009" y="2050"/>
                  </a:lnTo>
                  <a:lnTo>
                    <a:pt x="78180" y="2145"/>
                  </a:lnTo>
                  <a:lnTo>
                    <a:pt x="78332" y="2240"/>
                  </a:lnTo>
                  <a:lnTo>
                    <a:pt x="78598" y="2468"/>
                  </a:lnTo>
                  <a:lnTo>
                    <a:pt x="78882" y="2695"/>
                  </a:lnTo>
                  <a:lnTo>
                    <a:pt x="79015" y="2809"/>
                  </a:lnTo>
                  <a:lnTo>
                    <a:pt x="79186" y="2904"/>
                  </a:lnTo>
                  <a:lnTo>
                    <a:pt x="79357" y="2980"/>
                  </a:lnTo>
                  <a:lnTo>
                    <a:pt x="79565" y="3037"/>
                  </a:lnTo>
                  <a:lnTo>
                    <a:pt x="79774" y="3075"/>
                  </a:lnTo>
                  <a:lnTo>
                    <a:pt x="80040" y="3094"/>
                  </a:lnTo>
                  <a:lnTo>
                    <a:pt x="80040" y="3094"/>
                  </a:lnTo>
                  <a:lnTo>
                    <a:pt x="80286" y="3075"/>
                  </a:lnTo>
                  <a:lnTo>
                    <a:pt x="80514" y="3037"/>
                  </a:lnTo>
                  <a:lnTo>
                    <a:pt x="80704" y="2980"/>
                  </a:lnTo>
                  <a:lnTo>
                    <a:pt x="80875" y="2904"/>
                  </a:lnTo>
                  <a:lnTo>
                    <a:pt x="81045" y="2809"/>
                  </a:lnTo>
                  <a:lnTo>
                    <a:pt x="81197" y="2695"/>
                  </a:lnTo>
                  <a:lnTo>
                    <a:pt x="81463" y="2468"/>
                  </a:lnTo>
                  <a:lnTo>
                    <a:pt x="81748" y="2240"/>
                  </a:lnTo>
                  <a:lnTo>
                    <a:pt x="81899" y="2145"/>
                  </a:lnTo>
                  <a:lnTo>
                    <a:pt x="82051" y="2050"/>
                  </a:lnTo>
                  <a:lnTo>
                    <a:pt x="82222" y="1974"/>
                  </a:lnTo>
                  <a:lnTo>
                    <a:pt x="82431" y="1917"/>
                  </a:lnTo>
                  <a:lnTo>
                    <a:pt x="82658" y="1879"/>
                  </a:lnTo>
                  <a:lnTo>
                    <a:pt x="82905" y="1860"/>
                  </a:lnTo>
                  <a:lnTo>
                    <a:pt x="82924" y="1860"/>
                  </a:lnTo>
                  <a:lnTo>
                    <a:pt x="82924" y="1860"/>
                  </a:lnTo>
                  <a:lnTo>
                    <a:pt x="82924" y="1860"/>
                  </a:lnTo>
                  <a:lnTo>
                    <a:pt x="83171" y="1879"/>
                  </a:lnTo>
                  <a:lnTo>
                    <a:pt x="83398" y="1917"/>
                  </a:lnTo>
                  <a:lnTo>
                    <a:pt x="83588" y="1974"/>
                  </a:lnTo>
                  <a:lnTo>
                    <a:pt x="83759" y="2050"/>
                  </a:lnTo>
                  <a:lnTo>
                    <a:pt x="83930" y="2126"/>
                  </a:lnTo>
                  <a:lnTo>
                    <a:pt x="84063" y="2240"/>
                  </a:lnTo>
                  <a:lnTo>
                    <a:pt x="84328" y="2449"/>
                  </a:lnTo>
                  <a:lnTo>
                    <a:pt x="84594" y="2676"/>
                  </a:lnTo>
                  <a:lnTo>
                    <a:pt x="84746" y="2771"/>
                  </a:lnTo>
                  <a:lnTo>
                    <a:pt x="84898" y="2866"/>
                  </a:lnTo>
                  <a:lnTo>
                    <a:pt x="85068" y="2961"/>
                  </a:lnTo>
                  <a:lnTo>
                    <a:pt x="85239" y="3018"/>
                  </a:lnTo>
                  <a:lnTo>
                    <a:pt x="85448" y="3056"/>
                  </a:lnTo>
                  <a:lnTo>
                    <a:pt x="85695" y="3094"/>
                  </a:lnTo>
                  <a:lnTo>
                    <a:pt x="85695" y="3094"/>
                  </a:lnTo>
                  <a:lnTo>
                    <a:pt x="85695" y="3094"/>
                  </a:lnTo>
                  <a:lnTo>
                    <a:pt x="85789" y="3094"/>
                  </a:lnTo>
                  <a:lnTo>
                    <a:pt x="85789" y="3094"/>
                  </a:lnTo>
                  <a:lnTo>
                    <a:pt x="86036" y="3075"/>
                  </a:lnTo>
                  <a:lnTo>
                    <a:pt x="86264" y="3037"/>
                  </a:lnTo>
                  <a:lnTo>
                    <a:pt x="86473" y="2980"/>
                  </a:lnTo>
                  <a:lnTo>
                    <a:pt x="86643" y="2904"/>
                  </a:lnTo>
                  <a:lnTo>
                    <a:pt x="86814" y="2809"/>
                  </a:lnTo>
                  <a:lnTo>
                    <a:pt x="86947" y="2695"/>
                  </a:lnTo>
                  <a:lnTo>
                    <a:pt x="87232" y="2468"/>
                  </a:lnTo>
                  <a:lnTo>
                    <a:pt x="87497" y="2259"/>
                  </a:lnTo>
                  <a:lnTo>
                    <a:pt x="87649" y="2145"/>
                  </a:lnTo>
                  <a:lnTo>
                    <a:pt x="87820" y="2050"/>
                  </a:lnTo>
                  <a:lnTo>
                    <a:pt x="87991" y="1974"/>
                  </a:lnTo>
                  <a:lnTo>
                    <a:pt x="88199" y="1917"/>
                  </a:lnTo>
                  <a:lnTo>
                    <a:pt x="88408" y="1879"/>
                  </a:lnTo>
                  <a:lnTo>
                    <a:pt x="88674" y="1860"/>
                  </a:lnTo>
                  <a:lnTo>
                    <a:pt x="88674" y="1860"/>
                  </a:lnTo>
                  <a:lnTo>
                    <a:pt x="88901" y="1860"/>
                  </a:lnTo>
                  <a:lnTo>
                    <a:pt x="89091" y="1898"/>
                  </a:lnTo>
                  <a:lnTo>
                    <a:pt x="89262" y="1955"/>
                  </a:lnTo>
                  <a:lnTo>
                    <a:pt x="89433" y="2012"/>
                  </a:lnTo>
                  <a:lnTo>
                    <a:pt x="89585" y="2088"/>
                  </a:lnTo>
                  <a:lnTo>
                    <a:pt x="89717" y="2164"/>
                  </a:lnTo>
                  <a:lnTo>
                    <a:pt x="89964" y="2354"/>
                  </a:lnTo>
                  <a:lnTo>
                    <a:pt x="90211" y="2543"/>
                  </a:lnTo>
                  <a:lnTo>
                    <a:pt x="90457" y="2752"/>
                  </a:lnTo>
                  <a:lnTo>
                    <a:pt x="90590" y="2828"/>
                  </a:lnTo>
                  <a:lnTo>
                    <a:pt x="90742" y="2904"/>
                  </a:lnTo>
                  <a:lnTo>
                    <a:pt x="90913" y="2980"/>
                  </a:lnTo>
                  <a:lnTo>
                    <a:pt x="91084" y="3037"/>
                  </a:lnTo>
                  <a:lnTo>
                    <a:pt x="91084" y="1215"/>
                  </a:lnTo>
                  <a:lnTo>
                    <a:pt x="91084" y="1215"/>
                  </a:lnTo>
                  <a:lnTo>
                    <a:pt x="90875" y="1177"/>
                  </a:lnTo>
                  <a:lnTo>
                    <a:pt x="90685" y="1120"/>
                  </a:lnTo>
                  <a:lnTo>
                    <a:pt x="90514" y="1044"/>
                  </a:lnTo>
                  <a:lnTo>
                    <a:pt x="90363" y="968"/>
                  </a:lnTo>
                  <a:lnTo>
                    <a:pt x="90211" y="874"/>
                  </a:lnTo>
                  <a:lnTo>
                    <a:pt x="90078" y="760"/>
                  </a:lnTo>
                  <a:lnTo>
                    <a:pt x="89831" y="551"/>
                  </a:lnTo>
                  <a:lnTo>
                    <a:pt x="89566" y="342"/>
                  </a:lnTo>
                  <a:lnTo>
                    <a:pt x="89433" y="247"/>
                  </a:lnTo>
                  <a:lnTo>
                    <a:pt x="89262" y="172"/>
                  </a:lnTo>
                  <a:lnTo>
                    <a:pt x="89091" y="96"/>
                  </a:lnTo>
                  <a:lnTo>
                    <a:pt x="88901" y="58"/>
                  </a:lnTo>
                  <a:lnTo>
                    <a:pt x="88693" y="20"/>
                  </a:lnTo>
                  <a:lnTo>
                    <a:pt x="88465" y="1"/>
                  </a:lnTo>
                  <a:lnTo>
                    <a:pt x="88465" y="1"/>
                  </a:lnTo>
                  <a:lnTo>
                    <a:pt x="88218" y="20"/>
                  </a:lnTo>
                  <a:lnTo>
                    <a:pt x="87991" y="58"/>
                  </a:lnTo>
                  <a:lnTo>
                    <a:pt x="87782" y="115"/>
                  </a:lnTo>
                  <a:lnTo>
                    <a:pt x="87611" y="190"/>
                  </a:lnTo>
                  <a:lnTo>
                    <a:pt x="87440" y="285"/>
                  </a:lnTo>
                  <a:lnTo>
                    <a:pt x="87307" y="399"/>
                  </a:lnTo>
                  <a:lnTo>
                    <a:pt x="87023" y="627"/>
                  </a:lnTo>
                  <a:lnTo>
                    <a:pt x="86738" y="855"/>
                  </a:lnTo>
                  <a:lnTo>
                    <a:pt x="86605" y="950"/>
                  </a:lnTo>
                  <a:lnTo>
                    <a:pt x="86435" y="1044"/>
                  </a:lnTo>
                  <a:lnTo>
                    <a:pt x="86264" y="1120"/>
                  </a:lnTo>
                  <a:lnTo>
                    <a:pt x="86055" y="1196"/>
                  </a:lnTo>
                  <a:lnTo>
                    <a:pt x="85827" y="1234"/>
                  </a:lnTo>
                  <a:lnTo>
                    <a:pt x="85581" y="1234"/>
                  </a:ln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
            <p:cNvSpPr/>
            <p:nvPr/>
          </p:nvSpPr>
          <p:spPr>
            <a:xfrm>
              <a:off x="0" y="4549086"/>
              <a:ext cx="9140108" cy="594409"/>
            </a:xfrm>
            <a:custGeom>
              <a:avLst/>
              <a:gdLst/>
              <a:ahLst/>
              <a:cxnLst/>
              <a:rect l="l" t="t" r="r" b="b"/>
              <a:pathLst>
                <a:path w="91046" h="5921" fill="none" extrusionOk="0">
                  <a:moveTo>
                    <a:pt x="85789" y="1234"/>
                  </a:moveTo>
                  <a:lnTo>
                    <a:pt x="85789" y="1234"/>
                  </a:lnTo>
                  <a:lnTo>
                    <a:pt x="85695" y="1234"/>
                  </a:lnTo>
                  <a:lnTo>
                    <a:pt x="85695" y="1234"/>
                  </a:lnTo>
                  <a:lnTo>
                    <a:pt x="85695" y="1234"/>
                  </a:lnTo>
                  <a:lnTo>
                    <a:pt x="85448" y="1196"/>
                  </a:lnTo>
                  <a:lnTo>
                    <a:pt x="85239" y="1158"/>
                  </a:lnTo>
                  <a:lnTo>
                    <a:pt x="85068" y="1101"/>
                  </a:lnTo>
                  <a:lnTo>
                    <a:pt x="84898" y="1006"/>
                  </a:lnTo>
                  <a:lnTo>
                    <a:pt x="84746" y="911"/>
                  </a:lnTo>
                  <a:lnTo>
                    <a:pt x="84594" y="816"/>
                  </a:lnTo>
                  <a:lnTo>
                    <a:pt x="84328" y="589"/>
                  </a:lnTo>
                  <a:lnTo>
                    <a:pt x="84063" y="380"/>
                  </a:lnTo>
                  <a:lnTo>
                    <a:pt x="83930" y="266"/>
                  </a:lnTo>
                  <a:lnTo>
                    <a:pt x="83759" y="190"/>
                  </a:lnTo>
                  <a:lnTo>
                    <a:pt x="83588" y="114"/>
                  </a:lnTo>
                  <a:lnTo>
                    <a:pt x="83398" y="57"/>
                  </a:lnTo>
                  <a:lnTo>
                    <a:pt x="83171" y="19"/>
                  </a:lnTo>
                  <a:lnTo>
                    <a:pt x="82924" y="0"/>
                  </a:lnTo>
                  <a:lnTo>
                    <a:pt x="82924" y="0"/>
                  </a:lnTo>
                  <a:lnTo>
                    <a:pt x="82905" y="0"/>
                  </a:lnTo>
                  <a:lnTo>
                    <a:pt x="82905" y="0"/>
                  </a:lnTo>
                  <a:lnTo>
                    <a:pt x="82658" y="19"/>
                  </a:lnTo>
                  <a:lnTo>
                    <a:pt x="82431" y="57"/>
                  </a:lnTo>
                  <a:lnTo>
                    <a:pt x="82222" y="114"/>
                  </a:lnTo>
                  <a:lnTo>
                    <a:pt x="82051" y="190"/>
                  </a:lnTo>
                  <a:lnTo>
                    <a:pt x="81899" y="285"/>
                  </a:lnTo>
                  <a:lnTo>
                    <a:pt x="81748" y="380"/>
                  </a:lnTo>
                  <a:lnTo>
                    <a:pt x="81463" y="608"/>
                  </a:lnTo>
                  <a:lnTo>
                    <a:pt x="81197" y="835"/>
                  </a:lnTo>
                  <a:lnTo>
                    <a:pt x="81045" y="949"/>
                  </a:lnTo>
                  <a:lnTo>
                    <a:pt x="80875" y="1044"/>
                  </a:lnTo>
                  <a:lnTo>
                    <a:pt x="80704" y="1120"/>
                  </a:lnTo>
                  <a:lnTo>
                    <a:pt x="80514" y="1177"/>
                  </a:lnTo>
                  <a:lnTo>
                    <a:pt x="80286" y="1215"/>
                  </a:lnTo>
                  <a:lnTo>
                    <a:pt x="80040" y="1234"/>
                  </a:lnTo>
                  <a:lnTo>
                    <a:pt x="80040" y="1234"/>
                  </a:lnTo>
                  <a:lnTo>
                    <a:pt x="79774" y="1215"/>
                  </a:lnTo>
                  <a:lnTo>
                    <a:pt x="79565" y="1177"/>
                  </a:lnTo>
                  <a:lnTo>
                    <a:pt x="79357" y="1120"/>
                  </a:lnTo>
                  <a:lnTo>
                    <a:pt x="79186" y="1044"/>
                  </a:lnTo>
                  <a:lnTo>
                    <a:pt x="79015" y="949"/>
                  </a:lnTo>
                  <a:lnTo>
                    <a:pt x="78882" y="835"/>
                  </a:lnTo>
                  <a:lnTo>
                    <a:pt x="78598" y="608"/>
                  </a:lnTo>
                  <a:lnTo>
                    <a:pt x="78332" y="380"/>
                  </a:lnTo>
                  <a:lnTo>
                    <a:pt x="78180" y="285"/>
                  </a:lnTo>
                  <a:lnTo>
                    <a:pt x="78009" y="190"/>
                  </a:lnTo>
                  <a:lnTo>
                    <a:pt x="77839" y="114"/>
                  </a:lnTo>
                  <a:lnTo>
                    <a:pt x="77630" y="57"/>
                  </a:lnTo>
                  <a:lnTo>
                    <a:pt x="77421" y="19"/>
                  </a:lnTo>
                  <a:lnTo>
                    <a:pt x="77155" y="0"/>
                  </a:lnTo>
                  <a:lnTo>
                    <a:pt x="77155" y="0"/>
                  </a:lnTo>
                  <a:lnTo>
                    <a:pt x="77136" y="0"/>
                  </a:lnTo>
                  <a:lnTo>
                    <a:pt x="77136" y="0"/>
                  </a:lnTo>
                  <a:lnTo>
                    <a:pt x="76890" y="19"/>
                  </a:lnTo>
                  <a:lnTo>
                    <a:pt x="76681" y="57"/>
                  </a:lnTo>
                  <a:lnTo>
                    <a:pt x="76472" y="114"/>
                  </a:lnTo>
                  <a:lnTo>
                    <a:pt x="76302" y="190"/>
                  </a:lnTo>
                  <a:lnTo>
                    <a:pt x="76150" y="266"/>
                  </a:lnTo>
                  <a:lnTo>
                    <a:pt x="75998" y="380"/>
                  </a:lnTo>
                  <a:lnTo>
                    <a:pt x="75732" y="589"/>
                  </a:lnTo>
                  <a:lnTo>
                    <a:pt x="75448" y="816"/>
                  </a:lnTo>
                  <a:lnTo>
                    <a:pt x="75315" y="911"/>
                  </a:lnTo>
                  <a:lnTo>
                    <a:pt x="75163" y="1006"/>
                  </a:lnTo>
                  <a:lnTo>
                    <a:pt x="74992" y="1101"/>
                  </a:lnTo>
                  <a:lnTo>
                    <a:pt x="74802" y="1158"/>
                  </a:lnTo>
                  <a:lnTo>
                    <a:pt x="74594" y="1215"/>
                  </a:lnTo>
                  <a:lnTo>
                    <a:pt x="74366" y="1234"/>
                  </a:lnTo>
                  <a:lnTo>
                    <a:pt x="74366" y="1234"/>
                  </a:lnTo>
                  <a:lnTo>
                    <a:pt x="74366" y="1234"/>
                  </a:lnTo>
                  <a:lnTo>
                    <a:pt x="74271" y="1234"/>
                  </a:lnTo>
                  <a:lnTo>
                    <a:pt x="74271" y="1234"/>
                  </a:lnTo>
                  <a:lnTo>
                    <a:pt x="74024" y="1215"/>
                  </a:lnTo>
                  <a:lnTo>
                    <a:pt x="73797" y="1177"/>
                  </a:lnTo>
                  <a:lnTo>
                    <a:pt x="73607" y="1120"/>
                  </a:lnTo>
                  <a:lnTo>
                    <a:pt x="73417" y="1044"/>
                  </a:lnTo>
                  <a:lnTo>
                    <a:pt x="73265" y="949"/>
                  </a:lnTo>
                  <a:lnTo>
                    <a:pt x="73114" y="835"/>
                  </a:lnTo>
                  <a:lnTo>
                    <a:pt x="72829" y="608"/>
                  </a:lnTo>
                  <a:lnTo>
                    <a:pt x="72563" y="399"/>
                  </a:lnTo>
                  <a:lnTo>
                    <a:pt x="72411" y="285"/>
                  </a:lnTo>
                  <a:lnTo>
                    <a:pt x="72241" y="190"/>
                  </a:lnTo>
                  <a:lnTo>
                    <a:pt x="72070" y="114"/>
                  </a:lnTo>
                  <a:lnTo>
                    <a:pt x="71880" y="57"/>
                  </a:lnTo>
                  <a:lnTo>
                    <a:pt x="71652" y="19"/>
                  </a:lnTo>
                  <a:lnTo>
                    <a:pt x="71387" y="0"/>
                  </a:lnTo>
                  <a:lnTo>
                    <a:pt x="71387" y="0"/>
                  </a:lnTo>
                  <a:lnTo>
                    <a:pt x="71140" y="19"/>
                  </a:lnTo>
                  <a:lnTo>
                    <a:pt x="70912" y="57"/>
                  </a:lnTo>
                  <a:lnTo>
                    <a:pt x="70723" y="114"/>
                  </a:lnTo>
                  <a:lnTo>
                    <a:pt x="70533" y="190"/>
                  </a:lnTo>
                  <a:lnTo>
                    <a:pt x="70381" y="285"/>
                  </a:lnTo>
                  <a:lnTo>
                    <a:pt x="70229" y="399"/>
                  </a:lnTo>
                  <a:lnTo>
                    <a:pt x="69945" y="608"/>
                  </a:lnTo>
                  <a:lnTo>
                    <a:pt x="69679" y="835"/>
                  </a:lnTo>
                  <a:lnTo>
                    <a:pt x="69527" y="949"/>
                  </a:lnTo>
                  <a:lnTo>
                    <a:pt x="69375" y="1044"/>
                  </a:lnTo>
                  <a:lnTo>
                    <a:pt x="69186" y="1120"/>
                  </a:lnTo>
                  <a:lnTo>
                    <a:pt x="68996" y="1177"/>
                  </a:lnTo>
                  <a:lnTo>
                    <a:pt x="68768" y="1215"/>
                  </a:lnTo>
                  <a:lnTo>
                    <a:pt x="68521" y="1234"/>
                  </a:lnTo>
                  <a:lnTo>
                    <a:pt x="68521" y="1234"/>
                  </a:lnTo>
                  <a:lnTo>
                    <a:pt x="68256" y="1215"/>
                  </a:lnTo>
                  <a:lnTo>
                    <a:pt x="68028" y="1177"/>
                  </a:lnTo>
                  <a:lnTo>
                    <a:pt x="67838" y="1120"/>
                  </a:lnTo>
                  <a:lnTo>
                    <a:pt x="67649" y="1044"/>
                  </a:lnTo>
                  <a:lnTo>
                    <a:pt x="67497" y="949"/>
                  </a:lnTo>
                  <a:lnTo>
                    <a:pt x="67345" y="835"/>
                  </a:lnTo>
                  <a:lnTo>
                    <a:pt x="67079" y="608"/>
                  </a:lnTo>
                  <a:lnTo>
                    <a:pt x="66795" y="399"/>
                  </a:lnTo>
                  <a:lnTo>
                    <a:pt x="66643" y="285"/>
                  </a:lnTo>
                  <a:lnTo>
                    <a:pt x="66491" y="190"/>
                  </a:lnTo>
                  <a:lnTo>
                    <a:pt x="66301" y="114"/>
                  </a:lnTo>
                  <a:lnTo>
                    <a:pt x="66112" y="57"/>
                  </a:lnTo>
                  <a:lnTo>
                    <a:pt x="65884" y="19"/>
                  </a:lnTo>
                  <a:lnTo>
                    <a:pt x="65637" y="0"/>
                  </a:lnTo>
                  <a:lnTo>
                    <a:pt x="65637" y="0"/>
                  </a:lnTo>
                  <a:lnTo>
                    <a:pt x="65390" y="19"/>
                  </a:lnTo>
                  <a:lnTo>
                    <a:pt x="65163" y="57"/>
                  </a:lnTo>
                  <a:lnTo>
                    <a:pt x="64973" y="114"/>
                  </a:lnTo>
                  <a:lnTo>
                    <a:pt x="64783" y="190"/>
                  </a:lnTo>
                  <a:lnTo>
                    <a:pt x="64631" y="266"/>
                  </a:lnTo>
                  <a:lnTo>
                    <a:pt x="64480" y="380"/>
                  </a:lnTo>
                  <a:lnTo>
                    <a:pt x="64214" y="589"/>
                  </a:lnTo>
                  <a:lnTo>
                    <a:pt x="63948" y="816"/>
                  </a:lnTo>
                  <a:lnTo>
                    <a:pt x="63796" y="911"/>
                  </a:lnTo>
                  <a:lnTo>
                    <a:pt x="63645" y="1006"/>
                  </a:lnTo>
                  <a:lnTo>
                    <a:pt x="63474" y="1101"/>
                  </a:lnTo>
                  <a:lnTo>
                    <a:pt x="63303" y="1158"/>
                  </a:lnTo>
                  <a:lnTo>
                    <a:pt x="63075" y="1215"/>
                  </a:lnTo>
                  <a:lnTo>
                    <a:pt x="62848" y="1234"/>
                  </a:lnTo>
                  <a:lnTo>
                    <a:pt x="62848" y="1234"/>
                  </a:lnTo>
                  <a:lnTo>
                    <a:pt x="62848" y="1234"/>
                  </a:lnTo>
                  <a:lnTo>
                    <a:pt x="62620" y="1196"/>
                  </a:lnTo>
                  <a:lnTo>
                    <a:pt x="62411" y="1158"/>
                  </a:lnTo>
                  <a:lnTo>
                    <a:pt x="62222" y="1101"/>
                  </a:lnTo>
                  <a:lnTo>
                    <a:pt x="62051" y="1006"/>
                  </a:lnTo>
                  <a:lnTo>
                    <a:pt x="61899" y="911"/>
                  </a:lnTo>
                  <a:lnTo>
                    <a:pt x="61766" y="816"/>
                  </a:lnTo>
                  <a:lnTo>
                    <a:pt x="61500" y="589"/>
                  </a:lnTo>
                  <a:lnTo>
                    <a:pt x="61216" y="380"/>
                  </a:lnTo>
                  <a:lnTo>
                    <a:pt x="61083" y="266"/>
                  </a:lnTo>
                  <a:lnTo>
                    <a:pt x="60912" y="190"/>
                  </a:lnTo>
                  <a:lnTo>
                    <a:pt x="60741" y="114"/>
                  </a:lnTo>
                  <a:lnTo>
                    <a:pt x="60552" y="57"/>
                  </a:lnTo>
                  <a:lnTo>
                    <a:pt x="60324" y="19"/>
                  </a:lnTo>
                  <a:lnTo>
                    <a:pt x="60077" y="0"/>
                  </a:lnTo>
                  <a:lnTo>
                    <a:pt x="60077" y="0"/>
                  </a:lnTo>
                  <a:lnTo>
                    <a:pt x="59831" y="19"/>
                  </a:lnTo>
                  <a:lnTo>
                    <a:pt x="59603" y="57"/>
                  </a:lnTo>
                  <a:lnTo>
                    <a:pt x="59413" y="114"/>
                  </a:lnTo>
                  <a:lnTo>
                    <a:pt x="59223" y="190"/>
                  </a:lnTo>
                  <a:lnTo>
                    <a:pt x="59072" y="285"/>
                  </a:lnTo>
                  <a:lnTo>
                    <a:pt x="58920" y="399"/>
                  </a:lnTo>
                  <a:lnTo>
                    <a:pt x="58635" y="608"/>
                  </a:lnTo>
                  <a:lnTo>
                    <a:pt x="58369" y="835"/>
                  </a:lnTo>
                  <a:lnTo>
                    <a:pt x="58218" y="949"/>
                  </a:lnTo>
                  <a:lnTo>
                    <a:pt x="58047" y="1044"/>
                  </a:lnTo>
                  <a:lnTo>
                    <a:pt x="57876" y="1120"/>
                  </a:lnTo>
                  <a:lnTo>
                    <a:pt x="57686" y="1177"/>
                  </a:lnTo>
                  <a:lnTo>
                    <a:pt x="57459" y="1215"/>
                  </a:lnTo>
                  <a:lnTo>
                    <a:pt x="57193" y="1234"/>
                  </a:lnTo>
                  <a:lnTo>
                    <a:pt x="57193" y="1234"/>
                  </a:lnTo>
                  <a:lnTo>
                    <a:pt x="56946" y="1215"/>
                  </a:lnTo>
                  <a:lnTo>
                    <a:pt x="56719" y="1177"/>
                  </a:lnTo>
                  <a:lnTo>
                    <a:pt x="56529" y="1120"/>
                  </a:lnTo>
                  <a:lnTo>
                    <a:pt x="56339" y="1044"/>
                  </a:lnTo>
                  <a:lnTo>
                    <a:pt x="56187" y="949"/>
                  </a:lnTo>
                  <a:lnTo>
                    <a:pt x="56035" y="835"/>
                  </a:lnTo>
                  <a:lnTo>
                    <a:pt x="55751" y="608"/>
                  </a:lnTo>
                  <a:lnTo>
                    <a:pt x="55485" y="399"/>
                  </a:lnTo>
                  <a:lnTo>
                    <a:pt x="55333" y="285"/>
                  </a:lnTo>
                  <a:lnTo>
                    <a:pt x="55181" y="190"/>
                  </a:lnTo>
                  <a:lnTo>
                    <a:pt x="54992" y="114"/>
                  </a:lnTo>
                  <a:lnTo>
                    <a:pt x="54802" y="57"/>
                  </a:lnTo>
                  <a:lnTo>
                    <a:pt x="54574" y="19"/>
                  </a:lnTo>
                  <a:lnTo>
                    <a:pt x="54309" y="0"/>
                  </a:lnTo>
                  <a:lnTo>
                    <a:pt x="54309" y="0"/>
                  </a:lnTo>
                  <a:lnTo>
                    <a:pt x="54062" y="19"/>
                  </a:lnTo>
                  <a:lnTo>
                    <a:pt x="53834" y="57"/>
                  </a:lnTo>
                  <a:lnTo>
                    <a:pt x="53644" y="114"/>
                  </a:lnTo>
                  <a:lnTo>
                    <a:pt x="53455" y="190"/>
                  </a:lnTo>
                  <a:lnTo>
                    <a:pt x="53303" y="285"/>
                  </a:lnTo>
                  <a:lnTo>
                    <a:pt x="53151" y="399"/>
                  </a:lnTo>
                  <a:lnTo>
                    <a:pt x="52885" y="608"/>
                  </a:lnTo>
                  <a:lnTo>
                    <a:pt x="52601" y="835"/>
                  </a:lnTo>
                  <a:lnTo>
                    <a:pt x="52449" y="949"/>
                  </a:lnTo>
                  <a:lnTo>
                    <a:pt x="52297" y="1044"/>
                  </a:lnTo>
                  <a:lnTo>
                    <a:pt x="52107" y="1120"/>
                  </a:lnTo>
                  <a:lnTo>
                    <a:pt x="51918" y="1177"/>
                  </a:lnTo>
                  <a:lnTo>
                    <a:pt x="51690" y="1215"/>
                  </a:lnTo>
                  <a:lnTo>
                    <a:pt x="51443" y="1234"/>
                  </a:lnTo>
                  <a:lnTo>
                    <a:pt x="51443" y="1234"/>
                  </a:lnTo>
                  <a:lnTo>
                    <a:pt x="51178" y="1215"/>
                  </a:lnTo>
                  <a:lnTo>
                    <a:pt x="50950" y="1177"/>
                  </a:lnTo>
                  <a:lnTo>
                    <a:pt x="50760" y="1120"/>
                  </a:lnTo>
                  <a:lnTo>
                    <a:pt x="50570" y="1044"/>
                  </a:lnTo>
                  <a:lnTo>
                    <a:pt x="50419" y="949"/>
                  </a:lnTo>
                  <a:lnTo>
                    <a:pt x="50267" y="835"/>
                  </a:lnTo>
                  <a:lnTo>
                    <a:pt x="50001" y="608"/>
                  </a:lnTo>
                  <a:lnTo>
                    <a:pt x="49716" y="399"/>
                  </a:lnTo>
                  <a:lnTo>
                    <a:pt x="49565" y="285"/>
                  </a:lnTo>
                  <a:lnTo>
                    <a:pt x="49413" y="190"/>
                  </a:lnTo>
                  <a:lnTo>
                    <a:pt x="49223" y="114"/>
                  </a:lnTo>
                  <a:lnTo>
                    <a:pt x="49033" y="57"/>
                  </a:lnTo>
                  <a:lnTo>
                    <a:pt x="48806" y="19"/>
                  </a:lnTo>
                  <a:lnTo>
                    <a:pt x="48559" y="0"/>
                  </a:lnTo>
                  <a:lnTo>
                    <a:pt x="48559" y="0"/>
                  </a:lnTo>
                  <a:lnTo>
                    <a:pt x="48293" y="19"/>
                  </a:lnTo>
                  <a:lnTo>
                    <a:pt x="48066" y="57"/>
                  </a:lnTo>
                  <a:lnTo>
                    <a:pt x="47876" y="114"/>
                  </a:lnTo>
                  <a:lnTo>
                    <a:pt x="47705" y="190"/>
                  </a:lnTo>
                  <a:lnTo>
                    <a:pt x="47534" y="285"/>
                  </a:lnTo>
                  <a:lnTo>
                    <a:pt x="47382" y="399"/>
                  </a:lnTo>
                  <a:lnTo>
                    <a:pt x="47117" y="608"/>
                  </a:lnTo>
                  <a:lnTo>
                    <a:pt x="46832" y="835"/>
                  </a:lnTo>
                  <a:lnTo>
                    <a:pt x="46680" y="949"/>
                  </a:lnTo>
                  <a:lnTo>
                    <a:pt x="46529" y="1044"/>
                  </a:lnTo>
                  <a:lnTo>
                    <a:pt x="46339" y="1120"/>
                  </a:lnTo>
                  <a:lnTo>
                    <a:pt x="46149" y="1177"/>
                  </a:lnTo>
                  <a:lnTo>
                    <a:pt x="45921" y="1215"/>
                  </a:lnTo>
                  <a:lnTo>
                    <a:pt x="45675" y="1234"/>
                  </a:lnTo>
                  <a:lnTo>
                    <a:pt x="45675" y="1234"/>
                  </a:lnTo>
                  <a:lnTo>
                    <a:pt x="45409" y="1215"/>
                  </a:lnTo>
                  <a:lnTo>
                    <a:pt x="45200" y="1177"/>
                  </a:lnTo>
                  <a:lnTo>
                    <a:pt x="44992" y="1120"/>
                  </a:lnTo>
                  <a:lnTo>
                    <a:pt x="44821" y="1044"/>
                  </a:lnTo>
                  <a:lnTo>
                    <a:pt x="44650" y="949"/>
                  </a:lnTo>
                  <a:lnTo>
                    <a:pt x="44498" y="835"/>
                  </a:lnTo>
                  <a:lnTo>
                    <a:pt x="44232" y="608"/>
                  </a:lnTo>
                  <a:lnTo>
                    <a:pt x="43948" y="399"/>
                  </a:lnTo>
                  <a:lnTo>
                    <a:pt x="43796" y="285"/>
                  </a:lnTo>
                  <a:lnTo>
                    <a:pt x="43644" y="190"/>
                  </a:lnTo>
                  <a:lnTo>
                    <a:pt x="43473" y="114"/>
                  </a:lnTo>
                  <a:lnTo>
                    <a:pt x="43265" y="57"/>
                  </a:lnTo>
                  <a:lnTo>
                    <a:pt x="43037" y="19"/>
                  </a:lnTo>
                  <a:lnTo>
                    <a:pt x="42790" y="0"/>
                  </a:lnTo>
                  <a:lnTo>
                    <a:pt x="42790" y="0"/>
                  </a:lnTo>
                  <a:lnTo>
                    <a:pt x="42544" y="19"/>
                  </a:lnTo>
                  <a:lnTo>
                    <a:pt x="42316" y="57"/>
                  </a:lnTo>
                  <a:lnTo>
                    <a:pt x="42126" y="114"/>
                  </a:lnTo>
                  <a:lnTo>
                    <a:pt x="41955" y="190"/>
                  </a:lnTo>
                  <a:lnTo>
                    <a:pt x="41785" y="266"/>
                  </a:lnTo>
                  <a:lnTo>
                    <a:pt x="41633" y="380"/>
                  </a:lnTo>
                  <a:lnTo>
                    <a:pt x="41367" y="589"/>
                  </a:lnTo>
                  <a:lnTo>
                    <a:pt x="41101" y="816"/>
                  </a:lnTo>
                  <a:lnTo>
                    <a:pt x="40969" y="911"/>
                  </a:lnTo>
                  <a:lnTo>
                    <a:pt x="40817" y="1006"/>
                  </a:lnTo>
                  <a:lnTo>
                    <a:pt x="40646" y="1101"/>
                  </a:lnTo>
                  <a:lnTo>
                    <a:pt x="40456" y="1158"/>
                  </a:lnTo>
                  <a:lnTo>
                    <a:pt x="40248" y="1215"/>
                  </a:lnTo>
                  <a:lnTo>
                    <a:pt x="40001" y="1234"/>
                  </a:lnTo>
                  <a:lnTo>
                    <a:pt x="40001" y="1234"/>
                  </a:lnTo>
                  <a:lnTo>
                    <a:pt x="40001" y="1234"/>
                  </a:lnTo>
                  <a:lnTo>
                    <a:pt x="39773" y="1196"/>
                  </a:lnTo>
                  <a:lnTo>
                    <a:pt x="39564" y="1158"/>
                  </a:lnTo>
                  <a:lnTo>
                    <a:pt x="39375" y="1101"/>
                  </a:lnTo>
                  <a:lnTo>
                    <a:pt x="39204" y="1006"/>
                  </a:lnTo>
                  <a:lnTo>
                    <a:pt x="39052" y="911"/>
                  </a:lnTo>
                  <a:lnTo>
                    <a:pt x="38919" y="816"/>
                  </a:lnTo>
                  <a:lnTo>
                    <a:pt x="38654" y="589"/>
                  </a:lnTo>
                  <a:lnTo>
                    <a:pt x="38388" y="380"/>
                  </a:lnTo>
                  <a:lnTo>
                    <a:pt x="38236" y="266"/>
                  </a:lnTo>
                  <a:lnTo>
                    <a:pt x="38084" y="190"/>
                  </a:lnTo>
                  <a:lnTo>
                    <a:pt x="37895" y="114"/>
                  </a:lnTo>
                  <a:lnTo>
                    <a:pt x="37705" y="57"/>
                  </a:lnTo>
                  <a:lnTo>
                    <a:pt x="37496" y="19"/>
                  </a:lnTo>
                  <a:lnTo>
                    <a:pt x="37249" y="0"/>
                  </a:lnTo>
                  <a:lnTo>
                    <a:pt x="37249" y="0"/>
                  </a:lnTo>
                  <a:lnTo>
                    <a:pt x="36984" y="19"/>
                  </a:lnTo>
                  <a:lnTo>
                    <a:pt x="36756" y="57"/>
                  </a:lnTo>
                  <a:lnTo>
                    <a:pt x="36566" y="114"/>
                  </a:lnTo>
                  <a:lnTo>
                    <a:pt x="36377" y="190"/>
                  </a:lnTo>
                  <a:lnTo>
                    <a:pt x="36225" y="285"/>
                  </a:lnTo>
                  <a:lnTo>
                    <a:pt x="36073" y="399"/>
                  </a:lnTo>
                  <a:lnTo>
                    <a:pt x="35807" y="608"/>
                  </a:lnTo>
                  <a:lnTo>
                    <a:pt x="35523" y="835"/>
                  </a:lnTo>
                  <a:lnTo>
                    <a:pt x="35371" y="949"/>
                  </a:lnTo>
                  <a:lnTo>
                    <a:pt x="35219" y="1044"/>
                  </a:lnTo>
                  <a:lnTo>
                    <a:pt x="35029" y="1120"/>
                  </a:lnTo>
                  <a:lnTo>
                    <a:pt x="34839" y="1177"/>
                  </a:lnTo>
                  <a:lnTo>
                    <a:pt x="34612" y="1215"/>
                  </a:lnTo>
                  <a:lnTo>
                    <a:pt x="34365" y="1234"/>
                  </a:lnTo>
                  <a:lnTo>
                    <a:pt x="34365" y="1234"/>
                  </a:lnTo>
                  <a:lnTo>
                    <a:pt x="34099" y="1215"/>
                  </a:lnTo>
                  <a:lnTo>
                    <a:pt x="33872" y="1177"/>
                  </a:lnTo>
                  <a:lnTo>
                    <a:pt x="33682" y="1120"/>
                  </a:lnTo>
                  <a:lnTo>
                    <a:pt x="33511" y="1044"/>
                  </a:lnTo>
                  <a:lnTo>
                    <a:pt x="33340" y="949"/>
                  </a:lnTo>
                  <a:lnTo>
                    <a:pt x="33189" y="835"/>
                  </a:lnTo>
                  <a:lnTo>
                    <a:pt x="32923" y="608"/>
                  </a:lnTo>
                  <a:lnTo>
                    <a:pt x="32638" y="399"/>
                  </a:lnTo>
                  <a:lnTo>
                    <a:pt x="32486" y="285"/>
                  </a:lnTo>
                  <a:lnTo>
                    <a:pt x="32335" y="190"/>
                  </a:lnTo>
                  <a:lnTo>
                    <a:pt x="32145" y="114"/>
                  </a:lnTo>
                  <a:lnTo>
                    <a:pt x="31955" y="57"/>
                  </a:lnTo>
                  <a:lnTo>
                    <a:pt x="31727" y="19"/>
                  </a:lnTo>
                  <a:lnTo>
                    <a:pt x="31481" y="0"/>
                  </a:lnTo>
                  <a:lnTo>
                    <a:pt x="31481" y="0"/>
                  </a:lnTo>
                  <a:lnTo>
                    <a:pt x="31215" y="19"/>
                  </a:lnTo>
                  <a:lnTo>
                    <a:pt x="30987" y="57"/>
                  </a:lnTo>
                  <a:lnTo>
                    <a:pt x="30798" y="114"/>
                  </a:lnTo>
                  <a:lnTo>
                    <a:pt x="30627" y="190"/>
                  </a:lnTo>
                  <a:lnTo>
                    <a:pt x="30456" y="285"/>
                  </a:lnTo>
                  <a:lnTo>
                    <a:pt x="30304" y="399"/>
                  </a:lnTo>
                  <a:lnTo>
                    <a:pt x="30039" y="608"/>
                  </a:lnTo>
                  <a:lnTo>
                    <a:pt x="29754" y="835"/>
                  </a:lnTo>
                  <a:lnTo>
                    <a:pt x="29602" y="949"/>
                  </a:lnTo>
                  <a:lnTo>
                    <a:pt x="29450" y="1044"/>
                  </a:lnTo>
                  <a:lnTo>
                    <a:pt x="29280" y="1120"/>
                  </a:lnTo>
                  <a:lnTo>
                    <a:pt x="29071" y="1177"/>
                  </a:lnTo>
                  <a:lnTo>
                    <a:pt x="28843" y="1215"/>
                  </a:lnTo>
                  <a:lnTo>
                    <a:pt x="28596" y="1234"/>
                  </a:lnTo>
                  <a:lnTo>
                    <a:pt x="28596" y="1234"/>
                  </a:lnTo>
                  <a:lnTo>
                    <a:pt x="28331" y="1215"/>
                  </a:lnTo>
                  <a:lnTo>
                    <a:pt x="28122" y="1177"/>
                  </a:lnTo>
                  <a:lnTo>
                    <a:pt x="27913" y="1120"/>
                  </a:lnTo>
                  <a:lnTo>
                    <a:pt x="27743" y="1044"/>
                  </a:lnTo>
                  <a:lnTo>
                    <a:pt x="27572" y="949"/>
                  </a:lnTo>
                  <a:lnTo>
                    <a:pt x="27420" y="835"/>
                  </a:lnTo>
                  <a:lnTo>
                    <a:pt x="27154" y="608"/>
                  </a:lnTo>
                  <a:lnTo>
                    <a:pt x="26870" y="399"/>
                  </a:lnTo>
                  <a:lnTo>
                    <a:pt x="26718" y="285"/>
                  </a:lnTo>
                  <a:lnTo>
                    <a:pt x="26566" y="190"/>
                  </a:lnTo>
                  <a:lnTo>
                    <a:pt x="26395" y="114"/>
                  </a:lnTo>
                  <a:lnTo>
                    <a:pt x="26187" y="57"/>
                  </a:lnTo>
                  <a:lnTo>
                    <a:pt x="25959" y="19"/>
                  </a:lnTo>
                  <a:lnTo>
                    <a:pt x="25712" y="0"/>
                  </a:lnTo>
                  <a:lnTo>
                    <a:pt x="25712" y="0"/>
                  </a:lnTo>
                  <a:lnTo>
                    <a:pt x="25465" y="19"/>
                  </a:lnTo>
                  <a:lnTo>
                    <a:pt x="25238" y="57"/>
                  </a:lnTo>
                  <a:lnTo>
                    <a:pt x="25029" y="114"/>
                  </a:lnTo>
                  <a:lnTo>
                    <a:pt x="24858" y="190"/>
                  </a:lnTo>
                  <a:lnTo>
                    <a:pt x="24687" y="285"/>
                  </a:lnTo>
                  <a:lnTo>
                    <a:pt x="24536" y="399"/>
                  </a:lnTo>
                  <a:lnTo>
                    <a:pt x="24270" y="608"/>
                  </a:lnTo>
                  <a:lnTo>
                    <a:pt x="23985" y="835"/>
                  </a:lnTo>
                  <a:lnTo>
                    <a:pt x="23853" y="949"/>
                  </a:lnTo>
                  <a:lnTo>
                    <a:pt x="23682" y="1044"/>
                  </a:lnTo>
                  <a:lnTo>
                    <a:pt x="23511" y="1120"/>
                  </a:lnTo>
                  <a:lnTo>
                    <a:pt x="23302" y="1177"/>
                  </a:lnTo>
                  <a:lnTo>
                    <a:pt x="23075" y="1215"/>
                  </a:lnTo>
                  <a:lnTo>
                    <a:pt x="22828" y="1234"/>
                  </a:lnTo>
                  <a:lnTo>
                    <a:pt x="22828" y="1234"/>
                  </a:lnTo>
                  <a:lnTo>
                    <a:pt x="22581" y="1215"/>
                  </a:lnTo>
                  <a:lnTo>
                    <a:pt x="22353" y="1177"/>
                  </a:lnTo>
                  <a:lnTo>
                    <a:pt x="22145" y="1120"/>
                  </a:lnTo>
                  <a:lnTo>
                    <a:pt x="21974" y="1044"/>
                  </a:lnTo>
                  <a:lnTo>
                    <a:pt x="21803" y="949"/>
                  </a:lnTo>
                  <a:lnTo>
                    <a:pt x="21670" y="835"/>
                  </a:lnTo>
                  <a:lnTo>
                    <a:pt x="21386" y="608"/>
                  </a:lnTo>
                  <a:lnTo>
                    <a:pt x="21120" y="399"/>
                  </a:lnTo>
                  <a:lnTo>
                    <a:pt x="20968" y="285"/>
                  </a:lnTo>
                  <a:lnTo>
                    <a:pt x="20797" y="190"/>
                  </a:lnTo>
                  <a:lnTo>
                    <a:pt x="20627" y="114"/>
                  </a:lnTo>
                  <a:lnTo>
                    <a:pt x="20418" y="57"/>
                  </a:lnTo>
                  <a:lnTo>
                    <a:pt x="20190" y="19"/>
                  </a:lnTo>
                  <a:lnTo>
                    <a:pt x="19944" y="0"/>
                  </a:lnTo>
                  <a:lnTo>
                    <a:pt x="19944" y="0"/>
                  </a:lnTo>
                  <a:lnTo>
                    <a:pt x="19697" y="19"/>
                  </a:lnTo>
                  <a:lnTo>
                    <a:pt x="19469" y="57"/>
                  </a:lnTo>
                  <a:lnTo>
                    <a:pt x="19279" y="114"/>
                  </a:lnTo>
                  <a:lnTo>
                    <a:pt x="19109" y="190"/>
                  </a:lnTo>
                  <a:lnTo>
                    <a:pt x="18938" y="266"/>
                  </a:lnTo>
                  <a:lnTo>
                    <a:pt x="18805" y="380"/>
                  </a:lnTo>
                  <a:lnTo>
                    <a:pt x="18520" y="589"/>
                  </a:lnTo>
                  <a:lnTo>
                    <a:pt x="18255" y="816"/>
                  </a:lnTo>
                  <a:lnTo>
                    <a:pt x="18122" y="911"/>
                  </a:lnTo>
                  <a:lnTo>
                    <a:pt x="17970" y="1006"/>
                  </a:lnTo>
                  <a:lnTo>
                    <a:pt x="17799" y="1101"/>
                  </a:lnTo>
                  <a:lnTo>
                    <a:pt x="17610" y="1158"/>
                  </a:lnTo>
                  <a:lnTo>
                    <a:pt x="17401" y="1215"/>
                  </a:lnTo>
                  <a:lnTo>
                    <a:pt x="17154" y="1234"/>
                  </a:lnTo>
                  <a:lnTo>
                    <a:pt x="17154" y="1234"/>
                  </a:lnTo>
                  <a:lnTo>
                    <a:pt x="17154" y="1234"/>
                  </a:lnTo>
                  <a:lnTo>
                    <a:pt x="16926" y="1196"/>
                  </a:lnTo>
                  <a:lnTo>
                    <a:pt x="16718" y="1158"/>
                  </a:lnTo>
                  <a:lnTo>
                    <a:pt x="16528" y="1101"/>
                  </a:lnTo>
                  <a:lnTo>
                    <a:pt x="16376" y="1006"/>
                  </a:lnTo>
                  <a:lnTo>
                    <a:pt x="16224" y="911"/>
                  </a:lnTo>
                  <a:lnTo>
                    <a:pt x="16072" y="816"/>
                  </a:lnTo>
                  <a:lnTo>
                    <a:pt x="15807" y="589"/>
                  </a:lnTo>
                  <a:lnTo>
                    <a:pt x="15541" y="380"/>
                  </a:lnTo>
                  <a:lnTo>
                    <a:pt x="15389" y="266"/>
                  </a:lnTo>
                  <a:lnTo>
                    <a:pt x="15238" y="190"/>
                  </a:lnTo>
                  <a:lnTo>
                    <a:pt x="15067" y="114"/>
                  </a:lnTo>
                  <a:lnTo>
                    <a:pt x="14858" y="57"/>
                  </a:lnTo>
                  <a:lnTo>
                    <a:pt x="14649" y="19"/>
                  </a:lnTo>
                  <a:lnTo>
                    <a:pt x="14403" y="0"/>
                  </a:lnTo>
                  <a:lnTo>
                    <a:pt x="14403" y="0"/>
                  </a:lnTo>
                  <a:lnTo>
                    <a:pt x="14137" y="19"/>
                  </a:lnTo>
                  <a:lnTo>
                    <a:pt x="13928" y="57"/>
                  </a:lnTo>
                  <a:lnTo>
                    <a:pt x="13719" y="114"/>
                  </a:lnTo>
                  <a:lnTo>
                    <a:pt x="13549" y="190"/>
                  </a:lnTo>
                  <a:lnTo>
                    <a:pt x="13378" y="285"/>
                  </a:lnTo>
                  <a:lnTo>
                    <a:pt x="13226" y="399"/>
                  </a:lnTo>
                  <a:lnTo>
                    <a:pt x="12960" y="608"/>
                  </a:lnTo>
                  <a:lnTo>
                    <a:pt x="12676" y="835"/>
                  </a:lnTo>
                  <a:lnTo>
                    <a:pt x="12524" y="949"/>
                  </a:lnTo>
                  <a:lnTo>
                    <a:pt x="12372" y="1044"/>
                  </a:lnTo>
                  <a:lnTo>
                    <a:pt x="12201" y="1120"/>
                  </a:lnTo>
                  <a:lnTo>
                    <a:pt x="11993" y="1177"/>
                  </a:lnTo>
                  <a:lnTo>
                    <a:pt x="11765" y="1215"/>
                  </a:lnTo>
                  <a:lnTo>
                    <a:pt x="11518" y="1234"/>
                  </a:lnTo>
                  <a:lnTo>
                    <a:pt x="11518" y="1234"/>
                  </a:lnTo>
                  <a:lnTo>
                    <a:pt x="11253" y="1215"/>
                  </a:lnTo>
                  <a:lnTo>
                    <a:pt x="11044" y="1177"/>
                  </a:lnTo>
                  <a:lnTo>
                    <a:pt x="10835" y="1120"/>
                  </a:lnTo>
                  <a:lnTo>
                    <a:pt x="10664" y="1044"/>
                  </a:lnTo>
                  <a:lnTo>
                    <a:pt x="10494" y="949"/>
                  </a:lnTo>
                  <a:lnTo>
                    <a:pt x="10342" y="835"/>
                  </a:lnTo>
                  <a:lnTo>
                    <a:pt x="10076" y="608"/>
                  </a:lnTo>
                  <a:lnTo>
                    <a:pt x="9791" y="399"/>
                  </a:lnTo>
                  <a:lnTo>
                    <a:pt x="9659" y="285"/>
                  </a:lnTo>
                  <a:lnTo>
                    <a:pt x="9488" y="190"/>
                  </a:lnTo>
                  <a:lnTo>
                    <a:pt x="9317" y="114"/>
                  </a:lnTo>
                  <a:lnTo>
                    <a:pt x="9108" y="57"/>
                  </a:lnTo>
                  <a:lnTo>
                    <a:pt x="8881" y="19"/>
                  </a:lnTo>
                  <a:lnTo>
                    <a:pt x="8634" y="0"/>
                  </a:lnTo>
                  <a:lnTo>
                    <a:pt x="8634" y="0"/>
                  </a:lnTo>
                  <a:lnTo>
                    <a:pt x="8387" y="19"/>
                  </a:lnTo>
                  <a:lnTo>
                    <a:pt x="8160" y="57"/>
                  </a:lnTo>
                  <a:lnTo>
                    <a:pt x="7951" y="114"/>
                  </a:lnTo>
                  <a:lnTo>
                    <a:pt x="7780" y="190"/>
                  </a:lnTo>
                  <a:lnTo>
                    <a:pt x="7609" y="285"/>
                  </a:lnTo>
                  <a:lnTo>
                    <a:pt x="7476" y="399"/>
                  </a:lnTo>
                  <a:lnTo>
                    <a:pt x="7192" y="608"/>
                  </a:lnTo>
                  <a:lnTo>
                    <a:pt x="6907" y="835"/>
                  </a:lnTo>
                  <a:lnTo>
                    <a:pt x="6774" y="949"/>
                  </a:lnTo>
                  <a:lnTo>
                    <a:pt x="6604" y="1044"/>
                  </a:lnTo>
                  <a:lnTo>
                    <a:pt x="6433" y="1120"/>
                  </a:lnTo>
                  <a:lnTo>
                    <a:pt x="6224" y="1177"/>
                  </a:lnTo>
                  <a:lnTo>
                    <a:pt x="5996" y="1215"/>
                  </a:lnTo>
                  <a:lnTo>
                    <a:pt x="5750" y="1234"/>
                  </a:lnTo>
                  <a:lnTo>
                    <a:pt x="5750" y="1234"/>
                  </a:lnTo>
                  <a:lnTo>
                    <a:pt x="5503" y="1215"/>
                  </a:lnTo>
                  <a:lnTo>
                    <a:pt x="5275" y="1177"/>
                  </a:lnTo>
                  <a:lnTo>
                    <a:pt x="5067" y="1120"/>
                  </a:lnTo>
                  <a:lnTo>
                    <a:pt x="4896" y="1044"/>
                  </a:lnTo>
                  <a:lnTo>
                    <a:pt x="4725" y="949"/>
                  </a:lnTo>
                  <a:lnTo>
                    <a:pt x="4592" y="835"/>
                  </a:lnTo>
                  <a:lnTo>
                    <a:pt x="4307" y="608"/>
                  </a:lnTo>
                  <a:lnTo>
                    <a:pt x="4042" y="399"/>
                  </a:lnTo>
                  <a:lnTo>
                    <a:pt x="3890" y="285"/>
                  </a:lnTo>
                  <a:lnTo>
                    <a:pt x="3719" y="190"/>
                  </a:lnTo>
                  <a:lnTo>
                    <a:pt x="3548" y="114"/>
                  </a:lnTo>
                  <a:lnTo>
                    <a:pt x="3340" y="57"/>
                  </a:lnTo>
                  <a:lnTo>
                    <a:pt x="3131" y="19"/>
                  </a:lnTo>
                  <a:lnTo>
                    <a:pt x="2865" y="0"/>
                  </a:lnTo>
                  <a:lnTo>
                    <a:pt x="2865" y="0"/>
                  </a:lnTo>
                  <a:lnTo>
                    <a:pt x="2619" y="19"/>
                  </a:lnTo>
                  <a:lnTo>
                    <a:pt x="2391" y="57"/>
                  </a:lnTo>
                  <a:lnTo>
                    <a:pt x="2201" y="114"/>
                  </a:lnTo>
                  <a:lnTo>
                    <a:pt x="2011" y="190"/>
                  </a:lnTo>
                  <a:lnTo>
                    <a:pt x="1860" y="285"/>
                  </a:lnTo>
                  <a:lnTo>
                    <a:pt x="1708" y="380"/>
                  </a:lnTo>
                  <a:lnTo>
                    <a:pt x="1423" y="608"/>
                  </a:lnTo>
                  <a:lnTo>
                    <a:pt x="1158" y="835"/>
                  </a:lnTo>
                  <a:lnTo>
                    <a:pt x="1006" y="949"/>
                  </a:lnTo>
                  <a:lnTo>
                    <a:pt x="854" y="1044"/>
                  </a:lnTo>
                  <a:lnTo>
                    <a:pt x="664" y="1120"/>
                  </a:lnTo>
                  <a:lnTo>
                    <a:pt x="474" y="1177"/>
                  </a:lnTo>
                  <a:lnTo>
                    <a:pt x="247" y="1215"/>
                  </a:lnTo>
                  <a:lnTo>
                    <a:pt x="0" y="1234"/>
                  </a:lnTo>
                  <a:lnTo>
                    <a:pt x="0" y="5921"/>
                  </a:lnTo>
                  <a:lnTo>
                    <a:pt x="152" y="5921"/>
                  </a:lnTo>
                  <a:lnTo>
                    <a:pt x="152" y="4934"/>
                  </a:lnTo>
                  <a:lnTo>
                    <a:pt x="152" y="2904"/>
                  </a:lnTo>
                  <a:lnTo>
                    <a:pt x="152" y="2904"/>
                  </a:lnTo>
                  <a:lnTo>
                    <a:pt x="398" y="2885"/>
                  </a:lnTo>
                  <a:lnTo>
                    <a:pt x="607" y="2828"/>
                  </a:lnTo>
                  <a:lnTo>
                    <a:pt x="797" y="2771"/>
                  </a:lnTo>
                  <a:lnTo>
                    <a:pt x="949" y="2695"/>
                  </a:lnTo>
                  <a:lnTo>
                    <a:pt x="1120" y="2600"/>
                  </a:lnTo>
                  <a:lnTo>
                    <a:pt x="1252" y="2486"/>
                  </a:lnTo>
                  <a:lnTo>
                    <a:pt x="1518" y="2277"/>
                  </a:lnTo>
                  <a:lnTo>
                    <a:pt x="1784" y="2050"/>
                  </a:lnTo>
                  <a:lnTo>
                    <a:pt x="1936" y="1955"/>
                  </a:lnTo>
                  <a:lnTo>
                    <a:pt x="2106" y="1860"/>
                  </a:lnTo>
                  <a:lnTo>
                    <a:pt x="2277" y="1784"/>
                  </a:lnTo>
                  <a:lnTo>
                    <a:pt x="2467" y="1727"/>
                  </a:lnTo>
                  <a:lnTo>
                    <a:pt x="2695" y="1689"/>
                  </a:lnTo>
                  <a:lnTo>
                    <a:pt x="2941" y="1670"/>
                  </a:lnTo>
                  <a:lnTo>
                    <a:pt x="2941" y="1670"/>
                  </a:lnTo>
                  <a:lnTo>
                    <a:pt x="3188" y="1689"/>
                  </a:lnTo>
                  <a:lnTo>
                    <a:pt x="3416" y="1727"/>
                  </a:lnTo>
                  <a:lnTo>
                    <a:pt x="3624" y="1784"/>
                  </a:lnTo>
                  <a:lnTo>
                    <a:pt x="3795" y="1860"/>
                  </a:lnTo>
                  <a:lnTo>
                    <a:pt x="3947" y="1955"/>
                  </a:lnTo>
                  <a:lnTo>
                    <a:pt x="4099" y="2069"/>
                  </a:lnTo>
                  <a:lnTo>
                    <a:pt x="4383" y="2296"/>
                  </a:lnTo>
                  <a:lnTo>
                    <a:pt x="4649" y="2524"/>
                  </a:lnTo>
                  <a:lnTo>
                    <a:pt x="4801" y="2619"/>
                  </a:lnTo>
                  <a:lnTo>
                    <a:pt x="4972" y="2714"/>
                  </a:lnTo>
                  <a:lnTo>
                    <a:pt x="5142" y="2790"/>
                  </a:lnTo>
                  <a:lnTo>
                    <a:pt x="5332" y="2847"/>
                  </a:lnTo>
                  <a:lnTo>
                    <a:pt x="5560" y="2904"/>
                  </a:lnTo>
                  <a:lnTo>
                    <a:pt x="5826" y="2904"/>
                  </a:lnTo>
                  <a:lnTo>
                    <a:pt x="5826" y="2904"/>
                  </a:lnTo>
                  <a:lnTo>
                    <a:pt x="6072" y="2904"/>
                  </a:lnTo>
                  <a:lnTo>
                    <a:pt x="6300" y="2847"/>
                  </a:lnTo>
                  <a:lnTo>
                    <a:pt x="6490" y="2790"/>
                  </a:lnTo>
                  <a:lnTo>
                    <a:pt x="6679" y="2714"/>
                  </a:lnTo>
                  <a:lnTo>
                    <a:pt x="6831" y="2619"/>
                  </a:lnTo>
                  <a:lnTo>
                    <a:pt x="6983" y="2524"/>
                  </a:lnTo>
                  <a:lnTo>
                    <a:pt x="7268" y="2296"/>
                  </a:lnTo>
                  <a:lnTo>
                    <a:pt x="7533" y="2069"/>
                  </a:lnTo>
                  <a:lnTo>
                    <a:pt x="7685" y="1955"/>
                  </a:lnTo>
                  <a:lnTo>
                    <a:pt x="7837" y="1860"/>
                  </a:lnTo>
                  <a:lnTo>
                    <a:pt x="8027" y="1784"/>
                  </a:lnTo>
                  <a:lnTo>
                    <a:pt x="8217" y="1727"/>
                  </a:lnTo>
                  <a:lnTo>
                    <a:pt x="8444" y="1689"/>
                  </a:lnTo>
                  <a:lnTo>
                    <a:pt x="8710" y="1670"/>
                  </a:lnTo>
                  <a:lnTo>
                    <a:pt x="8710" y="1670"/>
                  </a:lnTo>
                  <a:lnTo>
                    <a:pt x="8957" y="1689"/>
                  </a:lnTo>
                  <a:lnTo>
                    <a:pt x="9184" y="1727"/>
                  </a:lnTo>
                  <a:lnTo>
                    <a:pt x="9374" y="1784"/>
                  </a:lnTo>
                  <a:lnTo>
                    <a:pt x="9564" y="1860"/>
                  </a:lnTo>
                  <a:lnTo>
                    <a:pt x="9716" y="1955"/>
                  </a:lnTo>
                  <a:lnTo>
                    <a:pt x="9867" y="2069"/>
                  </a:lnTo>
                  <a:lnTo>
                    <a:pt x="10152" y="2296"/>
                  </a:lnTo>
                  <a:lnTo>
                    <a:pt x="10418" y="2524"/>
                  </a:lnTo>
                  <a:lnTo>
                    <a:pt x="10569" y="2619"/>
                  </a:lnTo>
                  <a:lnTo>
                    <a:pt x="10721" y="2714"/>
                  </a:lnTo>
                  <a:lnTo>
                    <a:pt x="10911" y="2790"/>
                  </a:lnTo>
                  <a:lnTo>
                    <a:pt x="11101" y="2847"/>
                  </a:lnTo>
                  <a:lnTo>
                    <a:pt x="11329" y="2904"/>
                  </a:lnTo>
                  <a:lnTo>
                    <a:pt x="11575" y="2904"/>
                  </a:lnTo>
                  <a:lnTo>
                    <a:pt x="11575" y="2904"/>
                  </a:lnTo>
                  <a:lnTo>
                    <a:pt x="11841" y="2904"/>
                  </a:lnTo>
                  <a:lnTo>
                    <a:pt x="12069" y="2847"/>
                  </a:lnTo>
                  <a:lnTo>
                    <a:pt x="12258" y="2790"/>
                  </a:lnTo>
                  <a:lnTo>
                    <a:pt x="12448" y="2714"/>
                  </a:lnTo>
                  <a:lnTo>
                    <a:pt x="12600" y="2619"/>
                  </a:lnTo>
                  <a:lnTo>
                    <a:pt x="12752" y="2524"/>
                  </a:lnTo>
                  <a:lnTo>
                    <a:pt x="13017" y="2296"/>
                  </a:lnTo>
                  <a:lnTo>
                    <a:pt x="13302" y="2069"/>
                  </a:lnTo>
                  <a:lnTo>
                    <a:pt x="13454" y="1955"/>
                  </a:lnTo>
                  <a:lnTo>
                    <a:pt x="13606" y="1860"/>
                  </a:lnTo>
                  <a:lnTo>
                    <a:pt x="13795" y="1784"/>
                  </a:lnTo>
                  <a:lnTo>
                    <a:pt x="13985" y="1727"/>
                  </a:lnTo>
                  <a:lnTo>
                    <a:pt x="14213" y="1689"/>
                  </a:lnTo>
                  <a:lnTo>
                    <a:pt x="14460" y="1670"/>
                  </a:lnTo>
                  <a:lnTo>
                    <a:pt x="14460" y="1670"/>
                  </a:lnTo>
                  <a:lnTo>
                    <a:pt x="14725" y="1689"/>
                  </a:lnTo>
                  <a:lnTo>
                    <a:pt x="14953" y="1727"/>
                  </a:lnTo>
                  <a:lnTo>
                    <a:pt x="15143" y="1784"/>
                  </a:lnTo>
                  <a:lnTo>
                    <a:pt x="15332" y="1860"/>
                  </a:lnTo>
                  <a:lnTo>
                    <a:pt x="15484" y="1955"/>
                  </a:lnTo>
                  <a:lnTo>
                    <a:pt x="15636" y="2069"/>
                  </a:lnTo>
                  <a:lnTo>
                    <a:pt x="15902" y="2296"/>
                  </a:lnTo>
                  <a:lnTo>
                    <a:pt x="16186" y="2524"/>
                  </a:lnTo>
                  <a:lnTo>
                    <a:pt x="16338" y="2619"/>
                  </a:lnTo>
                  <a:lnTo>
                    <a:pt x="16490" y="2714"/>
                  </a:lnTo>
                  <a:lnTo>
                    <a:pt x="16680" y="2790"/>
                  </a:lnTo>
                  <a:lnTo>
                    <a:pt x="16869" y="2847"/>
                  </a:lnTo>
                  <a:lnTo>
                    <a:pt x="17097" y="2904"/>
                  </a:lnTo>
                  <a:lnTo>
                    <a:pt x="17344" y="2904"/>
                  </a:lnTo>
                  <a:lnTo>
                    <a:pt x="17344" y="2904"/>
                  </a:lnTo>
                  <a:lnTo>
                    <a:pt x="17610" y="2904"/>
                  </a:lnTo>
                  <a:lnTo>
                    <a:pt x="17837" y="2847"/>
                  </a:lnTo>
                  <a:lnTo>
                    <a:pt x="18027" y="2790"/>
                  </a:lnTo>
                  <a:lnTo>
                    <a:pt x="18198" y="2714"/>
                  </a:lnTo>
                  <a:lnTo>
                    <a:pt x="18369" y="2619"/>
                  </a:lnTo>
                  <a:lnTo>
                    <a:pt x="18520" y="2524"/>
                  </a:lnTo>
                  <a:lnTo>
                    <a:pt x="18786" y="2296"/>
                  </a:lnTo>
                  <a:lnTo>
                    <a:pt x="19071" y="2069"/>
                  </a:lnTo>
                  <a:lnTo>
                    <a:pt x="19222" y="1955"/>
                  </a:lnTo>
                  <a:lnTo>
                    <a:pt x="19374" y="1860"/>
                  </a:lnTo>
                  <a:lnTo>
                    <a:pt x="19564" y="1784"/>
                  </a:lnTo>
                  <a:lnTo>
                    <a:pt x="19754" y="1727"/>
                  </a:lnTo>
                  <a:lnTo>
                    <a:pt x="19981" y="1689"/>
                  </a:lnTo>
                  <a:lnTo>
                    <a:pt x="20228" y="1670"/>
                  </a:lnTo>
                  <a:lnTo>
                    <a:pt x="20228" y="1670"/>
                  </a:lnTo>
                  <a:lnTo>
                    <a:pt x="20475" y="1689"/>
                  </a:lnTo>
                  <a:lnTo>
                    <a:pt x="20703" y="1727"/>
                  </a:lnTo>
                  <a:lnTo>
                    <a:pt x="20892" y="1784"/>
                  </a:lnTo>
                  <a:lnTo>
                    <a:pt x="21063" y="1860"/>
                  </a:lnTo>
                  <a:lnTo>
                    <a:pt x="21234" y="1955"/>
                  </a:lnTo>
                  <a:lnTo>
                    <a:pt x="21367" y="2050"/>
                  </a:lnTo>
                  <a:lnTo>
                    <a:pt x="21651" y="2258"/>
                  </a:lnTo>
                  <a:lnTo>
                    <a:pt x="21917" y="2486"/>
                  </a:lnTo>
                  <a:lnTo>
                    <a:pt x="22050" y="2581"/>
                  </a:lnTo>
                  <a:lnTo>
                    <a:pt x="22202" y="2676"/>
                  </a:lnTo>
                  <a:lnTo>
                    <a:pt x="22372" y="2771"/>
                  </a:lnTo>
                  <a:lnTo>
                    <a:pt x="22562" y="2828"/>
                  </a:lnTo>
                  <a:lnTo>
                    <a:pt x="22771" y="2885"/>
                  </a:lnTo>
                  <a:lnTo>
                    <a:pt x="22999" y="2904"/>
                  </a:lnTo>
                  <a:lnTo>
                    <a:pt x="22999" y="2904"/>
                  </a:lnTo>
                  <a:lnTo>
                    <a:pt x="22999" y="2904"/>
                  </a:lnTo>
                  <a:lnTo>
                    <a:pt x="23226" y="2885"/>
                  </a:lnTo>
                  <a:lnTo>
                    <a:pt x="23435" y="2828"/>
                  </a:lnTo>
                  <a:lnTo>
                    <a:pt x="23625" y="2771"/>
                  </a:lnTo>
                  <a:lnTo>
                    <a:pt x="23796" y="2695"/>
                  </a:lnTo>
                  <a:lnTo>
                    <a:pt x="23947" y="2600"/>
                  </a:lnTo>
                  <a:lnTo>
                    <a:pt x="24099" y="2486"/>
                  </a:lnTo>
                  <a:lnTo>
                    <a:pt x="24365" y="2277"/>
                  </a:lnTo>
                  <a:lnTo>
                    <a:pt x="24631" y="2050"/>
                  </a:lnTo>
                  <a:lnTo>
                    <a:pt x="24782" y="1955"/>
                  </a:lnTo>
                  <a:lnTo>
                    <a:pt x="24934" y="1860"/>
                  </a:lnTo>
                  <a:lnTo>
                    <a:pt x="25124" y="1784"/>
                  </a:lnTo>
                  <a:lnTo>
                    <a:pt x="25314" y="1727"/>
                  </a:lnTo>
                  <a:lnTo>
                    <a:pt x="25522" y="1689"/>
                  </a:lnTo>
                  <a:lnTo>
                    <a:pt x="25788" y="1670"/>
                  </a:lnTo>
                  <a:lnTo>
                    <a:pt x="25788" y="1670"/>
                  </a:lnTo>
                  <a:lnTo>
                    <a:pt x="26035" y="1689"/>
                  </a:lnTo>
                  <a:lnTo>
                    <a:pt x="26262" y="1727"/>
                  </a:lnTo>
                  <a:lnTo>
                    <a:pt x="26452" y="1784"/>
                  </a:lnTo>
                  <a:lnTo>
                    <a:pt x="26642" y="1860"/>
                  </a:lnTo>
                  <a:lnTo>
                    <a:pt x="26794" y="1955"/>
                  </a:lnTo>
                  <a:lnTo>
                    <a:pt x="26946" y="2069"/>
                  </a:lnTo>
                  <a:lnTo>
                    <a:pt x="27230" y="2296"/>
                  </a:lnTo>
                  <a:lnTo>
                    <a:pt x="27496" y="2524"/>
                  </a:lnTo>
                  <a:lnTo>
                    <a:pt x="27648" y="2619"/>
                  </a:lnTo>
                  <a:lnTo>
                    <a:pt x="27799" y="2714"/>
                  </a:lnTo>
                  <a:lnTo>
                    <a:pt x="27989" y="2790"/>
                  </a:lnTo>
                  <a:lnTo>
                    <a:pt x="28179" y="2847"/>
                  </a:lnTo>
                  <a:lnTo>
                    <a:pt x="28407" y="2904"/>
                  </a:lnTo>
                  <a:lnTo>
                    <a:pt x="28653" y="2904"/>
                  </a:lnTo>
                  <a:lnTo>
                    <a:pt x="28653" y="2904"/>
                  </a:lnTo>
                  <a:lnTo>
                    <a:pt x="28919" y="2904"/>
                  </a:lnTo>
                  <a:lnTo>
                    <a:pt x="29147" y="2847"/>
                  </a:lnTo>
                  <a:lnTo>
                    <a:pt x="29337" y="2790"/>
                  </a:lnTo>
                  <a:lnTo>
                    <a:pt x="29526" y="2714"/>
                  </a:lnTo>
                  <a:lnTo>
                    <a:pt x="29678" y="2619"/>
                  </a:lnTo>
                  <a:lnTo>
                    <a:pt x="29830" y="2524"/>
                  </a:lnTo>
                  <a:lnTo>
                    <a:pt x="30096" y="2296"/>
                  </a:lnTo>
                  <a:lnTo>
                    <a:pt x="30380" y="2069"/>
                  </a:lnTo>
                  <a:lnTo>
                    <a:pt x="30532" y="1955"/>
                  </a:lnTo>
                  <a:lnTo>
                    <a:pt x="30684" y="1860"/>
                  </a:lnTo>
                  <a:lnTo>
                    <a:pt x="30874" y="1784"/>
                  </a:lnTo>
                  <a:lnTo>
                    <a:pt x="31063" y="1727"/>
                  </a:lnTo>
                  <a:lnTo>
                    <a:pt x="31291" y="1689"/>
                  </a:lnTo>
                  <a:lnTo>
                    <a:pt x="31538" y="1670"/>
                  </a:lnTo>
                  <a:lnTo>
                    <a:pt x="31538" y="1670"/>
                  </a:lnTo>
                  <a:lnTo>
                    <a:pt x="31803" y="1689"/>
                  </a:lnTo>
                  <a:lnTo>
                    <a:pt x="32031" y="1727"/>
                  </a:lnTo>
                  <a:lnTo>
                    <a:pt x="32221" y="1784"/>
                  </a:lnTo>
                  <a:lnTo>
                    <a:pt x="32392" y="1860"/>
                  </a:lnTo>
                  <a:lnTo>
                    <a:pt x="32562" y="1955"/>
                  </a:lnTo>
                  <a:lnTo>
                    <a:pt x="32714" y="2069"/>
                  </a:lnTo>
                  <a:lnTo>
                    <a:pt x="32980" y="2296"/>
                  </a:lnTo>
                  <a:lnTo>
                    <a:pt x="33265" y="2524"/>
                  </a:lnTo>
                  <a:lnTo>
                    <a:pt x="33416" y="2619"/>
                  </a:lnTo>
                  <a:lnTo>
                    <a:pt x="33568" y="2714"/>
                  </a:lnTo>
                  <a:lnTo>
                    <a:pt x="33758" y="2790"/>
                  </a:lnTo>
                  <a:lnTo>
                    <a:pt x="33948" y="2847"/>
                  </a:lnTo>
                  <a:lnTo>
                    <a:pt x="34175" y="2904"/>
                  </a:lnTo>
                  <a:lnTo>
                    <a:pt x="34422" y="2904"/>
                  </a:lnTo>
                  <a:lnTo>
                    <a:pt x="34422" y="2904"/>
                  </a:lnTo>
                  <a:lnTo>
                    <a:pt x="34688" y="2904"/>
                  </a:lnTo>
                  <a:lnTo>
                    <a:pt x="34896" y="2847"/>
                  </a:lnTo>
                  <a:lnTo>
                    <a:pt x="35105" y="2790"/>
                  </a:lnTo>
                  <a:lnTo>
                    <a:pt x="35276" y="2714"/>
                  </a:lnTo>
                  <a:lnTo>
                    <a:pt x="35447" y="2619"/>
                  </a:lnTo>
                  <a:lnTo>
                    <a:pt x="35599" y="2524"/>
                  </a:lnTo>
                  <a:lnTo>
                    <a:pt x="35864" y="2296"/>
                  </a:lnTo>
                  <a:lnTo>
                    <a:pt x="36149" y="2069"/>
                  </a:lnTo>
                  <a:lnTo>
                    <a:pt x="36301" y="1955"/>
                  </a:lnTo>
                  <a:lnTo>
                    <a:pt x="36452" y="1860"/>
                  </a:lnTo>
                  <a:lnTo>
                    <a:pt x="36623" y="1784"/>
                  </a:lnTo>
                  <a:lnTo>
                    <a:pt x="36832" y="1727"/>
                  </a:lnTo>
                  <a:lnTo>
                    <a:pt x="37060" y="1689"/>
                  </a:lnTo>
                  <a:lnTo>
                    <a:pt x="37306" y="1670"/>
                  </a:lnTo>
                  <a:lnTo>
                    <a:pt x="37306" y="1670"/>
                  </a:lnTo>
                  <a:lnTo>
                    <a:pt x="37572" y="1689"/>
                  </a:lnTo>
                  <a:lnTo>
                    <a:pt x="37781" y="1727"/>
                  </a:lnTo>
                  <a:lnTo>
                    <a:pt x="37989" y="1784"/>
                  </a:lnTo>
                  <a:lnTo>
                    <a:pt x="38160" y="1860"/>
                  </a:lnTo>
                  <a:lnTo>
                    <a:pt x="38331" y="1955"/>
                  </a:lnTo>
                  <a:lnTo>
                    <a:pt x="38483" y="2069"/>
                  </a:lnTo>
                  <a:lnTo>
                    <a:pt x="38748" y="2296"/>
                  </a:lnTo>
                  <a:lnTo>
                    <a:pt x="39033" y="2524"/>
                  </a:lnTo>
                  <a:lnTo>
                    <a:pt x="39166" y="2619"/>
                  </a:lnTo>
                  <a:lnTo>
                    <a:pt x="39337" y="2714"/>
                  </a:lnTo>
                  <a:lnTo>
                    <a:pt x="39508" y="2790"/>
                  </a:lnTo>
                  <a:lnTo>
                    <a:pt x="39716" y="2847"/>
                  </a:lnTo>
                  <a:lnTo>
                    <a:pt x="39944" y="2904"/>
                  </a:lnTo>
                  <a:lnTo>
                    <a:pt x="40191" y="2904"/>
                  </a:lnTo>
                  <a:lnTo>
                    <a:pt x="40191" y="2904"/>
                  </a:lnTo>
                  <a:lnTo>
                    <a:pt x="40437" y="2904"/>
                  </a:lnTo>
                  <a:lnTo>
                    <a:pt x="40665" y="2847"/>
                  </a:lnTo>
                  <a:lnTo>
                    <a:pt x="40874" y="2790"/>
                  </a:lnTo>
                  <a:lnTo>
                    <a:pt x="41045" y="2714"/>
                  </a:lnTo>
                  <a:lnTo>
                    <a:pt x="41215" y="2619"/>
                  </a:lnTo>
                  <a:lnTo>
                    <a:pt x="41367" y="2524"/>
                  </a:lnTo>
                  <a:lnTo>
                    <a:pt x="41633" y="2296"/>
                  </a:lnTo>
                  <a:lnTo>
                    <a:pt x="41917" y="2069"/>
                  </a:lnTo>
                  <a:lnTo>
                    <a:pt x="42050" y="1955"/>
                  </a:lnTo>
                  <a:lnTo>
                    <a:pt x="42221" y="1860"/>
                  </a:lnTo>
                  <a:lnTo>
                    <a:pt x="42392" y="1784"/>
                  </a:lnTo>
                  <a:lnTo>
                    <a:pt x="42601" y="1727"/>
                  </a:lnTo>
                  <a:lnTo>
                    <a:pt x="42828" y="1689"/>
                  </a:lnTo>
                  <a:lnTo>
                    <a:pt x="43075" y="1670"/>
                  </a:lnTo>
                  <a:lnTo>
                    <a:pt x="43075" y="1670"/>
                  </a:lnTo>
                  <a:lnTo>
                    <a:pt x="43322" y="1689"/>
                  </a:lnTo>
                  <a:lnTo>
                    <a:pt x="43549" y="1727"/>
                  </a:lnTo>
                  <a:lnTo>
                    <a:pt x="43739" y="1784"/>
                  </a:lnTo>
                  <a:lnTo>
                    <a:pt x="43910" y="1860"/>
                  </a:lnTo>
                  <a:lnTo>
                    <a:pt x="44062" y="1955"/>
                  </a:lnTo>
                  <a:lnTo>
                    <a:pt x="44214" y="2050"/>
                  </a:lnTo>
                  <a:lnTo>
                    <a:pt x="44479" y="2258"/>
                  </a:lnTo>
                  <a:lnTo>
                    <a:pt x="44745" y="2486"/>
                  </a:lnTo>
                  <a:lnTo>
                    <a:pt x="44897" y="2581"/>
                  </a:lnTo>
                  <a:lnTo>
                    <a:pt x="45048" y="2676"/>
                  </a:lnTo>
                  <a:lnTo>
                    <a:pt x="45219" y="2771"/>
                  </a:lnTo>
                  <a:lnTo>
                    <a:pt x="45390" y="2828"/>
                  </a:lnTo>
                  <a:lnTo>
                    <a:pt x="45599" y="2885"/>
                  </a:lnTo>
                  <a:lnTo>
                    <a:pt x="45845" y="2904"/>
                  </a:lnTo>
                  <a:lnTo>
                    <a:pt x="45845" y="2904"/>
                  </a:lnTo>
                  <a:lnTo>
                    <a:pt x="45845" y="2904"/>
                  </a:lnTo>
                  <a:lnTo>
                    <a:pt x="46073" y="2885"/>
                  </a:lnTo>
                  <a:lnTo>
                    <a:pt x="46282" y="2828"/>
                  </a:lnTo>
                  <a:lnTo>
                    <a:pt x="46472" y="2771"/>
                  </a:lnTo>
                  <a:lnTo>
                    <a:pt x="46642" y="2695"/>
                  </a:lnTo>
                  <a:lnTo>
                    <a:pt x="46794" y="2600"/>
                  </a:lnTo>
                  <a:lnTo>
                    <a:pt x="46946" y="2486"/>
                  </a:lnTo>
                  <a:lnTo>
                    <a:pt x="47212" y="2277"/>
                  </a:lnTo>
                  <a:lnTo>
                    <a:pt x="47477" y="2050"/>
                  </a:lnTo>
                  <a:lnTo>
                    <a:pt x="47629" y="1955"/>
                  </a:lnTo>
                  <a:lnTo>
                    <a:pt x="47781" y="1860"/>
                  </a:lnTo>
                  <a:lnTo>
                    <a:pt x="47952" y="1784"/>
                  </a:lnTo>
                  <a:lnTo>
                    <a:pt x="48160" y="1727"/>
                  </a:lnTo>
                  <a:lnTo>
                    <a:pt x="48369" y="1689"/>
                  </a:lnTo>
                  <a:lnTo>
                    <a:pt x="48616" y="1670"/>
                  </a:lnTo>
                  <a:lnTo>
                    <a:pt x="48616" y="1670"/>
                  </a:lnTo>
                  <a:lnTo>
                    <a:pt x="48882" y="1689"/>
                  </a:lnTo>
                  <a:lnTo>
                    <a:pt x="49109" y="1727"/>
                  </a:lnTo>
                  <a:lnTo>
                    <a:pt x="49299" y="1784"/>
                  </a:lnTo>
                  <a:lnTo>
                    <a:pt x="49470" y="1860"/>
                  </a:lnTo>
                  <a:lnTo>
                    <a:pt x="49641" y="1955"/>
                  </a:lnTo>
                  <a:lnTo>
                    <a:pt x="49792" y="2069"/>
                  </a:lnTo>
                  <a:lnTo>
                    <a:pt x="50058" y="2296"/>
                  </a:lnTo>
                  <a:lnTo>
                    <a:pt x="50343" y="2524"/>
                  </a:lnTo>
                  <a:lnTo>
                    <a:pt x="50494" y="2619"/>
                  </a:lnTo>
                  <a:lnTo>
                    <a:pt x="50646" y="2714"/>
                  </a:lnTo>
                  <a:lnTo>
                    <a:pt x="50836" y="2790"/>
                  </a:lnTo>
                  <a:lnTo>
                    <a:pt x="51026" y="2847"/>
                  </a:lnTo>
                  <a:lnTo>
                    <a:pt x="51254" y="2904"/>
                  </a:lnTo>
                  <a:lnTo>
                    <a:pt x="51500" y="2904"/>
                  </a:lnTo>
                  <a:lnTo>
                    <a:pt x="51500" y="2904"/>
                  </a:lnTo>
                  <a:lnTo>
                    <a:pt x="51766" y="2904"/>
                  </a:lnTo>
                  <a:lnTo>
                    <a:pt x="51975" y="2847"/>
                  </a:lnTo>
                  <a:lnTo>
                    <a:pt x="52183" y="2790"/>
                  </a:lnTo>
                  <a:lnTo>
                    <a:pt x="52354" y="2714"/>
                  </a:lnTo>
                  <a:lnTo>
                    <a:pt x="52525" y="2619"/>
                  </a:lnTo>
                  <a:lnTo>
                    <a:pt x="52677" y="2524"/>
                  </a:lnTo>
                  <a:lnTo>
                    <a:pt x="52942" y="2296"/>
                  </a:lnTo>
                  <a:lnTo>
                    <a:pt x="53227" y="2069"/>
                  </a:lnTo>
                  <a:lnTo>
                    <a:pt x="53379" y="1955"/>
                  </a:lnTo>
                  <a:lnTo>
                    <a:pt x="53531" y="1860"/>
                  </a:lnTo>
                  <a:lnTo>
                    <a:pt x="53701" y="1784"/>
                  </a:lnTo>
                  <a:lnTo>
                    <a:pt x="53910" y="1727"/>
                  </a:lnTo>
                  <a:lnTo>
                    <a:pt x="54138" y="1689"/>
                  </a:lnTo>
                  <a:lnTo>
                    <a:pt x="54385" y="1670"/>
                  </a:lnTo>
                  <a:lnTo>
                    <a:pt x="54385" y="1670"/>
                  </a:lnTo>
                  <a:lnTo>
                    <a:pt x="54631" y="1689"/>
                  </a:lnTo>
                  <a:lnTo>
                    <a:pt x="54859" y="1727"/>
                  </a:lnTo>
                  <a:lnTo>
                    <a:pt x="55068" y="1784"/>
                  </a:lnTo>
                  <a:lnTo>
                    <a:pt x="55238" y="1860"/>
                  </a:lnTo>
                  <a:lnTo>
                    <a:pt x="55409" y="1955"/>
                  </a:lnTo>
                  <a:lnTo>
                    <a:pt x="55561" y="2069"/>
                  </a:lnTo>
                  <a:lnTo>
                    <a:pt x="55827" y="2296"/>
                  </a:lnTo>
                  <a:lnTo>
                    <a:pt x="56111" y="2524"/>
                  </a:lnTo>
                  <a:lnTo>
                    <a:pt x="56244" y="2619"/>
                  </a:lnTo>
                  <a:lnTo>
                    <a:pt x="56415" y="2714"/>
                  </a:lnTo>
                  <a:lnTo>
                    <a:pt x="56586" y="2790"/>
                  </a:lnTo>
                  <a:lnTo>
                    <a:pt x="56794" y="2847"/>
                  </a:lnTo>
                  <a:lnTo>
                    <a:pt x="57022" y="2904"/>
                  </a:lnTo>
                  <a:lnTo>
                    <a:pt x="57269" y="2904"/>
                  </a:lnTo>
                  <a:lnTo>
                    <a:pt x="57269" y="2904"/>
                  </a:lnTo>
                  <a:lnTo>
                    <a:pt x="57516" y="2904"/>
                  </a:lnTo>
                  <a:lnTo>
                    <a:pt x="57743" y="2847"/>
                  </a:lnTo>
                  <a:lnTo>
                    <a:pt x="57952" y="2790"/>
                  </a:lnTo>
                  <a:lnTo>
                    <a:pt x="58123" y="2714"/>
                  </a:lnTo>
                  <a:lnTo>
                    <a:pt x="58294" y="2619"/>
                  </a:lnTo>
                  <a:lnTo>
                    <a:pt x="58426" y="2524"/>
                  </a:lnTo>
                  <a:lnTo>
                    <a:pt x="58711" y="2296"/>
                  </a:lnTo>
                  <a:lnTo>
                    <a:pt x="58977" y="2069"/>
                  </a:lnTo>
                  <a:lnTo>
                    <a:pt x="59128" y="1955"/>
                  </a:lnTo>
                  <a:lnTo>
                    <a:pt x="59299" y="1860"/>
                  </a:lnTo>
                  <a:lnTo>
                    <a:pt x="59470" y="1784"/>
                  </a:lnTo>
                  <a:lnTo>
                    <a:pt x="59679" y="1727"/>
                  </a:lnTo>
                  <a:lnTo>
                    <a:pt x="59906" y="1689"/>
                  </a:lnTo>
                  <a:lnTo>
                    <a:pt x="60153" y="1670"/>
                  </a:lnTo>
                  <a:lnTo>
                    <a:pt x="60153" y="1670"/>
                  </a:lnTo>
                  <a:lnTo>
                    <a:pt x="60400" y="1689"/>
                  </a:lnTo>
                  <a:lnTo>
                    <a:pt x="60628" y="1727"/>
                  </a:lnTo>
                  <a:lnTo>
                    <a:pt x="60836" y="1784"/>
                  </a:lnTo>
                  <a:lnTo>
                    <a:pt x="61007" y="1860"/>
                  </a:lnTo>
                  <a:lnTo>
                    <a:pt x="61178" y="1955"/>
                  </a:lnTo>
                  <a:lnTo>
                    <a:pt x="61311" y="2069"/>
                  </a:lnTo>
                  <a:lnTo>
                    <a:pt x="61595" y="2296"/>
                  </a:lnTo>
                  <a:lnTo>
                    <a:pt x="61861" y="2524"/>
                  </a:lnTo>
                  <a:lnTo>
                    <a:pt x="62013" y="2619"/>
                  </a:lnTo>
                  <a:lnTo>
                    <a:pt x="62184" y="2714"/>
                  </a:lnTo>
                  <a:lnTo>
                    <a:pt x="62354" y="2790"/>
                  </a:lnTo>
                  <a:lnTo>
                    <a:pt x="62563" y="2847"/>
                  </a:lnTo>
                  <a:lnTo>
                    <a:pt x="62772" y="2904"/>
                  </a:lnTo>
                  <a:lnTo>
                    <a:pt x="63037" y="2904"/>
                  </a:lnTo>
                  <a:lnTo>
                    <a:pt x="63037" y="2904"/>
                  </a:lnTo>
                  <a:lnTo>
                    <a:pt x="63284" y="2904"/>
                  </a:lnTo>
                  <a:lnTo>
                    <a:pt x="63512" y="2847"/>
                  </a:lnTo>
                  <a:lnTo>
                    <a:pt x="63721" y="2790"/>
                  </a:lnTo>
                  <a:lnTo>
                    <a:pt x="63891" y="2714"/>
                  </a:lnTo>
                  <a:lnTo>
                    <a:pt x="64043" y="2619"/>
                  </a:lnTo>
                  <a:lnTo>
                    <a:pt x="64195" y="2524"/>
                  </a:lnTo>
                  <a:lnTo>
                    <a:pt x="64480" y="2296"/>
                  </a:lnTo>
                  <a:lnTo>
                    <a:pt x="64745" y="2069"/>
                  </a:lnTo>
                  <a:lnTo>
                    <a:pt x="64897" y="1955"/>
                  </a:lnTo>
                  <a:lnTo>
                    <a:pt x="65068" y="1860"/>
                  </a:lnTo>
                  <a:lnTo>
                    <a:pt x="65239" y="1784"/>
                  </a:lnTo>
                  <a:lnTo>
                    <a:pt x="65447" y="1727"/>
                  </a:lnTo>
                  <a:lnTo>
                    <a:pt x="65656" y="1689"/>
                  </a:lnTo>
                  <a:lnTo>
                    <a:pt x="65922" y="1670"/>
                  </a:lnTo>
                  <a:lnTo>
                    <a:pt x="65922" y="1670"/>
                  </a:lnTo>
                  <a:lnTo>
                    <a:pt x="66168" y="1689"/>
                  </a:lnTo>
                  <a:lnTo>
                    <a:pt x="66377" y="1727"/>
                  </a:lnTo>
                  <a:lnTo>
                    <a:pt x="66586" y="1784"/>
                  </a:lnTo>
                  <a:lnTo>
                    <a:pt x="66757" y="1860"/>
                  </a:lnTo>
                  <a:lnTo>
                    <a:pt x="66909" y="1955"/>
                  </a:lnTo>
                  <a:lnTo>
                    <a:pt x="67060" y="2050"/>
                  </a:lnTo>
                  <a:lnTo>
                    <a:pt x="67326" y="2258"/>
                  </a:lnTo>
                  <a:lnTo>
                    <a:pt x="67592" y="2486"/>
                  </a:lnTo>
                  <a:lnTo>
                    <a:pt x="67743" y="2581"/>
                  </a:lnTo>
                  <a:lnTo>
                    <a:pt x="67895" y="2676"/>
                  </a:lnTo>
                  <a:lnTo>
                    <a:pt x="68047" y="2771"/>
                  </a:lnTo>
                  <a:lnTo>
                    <a:pt x="68237" y="2828"/>
                  </a:lnTo>
                  <a:lnTo>
                    <a:pt x="68446" y="2885"/>
                  </a:lnTo>
                  <a:lnTo>
                    <a:pt x="68673" y="2904"/>
                  </a:lnTo>
                  <a:lnTo>
                    <a:pt x="68673" y="2904"/>
                  </a:lnTo>
                  <a:lnTo>
                    <a:pt x="68673" y="2904"/>
                  </a:lnTo>
                  <a:lnTo>
                    <a:pt x="68920" y="2885"/>
                  </a:lnTo>
                  <a:lnTo>
                    <a:pt x="69129" y="2828"/>
                  </a:lnTo>
                  <a:lnTo>
                    <a:pt x="69318" y="2771"/>
                  </a:lnTo>
                  <a:lnTo>
                    <a:pt x="69489" y="2695"/>
                  </a:lnTo>
                  <a:lnTo>
                    <a:pt x="69641" y="2600"/>
                  </a:lnTo>
                  <a:lnTo>
                    <a:pt x="69774" y="2486"/>
                  </a:lnTo>
                  <a:lnTo>
                    <a:pt x="70040" y="2277"/>
                  </a:lnTo>
                  <a:lnTo>
                    <a:pt x="70324" y="2050"/>
                  </a:lnTo>
                  <a:lnTo>
                    <a:pt x="70457" y="1955"/>
                  </a:lnTo>
                  <a:lnTo>
                    <a:pt x="70628" y="1860"/>
                  </a:lnTo>
                  <a:lnTo>
                    <a:pt x="70799" y="1784"/>
                  </a:lnTo>
                  <a:lnTo>
                    <a:pt x="70988" y="1727"/>
                  </a:lnTo>
                  <a:lnTo>
                    <a:pt x="71216" y="1689"/>
                  </a:lnTo>
                  <a:lnTo>
                    <a:pt x="71463" y="1670"/>
                  </a:lnTo>
                  <a:lnTo>
                    <a:pt x="71463" y="1670"/>
                  </a:lnTo>
                  <a:lnTo>
                    <a:pt x="71709" y="1689"/>
                  </a:lnTo>
                  <a:lnTo>
                    <a:pt x="71937" y="1727"/>
                  </a:lnTo>
                  <a:lnTo>
                    <a:pt x="72146" y="1784"/>
                  </a:lnTo>
                  <a:lnTo>
                    <a:pt x="72317" y="1860"/>
                  </a:lnTo>
                  <a:lnTo>
                    <a:pt x="72487" y="1955"/>
                  </a:lnTo>
                  <a:lnTo>
                    <a:pt x="72620" y="2069"/>
                  </a:lnTo>
                  <a:lnTo>
                    <a:pt x="72905" y="2296"/>
                  </a:lnTo>
                  <a:lnTo>
                    <a:pt x="73189" y="2524"/>
                  </a:lnTo>
                  <a:lnTo>
                    <a:pt x="73322" y="2619"/>
                  </a:lnTo>
                  <a:lnTo>
                    <a:pt x="73493" y="2714"/>
                  </a:lnTo>
                  <a:lnTo>
                    <a:pt x="73664" y="2790"/>
                  </a:lnTo>
                  <a:lnTo>
                    <a:pt x="73873" y="2847"/>
                  </a:lnTo>
                  <a:lnTo>
                    <a:pt x="74100" y="2904"/>
                  </a:lnTo>
                  <a:lnTo>
                    <a:pt x="74347" y="2904"/>
                  </a:lnTo>
                  <a:lnTo>
                    <a:pt x="74347" y="2904"/>
                  </a:lnTo>
                  <a:lnTo>
                    <a:pt x="74594" y="2904"/>
                  </a:lnTo>
                  <a:lnTo>
                    <a:pt x="74821" y="2847"/>
                  </a:lnTo>
                  <a:lnTo>
                    <a:pt x="75030" y="2790"/>
                  </a:lnTo>
                  <a:lnTo>
                    <a:pt x="75201" y="2714"/>
                  </a:lnTo>
                  <a:lnTo>
                    <a:pt x="75372" y="2619"/>
                  </a:lnTo>
                  <a:lnTo>
                    <a:pt x="75505" y="2524"/>
                  </a:lnTo>
                  <a:lnTo>
                    <a:pt x="75789" y="2296"/>
                  </a:lnTo>
                  <a:lnTo>
                    <a:pt x="76055" y="2069"/>
                  </a:lnTo>
                  <a:lnTo>
                    <a:pt x="76207" y="1955"/>
                  </a:lnTo>
                  <a:lnTo>
                    <a:pt x="76377" y="1860"/>
                  </a:lnTo>
                  <a:lnTo>
                    <a:pt x="76548" y="1784"/>
                  </a:lnTo>
                  <a:lnTo>
                    <a:pt x="76757" y="1727"/>
                  </a:lnTo>
                  <a:lnTo>
                    <a:pt x="76966" y="1689"/>
                  </a:lnTo>
                  <a:lnTo>
                    <a:pt x="77231" y="1670"/>
                  </a:lnTo>
                  <a:lnTo>
                    <a:pt x="77231" y="1670"/>
                  </a:lnTo>
                  <a:lnTo>
                    <a:pt x="77478" y="1689"/>
                  </a:lnTo>
                  <a:lnTo>
                    <a:pt x="77706" y="1727"/>
                  </a:lnTo>
                  <a:lnTo>
                    <a:pt x="77914" y="1784"/>
                  </a:lnTo>
                  <a:lnTo>
                    <a:pt x="78085" y="1860"/>
                  </a:lnTo>
                  <a:lnTo>
                    <a:pt x="78237" y="1955"/>
                  </a:lnTo>
                  <a:lnTo>
                    <a:pt x="78389" y="2069"/>
                  </a:lnTo>
                  <a:lnTo>
                    <a:pt x="78673" y="2296"/>
                  </a:lnTo>
                  <a:lnTo>
                    <a:pt x="78939" y="2524"/>
                  </a:lnTo>
                  <a:lnTo>
                    <a:pt x="79091" y="2619"/>
                  </a:lnTo>
                  <a:lnTo>
                    <a:pt x="79262" y="2714"/>
                  </a:lnTo>
                  <a:lnTo>
                    <a:pt x="79433" y="2790"/>
                  </a:lnTo>
                  <a:lnTo>
                    <a:pt x="79641" y="2847"/>
                  </a:lnTo>
                  <a:lnTo>
                    <a:pt x="79850" y="2904"/>
                  </a:lnTo>
                  <a:lnTo>
                    <a:pt x="80116" y="2904"/>
                  </a:lnTo>
                  <a:lnTo>
                    <a:pt x="80116" y="2904"/>
                  </a:lnTo>
                  <a:lnTo>
                    <a:pt x="80362" y="2904"/>
                  </a:lnTo>
                  <a:lnTo>
                    <a:pt x="80590" y="2847"/>
                  </a:lnTo>
                  <a:lnTo>
                    <a:pt x="80780" y="2790"/>
                  </a:lnTo>
                  <a:lnTo>
                    <a:pt x="80970" y="2714"/>
                  </a:lnTo>
                  <a:lnTo>
                    <a:pt x="81121" y="2619"/>
                  </a:lnTo>
                  <a:lnTo>
                    <a:pt x="81273" y="2524"/>
                  </a:lnTo>
                  <a:lnTo>
                    <a:pt x="81558" y="2296"/>
                  </a:lnTo>
                  <a:lnTo>
                    <a:pt x="81823" y="2069"/>
                  </a:lnTo>
                  <a:lnTo>
                    <a:pt x="81975" y="1955"/>
                  </a:lnTo>
                  <a:lnTo>
                    <a:pt x="82146" y="1860"/>
                  </a:lnTo>
                  <a:lnTo>
                    <a:pt x="82317" y="1784"/>
                  </a:lnTo>
                  <a:lnTo>
                    <a:pt x="82507" y="1727"/>
                  </a:lnTo>
                  <a:lnTo>
                    <a:pt x="82734" y="1689"/>
                  </a:lnTo>
                  <a:lnTo>
                    <a:pt x="83000" y="1670"/>
                  </a:lnTo>
                  <a:lnTo>
                    <a:pt x="83000" y="1670"/>
                  </a:lnTo>
                  <a:lnTo>
                    <a:pt x="83247" y="1689"/>
                  </a:lnTo>
                  <a:lnTo>
                    <a:pt x="83474" y="1727"/>
                  </a:lnTo>
                  <a:lnTo>
                    <a:pt x="83664" y="1784"/>
                  </a:lnTo>
                  <a:lnTo>
                    <a:pt x="83854" y="1860"/>
                  </a:lnTo>
                  <a:lnTo>
                    <a:pt x="84006" y="1955"/>
                  </a:lnTo>
                  <a:lnTo>
                    <a:pt x="84157" y="2069"/>
                  </a:lnTo>
                  <a:lnTo>
                    <a:pt x="84442" y="2296"/>
                  </a:lnTo>
                  <a:lnTo>
                    <a:pt x="84708" y="2524"/>
                  </a:lnTo>
                  <a:lnTo>
                    <a:pt x="84860" y="2619"/>
                  </a:lnTo>
                  <a:lnTo>
                    <a:pt x="85011" y="2714"/>
                  </a:lnTo>
                  <a:lnTo>
                    <a:pt x="85201" y="2790"/>
                  </a:lnTo>
                  <a:lnTo>
                    <a:pt x="85391" y="2847"/>
                  </a:lnTo>
                  <a:lnTo>
                    <a:pt x="85619" y="2904"/>
                  </a:lnTo>
                  <a:lnTo>
                    <a:pt x="85884" y="2904"/>
                  </a:lnTo>
                  <a:lnTo>
                    <a:pt x="85884" y="2904"/>
                  </a:lnTo>
                  <a:lnTo>
                    <a:pt x="86131" y="2904"/>
                  </a:lnTo>
                  <a:lnTo>
                    <a:pt x="86359" y="2847"/>
                  </a:lnTo>
                  <a:lnTo>
                    <a:pt x="86548" y="2790"/>
                  </a:lnTo>
                  <a:lnTo>
                    <a:pt x="86738" y="2714"/>
                  </a:lnTo>
                  <a:lnTo>
                    <a:pt x="86890" y="2619"/>
                  </a:lnTo>
                  <a:lnTo>
                    <a:pt x="87042" y="2524"/>
                  </a:lnTo>
                  <a:lnTo>
                    <a:pt x="87326" y="2296"/>
                  </a:lnTo>
                  <a:lnTo>
                    <a:pt x="87592" y="2069"/>
                  </a:lnTo>
                  <a:lnTo>
                    <a:pt x="87744" y="1955"/>
                  </a:lnTo>
                  <a:lnTo>
                    <a:pt x="87896" y="1860"/>
                  </a:lnTo>
                  <a:lnTo>
                    <a:pt x="88085" y="1784"/>
                  </a:lnTo>
                  <a:lnTo>
                    <a:pt x="88275" y="1727"/>
                  </a:lnTo>
                  <a:lnTo>
                    <a:pt x="88503" y="1689"/>
                  </a:lnTo>
                  <a:lnTo>
                    <a:pt x="88769" y="1670"/>
                  </a:lnTo>
                  <a:lnTo>
                    <a:pt x="88769" y="1670"/>
                  </a:lnTo>
                  <a:lnTo>
                    <a:pt x="88977" y="1689"/>
                  </a:lnTo>
                  <a:lnTo>
                    <a:pt x="89167" y="1708"/>
                  </a:lnTo>
                  <a:lnTo>
                    <a:pt x="89338" y="1746"/>
                  </a:lnTo>
                  <a:lnTo>
                    <a:pt x="89509" y="1822"/>
                  </a:lnTo>
                  <a:lnTo>
                    <a:pt x="89641" y="1879"/>
                  </a:lnTo>
                  <a:lnTo>
                    <a:pt x="89774" y="1955"/>
                  </a:lnTo>
                  <a:lnTo>
                    <a:pt x="90021" y="2145"/>
                  </a:lnTo>
                  <a:lnTo>
                    <a:pt x="90249" y="2334"/>
                  </a:lnTo>
                  <a:lnTo>
                    <a:pt x="90476" y="2524"/>
                  </a:lnTo>
                  <a:lnTo>
                    <a:pt x="90609" y="2619"/>
                  </a:lnTo>
                  <a:lnTo>
                    <a:pt x="90742" y="2695"/>
                  </a:lnTo>
                  <a:lnTo>
                    <a:pt x="90894" y="2752"/>
                  </a:lnTo>
                  <a:lnTo>
                    <a:pt x="91046" y="2828"/>
                  </a:lnTo>
                  <a:lnTo>
                    <a:pt x="91046" y="1177"/>
                  </a:lnTo>
                  <a:lnTo>
                    <a:pt x="91046" y="1177"/>
                  </a:lnTo>
                  <a:lnTo>
                    <a:pt x="90875" y="1120"/>
                  </a:lnTo>
                  <a:lnTo>
                    <a:pt x="90723" y="1044"/>
                  </a:lnTo>
                  <a:lnTo>
                    <a:pt x="90571" y="968"/>
                  </a:lnTo>
                  <a:lnTo>
                    <a:pt x="90438" y="892"/>
                  </a:lnTo>
                  <a:lnTo>
                    <a:pt x="90192" y="683"/>
                  </a:lnTo>
                  <a:lnTo>
                    <a:pt x="89964" y="494"/>
                  </a:lnTo>
                  <a:lnTo>
                    <a:pt x="89717" y="304"/>
                  </a:lnTo>
                  <a:lnTo>
                    <a:pt x="89585" y="228"/>
                  </a:lnTo>
                  <a:lnTo>
                    <a:pt x="89433" y="152"/>
                  </a:lnTo>
                  <a:lnTo>
                    <a:pt x="89262" y="95"/>
                  </a:lnTo>
                  <a:lnTo>
                    <a:pt x="89091" y="38"/>
                  </a:lnTo>
                  <a:lnTo>
                    <a:pt x="88901" y="0"/>
                  </a:lnTo>
                  <a:lnTo>
                    <a:pt x="88674" y="0"/>
                  </a:lnTo>
                  <a:lnTo>
                    <a:pt x="88674" y="0"/>
                  </a:lnTo>
                  <a:lnTo>
                    <a:pt x="88408" y="19"/>
                  </a:lnTo>
                  <a:lnTo>
                    <a:pt x="88199" y="57"/>
                  </a:lnTo>
                  <a:lnTo>
                    <a:pt x="87991" y="114"/>
                  </a:lnTo>
                  <a:lnTo>
                    <a:pt x="87820" y="190"/>
                  </a:lnTo>
                  <a:lnTo>
                    <a:pt x="87649" y="285"/>
                  </a:lnTo>
                  <a:lnTo>
                    <a:pt x="87497" y="399"/>
                  </a:lnTo>
                  <a:lnTo>
                    <a:pt x="87232" y="608"/>
                  </a:lnTo>
                  <a:lnTo>
                    <a:pt x="86947" y="835"/>
                  </a:lnTo>
                  <a:lnTo>
                    <a:pt x="86814" y="949"/>
                  </a:lnTo>
                  <a:lnTo>
                    <a:pt x="86643" y="1044"/>
                  </a:lnTo>
                  <a:lnTo>
                    <a:pt x="86473" y="1120"/>
                  </a:lnTo>
                  <a:lnTo>
                    <a:pt x="86264" y="1177"/>
                  </a:lnTo>
                  <a:lnTo>
                    <a:pt x="86036" y="1215"/>
                  </a:lnTo>
                  <a:lnTo>
                    <a:pt x="85789" y="12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
            <p:cNvSpPr/>
            <p:nvPr/>
          </p:nvSpPr>
          <p:spPr>
            <a:xfrm>
              <a:off x="15159" y="4716739"/>
              <a:ext cx="9124949" cy="426758"/>
            </a:xfrm>
            <a:custGeom>
              <a:avLst/>
              <a:gdLst/>
              <a:ahLst/>
              <a:cxnLst/>
              <a:rect l="l" t="t" r="r" b="b"/>
              <a:pathLst>
                <a:path w="90895" h="4251" fill="none" extrusionOk="0">
                  <a:moveTo>
                    <a:pt x="85733" y="1234"/>
                  </a:moveTo>
                  <a:lnTo>
                    <a:pt x="85733" y="1234"/>
                  </a:lnTo>
                  <a:lnTo>
                    <a:pt x="85468" y="1234"/>
                  </a:lnTo>
                  <a:lnTo>
                    <a:pt x="85240" y="1177"/>
                  </a:lnTo>
                  <a:lnTo>
                    <a:pt x="85050" y="1120"/>
                  </a:lnTo>
                  <a:lnTo>
                    <a:pt x="84860" y="1044"/>
                  </a:lnTo>
                  <a:lnTo>
                    <a:pt x="84709" y="949"/>
                  </a:lnTo>
                  <a:lnTo>
                    <a:pt x="84557" y="854"/>
                  </a:lnTo>
                  <a:lnTo>
                    <a:pt x="84291" y="626"/>
                  </a:lnTo>
                  <a:lnTo>
                    <a:pt x="84006" y="399"/>
                  </a:lnTo>
                  <a:lnTo>
                    <a:pt x="83855" y="285"/>
                  </a:lnTo>
                  <a:lnTo>
                    <a:pt x="83703" y="190"/>
                  </a:lnTo>
                  <a:lnTo>
                    <a:pt x="83513" y="114"/>
                  </a:lnTo>
                  <a:lnTo>
                    <a:pt x="83323" y="57"/>
                  </a:lnTo>
                  <a:lnTo>
                    <a:pt x="83096" y="19"/>
                  </a:lnTo>
                  <a:lnTo>
                    <a:pt x="82849" y="0"/>
                  </a:lnTo>
                  <a:lnTo>
                    <a:pt x="82849" y="0"/>
                  </a:lnTo>
                  <a:lnTo>
                    <a:pt x="82583" y="19"/>
                  </a:lnTo>
                  <a:lnTo>
                    <a:pt x="82356" y="57"/>
                  </a:lnTo>
                  <a:lnTo>
                    <a:pt x="82166" y="114"/>
                  </a:lnTo>
                  <a:lnTo>
                    <a:pt x="81995" y="190"/>
                  </a:lnTo>
                  <a:lnTo>
                    <a:pt x="81824" y="285"/>
                  </a:lnTo>
                  <a:lnTo>
                    <a:pt x="81672" y="399"/>
                  </a:lnTo>
                  <a:lnTo>
                    <a:pt x="81407" y="626"/>
                  </a:lnTo>
                  <a:lnTo>
                    <a:pt x="81122" y="854"/>
                  </a:lnTo>
                  <a:lnTo>
                    <a:pt x="80970" y="949"/>
                  </a:lnTo>
                  <a:lnTo>
                    <a:pt x="80819" y="1044"/>
                  </a:lnTo>
                  <a:lnTo>
                    <a:pt x="80629" y="1120"/>
                  </a:lnTo>
                  <a:lnTo>
                    <a:pt x="80439" y="1177"/>
                  </a:lnTo>
                  <a:lnTo>
                    <a:pt x="80211" y="1234"/>
                  </a:lnTo>
                  <a:lnTo>
                    <a:pt x="79965" y="1234"/>
                  </a:lnTo>
                  <a:lnTo>
                    <a:pt x="79965" y="1234"/>
                  </a:lnTo>
                  <a:lnTo>
                    <a:pt x="79699" y="1234"/>
                  </a:lnTo>
                  <a:lnTo>
                    <a:pt x="79490" y="1177"/>
                  </a:lnTo>
                  <a:lnTo>
                    <a:pt x="79282" y="1120"/>
                  </a:lnTo>
                  <a:lnTo>
                    <a:pt x="79111" y="1044"/>
                  </a:lnTo>
                  <a:lnTo>
                    <a:pt x="78940" y="949"/>
                  </a:lnTo>
                  <a:lnTo>
                    <a:pt x="78788" y="854"/>
                  </a:lnTo>
                  <a:lnTo>
                    <a:pt x="78522" y="626"/>
                  </a:lnTo>
                  <a:lnTo>
                    <a:pt x="78238" y="399"/>
                  </a:lnTo>
                  <a:lnTo>
                    <a:pt x="78086" y="285"/>
                  </a:lnTo>
                  <a:lnTo>
                    <a:pt x="77934" y="190"/>
                  </a:lnTo>
                  <a:lnTo>
                    <a:pt x="77763" y="114"/>
                  </a:lnTo>
                  <a:lnTo>
                    <a:pt x="77555" y="57"/>
                  </a:lnTo>
                  <a:lnTo>
                    <a:pt x="77327" y="19"/>
                  </a:lnTo>
                  <a:lnTo>
                    <a:pt x="77080" y="0"/>
                  </a:lnTo>
                  <a:lnTo>
                    <a:pt x="77080" y="0"/>
                  </a:lnTo>
                  <a:lnTo>
                    <a:pt x="76815" y="19"/>
                  </a:lnTo>
                  <a:lnTo>
                    <a:pt x="76606" y="57"/>
                  </a:lnTo>
                  <a:lnTo>
                    <a:pt x="76397" y="114"/>
                  </a:lnTo>
                  <a:lnTo>
                    <a:pt x="76226" y="190"/>
                  </a:lnTo>
                  <a:lnTo>
                    <a:pt x="76056" y="285"/>
                  </a:lnTo>
                  <a:lnTo>
                    <a:pt x="75904" y="399"/>
                  </a:lnTo>
                  <a:lnTo>
                    <a:pt x="75638" y="626"/>
                  </a:lnTo>
                  <a:lnTo>
                    <a:pt x="75354" y="854"/>
                  </a:lnTo>
                  <a:lnTo>
                    <a:pt x="75221" y="949"/>
                  </a:lnTo>
                  <a:lnTo>
                    <a:pt x="75050" y="1044"/>
                  </a:lnTo>
                  <a:lnTo>
                    <a:pt x="74879" y="1120"/>
                  </a:lnTo>
                  <a:lnTo>
                    <a:pt x="74670" y="1177"/>
                  </a:lnTo>
                  <a:lnTo>
                    <a:pt x="74443" y="1234"/>
                  </a:lnTo>
                  <a:lnTo>
                    <a:pt x="74196" y="1234"/>
                  </a:lnTo>
                  <a:lnTo>
                    <a:pt x="74196" y="1234"/>
                  </a:lnTo>
                  <a:lnTo>
                    <a:pt x="73949" y="1234"/>
                  </a:lnTo>
                  <a:lnTo>
                    <a:pt x="73722" y="1177"/>
                  </a:lnTo>
                  <a:lnTo>
                    <a:pt x="73513" y="1120"/>
                  </a:lnTo>
                  <a:lnTo>
                    <a:pt x="73342" y="1044"/>
                  </a:lnTo>
                  <a:lnTo>
                    <a:pt x="73171" y="949"/>
                  </a:lnTo>
                  <a:lnTo>
                    <a:pt x="73038" y="854"/>
                  </a:lnTo>
                  <a:lnTo>
                    <a:pt x="72754" y="626"/>
                  </a:lnTo>
                  <a:lnTo>
                    <a:pt x="72469" y="399"/>
                  </a:lnTo>
                  <a:lnTo>
                    <a:pt x="72336" y="285"/>
                  </a:lnTo>
                  <a:lnTo>
                    <a:pt x="72166" y="190"/>
                  </a:lnTo>
                  <a:lnTo>
                    <a:pt x="71995" y="114"/>
                  </a:lnTo>
                  <a:lnTo>
                    <a:pt x="71786" y="57"/>
                  </a:lnTo>
                  <a:lnTo>
                    <a:pt x="71558" y="19"/>
                  </a:lnTo>
                  <a:lnTo>
                    <a:pt x="71312" y="0"/>
                  </a:lnTo>
                  <a:lnTo>
                    <a:pt x="71312" y="0"/>
                  </a:lnTo>
                  <a:lnTo>
                    <a:pt x="71065" y="19"/>
                  </a:lnTo>
                  <a:lnTo>
                    <a:pt x="70837" y="57"/>
                  </a:lnTo>
                  <a:lnTo>
                    <a:pt x="70648" y="114"/>
                  </a:lnTo>
                  <a:lnTo>
                    <a:pt x="70477" y="190"/>
                  </a:lnTo>
                  <a:lnTo>
                    <a:pt x="70306" y="285"/>
                  </a:lnTo>
                  <a:lnTo>
                    <a:pt x="70173" y="380"/>
                  </a:lnTo>
                  <a:lnTo>
                    <a:pt x="69889" y="607"/>
                  </a:lnTo>
                  <a:lnTo>
                    <a:pt x="69623" y="816"/>
                  </a:lnTo>
                  <a:lnTo>
                    <a:pt x="69490" y="930"/>
                  </a:lnTo>
                  <a:lnTo>
                    <a:pt x="69338" y="1025"/>
                  </a:lnTo>
                  <a:lnTo>
                    <a:pt x="69167" y="1101"/>
                  </a:lnTo>
                  <a:lnTo>
                    <a:pt x="68978" y="1158"/>
                  </a:lnTo>
                  <a:lnTo>
                    <a:pt x="68769" y="1215"/>
                  </a:lnTo>
                  <a:lnTo>
                    <a:pt x="68522" y="1234"/>
                  </a:lnTo>
                  <a:lnTo>
                    <a:pt x="68522" y="1234"/>
                  </a:lnTo>
                  <a:lnTo>
                    <a:pt x="68522" y="1234"/>
                  </a:lnTo>
                  <a:lnTo>
                    <a:pt x="68295" y="1215"/>
                  </a:lnTo>
                  <a:lnTo>
                    <a:pt x="68086" y="1158"/>
                  </a:lnTo>
                  <a:lnTo>
                    <a:pt x="67896" y="1101"/>
                  </a:lnTo>
                  <a:lnTo>
                    <a:pt x="67744" y="1006"/>
                  </a:lnTo>
                  <a:lnTo>
                    <a:pt x="67592" y="911"/>
                  </a:lnTo>
                  <a:lnTo>
                    <a:pt x="67441" y="816"/>
                  </a:lnTo>
                  <a:lnTo>
                    <a:pt x="67175" y="588"/>
                  </a:lnTo>
                  <a:lnTo>
                    <a:pt x="66909" y="380"/>
                  </a:lnTo>
                  <a:lnTo>
                    <a:pt x="66758" y="285"/>
                  </a:lnTo>
                  <a:lnTo>
                    <a:pt x="66606" y="190"/>
                  </a:lnTo>
                  <a:lnTo>
                    <a:pt x="66435" y="114"/>
                  </a:lnTo>
                  <a:lnTo>
                    <a:pt x="66226" y="57"/>
                  </a:lnTo>
                  <a:lnTo>
                    <a:pt x="66017" y="19"/>
                  </a:lnTo>
                  <a:lnTo>
                    <a:pt x="65771" y="0"/>
                  </a:lnTo>
                  <a:lnTo>
                    <a:pt x="65771" y="0"/>
                  </a:lnTo>
                  <a:lnTo>
                    <a:pt x="65505" y="19"/>
                  </a:lnTo>
                  <a:lnTo>
                    <a:pt x="65296" y="57"/>
                  </a:lnTo>
                  <a:lnTo>
                    <a:pt x="65088" y="114"/>
                  </a:lnTo>
                  <a:lnTo>
                    <a:pt x="64917" y="190"/>
                  </a:lnTo>
                  <a:lnTo>
                    <a:pt x="64746" y="285"/>
                  </a:lnTo>
                  <a:lnTo>
                    <a:pt x="64594" y="399"/>
                  </a:lnTo>
                  <a:lnTo>
                    <a:pt x="64329" y="626"/>
                  </a:lnTo>
                  <a:lnTo>
                    <a:pt x="64044" y="854"/>
                  </a:lnTo>
                  <a:lnTo>
                    <a:pt x="63892" y="949"/>
                  </a:lnTo>
                  <a:lnTo>
                    <a:pt x="63740" y="1044"/>
                  </a:lnTo>
                  <a:lnTo>
                    <a:pt x="63570" y="1120"/>
                  </a:lnTo>
                  <a:lnTo>
                    <a:pt x="63361" y="1177"/>
                  </a:lnTo>
                  <a:lnTo>
                    <a:pt x="63133" y="1234"/>
                  </a:lnTo>
                  <a:lnTo>
                    <a:pt x="62886" y="1234"/>
                  </a:lnTo>
                  <a:lnTo>
                    <a:pt x="62886" y="1234"/>
                  </a:lnTo>
                  <a:lnTo>
                    <a:pt x="62621" y="1234"/>
                  </a:lnTo>
                  <a:lnTo>
                    <a:pt x="62412" y="1177"/>
                  </a:lnTo>
                  <a:lnTo>
                    <a:pt x="62203" y="1120"/>
                  </a:lnTo>
                  <a:lnTo>
                    <a:pt x="62033" y="1044"/>
                  </a:lnTo>
                  <a:lnTo>
                    <a:pt x="61862" y="949"/>
                  </a:lnTo>
                  <a:lnTo>
                    <a:pt x="61710" y="854"/>
                  </a:lnTo>
                  <a:lnTo>
                    <a:pt x="61444" y="626"/>
                  </a:lnTo>
                  <a:lnTo>
                    <a:pt x="61160" y="399"/>
                  </a:lnTo>
                  <a:lnTo>
                    <a:pt x="61027" y="285"/>
                  </a:lnTo>
                  <a:lnTo>
                    <a:pt x="60856" y="190"/>
                  </a:lnTo>
                  <a:lnTo>
                    <a:pt x="60685" y="114"/>
                  </a:lnTo>
                  <a:lnTo>
                    <a:pt x="60477" y="57"/>
                  </a:lnTo>
                  <a:lnTo>
                    <a:pt x="60249" y="19"/>
                  </a:lnTo>
                  <a:lnTo>
                    <a:pt x="60002" y="0"/>
                  </a:lnTo>
                  <a:lnTo>
                    <a:pt x="60002" y="0"/>
                  </a:lnTo>
                  <a:lnTo>
                    <a:pt x="59755" y="19"/>
                  </a:lnTo>
                  <a:lnTo>
                    <a:pt x="59528" y="57"/>
                  </a:lnTo>
                  <a:lnTo>
                    <a:pt x="59319" y="114"/>
                  </a:lnTo>
                  <a:lnTo>
                    <a:pt x="59148" y="190"/>
                  </a:lnTo>
                  <a:lnTo>
                    <a:pt x="58977" y="285"/>
                  </a:lnTo>
                  <a:lnTo>
                    <a:pt x="58826" y="399"/>
                  </a:lnTo>
                  <a:lnTo>
                    <a:pt x="58560" y="626"/>
                  </a:lnTo>
                  <a:lnTo>
                    <a:pt x="58275" y="854"/>
                  </a:lnTo>
                  <a:lnTo>
                    <a:pt x="58143" y="949"/>
                  </a:lnTo>
                  <a:lnTo>
                    <a:pt x="57972" y="1044"/>
                  </a:lnTo>
                  <a:lnTo>
                    <a:pt x="57801" y="1120"/>
                  </a:lnTo>
                  <a:lnTo>
                    <a:pt x="57592" y="1177"/>
                  </a:lnTo>
                  <a:lnTo>
                    <a:pt x="57365" y="1234"/>
                  </a:lnTo>
                  <a:lnTo>
                    <a:pt x="57118" y="1234"/>
                  </a:lnTo>
                  <a:lnTo>
                    <a:pt x="57118" y="1234"/>
                  </a:lnTo>
                  <a:lnTo>
                    <a:pt x="56871" y="1234"/>
                  </a:lnTo>
                  <a:lnTo>
                    <a:pt x="56643" y="1177"/>
                  </a:lnTo>
                  <a:lnTo>
                    <a:pt x="56435" y="1120"/>
                  </a:lnTo>
                  <a:lnTo>
                    <a:pt x="56264" y="1044"/>
                  </a:lnTo>
                  <a:lnTo>
                    <a:pt x="56093" y="949"/>
                  </a:lnTo>
                  <a:lnTo>
                    <a:pt x="55960" y="854"/>
                  </a:lnTo>
                  <a:lnTo>
                    <a:pt x="55676" y="626"/>
                  </a:lnTo>
                  <a:lnTo>
                    <a:pt x="55410" y="399"/>
                  </a:lnTo>
                  <a:lnTo>
                    <a:pt x="55258" y="285"/>
                  </a:lnTo>
                  <a:lnTo>
                    <a:pt x="55087" y="190"/>
                  </a:lnTo>
                  <a:lnTo>
                    <a:pt x="54917" y="114"/>
                  </a:lnTo>
                  <a:lnTo>
                    <a:pt x="54708" y="57"/>
                  </a:lnTo>
                  <a:lnTo>
                    <a:pt x="54480" y="19"/>
                  </a:lnTo>
                  <a:lnTo>
                    <a:pt x="54234" y="0"/>
                  </a:lnTo>
                  <a:lnTo>
                    <a:pt x="54234" y="0"/>
                  </a:lnTo>
                  <a:lnTo>
                    <a:pt x="53987" y="19"/>
                  </a:lnTo>
                  <a:lnTo>
                    <a:pt x="53759" y="57"/>
                  </a:lnTo>
                  <a:lnTo>
                    <a:pt x="53550" y="114"/>
                  </a:lnTo>
                  <a:lnTo>
                    <a:pt x="53380" y="190"/>
                  </a:lnTo>
                  <a:lnTo>
                    <a:pt x="53228" y="285"/>
                  </a:lnTo>
                  <a:lnTo>
                    <a:pt x="53076" y="399"/>
                  </a:lnTo>
                  <a:lnTo>
                    <a:pt x="52791" y="626"/>
                  </a:lnTo>
                  <a:lnTo>
                    <a:pt x="52526" y="854"/>
                  </a:lnTo>
                  <a:lnTo>
                    <a:pt x="52374" y="949"/>
                  </a:lnTo>
                  <a:lnTo>
                    <a:pt x="52203" y="1044"/>
                  </a:lnTo>
                  <a:lnTo>
                    <a:pt x="52032" y="1120"/>
                  </a:lnTo>
                  <a:lnTo>
                    <a:pt x="51824" y="1177"/>
                  </a:lnTo>
                  <a:lnTo>
                    <a:pt x="51615" y="1234"/>
                  </a:lnTo>
                  <a:lnTo>
                    <a:pt x="51349" y="1234"/>
                  </a:lnTo>
                  <a:lnTo>
                    <a:pt x="51349" y="1234"/>
                  </a:lnTo>
                  <a:lnTo>
                    <a:pt x="51103" y="1234"/>
                  </a:lnTo>
                  <a:lnTo>
                    <a:pt x="50875" y="1177"/>
                  </a:lnTo>
                  <a:lnTo>
                    <a:pt x="50685" y="1120"/>
                  </a:lnTo>
                  <a:lnTo>
                    <a:pt x="50495" y="1044"/>
                  </a:lnTo>
                  <a:lnTo>
                    <a:pt x="50343" y="949"/>
                  </a:lnTo>
                  <a:lnTo>
                    <a:pt x="50192" y="854"/>
                  </a:lnTo>
                  <a:lnTo>
                    <a:pt x="49907" y="626"/>
                  </a:lnTo>
                  <a:lnTo>
                    <a:pt x="49641" y="399"/>
                  </a:lnTo>
                  <a:lnTo>
                    <a:pt x="49490" y="285"/>
                  </a:lnTo>
                  <a:lnTo>
                    <a:pt x="49319" y="190"/>
                  </a:lnTo>
                  <a:lnTo>
                    <a:pt x="49148" y="114"/>
                  </a:lnTo>
                  <a:lnTo>
                    <a:pt x="48958" y="57"/>
                  </a:lnTo>
                  <a:lnTo>
                    <a:pt x="48731" y="19"/>
                  </a:lnTo>
                  <a:lnTo>
                    <a:pt x="48465" y="0"/>
                  </a:lnTo>
                  <a:lnTo>
                    <a:pt x="48465" y="0"/>
                  </a:lnTo>
                  <a:lnTo>
                    <a:pt x="48218" y="19"/>
                  </a:lnTo>
                  <a:lnTo>
                    <a:pt x="48009" y="57"/>
                  </a:lnTo>
                  <a:lnTo>
                    <a:pt x="47801" y="114"/>
                  </a:lnTo>
                  <a:lnTo>
                    <a:pt x="47630" y="190"/>
                  </a:lnTo>
                  <a:lnTo>
                    <a:pt x="47478" y="285"/>
                  </a:lnTo>
                  <a:lnTo>
                    <a:pt x="47326" y="380"/>
                  </a:lnTo>
                  <a:lnTo>
                    <a:pt x="47061" y="607"/>
                  </a:lnTo>
                  <a:lnTo>
                    <a:pt x="46795" y="816"/>
                  </a:lnTo>
                  <a:lnTo>
                    <a:pt x="46643" y="930"/>
                  </a:lnTo>
                  <a:lnTo>
                    <a:pt x="46491" y="1025"/>
                  </a:lnTo>
                  <a:lnTo>
                    <a:pt x="46321" y="1101"/>
                  </a:lnTo>
                  <a:lnTo>
                    <a:pt x="46131" y="1158"/>
                  </a:lnTo>
                  <a:lnTo>
                    <a:pt x="45922" y="1215"/>
                  </a:lnTo>
                  <a:lnTo>
                    <a:pt x="45694" y="1234"/>
                  </a:lnTo>
                  <a:lnTo>
                    <a:pt x="45694" y="1234"/>
                  </a:lnTo>
                  <a:lnTo>
                    <a:pt x="45694" y="1234"/>
                  </a:lnTo>
                  <a:lnTo>
                    <a:pt x="45448" y="1215"/>
                  </a:lnTo>
                  <a:lnTo>
                    <a:pt x="45239" y="1158"/>
                  </a:lnTo>
                  <a:lnTo>
                    <a:pt x="45068" y="1101"/>
                  </a:lnTo>
                  <a:lnTo>
                    <a:pt x="44897" y="1006"/>
                  </a:lnTo>
                  <a:lnTo>
                    <a:pt x="44746" y="911"/>
                  </a:lnTo>
                  <a:lnTo>
                    <a:pt x="44594" y="816"/>
                  </a:lnTo>
                  <a:lnTo>
                    <a:pt x="44328" y="588"/>
                  </a:lnTo>
                  <a:lnTo>
                    <a:pt x="44063" y="380"/>
                  </a:lnTo>
                  <a:lnTo>
                    <a:pt x="43911" y="285"/>
                  </a:lnTo>
                  <a:lnTo>
                    <a:pt x="43759" y="190"/>
                  </a:lnTo>
                  <a:lnTo>
                    <a:pt x="43588" y="114"/>
                  </a:lnTo>
                  <a:lnTo>
                    <a:pt x="43398" y="57"/>
                  </a:lnTo>
                  <a:lnTo>
                    <a:pt x="43171" y="19"/>
                  </a:lnTo>
                  <a:lnTo>
                    <a:pt x="42924" y="0"/>
                  </a:lnTo>
                  <a:lnTo>
                    <a:pt x="42924" y="0"/>
                  </a:lnTo>
                  <a:lnTo>
                    <a:pt x="42677" y="19"/>
                  </a:lnTo>
                  <a:lnTo>
                    <a:pt x="42450" y="57"/>
                  </a:lnTo>
                  <a:lnTo>
                    <a:pt x="42241" y="114"/>
                  </a:lnTo>
                  <a:lnTo>
                    <a:pt x="42070" y="190"/>
                  </a:lnTo>
                  <a:lnTo>
                    <a:pt x="41899" y="285"/>
                  </a:lnTo>
                  <a:lnTo>
                    <a:pt x="41766" y="399"/>
                  </a:lnTo>
                  <a:lnTo>
                    <a:pt x="41482" y="626"/>
                  </a:lnTo>
                  <a:lnTo>
                    <a:pt x="41216" y="854"/>
                  </a:lnTo>
                  <a:lnTo>
                    <a:pt x="41064" y="949"/>
                  </a:lnTo>
                  <a:lnTo>
                    <a:pt x="40894" y="1044"/>
                  </a:lnTo>
                  <a:lnTo>
                    <a:pt x="40723" y="1120"/>
                  </a:lnTo>
                  <a:lnTo>
                    <a:pt x="40514" y="1177"/>
                  </a:lnTo>
                  <a:lnTo>
                    <a:pt x="40286" y="1234"/>
                  </a:lnTo>
                  <a:lnTo>
                    <a:pt x="40040" y="1234"/>
                  </a:lnTo>
                  <a:lnTo>
                    <a:pt x="40040" y="1234"/>
                  </a:lnTo>
                  <a:lnTo>
                    <a:pt x="39793" y="1234"/>
                  </a:lnTo>
                  <a:lnTo>
                    <a:pt x="39565" y="1177"/>
                  </a:lnTo>
                  <a:lnTo>
                    <a:pt x="39357" y="1120"/>
                  </a:lnTo>
                  <a:lnTo>
                    <a:pt x="39186" y="1044"/>
                  </a:lnTo>
                  <a:lnTo>
                    <a:pt x="39015" y="949"/>
                  </a:lnTo>
                  <a:lnTo>
                    <a:pt x="38882" y="854"/>
                  </a:lnTo>
                  <a:lnTo>
                    <a:pt x="38597" y="626"/>
                  </a:lnTo>
                  <a:lnTo>
                    <a:pt x="38332" y="399"/>
                  </a:lnTo>
                  <a:lnTo>
                    <a:pt x="38180" y="285"/>
                  </a:lnTo>
                  <a:lnTo>
                    <a:pt x="38009" y="190"/>
                  </a:lnTo>
                  <a:lnTo>
                    <a:pt x="37838" y="114"/>
                  </a:lnTo>
                  <a:lnTo>
                    <a:pt x="37630" y="57"/>
                  </a:lnTo>
                  <a:lnTo>
                    <a:pt x="37421" y="19"/>
                  </a:lnTo>
                  <a:lnTo>
                    <a:pt x="37155" y="0"/>
                  </a:lnTo>
                  <a:lnTo>
                    <a:pt x="37155" y="0"/>
                  </a:lnTo>
                  <a:lnTo>
                    <a:pt x="36909" y="19"/>
                  </a:lnTo>
                  <a:lnTo>
                    <a:pt x="36681" y="57"/>
                  </a:lnTo>
                  <a:lnTo>
                    <a:pt x="36472" y="114"/>
                  </a:lnTo>
                  <a:lnTo>
                    <a:pt x="36301" y="190"/>
                  </a:lnTo>
                  <a:lnTo>
                    <a:pt x="36150" y="285"/>
                  </a:lnTo>
                  <a:lnTo>
                    <a:pt x="35998" y="399"/>
                  </a:lnTo>
                  <a:lnTo>
                    <a:pt x="35713" y="626"/>
                  </a:lnTo>
                  <a:lnTo>
                    <a:pt x="35448" y="854"/>
                  </a:lnTo>
                  <a:lnTo>
                    <a:pt x="35296" y="949"/>
                  </a:lnTo>
                  <a:lnTo>
                    <a:pt x="35125" y="1044"/>
                  </a:lnTo>
                  <a:lnTo>
                    <a:pt x="34954" y="1120"/>
                  </a:lnTo>
                  <a:lnTo>
                    <a:pt x="34745" y="1177"/>
                  </a:lnTo>
                  <a:lnTo>
                    <a:pt x="34537" y="1234"/>
                  </a:lnTo>
                  <a:lnTo>
                    <a:pt x="34271" y="1234"/>
                  </a:lnTo>
                  <a:lnTo>
                    <a:pt x="34271" y="1234"/>
                  </a:lnTo>
                  <a:lnTo>
                    <a:pt x="34024" y="1234"/>
                  </a:lnTo>
                  <a:lnTo>
                    <a:pt x="33797" y="1177"/>
                  </a:lnTo>
                  <a:lnTo>
                    <a:pt x="33607" y="1120"/>
                  </a:lnTo>
                  <a:lnTo>
                    <a:pt x="33417" y="1044"/>
                  </a:lnTo>
                  <a:lnTo>
                    <a:pt x="33265" y="949"/>
                  </a:lnTo>
                  <a:lnTo>
                    <a:pt x="33114" y="854"/>
                  </a:lnTo>
                  <a:lnTo>
                    <a:pt x="32829" y="626"/>
                  </a:lnTo>
                  <a:lnTo>
                    <a:pt x="32563" y="399"/>
                  </a:lnTo>
                  <a:lnTo>
                    <a:pt x="32411" y="285"/>
                  </a:lnTo>
                  <a:lnTo>
                    <a:pt x="32241" y="190"/>
                  </a:lnTo>
                  <a:lnTo>
                    <a:pt x="32070" y="114"/>
                  </a:lnTo>
                  <a:lnTo>
                    <a:pt x="31880" y="57"/>
                  </a:lnTo>
                  <a:lnTo>
                    <a:pt x="31652" y="19"/>
                  </a:lnTo>
                  <a:lnTo>
                    <a:pt x="31387" y="0"/>
                  </a:lnTo>
                  <a:lnTo>
                    <a:pt x="31387" y="0"/>
                  </a:lnTo>
                  <a:lnTo>
                    <a:pt x="31140" y="19"/>
                  </a:lnTo>
                  <a:lnTo>
                    <a:pt x="30912" y="57"/>
                  </a:lnTo>
                  <a:lnTo>
                    <a:pt x="30723" y="114"/>
                  </a:lnTo>
                  <a:lnTo>
                    <a:pt x="30533" y="190"/>
                  </a:lnTo>
                  <a:lnTo>
                    <a:pt x="30381" y="285"/>
                  </a:lnTo>
                  <a:lnTo>
                    <a:pt x="30229" y="399"/>
                  </a:lnTo>
                  <a:lnTo>
                    <a:pt x="29945" y="626"/>
                  </a:lnTo>
                  <a:lnTo>
                    <a:pt x="29679" y="854"/>
                  </a:lnTo>
                  <a:lnTo>
                    <a:pt x="29527" y="949"/>
                  </a:lnTo>
                  <a:lnTo>
                    <a:pt x="29375" y="1044"/>
                  </a:lnTo>
                  <a:lnTo>
                    <a:pt x="29186" y="1120"/>
                  </a:lnTo>
                  <a:lnTo>
                    <a:pt x="28996" y="1177"/>
                  </a:lnTo>
                  <a:lnTo>
                    <a:pt x="28768" y="1234"/>
                  </a:lnTo>
                  <a:lnTo>
                    <a:pt x="28502" y="1234"/>
                  </a:lnTo>
                  <a:lnTo>
                    <a:pt x="28502" y="1234"/>
                  </a:lnTo>
                  <a:lnTo>
                    <a:pt x="28256" y="1234"/>
                  </a:lnTo>
                  <a:lnTo>
                    <a:pt x="28028" y="1177"/>
                  </a:lnTo>
                  <a:lnTo>
                    <a:pt x="27838" y="1120"/>
                  </a:lnTo>
                  <a:lnTo>
                    <a:pt x="27648" y="1044"/>
                  </a:lnTo>
                  <a:lnTo>
                    <a:pt x="27497" y="949"/>
                  </a:lnTo>
                  <a:lnTo>
                    <a:pt x="27345" y="854"/>
                  </a:lnTo>
                  <a:lnTo>
                    <a:pt x="27079" y="626"/>
                  </a:lnTo>
                  <a:lnTo>
                    <a:pt x="26795" y="399"/>
                  </a:lnTo>
                  <a:lnTo>
                    <a:pt x="26643" y="285"/>
                  </a:lnTo>
                  <a:lnTo>
                    <a:pt x="26491" y="190"/>
                  </a:lnTo>
                  <a:lnTo>
                    <a:pt x="26301" y="114"/>
                  </a:lnTo>
                  <a:lnTo>
                    <a:pt x="26111" y="57"/>
                  </a:lnTo>
                  <a:lnTo>
                    <a:pt x="25884" y="19"/>
                  </a:lnTo>
                  <a:lnTo>
                    <a:pt x="25637" y="0"/>
                  </a:lnTo>
                  <a:lnTo>
                    <a:pt x="25637" y="0"/>
                  </a:lnTo>
                  <a:lnTo>
                    <a:pt x="25371" y="19"/>
                  </a:lnTo>
                  <a:lnTo>
                    <a:pt x="25163" y="57"/>
                  </a:lnTo>
                  <a:lnTo>
                    <a:pt x="24973" y="114"/>
                  </a:lnTo>
                  <a:lnTo>
                    <a:pt x="24783" y="190"/>
                  </a:lnTo>
                  <a:lnTo>
                    <a:pt x="24631" y="285"/>
                  </a:lnTo>
                  <a:lnTo>
                    <a:pt x="24480" y="380"/>
                  </a:lnTo>
                  <a:lnTo>
                    <a:pt x="24214" y="607"/>
                  </a:lnTo>
                  <a:lnTo>
                    <a:pt x="23948" y="816"/>
                  </a:lnTo>
                  <a:lnTo>
                    <a:pt x="23796" y="930"/>
                  </a:lnTo>
                  <a:lnTo>
                    <a:pt x="23645" y="1025"/>
                  </a:lnTo>
                  <a:lnTo>
                    <a:pt x="23474" y="1101"/>
                  </a:lnTo>
                  <a:lnTo>
                    <a:pt x="23284" y="1158"/>
                  </a:lnTo>
                  <a:lnTo>
                    <a:pt x="23075" y="1215"/>
                  </a:lnTo>
                  <a:lnTo>
                    <a:pt x="22848" y="1234"/>
                  </a:lnTo>
                  <a:lnTo>
                    <a:pt x="22848" y="1234"/>
                  </a:lnTo>
                  <a:lnTo>
                    <a:pt x="22848" y="1234"/>
                  </a:lnTo>
                  <a:lnTo>
                    <a:pt x="22620" y="1215"/>
                  </a:lnTo>
                  <a:lnTo>
                    <a:pt x="22411" y="1158"/>
                  </a:lnTo>
                  <a:lnTo>
                    <a:pt x="22221" y="1101"/>
                  </a:lnTo>
                  <a:lnTo>
                    <a:pt x="22051" y="1006"/>
                  </a:lnTo>
                  <a:lnTo>
                    <a:pt x="21899" y="911"/>
                  </a:lnTo>
                  <a:lnTo>
                    <a:pt x="21766" y="816"/>
                  </a:lnTo>
                  <a:lnTo>
                    <a:pt x="21500" y="588"/>
                  </a:lnTo>
                  <a:lnTo>
                    <a:pt x="21216" y="380"/>
                  </a:lnTo>
                  <a:lnTo>
                    <a:pt x="21083" y="285"/>
                  </a:lnTo>
                  <a:lnTo>
                    <a:pt x="20912" y="190"/>
                  </a:lnTo>
                  <a:lnTo>
                    <a:pt x="20741" y="114"/>
                  </a:lnTo>
                  <a:lnTo>
                    <a:pt x="20552" y="57"/>
                  </a:lnTo>
                  <a:lnTo>
                    <a:pt x="20324" y="19"/>
                  </a:lnTo>
                  <a:lnTo>
                    <a:pt x="20077" y="0"/>
                  </a:lnTo>
                  <a:lnTo>
                    <a:pt x="20077" y="0"/>
                  </a:lnTo>
                  <a:lnTo>
                    <a:pt x="19830" y="19"/>
                  </a:lnTo>
                  <a:lnTo>
                    <a:pt x="19603" y="57"/>
                  </a:lnTo>
                  <a:lnTo>
                    <a:pt x="19413" y="114"/>
                  </a:lnTo>
                  <a:lnTo>
                    <a:pt x="19223" y="190"/>
                  </a:lnTo>
                  <a:lnTo>
                    <a:pt x="19071" y="285"/>
                  </a:lnTo>
                  <a:lnTo>
                    <a:pt x="18920" y="399"/>
                  </a:lnTo>
                  <a:lnTo>
                    <a:pt x="18635" y="626"/>
                  </a:lnTo>
                  <a:lnTo>
                    <a:pt x="18369" y="854"/>
                  </a:lnTo>
                  <a:lnTo>
                    <a:pt x="18218" y="949"/>
                  </a:lnTo>
                  <a:lnTo>
                    <a:pt x="18047" y="1044"/>
                  </a:lnTo>
                  <a:lnTo>
                    <a:pt x="17876" y="1120"/>
                  </a:lnTo>
                  <a:lnTo>
                    <a:pt x="17686" y="1177"/>
                  </a:lnTo>
                  <a:lnTo>
                    <a:pt x="17459" y="1234"/>
                  </a:lnTo>
                  <a:lnTo>
                    <a:pt x="17193" y="1234"/>
                  </a:lnTo>
                  <a:lnTo>
                    <a:pt x="17193" y="1234"/>
                  </a:lnTo>
                  <a:lnTo>
                    <a:pt x="16946" y="1234"/>
                  </a:lnTo>
                  <a:lnTo>
                    <a:pt x="16718" y="1177"/>
                  </a:lnTo>
                  <a:lnTo>
                    <a:pt x="16529" y="1120"/>
                  </a:lnTo>
                  <a:lnTo>
                    <a:pt x="16339" y="1044"/>
                  </a:lnTo>
                  <a:lnTo>
                    <a:pt x="16187" y="949"/>
                  </a:lnTo>
                  <a:lnTo>
                    <a:pt x="16035" y="854"/>
                  </a:lnTo>
                  <a:lnTo>
                    <a:pt x="15751" y="626"/>
                  </a:lnTo>
                  <a:lnTo>
                    <a:pt x="15485" y="399"/>
                  </a:lnTo>
                  <a:lnTo>
                    <a:pt x="15333" y="285"/>
                  </a:lnTo>
                  <a:lnTo>
                    <a:pt x="15181" y="190"/>
                  </a:lnTo>
                  <a:lnTo>
                    <a:pt x="14992" y="114"/>
                  </a:lnTo>
                  <a:lnTo>
                    <a:pt x="14802" y="57"/>
                  </a:lnTo>
                  <a:lnTo>
                    <a:pt x="14574" y="19"/>
                  </a:lnTo>
                  <a:lnTo>
                    <a:pt x="14309" y="0"/>
                  </a:lnTo>
                  <a:lnTo>
                    <a:pt x="14309" y="0"/>
                  </a:lnTo>
                  <a:lnTo>
                    <a:pt x="14062" y="19"/>
                  </a:lnTo>
                  <a:lnTo>
                    <a:pt x="13834" y="57"/>
                  </a:lnTo>
                  <a:lnTo>
                    <a:pt x="13644" y="114"/>
                  </a:lnTo>
                  <a:lnTo>
                    <a:pt x="13455" y="190"/>
                  </a:lnTo>
                  <a:lnTo>
                    <a:pt x="13303" y="285"/>
                  </a:lnTo>
                  <a:lnTo>
                    <a:pt x="13151" y="399"/>
                  </a:lnTo>
                  <a:lnTo>
                    <a:pt x="12866" y="626"/>
                  </a:lnTo>
                  <a:lnTo>
                    <a:pt x="12601" y="854"/>
                  </a:lnTo>
                  <a:lnTo>
                    <a:pt x="12449" y="949"/>
                  </a:lnTo>
                  <a:lnTo>
                    <a:pt x="12297" y="1044"/>
                  </a:lnTo>
                  <a:lnTo>
                    <a:pt x="12107" y="1120"/>
                  </a:lnTo>
                  <a:lnTo>
                    <a:pt x="11918" y="1177"/>
                  </a:lnTo>
                  <a:lnTo>
                    <a:pt x="11690" y="1234"/>
                  </a:lnTo>
                  <a:lnTo>
                    <a:pt x="11424" y="1234"/>
                  </a:lnTo>
                  <a:lnTo>
                    <a:pt x="11424" y="1234"/>
                  </a:lnTo>
                  <a:lnTo>
                    <a:pt x="11178" y="1234"/>
                  </a:lnTo>
                  <a:lnTo>
                    <a:pt x="10950" y="1177"/>
                  </a:lnTo>
                  <a:lnTo>
                    <a:pt x="10760" y="1120"/>
                  </a:lnTo>
                  <a:lnTo>
                    <a:pt x="10570" y="1044"/>
                  </a:lnTo>
                  <a:lnTo>
                    <a:pt x="10418" y="949"/>
                  </a:lnTo>
                  <a:lnTo>
                    <a:pt x="10267" y="854"/>
                  </a:lnTo>
                  <a:lnTo>
                    <a:pt x="10001" y="626"/>
                  </a:lnTo>
                  <a:lnTo>
                    <a:pt x="9716" y="399"/>
                  </a:lnTo>
                  <a:lnTo>
                    <a:pt x="9565" y="285"/>
                  </a:lnTo>
                  <a:lnTo>
                    <a:pt x="9413" y="190"/>
                  </a:lnTo>
                  <a:lnTo>
                    <a:pt x="9223" y="114"/>
                  </a:lnTo>
                  <a:lnTo>
                    <a:pt x="9033" y="57"/>
                  </a:lnTo>
                  <a:lnTo>
                    <a:pt x="8806" y="19"/>
                  </a:lnTo>
                  <a:lnTo>
                    <a:pt x="8559" y="0"/>
                  </a:lnTo>
                  <a:lnTo>
                    <a:pt x="8559" y="0"/>
                  </a:lnTo>
                  <a:lnTo>
                    <a:pt x="8293" y="19"/>
                  </a:lnTo>
                  <a:lnTo>
                    <a:pt x="8066" y="57"/>
                  </a:lnTo>
                  <a:lnTo>
                    <a:pt x="7876" y="114"/>
                  </a:lnTo>
                  <a:lnTo>
                    <a:pt x="7686" y="190"/>
                  </a:lnTo>
                  <a:lnTo>
                    <a:pt x="7534" y="285"/>
                  </a:lnTo>
                  <a:lnTo>
                    <a:pt x="7382" y="399"/>
                  </a:lnTo>
                  <a:lnTo>
                    <a:pt x="7117" y="626"/>
                  </a:lnTo>
                  <a:lnTo>
                    <a:pt x="6832" y="854"/>
                  </a:lnTo>
                  <a:lnTo>
                    <a:pt x="6680" y="949"/>
                  </a:lnTo>
                  <a:lnTo>
                    <a:pt x="6528" y="1044"/>
                  </a:lnTo>
                  <a:lnTo>
                    <a:pt x="6339" y="1120"/>
                  </a:lnTo>
                  <a:lnTo>
                    <a:pt x="6149" y="1177"/>
                  </a:lnTo>
                  <a:lnTo>
                    <a:pt x="5921" y="1234"/>
                  </a:lnTo>
                  <a:lnTo>
                    <a:pt x="5675" y="1234"/>
                  </a:lnTo>
                  <a:lnTo>
                    <a:pt x="5675" y="1234"/>
                  </a:lnTo>
                  <a:lnTo>
                    <a:pt x="5409" y="1234"/>
                  </a:lnTo>
                  <a:lnTo>
                    <a:pt x="5181" y="1177"/>
                  </a:lnTo>
                  <a:lnTo>
                    <a:pt x="4991" y="1120"/>
                  </a:lnTo>
                  <a:lnTo>
                    <a:pt x="4821" y="1044"/>
                  </a:lnTo>
                  <a:lnTo>
                    <a:pt x="4650" y="949"/>
                  </a:lnTo>
                  <a:lnTo>
                    <a:pt x="4498" y="854"/>
                  </a:lnTo>
                  <a:lnTo>
                    <a:pt x="4232" y="626"/>
                  </a:lnTo>
                  <a:lnTo>
                    <a:pt x="3948" y="399"/>
                  </a:lnTo>
                  <a:lnTo>
                    <a:pt x="3796" y="285"/>
                  </a:lnTo>
                  <a:lnTo>
                    <a:pt x="3644" y="190"/>
                  </a:lnTo>
                  <a:lnTo>
                    <a:pt x="3473" y="114"/>
                  </a:lnTo>
                  <a:lnTo>
                    <a:pt x="3265" y="57"/>
                  </a:lnTo>
                  <a:lnTo>
                    <a:pt x="3037" y="19"/>
                  </a:lnTo>
                  <a:lnTo>
                    <a:pt x="2790" y="0"/>
                  </a:lnTo>
                  <a:lnTo>
                    <a:pt x="2790" y="0"/>
                  </a:lnTo>
                  <a:lnTo>
                    <a:pt x="2544" y="19"/>
                  </a:lnTo>
                  <a:lnTo>
                    <a:pt x="2316" y="57"/>
                  </a:lnTo>
                  <a:lnTo>
                    <a:pt x="2126" y="114"/>
                  </a:lnTo>
                  <a:lnTo>
                    <a:pt x="1955" y="190"/>
                  </a:lnTo>
                  <a:lnTo>
                    <a:pt x="1785" y="285"/>
                  </a:lnTo>
                  <a:lnTo>
                    <a:pt x="1633" y="380"/>
                  </a:lnTo>
                  <a:lnTo>
                    <a:pt x="1367" y="607"/>
                  </a:lnTo>
                  <a:lnTo>
                    <a:pt x="1101" y="816"/>
                  </a:lnTo>
                  <a:lnTo>
                    <a:pt x="969" y="930"/>
                  </a:lnTo>
                  <a:lnTo>
                    <a:pt x="798" y="1025"/>
                  </a:lnTo>
                  <a:lnTo>
                    <a:pt x="646" y="1101"/>
                  </a:lnTo>
                  <a:lnTo>
                    <a:pt x="456" y="1158"/>
                  </a:lnTo>
                  <a:lnTo>
                    <a:pt x="247" y="1215"/>
                  </a:lnTo>
                  <a:lnTo>
                    <a:pt x="1" y="1234"/>
                  </a:lnTo>
                  <a:lnTo>
                    <a:pt x="1" y="3264"/>
                  </a:lnTo>
                  <a:lnTo>
                    <a:pt x="1" y="4251"/>
                  </a:lnTo>
                  <a:lnTo>
                    <a:pt x="90895" y="4251"/>
                  </a:lnTo>
                  <a:lnTo>
                    <a:pt x="90895" y="1158"/>
                  </a:lnTo>
                  <a:lnTo>
                    <a:pt x="90895" y="1158"/>
                  </a:lnTo>
                  <a:lnTo>
                    <a:pt x="90743" y="1082"/>
                  </a:lnTo>
                  <a:lnTo>
                    <a:pt x="90591" y="1025"/>
                  </a:lnTo>
                  <a:lnTo>
                    <a:pt x="90458" y="949"/>
                  </a:lnTo>
                  <a:lnTo>
                    <a:pt x="90325" y="854"/>
                  </a:lnTo>
                  <a:lnTo>
                    <a:pt x="90098" y="664"/>
                  </a:lnTo>
                  <a:lnTo>
                    <a:pt x="89870" y="475"/>
                  </a:lnTo>
                  <a:lnTo>
                    <a:pt x="89623" y="285"/>
                  </a:lnTo>
                  <a:lnTo>
                    <a:pt x="89490" y="209"/>
                  </a:lnTo>
                  <a:lnTo>
                    <a:pt x="89358" y="152"/>
                  </a:lnTo>
                  <a:lnTo>
                    <a:pt x="89187" y="76"/>
                  </a:lnTo>
                  <a:lnTo>
                    <a:pt x="89016" y="38"/>
                  </a:lnTo>
                  <a:lnTo>
                    <a:pt x="88826" y="19"/>
                  </a:lnTo>
                  <a:lnTo>
                    <a:pt x="88618" y="0"/>
                  </a:lnTo>
                  <a:lnTo>
                    <a:pt x="88618" y="0"/>
                  </a:lnTo>
                  <a:lnTo>
                    <a:pt x="88352" y="19"/>
                  </a:lnTo>
                  <a:lnTo>
                    <a:pt x="88124" y="57"/>
                  </a:lnTo>
                  <a:lnTo>
                    <a:pt x="87934" y="114"/>
                  </a:lnTo>
                  <a:lnTo>
                    <a:pt x="87745" y="190"/>
                  </a:lnTo>
                  <a:lnTo>
                    <a:pt x="87593" y="285"/>
                  </a:lnTo>
                  <a:lnTo>
                    <a:pt x="87441" y="399"/>
                  </a:lnTo>
                  <a:lnTo>
                    <a:pt x="87175" y="626"/>
                  </a:lnTo>
                  <a:lnTo>
                    <a:pt x="86891" y="854"/>
                  </a:lnTo>
                  <a:lnTo>
                    <a:pt x="86739" y="949"/>
                  </a:lnTo>
                  <a:lnTo>
                    <a:pt x="86587" y="1044"/>
                  </a:lnTo>
                  <a:lnTo>
                    <a:pt x="86397" y="1120"/>
                  </a:lnTo>
                  <a:lnTo>
                    <a:pt x="86208" y="1177"/>
                  </a:lnTo>
                  <a:lnTo>
                    <a:pt x="85980" y="1234"/>
                  </a:lnTo>
                  <a:lnTo>
                    <a:pt x="85733" y="12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2"/>
            <p:cNvSpPr/>
            <p:nvPr/>
          </p:nvSpPr>
          <p:spPr>
            <a:xfrm>
              <a:off x="15150" y="4362350"/>
              <a:ext cx="9144150" cy="310614"/>
            </a:xfrm>
            <a:custGeom>
              <a:avLst/>
              <a:gdLst/>
              <a:ahLst/>
              <a:cxnLst/>
              <a:rect l="l" t="t" r="r" b="b"/>
              <a:pathLst>
                <a:path w="91084" h="3094" extrusionOk="0">
                  <a:moveTo>
                    <a:pt x="2638" y="1"/>
                  </a:moveTo>
                  <a:lnTo>
                    <a:pt x="2410" y="20"/>
                  </a:lnTo>
                  <a:lnTo>
                    <a:pt x="2182" y="58"/>
                  </a:lnTo>
                  <a:lnTo>
                    <a:pt x="1992" y="115"/>
                  </a:lnTo>
                  <a:lnTo>
                    <a:pt x="1822" y="172"/>
                  </a:lnTo>
                  <a:lnTo>
                    <a:pt x="1670" y="266"/>
                  </a:lnTo>
                  <a:lnTo>
                    <a:pt x="1537" y="361"/>
                  </a:lnTo>
                  <a:lnTo>
                    <a:pt x="1271" y="570"/>
                  </a:lnTo>
                  <a:lnTo>
                    <a:pt x="1006" y="779"/>
                  </a:lnTo>
                  <a:lnTo>
                    <a:pt x="873" y="893"/>
                  </a:lnTo>
                  <a:lnTo>
                    <a:pt x="740" y="987"/>
                  </a:lnTo>
                  <a:lnTo>
                    <a:pt x="569" y="1063"/>
                  </a:lnTo>
                  <a:lnTo>
                    <a:pt x="398" y="1139"/>
                  </a:lnTo>
                  <a:lnTo>
                    <a:pt x="209" y="1196"/>
                  </a:lnTo>
                  <a:lnTo>
                    <a:pt x="0" y="1234"/>
                  </a:lnTo>
                  <a:lnTo>
                    <a:pt x="0" y="3094"/>
                  </a:lnTo>
                  <a:lnTo>
                    <a:pt x="247" y="3075"/>
                  </a:lnTo>
                  <a:lnTo>
                    <a:pt x="474" y="3037"/>
                  </a:lnTo>
                  <a:lnTo>
                    <a:pt x="664" y="2980"/>
                  </a:lnTo>
                  <a:lnTo>
                    <a:pt x="854" y="2904"/>
                  </a:lnTo>
                  <a:lnTo>
                    <a:pt x="1006" y="2809"/>
                  </a:lnTo>
                  <a:lnTo>
                    <a:pt x="1158" y="2695"/>
                  </a:lnTo>
                  <a:lnTo>
                    <a:pt x="1423" y="2468"/>
                  </a:lnTo>
                  <a:lnTo>
                    <a:pt x="1708" y="2240"/>
                  </a:lnTo>
                  <a:lnTo>
                    <a:pt x="1860" y="2145"/>
                  </a:lnTo>
                  <a:lnTo>
                    <a:pt x="2011" y="2050"/>
                  </a:lnTo>
                  <a:lnTo>
                    <a:pt x="2201" y="1974"/>
                  </a:lnTo>
                  <a:lnTo>
                    <a:pt x="2391" y="1917"/>
                  </a:lnTo>
                  <a:lnTo>
                    <a:pt x="2619" y="1879"/>
                  </a:lnTo>
                  <a:lnTo>
                    <a:pt x="2865" y="1860"/>
                  </a:lnTo>
                  <a:lnTo>
                    <a:pt x="3131" y="1879"/>
                  </a:lnTo>
                  <a:lnTo>
                    <a:pt x="3340" y="1917"/>
                  </a:lnTo>
                  <a:lnTo>
                    <a:pt x="3548" y="1974"/>
                  </a:lnTo>
                  <a:lnTo>
                    <a:pt x="3719" y="2050"/>
                  </a:lnTo>
                  <a:lnTo>
                    <a:pt x="3890" y="2145"/>
                  </a:lnTo>
                  <a:lnTo>
                    <a:pt x="4042" y="2259"/>
                  </a:lnTo>
                  <a:lnTo>
                    <a:pt x="4307" y="2468"/>
                  </a:lnTo>
                  <a:lnTo>
                    <a:pt x="4592" y="2695"/>
                  </a:lnTo>
                  <a:lnTo>
                    <a:pt x="4725" y="2809"/>
                  </a:lnTo>
                  <a:lnTo>
                    <a:pt x="4896" y="2904"/>
                  </a:lnTo>
                  <a:lnTo>
                    <a:pt x="5067" y="2980"/>
                  </a:lnTo>
                  <a:lnTo>
                    <a:pt x="5275" y="3037"/>
                  </a:lnTo>
                  <a:lnTo>
                    <a:pt x="5503" y="3075"/>
                  </a:lnTo>
                  <a:lnTo>
                    <a:pt x="5750" y="3094"/>
                  </a:lnTo>
                  <a:lnTo>
                    <a:pt x="5996" y="3075"/>
                  </a:lnTo>
                  <a:lnTo>
                    <a:pt x="6224" y="3037"/>
                  </a:lnTo>
                  <a:lnTo>
                    <a:pt x="6433" y="2980"/>
                  </a:lnTo>
                  <a:lnTo>
                    <a:pt x="6604" y="2904"/>
                  </a:lnTo>
                  <a:lnTo>
                    <a:pt x="6774" y="2809"/>
                  </a:lnTo>
                  <a:lnTo>
                    <a:pt x="6907" y="2695"/>
                  </a:lnTo>
                  <a:lnTo>
                    <a:pt x="7192" y="2468"/>
                  </a:lnTo>
                  <a:lnTo>
                    <a:pt x="7476" y="2259"/>
                  </a:lnTo>
                  <a:lnTo>
                    <a:pt x="7609" y="2145"/>
                  </a:lnTo>
                  <a:lnTo>
                    <a:pt x="7780" y="2050"/>
                  </a:lnTo>
                  <a:lnTo>
                    <a:pt x="7951" y="1974"/>
                  </a:lnTo>
                  <a:lnTo>
                    <a:pt x="8160" y="1917"/>
                  </a:lnTo>
                  <a:lnTo>
                    <a:pt x="8387" y="1879"/>
                  </a:lnTo>
                  <a:lnTo>
                    <a:pt x="8634" y="1860"/>
                  </a:lnTo>
                  <a:lnTo>
                    <a:pt x="8881" y="1879"/>
                  </a:lnTo>
                  <a:lnTo>
                    <a:pt x="9108" y="1917"/>
                  </a:lnTo>
                  <a:lnTo>
                    <a:pt x="9317" y="1974"/>
                  </a:lnTo>
                  <a:lnTo>
                    <a:pt x="9488" y="2050"/>
                  </a:lnTo>
                  <a:lnTo>
                    <a:pt x="9659" y="2145"/>
                  </a:lnTo>
                  <a:lnTo>
                    <a:pt x="9791" y="2259"/>
                  </a:lnTo>
                  <a:lnTo>
                    <a:pt x="10076" y="2468"/>
                  </a:lnTo>
                  <a:lnTo>
                    <a:pt x="10342" y="2695"/>
                  </a:lnTo>
                  <a:lnTo>
                    <a:pt x="10494" y="2809"/>
                  </a:lnTo>
                  <a:lnTo>
                    <a:pt x="10664" y="2904"/>
                  </a:lnTo>
                  <a:lnTo>
                    <a:pt x="10835" y="2980"/>
                  </a:lnTo>
                  <a:lnTo>
                    <a:pt x="11044" y="3037"/>
                  </a:lnTo>
                  <a:lnTo>
                    <a:pt x="11253" y="3075"/>
                  </a:lnTo>
                  <a:lnTo>
                    <a:pt x="11518" y="3094"/>
                  </a:lnTo>
                  <a:lnTo>
                    <a:pt x="11765" y="3075"/>
                  </a:lnTo>
                  <a:lnTo>
                    <a:pt x="11993" y="3037"/>
                  </a:lnTo>
                  <a:lnTo>
                    <a:pt x="12201" y="2980"/>
                  </a:lnTo>
                  <a:lnTo>
                    <a:pt x="12372" y="2904"/>
                  </a:lnTo>
                  <a:lnTo>
                    <a:pt x="12524" y="2809"/>
                  </a:lnTo>
                  <a:lnTo>
                    <a:pt x="12676" y="2695"/>
                  </a:lnTo>
                  <a:lnTo>
                    <a:pt x="12960" y="2468"/>
                  </a:lnTo>
                  <a:lnTo>
                    <a:pt x="13226" y="2259"/>
                  </a:lnTo>
                  <a:lnTo>
                    <a:pt x="13378" y="2145"/>
                  </a:lnTo>
                  <a:lnTo>
                    <a:pt x="13549" y="2050"/>
                  </a:lnTo>
                  <a:lnTo>
                    <a:pt x="13719" y="1974"/>
                  </a:lnTo>
                  <a:lnTo>
                    <a:pt x="13928" y="1917"/>
                  </a:lnTo>
                  <a:lnTo>
                    <a:pt x="14137" y="1879"/>
                  </a:lnTo>
                  <a:lnTo>
                    <a:pt x="14403" y="1860"/>
                  </a:lnTo>
                  <a:lnTo>
                    <a:pt x="14649" y="1879"/>
                  </a:lnTo>
                  <a:lnTo>
                    <a:pt x="14858" y="1917"/>
                  </a:lnTo>
                  <a:lnTo>
                    <a:pt x="15067" y="1974"/>
                  </a:lnTo>
                  <a:lnTo>
                    <a:pt x="15238" y="2050"/>
                  </a:lnTo>
                  <a:lnTo>
                    <a:pt x="15389" y="2126"/>
                  </a:lnTo>
                  <a:lnTo>
                    <a:pt x="15541" y="2240"/>
                  </a:lnTo>
                  <a:lnTo>
                    <a:pt x="15807" y="2449"/>
                  </a:lnTo>
                  <a:lnTo>
                    <a:pt x="16072" y="2676"/>
                  </a:lnTo>
                  <a:lnTo>
                    <a:pt x="16224" y="2771"/>
                  </a:lnTo>
                  <a:lnTo>
                    <a:pt x="16376" y="2866"/>
                  </a:lnTo>
                  <a:lnTo>
                    <a:pt x="16528" y="2961"/>
                  </a:lnTo>
                  <a:lnTo>
                    <a:pt x="16718" y="3018"/>
                  </a:lnTo>
                  <a:lnTo>
                    <a:pt x="16926" y="3056"/>
                  </a:lnTo>
                  <a:lnTo>
                    <a:pt x="17154" y="3094"/>
                  </a:lnTo>
                  <a:lnTo>
                    <a:pt x="17401" y="3075"/>
                  </a:lnTo>
                  <a:lnTo>
                    <a:pt x="17610" y="3018"/>
                  </a:lnTo>
                  <a:lnTo>
                    <a:pt x="17799" y="2961"/>
                  </a:lnTo>
                  <a:lnTo>
                    <a:pt x="17970" y="2866"/>
                  </a:lnTo>
                  <a:lnTo>
                    <a:pt x="18122" y="2771"/>
                  </a:lnTo>
                  <a:lnTo>
                    <a:pt x="18255" y="2676"/>
                  </a:lnTo>
                  <a:lnTo>
                    <a:pt x="18520" y="2449"/>
                  </a:lnTo>
                  <a:lnTo>
                    <a:pt x="18805" y="2240"/>
                  </a:lnTo>
                  <a:lnTo>
                    <a:pt x="18938" y="2126"/>
                  </a:lnTo>
                  <a:lnTo>
                    <a:pt x="19109" y="2050"/>
                  </a:lnTo>
                  <a:lnTo>
                    <a:pt x="19279" y="1974"/>
                  </a:lnTo>
                  <a:lnTo>
                    <a:pt x="19469" y="1917"/>
                  </a:lnTo>
                  <a:lnTo>
                    <a:pt x="19697" y="1879"/>
                  </a:lnTo>
                  <a:lnTo>
                    <a:pt x="19944" y="1860"/>
                  </a:lnTo>
                  <a:lnTo>
                    <a:pt x="20190" y="1879"/>
                  </a:lnTo>
                  <a:lnTo>
                    <a:pt x="20418" y="1917"/>
                  </a:lnTo>
                  <a:lnTo>
                    <a:pt x="20627" y="1974"/>
                  </a:lnTo>
                  <a:lnTo>
                    <a:pt x="20797" y="2050"/>
                  </a:lnTo>
                  <a:lnTo>
                    <a:pt x="20968" y="2145"/>
                  </a:lnTo>
                  <a:lnTo>
                    <a:pt x="21120" y="2259"/>
                  </a:lnTo>
                  <a:lnTo>
                    <a:pt x="21386" y="2468"/>
                  </a:lnTo>
                  <a:lnTo>
                    <a:pt x="21670" y="2695"/>
                  </a:lnTo>
                  <a:lnTo>
                    <a:pt x="21803" y="2809"/>
                  </a:lnTo>
                  <a:lnTo>
                    <a:pt x="21974" y="2904"/>
                  </a:lnTo>
                  <a:lnTo>
                    <a:pt x="22145" y="2980"/>
                  </a:lnTo>
                  <a:lnTo>
                    <a:pt x="22353" y="3037"/>
                  </a:lnTo>
                  <a:lnTo>
                    <a:pt x="22581" y="3075"/>
                  </a:lnTo>
                  <a:lnTo>
                    <a:pt x="22828" y="3094"/>
                  </a:lnTo>
                  <a:lnTo>
                    <a:pt x="23075" y="3075"/>
                  </a:lnTo>
                  <a:lnTo>
                    <a:pt x="23302" y="3037"/>
                  </a:lnTo>
                  <a:lnTo>
                    <a:pt x="23511" y="2980"/>
                  </a:lnTo>
                  <a:lnTo>
                    <a:pt x="23682" y="2904"/>
                  </a:lnTo>
                  <a:lnTo>
                    <a:pt x="23853" y="2809"/>
                  </a:lnTo>
                  <a:lnTo>
                    <a:pt x="23985" y="2695"/>
                  </a:lnTo>
                  <a:lnTo>
                    <a:pt x="24270" y="2468"/>
                  </a:lnTo>
                  <a:lnTo>
                    <a:pt x="24536" y="2259"/>
                  </a:lnTo>
                  <a:lnTo>
                    <a:pt x="24687" y="2145"/>
                  </a:lnTo>
                  <a:lnTo>
                    <a:pt x="24858" y="2050"/>
                  </a:lnTo>
                  <a:lnTo>
                    <a:pt x="25029" y="1974"/>
                  </a:lnTo>
                  <a:lnTo>
                    <a:pt x="25238" y="1917"/>
                  </a:lnTo>
                  <a:lnTo>
                    <a:pt x="25465" y="1879"/>
                  </a:lnTo>
                  <a:lnTo>
                    <a:pt x="25712" y="1860"/>
                  </a:lnTo>
                  <a:lnTo>
                    <a:pt x="25959" y="1879"/>
                  </a:lnTo>
                  <a:lnTo>
                    <a:pt x="26187" y="1917"/>
                  </a:lnTo>
                  <a:lnTo>
                    <a:pt x="26395" y="1974"/>
                  </a:lnTo>
                  <a:lnTo>
                    <a:pt x="26566" y="2050"/>
                  </a:lnTo>
                  <a:lnTo>
                    <a:pt x="26718" y="2145"/>
                  </a:lnTo>
                  <a:lnTo>
                    <a:pt x="26870" y="2259"/>
                  </a:lnTo>
                  <a:lnTo>
                    <a:pt x="27154" y="2468"/>
                  </a:lnTo>
                  <a:lnTo>
                    <a:pt x="27420" y="2695"/>
                  </a:lnTo>
                  <a:lnTo>
                    <a:pt x="27572" y="2809"/>
                  </a:lnTo>
                  <a:lnTo>
                    <a:pt x="27743" y="2904"/>
                  </a:lnTo>
                  <a:lnTo>
                    <a:pt x="27913" y="2980"/>
                  </a:lnTo>
                  <a:lnTo>
                    <a:pt x="28122" y="3037"/>
                  </a:lnTo>
                  <a:lnTo>
                    <a:pt x="28331" y="3075"/>
                  </a:lnTo>
                  <a:lnTo>
                    <a:pt x="28596" y="3094"/>
                  </a:lnTo>
                  <a:lnTo>
                    <a:pt x="28843" y="3075"/>
                  </a:lnTo>
                  <a:lnTo>
                    <a:pt x="29071" y="3037"/>
                  </a:lnTo>
                  <a:lnTo>
                    <a:pt x="29280" y="2980"/>
                  </a:lnTo>
                  <a:lnTo>
                    <a:pt x="29450" y="2904"/>
                  </a:lnTo>
                  <a:lnTo>
                    <a:pt x="29602" y="2809"/>
                  </a:lnTo>
                  <a:lnTo>
                    <a:pt x="29754" y="2695"/>
                  </a:lnTo>
                  <a:lnTo>
                    <a:pt x="30039" y="2468"/>
                  </a:lnTo>
                  <a:lnTo>
                    <a:pt x="30304" y="2259"/>
                  </a:lnTo>
                  <a:lnTo>
                    <a:pt x="30456" y="2145"/>
                  </a:lnTo>
                  <a:lnTo>
                    <a:pt x="30627" y="2050"/>
                  </a:lnTo>
                  <a:lnTo>
                    <a:pt x="30798" y="1974"/>
                  </a:lnTo>
                  <a:lnTo>
                    <a:pt x="30987" y="1917"/>
                  </a:lnTo>
                  <a:lnTo>
                    <a:pt x="31215" y="1879"/>
                  </a:lnTo>
                  <a:lnTo>
                    <a:pt x="31481" y="1860"/>
                  </a:lnTo>
                  <a:lnTo>
                    <a:pt x="31727" y="1879"/>
                  </a:lnTo>
                  <a:lnTo>
                    <a:pt x="31955" y="1917"/>
                  </a:lnTo>
                  <a:lnTo>
                    <a:pt x="32145" y="1974"/>
                  </a:lnTo>
                  <a:lnTo>
                    <a:pt x="32335" y="2050"/>
                  </a:lnTo>
                  <a:lnTo>
                    <a:pt x="32486" y="2145"/>
                  </a:lnTo>
                  <a:lnTo>
                    <a:pt x="32638" y="2259"/>
                  </a:lnTo>
                  <a:lnTo>
                    <a:pt x="32923" y="2468"/>
                  </a:lnTo>
                  <a:lnTo>
                    <a:pt x="33189" y="2695"/>
                  </a:lnTo>
                  <a:lnTo>
                    <a:pt x="33340" y="2809"/>
                  </a:lnTo>
                  <a:lnTo>
                    <a:pt x="33511" y="2904"/>
                  </a:lnTo>
                  <a:lnTo>
                    <a:pt x="33682" y="2980"/>
                  </a:lnTo>
                  <a:lnTo>
                    <a:pt x="33872" y="3037"/>
                  </a:lnTo>
                  <a:lnTo>
                    <a:pt x="34099" y="3075"/>
                  </a:lnTo>
                  <a:lnTo>
                    <a:pt x="34365" y="3094"/>
                  </a:lnTo>
                  <a:lnTo>
                    <a:pt x="34612" y="3075"/>
                  </a:lnTo>
                  <a:lnTo>
                    <a:pt x="34839" y="3037"/>
                  </a:lnTo>
                  <a:lnTo>
                    <a:pt x="35029" y="2980"/>
                  </a:lnTo>
                  <a:lnTo>
                    <a:pt x="35219" y="2904"/>
                  </a:lnTo>
                  <a:lnTo>
                    <a:pt x="35371" y="2809"/>
                  </a:lnTo>
                  <a:lnTo>
                    <a:pt x="35523" y="2695"/>
                  </a:lnTo>
                  <a:lnTo>
                    <a:pt x="35807" y="2468"/>
                  </a:lnTo>
                  <a:lnTo>
                    <a:pt x="36073" y="2259"/>
                  </a:lnTo>
                  <a:lnTo>
                    <a:pt x="36225" y="2145"/>
                  </a:lnTo>
                  <a:lnTo>
                    <a:pt x="36377" y="2050"/>
                  </a:lnTo>
                  <a:lnTo>
                    <a:pt x="36566" y="1974"/>
                  </a:lnTo>
                  <a:lnTo>
                    <a:pt x="36756" y="1917"/>
                  </a:lnTo>
                  <a:lnTo>
                    <a:pt x="36984" y="1879"/>
                  </a:lnTo>
                  <a:lnTo>
                    <a:pt x="37249" y="1860"/>
                  </a:lnTo>
                  <a:lnTo>
                    <a:pt x="37496" y="1879"/>
                  </a:lnTo>
                  <a:lnTo>
                    <a:pt x="37705" y="1917"/>
                  </a:lnTo>
                  <a:lnTo>
                    <a:pt x="37895" y="1974"/>
                  </a:lnTo>
                  <a:lnTo>
                    <a:pt x="38084" y="2050"/>
                  </a:lnTo>
                  <a:lnTo>
                    <a:pt x="38236" y="2126"/>
                  </a:lnTo>
                  <a:lnTo>
                    <a:pt x="38388" y="2240"/>
                  </a:lnTo>
                  <a:lnTo>
                    <a:pt x="38654" y="2449"/>
                  </a:lnTo>
                  <a:lnTo>
                    <a:pt x="38919" y="2676"/>
                  </a:lnTo>
                  <a:lnTo>
                    <a:pt x="39052" y="2771"/>
                  </a:lnTo>
                  <a:lnTo>
                    <a:pt x="39204" y="2866"/>
                  </a:lnTo>
                  <a:lnTo>
                    <a:pt x="39375" y="2961"/>
                  </a:lnTo>
                  <a:lnTo>
                    <a:pt x="39564" y="3018"/>
                  </a:lnTo>
                  <a:lnTo>
                    <a:pt x="39773" y="3056"/>
                  </a:lnTo>
                  <a:lnTo>
                    <a:pt x="40001" y="3094"/>
                  </a:lnTo>
                  <a:lnTo>
                    <a:pt x="40248" y="3075"/>
                  </a:lnTo>
                  <a:lnTo>
                    <a:pt x="40456" y="3018"/>
                  </a:lnTo>
                  <a:lnTo>
                    <a:pt x="40646" y="2961"/>
                  </a:lnTo>
                  <a:lnTo>
                    <a:pt x="40817" y="2866"/>
                  </a:lnTo>
                  <a:lnTo>
                    <a:pt x="40969" y="2771"/>
                  </a:lnTo>
                  <a:lnTo>
                    <a:pt x="41101" y="2676"/>
                  </a:lnTo>
                  <a:lnTo>
                    <a:pt x="41367" y="2449"/>
                  </a:lnTo>
                  <a:lnTo>
                    <a:pt x="41633" y="2240"/>
                  </a:lnTo>
                  <a:lnTo>
                    <a:pt x="41785" y="2126"/>
                  </a:lnTo>
                  <a:lnTo>
                    <a:pt x="41955" y="2050"/>
                  </a:lnTo>
                  <a:lnTo>
                    <a:pt x="42126" y="1974"/>
                  </a:lnTo>
                  <a:lnTo>
                    <a:pt x="42316" y="1917"/>
                  </a:lnTo>
                  <a:lnTo>
                    <a:pt x="42544" y="1879"/>
                  </a:lnTo>
                  <a:lnTo>
                    <a:pt x="42790" y="1860"/>
                  </a:lnTo>
                  <a:lnTo>
                    <a:pt x="43037" y="1879"/>
                  </a:lnTo>
                  <a:lnTo>
                    <a:pt x="43265" y="1917"/>
                  </a:lnTo>
                  <a:lnTo>
                    <a:pt x="43473" y="1974"/>
                  </a:lnTo>
                  <a:lnTo>
                    <a:pt x="43644" y="2050"/>
                  </a:lnTo>
                  <a:lnTo>
                    <a:pt x="43796" y="2145"/>
                  </a:lnTo>
                  <a:lnTo>
                    <a:pt x="43948" y="2259"/>
                  </a:lnTo>
                  <a:lnTo>
                    <a:pt x="44232" y="2468"/>
                  </a:lnTo>
                  <a:lnTo>
                    <a:pt x="44498" y="2695"/>
                  </a:lnTo>
                  <a:lnTo>
                    <a:pt x="44650" y="2809"/>
                  </a:lnTo>
                  <a:lnTo>
                    <a:pt x="44821" y="2904"/>
                  </a:lnTo>
                  <a:lnTo>
                    <a:pt x="44992" y="2980"/>
                  </a:lnTo>
                  <a:lnTo>
                    <a:pt x="45200" y="3037"/>
                  </a:lnTo>
                  <a:lnTo>
                    <a:pt x="45409" y="3075"/>
                  </a:lnTo>
                  <a:lnTo>
                    <a:pt x="45675" y="3094"/>
                  </a:lnTo>
                  <a:lnTo>
                    <a:pt x="45921" y="3075"/>
                  </a:lnTo>
                  <a:lnTo>
                    <a:pt x="46149" y="3037"/>
                  </a:lnTo>
                  <a:lnTo>
                    <a:pt x="46339" y="2980"/>
                  </a:lnTo>
                  <a:lnTo>
                    <a:pt x="46529" y="2904"/>
                  </a:lnTo>
                  <a:lnTo>
                    <a:pt x="46680" y="2809"/>
                  </a:lnTo>
                  <a:lnTo>
                    <a:pt x="46832" y="2695"/>
                  </a:lnTo>
                  <a:lnTo>
                    <a:pt x="47117" y="2468"/>
                  </a:lnTo>
                  <a:lnTo>
                    <a:pt x="47382" y="2259"/>
                  </a:lnTo>
                  <a:lnTo>
                    <a:pt x="47534" y="2145"/>
                  </a:lnTo>
                  <a:lnTo>
                    <a:pt x="47705" y="2050"/>
                  </a:lnTo>
                  <a:lnTo>
                    <a:pt x="47876" y="1974"/>
                  </a:lnTo>
                  <a:lnTo>
                    <a:pt x="48066" y="1917"/>
                  </a:lnTo>
                  <a:lnTo>
                    <a:pt x="48293" y="1879"/>
                  </a:lnTo>
                  <a:lnTo>
                    <a:pt x="48559" y="1860"/>
                  </a:lnTo>
                  <a:lnTo>
                    <a:pt x="48806" y="1879"/>
                  </a:lnTo>
                  <a:lnTo>
                    <a:pt x="49033" y="1917"/>
                  </a:lnTo>
                  <a:lnTo>
                    <a:pt x="49223" y="1974"/>
                  </a:lnTo>
                  <a:lnTo>
                    <a:pt x="49413" y="2050"/>
                  </a:lnTo>
                  <a:lnTo>
                    <a:pt x="49565" y="2145"/>
                  </a:lnTo>
                  <a:lnTo>
                    <a:pt x="49716" y="2259"/>
                  </a:lnTo>
                  <a:lnTo>
                    <a:pt x="50001" y="2468"/>
                  </a:lnTo>
                  <a:lnTo>
                    <a:pt x="50267" y="2695"/>
                  </a:lnTo>
                  <a:lnTo>
                    <a:pt x="50419" y="2809"/>
                  </a:lnTo>
                  <a:lnTo>
                    <a:pt x="50570" y="2904"/>
                  </a:lnTo>
                  <a:lnTo>
                    <a:pt x="50760" y="2980"/>
                  </a:lnTo>
                  <a:lnTo>
                    <a:pt x="50950" y="3037"/>
                  </a:lnTo>
                  <a:lnTo>
                    <a:pt x="51178" y="3075"/>
                  </a:lnTo>
                  <a:lnTo>
                    <a:pt x="51443" y="3094"/>
                  </a:lnTo>
                  <a:lnTo>
                    <a:pt x="51690" y="3075"/>
                  </a:lnTo>
                  <a:lnTo>
                    <a:pt x="51918" y="3037"/>
                  </a:lnTo>
                  <a:lnTo>
                    <a:pt x="52107" y="2980"/>
                  </a:lnTo>
                  <a:lnTo>
                    <a:pt x="52297" y="2904"/>
                  </a:lnTo>
                  <a:lnTo>
                    <a:pt x="52449" y="2809"/>
                  </a:lnTo>
                  <a:lnTo>
                    <a:pt x="52601" y="2695"/>
                  </a:lnTo>
                  <a:lnTo>
                    <a:pt x="52885" y="2468"/>
                  </a:lnTo>
                  <a:lnTo>
                    <a:pt x="53151" y="2259"/>
                  </a:lnTo>
                  <a:lnTo>
                    <a:pt x="53303" y="2145"/>
                  </a:lnTo>
                  <a:lnTo>
                    <a:pt x="53455" y="2050"/>
                  </a:lnTo>
                  <a:lnTo>
                    <a:pt x="53644" y="1974"/>
                  </a:lnTo>
                  <a:lnTo>
                    <a:pt x="53834" y="1917"/>
                  </a:lnTo>
                  <a:lnTo>
                    <a:pt x="54062" y="1879"/>
                  </a:lnTo>
                  <a:lnTo>
                    <a:pt x="54309" y="1860"/>
                  </a:lnTo>
                  <a:lnTo>
                    <a:pt x="54574" y="1879"/>
                  </a:lnTo>
                  <a:lnTo>
                    <a:pt x="54802" y="1917"/>
                  </a:lnTo>
                  <a:lnTo>
                    <a:pt x="54992" y="1974"/>
                  </a:lnTo>
                  <a:lnTo>
                    <a:pt x="55181" y="2050"/>
                  </a:lnTo>
                  <a:lnTo>
                    <a:pt x="55333" y="2145"/>
                  </a:lnTo>
                  <a:lnTo>
                    <a:pt x="55485" y="2259"/>
                  </a:lnTo>
                  <a:lnTo>
                    <a:pt x="55751" y="2468"/>
                  </a:lnTo>
                  <a:lnTo>
                    <a:pt x="56035" y="2695"/>
                  </a:lnTo>
                  <a:lnTo>
                    <a:pt x="56187" y="2809"/>
                  </a:lnTo>
                  <a:lnTo>
                    <a:pt x="56339" y="2904"/>
                  </a:lnTo>
                  <a:lnTo>
                    <a:pt x="56529" y="2980"/>
                  </a:lnTo>
                  <a:lnTo>
                    <a:pt x="56719" y="3037"/>
                  </a:lnTo>
                  <a:lnTo>
                    <a:pt x="56946" y="3075"/>
                  </a:lnTo>
                  <a:lnTo>
                    <a:pt x="57193" y="3094"/>
                  </a:lnTo>
                  <a:lnTo>
                    <a:pt x="57459" y="3075"/>
                  </a:lnTo>
                  <a:lnTo>
                    <a:pt x="57686" y="3037"/>
                  </a:lnTo>
                  <a:lnTo>
                    <a:pt x="57876" y="2980"/>
                  </a:lnTo>
                  <a:lnTo>
                    <a:pt x="58047" y="2904"/>
                  </a:lnTo>
                  <a:lnTo>
                    <a:pt x="58218" y="2809"/>
                  </a:lnTo>
                  <a:lnTo>
                    <a:pt x="58369" y="2695"/>
                  </a:lnTo>
                  <a:lnTo>
                    <a:pt x="58635" y="2468"/>
                  </a:lnTo>
                  <a:lnTo>
                    <a:pt x="58920" y="2259"/>
                  </a:lnTo>
                  <a:lnTo>
                    <a:pt x="59072" y="2145"/>
                  </a:lnTo>
                  <a:lnTo>
                    <a:pt x="59223" y="2050"/>
                  </a:lnTo>
                  <a:lnTo>
                    <a:pt x="59413" y="1974"/>
                  </a:lnTo>
                  <a:lnTo>
                    <a:pt x="59603" y="1917"/>
                  </a:lnTo>
                  <a:lnTo>
                    <a:pt x="59831" y="1879"/>
                  </a:lnTo>
                  <a:lnTo>
                    <a:pt x="60077" y="1860"/>
                  </a:lnTo>
                  <a:lnTo>
                    <a:pt x="60324" y="1879"/>
                  </a:lnTo>
                  <a:lnTo>
                    <a:pt x="60552" y="1917"/>
                  </a:lnTo>
                  <a:lnTo>
                    <a:pt x="60741" y="1974"/>
                  </a:lnTo>
                  <a:lnTo>
                    <a:pt x="60912" y="2050"/>
                  </a:lnTo>
                  <a:lnTo>
                    <a:pt x="61083" y="2126"/>
                  </a:lnTo>
                  <a:lnTo>
                    <a:pt x="61216" y="2240"/>
                  </a:lnTo>
                  <a:lnTo>
                    <a:pt x="61500" y="2449"/>
                  </a:lnTo>
                  <a:lnTo>
                    <a:pt x="61766" y="2676"/>
                  </a:lnTo>
                  <a:lnTo>
                    <a:pt x="61899" y="2771"/>
                  </a:lnTo>
                  <a:lnTo>
                    <a:pt x="62051" y="2866"/>
                  </a:lnTo>
                  <a:lnTo>
                    <a:pt x="62222" y="2961"/>
                  </a:lnTo>
                  <a:lnTo>
                    <a:pt x="62411" y="3018"/>
                  </a:lnTo>
                  <a:lnTo>
                    <a:pt x="62620" y="3056"/>
                  </a:lnTo>
                  <a:lnTo>
                    <a:pt x="62848" y="3094"/>
                  </a:lnTo>
                  <a:lnTo>
                    <a:pt x="63075" y="3075"/>
                  </a:lnTo>
                  <a:lnTo>
                    <a:pt x="63303" y="3018"/>
                  </a:lnTo>
                  <a:lnTo>
                    <a:pt x="63474" y="2961"/>
                  </a:lnTo>
                  <a:lnTo>
                    <a:pt x="63645" y="2866"/>
                  </a:lnTo>
                  <a:lnTo>
                    <a:pt x="63796" y="2771"/>
                  </a:lnTo>
                  <a:lnTo>
                    <a:pt x="63948" y="2676"/>
                  </a:lnTo>
                  <a:lnTo>
                    <a:pt x="64214" y="2449"/>
                  </a:lnTo>
                  <a:lnTo>
                    <a:pt x="64480" y="2240"/>
                  </a:lnTo>
                  <a:lnTo>
                    <a:pt x="64631" y="2126"/>
                  </a:lnTo>
                  <a:lnTo>
                    <a:pt x="64783" y="2050"/>
                  </a:lnTo>
                  <a:lnTo>
                    <a:pt x="64973" y="1974"/>
                  </a:lnTo>
                  <a:lnTo>
                    <a:pt x="65163" y="1917"/>
                  </a:lnTo>
                  <a:lnTo>
                    <a:pt x="65390" y="1879"/>
                  </a:lnTo>
                  <a:lnTo>
                    <a:pt x="65637" y="1860"/>
                  </a:lnTo>
                  <a:lnTo>
                    <a:pt x="65884" y="1879"/>
                  </a:lnTo>
                  <a:lnTo>
                    <a:pt x="66112" y="1917"/>
                  </a:lnTo>
                  <a:lnTo>
                    <a:pt x="66301" y="1974"/>
                  </a:lnTo>
                  <a:lnTo>
                    <a:pt x="66491" y="2050"/>
                  </a:lnTo>
                  <a:lnTo>
                    <a:pt x="66643" y="2145"/>
                  </a:lnTo>
                  <a:lnTo>
                    <a:pt x="66795" y="2259"/>
                  </a:lnTo>
                  <a:lnTo>
                    <a:pt x="67079" y="2468"/>
                  </a:lnTo>
                  <a:lnTo>
                    <a:pt x="67345" y="2695"/>
                  </a:lnTo>
                  <a:lnTo>
                    <a:pt x="67497" y="2809"/>
                  </a:lnTo>
                  <a:lnTo>
                    <a:pt x="67649" y="2904"/>
                  </a:lnTo>
                  <a:lnTo>
                    <a:pt x="67838" y="2980"/>
                  </a:lnTo>
                  <a:lnTo>
                    <a:pt x="68028" y="3037"/>
                  </a:lnTo>
                  <a:lnTo>
                    <a:pt x="68256" y="3075"/>
                  </a:lnTo>
                  <a:lnTo>
                    <a:pt x="68521" y="3094"/>
                  </a:lnTo>
                  <a:lnTo>
                    <a:pt x="68768" y="3075"/>
                  </a:lnTo>
                  <a:lnTo>
                    <a:pt x="68996" y="3037"/>
                  </a:lnTo>
                  <a:lnTo>
                    <a:pt x="69186" y="2980"/>
                  </a:lnTo>
                  <a:lnTo>
                    <a:pt x="69375" y="2904"/>
                  </a:lnTo>
                  <a:lnTo>
                    <a:pt x="69527" y="2809"/>
                  </a:lnTo>
                  <a:lnTo>
                    <a:pt x="69679" y="2695"/>
                  </a:lnTo>
                  <a:lnTo>
                    <a:pt x="69945" y="2468"/>
                  </a:lnTo>
                  <a:lnTo>
                    <a:pt x="70229" y="2259"/>
                  </a:lnTo>
                  <a:lnTo>
                    <a:pt x="70381" y="2145"/>
                  </a:lnTo>
                  <a:lnTo>
                    <a:pt x="70533" y="2050"/>
                  </a:lnTo>
                  <a:lnTo>
                    <a:pt x="70723" y="1974"/>
                  </a:lnTo>
                  <a:lnTo>
                    <a:pt x="70912" y="1917"/>
                  </a:lnTo>
                  <a:lnTo>
                    <a:pt x="71140" y="1879"/>
                  </a:lnTo>
                  <a:lnTo>
                    <a:pt x="71387" y="1860"/>
                  </a:lnTo>
                  <a:lnTo>
                    <a:pt x="71652" y="1879"/>
                  </a:lnTo>
                  <a:lnTo>
                    <a:pt x="71880" y="1917"/>
                  </a:lnTo>
                  <a:lnTo>
                    <a:pt x="72070" y="1974"/>
                  </a:lnTo>
                  <a:lnTo>
                    <a:pt x="72241" y="2050"/>
                  </a:lnTo>
                  <a:lnTo>
                    <a:pt x="72411" y="2145"/>
                  </a:lnTo>
                  <a:lnTo>
                    <a:pt x="72563" y="2259"/>
                  </a:lnTo>
                  <a:lnTo>
                    <a:pt x="72829" y="2468"/>
                  </a:lnTo>
                  <a:lnTo>
                    <a:pt x="73114" y="2695"/>
                  </a:lnTo>
                  <a:lnTo>
                    <a:pt x="73265" y="2809"/>
                  </a:lnTo>
                  <a:lnTo>
                    <a:pt x="73417" y="2904"/>
                  </a:lnTo>
                  <a:lnTo>
                    <a:pt x="73607" y="2980"/>
                  </a:lnTo>
                  <a:lnTo>
                    <a:pt x="73797" y="3037"/>
                  </a:lnTo>
                  <a:lnTo>
                    <a:pt x="74024" y="3075"/>
                  </a:lnTo>
                  <a:lnTo>
                    <a:pt x="74271" y="3094"/>
                  </a:lnTo>
                  <a:lnTo>
                    <a:pt x="74366" y="3094"/>
                  </a:lnTo>
                  <a:lnTo>
                    <a:pt x="74594" y="3075"/>
                  </a:lnTo>
                  <a:lnTo>
                    <a:pt x="74802" y="3018"/>
                  </a:lnTo>
                  <a:lnTo>
                    <a:pt x="74992" y="2961"/>
                  </a:lnTo>
                  <a:lnTo>
                    <a:pt x="75163" y="2866"/>
                  </a:lnTo>
                  <a:lnTo>
                    <a:pt x="75315" y="2771"/>
                  </a:lnTo>
                  <a:lnTo>
                    <a:pt x="75448" y="2676"/>
                  </a:lnTo>
                  <a:lnTo>
                    <a:pt x="75732" y="2449"/>
                  </a:lnTo>
                  <a:lnTo>
                    <a:pt x="75998" y="2240"/>
                  </a:lnTo>
                  <a:lnTo>
                    <a:pt x="76150" y="2126"/>
                  </a:lnTo>
                  <a:lnTo>
                    <a:pt x="76302" y="2050"/>
                  </a:lnTo>
                  <a:lnTo>
                    <a:pt x="76472" y="1974"/>
                  </a:lnTo>
                  <a:lnTo>
                    <a:pt x="76681" y="1917"/>
                  </a:lnTo>
                  <a:lnTo>
                    <a:pt x="76890" y="1879"/>
                  </a:lnTo>
                  <a:lnTo>
                    <a:pt x="77136" y="1860"/>
                  </a:lnTo>
                  <a:lnTo>
                    <a:pt x="77155" y="1860"/>
                  </a:lnTo>
                  <a:lnTo>
                    <a:pt x="77421" y="1879"/>
                  </a:lnTo>
                  <a:lnTo>
                    <a:pt x="77630" y="1917"/>
                  </a:lnTo>
                  <a:lnTo>
                    <a:pt x="77839" y="1974"/>
                  </a:lnTo>
                  <a:lnTo>
                    <a:pt x="78009" y="2050"/>
                  </a:lnTo>
                  <a:lnTo>
                    <a:pt x="78180" y="2145"/>
                  </a:lnTo>
                  <a:lnTo>
                    <a:pt x="78332" y="2240"/>
                  </a:lnTo>
                  <a:lnTo>
                    <a:pt x="78598" y="2468"/>
                  </a:lnTo>
                  <a:lnTo>
                    <a:pt x="78882" y="2695"/>
                  </a:lnTo>
                  <a:lnTo>
                    <a:pt x="79015" y="2809"/>
                  </a:lnTo>
                  <a:lnTo>
                    <a:pt x="79186" y="2904"/>
                  </a:lnTo>
                  <a:lnTo>
                    <a:pt x="79357" y="2980"/>
                  </a:lnTo>
                  <a:lnTo>
                    <a:pt x="79565" y="3037"/>
                  </a:lnTo>
                  <a:lnTo>
                    <a:pt x="79774" y="3075"/>
                  </a:lnTo>
                  <a:lnTo>
                    <a:pt x="80040" y="3094"/>
                  </a:lnTo>
                  <a:lnTo>
                    <a:pt x="80286" y="3075"/>
                  </a:lnTo>
                  <a:lnTo>
                    <a:pt x="80514" y="3037"/>
                  </a:lnTo>
                  <a:lnTo>
                    <a:pt x="80704" y="2980"/>
                  </a:lnTo>
                  <a:lnTo>
                    <a:pt x="80875" y="2904"/>
                  </a:lnTo>
                  <a:lnTo>
                    <a:pt x="81045" y="2809"/>
                  </a:lnTo>
                  <a:lnTo>
                    <a:pt x="81197" y="2695"/>
                  </a:lnTo>
                  <a:lnTo>
                    <a:pt x="81463" y="2468"/>
                  </a:lnTo>
                  <a:lnTo>
                    <a:pt x="81748" y="2240"/>
                  </a:lnTo>
                  <a:lnTo>
                    <a:pt x="81899" y="2145"/>
                  </a:lnTo>
                  <a:lnTo>
                    <a:pt x="82051" y="2050"/>
                  </a:lnTo>
                  <a:lnTo>
                    <a:pt x="82222" y="1974"/>
                  </a:lnTo>
                  <a:lnTo>
                    <a:pt x="82431" y="1917"/>
                  </a:lnTo>
                  <a:lnTo>
                    <a:pt x="82658" y="1879"/>
                  </a:lnTo>
                  <a:lnTo>
                    <a:pt x="82905" y="1860"/>
                  </a:lnTo>
                  <a:lnTo>
                    <a:pt x="82924" y="1860"/>
                  </a:lnTo>
                  <a:lnTo>
                    <a:pt x="83171" y="1879"/>
                  </a:lnTo>
                  <a:lnTo>
                    <a:pt x="83398" y="1917"/>
                  </a:lnTo>
                  <a:lnTo>
                    <a:pt x="83588" y="1974"/>
                  </a:lnTo>
                  <a:lnTo>
                    <a:pt x="83759" y="2050"/>
                  </a:lnTo>
                  <a:lnTo>
                    <a:pt x="83930" y="2126"/>
                  </a:lnTo>
                  <a:lnTo>
                    <a:pt x="84063" y="2240"/>
                  </a:lnTo>
                  <a:lnTo>
                    <a:pt x="84328" y="2449"/>
                  </a:lnTo>
                  <a:lnTo>
                    <a:pt x="84594" y="2676"/>
                  </a:lnTo>
                  <a:lnTo>
                    <a:pt x="84746" y="2771"/>
                  </a:lnTo>
                  <a:lnTo>
                    <a:pt x="84898" y="2866"/>
                  </a:lnTo>
                  <a:lnTo>
                    <a:pt x="85068" y="2961"/>
                  </a:lnTo>
                  <a:lnTo>
                    <a:pt x="85239" y="3018"/>
                  </a:lnTo>
                  <a:lnTo>
                    <a:pt x="85448" y="3056"/>
                  </a:lnTo>
                  <a:lnTo>
                    <a:pt x="85695" y="3094"/>
                  </a:lnTo>
                  <a:lnTo>
                    <a:pt x="85789" y="3094"/>
                  </a:lnTo>
                  <a:lnTo>
                    <a:pt x="86036" y="3075"/>
                  </a:lnTo>
                  <a:lnTo>
                    <a:pt x="86264" y="3037"/>
                  </a:lnTo>
                  <a:lnTo>
                    <a:pt x="86473" y="2980"/>
                  </a:lnTo>
                  <a:lnTo>
                    <a:pt x="86643" y="2904"/>
                  </a:lnTo>
                  <a:lnTo>
                    <a:pt x="86814" y="2809"/>
                  </a:lnTo>
                  <a:lnTo>
                    <a:pt x="86947" y="2695"/>
                  </a:lnTo>
                  <a:lnTo>
                    <a:pt x="87232" y="2468"/>
                  </a:lnTo>
                  <a:lnTo>
                    <a:pt x="87497" y="2259"/>
                  </a:lnTo>
                  <a:lnTo>
                    <a:pt x="87649" y="2145"/>
                  </a:lnTo>
                  <a:lnTo>
                    <a:pt x="87820" y="2050"/>
                  </a:lnTo>
                  <a:lnTo>
                    <a:pt x="87991" y="1974"/>
                  </a:lnTo>
                  <a:lnTo>
                    <a:pt x="88199" y="1917"/>
                  </a:lnTo>
                  <a:lnTo>
                    <a:pt x="88408" y="1879"/>
                  </a:lnTo>
                  <a:lnTo>
                    <a:pt x="88674" y="1860"/>
                  </a:lnTo>
                  <a:lnTo>
                    <a:pt x="88901" y="1860"/>
                  </a:lnTo>
                  <a:lnTo>
                    <a:pt x="89091" y="1898"/>
                  </a:lnTo>
                  <a:lnTo>
                    <a:pt x="89262" y="1955"/>
                  </a:lnTo>
                  <a:lnTo>
                    <a:pt x="89433" y="2012"/>
                  </a:lnTo>
                  <a:lnTo>
                    <a:pt x="89585" y="2088"/>
                  </a:lnTo>
                  <a:lnTo>
                    <a:pt x="89717" y="2164"/>
                  </a:lnTo>
                  <a:lnTo>
                    <a:pt x="89964" y="2354"/>
                  </a:lnTo>
                  <a:lnTo>
                    <a:pt x="90211" y="2543"/>
                  </a:lnTo>
                  <a:lnTo>
                    <a:pt x="90457" y="2752"/>
                  </a:lnTo>
                  <a:lnTo>
                    <a:pt x="90590" y="2828"/>
                  </a:lnTo>
                  <a:lnTo>
                    <a:pt x="90742" y="2904"/>
                  </a:lnTo>
                  <a:lnTo>
                    <a:pt x="90913" y="2980"/>
                  </a:lnTo>
                  <a:lnTo>
                    <a:pt x="91084" y="3037"/>
                  </a:lnTo>
                  <a:lnTo>
                    <a:pt x="91084" y="1215"/>
                  </a:lnTo>
                  <a:lnTo>
                    <a:pt x="90875" y="1177"/>
                  </a:lnTo>
                  <a:lnTo>
                    <a:pt x="90685" y="1120"/>
                  </a:lnTo>
                  <a:lnTo>
                    <a:pt x="90514" y="1044"/>
                  </a:lnTo>
                  <a:lnTo>
                    <a:pt x="90363" y="968"/>
                  </a:lnTo>
                  <a:lnTo>
                    <a:pt x="90211" y="874"/>
                  </a:lnTo>
                  <a:lnTo>
                    <a:pt x="90078" y="760"/>
                  </a:lnTo>
                  <a:lnTo>
                    <a:pt x="89831" y="551"/>
                  </a:lnTo>
                  <a:lnTo>
                    <a:pt x="89566" y="342"/>
                  </a:lnTo>
                  <a:lnTo>
                    <a:pt x="89433" y="247"/>
                  </a:lnTo>
                  <a:lnTo>
                    <a:pt x="89262" y="172"/>
                  </a:lnTo>
                  <a:lnTo>
                    <a:pt x="89091" y="96"/>
                  </a:lnTo>
                  <a:lnTo>
                    <a:pt x="88901" y="58"/>
                  </a:lnTo>
                  <a:lnTo>
                    <a:pt x="88693" y="20"/>
                  </a:lnTo>
                  <a:lnTo>
                    <a:pt x="88465" y="1"/>
                  </a:lnTo>
                  <a:lnTo>
                    <a:pt x="88218" y="20"/>
                  </a:lnTo>
                  <a:lnTo>
                    <a:pt x="87991" y="58"/>
                  </a:lnTo>
                  <a:lnTo>
                    <a:pt x="87782" y="115"/>
                  </a:lnTo>
                  <a:lnTo>
                    <a:pt x="87611" y="190"/>
                  </a:lnTo>
                  <a:lnTo>
                    <a:pt x="87440" y="285"/>
                  </a:lnTo>
                  <a:lnTo>
                    <a:pt x="87307" y="399"/>
                  </a:lnTo>
                  <a:lnTo>
                    <a:pt x="87023" y="627"/>
                  </a:lnTo>
                  <a:lnTo>
                    <a:pt x="86738" y="855"/>
                  </a:lnTo>
                  <a:lnTo>
                    <a:pt x="86605" y="950"/>
                  </a:lnTo>
                  <a:lnTo>
                    <a:pt x="86435" y="1044"/>
                  </a:lnTo>
                  <a:lnTo>
                    <a:pt x="86264" y="1120"/>
                  </a:lnTo>
                  <a:lnTo>
                    <a:pt x="86055" y="1196"/>
                  </a:lnTo>
                  <a:lnTo>
                    <a:pt x="85827" y="1234"/>
                  </a:lnTo>
                  <a:lnTo>
                    <a:pt x="85334" y="1234"/>
                  </a:lnTo>
                  <a:lnTo>
                    <a:pt x="85106" y="1196"/>
                  </a:lnTo>
                  <a:lnTo>
                    <a:pt x="84898" y="1120"/>
                  </a:lnTo>
                  <a:lnTo>
                    <a:pt x="84727" y="1044"/>
                  </a:lnTo>
                  <a:lnTo>
                    <a:pt x="84556" y="950"/>
                  </a:lnTo>
                  <a:lnTo>
                    <a:pt x="84423" y="855"/>
                  </a:lnTo>
                  <a:lnTo>
                    <a:pt x="84139" y="627"/>
                  </a:lnTo>
                  <a:lnTo>
                    <a:pt x="83873" y="399"/>
                  </a:lnTo>
                  <a:lnTo>
                    <a:pt x="83721" y="285"/>
                  </a:lnTo>
                  <a:lnTo>
                    <a:pt x="83550" y="190"/>
                  </a:lnTo>
                  <a:lnTo>
                    <a:pt x="83379" y="115"/>
                  </a:lnTo>
                  <a:lnTo>
                    <a:pt x="83171" y="58"/>
                  </a:lnTo>
                  <a:lnTo>
                    <a:pt x="82962" y="20"/>
                  </a:lnTo>
                  <a:lnTo>
                    <a:pt x="82696" y="1"/>
                  </a:lnTo>
                  <a:lnTo>
                    <a:pt x="82450" y="20"/>
                  </a:lnTo>
                  <a:lnTo>
                    <a:pt x="82222" y="58"/>
                  </a:lnTo>
                  <a:lnTo>
                    <a:pt x="82013" y="115"/>
                  </a:lnTo>
                  <a:lnTo>
                    <a:pt x="81842" y="190"/>
                  </a:lnTo>
                  <a:lnTo>
                    <a:pt x="81691" y="285"/>
                  </a:lnTo>
                  <a:lnTo>
                    <a:pt x="81539" y="399"/>
                  </a:lnTo>
                  <a:lnTo>
                    <a:pt x="81254" y="627"/>
                  </a:lnTo>
                  <a:lnTo>
                    <a:pt x="80989" y="855"/>
                  </a:lnTo>
                  <a:lnTo>
                    <a:pt x="80837" y="950"/>
                  </a:lnTo>
                  <a:lnTo>
                    <a:pt x="80666" y="1044"/>
                  </a:lnTo>
                  <a:lnTo>
                    <a:pt x="80495" y="1120"/>
                  </a:lnTo>
                  <a:lnTo>
                    <a:pt x="80286" y="1196"/>
                  </a:lnTo>
                  <a:lnTo>
                    <a:pt x="80078" y="1234"/>
                  </a:lnTo>
                  <a:lnTo>
                    <a:pt x="79565" y="1234"/>
                  </a:lnTo>
                  <a:lnTo>
                    <a:pt x="79338" y="1196"/>
                  </a:lnTo>
                  <a:lnTo>
                    <a:pt x="79129" y="1120"/>
                  </a:lnTo>
                  <a:lnTo>
                    <a:pt x="78958" y="1044"/>
                  </a:lnTo>
                  <a:lnTo>
                    <a:pt x="78806" y="950"/>
                  </a:lnTo>
                  <a:lnTo>
                    <a:pt x="78655" y="855"/>
                  </a:lnTo>
                  <a:lnTo>
                    <a:pt x="78370" y="627"/>
                  </a:lnTo>
                  <a:lnTo>
                    <a:pt x="78104" y="399"/>
                  </a:lnTo>
                  <a:lnTo>
                    <a:pt x="77952" y="285"/>
                  </a:lnTo>
                  <a:lnTo>
                    <a:pt x="77782" y="190"/>
                  </a:lnTo>
                  <a:lnTo>
                    <a:pt x="77611" y="115"/>
                  </a:lnTo>
                  <a:lnTo>
                    <a:pt x="77421" y="58"/>
                  </a:lnTo>
                  <a:lnTo>
                    <a:pt x="77193" y="20"/>
                  </a:lnTo>
                  <a:lnTo>
                    <a:pt x="76928" y="1"/>
                  </a:lnTo>
                  <a:lnTo>
                    <a:pt x="76681" y="20"/>
                  </a:lnTo>
                  <a:lnTo>
                    <a:pt x="76453" y="58"/>
                  </a:lnTo>
                  <a:lnTo>
                    <a:pt x="76264" y="115"/>
                  </a:lnTo>
                  <a:lnTo>
                    <a:pt x="76074" y="190"/>
                  </a:lnTo>
                  <a:lnTo>
                    <a:pt x="75922" y="285"/>
                  </a:lnTo>
                  <a:lnTo>
                    <a:pt x="75770" y="399"/>
                  </a:lnTo>
                  <a:lnTo>
                    <a:pt x="75486" y="627"/>
                  </a:lnTo>
                  <a:lnTo>
                    <a:pt x="75220" y="855"/>
                  </a:lnTo>
                  <a:lnTo>
                    <a:pt x="75068" y="950"/>
                  </a:lnTo>
                  <a:lnTo>
                    <a:pt x="74916" y="1044"/>
                  </a:lnTo>
                  <a:lnTo>
                    <a:pt x="74727" y="1120"/>
                  </a:lnTo>
                  <a:lnTo>
                    <a:pt x="74537" y="1196"/>
                  </a:lnTo>
                  <a:lnTo>
                    <a:pt x="74309" y="1234"/>
                  </a:lnTo>
                  <a:lnTo>
                    <a:pt x="73797" y="1234"/>
                  </a:lnTo>
                  <a:lnTo>
                    <a:pt x="73569" y="1196"/>
                  </a:lnTo>
                  <a:lnTo>
                    <a:pt x="73379" y="1120"/>
                  </a:lnTo>
                  <a:lnTo>
                    <a:pt x="73189" y="1044"/>
                  </a:lnTo>
                  <a:lnTo>
                    <a:pt x="73038" y="950"/>
                  </a:lnTo>
                  <a:lnTo>
                    <a:pt x="72886" y="855"/>
                  </a:lnTo>
                  <a:lnTo>
                    <a:pt x="72601" y="627"/>
                  </a:lnTo>
                  <a:lnTo>
                    <a:pt x="72336" y="399"/>
                  </a:lnTo>
                  <a:lnTo>
                    <a:pt x="72184" y="285"/>
                  </a:lnTo>
                  <a:lnTo>
                    <a:pt x="72032" y="190"/>
                  </a:lnTo>
                  <a:lnTo>
                    <a:pt x="71842" y="115"/>
                  </a:lnTo>
                  <a:lnTo>
                    <a:pt x="71652" y="58"/>
                  </a:lnTo>
                  <a:lnTo>
                    <a:pt x="71425" y="20"/>
                  </a:lnTo>
                  <a:lnTo>
                    <a:pt x="71159" y="1"/>
                  </a:lnTo>
                  <a:lnTo>
                    <a:pt x="70912" y="20"/>
                  </a:lnTo>
                  <a:lnTo>
                    <a:pt x="70704" y="58"/>
                  </a:lnTo>
                  <a:lnTo>
                    <a:pt x="70495" y="115"/>
                  </a:lnTo>
                  <a:lnTo>
                    <a:pt x="70324" y="190"/>
                  </a:lnTo>
                  <a:lnTo>
                    <a:pt x="70172" y="285"/>
                  </a:lnTo>
                  <a:lnTo>
                    <a:pt x="70021" y="380"/>
                  </a:lnTo>
                  <a:lnTo>
                    <a:pt x="69755" y="608"/>
                  </a:lnTo>
                  <a:lnTo>
                    <a:pt x="69489" y="817"/>
                  </a:lnTo>
                  <a:lnTo>
                    <a:pt x="69337" y="931"/>
                  </a:lnTo>
                  <a:lnTo>
                    <a:pt x="69186" y="1025"/>
                  </a:lnTo>
                  <a:lnTo>
                    <a:pt x="69015" y="1101"/>
                  </a:lnTo>
                  <a:lnTo>
                    <a:pt x="68825" y="1177"/>
                  </a:lnTo>
                  <a:lnTo>
                    <a:pt x="68616" y="1215"/>
                  </a:lnTo>
                  <a:lnTo>
                    <a:pt x="68389" y="1234"/>
                  </a:lnTo>
                  <a:lnTo>
                    <a:pt x="68161" y="1215"/>
                  </a:lnTo>
                  <a:lnTo>
                    <a:pt x="67952" y="1158"/>
                  </a:lnTo>
                  <a:lnTo>
                    <a:pt x="67762" y="1101"/>
                  </a:lnTo>
                  <a:lnTo>
                    <a:pt x="67592" y="1025"/>
                  </a:lnTo>
                  <a:lnTo>
                    <a:pt x="67440" y="931"/>
                  </a:lnTo>
                  <a:lnTo>
                    <a:pt x="67307" y="817"/>
                  </a:lnTo>
                  <a:lnTo>
                    <a:pt x="67041" y="589"/>
                  </a:lnTo>
                  <a:lnTo>
                    <a:pt x="66757" y="380"/>
                  </a:lnTo>
                  <a:lnTo>
                    <a:pt x="66624" y="285"/>
                  </a:lnTo>
                  <a:lnTo>
                    <a:pt x="66453" y="190"/>
                  </a:lnTo>
                  <a:lnTo>
                    <a:pt x="66282" y="115"/>
                  </a:lnTo>
                  <a:lnTo>
                    <a:pt x="66093" y="58"/>
                  </a:lnTo>
                  <a:lnTo>
                    <a:pt x="65865" y="20"/>
                  </a:lnTo>
                  <a:lnTo>
                    <a:pt x="65618" y="1"/>
                  </a:lnTo>
                  <a:lnTo>
                    <a:pt x="65371" y="20"/>
                  </a:lnTo>
                  <a:lnTo>
                    <a:pt x="65144" y="58"/>
                  </a:lnTo>
                  <a:lnTo>
                    <a:pt x="64954" y="115"/>
                  </a:lnTo>
                  <a:lnTo>
                    <a:pt x="64764" y="190"/>
                  </a:lnTo>
                  <a:lnTo>
                    <a:pt x="64612" y="285"/>
                  </a:lnTo>
                  <a:lnTo>
                    <a:pt x="64461" y="399"/>
                  </a:lnTo>
                  <a:lnTo>
                    <a:pt x="64176" y="627"/>
                  </a:lnTo>
                  <a:lnTo>
                    <a:pt x="63910" y="855"/>
                  </a:lnTo>
                  <a:lnTo>
                    <a:pt x="63759" y="950"/>
                  </a:lnTo>
                  <a:lnTo>
                    <a:pt x="63588" y="1044"/>
                  </a:lnTo>
                  <a:lnTo>
                    <a:pt x="63417" y="1120"/>
                  </a:lnTo>
                  <a:lnTo>
                    <a:pt x="63227" y="1196"/>
                  </a:lnTo>
                  <a:lnTo>
                    <a:pt x="63000" y="1234"/>
                  </a:lnTo>
                  <a:lnTo>
                    <a:pt x="62487" y="1234"/>
                  </a:lnTo>
                  <a:lnTo>
                    <a:pt x="62259" y="1196"/>
                  </a:lnTo>
                  <a:lnTo>
                    <a:pt x="62070" y="1120"/>
                  </a:lnTo>
                  <a:lnTo>
                    <a:pt x="61880" y="1044"/>
                  </a:lnTo>
                  <a:lnTo>
                    <a:pt x="61728" y="950"/>
                  </a:lnTo>
                  <a:lnTo>
                    <a:pt x="61576" y="855"/>
                  </a:lnTo>
                  <a:lnTo>
                    <a:pt x="61292" y="627"/>
                  </a:lnTo>
                  <a:lnTo>
                    <a:pt x="61026" y="399"/>
                  </a:lnTo>
                  <a:lnTo>
                    <a:pt x="60874" y="285"/>
                  </a:lnTo>
                  <a:lnTo>
                    <a:pt x="60703" y="190"/>
                  </a:lnTo>
                  <a:lnTo>
                    <a:pt x="60533" y="115"/>
                  </a:lnTo>
                  <a:lnTo>
                    <a:pt x="60343" y="58"/>
                  </a:lnTo>
                  <a:lnTo>
                    <a:pt x="60115" y="20"/>
                  </a:lnTo>
                  <a:lnTo>
                    <a:pt x="59850" y="1"/>
                  </a:lnTo>
                  <a:lnTo>
                    <a:pt x="59603" y="20"/>
                  </a:lnTo>
                  <a:lnTo>
                    <a:pt x="59375" y="58"/>
                  </a:lnTo>
                  <a:lnTo>
                    <a:pt x="59185" y="115"/>
                  </a:lnTo>
                  <a:lnTo>
                    <a:pt x="58996" y="190"/>
                  </a:lnTo>
                  <a:lnTo>
                    <a:pt x="58844" y="285"/>
                  </a:lnTo>
                  <a:lnTo>
                    <a:pt x="58692" y="399"/>
                  </a:lnTo>
                  <a:lnTo>
                    <a:pt x="58407" y="627"/>
                  </a:lnTo>
                  <a:lnTo>
                    <a:pt x="58142" y="855"/>
                  </a:lnTo>
                  <a:lnTo>
                    <a:pt x="57990" y="950"/>
                  </a:lnTo>
                  <a:lnTo>
                    <a:pt x="57838" y="1044"/>
                  </a:lnTo>
                  <a:lnTo>
                    <a:pt x="57648" y="1120"/>
                  </a:lnTo>
                  <a:lnTo>
                    <a:pt x="57459" y="1196"/>
                  </a:lnTo>
                  <a:lnTo>
                    <a:pt x="57231" y="1234"/>
                  </a:lnTo>
                  <a:lnTo>
                    <a:pt x="56719" y="1234"/>
                  </a:lnTo>
                  <a:lnTo>
                    <a:pt x="56491" y="1196"/>
                  </a:lnTo>
                  <a:lnTo>
                    <a:pt x="56301" y="1120"/>
                  </a:lnTo>
                  <a:lnTo>
                    <a:pt x="56111" y="1044"/>
                  </a:lnTo>
                  <a:lnTo>
                    <a:pt x="55960" y="950"/>
                  </a:lnTo>
                  <a:lnTo>
                    <a:pt x="55808" y="855"/>
                  </a:lnTo>
                  <a:lnTo>
                    <a:pt x="55542" y="627"/>
                  </a:lnTo>
                  <a:lnTo>
                    <a:pt x="55257" y="399"/>
                  </a:lnTo>
                  <a:lnTo>
                    <a:pt x="55106" y="285"/>
                  </a:lnTo>
                  <a:lnTo>
                    <a:pt x="54954" y="190"/>
                  </a:lnTo>
                  <a:lnTo>
                    <a:pt x="54764" y="115"/>
                  </a:lnTo>
                  <a:lnTo>
                    <a:pt x="54574" y="58"/>
                  </a:lnTo>
                  <a:lnTo>
                    <a:pt x="54347" y="20"/>
                  </a:lnTo>
                  <a:lnTo>
                    <a:pt x="54100" y="1"/>
                  </a:lnTo>
                  <a:lnTo>
                    <a:pt x="53834" y="20"/>
                  </a:lnTo>
                  <a:lnTo>
                    <a:pt x="53607" y="58"/>
                  </a:lnTo>
                  <a:lnTo>
                    <a:pt x="53417" y="115"/>
                  </a:lnTo>
                  <a:lnTo>
                    <a:pt x="53227" y="190"/>
                  </a:lnTo>
                  <a:lnTo>
                    <a:pt x="53075" y="285"/>
                  </a:lnTo>
                  <a:lnTo>
                    <a:pt x="52923" y="399"/>
                  </a:lnTo>
                  <a:lnTo>
                    <a:pt x="52658" y="627"/>
                  </a:lnTo>
                  <a:lnTo>
                    <a:pt x="52373" y="855"/>
                  </a:lnTo>
                  <a:lnTo>
                    <a:pt x="52221" y="950"/>
                  </a:lnTo>
                  <a:lnTo>
                    <a:pt x="52069" y="1044"/>
                  </a:lnTo>
                  <a:lnTo>
                    <a:pt x="51880" y="1120"/>
                  </a:lnTo>
                  <a:lnTo>
                    <a:pt x="51690" y="1196"/>
                  </a:lnTo>
                  <a:lnTo>
                    <a:pt x="51462" y="1234"/>
                  </a:lnTo>
                  <a:lnTo>
                    <a:pt x="50950" y="1234"/>
                  </a:lnTo>
                  <a:lnTo>
                    <a:pt x="50722" y="1196"/>
                  </a:lnTo>
                  <a:lnTo>
                    <a:pt x="50532" y="1120"/>
                  </a:lnTo>
                  <a:lnTo>
                    <a:pt x="50362" y="1044"/>
                  </a:lnTo>
                  <a:lnTo>
                    <a:pt x="50191" y="950"/>
                  </a:lnTo>
                  <a:lnTo>
                    <a:pt x="50039" y="855"/>
                  </a:lnTo>
                  <a:lnTo>
                    <a:pt x="49773" y="627"/>
                  </a:lnTo>
                  <a:lnTo>
                    <a:pt x="49489" y="399"/>
                  </a:lnTo>
                  <a:lnTo>
                    <a:pt x="49337" y="285"/>
                  </a:lnTo>
                  <a:lnTo>
                    <a:pt x="49185" y="190"/>
                  </a:lnTo>
                  <a:lnTo>
                    <a:pt x="48995" y="115"/>
                  </a:lnTo>
                  <a:lnTo>
                    <a:pt x="48806" y="58"/>
                  </a:lnTo>
                  <a:lnTo>
                    <a:pt x="48578" y="20"/>
                  </a:lnTo>
                  <a:lnTo>
                    <a:pt x="48331" y="1"/>
                  </a:lnTo>
                  <a:lnTo>
                    <a:pt x="48085" y="20"/>
                  </a:lnTo>
                  <a:lnTo>
                    <a:pt x="47857" y="58"/>
                  </a:lnTo>
                  <a:lnTo>
                    <a:pt x="47667" y="115"/>
                  </a:lnTo>
                  <a:lnTo>
                    <a:pt x="47477" y="190"/>
                  </a:lnTo>
                  <a:lnTo>
                    <a:pt x="47326" y="285"/>
                  </a:lnTo>
                  <a:lnTo>
                    <a:pt x="47174" y="380"/>
                  </a:lnTo>
                  <a:lnTo>
                    <a:pt x="46908" y="608"/>
                  </a:lnTo>
                  <a:lnTo>
                    <a:pt x="46642" y="817"/>
                  </a:lnTo>
                  <a:lnTo>
                    <a:pt x="46491" y="931"/>
                  </a:lnTo>
                  <a:lnTo>
                    <a:pt x="46339" y="1025"/>
                  </a:lnTo>
                  <a:lnTo>
                    <a:pt x="46187" y="1101"/>
                  </a:lnTo>
                  <a:lnTo>
                    <a:pt x="45997" y="1177"/>
                  </a:lnTo>
                  <a:lnTo>
                    <a:pt x="45788" y="1215"/>
                  </a:lnTo>
                  <a:lnTo>
                    <a:pt x="45542" y="1234"/>
                  </a:lnTo>
                  <a:lnTo>
                    <a:pt x="45314" y="1215"/>
                  </a:lnTo>
                  <a:lnTo>
                    <a:pt x="45105" y="1158"/>
                  </a:lnTo>
                  <a:lnTo>
                    <a:pt x="44916" y="1101"/>
                  </a:lnTo>
                  <a:lnTo>
                    <a:pt x="44745" y="1025"/>
                  </a:lnTo>
                  <a:lnTo>
                    <a:pt x="44593" y="931"/>
                  </a:lnTo>
                  <a:lnTo>
                    <a:pt x="44460" y="817"/>
                  </a:lnTo>
                  <a:lnTo>
                    <a:pt x="44195" y="589"/>
                  </a:lnTo>
                  <a:lnTo>
                    <a:pt x="43929" y="380"/>
                  </a:lnTo>
                  <a:lnTo>
                    <a:pt x="43777" y="285"/>
                  </a:lnTo>
                  <a:lnTo>
                    <a:pt x="43625" y="190"/>
                  </a:lnTo>
                  <a:lnTo>
                    <a:pt x="43436" y="115"/>
                  </a:lnTo>
                  <a:lnTo>
                    <a:pt x="43246" y="58"/>
                  </a:lnTo>
                  <a:lnTo>
                    <a:pt x="43018" y="20"/>
                  </a:lnTo>
                  <a:lnTo>
                    <a:pt x="42771" y="1"/>
                  </a:lnTo>
                  <a:lnTo>
                    <a:pt x="42525" y="20"/>
                  </a:lnTo>
                  <a:lnTo>
                    <a:pt x="42297" y="58"/>
                  </a:lnTo>
                  <a:lnTo>
                    <a:pt x="42107" y="115"/>
                  </a:lnTo>
                  <a:lnTo>
                    <a:pt x="41917" y="190"/>
                  </a:lnTo>
                  <a:lnTo>
                    <a:pt x="41766" y="285"/>
                  </a:lnTo>
                  <a:lnTo>
                    <a:pt x="41614" y="399"/>
                  </a:lnTo>
                  <a:lnTo>
                    <a:pt x="41348" y="627"/>
                  </a:lnTo>
                  <a:lnTo>
                    <a:pt x="41064" y="855"/>
                  </a:lnTo>
                  <a:lnTo>
                    <a:pt x="40912" y="950"/>
                  </a:lnTo>
                  <a:lnTo>
                    <a:pt x="40760" y="1044"/>
                  </a:lnTo>
                  <a:lnTo>
                    <a:pt x="40570" y="1120"/>
                  </a:lnTo>
                  <a:lnTo>
                    <a:pt x="40380" y="1196"/>
                  </a:lnTo>
                  <a:lnTo>
                    <a:pt x="40153" y="1234"/>
                  </a:lnTo>
                  <a:lnTo>
                    <a:pt x="39640" y="1234"/>
                  </a:lnTo>
                  <a:lnTo>
                    <a:pt x="39413" y="1196"/>
                  </a:lnTo>
                  <a:lnTo>
                    <a:pt x="39223" y="1120"/>
                  </a:lnTo>
                  <a:lnTo>
                    <a:pt x="39033" y="1044"/>
                  </a:lnTo>
                  <a:lnTo>
                    <a:pt x="38881" y="950"/>
                  </a:lnTo>
                  <a:lnTo>
                    <a:pt x="38730" y="855"/>
                  </a:lnTo>
                  <a:lnTo>
                    <a:pt x="38464" y="627"/>
                  </a:lnTo>
                  <a:lnTo>
                    <a:pt x="38179" y="399"/>
                  </a:lnTo>
                  <a:lnTo>
                    <a:pt x="38027" y="285"/>
                  </a:lnTo>
                  <a:lnTo>
                    <a:pt x="37876" y="190"/>
                  </a:lnTo>
                  <a:lnTo>
                    <a:pt x="37686" y="115"/>
                  </a:lnTo>
                  <a:lnTo>
                    <a:pt x="37496" y="58"/>
                  </a:lnTo>
                  <a:lnTo>
                    <a:pt x="37268" y="20"/>
                  </a:lnTo>
                  <a:lnTo>
                    <a:pt x="37022" y="1"/>
                  </a:lnTo>
                  <a:lnTo>
                    <a:pt x="36756" y="20"/>
                  </a:lnTo>
                  <a:lnTo>
                    <a:pt x="36528" y="58"/>
                  </a:lnTo>
                  <a:lnTo>
                    <a:pt x="36339" y="115"/>
                  </a:lnTo>
                  <a:lnTo>
                    <a:pt x="36168" y="190"/>
                  </a:lnTo>
                  <a:lnTo>
                    <a:pt x="35997" y="285"/>
                  </a:lnTo>
                  <a:lnTo>
                    <a:pt x="35845" y="399"/>
                  </a:lnTo>
                  <a:lnTo>
                    <a:pt x="35580" y="627"/>
                  </a:lnTo>
                  <a:lnTo>
                    <a:pt x="35295" y="855"/>
                  </a:lnTo>
                  <a:lnTo>
                    <a:pt x="35143" y="950"/>
                  </a:lnTo>
                  <a:lnTo>
                    <a:pt x="34991" y="1044"/>
                  </a:lnTo>
                  <a:lnTo>
                    <a:pt x="34802" y="1120"/>
                  </a:lnTo>
                  <a:lnTo>
                    <a:pt x="34612" y="1196"/>
                  </a:lnTo>
                  <a:lnTo>
                    <a:pt x="34384" y="1234"/>
                  </a:lnTo>
                  <a:lnTo>
                    <a:pt x="33872" y="1234"/>
                  </a:lnTo>
                  <a:lnTo>
                    <a:pt x="33644" y="1196"/>
                  </a:lnTo>
                  <a:lnTo>
                    <a:pt x="33454" y="1120"/>
                  </a:lnTo>
                  <a:lnTo>
                    <a:pt x="33283" y="1044"/>
                  </a:lnTo>
                  <a:lnTo>
                    <a:pt x="33113" y="950"/>
                  </a:lnTo>
                  <a:lnTo>
                    <a:pt x="32961" y="855"/>
                  </a:lnTo>
                  <a:lnTo>
                    <a:pt x="32695" y="627"/>
                  </a:lnTo>
                  <a:lnTo>
                    <a:pt x="32411" y="399"/>
                  </a:lnTo>
                  <a:lnTo>
                    <a:pt x="32259" y="285"/>
                  </a:lnTo>
                  <a:lnTo>
                    <a:pt x="32107" y="190"/>
                  </a:lnTo>
                  <a:lnTo>
                    <a:pt x="31936" y="115"/>
                  </a:lnTo>
                  <a:lnTo>
                    <a:pt x="31727" y="58"/>
                  </a:lnTo>
                  <a:lnTo>
                    <a:pt x="31500" y="20"/>
                  </a:lnTo>
                  <a:lnTo>
                    <a:pt x="31253" y="1"/>
                  </a:lnTo>
                  <a:lnTo>
                    <a:pt x="30987" y="20"/>
                  </a:lnTo>
                  <a:lnTo>
                    <a:pt x="30779" y="58"/>
                  </a:lnTo>
                  <a:lnTo>
                    <a:pt x="30570" y="115"/>
                  </a:lnTo>
                  <a:lnTo>
                    <a:pt x="30399" y="190"/>
                  </a:lnTo>
                  <a:lnTo>
                    <a:pt x="30228" y="285"/>
                  </a:lnTo>
                  <a:lnTo>
                    <a:pt x="30077" y="399"/>
                  </a:lnTo>
                  <a:lnTo>
                    <a:pt x="29811" y="627"/>
                  </a:lnTo>
                  <a:lnTo>
                    <a:pt x="29526" y="855"/>
                  </a:lnTo>
                  <a:lnTo>
                    <a:pt x="29374" y="950"/>
                  </a:lnTo>
                  <a:lnTo>
                    <a:pt x="29223" y="1044"/>
                  </a:lnTo>
                  <a:lnTo>
                    <a:pt x="29052" y="1120"/>
                  </a:lnTo>
                  <a:lnTo>
                    <a:pt x="28843" y="1196"/>
                  </a:lnTo>
                  <a:lnTo>
                    <a:pt x="28615" y="1234"/>
                  </a:lnTo>
                  <a:lnTo>
                    <a:pt x="28122" y="1234"/>
                  </a:lnTo>
                  <a:lnTo>
                    <a:pt x="27894" y="1196"/>
                  </a:lnTo>
                  <a:lnTo>
                    <a:pt x="27686" y="1120"/>
                  </a:lnTo>
                  <a:lnTo>
                    <a:pt x="27515" y="1044"/>
                  </a:lnTo>
                  <a:lnTo>
                    <a:pt x="27344" y="950"/>
                  </a:lnTo>
                  <a:lnTo>
                    <a:pt x="27192" y="855"/>
                  </a:lnTo>
                  <a:lnTo>
                    <a:pt x="26927" y="627"/>
                  </a:lnTo>
                  <a:lnTo>
                    <a:pt x="26642" y="399"/>
                  </a:lnTo>
                  <a:lnTo>
                    <a:pt x="26509" y="285"/>
                  </a:lnTo>
                  <a:lnTo>
                    <a:pt x="26338" y="190"/>
                  </a:lnTo>
                  <a:lnTo>
                    <a:pt x="26168" y="115"/>
                  </a:lnTo>
                  <a:lnTo>
                    <a:pt x="25959" y="58"/>
                  </a:lnTo>
                  <a:lnTo>
                    <a:pt x="25731" y="20"/>
                  </a:lnTo>
                  <a:lnTo>
                    <a:pt x="25484" y="1"/>
                  </a:lnTo>
                  <a:lnTo>
                    <a:pt x="25238" y="20"/>
                  </a:lnTo>
                  <a:lnTo>
                    <a:pt x="25010" y="58"/>
                  </a:lnTo>
                  <a:lnTo>
                    <a:pt x="24820" y="115"/>
                  </a:lnTo>
                  <a:lnTo>
                    <a:pt x="24650" y="190"/>
                  </a:lnTo>
                  <a:lnTo>
                    <a:pt x="24479" y="285"/>
                  </a:lnTo>
                  <a:lnTo>
                    <a:pt x="24346" y="380"/>
                  </a:lnTo>
                  <a:lnTo>
                    <a:pt x="24061" y="608"/>
                  </a:lnTo>
                  <a:lnTo>
                    <a:pt x="23796" y="817"/>
                  </a:lnTo>
                  <a:lnTo>
                    <a:pt x="23663" y="931"/>
                  </a:lnTo>
                  <a:lnTo>
                    <a:pt x="23511" y="1025"/>
                  </a:lnTo>
                  <a:lnTo>
                    <a:pt x="23340" y="1101"/>
                  </a:lnTo>
                  <a:lnTo>
                    <a:pt x="23150" y="1177"/>
                  </a:lnTo>
                  <a:lnTo>
                    <a:pt x="22942" y="1215"/>
                  </a:lnTo>
                  <a:lnTo>
                    <a:pt x="22695" y="1234"/>
                  </a:lnTo>
                  <a:lnTo>
                    <a:pt x="22467" y="1215"/>
                  </a:lnTo>
                  <a:lnTo>
                    <a:pt x="22259" y="1158"/>
                  </a:lnTo>
                  <a:lnTo>
                    <a:pt x="22069" y="1101"/>
                  </a:lnTo>
                  <a:lnTo>
                    <a:pt x="21917" y="1025"/>
                  </a:lnTo>
                  <a:lnTo>
                    <a:pt x="21765" y="931"/>
                  </a:lnTo>
                  <a:lnTo>
                    <a:pt x="21613" y="817"/>
                  </a:lnTo>
                  <a:lnTo>
                    <a:pt x="21348" y="589"/>
                  </a:lnTo>
                  <a:lnTo>
                    <a:pt x="21082" y="380"/>
                  </a:lnTo>
                  <a:lnTo>
                    <a:pt x="20930" y="285"/>
                  </a:lnTo>
                  <a:lnTo>
                    <a:pt x="20778" y="190"/>
                  </a:lnTo>
                  <a:lnTo>
                    <a:pt x="20608" y="115"/>
                  </a:lnTo>
                  <a:lnTo>
                    <a:pt x="20399" y="58"/>
                  </a:lnTo>
                  <a:lnTo>
                    <a:pt x="20190" y="20"/>
                  </a:lnTo>
                  <a:lnTo>
                    <a:pt x="19944" y="1"/>
                  </a:lnTo>
                  <a:lnTo>
                    <a:pt x="19678" y="20"/>
                  </a:lnTo>
                  <a:lnTo>
                    <a:pt x="19450" y="58"/>
                  </a:lnTo>
                  <a:lnTo>
                    <a:pt x="19260" y="115"/>
                  </a:lnTo>
                  <a:lnTo>
                    <a:pt x="19090" y="190"/>
                  </a:lnTo>
                  <a:lnTo>
                    <a:pt x="18919" y="285"/>
                  </a:lnTo>
                  <a:lnTo>
                    <a:pt x="18767" y="399"/>
                  </a:lnTo>
                  <a:lnTo>
                    <a:pt x="18501" y="627"/>
                  </a:lnTo>
                  <a:lnTo>
                    <a:pt x="18217" y="855"/>
                  </a:lnTo>
                  <a:lnTo>
                    <a:pt x="18065" y="950"/>
                  </a:lnTo>
                  <a:lnTo>
                    <a:pt x="17913" y="1044"/>
                  </a:lnTo>
                  <a:lnTo>
                    <a:pt x="17742" y="1120"/>
                  </a:lnTo>
                  <a:lnTo>
                    <a:pt x="17534" y="1196"/>
                  </a:lnTo>
                  <a:lnTo>
                    <a:pt x="17306" y="1234"/>
                  </a:lnTo>
                  <a:lnTo>
                    <a:pt x="16794" y="1234"/>
                  </a:lnTo>
                  <a:lnTo>
                    <a:pt x="16585" y="1196"/>
                  </a:lnTo>
                  <a:lnTo>
                    <a:pt x="16376" y="1120"/>
                  </a:lnTo>
                  <a:lnTo>
                    <a:pt x="16205" y="1044"/>
                  </a:lnTo>
                  <a:lnTo>
                    <a:pt x="16035" y="950"/>
                  </a:lnTo>
                  <a:lnTo>
                    <a:pt x="15883" y="855"/>
                  </a:lnTo>
                  <a:lnTo>
                    <a:pt x="15617" y="627"/>
                  </a:lnTo>
                  <a:lnTo>
                    <a:pt x="15332" y="399"/>
                  </a:lnTo>
                  <a:lnTo>
                    <a:pt x="15181" y="285"/>
                  </a:lnTo>
                  <a:lnTo>
                    <a:pt x="15029" y="190"/>
                  </a:lnTo>
                  <a:lnTo>
                    <a:pt x="14858" y="115"/>
                  </a:lnTo>
                  <a:lnTo>
                    <a:pt x="14649" y="58"/>
                  </a:lnTo>
                  <a:lnTo>
                    <a:pt x="14422" y="20"/>
                  </a:lnTo>
                  <a:lnTo>
                    <a:pt x="14175" y="1"/>
                  </a:lnTo>
                  <a:lnTo>
                    <a:pt x="13909" y="20"/>
                  </a:lnTo>
                  <a:lnTo>
                    <a:pt x="13700" y="58"/>
                  </a:lnTo>
                  <a:lnTo>
                    <a:pt x="13492" y="115"/>
                  </a:lnTo>
                  <a:lnTo>
                    <a:pt x="13321" y="190"/>
                  </a:lnTo>
                  <a:lnTo>
                    <a:pt x="13150" y="285"/>
                  </a:lnTo>
                  <a:lnTo>
                    <a:pt x="12998" y="399"/>
                  </a:lnTo>
                  <a:lnTo>
                    <a:pt x="12733" y="627"/>
                  </a:lnTo>
                  <a:lnTo>
                    <a:pt x="12448" y="855"/>
                  </a:lnTo>
                  <a:lnTo>
                    <a:pt x="12315" y="950"/>
                  </a:lnTo>
                  <a:lnTo>
                    <a:pt x="12144" y="1044"/>
                  </a:lnTo>
                  <a:lnTo>
                    <a:pt x="11974" y="1120"/>
                  </a:lnTo>
                  <a:lnTo>
                    <a:pt x="11765" y="1196"/>
                  </a:lnTo>
                  <a:lnTo>
                    <a:pt x="11537" y="1234"/>
                  </a:lnTo>
                  <a:lnTo>
                    <a:pt x="11044" y="1234"/>
                  </a:lnTo>
                  <a:lnTo>
                    <a:pt x="10816" y="1196"/>
                  </a:lnTo>
                  <a:lnTo>
                    <a:pt x="10607" y="1120"/>
                  </a:lnTo>
                  <a:lnTo>
                    <a:pt x="10437" y="1044"/>
                  </a:lnTo>
                  <a:lnTo>
                    <a:pt x="10266" y="950"/>
                  </a:lnTo>
                  <a:lnTo>
                    <a:pt x="10133" y="855"/>
                  </a:lnTo>
                  <a:lnTo>
                    <a:pt x="9848" y="627"/>
                  </a:lnTo>
                  <a:lnTo>
                    <a:pt x="9564" y="399"/>
                  </a:lnTo>
                  <a:lnTo>
                    <a:pt x="9431" y="285"/>
                  </a:lnTo>
                  <a:lnTo>
                    <a:pt x="9260" y="190"/>
                  </a:lnTo>
                  <a:lnTo>
                    <a:pt x="9089" y="115"/>
                  </a:lnTo>
                  <a:lnTo>
                    <a:pt x="8881" y="58"/>
                  </a:lnTo>
                  <a:lnTo>
                    <a:pt x="8653" y="20"/>
                  </a:lnTo>
                  <a:lnTo>
                    <a:pt x="8406" y="1"/>
                  </a:lnTo>
                  <a:lnTo>
                    <a:pt x="8160" y="20"/>
                  </a:lnTo>
                  <a:lnTo>
                    <a:pt x="7932" y="58"/>
                  </a:lnTo>
                  <a:lnTo>
                    <a:pt x="7723" y="115"/>
                  </a:lnTo>
                  <a:lnTo>
                    <a:pt x="7552" y="190"/>
                  </a:lnTo>
                  <a:lnTo>
                    <a:pt x="7382" y="285"/>
                  </a:lnTo>
                  <a:lnTo>
                    <a:pt x="7249" y="399"/>
                  </a:lnTo>
                  <a:lnTo>
                    <a:pt x="6964" y="627"/>
                  </a:lnTo>
                  <a:lnTo>
                    <a:pt x="6698" y="855"/>
                  </a:lnTo>
                  <a:lnTo>
                    <a:pt x="6547" y="950"/>
                  </a:lnTo>
                  <a:lnTo>
                    <a:pt x="6376" y="1044"/>
                  </a:lnTo>
                  <a:lnTo>
                    <a:pt x="6205" y="1120"/>
                  </a:lnTo>
                  <a:lnTo>
                    <a:pt x="5996" y="1196"/>
                  </a:lnTo>
                  <a:lnTo>
                    <a:pt x="5788" y="1234"/>
                  </a:lnTo>
                  <a:lnTo>
                    <a:pt x="5275" y="1234"/>
                  </a:lnTo>
                  <a:lnTo>
                    <a:pt x="5048" y="1196"/>
                  </a:lnTo>
                  <a:lnTo>
                    <a:pt x="4839" y="1120"/>
                  </a:lnTo>
                  <a:lnTo>
                    <a:pt x="4668" y="1044"/>
                  </a:lnTo>
                  <a:lnTo>
                    <a:pt x="4516" y="950"/>
                  </a:lnTo>
                  <a:lnTo>
                    <a:pt x="4364" y="855"/>
                  </a:lnTo>
                  <a:lnTo>
                    <a:pt x="4080" y="627"/>
                  </a:lnTo>
                  <a:lnTo>
                    <a:pt x="3814" y="399"/>
                  </a:lnTo>
                  <a:lnTo>
                    <a:pt x="3662" y="285"/>
                  </a:lnTo>
                  <a:lnTo>
                    <a:pt x="3492" y="190"/>
                  </a:lnTo>
                  <a:lnTo>
                    <a:pt x="3321" y="115"/>
                  </a:lnTo>
                  <a:lnTo>
                    <a:pt x="3112" y="58"/>
                  </a:lnTo>
                  <a:lnTo>
                    <a:pt x="2903" y="20"/>
                  </a:lnTo>
                  <a:lnTo>
                    <a:pt x="2638" y="1"/>
                  </a:lnTo>
                  <a:close/>
                </a:path>
              </a:pathLst>
            </a:custGeom>
            <a:solidFill>
              <a:srgbClr val="3FC7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
            <p:cNvSpPr/>
            <p:nvPr/>
          </p:nvSpPr>
          <p:spPr>
            <a:xfrm>
              <a:off x="15150" y="4362350"/>
              <a:ext cx="9144150" cy="310614"/>
            </a:xfrm>
            <a:custGeom>
              <a:avLst/>
              <a:gdLst/>
              <a:ahLst/>
              <a:cxnLst/>
              <a:rect l="l" t="t" r="r" b="b"/>
              <a:pathLst>
                <a:path w="91084" h="3094" fill="none" extrusionOk="0">
                  <a:moveTo>
                    <a:pt x="85581" y="1234"/>
                  </a:moveTo>
                  <a:lnTo>
                    <a:pt x="85581" y="1234"/>
                  </a:lnTo>
                  <a:lnTo>
                    <a:pt x="85334" y="1234"/>
                  </a:lnTo>
                  <a:lnTo>
                    <a:pt x="85106" y="1196"/>
                  </a:lnTo>
                  <a:lnTo>
                    <a:pt x="84898" y="1120"/>
                  </a:lnTo>
                  <a:lnTo>
                    <a:pt x="84727" y="1044"/>
                  </a:lnTo>
                  <a:lnTo>
                    <a:pt x="84556" y="950"/>
                  </a:lnTo>
                  <a:lnTo>
                    <a:pt x="84423" y="855"/>
                  </a:lnTo>
                  <a:lnTo>
                    <a:pt x="84139" y="627"/>
                  </a:lnTo>
                  <a:lnTo>
                    <a:pt x="83873" y="399"/>
                  </a:lnTo>
                  <a:lnTo>
                    <a:pt x="83721" y="285"/>
                  </a:lnTo>
                  <a:lnTo>
                    <a:pt x="83550" y="190"/>
                  </a:lnTo>
                  <a:lnTo>
                    <a:pt x="83379" y="115"/>
                  </a:lnTo>
                  <a:lnTo>
                    <a:pt x="83171" y="58"/>
                  </a:lnTo>
                  <a:lnTo>
                    <a:pt x="82962" y="20"/>
                  </a:lnTo>
                  <a:lnTo>
                    <a:pt x="82696" y="1"/>
                  </a:lnTo>
                  <a:lnTo>
                    <a:pt x="82696" y="1"/>
                  </a:lnTo>
                  <a:lnTo>
                    <a:pt x="82450" y="20"/>
                  </a:lnTo>
                  <a:lnTo>
                    <a:pt x="82222" y="58"/>
                  </a:lnTo>
                  <a:lnTo>
                    <a:pt x="82013" y="115"/>
                  </a:lnTo>
                  <a:lnTo>
                    <a:pt x="81842" y="190"/>
                  </a:lnTo>
                  <a:lnTo>
                    <a:pt x="81691" y="285"/>
                  </a:lnTo>
                  <a:lnTo>
                    <a:pt x="81539" y="399"/>
                  </a:lnTo>
                  <a:lnTo>
                    <a:pt x="81254" y="627"/>
                  </a:lnTo>
                  <a:lnTo>
                    <a:pt x="80989" y="855"/>
                  </a:lnTo>
                  <a:lnTo>
                    <a:pt x="80837" y="950"/>
                  </a:lnTo>
                  <a:lnTo>
                    <a:pt x="80666" y="1044"/>
                  </a:lnTo>
                  <a:lnTo>
                    <a:pt x="80495" y="1120"/>
                  </a:lnTo>
                  <a:lnTo>
                    <a:pt x="80286" y="1196"/>
                  </a:lnTo>
                  <a:lnTo>
                    <a:pt x="80078" y="1234"/>
                  </a:lnTo>
                  <a:lnTo>
                    <a:pt x="79812" y="1234"/>
                  </a:lnTo>
                  <a:lnTo>
                    <a:pt x="79812" y="1234"/>
                  </a:lnTo>
                  <a:lnTo>
                    <a:pt x="79565" y="1234"/>
                  </a:lnTo>
                  <a:lnTo>
                    <a:pt x="79338" y="1196"/>
                  </a:lnTo>
                  <a:lnTo>
                    <a:pt x="79129" y="1120"/>
                  </a:lnTo>
                  <a:lnTo>
                    <a:pt x="78958" y="1044"/>
                  </a:lnTo>
                  <a:lnTo>
                    <a:pt x="78806" y="950"/>
                  </a:lnTo>
                  <a:lnTo>
                    <a:pt x="78655" y="855"/>
                  </a:lnTo>
                  <a:lnTo>
                    <a:pt x="78370" y="627"/>
                  </a:lnTo>
                  <a:lnTo>
                    <a:pt x="78104" y="399"/>
                  </a:lnTo>
                  <a:lnTo>
                    <a:pt x="77952" y="285"/>
                  </a:lnTo>
                  <a:lnTo>
                    <a:pt x="77782" y="190"/>
                  </a:lnTo>
                  <a:lnTo>
                    <a:pt x="77611" y="115"/>
                  </a:lnTo>
                  <a:lnTo>
                    <a:pt x="77421" y="58"/>
                  </a:lnTo>
                  <a:lnTo>
                    <a:pt x="77193" y="20"/>
                  </a:lnTo>
                  <a:lnTo>
                    <a:pt x="76928" y="1"/>
                  </a:lnTo>
                  <a:lnTo>
                    <a:pt x="76928" y="1"/>
                  </a:lnTo>
                  <a:lnTo>
                    <a:pt x="76681" y="20"/>
                  </a:lnTo>
                  <a:lnTo>
                    <a:pt x="76453" y="58"/>
                  </a:lnTo>
                  <a:lnTo>
                    <a:pt x="76264" y="115"/>
                  </a:lnTo>
                  <a:lnTo>
                    <a:pt x="76074" y="190"/>
                  </a:lnTo>
                  <a:lnTo>
                    <a:pt x="75922" y="285"/>
                  </a:lnTo>
                  <a:lnTo>
                    <a:pt x="75770" y="399"/>
                  </a:lnTo>
                  <a:lnTo>
                    <a:pt x="75486" y="627"/>
                  </a:lnTo>
                  <a:lnTo>
                    <a:pt x="75220" y="855"/>
                  </a:lnTo>
                  <a:lnTo>
                    <a:pt x="75068" y="950"/>
                  </a:lnTo>
                  <a:lnTo>
                    <a:pt x="74916" y="1044"/>
                  </a:lnTo>
                  <a:lnTo>
                    <a:pt x="74727" y="1120"/>
                  </a:lnTo>
                  <a:lnTo>
                    <a:pt x="74537" y="1196"/>
                  </a:lnTo>
                  <a:lnTo>
                    <a:pt x="74309" y="1234"/>
                  </a:lnTo>
                  <a:lnTo>
                    <a:pt x="74043" y="1234"/>
                  </a:lnTo>
                  <a:lnTo>
                    <a:pt x="74043" y="1234"/>
                  </a:lnTo>
                  <a:lnTo>
                    <a:pt x="73797" y="1234"/>
                  </a:lnTo>
                  <a:lnTo>
                    <a:pt x="73569" y="1196"/>
                  </a:lnTo>
                  <a:lnTo>
                    <a:pt x="73379" y="1120"/>
                  </a:lnTo>
                  <a:lnTo>
                    <a:pt x="73189" y="1044"/>
                  </a:lnTo>
                  <a:lnTo>
                    <a:pt x="73038" y="950"/>
                  </a:lnTo>
                  <a:lnTo>
                    <a:pt x="72886" y="855"/>
                  </a:lnTo>
                  <a:lnTo>
                    <a:pt x="72601" y="627"/>
                  </a:lnTo>
                  <a:lnTo>
                    <a:pt x="72336" y="399"/>
                  </a:lnTo>
                  <a:lnTo>
                    <a:pt x="72184" y="285"/>
                  </a:lnTo>
                  <a:lnTo>
                    <a:pt x="72032" y="190"/>
                  </a:lnTo>
                  <a:lnTo>
                    <a:pt x="71842" y="115"/>
                  </a:lnTo>
                  <a:lnTo>
                    <a:pt x="71652" y="58"/>
                  </a:lnTo>
                  <a:lnTo>
                    <a:pt x="71425" y="20"/>
                  </a:lnTo>
                  <a:lnTo>
                    <a:pt x="71159" y="1"/>
                  </a:lnTo>
                  <a:lnTo>
                    <a:pt x="71159" y="1"/>
                  </a:lnTo>
                  <a:lnTo>
                    <a:pt x="70912" y="20"/>
                  </a:lnTo>
                  <a:lnTo>
                    <a:pt x="70704" y="58"/>
                  </a:lnTo>
                  <a:lnTo>
                    <a:pt x="70495" y="115"/>
                  </a:lnTo>
                  <a:lnTo>
                    <a:pt x="70324" y="190"/>
                  </a:lnTo>
                  <a:lnTo>
                    <a:pt x="70172" y="285"/>
                  </a:lnTo>
                  <a:lnTo>
                    <a:pt x="70021" y="380"/>
                  </a:lnTo>
                  <a:lnTo>
                    <a:pt x="69755" y="608"/>
                  </a:lnTo>
                  <a:lnTo>
                    <a:pt x="69489" y="817"/>
                  </a:lnTo>
                  <a:lnTo>
                    <a:pt x="69337" y="931"/>
                  </a:lnTo>
                  <a:lnTo>
                    <a:pt x="69186" y="1025"/>
                  </a:lnTo>
                  <a:lnTo>
                    <a:pt x="69015" y="1101"/>
                  </a:lnTo>
                  <a:lnTo>
                    <a:pt x="68825" y="1177"/>
                  </a:lnTo>
                  <a:lnTo>
                    <a:pt x="68616" y="1215"/>
                  </a:lnTo>
                  <a:lnTo>
                    <a:pt x="68389" y="1234"/>
                  </a:lnTo>
                  <a:lnTo>
                    <a:pt x="68389" y="1234"/>
                  </a:lnTo>
                  <a:lnTo>
                    <a:pt x="68389" y="1234"/>
                  </a:lnTo>
                  <a:lnTo>
                    <a:pt x="68161" y="1215"/>
                  </a:lnTo>
                  <a:lnTo>
                    <a:pt x="67952" y="1158"/>
                  </a:lnTo>
                  <a:lnTo>
                    <a:pt x="67762" y="1101"/>
                  </a:lnTo>
                  <a:lnTo>
                    <a:pt x="67592" y="1025"/>
                  </a:lnTo>
                  <a:lnTo>
                    <a:pt x="67440" y="931"/>
                  </a:lnTo>
                  <a:lnTo>
                    <a:pt x="67307" y="817"/>
                  </a:lnTo>
                  <a:lnTo>
                    <a:pt x="67041" y="589"/>
                  </a:lnTo>
                  <a:lnTo>
                    <a:pt x="66757" y="380"/>
                  </a:lnTo>
                  <a:lnTo>
                    <a:pt x="66624" y="285"/>
                  </a:lnTo>
                  <a:lnTo>
                    <a:pt x="66453" y="190"/>
                  </a:lnTo>
                  <a:lnTo>
                    <a:pt x="66282" y="115"/>
                  </a:lnTo>
                  <a:lnTo>
                    <a:pt x="66093" y="58"/>
                  </a:lnTo>
                  <a:lnTo>
                    <a:pt x="65865" y="20"/>
                  </a:lnTo>
                  <a:lnTo>
                    <a:pt x="65618" y="1"/>
                  </a:lnTo>
                  <a:lnTo>
                    <a:pt x="65618" y="1"/>
                  </a:lnTo>
                  <a:lnTo>
                    <a:pt x="65371" y="20"/>
                  </a:lnTo>
                  <a:lnTo>
                    <a:pt x="65144" y="58"/>
                  </a:lnTo>
                  <a:lnTo>
                    <a:pt x="64954" y="115"/>
                  </a:lnTo>
                  <a:lnTo>
                    <a:pt x="64764" y="190"/>
                  </a:lnTo>
                  <a:lnTo>
                    <a:pt x="64612" y="285"/>
                  </a:lnTo>
                  <a:lnTo>
                    <a:pt x="64461" y="399"/>
                  </a:lnTo>
                  <a:lnTo>
                    <a:pt x="64176" y="627"/>
                  </a:lnTo>
                  <a:lnTo>
                    <a:pt x="63910" y="855"/>
                  </a:lnTo>
                  <a:lnTo>
                    <a:pt x="63759" y="950"/>
                  </a:lnTo>
                  <a:lnTo>
                    <a:pt x="63588" y="1044"/>
                  </a:lnTo>
                  <a:lnTo>
                    <a:pt x="63417" y="1120"/>
                  </a:lnTo>
                  <a:lnTo>
                    <a:pt x="63227" y="1196"/>
                  </a:lnTo>
                  <a:lnTo>
                    <a:pt x="63000" y="1234"/>
                  </a:lnTo>
                  <a:lnTo>
                    <a:pt x="62734" y="1234"/>
                  </a:lnTo>
                  <a:lnTo>
                    <a:pt x="62734" y="1234"/>
                  </a:lnTo>
                  <a:lnTo>
                    <a:pt x="62487" y="1234"/>
                  </a:lnTo>
                  <a:lnTo>
                    <a:pt x="62259" y="1196"/>
                  </a:lnTo>
                  <a:lnTo>
                    <a:pt x="62070" y="1120"/>
                  </a:lnTo>
                  <a:lnTo>
                    <a:pt x="61880" y="1044"/>
                  </a:lnTo>
                  <a:lnTo>
                    <a:pt x="61728" y="950"/>
                  </a:lnTo>
                  <a:lnTo>
                    <a:pt x="61576" y="855"/>
                  </a:lnTo>
                  <a:lnTo>
                    <a:pt x="61292" y="627"/>
                  </a:lnTo>
                  <a:lnTo>
                    <a:pt x="61026" y="399"/>
                  </a:lnTo>
                  <a:lnTo>
                    <a:pt x="60874" y="285"/>
                  </a:lnTo>
                  <a:lnTo>
                    <a:pt x="60703" y="190"/>
                  </a:lnTo>
                  <a:lnTo>
                    <a:pt x="60533" y="115"/>
                  </a:lnTo>
                  <a:lnTo>
                    <a:pt x="60343" y="58"/>
                  </a:lnTo>
                  <a:lnTo>
                    <a:pt x="60115" y="20"/>
                  </a:lnTo>
                  <a:lnTo>
                    <a:pt x="59850" y="1"/>
                  </a:lnTo>
                  <a:lnTo>
                    <a:pt x="59850" y="1"/>
                  </a:lnTo>
                  <a:lnTo>
                    <a:pt x="59603" y="20"/>
                  </a:lnTo>
                  <a:lnTo>
                    <a:pt x="59375" y="58"/>
                  </a:lnTo>
                  <a:lnTo>
                    <a:pt x="59185" y="115"/>
                  </a:lnTo>
                  <a:lnTo>
                    <a:pt x="58996" y="190"/>
                  </a:lnTo>
                  <a:lnTo>
                    <a:pt x="58844" y="285"/>
                  </a:lnTo>
                  <a:lnTo>
                    <a:pt x="58692" y="399"/>
                  </a:lnTo>
                  <a:lnTo>
                    <a:pt x="58407" y="627"/>
                  </a:lnTo>
                  <a:lnTo>
                    <a:pt x="58142" y="855"/>
                  </a:lnTo>
                  <a:lnTo>
                    <a:pt x="57990" y="950"/>
                  </a:lnTo>
                  <a:lnTo>
                    <a:pt x="57838" y="1044"/>
                  </a:lnTo>
                  <a:lnTo>
                    <a:pt x="57648" y="1120"/>
                  </a:lnTo>
                  <a:lnTo>
                    <a:pt x="57459" y="1196"/>
                  </a:lnTo>
                  <a:lnTo>
                    <a:pt x="57231" y="1234"/>
                  </a:lnTo>
                  <a:lnTo>
                    <a:pt x="56965" y="1234"/>
                  </a:lnTo>
                  <a:lnTo>
                    <a:pt x="56965" y="1234"/>
                  </a:lnTo>
                  <a:lnTo>
                    <a:pt x="56719" y="1234"/>
                  </a:lnTo>
                  <a:lnTo>
                    <a:pt x="56491" y="1196"/>
                  </a:lnTo>
                  <a:lnTo>
                    <a:pt x="56301" y="1120"/>
                  </a:lnTo>
                  <a:lnTo>
                    <a:pt x="56111" y="1044"/>
                  </a:lnTo>
                  <a:lnTo>
                    <a:pt x="55960" y="950"/>
                  </a:lnTo>
                  <a:lnTo>
                    <a:pt x="55808" y="855"/>
                  </a:lnTo>
                  <a:lnTo>
                    <a:pt x="55542" y="627"/>
                  </a:lnTo>
                  <a:lnTo>
                    <a:pt x="55257" y="399"/>
                  </a:lnTo>
                  <a:lnTo>
                    <a:pt x="55106" y="285"/>
                  </a:lnTo>
                  <a:lnTo>
                    <a:pt x="54954" y="190"/>
                  </a:lnTo>
                  <a:lnTo>
                    <a:pt x="54764" y="115"/>
                  </a:lnTo>
                  <a:lnTo>
                    <a:pt x="54574" y="58"/>
                  </a:lnTo>
                  <a:lnTo>
                    <a:pt x="54347" y="20"/>
                  </a:lnTo>
                  <a:lnTo>
                    <a:pt x="54100" y="1"/>
                  </a:lnTo>
                  <a:lnTo>
                    <a:pt x="54100" y="1"/>
                  </a:lnTo>
                  <a:lnTo>
                    <a:pt x="53834" y="20"/>
                  </a:lnTo>
                  <a:lnTo>
                    <a:pt x="53607" y="58"/>
                  </a:lnTo>
                  <a:lnTo>
                    <a:pt x="53417" y="115"/>
                  </a:lnTo>
                  <a:lnTo>
                    <a:pt x="53227" y="190"/>
                  </a:lnTo>
                  <a:lnTo>
                    <a:pt x="53075" y="285"/>
                  </a:lnTo>
                  <a:lnTo>
                    <a:pt x="52923" y="399"/>
                  </a:lnTo>
                  <a:lnTo>
                    <a:pt x="52658" y="627"/>
                  </a:lnTo>
                  <a:lnTo>
                    <a:pt x="52373" y="855"/>
                  </a:lnTo>
                  <a:lnTo>
                    <a:pt x="52221" y="950"/>
                  </a:lnTo>
                  <a:lnTo>
                    <a:pt x="52069" y="1044"/>
                  </a:lnTo>
                  <a:lnTo>
                    <a:pt x="51880" y="1120"/>
                  </a:lnTo>
                  <a:lnTo>
                    <a:pt x="51690" y="1196"/>
                  </a:lnTo>
                  <a:lnTo>
                    <a:pt x="51462" y="1234"/>
                  </a:lnTo>
                  <a:lnTo>
                    <a:pt x="51216" y="1234"/>
                  </a:lnTo>
                  <a:lnTo>
                    <a:pt x="51216" y="1234"/>
                  </a:lnTo>
                  <a:lnTo>
                    <a:pt x="50950" y="1234"/>
                  </a:lnTo>
                  <a:lnTo>
                    <a:pt x="50722" y="1196"/>
                  </a:lnTo>
                  <a:lnTo>
                    <a:pt x="50532" y="1120"/>
                  </a:lnTo>
                  <a:lnTo>
                    <a:pt x="50362" y="1044"/>
                  </a:lnTo>
                  <a:lnTo>
                    <a:pt x="50191" y="950"/>
                  </a:lnTo>
                  <a:lnTo>
                    <a:pt x="50039" y="855"/>
                  </a:lnTo>
                  <a:lnTo>
                    <a:pt x="49773" y="627"/>
                  </a:lnTo>
                  <a:lnTo>
                    <a:pt x="49489" y="399"/>
                  </a:lnTo>
                  <a:lnTo>
                    <a:pt x="49337" y="285"/>
                  </a:lnTo>
                  <a:lnTo>
                    <a:pt x="49185" y="190"/>
                  </a:lnTo>
                  <a:lnTo>
                    <a:pt x="48995" y="115"/>
                  </a:lnTo>
                  <a:lnTo>
                    <a:pt x="48806" y="58"/>
                  </a:lnTo>
                  <a:lnTo>
                    <a:pt x="48578" y="20"/>
                  </a:lnTo>
                  <a:lnTo>
                    <a:pt x="48331" y="1"/>
                  </a:lnTo>
                  <a:lnTo>
                    <a:pt x="48331" y="1"/>
                  </a:lnTo>
                  <a:lnTo>
                    <a:pt x="48085" y="20"/>
                  </a:lnTo>
                  <a:lnTo>
                    <a:pt x="47857" y="58"/>
                  </a:lnTo>
                  <a:lnTo>
                    <a:pt x="47667" y="115"/>
                  </a:lnTo>
                  <a:lnTo>
                    <a:pt x="47477" y="190"/>
                  </a:lnTo>
                  <a:lnTo>
                    <a:pt x="47326" y="285"/>
                  </a:lnTo>
                  <a:lnTo>
                    <a:pt x="47174" y="380"/>
                  </a:lnTo>
                  <a:lnTo>
                    <a:pt x="46908" y="608"/>
                  </a:lnTo>
                  <a:lnTo>
                    <a:pt x="46642" y="817"/>
                  </a:lnTo>
                  <a:lnTo>
                    <a:pt x="46491" y="931"/>
                  </a:lnTo>
                  <a:lnTo>
                    <a:pt x="46339" y="1025"/>
                  </a:lnTo>
                  <a:lnTo>
                    <a:pt x="46187" y="1101"/>
                  </a:lnTo>
                  <a:lnTo>
                    <a:pt x="45997" y="1177"/>
                  </a:lnTo>
                  <a:lnTo>
                    <a:pt x="45788" y="1215"/>
                  </a:lnTo>
                  <a:lnTo>
                    <a:pt x="45542" y="1234"/>
                  </a:lnTo>
                  <a:lnTo>
                    <a:pt x="45542" y="1234"/>
                  </a:lnTo>
                  <a:lnTo>
                    <a:pt x="45542" y="1234"/>
                  </a:lnTo>
                  <a:lnTo>
                    <a:pt x="45314" y="1215"/>
                  </a:lnTo>
                  <a:lnTo>
                    <a:pt x="45105" y="1158"/>
                  </a:lnTo>
                  <a:lnTo>
                    <a:pt x="44916" y="1101"/>
                  </a:lnTo>
                  <a:lnTo>
                    <a:pt x="44745" y="1025"/>
                  </a:lnTo>
                  <a:lnTo>
                    <a:pt x="44593" y="931"/>
                  </a:lnTo>
                  <a:lnTo>
                    <a:pt x="44460" y="817"/>
                  </a:lnTo>
                  <a:lnTo>
                    <a:pt x="44195" y="589"/>
                  </a:lnTo>
                  <a:lnTo>
                    <a:pt x="43929" y="380"/>
                  </a:lnTo>
                  <a:lnTo>
                    <a:pt x="43777" y="285"/>
                  </a:lnTo>
                  <a:lnTo>
                    <a:pt x="43625" y="190"/>
                  </a:lnTo>
                  <a:lnTo>
                    <a:pt x="43436" y="115"/>
                  </a:lnTo>
                  <a:lnTo>
                    <a:pt x="43246" y="58"/>
                  </a:lnTo>
                  <a:lnTo>
                    <a:pt x="43018" y="20"/>
                  </a:lnTo>
                  <a:lnTo>
                    <a:pt x="42771" y="1"/>
                  </a:lnTo>
                  <a:lnTo>
                    <a:pt x="42771" y="1"/>
                  </a:lnTo>
                  <a:lnTo>
                    <a:pt x="42525" y="20"/>
                  </a:lnTo>
                  <a:lnTo>
                    <a:pt x="42297" y="58"/>
                  </a:lnTo>
                  <a:lnTo>
                    <a:pt x="42107" y="115"/>
                  </a:lnTo>
                  <a:lnTo>
                    <a:pt x="41917" y="190"/>
                  </a:lnTo>
                  <a:lnTo>
                    <a:pt x="41766" y="285"/>
                  </a:lnTo>
                  <a:lnTo>
                    <a:pt x="41614" y="399"/>
                  </a:lnTo>
                  <a:lnTo>
                    <a:pt x="41348" y="627"/>
                  </a:lnTo>
                  <a:lnTo>
                    <a:pt x="41064" y="855"/>
                  </a:lnTo>
                  <a:lnTo>
                    <a:pt x="40912" y="950"/>
                  </a:lnTo>
                  <a:lnTo>
                    <a:pt x="40760" y="1044"/>
                  </a:lnTo>
                  <a:lnTo>
                    <a:pt x="40570" y="1120"/>
                  </a:lnTo>
                  <a:lnTo>
                    <a:pt x="40380" y="1196"/>
                  </a:lnTo>
                  <a:lnTo>
                    <a:pt x="40153" y="1234"/>
                  </a:lnTo>
                  <a:lnTo>
                    <a:pt x="39906" y="1234"/>
                  </a:lnTo>
                  <a:lnTo>
                    <a:pt x="39906" y="1234"/>
                  </a:lnTo>
                  <a:lnTo>
                    <a:pt x="39640" y="1234"/>
                  </a:lnTo>
                  <a:lnTo>
                    <a:pt x="39413" y="1196"/>
                  </a:lnTo>
                  <a:lnTo>
                    <a:pt x="39223" y="1120"/>
                  </a:lnTo>
                  <a:lnTo>
                    <a:pt x="39033" y="1044"/>
                  </a:lnTo>
                  <a:lnTo>
                    <a:pt x="38881" y="950"/>
                  </a:lnTo>
                  <a:lnTo>
                    <a:pt x="38730" y="855"/>
                  </a:lnTo>
                  <a:lnTo>
                    <a:pt x="38464" y="627"/>
                  </a:lnTo>
                  <a:lnTo>
                    <a:pt x="38179" y="399"/>
                  </a:lnTo>
                  <a:lnTo>
                    <a:pt x="38027" y="285"/>
                  </a:lnTo>
                  <a:lnTo>
                    <a:pt x="37876" y="190"/>
                  </a:lnTo>
                  <a:lnTo>
                    <a:pt x="37686" y="115"/>
                  </a:lnTo>
                  <a:lnTo>
                    <a:pt x="37496" y="58"/>
                  </a:lnTo>
                  <a:lnTo>
                    <a:pt x="37268" y="20"/>
                  </a:lnTo>
                  <a:lnTo>
                    <a:pt x="37022" y="1"/>
                  </a:lnTo>
                  <a:lnTo>
                    <a:pt x="37022" y="1"/>
                  </a:lnTo>
                  <a:lnTo>
                    <a:pt x="36756" y="20"/>
                  </a:lnTo>
                  <a:lnTo>
                    <a:pt x="36528" y="58"/>
                  </a:lnTo>
                  <a:lnTo>
                    <a:pt x="36339" y="115"/>
                  </a:lnTo>
                  <a:lnTo>
                    <a:pt x="36168" y="190"/>
                  </a:lnTo>
                  <a:lnTo>
                    <a:pt x="35997" y="285"/>
                  </a:lnTo>
                  <a:lnTo>
                    <a:pt x="35845" y="399"/>
                  </a:lnTo>
                  <a:lnTo>
                    <a:pt x="35580" y="627"/>
                  </a:lnTo>
                  <a:lnTo>
                    <a:pt x="35295" y="855"/>
                  </a:lnTo>
                  <a:lnTo>
                    <a:pt x="35143" y="950"/>
                  </a:lnTo>
                  <a:lnTo>
                    <a:pt x="34991" y="1044"/>
                  </a:lnTo>
                  <a:lnTo>
                    <a:pt x="34802" y="1120"/>
                  </a:lnTo>
                  <a:lnTo>
                    <a:pt x="34612" y="1196"/>
                  </a:lnTo>
                  <a:lnTo>
                    <a:pt x="34384" y="1234"/>
                  </a:lnTo>
                  <a:lnTo>
                    <a:pt x="34137" y="1234"/>
                  </a:lnTo>
                  <a:lnTo>
                    <a:pt x="34137" y="1234"/>
                  </a:lnTo>
                  <a:lnTo>
                    <a:pt x="33872" y="1234"/>
                  </a:lnTo>
                  <a:lnTo>
                    <a:pt x="33644" y="1196"/>
                  </a:lnTo>
                  <a:lnTo>
                    <a:pt x="33454" y="1120"/>
                  </a:lnTo>
                  <a:lnTo>
                    <a:pt x="33283" y="1044"/>
                  </a:lnTo>
                  <a:lnTo>
                    <a:pt x="33113" y="950"/>
                  </a:lnTo>
                  <a:lnTo>
                    <a:pt x="32961" y="855"/>
                  </a:lnTo>
                  <a:lnTo>
                    <a:pt x="32695" y="627"/>
                  </a:lnTo>
                  <a:lnTo>
                    <a:pt x="32411" y="399"/>
                  </a:lnTo>
                  <a:lnTo>
                    <a:pt x="32259" y="285"/>
                  </a:lnTo>
                  <a:lnTo>
                    <a:pt x="32107" y="190"/>
                  </a:lnTo>
                  <a:lnTo>
                    <a:pt x="31936" y="115"/>
                  </a:lnTo>
                  <a:lnTo>
                    <a:pt x="31727" y="58"/>
                  </a:lnTo>
                  <a:lnTo>
                    <a:pt x="31500" y="20"/>
                  </a:lnTo>
                  <a:lnTo>
                    <a:pt x="31253" y="1"/>
                  </a:lnTo>
                  <a:lnTo>
                    <a:pt x="31253" y="1"/>
                  </a:lnTo>
                  <a:lnTo>
                    <a:pt x="30987" y="20"/>
                  </a:lnTo>
                  <a:lnTo>
                    <a:pt x="30779" y="58"/>
                  </a:lnTo>
                  <a:lnTo>
                    <a:pt x="30570" y="115"/>
                  </a:lnTo>
                  <a:lnTo>
                    <a:pt x="30399" y="190"/>
                  </a:lnTo>
                  <a:lnTo>
                    <a:pt x="30228" y="285"/>
                  </a:lnTo>
                  <a:lnTo>
                    <a:pt x="30077" y="399"/>
                  </a:lnTo>
                  <a:lnTo>
                    <a:pt x="29811" y="627"/>
                  </a:lnTo>
                  <a:lnTo>
                    <a:pt x="29526" y="855"/>
                  </a:lnTo>
                  <a:lnTo>
                    <a:pt x="29374" y="950"/>
                  </a:lnTo>
                  <a:lnTo>
                    <a:pt x="29223" y="1044"/>
                  </a:lnTo>
                  <a:lnTo>
                    <a:pt x="29052" y="1120"/>
                  </a:lnTo>
                  <a:lnTo>
                    <a:pt x="28843" y="1196"/>
                  </a:lnTo>
                  <a:lnTo>
                    <a:pt x="28615" y="1234"/>
                  </a:lnTo>
                  <a:lnTo>
                    <a:pt x="28369" y="1234"/>
                  </a:lnTo>
                  <a:lnTo>
                    <a:pt x="28369" y="1234"/>
                  </a:lnTo>
                  <a:lnTo>
                    <a:pt x="28122" y="1234"/>
                  </a:lnTo>
                  <a:lnTo>
                    <a:pt x="27894" y="1196"/>
                  </a:lnTo>
                  <a:lnTo>
                    <a:pt x="27686" y="1120"/>
                  </a:lnTo>
                  <a:lnTo>
                    <a:pt x="27515" y="1044"/>
                  </a:lnTo>
                  <a:lnTo>
                    <a:pt x="27344" y="950"/>
                  </a:lnTo>
                  <a:lnTo>
                    <a:pt x="27192" y="855"/>
                  </a:lnTo>
                  <a:lnTo>
                    <a:pt x="26927" y="627"/>
                  </a:lnTo>
                  <a:lnTo>
                    <a:pt x="26642" y="399"/>
                  </a:lnTo>
                  <a:lnTo>
                    <a:pt x="26509" y="285"/>
                  </a:lnTo>
                  <a:lnTo>
                    <a:pt x="26338" y="190"/>
                  </a:lnTo>
                  <a:lnTo>
                    <a:pt x="26168" y="115"/>
                  </a:lnTo>
                  <a:lnTo>
                    <a:pt x="25959" y="58"/>
                  </a:lnTo>
                  <a:lnTo>
                    <a:pt x="25731" y="20"/>
                  </a:lnTo>
                  <a:lnTo>
                    <a:pt x="25484" y="1"/>
                  </a:lnTo>
                  <a:lnTo>
                    <a:pt x="25484" y="1"/>
                  </a:lnTo>
                  <a:lnTo>
                    <a:pt x="25238" y="20"/>
                  </a:lnTo>
                  <a:lnTo>
                    <a:pt x="25010" y="58"/>
                  </a:lnTo>
                  <a:lnTo>
                    <a:pt x="24820" y="115"/>
                  </a:lnTo>
                  <a:lnTo>
                    <a:pt x="24650" y="190"/>
                  </a:lnTo>
                  <a:lnTo>
                    <a:pt x="24479" y="285"/>
                  </a:lnTo>
                  <a:lnTo>
                    <a:pt x="24346" y="380"/>
                  </a:lnTo>
                  <a:lnTo>
                    <a:pt x="24061" y="608"/>
                  </a:lnTo>
                  <a:lnTo>
                    <a:pt x="23796" y="817"/>
                  </a:lnTo>
                  <a:lnTo>
                    <a:pt x="23663" y="931"/>
                  </a:lnTo>
                  <a:lnTo>
                    <a:pt x="23511" y="1025"/>
                  </a:lnTo>
                  <a:lnTo>
                    <a:pt x="23340" y="1101"/>
                  </a:lnTo>
                  <a:lnTo>
                    <a:pt x="23150" y="1177"/>
                  </a:lnTo>
                  <a:lnTo>
                    <a:pt x="22942" y="1215"/>
                  </a:lnTo>
                  <a:lnTo>
                    <a:pt x="22695" y="1234"/>
                  </a:lnTo>
                  <a:lnTo>
                    <a:pt x="22695" y="1234"/>
                  </a:lnTo>
                  <a:lnTo>
                    <a:pt x="22695" y="1234"/>
                  </a:lnTo>
                  <a:lnTo>
                    <a:pt x="22467" y="1215"/>
                  </a:lnTo>
                  <a:lnTo>
                    <a:pt x="22259" y="1158"/>
                  </a:lnTo>
                  <a:lnTo>
                    <a:pt x="22069" y="1101"/>
                  </a:lnTo>
                  <a:lnTo>
                    <a:pt x="21917" y="1025"/>
                  </a:lnTo>
                  <a:lnTo>
                    <a:pt x="21765" y="931"/>
                  </a:lnTo>
                  <a:lnTo>
                    <a:pt x="21613" y="817"/>
                  </a:lnTo>
                  <a:lnTo>
                    <a:pt x="21348" y="589"/>
                  </a:lnTo>
                  <a:lnTo>
                    <a:pt x="21082" y="380"/>
                  </a:lnTo>
                  <a:lnTo>
                    <a:pt x="20930" y="285"/>
                  </a:lnTo>
                  <a:lnTo>
                    <a:pt x="20778" y="190"/>
                  </a:lnTo>
                  <a:lnTo>
                    <a:pt x="20608" y="115"/>
                  </a:lnTo>
                  <a:lnTo>
                    <a:pt x="20399" y="58"/>
                  </a:lnTo>
                  <a:lnTo>
                    <a:pt x="20190" y="20"/>
                  </a:lnTo>
                  <a:lnTo>
                    <a:pt x="19944" y="1"/>
                  </a:lnTo>
                  <a:lnTo>
                    <a:pt x="19944" y="1"/>
                  </a:lnTo>
                  <a:lnTo>
                    <a:pt x="19678" y="20"/>
                  </a:lnTo>
                  <a:lnTo>
                    <a:pt x="19450" y="58"/>
                  </a:lnTo>
                  <a:lnTo>
                    <a:pt x="19260" y="115"/>
                  </a:lnTo>
                  <a:lnTo>
                    <a:pt x="19090" y="190"/>
                  </a:lnTo>
                  <a:lnTo>
                    <a:pt x="18919" y="285"/>
                  </a:lnTo>
                  <a:lnTo>
                    <a:pt x="18767" y="399"/>
                  </a:lnTo>
                  <a:lnTo>
                    <a:pt x="18501" y="627"/>
                  </a:lnTo>
                  <a:lnTo>
                    <a:pt x="18217" y="855"/>
                  </a:lnTo>
                  <a:lnTo>
                    <a:pt x="18065" y="950"/>
                  </a:lnTo>
                  <a:lnTo>
                    <a:pt x="17913" y="1044"/>
                  </a:lnTo>
                  <a:lnTo>
                    <a:pt x="17742" y="1120"/>
                  </a:lnTo>
                  <a:lnTo>
                    <a:pt x="17534" y="1196"/>
                  </a:lnTo>
                  <a:lnTo>
                    <a:pt x="17306" y="1234"/>
                  </a:lnTo>
                  <a:lnTo>
                    <a:pt x="17059" y="1234"/>
                  </a:lnTo>
                  <a:lnTo>
                    <a:pt x="17059" y="1234"/>
                  </a:lnTo>
                  <a:lnTo>
                    <a:pt x="16794" y="1234"/>
                  </a:lnTo>
                  <a:lnTo>
                    <a:pt x="16585" y="1196"/>
                  </a:lnTo>
                  <a:lnTo>
                    <a:pt x="16376" y="1120"/>
                  </a:lnTo>
                  <a:lnTo>
                    <a:pt x="16205" y="1044"/>
                  </a:lnTo>
                  <a:lnTo>
                    <a:pt x="16035" y="950"/>
                  </a:lnTo>
                  <a:lnTo>
                    <a:pt x="15883" y="855"/>
                  </a:lnTo>
                  <a:lnTo>
                    <a:pt x="15617" y="627"/>
                  </a:lnTo>
                  <a:lnTo>
                    <a:pt x="15332" y="399"/>
                  </a:lnTo>
                  <a:lnTo>
                    <a:pt x="15181" y="285"/>
                  </a:lnTo>
                  <a:lnTo>
                    <a:pt x="15029" y="190"/>
                  </a:lnTo>
                  <a:lnTo>
                    <a:pt x="14858" y="115"/>
                  </a:lnTo>
                  <a:lnTo>
                    <a:pt x="14649" y="58"/>
                  </a:lnTo>
                  <a:lnTo>
                    <a:pt x="14422" y="20"/>
                  </a:lnTo>
                  <a:lnTo>
                    <a:pt x="14175" y="1"/>
                  </a:lnTo>
                  <a:lnTo>
                    <a:pt x="14175" y="1"/>
                  </a:lnTo>
                  <a:lnTo>
                    <a:pt x="13909" y="20"/>
                  </a:lnTo>
                  <a:lnTo>
                    <a:pt x="13700" y="58"/>
                  </a:lnTo>
                  <a:lnTo>
                    <a:pt x="13492" y="115"/>
                  </a:lnTo>
                  <a:lnTo>
                    <a:pt x="13321" y="190"/>
                  </a:lnTo>
                  <a:lnTo>
                    <a:pt x="13150" y="285"/>
                  </a:lnTo>
                  <a:lnTo>
                    <a:pt x="12998" y="399"/>
                  </a:lnTo>
                  <a:lnTo>
                    <a:pt x="12733" y="627"/>
                  </a:lnTo>
                  <a:lnTo>
                    <a:pt x="12448" y="855"/>
                  </a:lnTo>
                  <a:lnTo>
                    <a:pt x="12315" y="950"/>
                  </a:lnTo>
                  <a:lnTo>
                    <a:pt x="12144" y="1044"/>
                  </a:lnTo>
                  <a:lnTo>
                    <a:pt x="11974" y="1120"/>
                  </a:lnTo>
                  <a:lnTo>
                    <a:pt x="11765" y="1196"/>
                  </a:lnTo>
                  <a:lnTo>
                    <a:pt x="11537" y="1234"/>
                  </a:lnTo>
                  <a:lnTo>
                    <a:pt x="11291" y="1234"/>
                  </a:lnTo>
                  <a:lnTo>
                    <a:pt x="11291" y="1234"/>
                  </a:lnTo>
                  <a:lnTo>
                    <a:pt x="11044" y="1234"/>
                  </a:lnTo>
                  <a:lnTo>
                    <a:pt x="10816" y="1196"/>
                  </a:lnTo>
                  <a:lnTo>
                    <a:pt x="10607" y="1120"/>
                  </a:lnTo>
                  <a:lnTo>
                    <a:pt x="10437" y="1044"/>
                  </a:lnTo>
                  <a:lnTo>
                    <a:pt x="10266" y="950"/>
                  </a:lnTo>
                  <a:lnTo>
                    <a:pt x="10133" y="855"/>
                  </a:lnTo>
                  <a:lnTo>
                    <a:pt x="9848" y="627"/>
                  </a:lnTo>
                  <a:lnTo>
                    <a:pt x="9564" y="399"/>
                  </a:lnTo>
                  <a:lnTo>
                    <a:pt x="9431" y="285"/>
                  </a:lnTo>
                  <a:lnTo>
                    <a:pt x="9260" y="190"/>
                  </a:lnTo>
                  <a:lnTo>
                    <a:pt x="9089" y="115"/>
                  </a:lnTo>
                  <a:lnTo>
                    <a:pt x="8881" y="58"/>
                  </a:lnTo>
                  <a:lnTo>
                    <a:pt x="8653" y="20"/>
                  </a:lnTo>
                  <a:lnTo>
                    <a:pt x="8406" y="1"/>
                  </a:lnTo>
                  <a:lnTo>
                    <a:pt x="8406" y="1"/>
                  </a:lnTo>
                  <a:lnTo>
                    <a:pt x="8160" y="20"/>
                  </a:lnTo>
                  <a:lnTo>
                    <a:pt x="7932" y="58"/>
                  </a:lnTo>
                  <a:lnTo>
                    <a:pt x="7723" y="115"/>
                  </a:lnTo>
                  <a:lnTo>
                    <a:pt x="7552" y="190"/>
                  </a:lnTo>
                  <a:lnTo>
                    <a:pt x="7382" y="285"/>
                  </a:lnTo>
                  <a:lnTo>
                    <a:pt x="7249" y="399"/>
                  </a:lnTo>
                  <a:lnTo>
                    <a:pt x="6964" y="627"/>
                  </a:lnTo>
                  <a:lnTo>
                    <a:pt x="6698" y="855"/>
                  </a:lnTo>
                  <a:lnTo>
                    <a:pt x="6547" y="950"/>
                  </a:lnTo>
                  <a:lnTo>
                    <a:pt x="6376" y="1044"/>
                  </a:lnTo>
                  <a:lnTo>
                    <a:pt x="6205" y="1120"/>
                  </a:lnTo>
                  <a:lnTo>
                    <a:pt x="5996" y="1196"/>
                  </a:lnTo>
                  <a:lnTo>
                    <a:pt x="5788" y="1234"/>
                  </a:lnTo>
                  <a:lnTo>
                    <a:pt x="5522" y="1234"/>
                  </a:lnTo>
                  <a:lnTo>
                    <a:pt x="5522" y="1234"/>
                  </a:lnTo>
                  <a:lnTo>
                    <a:pt x="5275" y="1234"/>
                  </a:lnTo>
                  <a:lnTo>
                    <a:pt x="5048" y="1196"/>
                  </a:lnTo>
                  <a:lnTo>
                    <a:pt x="4839" y="1120"/>
                  </a:lnTo>
                  <a:lnTo>
                    <a:pt x="4668" y="1044"/>
                  </a:lnTo>
                  <a:lnTo>
                    <a:pt x="4516" y="950"/>
                  </a:lnTo>
                  <a:lnTo>
                    <a:pt x="4364" y="855"/>
                  </a:lnTo>
                  <a:lnTo>
                    <a:pt x="4080" y="627"/>
                  </a:lnTo>
                  <a:lnTo>
                    <a:pt x="3814" y="399"/>
                  </a:lnTo>
                  <a:lnTo>
                    <a:pt x="3662" y="285"/>
                  </a:lnTo>
                  <a:lnTo>
                    <a:pt x="3492" y="190"/>
                  </a:lnTo>
                  <a:lnTo>
                    <a:pt x="3321" y="115"/>
                  </a:lnTo>
                  <a:lnTo>
                    <a:pt x="3112" y="58"/>
                  </a:lnTo>
                  <a:lnTo>
                    <a:pt x="2903" y="20"/>
                  </a:lnTo>
                  <a:lnTo>
                    <a:pt x="2638" y="1"/>
                  </a:lnTo>
                  <a:lnTo>
                    <a:pt x="2638" y="1"/>
                  </a:lnTo>
                  <a:lnTo>
                    <a:pt x="2410" y="20"/>
                  </a:lnTo>
                  <a:lnTo>
                    <a:pt x="2182" y="58"/>
                  </a:lnTo>
                  <a:lnTo>
                    <a:pt x="1992" y="115"/>
                  </a:lnTo>
                  <a:lnTo>
                    <a:pt x="1822" y="172"/>
                  </a:lnTo>
                  <a:lnTo>
                    <a:pt x="1670" y="266"/>
                  </a:lnTo>
                  <a:lnTo>
                    <a:pt x="1537" y="361"/>
                  </a:lnTo>
                  <a:lnTo>
                    <a:pt x="1271" y="570"/>
                  </a:lnTo>
                  <a:lnTo>
                    <a:pt x="1006" y="779"/>
                  </a:lnTo>
                  <a:lnTo>
                    <a:pt x="873" y="893"/>
                  </a:lnTo>
                  <a:lnTo>
                    <a:pt x="740" y="987"/>
                  </a:lnTo>
                  <a:lnTo>
                    <a:pt x="569" y="1063"/>
                  </a:lnTo>
                  <a:lnTo>
                    <a:pt x="398" y="1139"/>
                  </a:lnTo>
                  <a:lnTo>
                    <a:pt x="209" y="1196"/>
                  </a:lnTo>
                  <a:lnTo>
                    <a:pt x="0" y="1234"/>
                  </a:lnTo>
                  <a:lnTo>
                    <a:pt x="0" y="3094"/>
                  </a:lnTo>
                  <a:lnTo>
                    <a:pt x="0" y="3094"/>
                  </a:lnTo>
                  <a:lnTo>
                    <a:pt x="247" y="3075"/>
                  </a:lnTo>
                  <a:lnTo>
                    <a:pt x="474" y="3037"/>
                  </a:lnTo>
                  <a:lnTo>
                    <a:pt x="664" y="2980"/>
                  </a:lnTo>
                  <a:lnTo>
                    <a:pt x="854" y="2904"/>
                  </a:lnTo>
                  <a:lnTo>
                    <a:pt x="1006" y="2809"/>
                  </a:lnTo>
                  <a:lnTo>
                    <a:pt x="1158" y="2695"/>
                  </a:lnTo>
                  <a:lnTo>
                    <a:pt x="1423" y="2468"/>
                  </a:lnTo>
                  <a:lnTo>
                    <a:pt x="1708" y="2240"/>
                  </a:lnTo>
                  <a:lnTo>
                    <a:pt x="1860" y="2145"/>
                  </a:lnTo>
                  <a:lnTo>
                    <a:pt x="2011" y="2050"/>
                  </a:lnTo>
                  <a:lnTo>
                    <a:pt x="2201" y="1974"/>
                  </a:lnTo>
                  <a:lnTo>
                    <a:pt x="2391" y="1917"/>
                  </a:lnTo>
                  <a:lnTo>
                    <a:pt x="2619" y="1879"/>
                  </a:lnTo>
                  <a:lnTo>
                    <a:pt x="2865" y="1860"/>
                  </a:lnTo>
                  <a:lnTo>
                    <a:pt x="2865" y="1860"/>
                  </a:lnTo>
                  <a:lnTo>
                    <a:pt x="3131" y="1879"/>
                  </a:lnTo>
                  <a:lnTo>
                    <a:pt x="3340" y="1917"/>
                  </a:lnTo>
                  <a:lnTo>
                    <a:pt x="3548" y="1974"/>
                  </a:lnTo>
                  <a:lnTo>
                    <a:pt x="3719" y="2050"/>
                  </a:lnTo>
                  <a:lnTo>
                    <a:pt x="3890" y="2145"/>
                  </a:lnTo>
                  <a:lnTo>
                    <a:pt x="4042" y="2259"/>
                  </a:lnTo>
                  <a:lnTo>
                    <a:pt x="4307" y="2468"/>
                  </a:lnTo>
                  <a:lnTo>
                    <a:pt x="4592" y="2695"/>
                  </a:lnTo>
                  <a:lnTo>
                    <a:pt x="4725" y="2809"/>
                  </a:lnTo>
                  <a:lnTo>
                    <a:pt x="4896" y="2904"/>
                  </a:lnTo>
                  <a:lnTo>
                    <a:pt x="5067" y="2980"/>
                  </a:lnTo>
                  <a:lnTo>
                    <a:pt x="5275" y="3037"/>
                  </a:lnTo>
                  <a:lnTo>
                    <a:pt x="5503" y="3075"/>
                  </a:lnTo>
                  <a:lnTo>
                    <a:pt x="5750" y="3094"/>
                  </a:lnTo>
                  <a:lnTo>
                    <a:pt x="5750" y="3094"/>
                  </a:lnTo>
                  <a:lnTo>
                    <a:pt x="5996" y="3075"/>
                  </a:lnTo>
                  <a:lnTo>
                    <a:pt x="6224" y="3037"/>
                  </a:lnTo>
                  <a:lnTo>
                    <a:pt x="6433" y="2980"/>
                  </a:lnTo>
                  <a:lnTo>
                    <a:pt x="6604" y="2904"/>
                  </a:lnTo>
                  <a:lnTo>
                    <a:pt x="6774" y="2809"/>
                  </a:lnTo>
                  <a:lnTo>
                    <a:pt x="6907" y="2695"/>
                  </a:lnTo>
                  <a:lnTo>
                    <a:pt x="7192" y="2468"/>
                  </a:lnTo>
                  <a:lnTo>
                    <a:pt x="7476" y="2259"/>
                  </a:lnTo>
                  <a:lnTo>
                    <a:pt x="7609" y="2145"/>
                  </a:lnTo>
                  <a:lnTo>
                    <a:pt x="7780" y="2050"/>
                  </a:lnTo>
                  <a:lnTo>
                    <a:pt x="7951" y="1974"/>
                  </a:lnTo>
                  <a:lnTo>
                    <a:pt x="8160" y="1917"/>
                  </a:lnTo>
                  <a:lnTo>
                    <a:pt x="8387" y="1879"/>
                  </a:lnTo>
                  <a:lnTo>
                    <a:pt x="8634" y="1860"/>
                  </a:lnTo>
                  <a:lnTo>
                    <a:pt x="8634" y="1860"/>
                  </a:lnTo>
                  <a:lnTo>
                    <a:pt x="8881" y="1879"/>
                  </a:lnTo>
                  <a:lnTo>
                    <a:pt x="9108" y="1917"/>
                  </a:lnTo>
                  <a:lnTo>
                    <a:pt x="9317" y="1974"/>
                  </a:lnTo>
                  <a:lnTo>
                    <a:pt x="9488" y="2050"/>
                  </a:lnTo>
                  <a:lnTo>
                    <a:pt x="9659" y="2145"/>
                  </a:lnTo>
                  <a:lnTo>
                    <a:pt x="9791" y="2259"/>
                  </a:lnTo>
                  <a:lnTo>
                    <a:pt x="10076" y="2468"/>
                  </a:lnTo>
                  <a:lnTo>
                    <a:pt x="10342" y="2695"/>
                  </a:lnTo>
                  <a:lnTo>
                    <a:pt x="10494" y="2809"/>
                  </a:lnTo>
                  <a:lnTo>
                    <a:pt x="10664" y="2904"/>
                  </a:lnTo>
                  <a:lnTo>
                    <a:pt x="10835" y="2980"/>
                  </a:lnTo>
                  <a:lnTo>
                    <a:pt x="11044" y="3037"/>
                  </a:lnTo>
                  <a:lnTo>
                    <a:pt x="11253" y="3075"/>
                  </a:lnTo>
                  <a:lnTo>
                    <a:pt x="11518" y="3094"/>
                  </a:lnTo>
                  <a:lnTo>
                    <a:pt x="11518" y="3094"/>
                  </a:lnTo>
                  <a:lnTo>
                    <a:pt x="11765" y="3075"/>
                  </a:lnTo>
                  <a:lnTo>
                    <a:pt x="11993" y="3037"/>
                  </a:lnTo>
                  <a:lnTo>
                    <a:pt x="12201" y="2980"/>
                  </a:lnTo>
                  <a:lnTo>
                    <a:pt x="12372" y="2904"/>
                  </a:lnTo>
                  <a:lnTo>
                    <a:pt x="12524" y="2809"/>
                  </a:lnTo>
                  <a:lnTo>
                    <a:pt x="12676" y="2695"/>
                  </a:lnTo>
                  <a:lnTo>
                    <a:pt x="12960" y="2468"/>
                  </a:lnTo>
                  <a:lnTo>
                    <a:pt x="13226" y="2259"/>
                  </a:lnTo>
                  <a:lnTo>
                    <a:pt x="13378" y="2145"/>
                  </a:lnTo>
                  <a:lnTo>
                    <a:pt x="13549" y="2050"/>
                  </a:lnTo>
                  <a:lnTo>
                    <a:pt x="13719" y="1974"/>
                  </a:lnTo>
                  <a:lnTo>
                    <a:pt x="13928" y="1917"/>
                  </a:lnTo>
                  <a:lnTo>
                    <a:pt x="14137" y="1879"/>
                  </a:lnTo>
                  <a:lnTo>
                    <a:pt x="14403" y="1860"/>
                  </a:lnTo>
                  <a:lnTo>
                    <a:pt x="14403" y="1860"/>
                  </a:lnTo>
                  <a:lnTo>
                    <a:pt x="14649" y="1879"/>
                  </a:lnTo>
                  <a:lnTo>
                    <a:pt x="14858" y="1917"/>
                  </a:lnTo>
                  <a:lnTo>
                    <a:pt x="15067" y="1974"/>
                  </a:lnTo>
                  <a:lnTo>
                    <a:pt x="15238" y="2050"/>
                  </a:lnTo>
                  <a:lnTo>
                    <a:pt x="15389" y="2126"/>
                  </a:lnTo>
                  <a:lnTo>
                    <a:pt x="15541" y="2240"/>
                  </a:lnTo>
                  <a:lnTo>
                    <a:pt x="15807" y="2449"/>
                  </a:lnTo>
                  <a:lnTo>
                    <a:pt x="16072" y="2676"/>
                  </a:lnTo>
                  <a:lnTo>
                    <a:pt x="16224" y="2771"/>
                  </a:lnTo>
                  <a:lnTo>
                    <a:pt x="16376" y="2866"/>
                  </a:lnTo>
                  <a:lnTo>
                    <a:pt x="16528" y="2961"/>
                  </a:lnTo>
                  <a:lnTo>
                    <a:pt x="16718" y="3018"/>
                  </a:lnTo>
                  <a:lnTo>
                    <a:pt x="16926" y="3056"/>
                  </a:lnTo>
                  <a:lnTo>
                    <a:pt x="17154" y="3094"/>
                  </a:lnTo>
                  <a:lnTo>
                    <a:pt x="17154" y="3094"/>
                  </a:lnTo>
                  <a:lnTo>
                    <a:pt x="17154" y="3094"/>
                  </a:lnTo>
                  <a:lnTo>
                    <a:pt x="17401" y="3075"/>
                  </a:lnTo>
                  <a:lnTo>
                    <a:pt x="17610" y="3018"/>
                  </a:lnTo>
                  <a:lnTo>
                    <a:pt x="17799" y="2961"/>
                  </a:lnTo>
                  <a:lnTo>
                    <a:pt x="17970" y="2866"/>
                  </a:lnTo>
                  <a:lnTo>
                    <a:pt x="18122" y="2771"/>
                  </a:lnTo>
                  <a:lnTo>
                    <a:pt x="18255" y="2676"/>
                  </a:lnTo>
                  <a:lnTo>
                    <a:pt x="18520" y="2449"/>
                  </a:lnTo>
                  <a:lnTo>
                    <a:pt x="18805" y="2240"/>
                  </a:lnTo>
                  <a:lnTo>
                    <a:pt x="18938" y="2126"/>
                  </a:lnTo>
                  <a:lnTo>
                    <a:pt x="19109" y="2050"/>
                  </a:lnTo>
                  <a:lnTo>
                    <a:pt x="19279" y="1974"/>
                  </a:lnTo>
                  <a:lnTo>
                    <a:pt x="19469" y="1917"/>
                  </a:lnTo>
                  <a:lnTo>
                    <a:pt x="19697" y="1879"/>
                  </a:lnTo>
                  <a:lnTo>
                    <a:pt x="19944" y="1860"/>
                  </a:lnTo>
                  <a:lnTo>
                    <a:pt x="19944" y="1860"/>
                  </a:lnTo>
                  <a:lnTo>
                    <a:pt x="20190" y="1879"/>
                  </a:lnTo>
                  <a:lnTo>
                    <a:pt x="20418" y="1917"/>
                  </a:lnTo>
                  <a:lnTo>
                    <a:pt x="20627" y="1974"/>
                  </a:lnTo>
                  <a:lnTo>
                    <a:pt x="20797" y="2050"/>
                  </a:lnTo>
                  <a:lnTo>
                    <a:pt x="20968" y="2145"/>
                  </a:lnTo>
                  <a:lnTo>
                    <a:pt x="21120" y="2259"/>
                  </a:lnTo>
                  <a:lnTo>
                    <a:pt x="21386" y="2468"/>
                  </a:lnTo>
                  <a:lnTo>
                    <a:pt x="21670" y="2695"/>
                  </a:lnTo>
                  <a:lnTo>
                    <a:pt x="21803" y="2809"/>
                  </a:lnTo>
                  <a:lnTo>
                    <a:pt x="21974" y="2904"/>
                  </a:lnTo>
                  <a:lnTo>
                    <a:pt x="22145" y="2980"/>
                  </a:lnTo>
                  <a:lnTo>
                    <a:pt x="22353" y="3037"/>
                  </a:lnTo>
                  <a:lnTo>
                    <a:pt x="22581" y="3075"/>
                  </a:lnTo>
                  <a:lnTo>
                    <a:pt x="22828" y="3094"/>
                  </a:lnTo>
                  <a:lnTo>
                    <a:pt x="22828" y="3094"/>
                  </a:lnTo>
                  <a:lnTo>
                    <a:pt x="23075" y="3075"/>
                  </a:lnTo>
                  <a:lnTo>
                    <a:pt x="23302" y="3037"/>
                  </a:lnTo>
                  <a:lnTo>
                    <a:pt x="23511" y="2980"/>
                  </a:lnTo>
                  <a:lnTo>
                    <a:pt x="23682" y="2904"/>
                  </a:lnTo>
                  <a:lnTo>
                    <a:pt x="23853" y="2809"/>
                  </a:lnTo>
                  <a:lnTo>
                    <a:pt x="23985" y="2695"/>
                  </a:lnTo>
                  <a:lnTo>
                    <a:pt x="24270" y="2468"/>
                  </a:lnTo>
                  <a:lnTo>
                    <a:pt x="24536" y="2259"/>
                  </a:lnTo>
                  <a:lnTo>
                    <a:pt x="24687" y="2145"/>
                  </a:lnTo>
                  <a:lnTo>
                    <a:pt x="24858" y="2050"/>
                  </a:lnTo>
                  <a:lnTo>
                    <a:pt x="25029" y="1974"/>
                  </a:lnTo>
                  <a:lnTo>
                    <a:pt x="25238" y="1917"/>
                  </a:lnTo>
                  <a:lnTo>
                    <a:pt x="25465" y="1879"/>
                  </a:lnTo>
                  <a:lnTo>
                    <a:pt x="25712" y="1860"/>
                  </a:lnTo>
                  <a:lnTo>
                    <a:pt x="25712" y="1860"/>
                  </a:lnTo>
                  <a:lnTo>
                    <a:pt x="25959" y="1879"/>
                  </a:lnTo>
                  <a:lnTo>
                    <a:pt x="26187" y="1917"/>
                  </a:lnTo>
                  <a:lnTo>
                    <a:pt x="26395" y="1974"/>
                  </a:lnTo>
                  <a:lnTo>
                    <a:pt x="26566" y="2050"/>
                  </a:lnTo>
                  <a:lnTo>
                    <a:pt x="26718" y="2145"/>
                  </a:lnTo>
                  <a:lnTo>
                    <a:pt x="26870" y="2259"/>
                  </a:lnTo>
                  <a:lnTo>
                    <a:pt x="27154" y="2468"/>
                  </a:lnTo>
                  <a:lnTo>
                    <a:pt x="27420" y="2695"/>
                  </a:lnTo>
                  <a:lnTo>
                    <a:pt x="27572" y="2809"/>
                  </a:lnTo>
                  <a:lnTo>
                    <a:pt x="27743" y="2904"/>
                  </a:lnTo>
                  <a:lnTo>
                    <a:pt x="27913" y="2980"/>
                  </a:lnTo>
                  <a:lnTo>
                    <a:pt x="28122" y="3037"/>
                  </a:lnTo>
                  <a:lnTo>
                    <a:pt x="28331" y="3075"/>
                  </a:lnTo>
                  <a:lnTo>
                    <a:pt x="28596" y="3094"/>
                  </a:lnTo>
                  <a:lnTo>
                    <a:pt x="28596" y="3094"/>
                  </a:lnTo>
                  <a:lnTo>
                    <a:pt x="28843" y="3075"/>
                  </a:lnTo>
                  <a:lnTo>
                    <a:pt x="29071" y="3037"/>
                  </a:lnTo>
                  <a:lnTo>
                    <a:pt x="29280" y="2980"/>
                  </a:lnTo>
                  <a:lnTo>
                    <a:pt x="29450" y="2904"/>
                  </a:lnTo>
                  <a:lnTo>
                    <a:pt x="29602" y="2809"/>
                  </a:lnTo>
                  <a:lnTo>
                    <a:pt x="29754" y="2695"/>
                  </a:lnTo>
                  <a:lnTo>
                    <a:pt x="30039" y="2468"/>
                  </a:lnTo>
                  <a:lnTo>
                    <a:pt x="30304" y="2259"/>
                  </a:lnTo>
                  <a:lnTo>
                    <a:pt x="30456" y="2145"/>
                  </a:lnTo>
                  <a:lnTo>
                    <a:pt x="30627" y="2050"/>
                  </a:lnTo>
                  <a:lnTo>
                    <a:pt x="30798" y="1974"/>
                  </a:lnTo>
                  <a:lnTo>
                    <a:pt x="30987" y="1917"/>
                  </a:lnTo>
                  <a:lnTo>
                    <a:pt x="31215" y="1879"/>
                  </a:lnTo>
                  <a:lnTo>
                    <a:pt x="31481" y="1860"/>
                  </a:lnTo>
                  <a:lnTo>
                    <a:pt x="31481" y="1860"/>
                  </a:lnTo>
                  <a:lnTo>
                    <a:pt x="31727" y="1879"/>
                  </a:lnTo>
                  <a:lnTo>
                    <a:pt x="31955" y="1917"/>
                  </a:lnTo>
                  <a:lnTo>
                    <a:pt x="32145" y="1974"/>
                  </a:lnTo>
                  <a:lnTo>
                    <a:pt x="32335" y="2050"/>
                  </a:lnTo>
                  <a:lnTo>
                    <a:pt x="32486" y="2145"/>
                  </a:lnTo>
                  <a:lnTo>
                    <a:pt x="32638" y="2259"/>
                  </a:lnTo>
                  <a:lnTo>
                    <a:pt x="32923" y="2468"/>
                  </a:lnTo>
                  <a:lnTo>
                    <a:pt x="33189" y="2695"/>
                  </a:lnTo>
                  <a:lnTo>
                    <a:pt x="33340" y="2809"/>
                  </a:lnTo>
                  <a:lnTo>
                    <a:pt x="33511" y="2904"/>
                  </a:lnTo>
                  <a:lnTo>
                    <a:pt x="33682" y="2980"/>
                  </a:lnTo>
                  <a:lnTo>
                    <a:pt x="33872" y="3037"/>
                  </a:lnTo>
                  <a:lnTo>
                    <a:pt x="34099" y="3075"/>
                  </a:lnTo>
                  <a:lnTo>
                    <a:pt x="34365" y="3094"/>
                  </a:lnTo>
                  <a:lnTo>
                    <a:pt x="34365" y="3094"/>
                  </a:lnTo>
                  <a:lnTo>
                    <a:pt x="34612" y="3075"/>
                  </a:lnTo>
                  <a:lnTo>
                    <a:pt x="34839" y="3037"/>
                  </a:lnTo>
                  <a:lnTo>
                    <a:pt x="35029" y="2980"/>
                  </a:lnTo>
                  <a:lnTo>
                    <a:pt x="35219" y="2904"/>
                  </a:lnTo>
                  <a:lnTo>
                    <a:pt x="35371" y="2809"/>
                  </a:lnTo>
                  <a:lnTo>
                    <a:pt x="35523" y="2695"/>
                  </a:lnTo>
                  <a:lnTo>
                    <a:pt x="35807" y="2468"/>
                  </a:lnTo>
                  <a:lnTo>
                    <a:pt x="36073" y="2259"/>
                  </a:lnTo>
                  <a:lnTo>
                    <a:pt x="36225" y="2145"/>
                  </a:lnTo>
                  <a:lnTo>
                    <a:pt x="36377" y="2050"/>
                  </a:lnTo>
                  <a:lnTo>
                    <a:pt x="36566" y="1974"/>
                  </a:lnTo>
                  <a:lnTo>
                    <a:pt x="36756" y="1917"/>
                  </a:lnTo>
                  <a:lnTo>
                    <a:pt x="36984" y="1879"/>
                  </a:lnTo>
                  <a:lnTo>
                    <a:pt x="37249" y="1860"/>
                  </a:lnTo>
                  <a:lnTo>
                    <a:pt x="37249" y="1860"/>
                  </a:lnTo>
                  <a:lnTo>
                    <a:pt x="37496" y="1879"/>
                  </a:lnTo>
                  <a:lnTo>
                    <a:pt x="37705" y="1917"/>
                  </a:lnTo>
                  <a:lnTo>
                    <a:pt x="37895" y="1974"/>
                  </a:lnTo>
                  <a:lnTo>
                    <a:pt x="38084" y="2050"/>
                  </a:lnTo>
                  <a:lnTo>
                    <a:pt x="38236" y="2126"/>
                  </a:lnTo>
                  <a:lnTo>
                    <a:pt x="38388" y="2240"/>
                  </a:lnTo>
                  <a:lnTo>
                    <a:pt x="38654" y="2449"/>
                  </a:lnTo>
                  <a:lnTo>
                    <a:pt x="38919" y="2676"/>
                  </a:lnTo>
                  <a:lnTo>
                    <a:pt x="39052" y="2771"/>
                  </a:lnTo>
                  <a:lnTo>
                    <a:pt x="39204" y="2866"/>
                  </a:lnTo>
                  <a:lnTo>
                    <a:pt x="39375" y="2961"/>
                  </a:lnTo>
                  <a:lnTo>
                    <a:pt x="39564" y="3018"/>
                  </a:lnTo>
                  <a:lnTo>
                    <a:pt x="39773" y="3056"/>
                  </a:lnTo>
                  <a:lnTo>
                    <a:pt x="40001" y="3094"/>
                  </a:lnTo>
                  <a:lnTo>
                    <a:pt x="40001" y="3094"/>
                  </a:lnTo>
                  <a:lnTo>
                    <a:pt x="40001" y="3094"/>
                  </a:lnTo>
                  <a:lnTo>
                    <a:pt x="40248" y="3075"/>
                  </a:lnTo>
                  <a:lnTo>
                    <a:pt x="40456" y="3018"/>
                  </a:lnTo>
                  <a:lnTo>
                    <a:pt x="40646" y="2961"/>
                  </a:lnTo>
                  <a:lnTo>
                    <a:pt x="40817" y="2866"/>
                  </a:lnTo>
                  <a:lnTo>
                    <a:pt x="40969" y="2771"/>
                  </a:lnTo>
                  <a:lnTo>
                    <a:pt x="41101" y="2676"/>
                  </a:lnTo>
                  <a:lnTo>
                    <a:pt x="41367" y="2449"/>
                  </a:lnTo>
                  <a:lnTo>
                    <a:pt x="41633" y="2240"/>
                  </a:lnTo>
                  <a:lnTo>
                    <a:pt x="41785" y="2126"/>
                  </a:lnTo>
                  <a:lnTo>
                    <a:pt x="41955" y="2050"/>
                  </a:lnTo>
                  <a:lnTo>
                    <a:pt x="42126" y="1974"/>
                  </a:lnTo>
                  <a:lnTo>
                    <a:pt x="42316" y="1917"/>
                  </a:lnTo>
                  <a:lnTo>
                    <a:pt x="42544" y="1879"/>
                  </a:lnTo>
                  <a:lnTo>
                    <a:pt x="42790" y="1860"/>
                  </a:lnTo>
                  <a:lnTo>
                    <a:pt x="42790" y="1860"/>
                  </a:lnTo>
                  <a:lnTo>
                    <a:pt x="43037" y="1879"/>
                  </a:lnTo>
                  <a:lnTo>
                    <a:pt x="43265" y="1917"/>
                  </a:lnTo>
                  <a:lnTo>
                    <a:pt x="43473" y="1974"/>
                  </a:lnTo>
                  <a:lnTo>
                    <a:pt x="43644" y="2050"/>
                  </a:lnTo>
                  <a:lnTo>
                    <a:pt x="43796" y="2145"/>
                  </a:lnTo>
                  <a:lnTo>
                    <a:pt x="43948" y="2259"/>
                  </a:lnTo>
                  <a:lnTo>
                    <a:pt x="44232" y="2468"/>
                  </a:lnTo>
                  <a:lnTo>
                    <a:pt x="44498" y="2695"/>
                  </a:lnTo>
                  <a:lnTo>
                    <a:pt x="44650" y="2809"/>
                  </a:lnTo>
                  <a:lnTo>
                    <a:pt x="44821" y="2904"/>
                  </a:lnTo>
                  <a:lnTo>
                    <a:pt x="44992" y="2980"/>
                  </a:lnTo>
                  <a:lnTo>
                    <a:pt x="45200" y="3037"/>
                  </a:lnTo>
                  <a:lnTo>
                    <a:pt x="45409" y="3075"/>
                  </a:lnTo>
                  <a:lnTo>
                    <a:pt x="45675" y="3094"/>
                  </a:lnTo>
                  <a:lnTo>
                    <a:pt x="45675" y="3094"/>
                  </a:lnTo>
                  <a:lnTo>
                    <a:pt x="45921" y="3075"/>
                  </a:lnTo>
                  <a:lnTo>
                    <a:pt x="46149" y="3037"/>
                  </a:lnTo>
                  <a:lnTo>
                    <a:pt x="46339" y="2980"/>
                  </a:lnTo>
                  <a:lnTo>
                    <a:pt x="46529" y="2904"/>
                  </a:lnTo>
                  <a:lnTo>
                    <a:pt x="46680" y="2809"/>
                  </a:lnTo>
                  <a:lnTo>
                    <a:pt x="46832" y="2695"/>
                  </a:lnTo>
                  <a:lnTo>
                    <a:pt x="47117" y="2468"/>
                  </a:lnTo>
                  <a:lnTo>
                    <a:pt x="47382" y="2259"/>
                  </a:lnTo>
                  <a:lnTo>
                    <a:pt x="47534" y="2145"/>
                  </a:lnTo>
                  <a:lnTo>
                    <a:pt x="47705" y="2050"/>
                  </a:lnTo>
                  <a:lnTo>
                    <a:pt x="47876" y="1974"/>
                  </a:lnTo>
                  <a:lnTo>
                    <a:pt x="48066" y="1917"/>
                  </a:lnTo>
                  <a:lnTo>
                    <a:pt x="48293" y="1879"/>
                  </a:lnTo>
                  <a:lnTo>
                    <a:pt x="48559" y="1860"/>
                  </a:lnTo>
                  <a:lnTo>
                    <a:pt x="48559" y="1860"/>
                  </a:lnTo>
                  <a:lnTo>
                    <a:pt x="48806" y="1879"/>
                  </a:lnTo>
                  <a:lnTo>
                    <a:pt x="49033" y="1917"/>
                  </a:lnTo>
                  <a:lnTo>
                    <a:pt x="49223" y="1974"/>
                  </a:lnTo>
                  <a:lnTo>
                    <a:pt x="49413" y="2050"/>
                  </a:lnTo>
                  <a:lnTo>
                    <a:pt x="49565" y="2145"/>
                  </a:lnTo>
                  <a:lnTo>
                    <a:pt x="49716" y="2259"/>
                  </a:lnTo>
                  <a:lnTo>
                    <a:pt x="50001" y="2468"/>
                  </a:lnTo>
                  <a:lnTo>
                    <a:pt x="50267" y="2695"/>
                  </a:lnTo>
                  <a:lnTo>
                    <a:pt x="50419" y="2809"/>
                  </a:lnTo>
                  <a:lnTo>
                    <a:pt x="50570" y="2904"/>
                  </a:lnTo>
                  <a:lnTo>
                    <a:pt x="50760" y="2980"/>
                  </a:lnTo>
                  <a:lnTo>
                    <a:pt x="50950" y="3037"/>
                  </a:lnTo>
                  <a:lnTo>
                    <a:pt x="51178" y="3075"/>
                  </a:lnTo>
                  <a:lnTo>
                    <a:pt x="51443" y="3094"/>
                  </a:lnTo>
                  <a:lnTo>
                    <a:pt x="51443" y="3094"/>
                  </a:lnTo>
                  <a:lnTo>
                    <a:pt x="51690" y="3075"/>
                  </a:lnTo>
                  <a:lnTo>
                    <a:pt x="51918" y="3037"/>
                  </a:lnTo>
                  <a:lnTo>
                    <a:pt x="52107" y="2980"/>
                  </a:lnTo>
                  <a:lnTo>
                    <a:pt x="52297" y="2904"/>
                  </a:lnTo>
                  <a:lnTo>
                    <a:pt x="52449" y="2809"/>
                  </a:lnTo>
                  <a:lnTo>
                    <a:pt x="52601" y="2695"/>
                  </a:lnTo>
                  <a:lnTo>
                    <a:pt x="52885" y="2468"/>
                  </a:lnTo>
                  <a:lnTo>
                    <a:pt x="53151" y="2259"/>
                  </a:lnTo>
                  <a:lnTo>
                    <a:pt x="53303" y="2145"/>
                  </a:lnTo>
                  <a:lnTo>
                    <a:pt x="53455" y="2050"/>
                  </a:lnTo>
                  <a:lnTo>
                    <a:pt x="53644" y="1974"/>
                  </a:lnTo>
                  <a:lnTo>
                    <a:pt x="53834" y="1917"/>
                  </a:lnTo>
                  <a:lnTo>
                    <a:pt x="54062" y="1879"/>
                  </a:lnTo>
                  <a:lnTo>
                    <a:pt x="54309" y="1860"/>
                  </a:lnTo>
                  <a:lnTo>
                    <a:pt x="54309" y="1860"/>
                  </a:lnTo>
                  <a:lnTo>
                    <a:pt x="54574" y="1879"/>
                  </a:lnTo>
                  <a:lnTo>
                    <a:pt x="54802" y="1917"/>
                  </a:lnTo>
                  <a:lnTo>
                    <a:pt x="54992" y="1974"/>
                  </a:lnTo>
                  <a:lnTo>
                    <a:pt x="55181" y="2050"/>
                  </a:lnTo>
                  <a:lnTo>
                    <a:pt x="55333" y="2145"/>
                  </a:lnTo>
                  <a:lnTo>
                    <a:pt x="55485" y="2259"/>
                  </a:lnTo>
                  <a:lnTo>
                    <a:pt x="55751" y="2468"/>
                  </a:lnTo>
                  <a:lnTo>
                    <a:pt x="56035" y="2695"/>
                  </a:lnTo>
                  <a:lnTo>
                    <a:pt x="56187" y="2809"/>
                  </a:lnTo>
                  <a:lnTo>
                    <a:pt x="56339" y="2904"/>
                  </a:lnTo>
                  <a:lnTo>
                    <a:pt x="56529" y="2980"/>
                  </a:lnTo>
                  <a:lnTo>
                    <a:pt x="56719" y="3037"/>
                  </a:lnTo>
                  <a:lnTo>
                    <a:pt x="56946" y="3075"/>
                  </a:lnTo>
                  <a:lnTo>
                    <a:pt x="57193" y="3094"/>
                  </a:lnTo>
                  <a:lnTo>
                    <a:pt x="57193" y="3094"/>
                  </a:lnTo>
                  <a:lnTo>
                    <a:pt x="57459" y="3075"/>
                  </a:lnTo>
                  <a:lnTo>
                    <a:pt x="57686" y="3037"/>
                  </a:lnTo>
                  <a:lnTo>
                    <a:pt x="57876" y="2980"/>
                  </a:lnTo>
                  <a:lnTo>
                    <a:pt x="58047" y="2904"/>
                  </a:lnTo>
                  <a:lnTo>
                    <a:pt x="58218" y="2809"/>
                  </a:lnTo>
                  <a:lnTo>
                    <a:pt x="58369" y="2695"/>
                  </a:lnTo>
                  <a:lnTo>
                    <a:pt x="58635" y="2468"/>
                  </a:lnTo>
                  <a:lnTo>
                    <a:pt x="58920" y="2259"/>
                  </a:lnTo>
                  <a:lnTo>
                    <a:pt x="59072" y="2145"/>
                  </a:lnTo>
                  <a:lnTo>
                    <a:pt x="59223" y="2050"/>
                  </a:lnTo>
                  <a:lnTo>
                    <a:pt x="59413" y="1974"/>
                  </a:lnTo>
                  <a:lnTo>
                    <a:pt x="59603" y="1917"/>
                  </a:lnTo>
                  <a:lnTo>
                    <a:pt x="59831" y="1879"/>
                  </a:lnTo>
                  <a:lnTo>
                    <a:pt x="60077" y="1860"/>
                  </a:lnTo>
                  <a:lnTo>
                    <a:pt x="60077" y="1860"/>
                  </a:lnTo>
                  <a:lnTo>
                    <a:pt x="60324" y="1879"/>
                  </a:lnTo>
                  <a:lnTo>
                    <a:pt x="60552" y="1917"/>
                  </a:lnTo>
                  <a:lnTo>
                    <a:pt x="60741" y="1974"/>
                  </a:lnTo>
                  <a:lnTo>
                    <a:pt x="60912" y="2050"/>
                  </a:lnTo>
                  <a:lnTo>
                    <a:pt x="61083" y="2126"/>
                  </a:lnTo>
                  <a:lnTo>
                    <a:pt x="61216" y="2240"/>
                  </a:lnTo>
                  <a:lnTo>
                    <a:pt x="61500" y="2449"/>
                  </a:lnTo>
                  <a:lnTo>
                    <a:pt x="61766" y="2676"/>
                  </a:lnTo>
                  <a:lnTo>
                    <a:pt x="61899" y="2771"/>
                  </a:lnTo>
                  <a:lnTo>
                    <a:pt x="62051" y="2866"/>
                  </a:lnTo>
                  <a:lnTo>
                    <a:pt x="62222" y="2961"/>
                  </a:lnTo>
                  <a:lnTo>
                    <a:pt x="62411" y="3018"/>
                  </a:lnTo>
                  <a:lnTo>
                    <a:pt x="62620" y="3056"/>
                  </a:lnTo>
                  <a:lnTo>
                    <a:pt x="62848" y="3094"/>
                  </a:lnTo>
                  <a:lnTo>
                    <a:pt x="62848" y="3094"/>
                  </a:lnTo>
                  <a:lnTo>
                    <a:pt x="62848" y="3094"/>
                  </a:lnTo>
                  <a:lnTo>
                    <a:pt x="63075" y="3075"/>
                  </a:lnTo>
                  <a:lnTo>
                    <a:pt x="63303" y="3018"/>
                  </a:lnTo>
                  <a:lnTo>
                    <a:pt x="63474" y="2961"/>
                  </a:lnTo>
                  <a:lnTo>
                    <a:pt x="63645" y="2866"/>
                  </a:lnTo>
                  <a:lnTo>
                    <a:pt x="63796" y="2771"/>
                  </a:lnTo>
                  <a:lnTo>
                    <a:pt x="63948" y="2676"/>
                  </a:lnTo>
                  <a:lnTo>
                    <a:pt x="64214" y="2449"/>
                  </a:lnTo>
                  <a:lnTo>
                    <a:pt x="64480" y="2240"/>
                  </a:lnTo>
                  <a:lnTo>
                    <a:pt x="64631" y="2126"/>
                  </a:lnTo>
                  <a:lnTo>
                    <a:pt x="64783" y="2050"/>
                  </a:lnTo>
                  <a:lnTo>
                    <a:pt x="64973" y="1974"/>
                  </a:lnTo>
                  <a:lnTo>
                    <a:pt x="65163" y="1917"/>
                  </a:lnTo>
                  <a:lnTo>
                    <a:pt x="65390" y="1879"/>
                  </a:lnTo>
                  <a:lnTo>
                    <a:pt x="65637" y="1860"/>
                  </a:lnTo>
                  <a:lnTo>
                    <a:pt x="65637" y="1860"/>
                  </a:lnTo>
                  <a:lnTo>
                    <a:pt x="65884" y="1879"/>
                  </a:lnTo>
                  <a:lnTo>
                    <a:pt x="66112" y="1917"/>
                  </a:lnTo>
                  <a:lnTo>
                    <a:pt x="66301" y="1974"/>
                  </a:lnTo>
                  <a:lnTo>
                    <a:pt x="66491" y="2050"/>
                  </a:lnTo>
                  <a:lnTo>
                    <a:pt x="66643" y="2145"/>
                  </a:lnTo>
                  <a:lnTo>
                    <a:pt x="66795" y="2259"/>
                  </a:lnTo>
                  <a:lnTo>
                    <a:pt x="67079" y="2468"/>
                  </a:lnTo>
                  <a:lnTo>
                    <a:pt x="67345" y="2695"/>
                  </a:lnTo>
                  <a:lnTo>
                    <a:pt x="67497" y="2809"/>
                  </a:lnTo>
                  <a:lnTo>
                    <a:pt x="67649" y="2904"/>
                  </a:lnTo>
                  <a:lnTo>
                    <a:pt x="67838" y="2980"/>
                  </a:lnTo>
                  <a:lnTo>
                    <a:pt x="68028" y="3037"/>
                  </a:lnTo>
                  <a:lnTo>
                    <a:pt x="68256" y="3075"/>
                  </a:lnTo>
                  <a:lnTo>
                    <a:pt x="68521" y="3094"/>
                  </a:lnTo>
                  <a:lnTo>
                    <a:pt x="68521" y="3094"/>
                  </a:lnTo>
                  <a:lnTo>
                    <a:pt x="68768" y="3075"/>
                  </a:lnTo>
                  <a:lnTo>
                    <a:pt x="68996" y="3037"/>
                  </a:lnTo>
                  <a:lnTo>
                    <a:pt x="69186" y="2980"/>
                  </a:lnTo>
                  <a:lnTo>
                    <a:pt x="69375" y="2904"/>
                  </a:lnTo>
                  <a:lnTo>
                    <a:pt x="69527" y="2809"/>
                  </a:lnTo>
                  <a:lnTo>
                    <a:pt x="69679" y="2695"/>
                  </a:lnTo>
                  <a:lnTo>
                    <a:pt x="69945" y="2468"/>
                  </a:lnTo>
                  <a:lnTo>
                    <a:pt x="70229" y="2259"/>
                  </a:lnTo>
                  <a:lnTo>
                    <a:pt x="70381" y="2145"/>
                  </a:lnTo>
                  <a:lnTo>
                    <a:pt x="70533" y="2050"/>
                  </a:lnTo>
                  <a:lnTo>
                    <a:pt x="70723" y="1974"/>
                  </a:lnTo>
                  <a:lnTo>
                    <a:pt x="70912" y="1917"/>
                  </a:lnTo>
                  <a:lnTo>
                    <a:pt x="71140" y="1879"/>
                  </a:lnTo>
                  <a:lnTo>
                    <a:pt x="71387" y="1860"/>
                  </a:lnTo>
                  <a:lnTo>
                    <a:pt x="71387" y="1860"/>
                  </a:lnTo>
                  <a:lnTo>
                    <a:pt x="71652" y="1879"/>
                  </a:lnTo>
                  <a:lnTo>
                    <a:pt x="71880" y="1917"/>
                  </a:lnTo>
                  <a:lnTo>
                    <a:pt x="72070" y="1974"/>
                  </a:lnTo>
                  <a:lnTo>
                    <a:pt x="72241" y="2050"/>
                  </a:lnTo>
                  <a:lnTo>
                    <a:pt x="72411" y="2145"/>
                  </a:lnTo>
                  <a:lnTo>
                    <a:pt x="72563" y="2259"/>
                  </a:lnTo>
                  <a:lnTo>
                    <a:pt x="72829" y="2468"/>
                  </a:lnTo>
                  <a:lnTo>
                    <a:pt x="73114" y="2695"/>
                  </a:lnTo>
                  <a:lnTo>
                    <a:pt x="73265" y="2809"/>
                  </a:lnTo>
                  <a:lnTo>
                    <a:pt x="73417" y="2904"/>
                  </a:lnTo>
                  <a:lnTo>
                    <a:pt x="73607" y="2980"/>
                  </a:lnTo>
                  <a:lnTo>
                    <a:pt x="73797" y="3037"/>
                  </a:lnTo>
                  <a:lnTo>
                    <a:pt x="74024" y="3075"/>
                  </a:lnTo>
                  <a:lnTo>
                    <a:pt x="74271" y="3094"/>
                  </a:lnTo>
                  <a:lnTo>
                    <a:pt x="74271" y="3094"/>
                  </a:lnTo>
                  <a:lnTo>
                    <a:pt x="74366" y="3094"/>
                  </a:lnTo>
                  <a:lnTo>
                    <a:pt x="74366" y="3094"/>
                  </a:lnTo>
                  <a:lnTo>
                    <a:pt x="74366" y="3094"/>
                  </a:lnTo>
                  <a:lnTo>
                    <a:pt x="74594" y="3075"/>
                  </a:lnTo>
                  <a:lnTo>
                    <a:pt x="74802" y="3018"/>
                  </a:lnTo>
                  <a:lnTo>
                    <a:pt x="74992" y="2961"/>
                  </a:lnTo>
                  <a:lnTo>
                    <a:pt x="75163" y="2866"/>
                  </a:lnTo>
                  <a:lnTo>
                    <a:pt x="75315" y="2771"/>
                  </a:lnTo>
                  <a:lnTo>
                    <a:pt x="75448" y="2676"/>
                  </a:lnTo>
                  <a:lnTo>
                    <a:pt x="75732" y="2449"/>
                  </a:lnTo>
                  <a:lnTo>
                    <a:pt x="75998" y="2240"/>
                  </a:lnTo>
                  <a:lnTo>
                    <a:pt x="76150" y="2126"/>
                  </a:lnTo>
                  <a:lnTo>
                    <a:pt x="76302" y="2050"/>
                  </a:lnTo>
                  <a:lnTo>
                    <a:pt x="76472" y="1974"/>
                  </a:lnTo>
                  <a:lnTo>
                    <a:pt x="76681" y="1917"/>
                  </a:lnTo>
                  <a:lnTo>
                    <a:pt x="76890" y="1879"/>
                  </a:lnTo>
                  <a:lnTo>
                    <a:pt x="77136" y="1860"/>
                  </a:lnTo>
                  <a:lnTo>
                    <a:pt x="77155" y="1860"/>
                  </a:lnTo>
                  <a:lnTo>
                    <a:pt x="77155" y="1860"/>
                  </a:lnTo>
                  <a:lnTo>
                    <a:pt x="77155" y="1860"/>
                  </a:lnTo>
                  <a:lnTo>
                    <a:pt x="77421" y="1879"/>
                  </a:lnTo>
                  <a:lnTo>
                    <a:pt x="77630" y="1917"/>
                  </a:lnTo>
                  <a:lnTo>
                    <a:pt x="77839" y="1974"/>
                  </a:lnTo>
                  <a:lnTo>
                    <a:pt x="78009" y="2050"/>
                  </a:lnTo>
                  <a:lnTo>
                    <a:pt x="78180" y="2145"/>
                  </a:lnTo>
                  <a:lnTo>
                    <a:pt x="78332" y="2240"/>
                  </a:lnTo>
                  <a:lnTo>
                    <a:pt x="78598" y="2468"/>
                  </a:lnTo>
                  <a:lnTo>
                    <a:pt x="78882" y="2695"/>
                  </a:lnTo>
                  <a:lnTo>
                    <a:pt x="79015" y="2809"/>
                  </a:lnTo>
                  <a:lnTo>
                    <a:pt x="79186" y="2904"/>
                  </a:lnTo>
                  <a:lnTo>
                    <a:pt x="79357" y="2980"/>
                  </a:lnTo>
                  <a:lnTo>
                    <a:pt x="79565" y="3037"/>
                  </a:lnTo>
                  <a:lnTo>
                    <a:pt x="79774" y="3075"/>
                  </a:lnTo>
                  <a:lnTo>
                    <a:pt x="80040" y="3094"/>
                  </a:lnTo>
                  <a:lnTo>
                    <a:pt x="80040" y="3094"/>
                  </a:lnTo>
                  <a:lnTo>
                    <a:pt x="80286" y="3075"/>
                  </a:lnTo>
                  <a:lnTo>
                    <a:pt x="80514" y="3037"/>
                  </a:lnTo>
                  <a:lnTo>
                    <a:pt x="80704" y="2980"/>
                  </a:lnTo>
                  <a:lnTo>
                    <a:pt x="80875" y="2904"/>
                  </a:lnTo>
                  <a:lnTo>
                    <a:pt x="81045" y="2809"/>
                  </a:lnTo>
                  <a:lnTo>
                    <a:pt x="81197" y="2695"/>
                  </a:lnTo>
                  <a:lnTo>
                    <a:pt x="81463" y="2468"/>
                  </a:lnTo>
                  <a:lnTo>
                    <a:pt x="81748" y="2240"/>
                  </a:lnTo>
                  <a:lnTo>
                    <a:pt x="81899" y="2145"/>
                  </a:lnTo>
                  <a:lnTo>
                    <a:pt x="82051" y="2050"/>
                  </a:lnTo>
                  <a:lnTo>
                    <a:pt x="82222" y="1974"/>
                  </a:lnTo>
                  <a:lnTo>
                    <a:pt x="82431" y="1917"/>
                  </a:lnTo>
                  <a:lnTo>
                    <a:pt x="82658" y="1879"/>
                  </a:lnTo>
                  <a:lnTo>
                    <a:pt x="82905" y="1860"/>
                  </a:lnTo>
                  <a:lnTo>
                    <a:pt x="82924" y="1860"/>
                  </a:lnTo>
                  <a:lnTo>
                    <a:pt x="82924" y="1860"/>
                  </a:lnTo>
                  <a:lnTo>
                    <a:pt x="82924" y="1860"/>
                  </a:lnTo>
                  <a:lnTo>
                    <a:pt x="83171" y="1879"/>
                  </a:lnTo>
                  <a:lnTo>
                    <a:pt x="83398" y="1917"/>
                  </a:lnTo>
                  <a:lnTo>
                    <a:pt x="83588" y="1974"/>
                  </a:lnTo>
                  <a:lnTo>
                    <a:pt x="83759" y="2050"/>
                  </a:lnTo>
                  <a:lnTo>
                    <a:pt x="83930" y="2126"/>
                  </a:lnTo>
                  <a:lnTo>
                    <a:pt x="84063" y="2240"/>
                  </a:lnTo>
                  <a:lnTo>
                    <a:pt x="84328" y="2449"/>
                  </a:lnTo>
                  <a:lnTo>
                    <a:pt x="84594" y="2676"/>
                  </a:lnTo>
                  <a:lnTo>
                    <a:pt x="84746" y="2771"/>
                  </a:lnTo>
                  <a:lnTo>
                    <a:pt x="84898" y="2866"/>
                  </a:lnTo>
                  <a:lnTo>
                    <a:pt x="85068" y="2961"/>
                  </a:lnTo>
                  <a:lnTo>
                    <a:pt x="85239" y="3018"/>
                  </a:lnTo>
                  <a:lnTo>
                    <a:pt x="85448" y="3056"/>
                  </a:lnTo>
                  <a:lnTo>
                    <a:pt x="85695" y="3094"/>
                  </a:lnTo>
                  <a:lnTo>
                    <a:pt x="85695" y="3094"/>
                  </a:lnTo>
                  <a:lnTo>
                    <a:pt x="85695" y="3094"/>
                  </a:lnTo>
                  <a:lnTo>
                    <a:pt x="85789" y="3094"/>
                  </a:lnTo>
                  <a:lnTo>
                    <a:pt x="85789" y="3094"/>
                  </a:lnTo>
                  <a:lnTo>
                    <a:pt x="86036" y="3075"/>
                  </a:lnTo>
                  <a:lnTo>
                    <a:pt x="86264" y="3037"/>
                  </a:lnTo>
                  <a:lnTo>
                    <a:pt x="86473" y="2980"/>
                  </a:lnTo>
                  <a:lnTo>
                    <a:pt x="86643" y="2904"/>
                  </a:lnTo>
                  <a:lnTo>
                    <a:pt x="86814" y="2809"/>
                  </a:lnTo>
                  <a:lnTo>
                    <a:pt x="86947" y="2695"/>
                  </a:lnTo>
                  <a:lnTo>
                    <a:pt x="87232" y="2468"/>
                  </a:lnTo>
                  <a:lnTo>
                    <a:pt x="87497" y="2259"/>
                  </a:lnTo>
                  <a:lnTo>
                    <a:pt x="87649" y="2145"/>
                  </a:lnTo>
                  <a:lnTo>
                    <a:pt x="87820" y="2050"/>
                  </a:lnTo>
                  <a:lnTo>
                    <a:pt x="87991" y="1974"/>
                  </a:lnTo>
                  <a:lnTo>
                    <a:pt x="88199" y="1917"/>
                  </a:lnTo>
                  <a:lnTo>
                    <a:pt x="88408" y="1879"/>
                  </a:lnTo>
                  <a:lnTo>
                    <a:pt x="88674" y="1860"/>
                  </a:lnTo>
                  <a:lnTo>
                    <a:pt x="88674" y="1860"/>
                  </a:lnTo>
                  <a:lnTo>
                    <a:pt x="88901" y="1860"/>
                  </a:lnTo>
                  <a:lnTo>
                    <a:pt x="89091" y="1898"/>
                  </a:lnTo>
                  <a:lnTo>
                    <a:pt x="89262" y="1955"/>
                  </a:lnTo>
                  <a:lnTo>
                    <a:pt x="89433" y="2012"/>
                  </a:lnTo>
                  <a:lnTo>
                    <a:pt x="89585" y="2088"/>
                  </a:lnTo>
                  <a:lnTo>
                    <a:pt x="89717" y="2164"/>
                  </a:lnTo>
                  <a:lnTo>
                    <a:pt x="89964" y="2354"/>
                  </a:lnTo>
                  <a:lnTo>
                    <a:pt x="90211" y="2543"/>
                  </a:lnTo>
                  <a:lnTo>
                    <a:pt x="90457" y="2752"/>
                  </a:lnTo>
                  <a:lnTo>
                    <a:pt x="90590" y="2828"/>
                  </a:lnTo>
                  <a:lnTo>
                    <a:pt x="90742" y="2904"/>
                  </a:lnTo>
                  <a:lnTo>
                    <a:pt x="90913" y="2980"/>
                  </a:lnTo>
                  <a:lnTo>
                    <a:pt x="91084" y="3037"/>
                  </a:lnTo>
                  <a:lnTo>
                    <a:pt x="91084" y="1215"/>
                  </a:lnTo>
                  <a:lnTo>
                    <a:pt x="91084" y="1215"/>
                  </a:lnTo>
                  <a:lnTo>
                    <a:pt x="90875" y="1177"/>
                  </a:lnTo>
                  <a:lnTo>
                    <a:pt x="90685" y="1120"/>
                  </a:lnTo>
                  <a:lnTo>
                    <a:pt x="90514" y="1044"/>
                  </a:lnTo>
                  <a:lnTo>
                    <a:pt x="90363" y="968"/>
                  </a:lnTo>
                  <a:lnTo>
                    <a:pt x="90211" y="874"/>
                  </a:lnTo>
                  <a:lnTo>
                    <a:pt x="90078" y="760"/>
                  </a:lnTo>
                  <a:lnTo>
                    <a:pt x="89831" y="551"/>
                  </a:lnTo>
                  <a:lnTo>
                    <a:pt x="89566" y="342"/>
                  </a:lnTo>
                  <a:lnTo>
                    <a:pt x="89433" y="247"/>
                  </a:lnTo>
                  <a:lnTo>
                    <a:pt x="89262" y="172"/>
                  </a:lnTo>
                  <a:lnTo>
                    <a:pt x="89091" y="96"/>
                  </a:lnTo>
                  <a:lnTo>
                    <a:pt x="88901" y="58"/>
                  </a:lnTo>
                  <a:lnTo>
                    <a:pt x="88693" y="20"/>
                  </a:lnTo>
                  <a:lnTo>
                    <a:pt x="88465" y="1"/>
                  </a:lnTo>
                  <a:lnTo>
                    <a:pt x="88465" y="1"/>
                  </a:lnTo>
                  <a:lnTo>
                    <a:pt x="88218" y="20"/>
                  </a:lnTo>
                  <a:lnTo>
                    <a:pt x="87991" y="58"/>
                  </a:lnTo>
                  <a:lnTo>
                    <a:pt x="87782" y="115"/>
                  </a:lnTo>
                  <a:lnTo>
                    <a:pt x="87611" y="190"/>
                  </a:lnTo>
                  <a:lnTo>
                    <a:pt x="87440" y="285"/>
                  </a:lnTo>
                  <a:lnTo>
                    <a:pt x="87307" y="399"/>
                  </a:lnTo>
                  <a:lnTo>
                    <a:pt x="87023" y="627"/>
                  </a:lnTo>
                  <a:lnTo>
                    <a:pt x="86738" y="855"/>
                  </a:lnTo>
                  <a:lnTo>
                    <a:pt x="86605" y="950"/>
                  </a:lnTo>
                  <a:lnTo>
                    <a:pt x="86435" y="1044"/>
                  </a:lnTo>
                  <a:lnTo>
                    <a:pt x="86264" y="1120"/>
                  </a:lnTo>
                  <a:lnTo>
                    <a:pt x="86055" y="1196"/>
                  </a:lnTo>
                  <a:lnTo>
                    <a:pt x="85827" y="1234"/>
                  </a:lnTo>
                  <a:lnTo>
                    <a:pt x="85581" y="12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
            <p:cNvSpPr/>
            <p:nvPr/>
          </p:nvSpPr>
          <p:spPr>
            <a:xfrm>
              <a:off x="15150" y="4549079"/>
              <a:ext cx="9140336" cy="594424"/>
            </a:xfrm>
            <a:custGeom>
              <a:avLst/>
              <a:gdLst/>
              <a:ahLst/>
              <a:cxnLst/>
              <a:rect l="l" t="t" r="r" b="b"/>
              <a:pathLst>
                <a:path w="91046" h="5921" extrusionOk="0">
                  <a:moveTo>
                    <a:pt x="2865" y="0"/>
                  </a:moveTo>
                  <a:lnTo>
                    <a:pt x="2619" y="19"/>
                  </a:lnTo>
                  <a:lnTo>
                    <a:pt x="2391" y="57"/>
                  </a:lnTo>
                  <a:lnTo>
                    <a:pt x="2201" y="114"/>
                  </a:lnTo>
                  <a:lnTo>
                    <a:pt x="2011" y="190"/>
                  </a:lnTo>
                  <a:lnTo>
                    <a:pt x="1860" y="285"/>
                  </a:lnTo>
                  <a:lnTo>
                    <a:pt x="1708" y="380"/>
                  </a:lnTo>
                  <a:lnTo>
                    <a:pt x="1423" y="608"/>
                  </a:lnTo>
                  <a:lnTo>
                    <a:pt x="1158" y="835"/>
                  </a:lnTo>
                  <a:lnTo>
                    <a:pt x="1006" y="949"/>
                  </a:lnTo>
                  <a:lnTo>
                    <a:pt x="854" y="1044"/>
                  </a:lnTo>
                  <a:lnTo>
                    <a:pt x="664" y="1120"/>
                  </a:lnTo>
                  <a:lnTo>
                    <a:pt x="474" y="1177"/>
                  </a:lnTo>
                  <a:lnTo>
                    <a:pt x="247" y="1215"/>
                  </a:lnTo>
                  <a:lnTo>
                    <a:pt x="0" y="1234"/>
                  </a:lnTo>
                  <a:lnTo>
                    <a:pt x="0" y="5921"/>
                  </a:lnTo>
                  <a:lnTo>
                    <a:pt x="152" y="5921"/>
                  </a:lnTo>
                  <a:lnTo>
                    <a:pt x="152" y="4934"/>
                  </a:lnTo>
                  <a:lnTo>
                    <a:pt x="152" y="2904"/>
                  </a:lnTo>
                  <a:lnTo>
                    <a:pt x="398" y="2885"/>
                  </a:lnTo>
                  <a:lnTo>
                    <a:pt x="607" y="2828"/>
                  </a:lnTo>
                  <a:lnTo>
                    <a:pt x="797" y="2771"/>
                  </a:lnTo>
                  <a:lnTo>
                    <a:pt x="949" y="2695"/>
                  </a:lnTo>
                  <a:lnTo>
                    <a:pt x="1120" y="2600"/>
                  </a:lnTo>
                  <a:lnTo>
                    <a:pt x="1252" y="2486"/>
                  </a:lnTo>
                  <a:lnTo>
                    <a:pt x="1518" y="2277"/>
                  </a:lnTo>
                  <a:lnTo>
                    <a:pt x="1784" y="2050"/>
                  </a:lnTo>
                  <a:lnTo>
                    <a:pt x="1936" y="1955"/>
                  </a:lnTo>
                  <a:lnTo>
                    <a:pt x="2106" y="1860"/>
                  </a:lnTo>
                  <a:lnTo>
                    <a:pt x="2277" y="1784"/>
                  </a:lnTo>
                  <a:lnTo>
                    <a:pt x="2467" y="1727"/>
                  </a:lnTo>
                  <a:lnTo>
                    <a:pt x="2695" y="1689"/>
                  </a:lnTo>
                  <a:lnTo>
                    <a:pt x="2941" y="1670"/>
                  </a:lnTo>
                  <a:lnTo>
                    <a:pt x="3188" y="1689"/>
                  </a:lnTo>
                  <a:lnTo>
                    <a:pt x="3416" y="1727"/>
                  </a:lnTo>
                  <a:lnTo>
                    <a:pt x="3624" y="1784"/>
                  </a:lnTo>
                  <a:lnTo>
                    <a:pt x="3795" y="1860"/>
                  </a:lnTo>
                  <a:lnTo>
                    <a:pt x="3947" y="1955"/>
                  </a:lnTo>
                  <a:lnTo>
                    <a:pt x="4099" y="2069"/>
                  </a:lnTo>
                  <a:lnTo>
                    <a:pt x="4383" y="2296"/>
                  </a:lnTo>
                  <a:lnTo>
                    <a:pt x="4649" y="2524"/>
                  </a:lnTo>
                  <a:lnTo>
                    <a:pt x="4801" y="2619"/>
                  </a:lnTo>
                  <a:lnTo>
                    <a:pt x="4972" y="2714"/>
                  </a:lnTo>
                  <a:lnTo>
                    <a:pt x="5142" y="2790"/>
                  </a:lnTo>
                  <a:lnTo>
                    <a:pt x="5332" y="2847"/>
                  </a:lnTo>
                  <a:lnTo>
                    <a:pt x="5560" y="2904"/>
                  </a:lnTo>
                  <a:lnTo>
                    <a:pt x="6072" y="2904"/>
                  </a:lnTo>
                  <a:lnTo>
                    <a:pt x="6300" y="2847"/>
                  </a:lnTo>
                  <a:lnTo>
                    <a:pt x="6490" y="2790"/>
                  </a:lnTo>
                  <a:lnTo>
                    <a:pt x="6679" y="2714"/>
                  </a:lnTo>
                  <a:lnTo>
                    <a:pt x="6831" y="2619"/>
                  </a:lnTo>
                  <a:lnTo>
                    <a:pt x="6983" y="2524"/>
                  </a:lnTo>
                  <a:lnTo>
                    <a:pt x="7268" y="2296"/>
                  </a:lnTo>
                  <a:lnTo>
                    <a:pt x="7533" y="2069"/>
                  </a:lnTo>
                  <a:lnTo>
                    <a:pt x="7685" y="1955"/>
                  </a:lnTo>
                  <a:lnTo>
                    <a:pt x="7837" y="1860"/>
                  </a:lnTo>
                  <a:lnTo>
                    <a:pt x="8027" y="1784"/>
                  </a:lnTo>
                  <a:lnTo>
                    <a:pt x="8217" y="1727"/>
                  </a:lnTo>
                  <a:lnTo>
                    <a:pt x="8444" y="1689"/>
                  </a:lnTo>
                  <a:lnTo>
                    <a:pt x="8710" y="1670"/>
                  </a:lnTo>
                  <a:lnTo>
                    <a:pt x="8957" y="1689"/>
                  </a:lnTo>
                  <a:lnTo>
                    <a:pt x="9184" y="1727"/>
                  </a:lnTo>
                  <a:lnTo>
                    <a:pt x="9374" y="1784"/>
                  </a:lnTo>
                  <a:lnTo>
                    <a:pt x="9564" y="1860"/>
                  </a:lnTo>
                  <a:lnTo>
                    <a:pt x="9716" y="1955"/>
                  </a:lnTo>
                  <a:lnTo>
                    <a:pt x="9867" y="2069"/>
                  </a:lnTo>
                  <a:lnTo>
                    <a:pt x="10152" y="2296"/>
                  </a:lnTo>
                  <a:lnTo>
                    <a:pt x="10418" y="2524"/>
                  </a:lnTo>
                  <a:lnTo>
                    <a:pt x="10569" y="2619"/>
                  </a:lnTo>
                  <a:lnTo>
                    <a:pt x="10721" y="2714"/>
                  </a:lnTo>
                  <a:lnTo>
                    <a:pt x="10911" y="2790"/>
                  </a:lnTo>
                  <a:lnTo>
                    <a:pt x="11101" y="2847"/>
                  </a:lnTo>
                  <a:lnTo>
                    <a:pt x="11329" y="2904"/>
                  </a:lnTo>
                  <a:lnTo>
                    <a:pt x="11841" y="2904"/>
                  </a:lnTo>
                  <a:lnTo>
                    <a:pt x="12069" y="2847"/>
                  </a:lnTo>
                  <a:lnTo>
                    <a:pt x="12258" y="2790"/>
                  </a:lnTo>
                  <a:lnTo>
                    <a:pt x="12448" y="2714"/>
                  </a:lnTo>
                  <a:lnTo>
                    <a:pt x="12600" y="2619"/>
                  </a:lnTo>
                  <a:lnTo>
                    <a:pt x="12752" y="2524"/>
                  </a:lnTo>
                  <a:lnTo>
                    <a:pt x="13017" y="2296"/>
                  </a:lnTo>
                  <a:lnTo>
                    <a:pt x="13302" y="2069"/>
                  </a:lnTo>
                  <a:lnTo>
                    <a:pt x="13454" y="1955"/>
                  </a:lnTo>
                  <a:lnTo>
                    <a:pt x="13606" y="1860"/>
                  </a:lnTo>
                  <a:lnTo>
                    <a:pt x="13795" y="1784"/>
                  </a:lnTo>
                  <a:lnTo>
                    <a:pt x="13985" y="1727"/>
                  </a:lnTo>
                  <a:lnTo>
                    <a:pt x="14213" y="1689"/>
                  </a:lnTo>
                  <a:lnTo>
                    <a:pt x="14460" y="1670"/>
                  </a:lnTo>
                  <a:lnTo>
                    <a:pt x="14725" y="1689"/>
                  </a:lnTo>
                  <a:lnTo>
                    <a:pt x="14953" y="1727"/>
                  </a:lnTo>
                  <a:lnTo>
                    <a:pt x="15143" y="1784"/>
                  </a:lnTo>
                  <a:lnTo>
                    <a:pt x="15332" y="1860"/>
                  </a:lnTo>
                  <a:lnTo>
                    <a:pt x="15484" y="1955"/>
                  </a:lnTo>
                  <a:lnTo>
                    <a:pt x="15636" y="2069"/>
                  </a:lnTo>
                  <a:lnTo>
                    <a:pt x="15902" y="2296"/>
                  </a:lnTo>
                  <a:lnTo>
                    <a:pt x="16186" y="2524"/>
                  </a:lnTo>
                  <a:lnTo>
                    <a:pt x="16338" y="2619"/>
                  </a:lnTo>
                  <a:lnTo>
                    <a:pt x="16490" y="2714"/>
                  </a:lnTo>
                  <a:lnTo>
                    <a:pt x="16680" y="2790"/>
                  </a:lnTo>
                  <a:lnTo>
                    <a:pt x="16869" y="2847"/>
                  </a:lnTo>
                  <a:lnTo>
                    <a:pt x="17097" y="2904"/>
                  </a:lnTo>
                  <a:lnTo>
                    <a:pt x="17610" y="2904"/>
                  </a:lnTo>
                  <a:lnTo>
                    <a:pt x="17837" y="2847"/>
                  </a:lnTo>
                  <a:lnTo>
                    <a:pt x="18027" y="2790"/>
                  </a:lnTo>
                  <a:lnTo>
                    <a:pt x="18198" y="2714"/>
                  </a:lnTo>
                  <a:lnTo>
                    <a:pt x="18369" y="2619"/>
                  </a:lnTo>
                  <a:lnTo>
                    <a:pt x="18520" y="2524"/>
                  </a:lnTo>
                  <a:lnTo>
                    <a:pt x="18786" y="2296"/>
                  </a:lnTo>
                  <a:lnTo>
                    <a:pt x="19071" y="2069"/>
                  </a:lnTo>
                  <a:lnTo>
                    <a:pt x="19222" y="1955"/>
                  </a:lnTo>
                  <a:lnTo>
                    <a:pt x="19374" y="1860"/>
                  </a:lnTo>
                  <a:lnTo>
                    <a:pt x="19564" y="1784"/>
                  </a:lnTo>
                  <a:lnTo>
                    <a:pt x="19754" y="1727"/>
                  </a:lnTo>
                  <a:lnTo>
                    <a:pt x="19981" y="1689"/>
                  </a:lnTo>
                  <a:lnTo>
                    <a:pt x="20228" y="1670"/>
                  </a:lnTo>
                  <a:lnTo>
                    <a:pt x="20475" y="1689"/>
                  </a:lnTo>
                  <a:lnTo>
                    <a:pt x="20703" y="1727"/>
                  </a:lnTo>
                  <a:lnTo>
                    <a:pt x="20892" y="1784"/>
                  </a:lnTo>
                  <a:lnTo>
                    <a:pt x="21063" y="1860"/>
                  </a:lnTo>
                  <a:lnTo>
                    <a:pt x="21234" y="1955"/>
                  </a:lnTo>
                  <a:lnTo>
                    <a:pt x="21367" y="2050"/>
                  </a:lnTo>
                  <a:lnTo>
                    <a:pt x="21651" y="2258"/>
                  </a:lnTo>
                  <a:lnTo>
                    <a:pt x="21917" y="2486"/>
                  </a:lnTo>
                  <a:lnTo>
                    <a:pt x="22050" y="2581"/>
                  </a:lnTo>
                  <a:lnTo>
                    <a:pt x="22202" y="2676"/>
                  </a:lnTo>
                  <a:lnTo>
                    <a:pt x="22372" y="2771"/>
                  </a:lnTo>
                  <a:lnTo>
                    <a:pt x="22562" y="2828"/>
                  </a:lnTo>
                  <a:lnTo>
                    <a:pt x="22771" y="2885"/>
                  </a:lnTo>
                  <a:lnTo>
                    <a:pt x="22999" y="2904"/>
                  </a:lnTo>
                  <a:lnTo>
                    <a:pt x="23226" y="2885"/>
                  </a:lnTo>
                  <a:lnTo>
                    <a:pt x="23435" y="2828"/>
                  </a:lnTo>
                  <a:lnTo>
                    <a:pt x="23625" y="2771"/>
                  </a:lnTo>
                  <a:lnTo>
                    <a:pt x="23796" y="2695"/>
                  </a:lnTo>
                  <a:lnTo>
                    <a:pt x="23947" y="2600"/>
                  </a:lnTo>
                  <a:lnTo>
                    <a:pt x="24099" y="2486"/>
                  </a:lnTo>
                  <a:lnTo>
                    <a:pt x="24365" y="2277"/>
                  </a:lnTo>
                  <a:lnTo>
                    <a:pt x="24631" y="2050"/>
                  </a:lnTo>
                  <a:lnTo>
                    <a:pt x="24782" y="1955"/>
                  </a:lnTo>
                  <a:lnTo>
                    <a:pt x="24934" y="1860"/>
                  </a:lnTo>
                  <a:lnTo>
                    <a:pt x="25124" y="1784"/>
                  </a:lnTo>
                  <a:lnTo>
                    <a:pt x="25314" y="1727"/>
                  </a:lnTo>
                  <a:lnTo>
                    <a:pt x="25522" y="1689"/>
                  </a:lnTo>
                  <a:lnTo>
                    <a:pt x="25788" y="1670"/>
                  </a:lnTo>
                  <a:lnTo>
                    <a:pt x="26035" y="1689"/>
                  </a:lnTo>
                  <a:lnTo>
                    <a:pt x="26262" y="1727"/>
                  </a:lnTo>
                  <a:lnTo>
                    <a:pt x="26452" y="1784"/>
                  </a:lnTo>
                  <a:lnTo>
                    <a:pt x="26642" y="1860"/>
                  </a:lnTo>
                  <a:lnTo>
                    <a:pt x="26794" y="1955"/>
                  </a:lnTo>
                  <a:lnTo>
                    <a:pt x="26946" y="2069"/>
                  </a:lnTo>
                  <a:lnTo>
                    <a:pt x="27230" y="2296"/>
                  </a:lnTo>
                  <a:lnTo>
                    <a:pt x="27496" y="2524"/>
                  </a:lnTo>
                  <a:lnTo>
                    <a:pt x="27648" y="2619"/>
                  </a:lnTo>
                  <a:lnTo>
                    <a:pt x="27799" y="2714"/>
                  </a:lnTo>
                  <a:lnTo>
                    <a:pt x="27989" y="2790"/>
                  </a:lnTo>
                  <a:lnTo>
                    <a:pt x="28179" y="2847"/>
                  </a:lnTo>
                  <a:lnTo>
                    <a:pt x="28407" y="2904"/>
                  </a:lnTo>
                  <a:lnTo>
                    <a:pt x="28919" y="2904"/>
                  </a:lnTo>
                  <a:lnTo>
                    <a:pt x="29147" y="2847"/>
                  </a:lnTo>
                  <a:lnTo>
                    <a:pt x="29337" y="2790"/>
                  </a:lnTo>
                  <a:lnTo>
                    <a:pt x="29526" y="2714"/>
                  </a:lnTo>
                  <a:lnTo>
                    <a:pt x="29678" y="2619"/>
                  </a:lnTo>
                  <a:lnTo>
                    <a:pt x="29830" y="2524"/>
                  </a:lnTo>
                  <a:lnTo>
                    <a:pt x="30096" y="2296"/>
                  </a:lnTo>
                  <a:lnTo>
                    <a:pt x="30380" y="2069"/>
                  </a:lnTo>
                  <a:lnTo>
                    <a:pt x="30532" y="1955"/>
                  </a:lnTo>
                  <a:lnTo>
                    <a:pt x="30684" y="1860"/>
                  </a:lnTo>
                  <a:lnTo>
                    <a:pt x="30874" y="1784"/>
                  </a:lnTo>
                  <a:lnTo>
                    <a:pt x="31063" y="1727"/>
                  </a:lnTo>
                  <a:lnTo>
                    <a:pt x="31291" y="1689"/>
                  </a:lnTo>
                  <a:lnTo>
                    <a:pt x="31538" y="1670"/>
                  </a:lnTo>
                  <a:lnTo>
                    <a:pt x="31803" y="1689"/>
                  </a:lnTo>
                  <a:lnTo>
                    <a:pt x="32031" y="1727"/>
                  </a:lnTo>
                  <a:lnTo>
                    <a:pt x="32221" y="1784"/>
                  </a:lnTo>
                  <a:lnTo>
                    <a:pt x="32392" y="1860"/>
                  </a:lnTo>
                  <a:lnTo>
                    <a:pt x="32562" y="1955"/>
                  </a:lnTo>
                  <a:lnTo>
                    <a:pt x="32714" y="2069"/>
                  </a:lnTo>
                  <a:lnTo>
                    <a:pt x="32980" y="2296"/>
                  </a:lnTo>
                  <a:lnTo>
                    <a:pt x="33265" y="2524"/>
                  </a:lnTo>
                  <a:lnTo>
                    <a:pt x="33416" y="2619"/>
                  </a:lnTo>
                  <a:lnTo>
                    <a:pt x="33568" y="2714"/>
                  </a:lnTo>
                  <a:lnTo>
                    <a:pt x="33758" y="2790"/>
                  </a:lnTo>
                  <a:lnTo>
                    <a:pt x="33948" y="2847"/>
                  </a:lnTo>
                  <a:lnTo>
                    <a:pt x="34175" y="2904"/>
                  </a:lnTo>
                  <a:lnTo>
                    <a:pt x="34688" y="2904"/>
                  </a:lnTo>
                  <a:lnTo>
                    <a:pt x="34896" y="2847"/>
                  </a:lnTo>
                  <a:lnTo>
                    <a:pt x="35105" y="2790"/>
                  </a:lnTo>
                  <a:lnTo>
                    <a:pt x="35276" y="2714"/>
                  </a:lnTo>
                  <a:lnTo>
                    <a:pt x="35447" y="2619"/>
                  </a:lnTo>
                  <a:lnTo>
                    <a:pt x="35599" y="2524"/>
                  </a:lnTo>
                  <a:lnTo>
                    <a:pt x="35864" y="2296"/>
                  </a:lnTo>
                  <a:lnTo>
                    <a:pt x="36149" y="2069"/>
                  </a:lnTo>
                  <a:lnTo>
                    <a:pt x="36301" y="1955"/>
                  </a:lnTo>
                  <a:lnTo>
                    <a:pt x="36452" y="1860"/>
                  </a:lnTo>
                  <a:lnTo>
                    <a:pt x="36623" y="1784"/>
                  </a:lnTo>
                  <a:lnTo>
                    <a:pt x="36832" y="1727"/>
                  </a:lnTo>
                  <a:lnTo>
                    <a:pt x="37060" y="1689"/>
                  </a:lnTo>
                  <a:lnTo>
                    <a:pt x="37306" y="1670"/>
                  </a:lnTo>
                  <a:lnTo>
                    <a:pt x="37572" y="1689"/>
                  </a:lnTo>
                  <a:lnTo>
                    <a:pt x="37781" y="1727"/>
                  </a:lnTo>
                  <a:lnTo>
                    <a:pt x="37989" y="1784"/>
                  </a:lnTo>
                  <a:lnTo>
                    <a:pt x="38160" y="1860"/>
                  </a:lnTo>
                  <a:lnTo>
                    <a:pt x="38331" y="1955"/>
                  </a:lnTo>
                  <a:lnTo>
                    <a:pt x="38483" y="2069"/>
                  </a:lnTo>
                  <a:lnTo>
                    <a:pt x="38748" y="2296"/>
                  </a:lnTo>
                  <a:lnTo>
                    <a:pt x="39033" y="2524"/>
                  </a:lnTo>
                  <a:lnTo>
                    <a:pt x="39166" y="2619"/>
                  </a:lnTo>
                  <a:lnTo>
                    <a:pt x="39337" y="2714"/>
                  </a:lnTo>
                  <a:lnTo>
                    <a:pt x="39508" y="2790"/>
                  </a:lnTo>
                  <a:lnTo>
                    <a:pt x="39716" y="2847"/>
                  </a:lnTo>
                  <a:lnTo>
                    <a:pt x="39944" y="2904"/>
                  </a:lnTo>
                  <a:lnTo>
                    <a:pt x="40437" y="2904"/>
                  </a:lnTo>
                  <a:lnTo>
                    <a:pt x="40665" y="2847"/>
                  </a:lnTo>
                  <a:lnTo>
                    <a:pt x="40874" y="2790"/>
                  </a:lnTo>
                  <a:lnTo>
                    <a:pt x="41045" y="2714"/>
                  </a:lnTo>
                  <a:lnTo>
                    <a:pt x="41215" y="2619"/>
                  </a:lnTo>
                  <a:lnTo>
                    <a:pt x="41367" y="2524"/>
                  </a:lnTo>
                  <a:lnTo>
                    <a:pt x="41633" y="2296"/>
                  </a:lnTo>
                  <a:lnTo>
                    <a:pt x="41917" y="2069"/>
                  </a:lnTo>
                  <a:lnTo>
                    <a:pt x="42050" y="1955"/>
                  </a:lnTo>
                  <a:lnTo>
                    <a:pt x="42221" y="1860"/>
                  </a:lnTo>
                  <a:lnTo>
                    <a:pt x="42392" y="1784"/>
                  </a:lnTo>
                  <a:lnTo>
                    <a:pt x="42601" y="1727"/>
                  </a:lnTo>
                  <a:lnTo>
                    <a:pt x="42828" y="1689"/>
                  </a:lnTo>
                  <a:lnTo>
                    <a:pt x="43075" y="1670"/>
                  </a:lnTo>
                  <a:lnTo>
                    <a:pt x="43322" y="1689"/>
                  </a:lnTo>
                  <a:lnTo>
                    <a:pt x="43549" y="1727"/>
                  </a:lnTo>
                  <a:lnTo>
                    <a:pt x="43739" y="1784"/>
                  </a:lnTo>
                  <a:lnTo>
                    <a:pt x="43910" y="1860"/>
                  </a:lnTo>
                  <a:lnTo>
                    <a:pt x="44062" y="1955"/>
                  </a:lnTo>
                  <a:lnTo>
                    <a:pt x="44214" y="2050"/>
                  </a:lnTo>
                  <a:lnTo>
                    <a:pt x="44479" y="2258"/>
                  </a:lnTo>
                  <a:lnTo>
                    <a:pt x="44745" y="2486"/>
                  </a:lnTo>
                  <a:lnTo>
                    <a:pt x="44897" y="2581"/>
                  </a:lnTo>
                  <a:lnTo>
                    <a:pt x="45048" y="2676"/>
                  </a:lnTo>
                  <a:lnTo>
                    <a:pt x="45219" y="2771"/>
                  </a:lnTo>
                  <a:lnTo>
                    <a:pt x="45390" y="2828"/>
                  </a:lnTo>
                  <a:lnTo>
                    <a:pt x="45599" y="2885"/>
                  </a:lnTo>
                  <a:lnTo>
                    <a:pt x="45845" y="2904"/>
                  </a:lnTo>
                  <a:lnTo>
                    <a:pt x="46073" y="2885"/>
                  </a:lnTo>
                  <a:lnTo>
                    <a:pt x="46282" y="2828"/>
                  </a:lnTo>
                  <a:lnTo>
                    <a:pt x="46472" y="2771"/>
                  </a:lnTo>
                  <a:lnTo>
                    <a:pt x="46642" y="2695"/>
                  </a:lnTo>
                  <a:lnTo>
                    <a:pt x="46794" y="2600"/>
                  </a:lnTo>
                  <a:lnTo>
                    <a:pt x="46946" y="2486"/>
                  </a:lnTo>
                  <a:lnTo>
                    <a:pt x="47212" y="2277"/>
                  </a:lnTo>
                  <a:lnTo>
                    <a:pt x="47477" y="2050"/>
                  </a:lnTo>
                  <a:lnTo>
                    <a:pt x="47629" y="1955"/>
                  </a:lnTo>
                  <a:lnTo>
                    <a:pt x="47781" y="1860"/>
                  </a:lnTo>
                  <a:lnTo>
                    <a:pt x="47952" y="1784"/>
                  </a:lnTo>
                  <a:lnTo>
                    <a:pt x="48160" y="1727"/>
                  </a:lnTo>
                  <a:lnTo>
                    <a:pt x="48369" y="1689"/>
                  </a:lnTo>
                  <a:lnTo>
                    <a:pt x="48616" y="1670"/>
                  </a:lnTo>
                  <a:lnTo>
                    <a:pt x="48882" y="1689"/>
                  </a:lnTo>
                  <a:lnTo>
                    <a:pt x="49109" y="1727"/>
                  </a:lnTo>
                  <a:lnTo>
                    <a:pt x="49299" y="1784"/>
                  </a:lnTo>
                  <a:lnTo>
                    <a:pt x="49470" y="1860"/>
                  </a:lnTo>
                  <a:lnTo>
                    <a:pt x="49641" y="1955"/>
                  </a:lnTo>
                  <a:lnTo>
                    <a:pt x="49792" y="2069"/>
                  </a:lnTo>
                  <a:lnTo>
                    <a:pt x="50058" y="2296"/>
                  </a:lnTo>
                  <a:lnTo>
                    <a:pt x="50343" y="2524"/>
                  </a:lnTo>
                  <a:lnTo>
                    <a:pt x="50494" y="2619"/>
                  </a:lnTo>
                  <a:lnTo>
                    <a:pt x="50646" y="2714"/>
                  </a:lnTo>
                  <a:lnTo>
                    <a:pt x="50836" y="2790"/>
                  </a:lnTo>
                  <a:lnTo>
                    <a:pt x="51026" y="2847"/>
                  </a:lnTo>
                  <a:lnTo>
                    <a:pt x="51254" y="2904"/>
                  </a:lnTo>
                  <a:lnTo>
                    <a:pt x="51766" y="2904"/>
                  </a:lnTo>
                  <a:lnTo>
                    <a:pt x="51975" y="2847"/>
                  </a:lnTo>
                  <a:lnTo>
                    <a:pt x="52183" y="2790"/>
                  </a:lnTo>
                  <a:lnTo>
                    <a:pt x="52354" y="2714"/>
                  </a:lnTo>
                  <a:lnTo>
                    <a:pt x="52525" y="2619"/>
                  </a:lnTo>
                  <a:lnTo>
                    <a:pt x="52677" y="2524"/>
                  </a:lnTo>
                  <a:lnTo>
                    <a:pt x="52942" y="2296"/>
                  </a:lnTo>
                  <a:lnTo>
                    <a:pt x="53227" y="2069"/>
                  </a:lnTo>
                  <a:lnTo>
                    <a:pt x="53379" y="1955"/>
                  </a:lnTo>
                  <a:lnTo>
                    <a:pt x="53531" y="1860"/>
                  </a:lnTo>
                  <a:lnTo>
                    <a:pt x="53701" y="1784"/>
                  </a:lnTo>
                  <a:lnTo>
                    <a:pt x="53910" y="1727"/>
                  </a:lnTo>
                  <a:lnTo>
                    <a:pt x="54138" y="1689"/>
                  </a:lnTo>
                  <a:lnTo>
                    <a:pt x="54385" y="1670"/>
                  </a:lnTo>
                  <a:lnTo>
                    <a:pt x="54631" y="1689"/>
                  </a:lnTo>
                  <a:lnTo>
                    <a:pt x="54859" y="1727"/>
                  </a:lnTo>
                  <a:lnTo>
                    <a:pt x="55068" y="1784"/>
                  </a:lnTo>
                  <a:lnTo>
                    <a:pt x="55238" y="1860"/>
                  </a:lnTo>
                  <a:lnTo>
                    <a:pt x="55409" y="1955"/>
                  </a:lnTo>
                  <a:lnTo>
                    <a:pt x="55561" y="2069"/>
                  </a:lnTo>
                  <a:lnTo>
                    <a:pt x="55827" y="2296"/>
                  </a:lnTo>
                  <a:lnTo>
                    <a:pt x="56111" y="2524"/>
                  </a:lnTo>
                  <a:lnTo>
                    <a:pt x="56244" y="2619"/>
                  </a:lnTo>
                  <a:lnTo>
                    <a:pt x="56415" y="2714"/>
                  </a:lnTo>
                  <a:lnTo>
                    <a:pt x="56586" y="2790"/>
                  </a:lnTo>
                  <a:lnTo>
                    <a:pt x="56794" y="2847"/>
                  </a:lnTo>
                  <a:lnTo>
                    <a:pt x="57022" y="2904"/>
                  </a:lnTo>
                  <a:lnTo>
                    <a:pt x="57516" y="2904"/>
                  </a:lnTo>
                  <a:lnTo>
                    <a:pt x="57743" y="2847"/>
                  </a:lnTo>
                  <a:lnTo>
                    <a:pt x="57952" y="2790"/>
                  </a:lnTo>
                  <a:lnTo>
                    <a:pt x="58123" y="2714"/>
                  </a:lnTo>
                  <a:lnTo>
                    <a:pt x="58294" y="2619"/>
                  </a:lnTo>
                  <a:lnTo>
                    <a:pt x="58426" y="2524"/>
                  </a:lnTo>
                  <a:lnTo>
                    <a:pt x="58711" y="2296"/>
                  </a:lnTo>
                  <a:lnTo>
                    <a:pt x="58977" y="2069"/>
                  </a:lnTo>
                  <a:lnTo>
                    <a:pt x="59128" y="1955"/>
                  </a:lnTo>
                  <a:lnTo>
                    <a:pt x="59299" y="1860"/>
                  </a:lnTo>
                  <a:lnTo>
                    <a:pt x="59470" y="1784"/>
                  </a:lnTo>
                  <a:lnTo>
                    <a:pt x="59679" y="1727"/>
                  </a:lnTo>
                  <a:lnTo>
                    <a:pt x="59906" y="1689"/>
                  </a:lnTo>
                  <a:lnTo>
                    <a:pt x="60153" y="1670"/>
                  </a:lnTo>
                  <a:lnTo>
                    <a:pt x="60400" y="1689"/>
                  </a:lnTo>
                  <a:lnTo>
                    <a:pt x="60628" y="1727"/>
                  </a:lnTo>
                  <a:lnTo>
                    <a:pt x="60836" y="1784"/>
                  </a:lnTo>
                  <a:lnTo>
                    <a:pt x="61007" y="1860"/>
                  </a:lnTo>
                  <a:lnTo>
                    <a:pt x="61178" y="1955"/>
                  </a:lnTo>
                  <a:lnTo>
                    <a:pt x="61311" y="2069"/>
                  </a:lnTo>
                  <a:lnTo>
                    <a:pt x="61595" y="2296"/>
                  </a:lnTo>
                  <a:lnTo>
                    <a:pt x="61861" y="2524"/>
                  </a:lnTo>
                  <a:lnTo>
                    <a:pt x="62013" y="2619"/>
                  </a:lnTo>
                  <a:lnTo>
                    <a:pt x="62184" y="2714"/>
                  </a:lnTo>
                  <a:lnTo>
                    <a:pt x="62354" y="2790"/>
                  </a:lnTo>
                  <a:lnTo>
                    <a:pt x="62563" y="2847"/>
                  </a:lnTo>
                  <a:lnTo>
                    <a:pt x="62772" y="2904"/>
                  </a:lnTo>
                  <a:lnTo>
                    <a:pt x="63284" y="2904"/>
                  </a:lnTo>
                  <a:lnTo>
                    <a:pt x="63512" y="2847"/>
                  </a:lnTo>
                  <a:lnTo>
                    <a:pt x="63721" y="2790"/>
                  </a:lnTo>
                  <a:lnTo>
                    <a:pt x="63891" y="2714"/>
                  </a:lnTo>
                  <a:lnTo>
                    <a:pt x="64043" y="2619"/>
                  </a:lnTo>
                  <a:lnTo>
                    <a:pt x="64195" y="2524"/>
                  </a:lnTo>
                  <a:lnTo>
                    <a:pt x="64480" y="2296"/>
                  </a:lnTo>
                  <a:lnTo>
                    <a:pt x="64745" y="2069"/>
                  </a:lnTo>
                  <a:lnTo>
                    <a:pt x="64897" y="1955"/>
                  </a:lnTo>
                  <a:lnTo>
                    <a:pt x="65068" y="1860"/>
                  </a:lnTo>
                  <a:lnTo>
                    <a:pt x="65239" y="1784"/>
                  </a:lnTo>
                  <a:lnTo>
                    <a:pt x="65447" y="1727"/>
                  </a:lnTo>
                  <a:lnTo>
                    <a:pt x="65656" y="1689"/>
                  </a:lnTo>
                  <a:lnTo>
                    <a:pt x="65922" y="1670"/>
                  </a:lnTo>
                  <a:lnTo>
                    <a:pt x="66168" y="1689"/>
                  </a:lnTo>
                  <a:lnTo>
                    <a:pt x="66377" y="1727"/>
                  </a:lnTo>
                  <a:lnTo>
                    <a:pt x="66586" y="1784"/>
                  </a:lnTo>
                  <a:lnTo>
                    <a:pt x="66757" y="1860"/>
                  </a:lnTo>
                  <a:lnTo>
                    <a:pt x="66909" y="1955"/>
                  </a:lnTo>
                  <a:lnTo>
                    <a:pt x="67060" y="2050"/>
                  </a:lnTo>
                  <a:lnTo>
                    <a:pt x="67326" y="2258"/>
                  </a:lnTo>
                  <a:lnTo>
                    <a:pt x="67592" y="2486"/>
                  </a:lnTo>
                  <a:lnTo>
                    <a:pt x="67743" y="2581"/>
                  </a:lnTo>
                  <a:lnTo>
                    <a:pt x="67895" y="2676"/>
                  </a:lnTo>
                  <a:lnTo>
                    <a:pt x="68047" y="2771"/>
                  </a:lnTo>
                  <a:lnTo>
                    <a:pt x="68237" y="2828"/>
                  </a:lnTo>
                  <a:lnTo>
                    <a:pt x="68446" y="2885"/>
                  </a:lnTo>
                  <a:lnTo>
                    <a:pt x="68673" y="2904"/>
                  </a:lnTo>
                  <a:lnTo>
                    <a:pt x="68920" y="2885"/>
                  </a:lnTo>
                  <a:lnTo>
                    <a:pt x="69129" y="2828"/>
                  </a:lnTo>
                  <a:lnTo>
                    <a:pt x="69318" y="2771"/>
                  </a:lnTo>
                  <a:lnTo>
                    <a:pt x="69489" y="2695"/>
                  </a:lnTo>
                  <a:lnTo>
                    <a:pt x="69641" y="2600"/>
                  </a:lnTo>
                  <a:lnTo>
                    <a:pt x="69774" y="2486"/>
                  </a:lnTo>
                  <a:lnTo>
                    <a:pt x="70040" y="2277"/>
                  </a:lnTo>
                  <a:lnTo>
                    <a:pt x="70324" y="2050"/>
                  </a:lnTo>
                  <a:lnTo>
                    <a:pt x="70457" y="1955"/>
                  </a:lnTo>
                  <a:lnTo>
                    <a:pt x="70628" y="1860"/>
                  </a:lnTo>
                  <a:lnTo>
                    <a:pt x="70799" y="1784"/>
                  </a:lnTo>
                  <a:lnTo>
                    <a:pt x="70988" y="1727"/>
                  </a:lnTo>
                  <a:lnTo>
                    <a:pt x="71216" y="1689"/>
                  </a:lnTo>
                  <a:lnTo>
                    <a:pt x="71463" y="1670"/>
                  </a:lnTo>
                  <a:lnTo>
                    <a:pt x="71709" y="1689"/>
                  </a:lnTo>
                  <a:lnTo>
                    <a:pt x="71937" y="1727"/>
                  </a:lnTo>
                  <a:lnTo>
                    <a:pt x="72146" y="1784"/>
                  </a:lnTo>
                  <a:lnTo>
                    <a:pt x="72317" y="1860"/>
                  </a:lnTo>
                  <a:lnTo>
                    <a:pt x="72487" y="1955"/>
                  </a:lnTo>
                  <a:lnTo>
                    <a:pt x="72620" y="2069"/>
                  </a:lnTo>
                  <a:lnTo>
                    <a:pt x="72905" y="2296"/>
                  </a:lnTo>
                  <a:lnTo>
                    <a:pt x="73189" y="2524"/>
                  </a:lnTo>
                  <a:lnTo>
                    <a:pt x="73322" y="2619"/>
                  </a:lnTo>
                  <a:lnTo>
                    <a:pt x="73493" y="2714"/>
                  </a:lnTo>
                  <a:lnTo>
                    <a:pt x="73664" y="2790"/>
                  </a:lnTo>
                  <a:lnTo>
                    <a:pt x="73873" y="2847"/>
                  </a:lnTo>
                  <a:lnTo>
                    <a:pt x="74100" y="2904"/>
                  </a:lnTo>
                  <a:lnTo>
                    <a:pt x="74594" y="2904"/>
                  </a:lnTo>
                  <a:lnTo>
                    <a:pt x="74821" y="2847"/>
                  </a:lnTo>
                  <a:lnTo>
                    <a:pt x="75030" y="2790"/>
                  </a:lnTo>
                  <a:lnTo>
                    <a:pt x="75201" y="2714"/>
                  </a:lnTo>
                  <a:lnTo>
                    <a:pt x="75372" y="2619"/>
                  </a:lnTo>
                  <a:lnTo>
                    <a:pt x="75505" y="2524"/>
                  </a:lnTo>
                  <a:lnTo>
                    <a:pt x="75789" y="2296"/>
                  </a:lnTo>
                  <a:lnTo>
                    <a:pt x="76055" y="2069"/>
                  </a:lnTo>
                  <a:lnTo>
                    <a:pt x="76207" y="1955"/>
                  </a:lnTo>
                  <a:lnTo>
                    <a:pt x="76377" y="1860"/>
                  </a:lnTo>
                  <a:lnTo>
                    <a:pt x="76548" y="1784"/>
                  </a:lnTo>
                  <a:lnTo>
                    <a:pt x="76757" y="1727"/>
                  </a:lnTo>
                  <a:lnTo>
                    <a:pt x="76966" y="1689"/>
                  </a:lnTo>
                  <a:lnTo>
                    <a:pt x="77231" y="1670"/>
                  </a:lnTo>
                  <a:lnTo>
                    <a:pt x="77478" y="1689"/>
                  </a:lnTo>
                  <a:lnTo>
                    <a:pt x="77706" y="1727"/>
                  </a:lnTo>
                  <a:lnTo>
                    <a:pt x="77914" y="1784"/>
                  </a:lnTo>
                  <a:lnTo>
                    <a:pt x="78085" y="1860"/>
                  </a:lnTo>
                  <a:lnTo>
                    <a:pt x="78237" y="1955"/>
                  </a:lnTo>
                  <a:lnTo>
                    <a:pt x="78389" y="2069"/>
                  </a:lnTo>
                  <a:lnTo>
                    <a:pt x="78673" y="2296"/>
                  </a:lnTo>
                  <a:lnTo>
                    <a:pt x="78939" y="2524"/>
                  </a:lnTo>
                  <a:lnTo>
                    <a:pt x="79091" y="2619"/>
                  </a:lnTo>
                  <a:lnTo>
                    <a:pt x="79262" y="2714"/>
                  </a:lnTo>
                  <a:lnTo>
                    <a:pt x="79433" y="2790"/>
                  </a:lnTo>
                  <a:lnTo>
                    <a:pt x="79641" y="2847"/>
                  </a:lnTo>
                  <a:lnTo>
                    <a:pt x="79850" y="2904"/>
                  </a:lnTo>
                  <a:lnTo>
                    <a:pt x="80362" y="2904"/>
                  </a:lnTo>
                  <a:lnTo>
                    <a:pt x="80590" y="2847"/>
                  </a:lnTo>
                  <a:lnTo>
                    <a:pt x="80780" y="2790"/>
                  </a:lnTo>
                  <a:lnTo>
                    <a:pt x="80970" y="2714"/>
                  </a:lnTo>
                  <a:lnTo>
                    <a:pt x="81121" y="2619"/>
                  </a:lnTo>
                  <a:lnTo>
                    <a:pt x="81273" y="2524"/>
                  </a:lnTo>
                  <a:lnTo>
                    <a:pt x="81558" y="2296"/>
                  </a:lnTo>
                  <a:lnTo>
                    <a:pt x="81823" y="2069"/>
                  </a:lnTo>
                  <a:lnTo>
                    <a:pt x="81975" y="1955"/>
                  </a:lnTo>
                  <a:lnTo>
                    <a:pt x="82146" y="1860"/>
                  </a:lnTo>
                  <a:lnTo>
                    <a:pt x="82317" y="1784"/>
                  </a:lnTo>
                  <a:lnTo>
                    <a:pt x="82507" y="1727"/>
                  </a:lnTo>
                  <a:lnTo>
                    <a:pt x="82734" y="1689"/>
                  </a:lnTo>
                  <a:lnTo>
                    <a:pt x="83000" y="1670"/>
                  </a:lnTo>
                  <a:lnTo>
                    <a:pt x="83247" y="1689"/>
                  </a:lnTo>
                  <a:lnTo>
                    <a:pt x="83474" y="1727"/>
                  </a:lnTo>
                  <a:lnTo>
                    <a:pt x="83664" y="1784"/>
                  </a:lnTo>
                  <a:lnTo>
                    <a:pt x="83854" y="1860"/>
                  </a:lnTo>
                  <a:lnTo>
                    <a:pt x="84006" y="1955"/>
                  </a:lnTo>
                  <a:lnTo>
                    <a:pt x="84157" y="2069"/>
                  </a:lnTo>
                  <a:lnTo>
                    <a:pt x="84442" y="2296"/>
                  </a:lnTo>
                  <a:lnTo>
                    <a:pt x="84708" y="2524"/>
                  </a:lnTo>
                  <a:lnTo>
                    <a:pt x="84860" y="2619"/>
                  </a:lnTo>
                  <a:lnTo>
                    <a:pt x="85011" y="2714"/>
                  </a:lnTo>
                  <a:lnTo>
                    <a:pt x="85201" y="2790"/>
                  </a:lnTo>
                  <a:lnTo>
                    <a:pt x="85391" y="2847"/>
                  </a:lnTo>
                  <a:lnTo>
                    <a:pt x="85619" y="2904"/>
                  </a:lnTo>
                  <a:lnTo>
                    <a:pt x="86131" y="2904"/>
                  </a:lnTo>
                  <a:lnTo>
                    <a:pt x="86359" y="2847"/>
                  </a:lnTo>
                  <a:lnTo>
                    <a:pt x="86548" y="2790"/>
                  </a:lnTo>
                  <a:lnTo>
                    <a:pt x="86738" y="2714"/>
                  </a:lnTo>
                  <a:lnTo>
                    <a:pt x="86890" y="2619"/>
                  </a:lnTo>
                  <a:lnTo>
                    <a:pt x="87042" y="2524"/>
                  </a:lnTo>
                  <a:lnTo>
                    <a:pt x="87326" y="2296"/>
                  </a:lnTo>
                  <a:lnTo>
                    <a:pt x="87592" y="2069"/>
                  </a:lnTo>
                  <a:lnTo>
                    <a:pt x="87744" y="1955"/>
                  </a:lnTo>
                  <a:lnTo>
                    <a:pt x="87896" y="1860"/>
                  </a:lnTo>
                  <a:lnTo>
                    <a:pt x="88085" y="1784"/>
                  </a:lnTo>
                  <a:lnTo>
                    <a:pt x="88275" y="1727"/>
                  </a:lnTo>
                  <a:lnTo>
                    <a:pt x="88503" y="1689"/>
                  </a:lnTo>
                  <a:lnTo>
                    <a:pt x="88769" y="1670"/>
                  </a:lnTo>
                  <a:lnTo>
                    <a:pt x="88977" y="1689"/>
                  </a:lnTo>
                  <a:lnTo>
                    <a:pt x="89167" y="1708"/>
                  </a:lnTo>
                  <a:lnTo>
                    <a:pt x="89338" y="1746"/>
                  </a:lnTo>
                  <a:lnTo>
                    <a:pt x="89509" y="1822"/>
                  </a:lnTo>
                  <a:lnTo>
                    <a:pt x="89641" y="1879"/>
                  </a:lnTo>
                  <a:lnTo>
                    <a:pt x="89774" y="1955"/>
                  </a:lnTo>
                  <a:lnTo>
                    <a:pt x="90021" y="2145"/>
                  </a:lnTo>
                  <a:lnTo>
                    <a:pt x="90249" y="2334"/>
                  </a:lnTo>
                  <a:lnTo>
                    <a:pt x="90476" y="2524"/>
                  </a:lnTo>
                  <a:lnTo>
                    <a:pt x="90609" y="2619"/>
                  </a:lnTo>
                  <a:lnTo>
                    <a:pt x="90742" y="2695"/>
                  </a:lnTo>
                  <a:lnTo>
                    <a:pt x="90894" y="2752"/>
                  </a:lnTo>
                  <a:lnTo>
                    <a:pt x="91046" y="2828"/>
                  </a:lnTo>
                  <a:lnTo>
                    <a:pt x="91046" y="1177"/>
                  </a:lnTo>
                  <a:lnTo>
                    <a:pt x="90875" y="1120"/>
                  </a:lnTo>
                  <a:lnTo>
                    <a:pt x="90723" y="1044"/>
                  </a:lnTo>
                  <a:lnTo>
                    <a:pt x="90571" y="968"/>
                  </a:lnTo>
                  <a:lnTo>
                    <a:pt x="90438" y="892"/>
                  </a:lnTo>
                  <a:lnTo>
                    <a:pt x="90192" y="683"/>
                  </a:lnTo>
                  <a:lnTo>
                    <a:pt x="89964" y="494"/>
                  </a:lnTo>
                  <a:lnTo>
                    <a:pt x="89717" y="304"/>
                  </a:lnTo>
                  <a:lnTo>
                    <a:pt x="89585" y="228"/>
                  </a:lnTo>
                  <a:lnTo>
                    <a:pt x="89433" y="152"/>
                  </a:lnTo>
                  <a:lnTo>
                    <a:pt x="89262" y="95"/>
                  </a:lnTo>
                  <a:lnTo>
                    <a:pt x="89091" y="38"/>
                  </a:lnTo>
                  <a:lnTo>
                    <a:pt x="88901" y="0"/>
                  </a:lnTo>
                  <a:lnTo>
                    <a:pt x="88674" y="0"/>
                  </a:lnTo>
                  <a:lnTo>
                    <a:pt x="88408" y="19"/>
                  </a:lnTo>
                  <a:lnTo>
                    <a:pt x="88199" y="57"/>
                  </a:lnTo>
                  <a:lnTo>
                    <a:pt x="87991" y="114"/>
                  </a:lnTo>
                  <a:lnTo>
                    <a:pt x="87820" y="190"/>
                  </a:lnTo>
                  <a:lnTo>
                    <a:pt x="87649" y="285"/>
                  </a:lnTo>
                  <a:lnTo>
                    <a:pt x="87497" y="399"/>
                  </a:lnTo>
                  <a:lnTo>
                    <a:pt x="87232" y="608"/>
                  </a:lnTo>
                  <a:lnTo>
                    <a:pt x="86947" y="835"/>
                  </a:lnTo>
                  <a:lnTo>
                    <a:pt x="86814" y="949"/>
                  </a:lnTo>
                  <a:lnTo>
                    <a:pt x="86643" y="1044"/>
                  </a:lnTo>
                  <a:lnTo>
                    <a:pt x="86473" y="1120"/>
                  </a:lnTo>
                  <a:lnTo>
                    <a:pt x="86264" y="1177"/>
                  </a:lnTo>
                  <a:lnTo>
                    <a:pt x="86036" y="1215"/>
                  </a:lnTo>
                  <a:lnTo>
                    <a:pt x="85789" y="1234"/>
                  </a:lnTo>
                  <a:lnTo>
                    <a:pt x="85695" y="1234"/>
                  </a:lnTo>
                  <a:lnTo>
                    <a:pt x="85448" y="1196"/>
                  </a:lnTo>
                  <a:lnTo>
                    <a:pt x="85239" y="1158"/>
                  </a:lnTo>
                  <a:lnTo>
                    <a:pt x="85068" y="1101"/>
                  </a:lnTo>
                  <a:lnTo>
                    <a:pt x="84898" y="1006"/>
                  </a:lnTo>
                  <a:lnTo>
                    <a:pt x="84746" y="911"/>
                  </a:lnTo>
                  <a:lnTo>
                    <a:pt x="84594" y="816"/>
                  </a:lnTo>
                  <a:lnTo>
                    <a:pt x="84328" y="589"/>
                  </a:lnTo>
                  <a:lnTo>
                    <a:pt x="84063" y="380"/>
                  </a:lnTo>
                  <a:lnTo>
                    <a:pt x="83930" y="266"/>
                  </a:lnTo>
                  <a:lnTo>
                    <a:pt x="83759" y="190"/>
                  </a:lnTo>
                  <a:lnTo>
                    <a:pt x="83588" y="114"/>
                  </a:lnTo>
                  <a:lnTo>
                    <a:pt x="83398" y="57"/>
                  </a:lnTo>
                  <a:lnTo>
                    <a:pt x="83171" y="19"/>
                  </a:lnTo>
                  <a:lnTo>
                    <a:pt x="82924" y="0"/>
                  </a:lnTo>
                  <a:lnTo>
                    <a:pt x="82905" y="0"/>
                  </a:lnTo>
                  <a:lnTo>
                    <a:pt x="82658" y="19"/>
                  </a:lnTo>
                  <a:lnTo>
                    <a:pt x="82431" y="57"/>
                  </a:lnTo>
                  <a:lnTo>
                    <a:pt x="82222" y="114"/>
                  </a:lnTo>
                  <a:lnTo>
                    <a:pt x="82051" y="190"/>
                  </a:lnTo>
                  <a:lnTo>
                    <a:pt x="81899" y="285"/>
                  </a:lnTo>
                  <a:lnTo>
                    <a:pt x="81748" y="380"/>
                  </a:lnTo>
                  <a:lnTo>
                    <a:pt x="81463" y="608"/>
                  </a:lnTo>
                  <a:lnTo>
                    <a:pt x="81197" y="835"/>
                  </a:lnTo>
                  <a:lnTo>
                    <a:pt x="81045" y="949"/>
                  </a:lnTo>
                  <a:lnTo>
                    <a:pt x="80875" y="1044"/>
                  </a:lnTo>
                  <a:lnTo>
                    <a:pt x="80704" y="1120"/>
                  </a:lnTo>
                  <a:lnTo>
                    <a:pt x="80514" y="1177"/>
                  </a:lnTo>
                  <a:lnTo>
                    <a:pt x="80286" y="1215"/>
                  </a:lnTo>
                  <a:lnTo>
                    <a:pt x="80040" y="1234"/>
                  </a:lnTo>
                  <a:lnTo>
                    <a:pt x="79774" y="1215"/>
                  </a:lnTo>
                  <a:lnTo>
                    <a:pt x="79565" y="1177"/>
                  </a:lnTo>
                  <a:lnTo>
                    <a:pt x="79357" y="1120"/>
                  </a:lnTo>
                  <a:lnTo>
                    <a:pt x="79186" y="1044"/>
                  </a:lnTo>
                  <a:lnTo>
                    <a:pt x="79015" y="949"/>
                  </a:lnTo>
                  <a:lnTo>
                    <a:pt x="78882" y="835"/>
                  </a:lnTo>
                  <a:lnTo>
                    <a:pt x="78598" y="608"/>
                  </a:lnTo>
                  <a:lnTo>
                    <a:pt x="78332" y="380"/>
                  </a:lnTo>
                  <a:lnTo>
                    <a:pt x="78180" y="285"/>
                  </a:lnTo>
                  <a:lnTo>
                    <a:pt x="78009" y="190"/>
                  </a:lnTo>
                  <a:lnTo>
                    <a:pt x="77839" y="114"/>
                  </a:lnTo>
                  <a:lnTo>
                    <a:pt x="77630" y="57"/>
                  </a:lnTo>
                  <a:lnTo>
                    <a:pt x="77421" y="19"/>
                  </a:lnTo>
                  <a:lnTo>
                    <a:pt x="77155" y="0"/>
                  </a:lnTo>
                  <a:lnTo>
                    <a:pt x="77136" y="0"/>
                  </a:lnTo>
                  <a:lnTo>
                    <a:pt x="76890" y="19"/>
                  </a:lnTo>
                  <a:lnTo>
                    <a:pt x="76681" y="57"/>
                  </a:lnTo>
                  <a:lnTo>
                    <a:pt x="76472" y="114"/>
                  </a:lnTo>
                  <a:lnTo>
                    <a:pt x="76302" y="190"/>
                  </a:lnTo>
                  <a:lnTo>
                    <a:pt x="76150" y="266"/>
                  </a:lnTo>
                  <a:lnTo>
                    <a:pt x="75998" y="380"/>
                  </a:lnTo>
                  <a:lnTo>
                    <a:pt x="75732" y="589"/>
                  </a:lnTo>
                  <a:lnTo>
                    <a:pt x="75448" y="816"/>
                  </a:lnTo>
                  <a:lnTo>
                    <a:pt x="75315" y="911"/>
                  </a:lnTo>
                  <a:lnTo>
                    <a:pt x="75163" y="1006"/>
                  </a:lnTo>
                  <a:lnTo>
                    <a:pt x="74992" y="1101"/>
                  </a:lnTo>
                  <a:lnTo>
                    <a:pt x="74802" y="1158"/>
                  </a:lnTo>
                  <a:lnTo>
                    <a:pt x="74594" y="1215"/>
                  </a:lnTo>
                  <a:lnTo>
                    <a:pt x="74366" y="1234"/>
                  </a:lnTo>
                  <a:lnTo>
                    <a:pt x="74271" y="1234"/>
                  </a:lnTo>
                  <a:lnTo>
                    <a:pt x="74024" y="1215"/>
                  </a:lnTo>
                  <a:lnTo>
                    <a:pt x="73797" y="1177"/>
                  </a:lnTo>
                  <a:lnTo>
                    <a:pt x="73607" y="1120"/>
                  </a:lnTo>
                  <a:lnTo>
                    <a:pt x="73417" y="1044"/>
                  </a:lnTo>
                  <a:lnTo>
                    <a:pt x="73265" y="949"/>
                  </a:lnTo>
                  <a:lnTo>
                    <a:pt x="73114" y="835"/>
                  </a:lnTo>
                  <a:lnTo>
                    <a:pt x="72829" y="608"/>
                  </a:lnTo>
                  <a:lnTo>
                    <a:pt x="72563" y="399"/>
                  </a:lnTo>
                  <a:lnTo>
                    <a:pt x="72411" y="285"/>
                  </a:lnTo>
                  <a:lnTo>
                    <a:pt x="72241" y="190"/>
                  </a:lnTo>
                  <a:lnTo>
                    <a:pt x="72070" y="114"/>
                  </a:lnTo>
                  <a:lnTo>
                    <a:pt x="71880" y="57"/>
                  </a:lnTo>
                  <a:lnTo>
                    <a:pt x="71652" y="19"/>
                  </a:lnTo>
                  <a:lnTo>
                    <a:pt x="71387" y="0"/>
                  </a:lnTo>
                  <a:lnTo>
                    <a:pt x="71140" y="19"/>
                  </a:lnTo>
                  <a:lnTo>
                    <a:pt x="70912" y="57"/>
                  </a:lnTo>
                  <a:lnTo>
                    <a:pt x="70723" y="114"/>
                  </a:lnTo>
                  <a:lnTo>
                    <a:pt x="70533" y="190"/>
                  </a:lnTo>
                  <a:lnTo>
                    <a:pt x="70381" y="285"/>
                  </a:lnTo>
                  <a:lnTo>
                    <a:pt x="70229" y="399"/>
                  </a:lnTo>
                  <a:lnTo>
                    <a:pt x="69945" y="608"/>
                  </a:lnTo>
                  <a:lnTo>
                    <a:pt x="69679" y="835"/>
                  </a:lnTo>
                  <a:lnTo>
                    <a:pt x="69527" y="949"/>
                  </a:lnTo>
                  <a:lnTo>
                    <a:pt x="69375" y="1044"/>
                  </a:lnTo>
                  <a:lnTo>
                    <a:pt x="69186" y="1120"/>
                  </a:lnTo>
                  <a:lnTo>
                    <a:pt x="68996" y="1177"/>
                  </a:lnTo>
                  <a:lnTo>
                    <a:pt x="68768" y="1215"/>
                  </a:lnTo>
                  <a:lnTo>
                    <a:pt x="68521" y="1234"/>
                  </a:lnTo>
                  <a:lnTo>
                    <a:pt x="68256" y="1215"/>
                  </a:lnTo>
                  <a:lnTo>
                    <a:pt x="68028" y="1177"/>
                  </a:lnTo>
                  <a:lnTo>
                    <a:pt x="67838" y="1120"/>
                  </a:lnTo>
                  <a:lnTo>
                    <a:pt x="67649" y="1044"/>
                  </a:lnTo>
                  <a:lnTo>
                    <a:pt x="67497" y="949"/>
                  </a:lnTo>
                  <a:lnTo>
                    <a:pt x="67345" y="835"/>
                  </a:lnTo>
                  <a:lnTo>
                    <a:pt x="67079" y="608"/>
                  </a:lnTo>
                  <a:lnTo>
                    <a:pt x="66795" y="399"/>
                  </a:lnTo>
                  <a:lnTo>
                    <a:pt x="66643" y="285"/>
                  </a:lnTo>
                  <a:lnTo>
                    <a:pt x="66491" y="190"/>
                  </a:lnTo>
                  <a:lnTo>
                    <a:pt x="66301" y="114"/>
                  </a:lnTo>
                  <a:lnTo>
                    <a:pt x="66112" y="57"/>
                  </a:lnTo>
                  <a:lnTo>
                    <a:pt x="65884" y="19"/>
                  </a:lnTo>
                  <a:lnTo>
                    <a:pt x="65637" y="0"/>
                  </a:lnTo>
                  <a:lnTo>
                    <a:pt x="65390" y="19"/>
                  </a:lnTo>
                  <a:lnTo>
                    <a:pt x="65163" y="57"/>
                  </a:lnTo>
                  <a:lnTo>
                    <a:pt x="64973" y="114"/>
                  </a:lnTo>
                  <a:lnTo>
                    <a:pt x="64783" y="190"/>
                  </a:lnTo>
                  <a:lnTo>
                    <a:pt x="64631" y="266"/>
                  </a:lnTo>
                  <a:lnTo>
                    <a:pt x="64480" y="380"/>
                  </a:lnTo>
                  <a:lnTo>
                    <a:pt x="64214" y="589"/>
                  </a:lnTo>
                  <a:lnTo>
                    <a:pt x="63948" y="816"/>
                  </a:lnTo>
                  <a:lnTo>
                    <a:pt x="63796" y="911"/>
                  </a:lnTo>
                  <a:lnTo>
                    <a:pt x="63645" y="1006"/>
                  </a:lnTo>
                  <a:lnTo>
                    <a:pt x="63474" y="1101"/>
                  </a:lnTo>
                  <a:lnTo>
                    <a:pt x="63303" y="1158"/>
                  </a:lnTo>
                  <a:lnTo>
                    <a:pt x="63075" y="1215"/>
                  </a:lnTo>
                  <a:lnTo>
                    <a:pt x="62848" y="1234"/>
                  </a:lnTo>
                  <a:lnTo>
                    <a:pt x="62620" y="1196"/>
                  </a:lnTo>
                  <a:lnTo>
                    <a:pt x="62411" y="1158"/>
                  </a:lnTo>
                  <a:lnTo>
                    <a:pt x="62222" y="1101"/>
                  </a:lnTo>
                  <a:lnTo>
                    <a:pt x="62051" y="1006"/>
                  </a:lnTo>
                  <a:lnTo>
                    <a:pt x="61899" y="911"/>
                  </a:lnTo>
                  <a:lnTo>
                    <a:pt x="61766" y="816"/>
                  </a:lnTo>
                  <a:lnTo>
                    <a:pt x="61500" y="589"/>
                  </a:lnTo>
                  <a:lnTo>
                    <a:pt x="61216" y="380"/>
                  </a:lnTo>
                  <a:lnTo>
                    <a:pt x="61083" y="266"/>
                  </a:lnTo>
                  <a:lnTo>
                    <a:pt x="60912" y="190"/>
                  </a:lnTo>
                  <a:lnTo>
                    <a:pt x="60741" y="114"/>
                  </a:lnTo>
                  <a:lnTo>
                    <a:pt x="60552" y="57"/>
                  </a:lnTo>
                  <a:lnTo>
                    <a:pt x="60324" y="19"/>
                  </a:lnTo>
                  <a:lnTo>
                    <a:pt x="60077" y="0"/>
                  </a:lnTo>
                  <a:lnTo>
                    <a:pt x="59831" y="19"/>
                  </a:lnTo>
                  <a:lnTo>
                    <a:pt x="59603" y="57"/>
                  </a:lnTo>
                  <a:lnTo>
                    <a:pt x="59413" y="114"/>
                  </a:lnTo>
                  <a:lnTo>
                    <a:pt x="59223" y="190"/>
                  </a:lnTo>
                  <a:lnTo>
                    <a:pt x="59072" y="285"/>
                  </a:lnTo>
                  <a:lnTo>
                    <a:pt x="58920" y="399"/>
                  </a:lnTo>
                  <a:lnTo>
                    <a:pt x="58635" y="608"/>
                  </a:lnTo>
                  <a:lnTo>
                    <a:pt x="58369" y="835"/>
                  </a:lnTo>
                  <a:lnTo>
                    <a:pt x="58218" y="949"/>
                  </a:lnTo>
                  <a:lnTo>
                    <a:pt x="58047" y="1044"/>
                  </a:lnTo>
                  <a:lnTo>
                    <a:pt x="57876" y="1120"/>
                  </a:lnTo>
                  <a:lnTo>
                    <a:pt x="57686" y="1177"/>
                  </a:lnTo>
                  <a:lnTo>
                    <a:pt x="57459" y="1215"/>
                  </a:lnTo>
                  <a:lnTo>
                    <a:pt x="57193" y="1234"/>
                  </a:lnTo>
                  <a:lnTo>
                    <a:pt x="56946" y="1215"/>
                  </a:lnTo>
                  <a:lnTo>
                    <a:pt x="56719" y="1177"/>
                  </a:lnTo>
                  <a:lnTo>
                    <a:pt x="56529" y="1120"/>
                  </a:lnTo>
                  <a:lnTo>
                    <a:pt x="56339" y="1044"/>
                  </a:lnTo>
                  <a:lnTo>
                    <a:pt x="56187" y="949"/>
                  </a:lnTo>
                  <a:lnTo>
                    <a:pt x="56035" y="835"/>
                  </a:lnTo>
                  <a:lnTo>
                    <a:pt x="55751" y="608"/>
                  </a:lnTo>
                  <a:lnTo>
                    <a:pt x="55485" y="399"/>
                  </a:lnTo>
                  <a:lnTo>
                    <a:pt x="55333" y="285"/>
                  </a:lnTo>
                  <a:lnTo>
                    <a:pt x="55181" y="190"/>
                  </a:lnTo>
                  <a:lnTo>
                    <a:pt x="54992" y="114"/>
                  </a:lnTo>
                  <a:lnTo>
                    <a:pt x="54802" y="57"/>
                  </a:lnTo>
                  <a:lnTo>
                    <a:pt x="54574" y="19"/>
                  </a:lnTo>
                  <a:lnTo>
                    <a:pt x="54309" y="0"/>
                  </a:lnTo>
                  <a:lnTo>
                    <a:pt x="54062" y="19"/>
                  </a:lnTo>
                  <a:lnTo>
                    <a:pt x="53834" y="57"/>
                  </a:lnTo>
                  <a:lnTo>
                    <a:pt x="53644" y="114"/>
                  </a:lnTo>
                  <a:lnTo>
                    <a:pt x="53455" y="190"/>
                  </a:lnTo>
                  <a:lnTo>
                    <a:pt x="53303" y="285"/>
                  </a:lnTo>
                  <a:lnTo>
                    <a:pt x="53151" y="399"/>
                  </a:lnTo>
                  <a:lnTo>
                    <a:pt x="52885" y="608"/>
                  </a:lnTo>
                  <a:lnTo>
                    <a:pt x="52601" y="835"/>
                  </a:lnTo>
                  <a:lnTo>
                    <a:pt x="52449" y="949"/>
                  </a:lnTo>
                  <a:lnTo>
                    <a:pt x="52297" y="1044"/>
                  </a:lnTo>
                  <a:lnTo>
                    <a:pt x="52107" y="1120"/>
                  </a:lnTo>
                  <a:lnTo>
                    <a:pt x="51918" y="1177"/>
                  </a:lnTo>
                  <a:lnTo>
                    <a:pt x="51690" y="1215"/>
                  </a:lnTo>
                  <a:lnTo>
                    <a:pt x="51443" y="1234"/>
                  </a:lnTo>
                  <a:lnTo>
                    <a:pt x="51178" y="1215"/>
                  </a:lnTo>
                  <a:lnTo>
                    <a:pt x="50950" y="1177"/>
                  </a:lnTo>
                  <a:lnTo>
                    <a:pt x="50760" y="1120"/>
                  </a:lnTo>
                  <a:lnTo>
                    <a:pt x="50570" y="1044"/>
                  </a:lnTo>
                  <a:lnTo>
                    <a:pt x="50419" y="949"/>
                  </a:lnTo>
                  <a:lnTo>
                    <a:pt x="50267" y="835"/>
                  </a:lnTo>
                  <a:lnTo>
                    <a:pt x="50001" y="608"/>
                  </a:lnTo>
                  <a:lnTo>
                    <a:pt x="49716" y="399"/>
                  </a:lnTo>
                  <a:lnTo>
                    <a:pt x="49565" y="285"/>
                  </a:lnTo>
                  <a:lnTo>
                    <a:pt x="49413" y="190"/>
                  </a:lnTo>
                  <a:lnTo>
                    <a:pt x="49223" y="114"/>
                  </a:lnTo>
                  <a:lnTo>
                    <a:pt x="49033" y="57"/>
                  </a:lnTo>
                  <a:lnTo>
                    <a:pt x="48806" y="19"/>
                  </a:lnTo>
                  <a:lnTo>
                    <a:pt x="48559" y="0"/>
                  </a:lnTo>
                  <a:lnTo>
                    <a:pt x="48293" y="19"/>
                  </a:lnTo>
                  <a:lnTo>
                    <a:pt x="48066" y="57"/>
                  </a:lnTo>
                  <a:lnTo>
                    <a:pt x="47876" y="114"/>
                  </a:lnTo>
                  <a:lnTo>
                    <a:pt x="47705" y="190"/>
                  </a:lnTo>
                  <a:lnTo>
                    <a:pt x="47534" y="285"/>
                  </a:lnTo>
                  <a:lnTo>
                    <a:pt x="47382" y="399"/>
                  </a:lnTo>
                  <a:lnTo>
                    <a:pt x="47117" y="608"/>
                  </a:lnTo>
                  <a:lnTo>
                    <a:pt x="46832" y="835"/>
                  </a:lnTo>
                  <a:lnTo>
                    <a:pt x="46680" y="949"/>
                  </a:lnTo>
                  <a:lnTo>
                    <a:pt x="46529" y="1044"/>
                  </a:lnTo>
                  <a:lnTo>
                    <a:pt x="46339" y="1120"/>
                  </a:lnTo>
                  <a:lnTo>
                    <a:pt x="46149" y="1177"/>
                  </a:lnTo>
                  <a:lnTo>
                    <a:pt x="45921" y="1215"/>
                  </a:lnTo>
                  <a:lnTo>
                    <a:pt x="45675" y="1234"/>
                  </a:lnTo>
                  <a:lnTo>
                    <a:pt x="45409" y="1215"/>
                  </a:lnTo>
                  <a:lnTo>
                    <a:pt x="45200" y="1177"/>
                  </a:lnTo>
                  <a:lnTo>
                    <a:pt x="44992" y="1120"/>
                  </a:lnTo>
                  <a:lnTo>
                    <a:pt x="44821" y="1044"/>
                  </a:lnTo>
                  <a:lnTo>
                    <a:pt x="44650" y="949"/>
                  </a:lnTo>
                  <a:lnTo>
                    <a:pt x="44498" y="835"/>
                  </a:lnTo>
                  <a:lnTo>
                    <a:pt x="44232" y="608"/>
                  </a:lnTo>
                  <a:lnTo>
                    <a:pt x="43948" y="399"/>
                  </a:lnTo>
                  <a:lnTo>
                    <a:pt x="43796" y="285"/>
                  </a:lnTo>
                  <a:lnTo>
                    <a:pt x="43644" y="190"/>
                  </a:lnTo>
                  <a:lnTo>
                    <a:pt x="43473" y="114"/>
                  </a:lnTo>
                  <a:lnTo>
                    <a:pt x="43265" y="57"/>
                  </a:lnTo>
                  <a:lnTo>
                    <a:pt x="43037" y="19"/>
                  </a:lnTo>
                  <a:lnTo>
                    <a:pt x="42790" y="0"/>
                  </a:lnTo>
                  <a:lnTo>
                    <a:pt x="42544" y="19"/>
                  </a:lnTo>
                  <a:lnTo>
                    <a:pt x="42316" y="57"/>
                  </a:lnTo>
                  <a:lnTo>
                    <a:pt x="42126" y="114"/>
                  </a:lnTo>
                  <a:lnTo>
                    <a:pt x="41955" y="190"/>
                  </a:lnTo>
                  <a:lnTo>
                    <a:pt x="41785" y="266"/>
                  </a:lnTo>
                  <a:lnTo>
                    <a:pt x="41633" y="380"/>
                  </a:lnTo>
                  <a:lnTo>
                    <a:pt x="41367" y="589"/>
                  </a:lnTo>
                  <a:lnTo>
                    <a:pt x="41101" y="816"/>
                  </a:lnTo>
                  <a:lnTo>
                    <a:pt x="40969" y="911"/>
                  </a:lnTo>
                  <a:lnTo>
                    <a:pt x="40817" y="1006"/>
                  </a:lnTo>
                  <a:lnTo>
                    <a:pt x="40646" y="1101"/>
                  </a:lnTo>
                  <a:lnTo>
                    <a:pt x="40456" y="1158"/>
                  </a:lnTo>
                  <a:lnTo>
                    <a:pt x="40248" y="1215"/>
                  </a:lnTo>
                  <a:lnTo>
                    <a:pt x="40001" y="1234"/>
                  </a:lnTo>
                  <a:lnTo>
                    <a:pt x="39773" y="1196"/>
                  </a:lnTo>
                  <a:lnTo>
                    <a:pt x="39564" y="1158"/>
                  </a:lnTo>
                  <a:lnTo>
                    <a:pt x="39375" y="1101"/>
                  </a:lnTo>
                  <a:lnTo>
                    <a:pt x="39204" y="1006"/>
                  </a:lnTo>
                  <a:lnTo>
                    <a:pt x="39052" y="911"/>
                  </a:lnTo>
                  <a:lnTo>
                    <a:pt x="38919" y="816"/>
                  </a:lnTo>
                  <a:lnTo>
                    <a:pt x="38654" y="589"/>
                  </a:lnTo>
                  <a:lnTo>
                    <a:pt x="38388" y="380"/>
                  </a:lnTo>
                  <a:lnTo>
                    <a:pt x="38236" y="266"/>
                  </a:lnTo>
                  <a:lnTo>
                    <a:pt x="38084" y="190"/>
                  </a:lnTo>
                  <a:lnTo>
                    <a:pt x="37895" y="114"/>
                  </a:lnTo>
                  <a:lnTo>
                    <a:pt x="37705" y="57"/>
                  </a:lnTo>
                  <a:lnTo>
                    <a:pt x="37496" y="19"/>
                  </a:lnTo>
                  <a:lnTo>
                    <a:pt x="37249" y="0"/>
                  </a:lnTo>
                  <a:lnTo>
                    <a:pt x="36984" y="19"/>
                  </a:lnTo>
                  <a:lnTo>
                    <a:pt x="36756" y="57"/>
                  </a:lnTo>
                  <a:lnTo>
                    <a:pt x="36566" y="114"/>
                  </a:lnTo>
                  <a:lnTo>
                    <a:pt x="36377" y="190"/>
                  </a:lnTo>
                  <a:lnTo>
                    <a:pt x="36225" y="285"/>
                  </a:lnTo>
                  <a:lnTo>
                    <a:pt x="36073" y="399"/>
                  </a:lnTo>
                  <a:lnTo>
                    <a:pt x="35807" y="608"/>
                  </a:lnTo>
                  <a:lnTo>
                    <a:pt x="35523" y="835"/>
                  </a:lnTo>
                  <a:lnTo>
                    <a:pt x="35371" y="949"/>
                  </a:lnTo>
                  <a:lnTo>
                    <a:pt x="35219" y="1044"/>
                  </a:lnTo>
                  <a:lnTo>
                    <a:pt x="35029" y="1120"/>
                  </a:lnTo>
                  <a:lnTo>
                    <a:pt x="34839" y="1177"/>
                  </a:lnTo>
                  <a:lnTo>
                    <a:pt x="34612" y="1215"/>
                  </a:lnTo>
                  <a:lnTo>
                    <a:pt x="34365" y="1234"/>
                  </a:lnTo>
                  <a:lnTo>
                    <a:pt x="34099" y="1215"/>
                  </a:lnTo>
                  <a:lnTo>
                    <a:pt x="33872" y="1177"/>
                  </a:lnTo>
                  <a:lnTo>
                    <a:pt x="33682" y="1120"/>
                  </a:lnTo>
                  <a:lnTo>
                    <a:pt x="33511" y="1044"/>
                  </a:lnTo>
                  <a:lnTo>
                    <a:pt x="33340" y="949"/>
                  </a:lnTo>
                  <a:lnTo>
                    <a:pt x="33189" y="835"/>
                  </a:lnTo>
                  <a:lnTo>
                    <a:pt x="32923" y="608"/>
                  </a:lnTo>
                  <a:lnTo>
                    <a:pt x="32638" y="399"/>
                  </a:lnTo>
                  <a:lnTo>
                    <a:pt x="32486" y="285"/>
                  </a:lnTo>
                  <a:lnTo>
                    <a:pt x="32335" y="190"/>
                  </a:lnTo>
                  <a:lnTo>
                    <a:pt x="32145" y="114"/>
                  </a:lnTo>
                  <a:lnTo>
                    <a:pt x="31955" y="57"/>
                  </a:lnTo>
                  <a:lnTo>
                    <a:pt x="31727" y="19"/>
                  </a:lnTo>
                  <a:lnTo>
                    <a:pt x="31481" y="0"/>
                  </a:lnTo>
                  <a:lnTo>
                    <a:pt x="31215" y="19"/>
                  </a:lnTo>
                  <a:lnTo>
                    <a:pt x="30987" y="57"/>
                  </a:lnTo>
                  <a:lnTo>
                    <a:pt x="30798" y="114"/>
                  </a:lnTo>
                  <a:lnTo>
                    <a:pt x="30627" y="190"/>
                  </a:lnTo>
                  <a:lnTo>
                    <a:pt x="30456" y="285"/>
                  </a:lnTo>
                  <a:lnTo>
                    <a:pt x="30304" y="399"/>
                  </a:lnTo>
                  <a:lnTo>
                    <a:pt x="30039" y="608"/>
                  </a:lnTo>
                  <a:lnTo>
                    <a:pt x="29754" y="835"/>
                  </a:lnTo>
                  <a:lnTo>
                    <a:pt x="29602" y="949"/>
                  </a:lnTo>
                  <a:lnTo>
                    <a:pt x="29450" y="1044"/>
                  </a:lnTo>
                  <a:lnTo>
                    <a:pt x="29280" y="1120"/>
                  </a:lnTo>
                  <a:lnTo>
                    <a:pt x="29071" y="1177"/>
                  </a:lnTo>
                  <a:lnTo>
                    <a:pt x="28843" y="1215"/>
                  </a:lnTo>
                  <a:lnTo>
                    <a:pt x="28596" y="1234"/>
                  </a:lnTo>
                  <a:lnTo>
                    <a:pt x="28331" y="1215"/>
                  </a:lnTo>
                  <a:lnTo>
                    <a:pt x="28122" y="1177"/>
                  </a:lnTo>
                  <a:lnTo>
                    <a:pt x="27913" y="1120"/>
                  </a:lnTo>
                  <a:lnTo>
                    <a:pt x="27743" y="1044"/>
                  </a:lnTo>
                  <a:lnTo>
                    <a:pt x="27572" y="949"/>
                  </a:lnTo>
                  <a:lnTo>
                    <a:pt x="27420" y="835"/>
                  </a:lnTo>
                  <a:lnTo>
                    <a:pt x="27154" y="608"/>
                  </a:lnTo>
                  <a:lnTo>
                    <a:pt x="26870" y="399"/>
                  </a:lnTo>
                  <a:lnTo>
                    <a:pt x="26718" y="285"/>
                  </a:lnTo>
                  <a:lnTo>
                    <a:pt x="26566" y="190"/>
                  </a:lnTo>
                  <a:lnTo>
                    <a:pt x="26395" y="114"/>
                  </a:lnTo>
                  <a:lnTo>
                    <a:pt x="26187" y="57"/>
                  </a:lnTo>
                  <a:lnTo>
                    <a:pt x="25959" y="19"/>
                  </a:lnTo>
                  <a:lnTo>
                    <a:pt x="25712" y="0"/>
                  </a:lnTo>
                  <a:lnTo>
                    <a:pt x="25465" y="19"/>
                  </a:lnTo>
                  <a:lnTo>
                    <a:pt x="25238" y="57"/>
                  </a:lnTo>
                  <a:lnTo>
                    <a:pt x="25029" y="114"/>
                  </a:lnTo>
                  <a:lnTo>
                    <a:pt x="24858" y="190"/>
                  </a:lnTo>
                  <a:lnTo>
                    <a:pt x="24687" y="285"/>
                  </a:lnTo>
                  <a:lnTo>
                    <a:pt x="24536" y="399"/>
                  </a:lnTo>
                  <a:lnTo>
                    <a:pt x="24270" y="608"/>
                  </a:lnTo>
                  <a:lnTo>
                    <a:pt x="23985" y="835"/>
                  </a:lnTo>
                  <a:lnTo>
                    <a:pt x="23853" y="949"/>
                  </a:lnTo>
                  <a:lnTo>
                    <a:pt x="23682" y="1044"/>
                  </a:lnTo>
                  <a:lnTo>
                    <a:pt x="23511" y="1120"/>
                  </a:lnTo>
                  <a:lnTo>
                    <a:pt x="23302" y="1177"/>
                  </a:lnTo>
                  <a:lnTo>
                    <a:pt x="23075" y="1215"/>
                  </a:lnTo>
                  <a:lnTo>
                    <a:pt x="22828" y="1234"/>
                  </a:lnTo>
                  <a:lnTo>
                    <a:pt x="22581" y="1215"/>
                  </a:lnTo>
                  <a:lnTo>
                    <a:pt x="22353" y="1177"/>
                  </a:lnTo>
                  <a:lnTo>
                    <a:pt x="22145" y="1120"/>
                  </a:lnTo>
                  <a:lnTo>
                    <a:pt x="21974" y="1044"/>
                  </a:lnTo>
                  <a:lnTo>
                    <a:pt x="21803" y="949"/>
                  </a:lnTo>
                  <a:lnTo>
                    <a:pt x="21670" y="835"/>
                  </a:lnTo>
                  <a:lnTo>
                    <a:pt x="21386" y="608"/>
                  </a:lnTo>
                  <a:lnTo>
                    <a:pt x="21120" y="399"/>
                  </a:lnTo>
                  <a:lnTo>
                    <a:pt x="20968" y="285"/>
                  </a:lnTo>
                  <a:lnTo>
                    <a:pt x="20797" y="190"/>
                  </a:lnTo>
                  <a:lnTo>
                    <a:pt x="20627" y="114"/>
                  </a:lnTo>
                  <a:lnTo>
                    <a:pt x="20418" y="57"/>
                  </a:lnTo>
                  <a:lnTo>
                    <a:pt x="20190" y="19"/>
                  </a:lnTo>
                  <a:lnTo>
                    <a:pt x="19944" y="0"/>
                  </a:lnTo>
                  <a:lnTo>
                    <a:pt x="19697" y="19"/>
                  </a:lnTo>
                  <a:lnTo>
                    <a:pt x="19469" y="57"/>
                  </a:lnTo>
                  <a:lnTo>
                    <a:pt x="19279" y="114"/>
                  </a:lnTo>
                  <a:lnTo>
                    <a:pt x="19109" y="190"/>
                  </a:lnTo>
                  <a:lnTo>
                    <a:pt x="18938" y="266"/>
                  </a:lnTo>
                  <a:lnTo>
                    <a:pt x="18805" y="380"/>
                  </a:lnTo>
                  <a:lnTo>
                    <a:pt x="18520" y="589"/>
                  </a:lnTo>
                  <a:lnTo>
                    <a:pt x="18255" y="816"/>
                  </a:lnTo>
                  <a:lnTo>
                    <a:pt x="18122" y="911"/>
                  </a:lnTo>
                  <a:lnTo>
                    <a:pt x="17970" y="1006"/>
                  </a:lnTo>
                  <a:lnTo>
                    <a:pt x="17799" y="1101"/>
                  </a:lnTo>
                  <a:lnTo>
                    <a:pt x="17610" y="1158"/>
                  </a:lnTo>
                  <a:lnTo>
                    <a:pt x="17401" y="1215"/>
                  </a:lnTo>
                  <a:lnTo>
                    <a:pt x="17154" y="1234"/>
                  </a:lnTo>
                  <a:lnTo>
                    <a:pt x="16926" y="1196"/>
                  </a:lnTo>
                  <a:lnTo>
                    <a:pt x="16718" y="1158"/>
                  </a:lnTo>
                  <a:lnTo>
                    <a:pt x="16528" y="1101"/>
                  </a:lnTo>
                  <a:lnTo>
                    <a:pt x="16376" y="1006"/>
                  </a:lnTo>
                  <a:lnTo>
                    <a:pt x="16224" y="911"/>
                  </a:lnTo>
                  <a:lnTo>
                    <a:pt x="16072" y="816"/>
                  </a:lnTo>
                  <a:lnTo>
                    <a:pt x="15807" y="589"/>
                  </a:lnTo>
                  <a:lnTo>
                    <a:pt x="15541" y="380"/>
                  </a:lnTo>
                  <a:lnTo>
                    <a:pt x="15389" y="266"/>
                  </a:lnTo>
                  <a:lnTo>
                    <a:pt x="15238" y="190"/>
                  </a:lnTo>
                  <a:lnTo>
                    <a:pt x="15067" y="114"/>
                  </a:lnTo>
                  <a:lnTo>
                    <a:pt x="14858" y="57"/>
                  </a:lnTo>
                  <a:lnTo>
                    <a:pt x="14649" y="19"/>
                  </a:lnTo>
                  <a:lnTo>
                    <a:pt x="14403" y="0"/>
                  </a:lnTo>
                  <a:lnTo>
                    <a:pt x="14137" y="19"/>
                  </a:lnTo>
                  <a:lnTo>
                    <a:pt x="13928" y="57"/>
                  </a:lnTo>
                  <a:lnTo>
                    <a:pt x="13719" y="114"/>
                  </a:lnTo>
                  <a:lnTo>
                    <a:pt x="13549" y="190"/>
                  </a:lnTo>
                  <a:lnTo>
                    <a:pt x="13378" y="285"/>
                  </a:lnTo>
                  <a:lnTo>
                    <a:pt x="13226" y="399"/>
                  </a:lnTo>
                  <a:lnTo>
                    <a:pt x="12960" y="608"/>
                  </a:lnTo>
                  <a:lnTo>
                    <a:pt x="12676" y="835"/>
                  </a:lnTo>
                  <a:lnTo>
                    <a:pt x="12524" y="949"/>
                  </a:lnTo>
                  <a:lnTo>
                    <a:pt x="12372" y="1044"/>
                  </a:lnTo>
                  <a:lnTo>
                    <a:pt x="12201" y="1120"/>
                  </a:lnTo>
                  <a:lnTo>
                    <a:pt x="11993" y="1177"/>
                  </a:lnTo>
                  <a:lnTo>
                    <a:pt x="11765" y="1215"/>
                  </a:lnTo>
                  <a:lnTo>
                    <a:pt x="11518" y="1234"/>
                  </a:lnTo>
                  <a:lnTo>
                    <a:pt x="11253" y="1215"/>
                  </a:lnTo>
                  <a:lnTo>
                    <a:pt x="11044" y="1177"/>
                  </a:lnTo>
                  <a:lnTo>
                    <a:pt x="10835" y="1120"/>
                  </a:lnTo>
                  <a:lnTo>
                    <a:pt x="10664" y="1044"/>
                  </a:lnTo>
                  <a:lnTo>
                    <a:pt x="10494" y="949"/>
                  </a:lnTo>
                  <a:lnTo>
                    <a:pt x="10342" y="835"/>
                  </a:lnTo>
                  <a:lnTo>
                    <a:pt x="10076" y="608"/>
                  </a:lnTo>
                  <a:lnTo>
                    <a:pt x="9791" y="399"/>
                  </a:lnTo>
                  <a:lnTo>
                    <a:pt x="9659" y="285"/>
                  </a:lnTo>
                  <a:lnTo>
                    <a:pt x="9488" y="190"/>
                  </a:lnTo>
                  <a:lnTo>
                    <a:pt x="9317" y="114"/>
                  </a:lnTo>
                  <a:lnTo>
                    <a:pt x="9108" y="57"/>
                  </a:lnTo>
                  <a:lnTo>
                    <a:pt x="8881" y="19"/>
                  </a:lnTo>
                  <a:lnTo>
                    <a:pt x="8634" y="0"/>
                  </a:lnTo>
                  <a:lnTo>
                    <a:pt x="8387" y="19"/>
                  </a:lnTo>
                  <a:lnTo>
                    <a:pt x="8160" y="57"/>
                  </a:lnTo>
                  <a:lnTo>
                    <a:pt x="7951" y="114"/>
                  </a:lnTo>
                  <a:lnTo>
                    <a:pt x="7780" y="190"/>
                  </a:lnTo>
                  <a:lnTo>
                    <a:pt x="7609" y="285"/>
                  </a:lnTo>
                  <a:lnTo>
                    <a:pt x="7476" y="399"/>
                  </a:lnTo>
                  <a:lnTo>
                    <a:pt x="7192" y="608"/>
                  </a:lnTo>
                  <a:lnTo>
                    <a:pt x="6907" y="835"/>
                  </a:lnTo>
                  <a:lnTo>
                    <a:pt x="6774" y="949"/>
                  </a:lnTo>
                  <a:lnTo>
                    <a:pt x="6604" y="1044"/>
                  </a:lnTo>
                  <a:lnTo>
                    <a:pt x="6433" y="1120"/>
                  </a:lnTo>
                  <a:lnTo>
                    <a:pt x="6224" y="1177"/>
                  </a:lnTo>
                  <a:lnTo>
                    <a:pt x="5996" y="1215"/>
                  </a:lnTo>
                  <a:lnTo>
                    <a:pt x="5750" y="1234"/>
                  </a:lnTo>
                  <a:lnTo>
                    <a:pt x="5503" y="1215"/>
                  </a:lnTo>
                  <a:lnTo>
                    <a:pt x="5275" y="1177"/>
                  </a:lnTo>
                  <a:lnTo>
                    <a:pt x="5067" y="1120"/>
                  </a:lnTo>
                  <a:lnTo>
                    <a:pt x="4896" y="1044"/>
                  </a:lnTo>
                  <a:lnTo>
                    <a:pt x="4725" y="949"/>
                  </a:lnTo>
                  <a:lnTo>
                    <a:pt x="4592" y="835"/>
                  </a:lnTo>
                  <a:lnTo>
                    <a:pt x="4307" y="608"/>
                  </a:lnTo>
                  <a:lnTo>
                    <a:pt x="4042" y="399"/>
                  </a:lnTo>
                  <a:lnTo>
                    <a:pt x="3890" y="285"/>
                  </a:lnTo>
                  <a:lnTo>
                    <a:pt x="3719" y="190"/>
                  </a:lnTo>
                  <a:lnTo>
                    <a:pt x="3548" y="114"/>
                  </a:lnTo>
                  <a:lnTo>
                    <a:pt x="3340" y="57"/>
                  </a:lnTo>
                  <a:lnTo>
                    <a:pt x="3131" y="19"/>
                  </a:lnTo>
                  <a:lnTo>
                    <a:pt x="2865" y="0"/>
                  </a:lnTo>
                  <a:close/>
                </a:path>
              </a:pathLst>
            </a:custGeom>
            <a:solidFill>
              <a:srgbClr val="39A6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2"/>
            <p:cNvSpPr/>
            <p:nvPr/>
          </p:nvSpPr>
          <p:spPr>
            <a:xfrm>
              <a:off x="15150" y="4549079"/>
              <a:ext cx="9140336" cy="594424"/>
            </a:xfrm>
            <a:custGeom>
              <a:avLst/>
              <a:gdLst/>
              <a:ahLst/>
              <a:cxnLst/>
              <a:rect l="l" t="t" r="r" b="b"/>
              <a:pathLst>
                <a:path w="91046" h="5921" fill="none" extrusionOk="0">
                  <a:moveTo>
                    <a:pt x="85789" y="1234"/>
                  </a:moveTo>
                  <a:lnTo>
                    <a:pt x="85789" y="1234"/>
                  </a:lnTo>
                  <a:lnTo>
                    <a:pt x="85695" y="1234"/>
                  </a:lnTo>
                  <a:lnTo>
                    <a:pt x="85695" y="1234"/>
                  </a:lnTo>
                  <a:lnTo>
                    <a:pt x="85695" y="1234"/>
                  </a:lnTo>
                  <a:lnTo>
                    <a:pt x="85448" y="1196"/>
                  </a:lnTo>
                  <a:lnTo>
                    <a:pt x="85239" y="1158"/>
                  </a:lnTo>
                  <a:lnTo>
                    <a:pt x="85068" y="1101"/>
                  </a:lnTo>
                  <a:lnTo>
                    <a:pt x="84898" y="1006"/>
                  </a:lnTo>
                  <a:lnTo>
                    <a:pt x="84746" y="911"/>
                  </a:lnTo>
                  <a:lnTo>
                    <a:pt x="84594" y="816"/>
                  </a:lnTo>
                  <a:lnTo>
                    <a:pt x="84328" y="589"/>
                  </a:lnTo>
                  <a:lnTo>
                    <a:pt x="84063" y="380"/>
                  </a:lnTo>
                  <a:lnTo>
                    <a:pt x="83930" y="266"/>
                  </a:lnTo>
                  <a:lnTo>
                    <a:pt x="83759" y="190"/>
                  </a:lnTo>
                  <a:lnTo>
                    <a:pt x="83588" y="114"/>
                  </a:lnTo>
                  <a:lnTo>
                    <a:pt x="83398" y="57"/>
                  </a:lnTo>
                  <a:lnTo>
                    <a:pt x="83171" y="19"/>
                  </a:lnTo>
                  <a:lnTo>
                    <a:pt x="82924" y="0"/>
                  </a:lnTo>
                  <a:lnTo>
                    <a:pt x="82924" y="0"/>
                  </a:lnTo>
                  <a:lnTo>
                    <a:pt x="82905" y="0"/>
                  </a:lnTo>
                  <a:lnTo>
                    <a:pt x="82905" y="0"/>
                  </a:lnTo>
                  <a:lnTo>
                    <a:pt x="82658" y="19"/>
                  </a:lnTo>
                  <a:lnTo>
                    <a:pt x="82431" y="57"/>
                  </a:lnTo>
                  <a:lnTo>
                    <a:pt x="82222" y="114"/>
                  </a:lnTo>
                  <a:lnTo>
                    <a:pt x="82051" y="190"/>
                  </a:lnTo>
                  <a:lnTo>
                    <a:pt x="81899" y="285"/>
                  </a:lnTo>
                  <a:lnTo>
                    <a:pt x="81748" y="380"/>
                  </a:lnTo>
                  <a:lnTo>
                    <a:pt x="81463" y="608"/>
                  </a:lnTo>
                  <a:lnTo>
                    <a:pt x="81197" y="835"/>
                  </a:lnTo>
                  <a:lnTo>
                    <a:pt x="81045" y="949"/>
                  </a:lnTo>
                  <a:lnTo>
                    <a:pt x="80875" y="1044"/>
                  </a:lnTo>
                  <a:lnTo>
                    <a:pt x="80704" y="1120"/>
                  </a:lnTo>
                  <a:lnTo>
                    <a:pt x="80514" y="1177"/>
                  </a:lnTo>
                  <a:lnTo>
                    <a:pt x="80286" y="1215"/>
                  </a:lnTo>
                  <a:lnTo>
                    <a:pt x="80040" y="1234"/>
                  </a:lnTo>
                  <a:lnTo>
                    <a:pt x="80040" y="1234"/>
                  </a:lnTo>
                  <a:lnTo>
                    <a:pt x="79774" y="1215"/>
                  </a:lnTo>
                  <a:lnTo>
                    <a:pt x="79565" y="1177"/>
                  </a:lnTo>
                  <a:lnTo>
                    <a:pt x="79357" y="1120"/>
                  </a:lnTo>
                  <a:lnTo>
                    <a:pt x="79186" y="1044"/>
                  </a:lnTo>
                  <a:lnTo>
                    <a:pt x="79015" y="949"/>
                  </a:lnTo>
                  <a:lnTo>
                    <a:pt x="78882" y="835"/>
                  </a:lnTo>
                  <a:lnTo>
                    <a:pt x="78598" y="608"/>
                  </a:lnTo>
                  <a:lnTo>
                    <a:pt x="78332" y="380"/>
                  </a:lnTo>
                  <a:lnTo>
                    <a:pt x="78180" y="285"/>
                  </a:lnTo>
                  <a:lnTo>
                    <a:pt x="78009" y="190"/>
                  </a:lnTo>
                  <a:lnTo>
                    <a:pt x="77839" y="114"/>
                  </a:lnTo>
                  <a:lnTo>
                    <a:pt x="77630" y="57"/>
                  </a:lnTo>
                  <a:lnTo>
                    <a:pt x="77421" y="19"/>
                  </a:lnTo>
                  <a:lnTo>
                    <a:pt x="77155" y="0"/>
                  </a:lnTo>
                  <a:lnTo>
                    <a:pt x="77155" y="0"/>
                  </a:lnTo>
                  <a:lnTo>
                    <a:pt x="77136" y="0"/>
                  </a:lnTo>
                  <a:lnTo>
                    <a:pt x="77136" y="0"/>
                  </a:lnTo>
                  <a:lnTo>
                    <a:pt x="76890" y="19"/>
                  </a:lnTo>
                  <a:lnTo>
                    <a:pt x="76681" y="57"/>
                  </a:lnTo>
                  <a:lnTo>
                    <a:pt x="76472" y="114"/>
                  </a:lnTo>
                  <a:lnTo>
                    <a:pt x="76302" y="190"/>
                  </a:lnTo>
                  <a:lnTo>
                    <a:pt x="76150" y="266"/>
                  </a:lnTo>
                  <a:lnTo>
                    <a:pt x="75998" y="380"/>
                  </a:lnTo>
                  <a:lnTo>
                    <a:pt x="75732" y="589"/>
                  </a:lnTo>
                  <a:lnTo>
                    <a:pt x="75448" y="816"/>
                  </a:lnTo>
                  <a:lnTo>
                    <a:pt x="75315" y="911"/>
                  </a:lnTo>
                  <a:lnTo>
                    <a:pt x="75163" y="1006"/>
                  </a:lnTo>
                  <a:lnTo>
                    <a:pt x="74992" y="1101"/>
                  </a:lnTo>
                  <a:lnTo>
                    <a:pt x="74802" y="1158"/>
                  </a:lnTo>
                  <a:lnTo>
                    <a:pt x="74594" y="1215"/>
                  </a:lnTo>
                  <a:lnTo>
                    <a:pt x="74366" y="1234"/>
                  </a:lnTo>
                  <a:lnTo>
                    <a:pt x="74366" y="1234"/>
                  </a:lnTo>
                  <a:lnTo>
                    <a:pt x="74366" y="1234"/>
                  </a:lnTo>
                  <a:lnTo>
                    <a:pt x="74271" y="1234"/>
                  </a:lnTo>
                  <a:lnTo>
                    <a:pt x="74271" y="1234"/>
                  </a:lnTo>
                  <a:lnTo>
                    <a:pt x="74024" y="1215"/>
                  </a:lnTo>
                  <a:lnTo>
                    <a:pt x="73797" y="1177"/>
                  </a:lnTo>
                  <a:lnTo>
                    <a:pt x="73607" y="1120"/>
                  </a:lnTo>
                  <a:lnTo>
                    <a:pt x="73417" y="1044"/>
                  </a:lnTo>
                  <a:lnTo>
                    <a:pt x="73265" y="949"/>
                  </a:lnTo>
                  <a:lnTo>
                    <a:pt x="73114" y="835"/>
                  </a:lnTo>
                  <a:lnTo>
                    <a:pt x="72829" y="608"/>
                  </a:lnTo>
                  <a:lnTo>
                    <a:pt x="72563" y="399"/>
                  </a:lnTo>
                  <a:lnTo>
                    <a:pt x="72411" y="285"/>
                  </a:lnTo>
                  <a:lnTo>
                    <a:pt x="72241" y="190"/>
                  </a:lnTo>
                  <a:lnTo>
                    <a:pt x="72070" y="114"/>
                  </a:lnTo>
                  <a:lnTo>
                    <a:pt x="71880" y="57"/>
                  </a:lnTo>
                  <a:lnTo>
                    <a:pt x="71652" y="19"/>
                  </a:lnTo>
                  <a:lnTo>
                    <a:pt x="71387" y="0"/>
                  </a:lnTo>
                  <a:lnTo>
                    <a:pt x="71387" y="0"/>
                  </a:lnTo>
                  <a:lnTo>
                    <a:pt x="71140" y="19"/>
                  </a:lnTo>
                  <a:lnTo>
                    <a:pt x="70912" y="57"/>
                  </a:lnTo>
                  <a:lnTo>
                    <a:pt x="70723" y="114"/>
                  </a:lnTo>
                  <a:lnTo>
                    <a:pt x="70533" y="190"/>
                  </a:lnTo>
                  <a:lnTo>
                    <a:pt x="70381" y="285"/>
                  </a:lnTo>
                  <a:lnTo>
                    <a:pt x="70229" y="399"/>
                  </a:lnTo>
                  <a:lnTo>
                    <a:pt x="69945" y="608"/>
                  </a:lnTo>
                  <a:lnTo>
                    <a:pt x="69679" y="835"/>
                  </a:lnTo>
                  <a:lnTo>
                    <a:pt x="69527" y="949"/>
                  </a:lnTo>
                  <a:lnTo>
                    <a:pt x="69375" y="1044"/>
                  </a:lnTo>
                  <a:lnTo>
                    <a:pt x="69186" y="1120"/>
                  </a:lnTo>
                  <a:lnTo>
                    <a:pt x="68996" y="1177"/>
                  </a:lnTo>
                  <a:lnTo>
                    <a:pt x="68768" y="1215"/>
                  </a:lnTo>
                  <a:lnTo>
                    <a:pt x="68521" y="1234"/>
                  </a:lnTo>
                  <a:lnTo>
                    <a:pt x="68521" y="1234"/>
                  </a:lnTo>
                  <a:lnTo>
                    <a:pt x="68256" y="1215"/>
                  </a:lnTo>
                  <a:lnTo>
                    <a:pt x="68028" y="1177"/>
                  </a:lnTo>
                  <a:lnTo>
                    <a:pt x="67838" y="1120"/>
                  </a:lnTo>
                  <a:lnTo>
                    <a:pt x="67649" y="1044"/>
                  </a:lnTo>
                  <a:lnTo>
                    <a:pt x="67497" y="949"/>
                  </a:lnTo>
                  <a:lnTo>
                    <a:pt x="67345" y="835"/>
                  </a:lnTo>
                  <a:lnTo>
                    <a:pt x="67079" y="608"/>
                  </a:lnTo>
                  <a:lnTo>
                    <a:pt x="66795" y="399"/>
                  </a:lnTo>
                  <a:lnTo>
                    <a:pt x="66643" y="285"/>
                  </a:lnTo>
                  <a:lnTo>
                    <a:pt x="66491" y="190"/>
                  </a:lnTo>
                  <a:lnTo>
                    <a:pt x="66301" y="114"/>
                  </a:lnTo>
                  <a:lnTo>
                    <a:pt x="66112" y="57"/>
                  </a:lnTo>
                  <a:lnTo>
                    <a:pt x="65884" y="19"/>
                  </a:lnTo>
                  <a:lnTo>
                    <a:pt x="65637" y="0"/>
                  </a:lnTo>
                  <a:lnTo>
                    <a:pt x="65637" y="0"/>
                  </a:lnTo>
                  <a:lnTo>
                    <a:pt x="65390" y="19"/>
                  </a:lnTo>
                  <a:lnTo>
                    <a:pt x="65163" y="57"/>
                  </a:lnTo>
                  <a:lnTo>
                    <a:pt x="64973" y="114"/>
                  </a:lnTo>
                  <a:lnTo>
                    <a:pt x="64783" y="190"/>
                  </a:lnTo>
                  <a:lnTo>
                    <a:pt x="64631" y="266"/>
                  </a:lnTo>
                  <a:lnTo>
                    <a:pt x="64480" y="380"/>
                  </a:lnTo>
                  <a:lnTo>
                    <a:pt x="64214" y="589"/>
                  </a:lnTo>
                  <a:lnTo>
                    <a:pt x="63948" y="816"/>
                  </a:lnTo>
                  <a:lnTo>
                    <a:pt x="63796" y="911"/>
                  </a:lnTo>
                  <a:lnTo>
                    <a:pt x="63645" y="1006"/>
                  </a:lnTo>
                  <a:lnTo>
                    <a:pt x="63474" y="1101"/>
                  </a:lnTo>
                  <a:lnTo>
                    <a:pt x="63303" y="1158"/>
                  </a:lnTo>
                  <a:lnTo>
                    <a:pt x="63075" y="1215"/>
                  </a:lnTo>
                  <a:lnTo>
                    <a:pt x="62848" y="1234"/>
                  </a:lnTo>
                  <a:lnTo>
                    <a:pt x="62848" y="1234"/>
                  </a:lnTo>
                  <a:lnTo>
                    <a:pt x="62848" y="1234"/>
                  </a:lnTo>
                  <a:lnTo>
                    <a:pt x="62620" y="1196"/>
                  </a:lnTo>
                  <a:lnTo>
                    <a:pt x="62411" y="1158"/>
                  </a:lnTo>
                  <a:lnTo>
                    <a:pt x="62222" y="1101"/>
                  </a:lnTo>
                  <a:lnTo>
                    <a:pt x="62051" y="1006"/>
                  </a:lnTo>
                  <a:lnTo>
                    <a:pt x="61899" y="911"/>
                  </a:lnTo>
                  <a:lnTo>
                    <a:pt x="61766" y="816"/>
                  </a:lnTo>
                  <a:lnTo>
                    <a:pt x="61500" y="589"/>
                  </a:lnTo>
                  <a:lnTo>
                    <a:pt x="61216" y="380"/>
                  </a:lnTo>
                  <a:lnTo>
                    <a:pt x="61083" y="266"/>
                  </a:lnTo>
                  <a:lnTo>
                    <a:pt x="60912" y="190"/>
                  </a:lnTo>
                  <a:lnTo>
                    <a:pt x="60741" y="114"/>
                  </a:lnTo>
                  <a:lnTo>
                    <a:pt x="60552" y="57"/>
                  </a:lnTo>
                  <a:lnTo>
                    <a:pt x="60324" y="19"/>
                  </a:lnTo>
                  <a:lnTo>
                    <a:pt x="60077" y="0"/>
                  </a:lnTo>
                  <a:lnTo>
                    <a:pt x="60077" y="0"/>
                  </a:lnTo>
                  <a:lnTo>
                    <a:pt x="59831" y="19"/>
                  </a:lnTo>
                  <a:lnTo>
                    <a:pt x="59603" y="57"/>
                  </a:lnTo>
                  <a:lnTo>
                    <a:pt x="59413" y="114"/>
                  </a:lnTo>
                  <a:lnTo>
                    <a:pt x="59223" y="190"/>
                  </a:lnTo>
                  <a:lnTo>
                    <a:pt x="59072" y="285"/>
                  </a:lnTo>
                  <a:lnTo>
                    <a:pt x="58920" y="399"/>
                  </a:lnTo>
                  <a:lnTo>
                    <a:pt x="58635" y="608"/>
                  </a:lnTo>
                  <a:lnTo>
                    <a:pt x="58369" y="835"/>
                  </a:lnTo>
                  <a:lnTo>
                    <a:pt x="58218" y="949"/>
                  </a:lnTo>
                  <a:lnTo>
                    <a:pt x="58047" y="1044"/>
                  </a:lnTo>
                  <a:lnTo>
                    <a:pt x="57876" y="1120"/>
                  </a:lnTo>
                  <a:lnTo>
                    <a:pt x="57686" y="1177"/>
                  </a:lnTo>
                  <a:lnTo>
                    <a:pt x="57459" y="1215"/>
                  </a:lnTo>
                  <a:lnTo>
                    <a:pt x="57193" y="1234"/>
                  </a:lnTo>
                  <a:lnTo>
                    <a:pt x="57193" y="1234"/>
                  </a:lnTo>
                  <a:lnTo>
                    <a:pt x="56946" y="1215"/>
                  </a:lnTo>
                  <a:lnTo>
                    <a:pt x="56719" y="1177"/>
                  </a:lnTo>
                  <a:lnTo>
                    <a:pt x="56529" y="1120"/>
                  </a:lnTo>
                  <a:lnTo>
                    <a:pt x="56339" y="1044"/>
                  </a:lnTo>
                  <a:lnTo>
                    <a:pt x="56187" y="949"/>
                  </a:lnTo>
                  <a:lnTo>
                    <a:pt x="56035" y="835"/>
                  </a:lnTo>
                  <a:lnTo>
                    <a:pt x="55751" y="608"/>
                  </a:lnTo>
                  <a:lnTo>
                    <a:pt x="55485" y="399"/>
                  </a:lnTo>
                  <a:lnTo>
                    <a:pt x="55333" y="285"/>
                  </a:lnTo>
                  <a:lnTo>
                    <a:pt x="55181" y="190"/>
                  </a:lnTo>
                  <a:lnTo>
                    <a:pt x="54992" y="114"/>
                  </a:lnTo>
                  <a:lnTo>
                    <a:pt x="54802" y="57"/>
                  </a:lnTo>
                  <a:lnTo>
                    <a:pt x="54574" y="19"/>
                  </a:lnTo>
                  <a:lnTo>
                    <a:pt x="54309" y="0"/>
                  </a:lnTo>
                  <a:lnTo>
                    <a:pt x="54309" y="0"/>
                  </a:lnTo>
                  <a:lnTo>
                    <a:pt x="54062" y="19"/>
                  </a:lnTo>
                  <a:lnTo>
                    <a:pt x="53834" y="57"/>
                  </a:lnTo>
                  <a:lnTo>
                    <a:pt x="53644" y="114"/>
                  </a:lnTo>
                  <a:lnTo>
                    <a:pt x="53455" y="190"/>
                  </a:lnTo>
                  <a:lnTo>
                    <a:pt x="53303" y="285"/>
                  </a:lnTo>
                  <a:lnTo>
                    <a:pt x="53151" y="399"/>
                  </a:lnTo>
                  <a:lnTo>
                    <a:pt x="52885" y="608"/>
                  </a:lnTo>
                  <a:lnTo>
                    <a:pt x="52601" y="835"/>
                  </a:lnTo>
                  <a:lnTo>
                    <a:pt x="52449" y="949"/>
                  </a:lnTo>
                  <a:lnTo>
                    <a:pt x="52297" y="1044"/>
                  </a:lnTo>
                  <a:lnTo>
                    <a:pt x="52107" y="1120"/>
                  </a:lnTo>
                  <a:lnTo>
                    <a:pt x="51918" y="1177"/>
                  </a:lnTo>
                  <a:lnTo>
                    <a:pt x="51690" y="1215"/>
                  </a:lnTo>
                  <a:lnTo>
                    <a:pt x="51443" y="1234"/>
                  </a:lnTo>
                  <a:lnTo>
                    <a:pt x="51443" y="1234"/>
                  </a:lnTo>
                  <a:lnTo>
                    <a:pt x="51178" y="1215"/>
                  </a:lnTo>
                  <a:lnTo>
                    <a:pt x="50950" y="1177"/>
                  </a:lnTo>
                  <a:lnTo>
                    <a:pt x="50760" y="1120"/>
                  </a:lnTo>
                  <a:lnTo>
                    <a:pt x="50570" y="1044"/>
                  </a:lnTo>
                  <a:lnTo>
                    <a:pt x="50419" y="949"/>
                  </a:lnTo>
                  <a:lnTo>
                    <a:pt x="50267" y="835"/>
                  </a:lnTo>
                  <a:lnTo>
                    <a:pt x="50001" y="608"/>
                  </a:lnTo>
                  <a:lnTo>
                    <a:pt x="49716" y="399"/>
                  </a:lnTo>
                  <a:lnTo>
                    <a:pt x="49565" y="285"/>
                  </a:lnTo>
                  <a:lnTo>
                    <a:pt x="49413" y="190"/>
                  </a:lnTo>
                  <a:lnTo>
                    <a:pt x="49223" y="114"/>
                  </a:lnTo>
                  <a:lnTo>
                    <a:pt x="49033" y="57"/>
                  </a:lnTo>
                  <a:lnTo>
                    <a:pt x="48806" y="19"/>
                  </a:lnTo>
                  <a:lnTo>
                    <a:pt x="48559" y="0"/>
                  </a:lnTo>
                  <a:lnTo>
                    <a:pt x="48559" y="0"/>
                  </a:lnTo>
                  <a:lnTo>
                    <a:pt x="48293" y="19"/>
                  </a:lnTo>
                  <a:lnTo>
                    <a:pt x="48066" y="57"/>
                  </a:lnTo>
                  <a:lnTo>
                    <a:pt x="47876" y="114"/>
                  </a:lnTo>
                  <a:lnTo>
                    <a:pt x="47705" y="190"/>
                  </a:lnTo>
                  <a:lnTo>
                    <a:pt x="47534" y="285"/>
                  </a:lnTo>
                  <a:lnTo>
                    <a:pt x="47382" y="399"/>
                  </a:lnTo>
                  <a:lnTo>
                    <a:pt x="47117" y="608"/>
                  </a:lnTo>
                  <a:lnTo>
                    <a:pt x="46832" y="835"/>
                  </a:lnTo>
                  <a:lnTo>
                    <a:pt x="46680" y="949"/>
                  </a:lnTo>
                  <a:lnTo>
                    <a:pt x="46529" y="1044"/>
                  </a:lnTo>
                  <a:lnTo>
                    <a:pt x="46339" y="1120"/>
                  </a:lnTo>
                  <a:lnTo>
                    <a:pt x="46149" y="1177"/>
                  </a:lnTo>
                  <a:lnTo>
                    <a:pt x="45921" y="1215"/>
                  </a:lnTo>
                  <a:lnTo>
                    <a:pt x="45675" y="1234"/>
                  </a:lnTo>
                  <a:lnTo>
                    <a:pt x="45675" y="1234"/>
                  </a:lnTo>
                  <a:lnTo>
                    <a:pt x="45409" y="1215"/>
                  </a:lnTo>
                  <a:lnTo>
                    <a:pt x="45200" y="1177"/>
                  </a:lnTo>
                  <a:lnTo>
                    <a:pt x="44992" y="1120"/>
                  </a:lnTo>
                  <a:lnTo>
                    <a:pt x="44821" y="1044"/>
                  </a:lnTo>
                  <a:lnTo>
                    <a:pt x="44650" y="949"/>
                  </a:lnTo>
                  <a:lnTo>
                    <a:pt x="44498" y="835"/>
                  </a:lnTo>
                  <a:lnTo>
                    <a:pt x="44232" y="608"/>
                  </a:lnTo>
                  <a:lnTo>
                    <a:pt x="43948" y="399"/>
                  </a:lnTo>
                  <a:lnTo>
                    <a:pt x="43796" y="285"/>
                  </a:lnTo>
                  <a:lnTo>
                    <a:pt x="43644" y="190"/>
                  </a:lnTo>
                  <a:lnTo>
                    <a:pt x="43473" y="114"/>
                  </a:lnTo>
                  <a:lnTo>
                    <a:pt x="43265" y="57"/>
                  </a:lnTo>
                  <a:lnTo>
                    <a:pt x="43037" y="19"/>
                  </a:lnTo>
                  <a:lnTo>
                    <a:pt x="42790" y="0"/>
                  </a:lnTo>
                  <a:lnTo>
                    <a:pt x="42790" y="0"/>
                  </a:lnTo>
                  <a:lnTo>
                    <a:pt x="42544" y="19"/>
                  </a:lnTo>
                  <a:lnTo>
                    <a:pt x="42316" y="57"/>
                  </a:lnTo>
                  <a:lnTo>
                    <a:pt x="42126" y="114"/>
                  </a:lnTo>
                  <a:lnTo>
                    <a:pt x="41955" y="190"/>
                  </a:lnTo>
                  <a:lnTo>
                    <a:pt x="41785" y="266"/>
                  </a:lnTo>
                  <a:lnTo>
                    <a:pt x="41633" y="380"/>
                  </a:lnTo>
                  <a:lnTo>
                    <a:pt x="41367" y="589"/>
                  </a:lnTo>
                  <a:lnTo>
                    <a:pt x="41101" y="816"/>
                  </a:lnTo>
                  <a:lnTo>
                    <a:pt x="40969" y="911"/>
                  </a:lnTo>
                  <a:lnTo>
                    <a:pt x="40817" y="1006"/>
                  </a:lnTo>
                  <a:lnTo>
                    <a:pt x="40646" y="1101"/>
                  </a:lnTo>
                  <a:lnTo>
                    <a:pt x="40456" y="1158"/>
                  </a:lnTo>
                  <a:lnTo>
                    <a:pt x="40248" y="1215"/>
                  </a:lnTo>
                  <a:lnTo>
                    <a:pt x="40001" y="1234"/>
                  </a:lnTo>
                  <a:lnTo>
                    <a:pt x="40001" y="1234"/>
                  </a:lnTo>
                  <a:lnTo>
                    <a:pt x="40001" y="1234"/>
                  </a:lnTo>
                  <a:lnTo>
                    <a:pt x="39773" y="1196"/>
                  </a:lnTo>
                  <a:lnTo>
                    <a:pt x="39564" y="1158"/>
                  </a:lnTo>
                  <a:lnTo>
                    <a:pt x="39375" y="1101"/>
                  </a:lnTo>
                  <a:lnTo>
                    <a:pt x="39204" y="1006"/>
                  </a:lnTo>
                  <a:lnTo>
                    <a:pt x="39052" y="911"/>
                  </a:lnTo>
                  <a:lnTo>
                    <a:pt x="38919" y="816"/>
                  </a:lnTo>
                  <a:lnTo>
                    <a:pt x="38654" y="589"/>
                  </a:lnTo>
                  <a:lnTo>
                    <a:pt x="38388" y="380"/>
                  </a:lnTo>
                  <a:lnTo>
                    <a:pt x="38236" y="266"/>
                  </a:lnTo>
                  <a:lnTo>
                    <a:pt x="38084" y="190"/>
                  </a:lnTo>
                  <a:lnTo>
                    <a:pt x="37895" y="114"/>
                  </a:lnTo>
                  <a:lnTo>
                    <a:pt x="37705" y="57"/>
                  </a:lnTo>
                  <a:lnTo>
                    <a:pt x="37496" y="19"/>
                  </a:lnTo>
                  <a:lnTo>
                    <a:pt x="37249" y="0"/>
                  </a:lnTo>
                  <a:lnTo>
                    <a:pt x="37249" y="0"/>
                  </a:lnTo>
                  <a:lnTo>
                    <a:pt x="36984" y="19"/>
                  </a:lnTo>
                  <a:lnTo>
                    <a:pt x="36756" y="57"/>
                  </a:lnTo>
                  <a:lnTo>
                    <a:pt x="36566" y="114"/>
                  </a:lnTo>
                  <a:lnTo>
                    <a:pt x="36377" y="190"/>
                  </a:lnTo>
                  <a:lnTo>
                    <a:pt x="36225" y="285"/>
                  </a:lnTo>
                  <a:lnTo>
                    <a:pt x="36073" y="399"/>
                  </a:lnTo>
                  <a:lnTo>
                    <a:pt x="35807" y="608"/>
                  </a:lnTo>
                  <a:lnTo>
                    <a:pt x="35523" y="835"/>
                  </a:lnTo>
                  <a:lnTo>
                    <a:pt x="35371" y="949"/>
                  </a:lnTo>
                  <a:lnTo>
                    <a:pt x="35219" y="1044"/>
                  </a:lnTo>
                  <a:lnTo>
                    <a:pt x="35029" y="1120"/>
                  </a:lnTo>
                  <a:lnTo>
                    <a:pt x="34839" y="1177"/>
                  </a:lnTo>
                  <a:lnTo>
                    <a:pt x="34612" y="1215"/>
                  </a:lnTo>
                  <a:lnTo>
                    <a:pt x="34365" y="1234"/>
                  </a:lnTo>
                  <a:lnTo>
                    <a:pt x="34365" y="1234"/>
                  </a:lnTo>
                  <a:lnTo>
                    <a:pt x="34099" y="1215"/>
                  </a:lnTo>
                  <a:lnTo>
                    <a:pt x="33872" y="1177"/>
                  </a:lnTo>
                  <a:lnTo>
                    <a:pt x="33682" y="1120"/>
                  </a:lnTo>
                  <a:lnTo>
                    <a:pt x="33511" y="1044"/>
                  </a:lnTo>
                  <a:lnTo>
                    <a:pt x="33340" y="949"/>
                  </a:lnTo>
                  <a:lnTo>
                    <a:pt x="33189" y="835"/>
                  </a:lnTo>
                  <a:lnTo>
                    <a:pt x="32923" y="608"/>
                  </a:lnTo>
                  <a:lnTo>
                    <a:pt x="32638" y="399"/>
                  </a:lnTo>
                  <a:lnTo>
                    <a:pt x="32486" y="285"/>
                  </a:lnTo>
                  <a:lnTo>
                    <a:pt x="32335" y="190"/>
                  </a:lnTo>
                  <a:lnTo>
                    <a:pt x="32145" y="114"/>
                  </a:lnTo>
                  <a:lnTo>
                    <a:pt x="31955" y="57"/>
                  </a:lnTo>
                  <a:lnTo>
                    <a:pt x="31727" y="19"/>
                  </a:lnTo>
                  <a:lnTo>
                    <a:pt x="31481" y="0"/>
                  </a:lnTo>
                  <a:lnTo>
                    <a:pt x="31481" y="0"/>
                  </a:lnTo>
                  <a:lnTo>
                    <a:pt x="31215" y="19"/>
                  </a:lnTo>
                  <a:lnTo>
                    <a:pt x="30987" y="57"/>
                  </a:lnTo>
                  <a:lnTo>
                    <a:pt x="30798" y="114"/>
                  </a:lnTo>
                  <a:lnTo>
                    <a:pt x="30627" y="190"/>
                  </a:lnTo>
                  <a:lnTo>
                    <a:pt x="30456" y="285"/>
                  </a:lnTo>
                  <a:lnTo>
                    <a:pt x="30304" y="399"/>
                  </a:lnTo>
                  <a:lnTo>
                    <a:pt x="30039" y="608"/>
                  </a:lnTo>
                  <a:lnTo>
                    <a:pt x="29754" y="835"/>
                  </a:lnTo>
                  <a:lnTo>
                    <a:pt x="29602" y="949"/>
                  </a:lnTo>
                  <a:lnTo>
                    <a:pt x="29450" y="1044"/>
                  </a:lnTo>
                  <a:lnTo>
                    <a:pt x="29280" y="1120"/>
                  </a:lnTo>
                  <a:lnTo>
                    <a:pt x="29071" y="1177"/>
                  </a:lnTo>
                  <a:lnTo>
                    <a:pt x="28843" y="1215"/>
                  </a:lnTo>
                  <a:lnTo>
                    <a:pt x="28596" y="1234"/>
                  </a:lnTo>
                  <a:lnTo>
                    <a:pt x="28596" y="1234"/>
                  </a:lnTo>
                  <a:lnTo>
                    <a:pt x="28331" y="1215"/>
                  </a:lnTo>
                  <a:lnTo>
                    <a:pt x="28122" y="1177"/>
                  </a:lnTo>
                  <a:lnTo>
                    <a:pt x="27913" y="1120"/>
                  </a:lnTo>
                  <a:lnTo>
                    <a:pt x="27743" y="1044"/>
                  </a:lnTo>
                  <a:lnTo>
                    <a:pt x="27572" y="949"/>
                  </a:lnTo>
                  <a:lnTo>
                    <a:pt x="27420" y="835"/>
                  </a:lnTo>
                  <a:lnTo>
                    <a:pt x="27154" y="608"/>
                  </a:lnTo>
                  <a:lnTo>
                    <a:pt x="26870" y="399"/>
                  </a:lnTo>
                  <a:lnTo>
                    <a:pt x="26718" y="285"/>
                  </a:lnTo>
                  <a:lnTo>
                    <a:pt x="26566" y="190"/>
                  </a:lnTo>
                  <a:lnTo>
                    <a:pt x="26395" y="114"/>
                  </a:lnTo>
                  <a:lnTo>
                    <a:pt x="26187" y="57"/>
                  </a:lnTo>
                  <a:lnTo>
                    <a:pt x="25959" y="19"/>
                  </a:lnTo>
                  <a:lnTo>
                    <a:pt x="25712" y="0"/>
                  </a:lnTo>
                  <a:lnTo>
                    <a:pt x="25712" y="0"/>
                  </a:lnTo>
                  <a:lnTo>
                    <a:pt x="25465" y="19"/>
                  </a:lnTo>
                  <a:lnTo>
                    <a:pt x="25238" y="57"/>
                  </a:lnTo>
                  <a:lnTo>
                    <a:pt x="25029" y="114"/>
                  </a:lnTo>
                  <a:lnTo>
                    <a:pt x="24858" y="190"/>
                  </a:lnTo>
                  <a:lnTo>
                    <a:pt x="24687" y="285"/>
                  </a:lnTo>
                  <a:lnTo>
                    <a:pt x="24536" y="399"/>
                  </a:lnTo>
                  <a:lnTo>
                    <a:pt x="24270" y="608"/>
                  </a:lnTo>
                  <a:lnTo>
                    <a:pt x="23985" y="835"/>
                  </a:lnTo>
                  <a:lnTo>
                    <a:pt x="23853" y="949"/>
                  </a:lnTo>
                  <a:lnTo>
                    <a:pt x="23682" y="1044"/>
                  </a:lnTo>
                  <a:lnTo>
                    <a:pt x="23511" y="1120"/>
                  </a:lnTo>
                  <a:lnTo>
                    <a:pt x="23302" y="1177"/>
                  </a:lnTo>
                  <a:lnTo>
                    <a:pt x="23075" y="1215"/>
                  </a:lnTo>
                  <a:lnTo>
                    <a:pt x="22828" y="1234"/>
                  </a:lnTo>
                  <a:lnTo>
                    <a:pt x="22828" y="1234"/>
                  </a:lnTo>
                  <a:lnTo>
                    <a:pt x="22581" y="1215"/>
                  </a:lnTo>
                  <a:lnTo>
                    <a:pt x="22353" y="1177"/>
                  </a:lnTo>
                  <a:lnTo>
                    <a:pt x="22145" y="1120"/>
                  </a:lnTo>
                  <a:lnTo>
                    <a:pt x="21974" y="1044"/>
                  </a:lnTo>
                  <a:lnTo>
                    <a:pt x="21803" y="949"/>
                  </a:lnTo>
                  <a:lnTo>
                    <a:pt x="21670" y="835"/>
                  </a:lnTo>
                  <a:lnTo>
                    <a:pt x="21386" y="608"/>
                  </a:lnTo>
                  <a:lnTo>
                    <a:pt x="21120" y="399"/>
                  </a:lnTo>
                  <a:lnTo>
                    <a:pt x="20968" y="285"/>
                  </a:lnTo>
                  <a:lnTo>
                    <a:pt x="20797" y="190"/>
                  </a:lnTo>
                  <a:lnTo>
                    <a:pt x="20627" y="114"/>
                  </a:lnTo>
                  <a:lnTo>
                    <a:pt x="20418" y="57"/>
                  </a:lnTo>
                  <a:lnTo>
                    <a:pt x="20190" y="19"/>
                  </a:lnTo>
                  <a:lnTo>
                    <a:pt x="19944" y="0"/>
                  </a:lnTo>
                  <a:lnTo>
                    <a:pt x="19944" y="0"/>
                  </a:lnTo>
                  <a:lnTo>
                    <a:pt x="19697" y="19"/>
                  </a:lnTo>
                  <a:lnTo>
                    <a:pt x="19469" y="57"/>
                  </a:lnTo>
                  <a:lnTo>
                    <a:pt x="19279" y="114"/>
                  </a:lnTo>
                  <a:lnTo>
                    <a:pt x="19109" y="190"/>
                  </a:lnTo>
                  <a:lnTo>
                    <a:pt x="18938" y="266"/>
                  </a:lnTo>
                  <a:lnTo>
                    <a:pt x="18805" y="380"/>
                  </a:lnTo>
                  <a:lnTo>
                    <a:pt x="18520" y="589"/>
                  </a:lnTo>
                  <a:lnTo>
                    <a:pt x="18255" y="816"/>
                  </a:lnTo>
                  <a:lnTo>
                    <a:pt x="18122" y="911"/>
                  </a:lnTo>
                  <a:lnTo>
                    <a:pt x="17970" y="1006"/>
                  </a:lnTo>
                  <a:lnTo>
                    <a:pt x="17799" y="1101"/>
                  </a:lnTo>
                  <a:lnTo>
                    <a:pt x="17610" y="1158"/>
                  </a:lnTo>
                  <a:lnTo>
                    <a:pt x="17401" y="1215"/>
                  </a:lnTo>
                  <a:lnTo>
                    <a:pt x="17154" y="1234"/>
                  </a:lnTo>
                  <a:lnTo>
                    <a:pt x="17154" y="1234"/>
                  </a:lnTo>
                  <a:lnTo>
                    <a:pt x="17154" y="1234"/>
                  </a:lnTo>
                  <a:lnTo>
                    <a:pt x="16926" y="1196"/>
                  </a:lnTo>
                  <a:lnTo>
                    <a:pt x="16718" y="1158"/>
                  </a:lnTo>
                  <a:lnTo>
                    <a:pt x="16528" y="1101"/>
                  </a:lnTo>
                  <a:lnTo>
                    <a:pt x="16376" y="1006"/>
                  </a:lnTo>
                  <a:lnTo>
                    <a:pt x="16224" y="911"/>
                  </a:lnTo>
                  <a:lnTo>
                    <a:pt x="16072" y="816"/>
                  </a:lnTo>
                  <a:lnTo>
                    <a:pt x="15807" y="589"/>
                  </a:lnTo>
                  <a:lnTo>
                    <a:pt x="15541" y="380"/>
                  </a:lnTo>
                  <a:lnTo>
                    <a:pt x="15389" y="266"/>
                  </a:lnTo>
                  <a:lnTo>
                    <a:pt x="15238" y="190"/>
                  </a:lnTo>
                  <a:lnTo>
                    <a:pt x="15067" y="114"/>
                  </a:lnTo>
                  <a:lnTo>
                    <a:pt x="14858" y="57"/>
                  </a:lnTo>
                  <a:lnTo>
                    <a:pt x="14649" y="19"/>
                  </a:lnTo>
                  <a:lnTo>
                    <a:pt x="14403" y="0"/>
                  </a:lnTo>
                  <a:lnTo>
                    <a:pt x="14403" y="0"/>
                  </a:lnTo>
                  <a:lnTo>
                    <a:pt x="14137" y="19"/>
                  </a:lnTo>
                  <a:lnTo>
                    <a:pt x="13928" y="57"/>
                  </a:lnTo>
                  <a:lnTo>
                    <a:pt x="13719" y="114"/>
                  </a:lnTo>
                  <a:lnTo>
                    <a:pt x="13549" y="190"/>
                  </a:lnTo>
                  <a:lnTo>
                    <a:pt x="13378" y="285"/>
                  </a:lnTo>
                  <a:lnTo>
                    <a:pt x="13226" y="399"/>
                  </a:lnTo>
                  <a:lnTo>
                    <a:pt x="12960" y="608"/>
                  </a:lnTo>
                  <a:lnTo>
                    <a:pt x="12676" y="835"/>
                  </a:lnTo>
                  <a:lnTo>
                    <a:pt x="12524" y="949"/>
                  </a:lnTo>
                  <a:lnTo>
                    <a:pt x="12372" y="1044"/>
                  </a:lnTo>
                  <a:lnTo>
                    <a:pt x="12201" y="1120"/>
                  </a:lnTo>
                  <a:lnTo>
                    <a:pt x="11993" y="1177"/>
                  </a:lnTo>
                  <a:lnTo>
                    <a:pt x="11765" y="1215"/>
                  </a:lnTo>
                  <a:lnTo>
                    <a:pt x="11518" y="1234"/>
                  </a:lnTo>
                  <a:lnTo>
                    <a:pt x="11518" y="1234"/>
                  </a:lnTo>
                  <a:lnTo>
                    <a:pt x="11253" y="1215"/>
                  </a:lnTo>
                  <a:lnTo>
                    <a:pt x="11044" y="1177"/>
                  </a:lnTo>
                  <a:lnTo>
                    <a:pt x="10835" y="1120"/>
                  </a:lnTo>
                  <a:lnTo>
                    <a:pt x="10664" y="1044"/>
                  </a:lnTo>
                  <a:lnTo>
                    <a:pt x="10494" y="949"/>
                  </a:lnTo>
                  <a:lnTo>
                    <a:pt x="10342" y="835"/>
                  </a:lnTo>
                  <a:lnTo>
                    <a:pt x="10076" y="608"/>
                  </a:lnTo>
                  <a:lnTo>
                    <a:pt x="9791" y="399"/>
                  </a:lnTo>
                  <a:lnTo>
                    <a:pt x="9659" y="285"/>
                  </a:lnTo>
                  <a:lnTo>
                    <a:pt x="9488" y="190"/>
                  </a:lnTo>
                  <a:lnTo>
                    <a:pt x="9317" y="114"/>
                  </a:lnTo>
                  <a:lnTo>
                    <a:pt x="9108" y="57"/>
                  </a:lnTo>
                  <a:lnTo>
                    <a:pt x="8881" y="19"/>
                  </a:lnTo>
                  <a:lnTo>
                    <a:pt x="8634" y="0"/>
                  </a:lnTo>
                  <a:lnTo>
                    <a:pt x="8634" y="0"/>
                  </a:lnTo>
                  <a:lnTo>
                    <a:pt x="8387" y="19"/>
                  </a:lnTo>
                  <a:lnTo>
                    <a:pt x="8160" y="57"/>
                  </a:lnTo>
                  <a:lnTo>
                    <a:pt x="7951" y="114"/>
                  </a:lnTo>
                  <a:lnTo>
                    <a:pt x="7780" y="190"/>
                  </a:lnTo>
                  <a:lnTo>
                    <a:pt x="7609" y="285"/>
                  </a:lnTo>
                  <a:lnTo>
                    <a:pt x="7476" y="399"/>
                  </a:lnTo>
                  <a:lnTo>
                    <a:pt x="7192" y="608"/>
                  </a:lnTo>
                  <a:lnTo>
                    <a:pt x="6907" y="835"/>
                  </a:lnTo>
                  <a:lnTo>
                    <a:pt x="6774" y="949"/>
                  </a:lnTo>
                  <a:lnTo>
                    <a:pt x="6604" y="1044"/>
                  </a:lnTo>
                  <a:lnTo>
                    <a:pt x="6433" y="1120"/>
                  </a:lnTo>
                  <a:lnTo>
                    <a:pt x="6224" y="1177"/>
                  </a:lnTo>
                  <a:lnTo>
                    <a:pt x="5996" y="1215"/>
                  </a:lnTo>
                  <a:lnTo>
                    <a:pt x="5750" y="1234"/>
                  </a:lnTo>
                  <a:lnTo>
                    <a:pt x="5750" y="1234"/>
                  </a:lnTo>
                  <a:lnTo>
                    <a:pt x="5503" y="1215"/>
                  </a:lnTo>
                  <a:lnTo>
                    <a:pt x="5275" y="1177"/>
                  </a:lnTo>
                  <a:lnTo>
                    <a:pt x="5067" y="1120"/>
                  </a:lnTo>
                  <a:lnTo>
                    <a:pt x="4896" y="1044"/>
                  </a:lnTo>
                  <a:lnTo>
                    <a:pt x="4725" y="949"/>
                  </a:lnTo>
                  <a:lnTo>
                    <a:pt x="4592" y="835"/>
                  </a:lnTo>
                  <a:lnTo>
                    <a:pt x="4307" y="608"/>
                  </a:lnTo>
                  <a:lnTo>
                    <a:pt x="4042" y="399"/>
                  </a:lnTo>
                  <a:lnTo>
                    <a:pt x="3890" y="285"/>
                  </a:lnTo>
                  <a:lnTo>
                    <a:pt x="3719" y="190"/>
                  </a:lnTo>
                  <a:lnTo>
                    <a:pt x="3548" y="114"/>
                  </a:lnTo>
                  <a:lnTo>
                    <a:pt x="3340" y="57"/>
                  </a:lnTo>
                  <a:lnTo>
                    <a:pt x="3131" y="19"/>
                  </a:lnTo>
                  <a:lnTo>
                    <a:pt x="2865" y="0"/>
                  </a:lnTo>
                  <a:lnTo>
                    <a:pt x="2865" y="0"/>
                  </a:lnTo>
                  <a:lnTo>
                    <a:pt x="2619" y="19"/>
                  </a:lnTo>
                  <a:lnTo>
                    <a:pt x="2391" y="57"/>
                  </a:lnTo>
                  <a:lnTo>
                    <a:pt x="2201" y="114"/>
                  </a:lnTo>
                  <a:lnTo>
                    <a:pt x="2011" y="190"/>
                  </a:lnTo>
                  <a:lnTo>
                    <a:pt x="1860" y="285"/>
                  </a:lnTo>
                  <a:lnTo>
                    <a:pt x="1708" y="380"/>
                  </a:lnTo>
                  <a:lnTo>
                    <a:pt x="1423" y="608"/>
                  </a:lnTo>
                  <a:lnTo>
                    <a:pt x="1158" y="835"/>
                  </a:lnTo>
                  <a:lnTo>
                    <a:pt x="1006" y="949"/>
                  </a:lnTo>
                  <a:lnTo>
                    <a:pt x="854" y="1044"/>
                  </a:lnTo>
                  <a:lnTo>
                    <a:pt x="664" y="1120"/>
                  </a:lnTo>
                  <a:lnTo>
                    <a:pt x="474" y="1177"/>
                  </a:lnTo>
                  <a:lnTo>
                    <a:pt x="247" y="1215"/>
                  </a:lnTo>
                  <a:lnTo>
                    <a:pt x="0" y="1234"/>
                  </a:lnTo>
                  <a:lnTo>
                    <a:pt x="0" y="5921"/>
                  </a:lnTo>
                  <a:lnTo>
                    <a:pt x="152" y="5921"/>
                  </a:lnTo>
                  <a:lnTo>
                    <a:pt x="152" y="4934"/>
                  </a:lnTo>
                  <a:lnTo>
                    <a:pt x="152" y="2904"/>
                  </a:lnTo>
                  <a:lnTo>
                    <a:pt x="152" y="2904"/>
                  </a:lnTo>
                  <a:lnTo>
                    <a:pt x="398" y="2885"/>
                  </a:lnTo>
                  <a:lnTo>
                    <a:pt x="607" y="2828"/>
                  </a:lnTo>
                  <a:lnTo>
                    <a:pt x="797" y="2771"/>
                  </a:lnTo>
                  <a:lnTo>
                    <a:pt x="949" y="2695"/>
                  </a:lnTo>
                  <a:lnTo>
                    <a:pt x="1120" y="2600"/>
                  </a:lnTo>
                  <a:lnTo>
                    <a:pt x="1252" y="2486"/>
                  </a:lnTo>
                  <a:lnTo>
                    <a:pt x="1518" y="2277"/>
                  </a:lnTo>
                  <a:lnTo>
                    <a:pt x="1784" y="2050"/>
                  </a:lnTo>
                  <a:lnTo>
                    <a:pt x="1936" y="1955"/>
                  </a:lnTo>
                  <a:lnTo>
                    <a:pt x="2106" y="1860"/>
                  </a:lnTo>
                  <a:lnTo>
                    <a:pt x="2277" y="1784"/>
                  </a:lnTo>
                  <a:lnTo>
                    <a:pt x="2467" y="1727"/>
                  </a:lnTo>
                  <a:lnTo>
                    <a:pt x="2695" y="1689"/>
                  </a:lnTo>
                  <a:lnTo>
                    <a:pt x="2941" y="1670"/>
                  </a:lnTo>
                  <a:lnTo>
                    <a:pt x="2941" y="1670"/>
                  </a:lnTo>
                  <a:lnTo>
                    <a:pt x="3188" y="1689"/>
                  </a:lnTo>
                  <a:lnTo>
                    <a:pt x="3416" y="1727"/>
                  </a:lnTo>
                  <a:lnTo>
                    <a:pt x="3624" y="1784"/>
                  </a:lnTo>
                  <a:lnTo>
                    <a:pt x="3795" y="1860"/>
                  </a:lnTo>
                  <a:lnTo>
                    <a:pt x="3947" y="1955"/>
                  </a:lnTo>
                  <a:lnTo>
                    <a:pt x="4099" y="2069"/>
                  </a:lnTo>
                  <a:lnTo>
                    <a:pt x="4383" y="2296"/>
                  </a:lnTo>
                  <a:lnTo>
                    <a:pt x="4649" y="2524"/>
                  </a:lnTo>
                  <a:lnTo>
                    <a:pt x="4801" y="2619"/>
                  </a:lnTo>
                  <a:lnTo>
                    <a:pt x="4972" y="2714"/>
                  </a:lnTo>
                  <a:lnTo>
                    <a:pt x="5142" y="2790"/>
                  </a:lnTo>
                  <a:lnTo>
                    <a:pt x="5332" y="2847"/>
                  </a:lnTo>
                  <a:lnTo>
                    <a:pt x="5560" y="2904"/>
                  </a:lnTo>
                  <a:lnTo>
                    <a:pt x="5826" y="2904"/>
                  </a:lnTo>
                  <a:lnTo>
                    <a:pt x="5826" y="2904"/>
                  </a:lnTo>
                  <a:lnTo>
                    <a:pt x="6072" y="2904"/>
                  </a:lnTo>
                  <a:lnTo>
                    <a:pt x="6300" y="2847"/>
                  </a:lnTo>
                  <a:lnTo>
                    <a:pt x="6490" y="2790"/>
                  </a:lnTo>
                  <a:lnTo>
                    <a:pt x="6679" y="2714"/>
                  </a:lnTo>
                  <a:lnTo>
                    <a:pt x="6831" y="2619"/>
                  </a:lnTo>
                  <a:lnTo>
                    <a:pt x="6983" y="2524"/>
                  </a:lnTo>
                  <a:lnTo>
                    <a:pt x="7268" y="2296"/>
                  </a:lnTo>
                  <a:lnTo>
                    <a:pt x="7533" y="2069"/>
                  </a:lnTo>
                  <a:lnTo>
                    <a:pt x="7685" y="1955"/>
                  </a:lnTo>
                  <a:lnTo>
                    <a:pt x="7837" y="1860"/>
                  </a:lnTo>
                  <a:lnTo>
                    <a:pt x="8027" y="1784"/>
                  </a:lnTo>
                  <a:lnTo>
                    <a:pt x="8217" y="1727"/>
                  </a:lnTo>
                  <a:lnTo>
                    <a:pt x="8444" y="1689"/>
                  </a:lnTo>
                  <a:lnTo>
                    <a:pt x="8710" y="1670"/>
                  </a:lnTo>
                  <a:lnTo>
                    <a:pt x="8710" y="1670"/>
                  </a:lnTo>
                  <a:lnTo>
                    <a:pt x="8957" y="1689"/>
                  </a:lnTo>
                  <a:lnTo>
                    <a:pt x="9184" y="1727"/>
                  </a:lnTo>
                  <a:lnTo>
                    <a:pt x="9374" y="1784"/>
                  </a:lnTo>
                  <a:lnTo>
                    <a:pt x="9564" y="1860"/>
                  </a:lnTo>
                  <a:lnTo>
                    <a:pt x="9716" y="1955"/>
                  </a:lnTo>
                  <a:lnTo>
                    <a:pt x="9867" y="2069"/>
                  </a:lnTo>
                  <a:lnTo>
                    <a:pt x="10152" y="2296"/>
                  </a:lnTo>
                  <a:lnTo>
                    <a:pt x="10418" y="2524"/>
                  </a:lnTo>
                  <a:lnTo>
                    <a:pt x="10569" y="2619"/>
                  </a:lnTo>
                  <a:lnTo>
                    <a:pt x="10721" y="2714"/>
                  </a:lnTo>
                  <a:lnTo>
                    <a:pt x="10911" y="2790"/>
                  </a:lnTo>
                  <a:lnTo>
                    <a:pt x="11101" y="2847"/>
                  </a:lnTo>
                  <a:lnTo>
                    <a:pt x="11329" y="2904"/>
                  </a:lnTo>
                  <a:lnTo>
                    <a:pt x="11575" y="2904"/>
                  </a:lnTo>
                  <a:lnTo>
                    <a:pt x="11575" y="2904"/>
                  </a:lnTo>
                  <a:lnTo>
                    <a:pt x="11841" y="2904"/>
                  </a:lnTo>
                  <a:lnTo>
                    <a:pt x="12069" y="2847"/>
                  </a:lnTo>
                  <a:lnTo>
                    <a:pt x="12258" y="2790"/>
                  </a:lnTo>
                  <a:lnTo>
                    <a:pt x="12448" y="2714"/>
                  </a:lnTo>
                  <a:lnTo>
                    <a:pt x="12600" y="2619"/>
                  </a:lnTo>
                  <a:lnTo>
                    <a:pt x="12752" y="2524"/>
                  </a:lnTo>
                  <a:lnTo>
                    <a:pt x="13017" y="2296"/>
                  </a:lnTo>
                  <a:lnTo>
                    <a:pt x="13302" y="2069"/>
                  </a:lnTo>
                  <a:lnTo>
                    <a:pt x="13454" y="1955"/>
                  </a:lnTo>
                  <a:lnTo>
                    <a:pt x="13606" y="1860"/>
                  </a:lnTo>
                  <a:lnTo>
                    <a:pt x="13795" y="1784"/>
                  </a:lnTo>
                  <a:lnTo>
                    <a:pt x="13985" y="1727"/>
                  </a:lnTo>
                  <a:lnTo>
                    <a:pt x="14213" y="1689"/>
                  </a:lnTo>
                  <a:lnTo>
                    <a:pt x="14460" y="1670"/>
                  </a:lnTo>
                  <a:lnTo>
                    <a:pt x="14460" y="1670"/>
                  </a:lnTo>
                  <a:lnTo>
                    <a:pt x="14725" y="1689"/>
                  </a:lnTo>
                  <a:lnTo>
                    <a:pt x="14953" y="1727"/>
                  </a:lnTo>
                  <a:lnTo>
                    <a:pt x="15143" y="1784"/>
                  </a:lnTo>
                  <a:lnTo>
                    <a:pt x="15332" y="1860"/>
                  </a:lnTo>
                  <a:lnTo>
                    <a:pt x="15484" y="1955"/>
                  </a:lnTo>
                  <a:lnTo>
                    <a:pt x="15636" y="2069"/>
                  </a:lnTo>
                  <a:lnTo>
                    <a:pt x="15902" y="2296"/>
                  </a:lnTo>
                  <a:lnTo>
                    <a:pt x="16186" y="2524"/>
                  </a:lnTo>
                  <a:lnTo>
                    <a:pt x="16338" y="2619"/>
                  </a:lnTo>
                  <a:lnTo>
                    <a:pt x="16490" y="2714"/>
                  </a:lnTo>
                  <a:lnTo>
                    <a:pt x="16680" y="2790"/>
                  </a:lnTo>
                  <a:lnTo>
                    <a:pt x="16869" y="2847"/>
                  </a:lnTo>
                  <a:lnTo>
                    <a:pt x="17097" y="2904"/>
                  </a:lnTo>
                  <a:lnTo>
                    <a:pt x="17344" y="2904"/>
                  </a:lnTo>
                  <a:lnTo>
                    <a:pt x="17344" y="2904"/>
                  </a:lnTo>
                  <a:lnTo>
                    <a:pt x="17610" y="2904"/>
                  </a:lnTo>
                  <a:lnTo>
                    <a:pt x="17837" y="2847"/>
                  </a:lnTo>
                  <a:lnTo>
                    <a:pt x="18027" y="2790"/>
                  </a:lnTo>
                  <a:lnTo>
                    <a:pt x="18198" y="2714"/>
                  </a:lnTo>
                  <a:lnTo>
                    <a:pt x="18369" y="2619"/>
                  </a:lnTo>
                  <a:lnTo>
                    <a:pt x="18520" y="2524"/>
                  </a:lnTo>
                  <a:lnTo>
                    <a:pt x="18786" y="2296"/>
                  </a:lnTo>
                  <a:lnTo>
                    <a:pt x="19071" y="2069"/>
                  </a:lnTo>
                  <a:lnTo>
                    <a:pt x="19222" y="1955"/>
                  </a:lnTo>
                  <a:lnTo>
                    <a:pt x="19374" y="1860"/>
                  </a:lnTo>
                  <a:lnTo>
                    <a:pt x="19564" y="1784"/>
                  </a:lnTo>
                  <a:lnTo>
                    <a:pt x="19754" y="1727"/>
                  </a:lnTo>
                  <a:lnTo>
                    <a:pt x="19981" y="1689"/>
                  </a:lnTo>
                  <a:lnTo>
                    <a:pt x="20228" y="1670"/>
                  </a:lnTo>
                  <a:lnTo>
                    <a:pt x="20228" y="1670"/>
                  </a:lnTo>
                  <a:lnTo>
                    <a:pt x="20475" y="1689"/>
                  </a:lnTo>
                  <a:lnTo>
                    <a:pt x="20703" y="1727"/>
                  </a:lnTo>
                  <a:lnTo>
                    <a:pt x="20892" y="1784"/>
                  </a:lnTo>
                  <a:lnTo>
                    <a:pt x="21063" y="1860"/>
                  </a:lnTo>
                  <a:lnTo>
                    <a:pt x="21234" y="1955"/>
                  </a:lnTo>
                  <a:lnTo>
                    <a:pt x="21367" y="2050"/>
                  </a:lnTo>
                  <a:lnTo>
                    <a:pt x="21651" y="2258"/>
                  </a:lnTo>
                  <a:lnTo>
                    <a:pt x="21917" y="2486"/>
                  </a:lnTo>
                  <a:lnTo>
                    <a:pt x="22050" y="2581"/>
                  </a:lnTo>
                  <a:lnTo>
                    <a:pt x="22202" y="2676"/>
                  </a:lnTo>
                  <a:lnTo>
                    <a:pt x="22372" y="2771"/>
                  </a:lnTo>
                  <a:lnTo>
                    <a:pt x="22562" y="2828"/>
                  </a:lnTo>
                  <a:lnTo>
                    <a:pt x="22771" y="2885"/>
                  </a:lnTo>
                  <a:lnTo>
                    <a:pt x="22999" y="2904"/>
                  </a:lnTo>
                  <a:lnTo>
                    <a:pt x="22999" y="2904"/>
                  </a:lnTo>
                  <a:lnTo>
                    <a:pt x="22999" y="2904"/>
                  </a:lnTo>
                  <a:lnTo>
                    <a:pt x="23226" y="2885"/>
                  </a:lnTo>
                  <a:lnTo>
                    <a:pt x="23435" y="2828"/>
                  </a:lnTo>
                  <a:lnTo>
                    <a:pt x="23625" y="2771"/>
                  </a:lnTo>
                  <a:lnTo>
                    <a:pt x="23796" y="2695"/>
                  </a:lnTo>
                  <a:lnTo>
                    <a:pt x="23947" y="2600"/>
                  </a:lnTo>
                  <a:lnTo>
                    <a:pt x="24099" y="2486"/>
                  </a:lnTo>
                  <a:lnTo>
                    <a:pt x="24365" y="2277"/>
                  </a:lnTo>
                  <a:lnTo>
                    <a:pt x="24631" y="2050"/>
                  </a:lnTo>
                  <a:lnTo>
                    <a:pt x="24782" y="1955"/>
                  </a:lnTo>
                  <a:lnTo>
                    <a:pt x="24934" y="1860"/>
                  </a:lnTo>
                  <a:lnTo>
                    <a:pt x="25124" y="1784"/>
                  </a:lnTo>
                  <a:lnTo>
                    <a:pt x="25314" y="1727"/>
                  </a:lnTo>
                  <a:lnTo>
                    <a:pt x="25522" y="1689"/>
                  </a:lnTo>
                  <a:lnTo>
                    <a:pt x="25788" y="1670"/>
                  </a:lnTo>
                  <a:lnTo>
                    <a:pt x="25788" y="1670"/>
                  </a:lnTo>
                  <a:lnTo>
                    <a:pt x="26035" y="1689"/>
                  </a:lnTo>
                  <a:lnTo>
                    <a:pt x="26262" y="1727"/>
                  </a:lnTo>
                  <a:lnTo>
                    <a:pt x="26452" y="1784"/>
                  </a:lnTo>
                  <a:lnTo>
                    <a:pt x="26642" y="1860"/>
                  </a:lnTo>
                  <a:lnTo>
                    <a:pt x="26794" y="1955"/>
                  </a:lnTo>
                  <a:lnTo>
                    <a:pt x="26946" y="2069"/>
                  </a:lnTo>
                  <a:lnTo>
                    <a:pt x="27230" y="2296"/>
                  </a:lnTo>
                  <a:lnTo>
                    <a:pt x="27496" y="2524"/>
                  </a:lnTo>
                  <a:lnTo>
                    <a:pt x="27648" y="2619"/>
                  </a:lnTo>
                  <a:lnTo>
                    <a:pt x="27799" y="2714"/>
                  </a:lnTo>
                  <a:lnTo>
                    <a:pt x="27989" y="2790"/>
                  </a:lnTo>
                  <a:lnTo>
                    <a:pt x="28179" y="2847"/>
                  </a:lnTo>
                  <a:lnTo>
                    <a:pt x="28407" y="2904"/>
                  </a:lnTo>
                  <a:lnTo>
                    <a:pt x="28653" y="2904"/>
                  </a:lnTo>
                  <a:lnTo>
                    <a:pt x="28653" y="2904"/>
                  </a:lnTo>
                  <a:lnTo>
                    <a:pt x="28919" y="2904"/>
                  </a:lnTo>
                  <a:lnTo>
                    <a:pt x="29147" y="2847"/>
                  </a:lnTo>
                  <a:lnTo>
                    <a:pt x="29337" y="2790"/>
                  </a:lnTo>
                  <a:lnTo>
                    <a:pt x="29526" y="2714"/>
                  </a:lnTo>
                  <a:lnTo>
                    <a:pt x="29678" y="2619"/>
                  </a:lnTo>
                  <a:lnTo>
                    <a:pt x="29830" y="2524"/>
                  </a:lnTo>
                  <a:lnTo>
                    <a:pt x="30096" y="2296"/>
                  </a:lnTo>
                  <a:lnTo>
                    <a:pt x="30380" y="2069"/>
                  </a:lnTo>
                  <a:lnTo>
                    <a:pt x="30532" y="1955"/>
                  </a:lnTo>
                  <a:lnTo>
                    <a:pt x="30684" y="1860"/>
                  </a:lnTo>
                  <a:lnTo>
                    <a:pt x="30874" y="1784"/>
                  </a:lnTo>
                  <a:lnTo>
                    <a:pt x="31063" y="1727"/>
                  </a:lnTo>
                  <a:lnTo>
                    <a:pt x="31291" y="1689"/>
                  </a:lnTo>
                  <a:lnTo>
                    <a:pt x="31538" y="1670"/>
                  </a:lnTo>
                  <a:lnTo>
                    <a:pt x="31538" y="1670"/>
                  </a:lnTo>
                  <a:lnTo>
                    <a:pt x="31803" y="1689"/>
                  </a:lnTo>
                  <a:lnTo>
                    <a:pt x="32031" y="1727"/>
                  </a:lnTo>
                  <a:lnTo>
                    <a:pt x="32221" y="1784"/>
                  </a:lnTo>
                  <a:lnTo>
                    <a:pt x="32392" y="1860"/>
                  </a:lnTo>
                  <a:lnTo>
                    <a:pt x="32562" y="1955"/>
                  </a:lnTo>
                  <a:lnTo>
                    <a:pt x="32714" y="2069"/>
                  </a:lnTo>
                  <a:lnTo>
                    <a:pt x="32980" y="2296"/>
                  </a:lnTo>
                  <a:lnTo>
                    <a:pt x="33265" y="2524"/>
                  </a:lnTo>
                  <a:lnTo>
                    <a:pt x="33416" y="2619"/>
                  </a:lnTo>
                  <a:lnTo>
                    <a:pt x="33568" y="2714"/>
                  </a:lnTo>
                  <a:lnTo>
                    <a:pt x="33758" y="2790"/>
                  </a:lnTo>
                  <a:lnTo>
                    <a:pt x="33948" y="2847"/>
                  </a:lnTo>
                  <a:lnTo>
                    <a:pt x="34175" y="2904"/>
                  </a:lnTo>
                  <a:lnTo>
                    <a:pt x="34422" y="2904"/>
                  </a:lnTo>
                  <a:lnTo>
                    <a:pt x="34422" y="2904"/>
                  </a:lnTo>
                  <a:lnTo>
                    <a:pt x="34688" y="2904"/>
                  </a:lnTo>
                  <a:lnTo>
                    <a:pt x="34896" y="2847"/>
                  </a:lnTo>
                  <a:lnTo>
                    <a:pt x="35105" y="2790"/>
                  </a:lnTo>
                  <a:lnTo>
                    <a:pt x="35276" y="2714"/>
                  </a:lnTo>
                  <a:lnTo>
                    <a:pt x="35447" y="2619"/>
                  </a:lnTo>
                  <a:lnTo>
                    <a:pt x="35599" y="2524"/>
                  </a:lnTo>
                  <a:lnTo>
                    <a:pt x="35864" y="2296"/>
                  </a:lnTo>
                  <a:lnTo>
                    <a:pt x="36149" y="2069"/>
                  </a:lnTo>
                  <a:lnTo>
                    <a:pt x="36301" y="1955"/>
                  </a:lnTo>
                  <a:lnTo>
                    <a:pt x="36452" y="1860"/>
                  </a:lnTo>
                  <a:lnTo>
                    <a:pt x="36623" y="1784"/>
                  </a:lnTo>
                  <a:lnTo>
                    <a:pt x="36832" y="1727"/>
                  </a:lnTo>
                  <a:lnTo>
                    <a:pt x="37060" y="1689"/>
                  </a:lnTo>
                  <a:lnTo>
                    <a:pt x="37306" y="1670"/>
                  </a:lnTo>
                  <a:lnTo>
                    <a:pt x="37306" y="1670"/>
                  </a:lnTo>
                  <a:lnTo>
                    <a:pt x="37572" y="1689"/>
                  </a:lnTo>
                  <a:lnTo>
                    <a:pt x="37781" y="1727"/>
                  </a:lnTo>
                  <a:lnTo>
                    <a:pt x="37989" y="1784"/>
                  </a:lnTo>
                  <a:lnTo>
                    <a:pt x="38160" y="1860"/>
                  </a:lnTo>
                  <a:lnTo>
                    <a:pt x="38331" y="1955"/>
                  </a:lnTo>
                  <a:lnTo>
                    <a:pt x="38483" y="2069"/>
                  </a:lnTo>
                  <a:lnTo>
                    <a:pt x="38748" y="2296"/>
                  </a:lnTo>
                  <a:lnTo>
                    <a:pt x="39033" y="2524"/>
                  </a:lnTo>
                  <a:lnTo>
                    <a:pt x="39166" y="2619"/>
                  </a:lnTo>
                  <a:lnTo>
                    <a:pt x="39337" y="2714"/>
                  </a:lnTo>
                  <a:lnTo>
                    <a:pt x="39508" y="2790"/>
                  </a:lnTo>
                  <a:lnTo>
                    <a:pt x="39716" y="2847"/>
                  </a:lnTo>
                  <a:lnTo>
                    <a:pt x="39944" y="2904"/>
                  </a:lnTo>
                  <a:lnTo>
                    <a:pt x="40191" y="2904"/>
                  </a:lnTo>
                  <a:lnTo>
                    <a:pt x="40191" y="2904"/>
                  </a:lnTo>
                  <a:lnTo>
                    <a:pt x="40437" y="2904"/>
                  </a:lnTo>
                  <a:lnTo>
                    <a:pt x="40665" y="2847"/>
                  </a:lnTo>
                  <a:lnTo>
                    <a:pt x="40874" y="2790"/>
                  </a:lnTo>
                  <a:lnTo>
                    <a:pt x="41045" y="2714"/>
                  </a:lnTo>
                  <a:lnTo>
                    <a:pt x="41215" y="2619"/>
                  </a:lnTo>
                  <a:lnTo>
                    <a:pt x="41367" y="2524"/>
                  </a:lnTo>
                  <a:lnTo>
                    <a:pt x="41633" y="2296"/>
                  </a:lnTo>
                  <a:lnTo>
                    <a:pt x="41917" y="2069"/>
                  </a:lnTo>
                  <a:lnTo>
                    <a:pt x="42050" y="1955"/>
                  </a:lnTo>
                  <a:lnTo>
                    <a:pt x="42221" y="1860"/>
                  </a:lnTo>
                  <a:lnTo>
                    <a:pt x="42392" y="1784"/>
                  </a:lnTo>
                  <a:lnTo>
                    <a:pt x="42601" y="1727"/>
                  </a:lnTo>
                  <a:lnTo>
                    <a:pt x="42828" y="1689"/>
                  </a:lnTo>
                  <a:lnTo>
                    <a:pt x="43075" y="1670"/>
                  </a:lnTo>
                  <a:lnTo>
                    <a:pt x="43075" y="1670"/>
                  </a:lnTo>
                  <a:lnTo>
                    <a:pt x="43322" y="1689"/>
                  </a:lnTo>
                  <a:lnTo>
                    <a:pt x="43549" y="1727"/>
                  </a:lnTo>
                  <a:lnTo>
                    <a:pt x="43739" y="1784"/>
                  </a:lnTo>
                  <a:lnTo>
                    <a:pt x="43910" y="1860"/>
                  </a:lnTo>
                  <a:lnTo>
                    <a:pt x="44062" y="1955"/>
                  </a:lnTo>
                  <a:lnTo>
                    <a:pt x="44214" y="2050"/>
                  </a:lnTo>
                  <a:lnTo>
                    <a:pt x="44479" y="2258"/>
                  </a:lnTo>
                  <a:lnTo>
                    <a:pt x="44745" y="2486"/>
                  </a:lnTo>
                  <a:lnTo>
                    <a:pt x="44897" y="2581"/>
                  </a:lnTo>
                  <a:lnTo>
                    <a:pt x="45048" y="2676"/>
                  </a:lnTo>
                  <a:lnTo>
                    <a:pt x="45219" y="2771"/>
                  </a:lnTo>
                  <a:lnTo>
                    <a:pt x="45390" y="2828"/>
                  </a:lnTo>
                  <a:lnTo>
                    <a:pt x="45599" y="2885"/>
                  </a:lnTo>
                  <a:lnTo>
                    <a:pt x="45845" y="2904"/>
                  </a:lnTo>
                  <a:lnTo>
                    <a:pt x="45845" y="2904"/>
                  </a:lnTo>
                  <a:lnTo>
                    <a:pt x="45845" y="2904"/>
                  </a:lnTo>
                  <a:lnTo>
                    <a:pt x="46073" y="2885"/>
                  </a:lnTo>
                  <a:lnTo>
                    <a:pt x="46282" y="2828"/>
                  </a:lnTo>
                  <a:lnTo>
                    <a:pt x="46472" y="2771"/>
                  </a:lnTo>
                  <a:lnTo>
                    <a:pt x="46642" y="2695"/>
                  </a:lnTo>
                  <a:lnTo>
                    <a:pt x="46794" y="2600"/>
                  </a:lnTo>
                  <a:lnTo>
                    <a:pt x="46946" y="2486"/>
                  </a:lnTo>
                  <a:lnTo>
                    <a:pt x="47212" y="2277"/>
                  </a:lnTo>
                  <a:lnTo>
                    <a:pt x="47477" y="2050"/>
                  </a:lnTo>
                  <a:lnTo>
                    <a:pt x="47629" y="1955"/>
                  </a:lnTo>
                  <a:lnTo>
                    <a:pt x="47781" y="1860"/>
                  </a:lnTo>
                  <a:lnTo>
                    <a:pt x="47952" y="1784"/>
                  </a:lnTo>
                  <a:lnTo>
                    <a:pt x="48160" y="1727"/>
                  </a:lnTo>
                  <a:lnTo>
                    <a:pt x="48369" y="1689"/>
                  </a:lnTo>
                  <a:lnTo>
                    <a:pt x="48616" y="1670"/>
                  </a:lnTo>
                  <a:lnTo>
                    <a:pt x="48616" y="1670"/>
                  </a:lnTo>
                  <a:lnTo>
                    <a:pt x="48882" y="1689"/>
                  </a:lnTo>
                  <a:lnTo>
                    <a:pt x="49109" y="1727"/>
                  </a:lnTo>
                  <a:lnTo>
                    <a:pt x="49299" y="1784"/>
                  </a:lnTo>
                  <a:lnTo>
                    <a:pt x="49470" y="1860"/>
                  </a:lnTo>
                  <a:lnTo>
                    <a:pt x="49641" y="1955"/>
                  </a:lnTo>
                  <a:lnTo>
                    <a:pt x="49792" y="2069"/>
                  </a:lnTo>
                  <a:lnTo>
                    <a:pt x="50058" y="2296"/>
                  </a:lnTo>
                  <a:lnTo>
                    <a:pt x="50343" y="2524"/>
                  </a:lnTo>
                  <a:lnTo>
                    <a:pt x="50494" y="2619"/>
                  </a:lnTo>
                  <a:lnTo>
                    <a:pt x="50646" y="2714"/>
                  </a:lnTo>
                  <a:lnTo>
                    <a:pt x="50836" y="2790"/>
                  </a:lnTo>
                  <a:lnTo>
                    <a:pt x="51026" y="2847"/>
                  </a:lnTo>
                  <a:lnTo>
                    <a:pt x="51254" y="2904"/>
                  </a:lnTo>
                  <a:lnTo>
                    <a:pt x="51500" y="2904"/>
                  </a:lnTo>
                  <a:lnTo>
                    <a:pt x="51500" y="2904"/>
                  </a:lnTo>
                  <a:lnTo>
                    <a:pt x="51766" y="2904"/>
                  </a:lnTo>
                  <a:lnTo>
                    <a:pt x="51975" y="2847"/>
                  </a:lnTo>
                  <a:lnTo>
                    <a:pt x="52183" y="2790"/>
                  </a:lnTo>
                  <a:lnTo>
                    <a:pt x="52354" y="2714"/>
                  </a:lnTo>
                  <a:lnTo>
                    <a:pt x="52525" y="2619"/>
                  </a:lnTo>
                  <a:lnTo>
                    <a:pt x="52677" y="2524"/>
                  </a:lnTo>
                  <a:lnTo>
                    <a:pt x="52942" y="2296"/>
                  </a:lnTo>
                  <a:lnTo>
                    <a:pt x="53227" y="2069"/>
                  </a:lnTo>
                  <a:lnTo>
                    <a:pt x="53379" y="1955"/>
                  </a:lnTo>
                  <a:lnTo>
                    <a:pt x="53531" y="1860"/>
                  </a:lnTo>
                  <a:lnTo>
                    <a:pt x="53701" y="1784"/>
                  </a:lnTo>
                  <a:lnTo>
                    <a:pt x="53910" y="1727"/>
                  </a:lnTo>
                  <a:lnTo>
                    <a:pt x="54138" y="1689"/>
                  </a:lnTo>
                  <a:lnTo>
                    <a:pt x="54385" y="1670"/>
                  </a:lnTo>
                  <a:lnTo>
                    <a:pt x="54385" y="1670"/>
                  </a:lnTo>
                  <a:lnTo>
                    <a:pt x="54631" y="1689"/>
                  </a:lnTo>
                  <a:lnTo>
                    <a:pt x="54859" y="1727"/>
                  </a:lnTo>
                  <a:lnTo>
                    <a:pt x="55068" y="1784"/>
                  </a:lnTo>
                  <a:lnTo>
                    <a:pt x="55238" y="1860"/>
                  </a:lnTo>
                  <a:lnTo>
                    <a:pt x="55409" y="1955"/>
                  </a:lnTo>
                  <a:lnTo>
                    <a:pt x="55561" y="2069"/>
                  </a:lnTo>
                  <a:lnTo>
                    <a:pt x="55827" y="2296"/>
                  </a:lnTo>
                  <a:lnTo>
                    <a:pt x="56111" y="2524"/>
                  </a:lnTo>
                  <a:lnTo>
                    <a:pt x="56244" y="2619"/>
                  </a:lnTo>
                  <a:lnTo>
                    <a:pt x="56415" y="2714"/>
                  </a:lnTo>
                  <a:lnTo>
                    <a:pt x="56586" y="2790"/>
                  </a:lnTo>
                  <a:lnTo>
                    <a:pt x="56794" y="2847"/>
                  </a:lnTo>
                  <a:lnTo>
                    <a:pt x="57022" y="2904"/>
                  </a:lnTo>
                  <a:lnTo>
                    <a:pt x="57269" y="2904"/>
                  </a:lnTo>
                  <a:lnTo>
                    <a:pt x="57269" y="2904"/>
                  </a:lnTo>
                  <a:lnTo>
                    <a:pt x="57516" y="2904"/>
                  </a:lnTo>
                  <a:lnTo>
                    <a:pt x="57743" y="2847"/>
                  </a:lnTo>
                  <a:lnTo>
                    <a:pt x="57952" y="2790"/>
                  </a:lnTo>
                  <a:lnTo>
                    <a:pt x="58123" y="2714"/>
                  </a:lnTo>
                  <a:lnTo>
                    <a:pt x="58294" y="2619"/>
                  </a:lnTo>
                  <a:lnTo>
                    <a:pt x="58426" y="2524"/>
                  </a:lnTo>
                  <a:lnTo>
                    <a:pt x="58711" y="2296"/>
                  </a:lnTo>
                  <a:lnTo>
                    <a:pt x="58977" y="2069"/>
                  </a:lnTo>
                  <a:lnTo>
                    <a:pt x="59128" y="1955"/>
                  </a:lnTo>
                  <a:lnTo>
                    <a:pt x="59299" y="1860"/>
                  </a:lnTo>
                  <a:lnTo>
                    <a:pt x="59470" y="1784"/>
                  </a:lnTo>
                  <a:lnTo>
                    <a:pt x="59679" y="1727"/>
                  </a:lnTo>
                  <a:lnTo>
                    <a:pt x="59906" y="1689"/>
                  </a:lnTo>
                  <a:lnTo>
                    <a:pt x="60153" y="1670"/>
                  </a:lnTo>
                  <a:lnTo>
                    <a:pt x="60153" y="1670"/>
                  </a:lnTo>
                  <a:lnTo>
                    <a:pt x="60400" y="1689"/>
                  </a:lnTo>
                  <a:lnTo>
                    <a:pt x="60628" y="1727"/>
                  </a:lnTo>
                  <a:lnTo>
                    <a:pt x="60836" y="1784"/>
                  </a:lnTo>
                  <a:lnTo>
                    <a:pt x="61007" y="1860"/>
                  </a:lnTo>
                  <a:lnTo>
                    <a:pt x="61178" y="1955"/>
                  </a:lnTo>
                  <a:lnTo>
                    <a:pt x="61311" y="2069"/>
                  </a:lnTo>
                  <a:lnTo>
                    <a:pt x="61595" y="2296"/>
                  </a:lnTo>
                  <a:lnTo>
                    <a:pt x="61861" y="2524"/>
                  </a:lnTo>
                  <a:lnTo>
                    <a:pt x="62013" y="2619"/>
                  </a:lnTo>
                  <a:lnTo>
                    <a:pt x="62184" y="2714"/>
                  </a:lnTo>
                  <a:lnTo>
                    <a:pt x="62354" y="2790"/>
                  </a:lnTo>
                  <a:lnTo>
                    <a:pt x="62563" y="2847"/>
                  </a:lnTo>
                  <a:lnTo>
                    <a:pt x="62772" y="2904"/>
                  </a:lnTo>
                  <a:lnTo>
                    <a:pt x="63037" y="2904"/>
                  </a:lnTo>
                  <a:lnTo>
                    <a:pt x="63037" y="2904"/>
                  </a:lnTo>
                  <a:lnTo>
                    <a:pt x="63284" y="2904"/>
                  </a:lnTo>
                  <a:lnTo>
                    <a:pt x="63512" y="2847"/>
                  </a:lnTo>
                  <a:lnTo>
                    <a:pt x="63721" y="2790"/>
                  </a:lnTo>
                  <a:lnTo>
                    <a:pt x="63891" y="2714"/>
                  </a:lnTo>
                  <a:lnTo>
                    <a:pt x="64043" y="2619"/>
                  </a:lnTo>
                  <a:lnTo>
                    <a:pt x="64195" y="2524"/>
                  </a:lnTo>
                  <a:lnTo>
                    <a:pt x="64480" y="2296"/>
                  </a:lnTo>
                  <a:lnTo>
                    <a:pt x="64745" y="2069"/>
                  </a:lnTo>
                  <a:lnTo>
                    <a:pt x="64897" y="1955"/>
                  </a:lnTo>
                  <a:lnTo>
                    <a:pt x="65068" y="1860"/>
                  </a:lnTo>
                  <a:lnTo>
                    <a:pt x="65239" y="1784"/>
                  </a:lnTo>
                  <a:lnTo>
                    <a:pt x="65447" y="1727"/>
                  </a:lnTo>
                  <a:lnTo>
                    <a:pt x="65656" y="1689"/>
                  </a:lnTo>
                  <a:lnTo>
                    <a:pt x="65922" y="1670"/>
                  </a:lnTo>
                  <a:lnTo>
                    <a:pt x="65922" y="1670"/>
                  </a:lnTo>
                  <a:lnTo>
                    <a:pt x="66168" y="1689"/>
                  </a:lnTo>
                  <a:lnTo>
                    <a:pt x="66377" y="1727"/>
                  </a:lnTo>
                  <a:lnTo>
                    <a:pt x="66586" y="1784"/>
                  </a:lnTo>
                  <a:lnTo>
                    <a:pt x="66757" y="1860"/>
                  </a:lnTo>
                  <a:lnTo>
                    <a:pt x="66909" y="1955"/>
                  </a:lnTo>
                  <a:lnTo>
                    <a:pt x="67060" y="2050"/>
                  </a:lnTo>
                  <a:lnTo>
                    <a:pt x="67326" y="2258"/>
                  </a:lnTo>
                  <a:lnTo>
                    <a:pt x="67592" y="2486"/>
                  </a:lnTo>
                  <a:lnTo>
                    <a:pt x="67743" y="2581"/>
                  </a:lnTo>
                  <a:lnTo>
                    <a:pt x="67895" y="2676"/>
                  </a:lnTo>
                  <a:lnTo>
                    <a:pt x="68047" y="2771"/>
                  </a:lnTo>
                  <a:lnTo>
                    <a:pt x="68237" y="2828"/>
                  </a:lnTo>
                  <a:lnTo>
                    <a:pt x="68446" y="2885"/>
                  </a:lnTo>
                  <a:lnTo>
                    <a:pt x="68673" y="2904"/>
                  </a:lnTo>
                  <a:lnTo>
                    <a:pt x="68673" y="2904"/>
                  </a:lnTo>
                  <a:lnTo>
                    <a:pt x="68673" y="2904"/>
                  </a:lnTo>
                  <a:lnTo>
                    <a:pt x="68920" y="2885"/>
                  </a:lnTo>
                  <a:lnTo>
                    <a:pt x="69129" y="2828"/>
                  </a:lnTo>
                  <a:lnTo>
                    <a:pt x="69318" y="2771"/>
                  </a:lnTo>
                  <a:lnTo>
                    <a:pt x="69489" y="2695"/>
                  </a:lnTo>
                  <a:lnTo>
                    <a:pt x="69641" y="2600"/>
                  </a:lnTo>
                  <a:lnTo>
                    <a:pt x="69774" y="2486"/>
                  </a:lnTo>
                  <a:lnTo>
                    <a:pt x="70040" y="2277"/>
                  </a:lnTo>
                  <a:lnTo>
                    <a:pt x="70324" y="2050"/>
                  </a:lnTo>
                  <a:lnTo>
                    <a:pt x="70457" y="1955"/>
                  </a:lnTo>
                  <a:lnTo>
                    <a:pt x="70628" y="1860"/>
                  </a:lnTo>
                  <a:lnTo>
                    <a:pt x="70799" y="1784"/>
                  </a:lnTo>
                  <a:lnTo>
                    <a:pt x="70988" y="1727"/>
                  </a:lnTo>
                  <a:lnTo>
                    <a:pt x="71216" y="1689"/>
                  </a:lnTo>
                  <a:lnTo>
                    <a:pt x="71463" y="1670"/>
                  </a:lnTo>
                  <a:lnTo>
                    <a:pt x="71463" y="1670"/>
                  </a:lnTo>
                  <a:lnTo>
                    <a:pt x="71709" y="1689"/>
                  </a:lnTo>
                  <a:lnTo>
                    <a:pt x="71937" y="1727"/>
                  </a:lnTo>
                  <a:lnTo>
                    <a:pt x="72146" y="1784"/>
                  </a:lnTo>
                  <a:lnTo>
                    <a:pt x="72317" y="1860"/>
                  </a:lnTo>
                  <a:lnTo>
                    <a:pt x="72487" y="1955"/>
                  </a:lnTo>
                  <a:lnTo>
                    <a:pt x="72620" y="2069"/>
                  </a:lnTo>
                  <a:lnTo>
                    <a:pt x="72905" y="2296"/>
                  </a:lnTo>
                  <a:lnTo>
                    <a:pt x="73189" y="2524"/>
                  </a:lnTo>
                  <a:lnTo>
                    <a:pt x="73322" y="2619"/>
                  </a:lnTo>
                  <a:lnTo>
                    <a:pt x="73493" y="2714"/>
                  </a:lnTo>
                  <a:lnTo>
                    <a:pt x="73664" y="2790"/>
                  </a:lnTo>
                  <a:lnTo>
                    <a:pt x="73873" y="2847"/>
                  </a:lnTo>
                  <a:lnTo>
                    <a:pt x="74100" y="2904"/>
                  </a:lnTo>
                  <a:lnTo>
                    <a:pt x="74347" y="2904"/>
                  </a:lnTo>
                  <a:lnTo>
                    <a:pt x="74347" y="2904"/>
                  </a:lnTo>
                  <a:lnTo>
                    <a:pt x="74594" y="2904"/>
                  </a:lnTo>
                  <a:lnTo>
                    <a:pt x="74821" y="2847"/>
                  </a:lnTo>
                  <a:lnTo>
                    <a:pt x="75030" y="2790"/>
                  </a:lnTo>
                  <a:lnTo>
                    <a:pt x="75201" y="2714"/>
                  </a:lnTo>
                  <a:lnTo>
                    <a:pt x="75372" y="2619"/>
                  </a:lnTo>
                  <a:lnTo>
                    <a:pt x="75505" y="2524"/>
                  </a:lnTo>
                  <a:lnTo>
                    <a:pt x="75789" y="2296"/>
                  </a:lnTo>
                  <a:lnTo>
                    <a:pt x="76055" y="2069"/>
                  </a:lnTo>
                  <a:lnTo>
                    <a:pt x="76207" y="1955"/>
                  </a:lnTo>
                  <a:lnTo>
                    <a:pt x="76377" y="1860"/>
                  </a:lnTo>
                  <a:lnTo>
                    <a:pt x="76548" y="1784"/>
                  </a:lnTo>
                  <a:lnTo>
                    <a:pt x="76757" y="1727"/>
                  </a:lnTo>
                  <a:lnTo>
                    <a:pt x="76966" y="1689"/>
                  </a:lnTo>
                  <a:lnTo>
                    <a:pt x="77231" y="1670"/>
                  </a:lnTo>
                  <a:lnTo>
                    <a:pt x="77231" y="1670"/>
                  </a:lnTo>
                  <a:lnTo>
                    <a:pt x="77478" y="1689"/>
                  </a:lnTo>
                  <a:lnTo>
                    <a:pt x="77706" y="1727"/>
                  </a:lnTo>
                  <a:lnTo>
                    <a:pt x="77914" y="1784"/>
                  </a:lnTo>
                  <a:lnTo>
                    <a:pt x="78085" y="1860"/>
                  </a:lnTo>
                  <a:lnTo>
                    <a:pt x="78237" y="1955"/>
                  </a:lnTo>
                  <a:lnTo>
                    <a:pt x="78389" y="2069"/>
                  </a:lnTo>
                  <a:lnTo>
                    <a:pt x="78673" y="2296"/>
                  </a:lnTo>
                  <a:lnTo>
                    <a:pt x="78939" y="2524"/>
                  </a:lnTo>
                  <a:lnTo>
                    <a:pt x="79091" y="2619"/>
                  </a:lnTo>
                  <a:lnTo>
                    <a:pt x="79262" y="2714"/>
                  </a:lnTo>
                  <a:lnTo>
                    <a:pt x="79433" y="2790"/>
                  </a:lnTo>
                  <a:lnTo>
                    <a:pt x="79641" y="2847"/>
                  </a:lnTo>
                  <a:lnTo>
                    <a:pt x="79850" y="2904"/>
                  </a:lnTo>
                  <a:lnTo>
                    <a:pt x="80116" y="2904"/>
                  </a:lnTo>
                  <a:lnTo>
                    <a:pt x="80116" y="2904"/>
                  </a:lnTo>
                  <a:lnTo>
                    <a:pt x="80362" y="2904"/>
                  </a:lnTo>
                  <a:lnTo>
                    <a:pt x="80590" y="2847"/>
                  </a:lnTo>
                  <a:lnTo>
                    <a:pt x="80780" y="2790"/>
                  </a:lnTo>
                  <a:lnTo>
                    <a:pt x="80970" y="2714"/>
                  </a:lnTo>
                  <a:lnTo>
                    <a:pt x="81121" y="2619"/>
                  </a:lnTo>
                  <a:lnTo>
                    <a:pt x="81273" y="2524"/>
                  </a:lnTo>
                  <a:lnTo>
                    <a:pt x="81558" y="2296"/>
                  </a:lnTo>
                  <a:lnTo>
                    <a:pt x="81823" y="2069"/>
                  </a:lnTo>
                  <a:lnTo>
                    <a:pt x="81975" y="1955"/>
                  </a:lnTo>
                  <a:lnTo>
                    <a:pt x="82146" y="1860"/>
                  </a:lnTo>
                  <a:lnTo>
                    <a:pt x="82317" y="1784"/>
                  </a:lnTo>
                  <a:lnTo>
                    <a:pt x="82507" y="1727"/>
                  </a:lnTo>
                  <a:lnTo>
                    <a:pt x="82734" y="1689"/>
                  </a:lnTo>
                  <a:lnTo>
                    <a:pt x="83000" y="1670"/>
                  </a:lnTo>
                  <a:lnTo>
                    <a:pt x="83000" y="1670"/>
                  </a:lnTo>
                  <a:lnTo>
                    <a:pt x="83247" y="1689"/>
                  </a:lnTo>
                  <a:lnTo>
                    <a:pt x="83474" y="1727"/>
                  </a:lnTo>
                  <a:lnTo>
                    <a:pt x="83664" y="1784"/>
                  </a:lnTo>
                  <a:lnTo>
                    <a:pt x="83854" y="1860"/>
                  </a:lnTo>
                  <a:lnTo>
                    <a:pt x="84006" y="1955"/>
                  </a:lnTo>
                  <a:lnTo>
                    <a:pt x="84157" y="2069"/>
                  </a:lnTo>
                  <a:lnTo>
                    <a:pt x="84442" y="2296"/>
                  </a:lnTo>
                  <a:lnTo>
                    <a:pt x="84708" y="2524"/>
                  </a:lnTo>
                  <a:lnTo>
                    <a:pt x="84860" y="2619"/>
                  </a:lnTo>
                  <a:lnTo>
                    <a:pt x="85011" y="2714"/>
                  </a:lnTo>
                  <a:lnTo>
                    <a:pt x="85201" y="2790"/>
                  </a:lnTo>
                  <a:lnTo>
                    <a:pt x="85391" y="2847"/>
                  </a:lnTo>
                  <a:lnTo>
                    <a:pt x="85619" y="2904"/>
                  </a:lnTo>
                  <a:lnTo>
                    <a:pt x="85884" y="2904"/>
                  </a:lnTo>
                  <a:lnTo>
                    <a:pt x="85884" y="2904"/>
                  </a:lnTo>
                  <a:lnTo>
                    <a:pt x="86131" y="2904"/>
                  </a:lnTo>
                  <a:lnTo>
                    <a:pt x="86359" y="2847"/>
                  </a:lnTo>
                  <a:lnTo>
                    <a:pt x="86548" y="2790"/>
                  </a:lnTo>
                  <a:lnTo>
                    <a:pt x="86738" y="2714"/>
                  </a:lnTo>
                  <a:lnTo>
                    <a:pt x="86890" y="2619"/>
                  </a:lnTo>
                  <a:lnTo>
                    <a:pt x="87042" y="2524"/>
                  </a:lnTo>
                  <a:lnTo>
                    <a:pt x="87326" y="2296"/>
                  </a:lnTo>
                  <a:lnTo>
                    <a:pt x="87592" y="2069"/>
                  </a:lnTo>
                  <a:lnTo>
                    <a:pt x="87744" y="1955"/>
                  </a:lnTo>
                  <a:lnTo>
                    <a:pt x="87896" y="1860"/>
                  </a:lnTo>
                  <a:lnTo>
                    <a:pt x="88085" y="1784"/>
                  </a:lnTo>
                  <a:lnTo>
                    <a:pt x="88275" y="1727"/>
                  </a:lnTo>
                  <a:lnTo>
                    <a:pt x="88503" y="1689"/>
                  </a:lnTo>
                  <a:lnTo>
                    <a:pt x="88769" y="1670"/>
                  </a:lnTo>
                  <a:lnTo>
                    <a:pt x="88769" y="1670"/>
                  </a:lnTo>
                  <a:lnTo>
                    <a:pt x="88977" y="1689"/>
                  </a:lnTo>
                  <a:lnTo>
                    <a:pt x="89167" y="1708"/>
                  </a:lnTo>
                  <a:lnTo>
                    <a:pt x="89338" y="1746"/>
                  </a:lnTo>
                  <a:lnTo>
                    <a:pt x="89509" y="1822"/>
                  </a:lnTo>
                  <a:lnTo>
                    <a:pt x="89641" y="1879"/>
                  </a:lnTo>
                  <a:lnTo>
                    <a:pt x="89774" y="1955"/>
                  </a:lnTo>
                  <a:lnTo>
                    <a:pt x="90021" y="2145"/>
                  </a:lnTo>
                  <a:lnTo>
                    <a:pt x="90249" y="2334"/>
                  </a:lnTo>
                  <a:lnTo>
                    <a:pt x="90476" y="2524"/>
                  </a:lnTo>
                  <a:lnTo>
                    <a:pt x="90609" y="2619"/>
                  </a:lnTo>
                  <a:lnTo>
                    <a:pt x="90742" y="2695"/>
                  </a:lnTo>
                  <a:lnTo>
                    <a:pt x="90894" y="2752"/>
                  </a:lnTo>
                  <a:lnTo>
                    <a:pt x="91046" y="2828"/>
                  </a:lnTo>
                  <a:lnTo>
                    <a:pt x="91046" y="1177"/>
                  </a:lnTo>
                  <a:lnTo>
                    <a:pt x="91046" y="1177"/>
                  </a:lnTo>
                  <a:lnTo>
                    <a:pt x="90875" y="1120"/>
                  </a:lnTo>
                  <a:lnTo>
                    <a:pt x="90723" y="1044"/>
                  </a:lnTo>
                  <a:lnTo>
                    <a:pt x="90571" y="968"/>
                  </a:lnTo>
                  <a:lnTo>
                    <a:pt x="90438" y="892"/>
                  </a:lnTo>
                  <a:lnTo>
                    <a:pt x="90192" y="683"/>
                  </a:lnTo>
                  <a:lnTo>
                    <a:pt x="89964" y="494"/>
                  </a:lnTo>
                  <a:lnTo>
                    <a:pt x="89717" y="304"/>
                  </a:lnTo>
                  <a:lnTo>
                    <a:pt x="89585" y="228"/>
                  </a:lnTo>
                  <a:lnTo>
                    <a:pt x="89433" y="152"/>
                  </a:lnTo>
                  <a:lnTo>
                    <a:pt x="89262" y="95"/>
                  </a:lnTo>
                  <a:lnTo>
                    <a:pt x="89091" y="38"/>
                  </a:lnTo>
                  <a:lnTo>
                    <a:pt x="88901" y="0"/>
                  </a:lnTo>
                  <a:lnTo>
                    <a:pt x="88674" y="0"/>
                  </a:lnTo>
                  <a:lnTo>
                    <a:pt x="88674" y="0"/>
                  </a:lnTo>
                  <a:lnTo>
                    <a:pt x="88408" y="19"/>
                  </a:lnTo>
                  <a:lnTo>
                    <a:pt x="88199" y="57"/>
                  </a:lnTo>
                  <a:lnTo>
                    <a:pt x="87991" y="114"/>
                  </a:lnTo>
                  <a:lnTo>
                    <a:pt x="87820" y="190"/>
                  </a:lnTo>
                  <a:lnTo>
                    <a:pt x="87649" y="285"/>
                  </a:lnTo>
                  <a:lnTo>
                    <a:pt x="87497" y="399"/>
                  </a:lnTo>
                  <a:lnTo>
                    <a:pt x="87232" y="608"/>
                  </a:lnTo>
                  <a:lnTo>
                    <a:pt x="86947" y="835"/>
                  </a:lnTo>
                  <a:lnTo>
                    <a:pt x="86814" y="949"/>
                  </a:lnTo>
                  <a:lnTo>
                    <a:pt x="86643" y="1044"/>
                  </a:lnTo>
                  <a:lnTo>
                    <a:pt x="86473" y="1120"/>
                  </a:lnTo>
                  <a:lnTo>
                    <a:pt x="86264" y="1177"/>
                  </a:lnTo>
                  <a:lnTo>
                    <a:pt x="86036" y="1215"/>
                  </a:lnTo>
                  <a:lnTo>
                    <a:pt x="85789" y="12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2"/>
            <p:cNvSpPr/>
            <p:nvPr/>
          </p:nvSpPr>
          <p:spPr>
            <a:xfrm>
              <a:off x="30309" y="4716734"/>
              <a:ext cx="9125176" cy="426769"/>
            </a:xfrm>
            <a:custGeom>
              <a:avLst/>
              <a:gdLst/>
              <a:ahLst/>
              <a:cxnLst/>
              <a:rect l="l" t="t" r="r" b="b"/>
              <a:pathLst>
                <a:path w="90895" h="4251" extrusionOk="0">
                  <a:moveTo>
                    <a:pt x="2790" y="0"/>
                  </a:moveTo>
                  <a:lnTo>
                    <a:pt x="2544" y="19"/>
                  </a:lnTo>
                  <a:lnTo>
                    <a:pt x="2316" y="57"/>
                  </a:lnTo>
                  <a:lnTo>
                    <a:pt x="2126" y="114"/>
                  </a:lnTo>
                  <a:lnTo>
                    <a:pt x="1955" y="190"/>
                  </a:lnTo>
                  <a:lnTo>
                    <a:pt x="1785" y="285"/>
                  </a:lnTo>
                  <a:lnTo>
                    <a:pt x="1633" y="380"/>
                  </a:lnTo>
                  <a:lnTo>
                    <a:pt x="1367" y="607"/>
                  </a:lnTo>
                  <a:lnTo>
                    <a:pt x="1101" y="816"/>
                  </a:lnTo>
                  <a:lnTo>
                    <a:pt x="969" y="930"/>
                  </a:lnTo>
                  <a:lnTo>
                    <a:pt x="798" y="1025"/>
                  </a:lnTo>
                  <a:lnTo>
                    <a:pt x="646" y="1101"/>
                  </a:lnTo>
                  <a:lnTo>
                    <a:pt x="456" y="1158"/>
                  </a:lnTo>
                  <a:lnTo>
                    <a:pt x="247" y="1215"/>
                  </a:lnTo>
                  <a:lnTo>
                    <a:pt x="1" y="1234"/>
                  </a:lnTo>
                  <a:lnTo>
                    <a:pt x="1" y="3264"/>
                  </a:lnTo>
                  <a:lnTo>
                    <a:pt x="1" y="4251"/>
                  </a:lnTo>
                  <a:lnTo>
                    <a:pt x="90895" y="4251"/>
                  </a:lnTo>
                  <a:lnTo>
                    <a:pt x="90895" y="1158"/>
                  </a:lnTo>
                  <a:lnTo>
                    <a:pt x="90743" y="1082"/>
                  </a:lnTo>
                  <a:lnTo>
                    <a:pt x="90591" y="1025"/>
                  </a:lnTo>
                  <a:lnTo>
                    <a:pt x="90458" y="949"/>
                  </a:lnTo>
                  <a:lnTo>
                    <a:pt x="90325" y="854"/>
                  </a:lnTo>
                  <a:lnTo>
                    <a:pt x="90098" y="664"/>
                  </a:lnTo>
                  <a:lnTo>
                    <a:pt x="89870" y="475"/>
                  </a:lnTo>
                  <a:lnTo>
                    <a:pt x="89623" y="285"/>
                  </a:lnTo>
                  <a:lnTo>
                    <a:pt x="89490" y="209"/>
                  </a:lnTo>
                  <a:lnTo>
                    <a:pt x="89358" y="152"/>
                  </a:lnTo>
                  <a:lnTo>
                    <a:pt x="89187" y="76"/>
                  </a:lnTo>
                  <a:lnTo>
                    <a:pt x="89016" y="38"/>
                  </a:lnTo>
                  <a:lnTo>
                    <a:pt x="88826" y="19"/>
                  </a:lnTo>
                  <a:lnTo>
                    <a:pt x="88618" y="0"/>
                  </a:lnTo>
                  <a:lnTo>
                    <a:pt x="88352" y="19"/>
                  </a:lnTo>
                  <a:lnTo>
                    <a:pt x="88124" y="57"/>
                  </a:lnTo>
                  <a:lnTo>
                    <a:pt x="87934" y="114"/>
                  </a:lnTo>
                  <a:lnTo>
                    <a:pt x="87745" y="190"/>
                  </a:lnTo>
                  <a:lnTo>
                    <a:pt x="87593" y="285"/>
                  </a:lnTo>
                  <a:lnTo>
                    <a:pt x="87441" y="399"/>
                  </a:lnTo>
                  <a:lnTo>
                    <a:pt x="87175" y="626"/>
                  </a:lnTo>
                  <a:lnTo>
                    <a:pt x="86891" y="854"/>
                  </a:lnTo>
                  <a:lnTo>
                    <a:pt x="86739" y="949"/>
                  </a:lnTo>
                  <a:lnTo>
                    <a:pt x="86587" y="1044"/>
                  </a:lnTo>
                  <a:lnTo>
                    <a:pt x="86397" y="1120"/>
                  </a:lnTo>
                  <a:lnTo>
                    <a:pt x="86208" y="1177"/>
                  </a:lnTo>
                  <a:lnTo>
                    <a:pt x="85980" y="1234"/>
                  </a:lnTo>
                  <a:lnTo>
                    <a:pt x="85468" y="1234"/>
                  </a:lnTo>
                  <a:lnTo>
                    <a:pt x="85240" y="1177"/>
                  </a:lnTo>
                  <a:lnTo>
                    <a:pt x="85050" y="1120"/>
                  </a:lnTo>
                  <a:lnTo>
                    <a:pt x="84860" y="1044"/>
                  </a:lnTo>
                  <a:lnTo>
                    <a:pt x="84709" y="949"/>
                  </a:lnTo>
                  <a:lnTo>
                    <a:pt x="84557" y="854"/>
                  </a:lnTo>
                  <a:lnTo>
                    <a:pt x="84291" y="626"/>
                  </a:lnTo>
                  <a:lnTo>
                    <a:pt x="84006" y="399"/>
                  </a:lnTo>
                  <a:lnTo>
                    <a:pt x="83855" y="285"/>
                  </a:lnTo>
                  <a:lnTo>
                    <a:pt x="83703" y="190"/>
                  </a:lnTo>
                  <a:lnTo>
                    <a:pt x="83513" y="114"/>
                  </a:lnTo>
                  <a:lnTo>
                    <a:pt x="83323" y="57"/>
                  </a:lnTo>
                  <a:lnTo>
                    <a:pt x="83096" y="19"/>
                  </a:lnTo>
                  <a:lnTo>
                    <a:pt x="82849" y="0"/>
                  </a:lnTo>
                  <a:lnTo>
                    <a:pt x="82583" y="19"/>
                  </a:lnTo>
                  <a:lnTo>
                    <a:pt x="82356" y="57"/>
                  </a:lnTo>
                  <a:lnTo>
                    <a:pt x="82166" y="114"/>
                  </a:lnTo>
                  <a:lnTo>
                    <a:pt x="81995" y="190"/>
                  </a:lnTo>
                  <a:lnTo>
                    <a:pt x="81824" y="285"/>
                  </a:lnTo>
                  <a:lnTo>
                    <a:pt x="81672" y="399"/>
                  </a:lnTo>
                  <a:lnTo>
                    <a:pt x="81407" y="626"/>
                  </a:lnTo>
                  <a:lnTo>
                    <a:pt x="81122" y="854"/>
                  </a:lnTo>
                  <a:lnTo>
                    <a:pt x="80970" y="949"/>
                  </a:lnTo>
                  <a:lnTo>
                    <a:pt x="80819" y="1044"/>
                  </a:lnTo>
                  <a:lnTo>
                    <a:pt x="80629" y="1120"/>
                  </a:lnTo>
                  <a:lnTo>
                    <a:pt x="80439" y="1177"/>
                  </a:lnTo>
                  <a:lnTo>
                    <a:pt x="80211" y="1234"/>
                  </a:lnTo>
                  <a:lnTo>
                    <a:pt x="79699" y="1234"/>
                  </a:lnTo>
                  <a:lnTo>
                    <a:pt x="79490" y="1177"/>
                  </a:lnTo>
                  <a:lnTo>
                    <a:pt x="79282" y="1120"/>
                  </a:lnTo>
                  <a:lnTo>
                    <a:pt x="79111" y="1044"/>
                  </a:lnTo>
                  <a:lnTo>
                    <a:pt x="78940" y="949"/>
                  </a:lnTo>
                  <a:lnTo>
                    <a:pt x="78788" y="854"/>
                  </a:lnTo>
                  <a:lnTo>
                    <a:pt x="78522" y="626"/>
                  </a:lnTo>
                  <a:lnTo>
                    <a:pt x="78238" y="399"/>
                  </a:lnTo>
                  <a:lnTo>
                    <a:pt x="78086" y="285"/>
                  </a:lnTo>
                  <a:lnTo>
                    <a:pt x="77934" y="190"/>
                  </a:lnTo>
                  <a:lnTo>
                    <a:pt x="77763" y="114"/>
                  </a:lnTo>
                  <a:lnTo>
                    <a:pt x="77555" y="57"/>
                  </a:lnTo>
                  <a:lnTo>
                    <a:pt x="77327" y="19"/>
                  </a:lnTo>
                  <a:lnTo>
                    <a:pt x="77080" y="0"/>
                  </a:lnTo>
                  <a:lnTo>
                    <a:pt x="76815" y="19"/>
                  </a:lnTo>
                  <a:lnTo>
                    <a:pt x="76606" y="57"/>
                  </a:lnTo>
                  <a:lnTo>
                    <a:pt x="76397" y="114"/>
                  </a:lnTo>
                  <a:lnTo>
                    <a:pt x="76226" y="190"/>
                  </a:lnTo>
                  <a:lnTo>
                    <a:pt x="76056" y="285"/>
                  </a:lnTo>
                  <a:lnTo>
                    <a:pt x="75904" y="399"/>
                  </a:lnTo>
                  <a:lnTo>
                    <a:pt x="75638" y="626"/>
                  </a:lnTo>
                  <a:lnTo>
                    <a:pt x="75354" y="854"/>
                  </a:lnTo>
                  <a:lnTo>
                    <a:pt x="75221" y="949"/>
                  </a:lnTo>
                  <a:lnTo>
                    <a:pt x="75050" y="1044"/>
                  </a:lnTo>
                  <a:lnTo>
                    <a:pt x="74879" y="1120"/>
                  </a:lnTo>
                  <a:lnTo>
                    <a:pt x="74670" y="1177"/>
                  </a:lnTo>
                  <a:lnTo>
                    <a:pt x="74443" y="1234"/>
                  </a:lnTo>
                  <a:lnTo>
                    <a:pt x="73949" y="1234"/>
                  </a:lnTo>
                  <a:lnTo>
                    <a:pt x="73722" y="1177"/>
                  </a:lnTo>
                  <a:lnTo>
                    <a:pt x="73513" y="1120"/>
                  </a:lnTo>
                  <a:lnTo>
                    <a:pt x="73342" y="1044"/>
                  </a:lnTo>
                  <a:lnTo>
                    <a:pt x="73171" y="949"/>
                  </a:lnTo>
                  <a:lnTo>
                    <a:pt x="73038" y="854"/>
                  </a:lnTo>
                  <a:lnTo>
                    <a:pt x="72754" y="626"/>
                  </a:lnTo>
                  <a:lnTo>
                    <a:pt x="72469" y="399"/>
                  </a:lnTo>
                  <a:lnTo>
                    <a:pt x="72336" y="285"/>
                  </a:lnTo>
                  <a:lnTo>
                    <a:pt x="72166" y="190"/>
                  </a:lnTo>
                  <a:lnTo>
                    <a:pt x="71995" y="114"/>
                  </a:lnTo>
                  <a:lnTo>
                    <a:pt x="71786" y="57"/>
                  </a:lnTo>
                  <a:lnTo>
                    <a:pt x="71558" y="19"/>
                  </a:lnTo>
                  <a:lnTo>
                    <a:pt x="71312" y="0"/>
                  </a:lnTo>
                  <a:lnTo>
                    <a:pt x="71065" y="19"/>
                  </a:lnTo>
                  <a:lnTo>
                    <a:pt x="70837" y="57"/>
                  </a:lnTo>
                  <a:lnTo>
                    <a:pt x="70648" y="114"/>
                  </a:lnTo>
                  <a:lnTo>
                    <a:pt x="70477" y="190"/>
                  </a:lnTo>
                  <a:lnTo>
                    <a:pt x="70306" y="285"/>
                  </a:lnTo>
                  <a:lnTo>
                    <a:pt x="70173" y="380"/>
                  </a:lnTo>
                  <a:lnTo>
                    <a:pt x="69889" y="607"/>
                  </a:lnTo>
                  <a:lnTo>
                    <a:pt x="69623" y="816"/>
                  </a:lnTo>
                  <a:lnTo>
                    <a:pt x="69490" y="930"/>
                  </a:lnTo>
                  <a:lnTo>
                    <a:pt x="69338" y="1025"/>
                  </a:lnTo>
                  <a:lnTo>
                    <a:pt x="69167" y="1101"/>
                  </a:lnTo>
                  <a:lnTo>
                    <a:pt x="68978" y="1158"/>
                  </a:lnTo>
                  <a:lnTo>
                    <a:pt x="68769" y="1215"/>
                  </a:lnTo>
                  <a:lnTo>
                    <a:pt x="68522" y="1234"/>
                  </a:lnTo>
                  <a:lnTo>
                    <a:pt x="68295" y="1215"/>
                  </a:lnTo>
                  <a:lnTo>
                    <a:pt x="68086" y="1158"/>
                  </a:lnTo>
                  <a:lnTo>
                    <a:pt x="67896" y="1101"/>
                  </a:lnTo>
                  <a:lnTo>
                    <a:pt x="67744" y="1006"/>
                  </a:lnTo>
                  <a:lnTo>
                    <a:pt x="67592" y="911"/>
                  </a:lnTo>
                  <a:lnTo>
                    <a:pt x="67441" y="816"/>
                  </a:lnTo>
                  <a:lnTo>
                    <a:pt x="67175" y="588"/>
                  </a:lnTo>
                  <a:lnTo>
                    <a:pt x="66909" y="380"/>
                  </a:lnTo>
                  <a:lnTo>
                    <a:pt x="66758" y="285"/>
                  </a:lnTo>
                  <a:lnTo>
                    <a:pt x="66606" y="190"/>
                  </a:lnTo>
                  <a:lnTo>
                    <a:pt x="66435" y="114"/>
                  </a:lnTo>
                  <a:lnTo>
                    <a:pt x="66226" y="57"/>
                  </a:lnTo>
                  <a:lnTo>
                    <a:pt x="66017" y="19"/>
                  </a:lnTo>
                  <a:lnTo>
                    <a:pt x="65771" y="0"/>
                  </a:lnTo>
                  <a:lnTo>
                    <a:pt x="65505" y="19"/>
                  </a:lnTo>
                  <a:lnTo>
                    <a:pt x="65296" y="57"/>
                  </a:lnTo>
                  <a:lnTo>
                    <a:pt x="65088" y="114"/>
                  </a:lnTo>
                  <a:lnTo>
                    <a:pt x="64917" y="190"/>
                  </a:lnTo>
                  <a:lnTo>
                    <a:pt x="64746" y="285"/>
                  </a:lnTo>
                  <a:lnTo>
                    <a:pt x="64594" y="399"/>
                  </a:lnTo>
                  <a:lnTo>
                    <a:pt x="64329" y="626"/>
                  </a:lnTo>
                  <a:lnTo>
                    <a:pt x="64044" y="854"/>
                  </a:lnTo>
                  <a:lnTo>
                    <a:pt x="63892" y="949"/>
                  </a:lnTo>
                  <a:lnTo>
                    <a:pt x="63740" y="1044"/>
                  </a:lnTo>
                  <a:lnTo>
                    <a:pt x="63570" y="1120"/>
                  </a:lnTo>
                  <a:lnTo>
                    <a:pt x="63361" y="1177"/>
                  </a:lnTo>
                  <a:lnTo>
                    <a:pt x="63133" y="1234"/>
                  </a:lnTo>
                  <a:lnTo>
                    <a:pt x="62621" y="1234"/>
                  </a:lnTo>
                  <a:lnTo>
                    <a:pt x="62412" y="1177"/>
                  </a:lnTo>
                  <a:lnTo>
                    <a:pt x="62203" y="1120"/>
                  </a:lnTo>
                  <a:lnTo>
                    <a:pt x="62033" y="1044"/>
                  </a:lnTo>
                  <a:lnTo>
                    <a:pt x="61862" y="949"/>
                  </a:lnTo>
                  <a:lnTo>
                    <a:pt x="61710" y="854"/>
                  </a:lnTo>
                  <a:lnTo>
                    <a:pt x="61444" y="626"/>
                  </a:lnTo>
                  <a:lnTo>
                    <a:pt x="61160" y="399"/>
                  </a:lnTo>
                  <a:lnTo>
                    <a:pt x="61027" y="285"/>
                  </a:lnTo>
                  <a:lnTo>
                    <a:pt x="60856" y="190"/>
                  </a:lnTo>
                  <a:lnTo>
                    <a:pt x="60685" y="114"/>
                  </a:lnTo>
                  <a:lnTo>
                    <a:pt x="60477" y="57"/>
                  </a:lnTo>
                  <a:lnTo>
                    <a:pt x="60249" y="19"/>
                  </a:lnTo>
                  <a:lnTo>
                    <a:pt x="60002" y="0"/>
                  </a:lnTo>
                  <a:lnTo>
                    <a:pt x="59755" y="19"/>
                  </a:lnTo>
                  <a:lnTo>
                    <a:pt x="59528" y="57"/>
                  </a:lnTo>
                  <a:lnTo>
                    <a:pt x="59319" y="114"/>
                  </a:lnTo>
                  <a:lnTo>
                    <a:pt x="59148" y="190"/>
                  </a:lnTo>
                  <a:lnTo>
                    <a:pt x="58977" y="285"/>
                  </a:lnTo>
                  <a:lnTo>
                    <a:pt x="58826" y="399"/>
                  </a:lnTo>
                  <a:lnTo>
                    <a:pt x="58560" y="626"/>
                  </a:lnTo>
                  <a:lnTo>
                    <a:pt x="58275" y="854"/>
                  </a:lnTo>
                  <a:lnTo>
                    <a:pt x="58143" y="949"/>
                  </a:lnTo>
                  <a:lnTo>
                    <a:pt x="57972" y="1044"/>
                  </a:lnTo>
                  <a:lnTo>
                    <a:pt x="57801" y="1120"/>
                  </a:lnTo>
                  <a:lnTo>
                    <a:pt x="57592" y="1177"/>
                  </a:lnTo>
                  <a:lnTo>
                    <a:pt x="57365" y="1234"/>
                  </a:lnTo>
                  <a:lnTo>
                    <a:pt x="56871" y="1234"/>
                  </a:lnTo>
                  <a:lnTo>
                    <a:pt x="56643" y="1177"/>
                  </a:lnTo>
                  <a:lnTo>
                    <a:pt x="56435" y="1120"/>
                  </a:lnTo>
                  <a:lnTo>
                    <a:pt x="56264" y="1044"/>
                  </a:lnTo>
                  <a:lnTo>
                    <a:pt x="56093" y="949"/>
                  </a:lnTo>
                  <a:lnTo>
                    <a:pt x="55960" y="854"/>
                  </a:lnTo>
                  <a:lnTo>
                    <a:pt x="55676" y="626"/>
                  </a:lnTo>
                  <a:lnTo>
                    <a:pt x="55410" y="399"/>
                  </a:lnTo>
                  <a:lnTo>
                    <a:pt x="55258" y="285"/>
                  </a:lnTo>
                  <a:lnTo>
                    <a:pt x="55087" y="190"/>
                  </a:lnTo>
                  <a:lnTo>
                    <a:pt x="54917" y="114"/>
                  </a:lnTo>
                  <a:lnTo>
                    <a:pt x="54708" y="57"/>
                  </a:lnTo>
                  <a:lnTo>
                    <a:pt x="54480" y="19"/>
                  </a:lnTo>
                  <a:lnTo>
                    <a:pt x="54234" y="0"/>
                  </a:lnTo>
                  <a:lnTo>
                    <a:pt x="53987" y="19"/>
                  </a:lnTo>
                  <a:lnTo>
                    <a:pt x="53759" y="57"/>
                  </a:lnTo>
                  <a:lnTo>
                    <a:pt x="53550" y="114"/>
                  </a:lnTo>
                  <a:lnTo>
                    <a:pt x="53380" y="190"/>
                  </a:lnTo>
                  <a:lnTo>
                    <a:pt x="53228" y="285"/>
                  </a:lnTo>
                  <a:lnTo>
                    <a:pt x="53076" y="399"/>
                  </a:lnTo>
                  <a:lnTo>
                    <a:pt x="52791" y="626"/>
                  </a:lnTo>
                  <a:lnTo>
                    <a:pt x="52526" y="854"/>
                  </a:lnTo>
                  <a:lnTo>
                    <a:pt x="52374" y="949"/>
                  </a:lnTo>
                  <a:lnTo>
                    <a:pt x="52203" y="1044"/>
                  </a:lnTo>
                  <a:lnTo>
                    <a:pt x="52032" y="1120"/>
                  </a:lnTo>
                  <a:lnTo>
                    <a:pt x="51824" y="1177"/>
                  </a:lnTo>
                  <a:lnTo>
                    <a:pt x="51615" y="1234"/>
                  </a:lnTo>
                  <a:lnTo>
                    <a:pt x="51103" y="1234"/>
                  </a:lnTo>
                  <a:lnTo>
                    <a:pt x="50875" y="1177"/>
                  </a:lnTo>
                  <a:lnTo>
                    <a:pt x="50685" y="1120"/>
                  </a:lnTo>
                  <a:lnTo>
                    <a:pt x="50495" y="1044"/>
                  </a:lnTo>
                  <a:lnTo>
                    <a:pt x="50343" y="949"/>
                  </a:lnTo>
                  <a:lnTo>
                    <a:pt x="50192" y="854"/>
                  </a:lnTo>
                  <a:lnTo>
                    <a:pt x="49907" y="626"/>
                  </a:lnTo>
                  <a:lnTo>
                    <a:pt x="49641" y="399"/>
                  </a:lnTo>
                  <a:lnTo>
                    <a:pt x="49490" y="285"/>
                  </a:lnTo>
                  <a:lnTo>
                    <a:pt x="49319" y="190"/>
                  </a:lnTo>
                  <a:lnTo>
                    <a:pt x="49148" y="114"/>
                  </a:lnTo>
                  <a:lnTo>
                    <a:pt x="48958" y="57"/>
                  </a:lnTo>
                  <a:lnTo>
                    <a:pt x="48731" y="19"/>
                  </a:lnTo>
                  <a:lnTo>
                    <a:pt x="48465" y="0"/>
                  </a:lnTo>
                  <a:lnTo>
                    <a:pt x="48218" y="19"/>
                  </a:lnTo>
                  <a:lnTo>
                    <a:pt x="48009" y="57"/>
                  </a:lnTo>
                  <a:lnTo>
                    <a:pt x="47801" y="114"/>
                  </a:lnTo>
                  <a:lnTo>
                    <a:pt x="47630" y="190"/>
                  </a:lnTo>
                  <a:lnTo>
                    <a:pt x="47478" y="285"/>
                  </a:lnTo>
                  <a:lnTo>
                    <a:pt x="47326" y="380"/>
                  </a:lnTo>
                  <a:lnTo>
                    <a:pt x="47061" y="607"/>
                  </a:lnTo>
                  <a:lnTo>
                    <a:pt x="46795" y="816"/>
                  </a:lnTo>
                  <a:lnTo>
                    <a:pt x="46643" y="930"/>
                  </a:lnTo>
                  <a:lnTo>
                    <a:pt x="46491" y="1025"/>
                  </a:lnTo>
                  <a:lnTo>
                    <a:pt x="46321" y="1101"/>
                  </a:lnTo>
                  <a:lnTo>
                    <a:pt x="46131" y="1158"/>
                  </a:lnTo>
                  <a:lnTo>
                    <a:pt x="45922" y="1215"/>
                  </a:lnTo>
                  <a:lnTo>
                    <a:pt x="45694" y="1234"/>
                  </a:lnTo>
                  <a:lnTo>
                    <a:pt x="45448" y="1215"/>
                  </a:lnTo>
                  <a:lnTo>
                    <a:pt x="45239" y="1158"/>
                  </a:lnTo>
                  <a:lnTo>
                    <a:pt x="45068" y="1101"/>
                  </a:lnTo>
                  <a:lnTo>
                    <a:pt x="44897" y="1006"/>
                  </a:lnTo>
                  <a:lnTo>
                    <a:pt x="44746" y="911"/>
                  </a:lnTo>
                  <a:lnTo>
                    <a:pt x="44594" y="816"/>
                  </a:lnTo>
                  <a:lnTo>
                    <a:pt x="44328" y="588"/>
                  </a:lnTo>
                  <a:lnTo>
                    <a:pt x="44063" y="380"/>
                  </a:lnTo>
                  <a:lnTo>
                    <a:pt x="43911" y="285"/>
                  </a:lnTo>
                  <a:lnTo>
                    <a:pt x="43759" y="190"/>
                  </a:lnTo>
                  <a:lnTo>
                    <a:pt x="43588" y="114"/>
                  </a:lnTo>
                  <a:lnTo>
                    <a:pt x="43398" y="57"/>
                  </a:lnTo>
                  <a:lnTo>
                    <a:pt x="43171" y="19"/>
                  </a:lnTo>
                  <a:lnTo>
                    <a:pt x="42924" y="0"/>
                  </a:lnTo>
                  <a:lnTo>
                    <a:pt x="42677" y="19"/>
                  </a:lnTo>
                  <a:lnTo>
                    <a:pt x="42450" y="57"/>
                  </a:lnTo>
                  <a:lnTo>
                    <a:pt x="42241" y="114"/>
                  </a:lnTo>
                  <a:lnTo>
                    <a:pt x="42070" y="190"/>
                  </a:lnTo>
                  <a:lnTo>
                    <a:pt x="41899" y="285"/>
                  </a:lnTo>
                  <a:lnTo>
                    <a:pt x="41766" y="399"/>
                  </a:lnTo>
                  <a:lnTo>
                    <a:pt x="41482" y="626"/>
                  </a:lnTo>
                  <a:lnTo>
                    <a:pt x="41216" y="854"/>
                  </a:lnTo>
                  <a:lnTo>
                    <a:pt x="41064" y="949"/>
                  </a:lnTo>
                  <a:lnTo>
                    <a:pt x="40894" y="1044"/>
                  </a:lnTo>
                  <a:lnTo>
                    <a:pt x="40723" y="1120"/>
                  </a:lnTo>
                  <a:lnTo>
                    <a:pt x="40514" y="1177"/>
                  </a:lnTo>
                  <a:lnTo>
                    <a:pt x="40286" y="1234"/>
                  </a:lnTo>
                  <a:lnTo>
                    <a:pt x="39793" y="1234"/>
                  </a:lnTo>
                  <a:lnTo>
                    <a:pt x="39565" y="1177"/>
                  </a:lnTo>
                  <a:lnTo>
                    <a:pt x="39357" y="1120"/>
                  </a:lnTo>
                  <a:lnTo>
                    <a:pt x="39186" y="1044"/>
                  </a:lnTo>
                  <a:lnTo>
                    <a:pt x="39015" y="949"/>
                  </a:lnTo>
                  <a:lnTo>
                    <a:pt x="38882" y="854"/>
                  </a:lnTo>
                  <a:lnTo>
                    <a:pt x="38597" y="626"/>
                  </a:lnTo>
                  <a:lnTo>
                    <a:pt x="38332" y="399"/>
                  </a:lnTo>
                  <a:lnTo>
                    <a:pt x="38180" y="285"/>
                  </a:lnTo>
                  <a:lnTo>
                    <a:pt x="38009" y="190"/>
                  </a:lnTo>
                  <a:lnTo>
                    <a:pt x="37838" y="114"/>
                  </a:lnTo>
                  <a:lnTo>
                    <a:pt x="37630" y="57"/>
                  </a:lnTo>
                  <a:lnTo>
                    <a:pt x="37421" y="19"/>
                  </a:lnTo>
                  <a:lnTo>
                    <a:pt x="37155" y="0"/>
                  </a:lnTo>
                  <a:lnTo>
                    <a:pt x="36909" y="19"/>
                  </a:lnTo>
                  <a:lnTo>
                    <a:pt x="36681" y="57"/>
                  </a:lnTo>
                  <a:lnTo>
                    <a:pt x="36472" y="114"/>
                  </a:lnTo>
                  <a:lnTo>
                    <a:pt x="36301" y="190"/>
                  </a:lnTo>
                  <a:lnTo>
                    <a:pt x="36150" y="285"/>
                  </a:lnTo>
                  <a:lnTo>
                    <a:pt x="35998" y="399"/>
                  </a:lnTo>
                  <a:lnTo>
                    <a:pt x="35713" y="626"/>
                  </a:lnTo>
                  <a:lnTo>
                    <a:pt x="35448" y="854"/>
                  </a:lnTo>
                  <a:lnTo>
                    <a:pt x="35296" y="949"/>
                  </a:lnTo>
                  <a:lnTo>
                    <a:pt x="35125" y="1044"/>
                  </a:lnTo>
                  <a:lnTo>
                    <a:pt x="34954" y="1120"/>
                  </a:lnTo>
                  <a:lnTo>
                    <a:pt x="34745" y="1177"/>
                  </a:lnTo>
                  <a:lnTo>
                    <a:pt x="34537" y="1234"/>
                  </a:lnTo>
                  <a:lnTo>
                    <a:pt x="34024" y="1234"/>
                  </a:lnTo>
                  <a:lnTo>
                    <a:pt x="33797" y="1177"/>
                  </a:lnTo>
                  <a:lnTo>
                    <a:pt x="33607" y="1120"/>
                  </a:lnTo>
                  <a:lnTo>
                    <a:pt x="33417" y="1044"/>
                  </a:lnTo>
                  <a:lnTo>
                    <a:pt x="33265" y="949"/>
                  </a:lnTo>
                  <a:lnTo>
                    <a:pt x="33114" y="854"/>
                  </a:lnTo>
                  <a:lnTo>
                    <a:pt x="32829" y="626"/>
                  </a:lnTo>
                  <a:lnTo>
                    <a:pt x="32563" y="399"/>
                  </a:lnTo>
                  <a:lnTo>
                    <a:pt x="32411" y="285"/>
                  </a:lnTo>
                  <a:lnTo>
                    <a:pt x="32241" y="190"/>
                  </a:lnTo>
                  <a:lnTo>
                    <a:pt x="32070" y="114"/>
                  </a:lnTo>
                  <a:lnTo>
                    <a:pt x="31880" y="57"/>
                  </a:lnTo>
                  <a:lnTo>
                    <a:pt x="31652" y="19"/>
                  </a:lnTo>
                  <a:lnTo>
                    <a:pt x="31387" y="0"/>
                  </a:lnTo>
                  <a:lnTo>
                    <a:pt x="31140" y="19"/>
                  </a:lnTo>
                  <a:lnTo>
                    <a:pt x="30912" y="57"/>
                  </a:lnTo>
                  <a:lnTo>
                    <a:pt x="30723" y="114"/>
                  </a:lnTo>
                  <a:lnTo>
                    <a:pt x="30533" y="190"/>
                  </a:lnTo>
                  <a:lnTo>
                    <a:pt x="30381" y="285"/>
                  </a:lnTo>
                  <a:lnTo>
                    <a:pt x="30229" y="399"/>
                  </a:lnTo>
                  <a:lnTo>
                    <a:pt x="29945" y="626"/>
                  </a:lnTo>
                  <a:lnTo>
                    <a:pt x="29679" y="854"/>
                  </a:lnTo>
                  <a:lnTo>
                    <a:pt x="29527" y="949"/>
                  </a:lnTo>
                  <a:lnTo>
                    <a:pt x="29375" y="1044"/>
                  </a:lnTo>
                  <a:lnTo>
                    <a:pt x="29186" y="1120"/>
                  </a:lnTo>
                  <a:lnTo>
                    <a:pt x="28996" y="1177"/>
                  </a:lnTo>
                  <a:lnTo>
                    <a:pt x="28768" y="1234"/>
                  </a:lnTo>
                  <a:lnTo>
                    <a:pt x="28256" y="1234"/>
                  </a:lnTo>
                  <a:lnTo>
                    <a:pt x="28028" y="1177"/>
                  </a:lnTo>
                  <a:lnTo>
                    <a:pt x="27838" y="1120"/>
                  </a:lnTo>
                  <a:lnTo>
                    <a:pt x="27648" y="1044"/>
                  </a:lnTo>
                  <a:lnTo>
                    <a:pt x="27497" y="949"/>
                  </a:lnTo>
                  <a:lnTo>
                    <a:pt x="27345" y="854"/>
                  </a:lnTo>
                  <a:lnTo>
                    <a:pt x="27079" y="626"/>
                  </a:lnTo>
                  <a:lnTo>
                    <a:pt x="26795" y="399"/>
                  </a:lnTo>
                  <a:lnTo>
                    <a:pt x="26643" y="285"/>
                  </a:lnTo>
                  <a:lnTo>
                    <a:pt x="26491" y="190"/>
                  </a:lnTo>
                  <a:lnTo>
                    <a:pt x="26301" y="114"/>
                  </a:lnTo>
                  <a:lnTo>
                    <a:pt x="26111" y="57"/>
                  </a:lnTo>
                  <a:lnTo>
                    <a:pt x="25884" y="19"/>
                  </a:lnTo>
                  <a:lnTo>
                    <a:pt x="25637" y="0"/>
                  </a:lnTo>
                  <a:lnTo>
                    <a:pt x="25371" y="19"/>
                  </a:lnTo>
                  <a:lnTo>
                    <a:pt x="25163" y="57"/>
                  </a:lnTo>
                  <a:lnTo>
                    <a:pt x="24973" y="114"/>
                  </a:lnTo>
                  <a:lnTo>
                    <a:pt x="24783" y="190"/>
                  </a:lnTo>
                  <a:lnTo>
                    <a:pt x="24631" y="285"/>
                  </a:lnTo>
                  <a:lnTo>
                    <a:pt x="24480" y="380"/>
                  </a:lnTo>
                  <a:lnTo>
                    <a:pt x="24214" y="607"/>
                  </a:lnTo>
                  <a:lnTo>
                    <a:pt x="23948" y="816"/>
                  </a:lnTo>
                  <a:lnTo>
                    <a:pt x="23796" y="930"/>
                  </a:lnTo>
                  <a:lnTo>
                    <a:pt x="23645" y="1025"/>
                  </a:lnTo>
                  <a:lnTo>
                    <a:pt x="23474" y="1101"/>
                  </a:lnTo>
                  <a:lnTo>
                    <a:pt x="23284" y="1158"/>
                  </a:lnTo>
                  <a:lnTo>
                    <a:pt x="23075" y="1215"/>
                  </a:lnTo>
                  <a:lnTo>
                    <a:pt x="22848" y="1234"/>
                  </a:lnTo>
                  <a:lnTo>
                    <a:pt x="22620" y="1215"/>
                  </a:lnTo>
                  <a:lnTo>
                    <a:pt x="22411" y="1158"/>
                  </a:lnTo>
                  <a:lnTo>
                    <a:pt x="22221" y="1101"/>
                  </a:lnTo>
                  <a:lnTo>
                    <a:pt x="22051" y="1006"/>
                  </a:lnTo>
                  <a:lnTo>
                    <a:pt x="21899" y="911"/>
                  </a:lnTo>
                  <a:lnTo>
                    <a:pt x="21766" y="816"/>
                  </a:lnTo>
                  <a:lnTo>
                    <a:pt x="21500" y="588"/>
                  </a:lnTo>
                  <a:lnTo>
                    <a:pt x="21216" y="380"/>
                  </a:lnTo>
                  <a:lnTo>
                    <a:pt x="21083" y="285"/>
                  </a:lnTo>
                  <a:lnTo>
                    <a:pt x="20912" y="190"/>
                  </a:lnTo>
                  <a:lnTo>
                    <a:pt x="20741" y="114"/>
                  </a:lnTo>
                  <a:lnTo>
                    <a:pt x="20552" y="57"/>
                  </a:lnTo>
                  <a:lnTo>
                    <a:pt x="20324" y="19"/>
                  </a:lnTo>
                  <a:lnTo>
                    <a:pt x="20077" y="0"/>
                  </a:lnTo>
                  <a:lnTo>
                    <a:pt x="19830" y="19"/>
                  </a:lnTo>
                  <a:lnTo>
                    <a:pt x="19603" y="57"/>
                  </a:lnTo>
                  <a:lnTo>
                    <a:pt x="19413" y="114"/>
                  </a:lnTo>
                  <a:lnTo>
                    <a:pt x="19223" y="190"/>
                  </a:lnTo>
                  <a:lnTo>
                    <a:pt x="19071" y="285"/>
                  </a:lnTo>
                  <a:lnTo>
                    <a:pt x="18920" y="399"/>
                  </a:lnTo>
                  <a:lnTo>
                    <a:pt x="18635" y="626"/>
                  </a:lnTo>
                  <a:lnTo>
                    <a:pt x="18369" y="854"/>
                  </a:lnTo>
                  <a:lnTo>
                    <a:pt x="18218" y="949"/>
                  </a:lnTo>
                  <a:lnTo>
                    <a:pt x="18047" y="1044"/>
                  </a:lnTo>
                  <a:lnTo>
                    <a:pt x="17876" y="1120"/>
                  </a:lnTo>
                  <a:lnTo>
                    <a:pt x="17686" y="1177"/>
                  </a:lnTo>
                  <a:lnTo>
                    <a:pt x="17459" y="1234"/>
                  </a:lnTo>
                  <a:lnTo>
                    <a:pt x="16946" y="1234"/>
                  </a:lnTo>
                  <a:lnTo>
                    <a:pt x="16718" y="1177"/>
                  </a:lnTo>
                  <a:lnTo>
                    <a:pt x="16529" y="1120"/>
                  </a:lnTo>
                  <a:lnTo>
                    <a:pt x="16339" y="1044"/>
                  </a:lnTo>
                  <a:lnTo>
                    <a:pt x="16187" y="949"/>
                  </a:lnTo>
                  <a:lnTo>
                    <a:pt x="16035" y="854"/>
                  </a:lnTo>
                  <a:lnTo>
                    <a:pt x="15751" y="626"/>
                  </a:lnTo>
                  <a:lnTo>
                    <a:pt x="15485" y="399"/>
                  </a:lnTo>
                  <a:lnTo>
                    <a:pt x="15333" y="285"/>
                  </a:lnTo>
                  <a:lnTo>
                    <a:pt x="15181" y="190"/>
                  </a:lnTo>
                  <a:lnTo>
                    <a:pt x="14992" y="114"/>
                  </a:lnTo>
                  <a:lnTo>
                    <a:pt x="14802" y="57"/>
                  </a:lnTo>
                  <a:lnTo>
                    <a:pt x="14574" y="19"/>
                  </a:lnTo>
                  <a:lnTo>
                    <a:pt x="14309" y="0"/>
                  </a:lnTo>
                  <a:lnTo>
                    <a:pt x="14062" y="19"/>
                  </a:lnTo>
                  <a:lnTo>
                    <a:pt x="13834" y="57"/>
                  </a:lnTo>
                  <a:lnTo>
                    <a:pt x="13644" y="114"/>
                  </a:lnTo>
                  <a:lnTo>
                    <a:pt x="13455" y="190"/>
                  </a:lnTo>
                  <a:lnTo>
                    <a:pt x="13303" y="285"/>
                  </a:lnTo>
                  <a:lnTo>
                    <a:pt x="13151" y="399"/>
                  </a:lnTo>
                  <a:lnTo>
                    <a:pt x="12866" y="626"/>
                  </a:lnTo>
                  <a:lnTo>
                    <a:pt x="12601" y="854"/>
                  </a:lnTo>
                  <a:lnTo>
                    <a:pt x="12449" y="949"/>
                  </a:lnTo>
                  <a:lnTo>
                    <a:pt x="12297" y="1044"/>
                  </a:lnTo>
                  <a:lnTo>
                    <a:pt x="12107" y="1120"/>
                  </a:lnTo>
                  <a:lnTo>
                    <a:pt x="11918" y="1177"/>
                  </a:lnTo>
                  <a:lnTo>
                    <a:pt x="11690" y="1234"/>
                  </a:lnTo>
                  <a:lnTo>
                    <a:pt x="11178" y="1234"/>
                  </a:lnTo>
                  <a:lnTo>
                    <a:pt x="10950" y="1177"/>
                  </a:lnTo>
                  <a:lnTo>
                    <a:pt x="10760" y="1120"/>
                  </a:lnTo>
                  <a:lnTo>
                    <a:pt x="10570" y="1044"/>
                  </a:lnTo>
                  <a:lnTo>
                    <a:pt x="10418" y="949"/>
                  </a:lnTo>
                  <a:lnTo>
                    <a:pt x="10267" y="854"/>
                  </a:lnTo>
                  <a:lnTo>
                    <a:pt x="10001" y="626"/>
                  </a:lnTo>
                  <a:lnTo>
                    <a:pt x="9716" y="399"/>
                  </a:lnTo>
                  <a:lnTo>
                    <a:pt x="9565" y="285"/>
                  </a:lnTo>
                  <a:lnTo>
                    <a:pt x="9413" y="190"/>
                  </a:lnTo>
                  <a:lnTo>
                    <a:pt x="9223" y="114"/>
                  </a:lnTo>
                  <a:lnTo>
                    <a:pt x="9033" y="57"/>
                  </a:lnTo>
                  <a:lnTo>
                    <a:pt x="8806" y="19"/>
                  </a:lnTo>
                  <a:lnTo>
                    <a:pt x="8559" y="0"/>
                  </a:lnTo>
                  <a:lnTo>
                    <a:pt x="8293" y="19"/>
                  </a:lnTo>
                  <a:lnTo>
                    <a:pt x="8066" y="57"/>
                  </a:lnTo>
                  <a:lnTo>
                    <a:pt x="7876" y="114"/>
                  </a:lnTo>
                  <a:lnTo>
                    <a:pt x="7686" y="190"/>
                  </a:lnTo>
                  <a:lnTo>
                    <a:pt x="7534" y="285"/>
                  </a:lnTo>
                  <a:lnTo>
                    <a:pt x="7382" y="399"/>
                  </a:lnTo>
                  <a:lnTo>
                    <a:pt x="7117" y="626"/>
                  </a:lnTo>
                  <a:lnTo>
                    <a:pt x="6832" y="854"/>
                  </a:lnTo>
                  <a:lnTo>
                    <a:pt x="6680" y="949"/>
                  </a:lnTo>
                  <a:lnTo>
                    <a:pt x="6528" y="1044"/>
                  </a:lnTo>
                  <a:lnTo>
                    <a:pt x="6339" y="1120"/>
                  </a:lnTo>
                  <a:lnTo>
                    <a:pt x="6149" y="1177"/>
                  </a:lnTo>
                  <a:lnTo>
                    <a:pt x="5921" y="1234"/>
                  </a:lnTo>
                  <a:lnTo>
                    <a:pt x="5409" y="1234"/>
                  </a:lnTo>
                  <a:lnTo>
                    <a:pt x="5181" y="1177"/>
                  </a:lnTo>
                  <a:lnTo>
                    <a:pt x="4991" y="1120"/>
                  </a:lnTo>
                  <a:lnTo>
                    <a:pt x="4821" y="1044"/>
                  </a:lnTo>
                  <a:lnTo>
                    <a:pt x="4650" y="949"/>
                  </a:lnTo>
                  <a:lnTo>
                    <a:pt x="4498" y="854"/>
                  </a:lnTo>
                  <a:lnTo>
                    <a:pt x="4232" y="626"/>
                  </a:lnTo>
                  <a:lnTo>
                    <a:pt x="3948" y="399"/>
                  </a:lnTo>
                  <a:lnTo>
                    <a:pt x="3796" y="285"/>
                  </a:lnTo>
                  <a:lnTo>
                    <a:pt x="3644" y="190"/>
                  </a:lnTo>
                  <a:lnTo>
                    <a:pt x="3473" y="114"/>
                  </a:lnTo>
                  <a:lnTo>
                    <a:pt x="3265" y="57"/>
                  </a:lnTo>
                  <a:lnTo>
                    <a:pt x="3037" y="19"/>
                  </a:lnTo>
                  <a:lnTo>
                    <a:pt x="2790" y="0"/>
                  </a:lnTo>
                  <a:close/>
                </a:path>
              </a:pathLst>
            </a:custGeom>
            <a:solidFill>
              <a:srgbClr val="398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
            <p:cNvSpPr/>
            <p:nvPr/>
          </p:nvSpPr>
          <p:spPr>
            <a:xfrm>
              <a:off x="30309" y="4716734"/>
              <a:ext cx="9125176" cy="426769"/>
            </a:xfrm>
            <a:custGeom>
              <a:avLst/>
              <a:gdLst/>
              <a:ahLst/>
              <a:cxnLst/>
              <a:rect l="l" t="t" r="r" b="b"/>
              <a:pathLst>
                <a:path w="90895" h="4251" fill="none" extrusionOk="0">
                  <a:moveTo>
                    <a:pt x="85733" y="1234"/>
                  </a:moveTo>
                  <a:lnTo>
                    <a:pt x="85733" y="1234"/>
                  </a:lnTo>
                  <a:lnTo>
                    <a:pt x="85468" y="1234"/>
                  </a:lnTo>
                  <a:lnTo>
                    <a:pt x="85240" y="1177"/>
                  </a:lnTo>
                  <a:lnTo>
                    <a:pt x="85050" y="1120"/>
                  </a:lnTo>
                  <a:lnTo>
                    <a:pt x="84860" y="1044"/>
                  </a:lnTo>
                  <a:lnTo>
                    <a:pt x="84709" y="949"/>
                  </a:lnTo>
                  <a:lnTo>
                    <a:pt x="84557" y="854"/>
                  </a:lnTo>
                  <a:lnTo>
                    <a:pt x="84291" y="626"/>
                  </a:lnTo>
                  <a:lnTo>
                    <a:pt x="84006" y="399"/>
                  </a:lnTo>
                  <a:lnTo>
                    <a:pt x="83855" y="285"/>
                  </a:lnTo>
                  <a:lnTo>
                    <a:pt x="83703" y="190"/>
                  </a:lnTo>
                  <a:lnTo>
                    <a:pt x="83513" y="114"/>
                  </a:lnTo>
                  <a:lnTo>
                    <a:pt x="83323" y="57"/>
                  </a:lnTo>
                  <a:lnTo>
                    <a:pt x="83096" y="19"/>
                  </a:lnTo>
                  <a:lnTo>
                    <a:pt x="82849" y="0"/>
                  </a:lnTo>
                  <a:lnTo>
                    <a:pt x="82849" y="0"/>
                  </a:lnTo>
                  <a:lnTo>
                    <a:pt x="82583" y="19"/>
                  </a:lnTo>
                  <a:lnTo>
                    <a:pt x="82356" y="57"/>
                  </a:lnTo>
                  <a:lnTo>
                    <a:pt x="82166" y="114"/>
                  </a:lnTo>
                  <a:lnTo>
                    <a:pt x="81995" y="190"/>
                  </a:lnTo>
                  <a:lnTo>
                    <a:pt x="81824" y="285"/>
                  </a:lnTo>
                  <a:lnTo>
                    <a:pt x="81672" y="399"/>
                  </a:lnTo>
                  <a:lnTo>
                    <a:pt x="81407" y="626"/>
                  </a:lnTo>
                  <a:lnTo>
                    <a:pt x="81122" y="854"/>
                  </a:lnTo>
                  <a:lnTo>
                    <a:pt x="80970" y="949"/>
                  </a:lnTo>
                  <a:lnTo>
                    <a:pt x="80819" y="1044"/>
                  </a:lnTo>
                  <a:lnTo>
                    <a:pt x="80629" y="1120"/>
                  </a:lnTo>
                  <a:lnTo>
                    <a:pt x="80439" y="1177"/>
                  </a:lnTo>
                  <a:lnTo>
                    <a:pt x="80211" y="1234"/>
                  </a:lnTo>
                  <a:lnTo>
                    <a:pt x="79965" y="1234"/>
                  </a:lnTo>
                  <a:lnTo>
                    <a:pt x="79965" y="1234"/>
                  </a:lnTo>
                  <a:lnTo>
                    <a:pt x="79699" y="1234"/>
                  </a:lnTo>
                  <a:lnTo>
                    <a:pt x="79490" y="1177"/>
                  </a:lnTo>
                  <a:lnTo>
                    <a:pt x="79282" y="1120"/>
                  </a:lnTo>
                  <a:lnTo>
                    <a:pt x="79111" y="1044"/>
                  </a:lnTo>
                  <a:lnTo>
                    <a:pt x="78940" y="949"/>
                  </a:lnTo>
                  <a:lnTo>
                    <a:pt x="78788" y="854"/>
                  </a:lnTo>
                  <a:lnTo>
                    <a:pt x="78522" y="626"/>
                  </a:lnTo>
                  <a:lnTo>
                    <a:pt x="78238" y="399"/>
                  </a:lnTo>
                  <a:lnTo>
                    <a:pt x="78086" y="285"/>
                  </a:lnTo>
                  <a:lnTo>
                    <a:pt x="77934" y="190"/>
                  </a:lnTo>
                  <a:lnTo>
                    <a:pt x="77763" y="114"/>
                  </a:lnTo>
                  <a:lnTo>
                    <a:pt x="77555" y="57"/>
                  </a:lnTo>
                  <a:lnTo>
                    <a:pt x="77327" y="19"/>
                  </a:lnTo>
                  <a:lnTo>
                    <a:pt x="77080" y="0"/>
                  </a:lnTo>
                  <a:lnTo>
                    <a:pt x="77080" y="0"/>
                  </a:lnTo>
                  <a:lnTo>
                    <a:pt x="76815" y="19"/>
                  </a:lnTo>
                  <a:lnTo>
                    <a:pt x="76606" y="57"/>
                  </a:lnTo>
                  <a:lnTo>
                    <a:pt x="76397" y="114"/>
                  </a:lnTo>
                  <a:lnTo>
                    <a:pt x="76226" y="190"/>
                  </a:lnTo>
                  <a:lnTo>
                    <a:pt x="76056" y="285"/>
                  </a:lnTo>
                  <a:lnTo>
                    <a:pt x="75904" y="399"/>
                  </a:lnTo>
                  <a:lnTo>
                    <a:pt x="75638" y="626"/>
                  </a:lnTo>
                  <a:lnTo>
                    <a:pt x="75354" y="854"/>
                  </a:lnTo>
                  <a:lnTo>
                    <a:pt x="75221" y="949"/>
                  </a:lnTo>
                  <a:lnTo>
                    <a:pt x="75050" y="1044"/>
                  </a:lnTo>
                  <a:lnTo>
                    <a:pt x="74879" y="1120"/>
                  </a:lnTo>
                  <a:lnTo>
                    <a:pt x="74670" y="1177"/>
                  </a:lnTo>
                  <a:lnTo>
                    <a:pt x="74443" y="1234"/>
                  </a:lnTo>
                  <a:lnTo>
                    <a:pt x="74196" y="1234"/>
                  </a:lnTo>
                  <a:lnTo>
                    <a:pt x="74196" y="1234"/>
                  </a:lnTo>
                  <a:lnTo>
                    <a:pt x="73949" y="1234"/>
                  </a:lnTo>
                  <a:lnTo>
                    <a:pt x="73722" y="1177"/>
                  </a:lnTo>
                  <a:lnTo>
                    <a:pt x="73513" y="1120"/>
                  </a:lnTo>
                  <a:lnTo>
                    <a:pt x="73342" y="1044"/>
                  </a:lnTo>
                  <a:lnTo>
                    <a:pt x="73171" y="949"/>
                  </a:lnTo>
                  <a:lnTo>
                    <a:pt x="73038" y="854"/>
                  </a:lnTo>
                  <a:lnTo>
                    <a:pt x="72754" y="626"/>
                  </a:lnTo>
                  <a:lnTo>
                    <a:pt x="72469" y="399"/>
                  </a:lnTo>
                  <a:lnTo>
                    <a:pt x="72336" y="285"/>
                  </a:lnTo>
                  <a:lnTo>
                    <a:pt x="72166" y="190"/>
                  </a:lnTo>
                  <a:lnTo>
                    <a:pt x="71995" y="114"/>
                  </a:lnTo>
                  <a:lnTo>
                    <a:pt x="71786" y="57"/>
                  </a:lnTo>
                  <a:lnTo>
                    <a:pt x="71558" y="19"/>
                  </a:lnTo>
                  <a:lnTo>
                    <a:pt x="71312" y="0"/>
                  </a:lnTo>
                  <a:lnTo>
                    <a:pt x="71312" y="0"/>
                  </a:lnTo>
                  <a:lnTo>
                    <a:pt x="71065" y="19"/>
                  </a:lnTo>
                  <a:lnTo>
                    <a:pt x="70837" y="57"/>
                  </a:lnTo>
                  <a:lnTo>
                    <a:pt x="70648" y="114"/>
                  </a:lnTo>
                  <a:lnTo>
                    <a:pt x="70477" y="190"/>
                  </a:lnTo>
                  <a:lnTo>
                    <a:pt x="70306" y="285"/>
                  </a:lnTo>
                  <a:lnTo>
                    <a:pt x="70173" y="380"/>
                  </a:lnTo>
                  <a:lnTo>
                    <a:pt x="69889" y="607"/>
                  </a:lnTo>
                  <a:lnTo>
                    <a:pt x="69623" y="816"/>
                  </a:lnTo>
                  <a:lnTo>
                    <a:pt x="69490" y="930"/>
                  </a:lnTo>
                  <a:lnTo>
                    <a:pt x="69338" y="1025"/>
                  </a:lnTo>
                  <a:lnTo>
                    <a:pt x="69167" y="1101"/>
                  </a:lnTo>
                  <a:lnTo>
                    <a:pt x="68978" y="1158"/>
                  </a:lnTo>
                  <a:lnTo>
                    <a:pt x="68769" y="1215"/>
                  </a:lnTo>
                  <a:lnTo>
                    <a:pt x="68522" y="1234"/>
                  </a:lnTo>
                  <a:lnTo>
                    <a:pt x="68522" y="1234"/>
                  </a:lnTo>
                  <a:lnTo>
                    <a:pt x="68522" y="1234"/>
                  </a:lnTo>
                  <a:lnTo>
                    <a:pt x="68295" y="1215"/>
                  </a:lnTo>
                  <a:lnTo>
                    <a:pt x="68086" y="1158"/>
                  </a:lnTo>
                  <a:lnTo>
                    <a:pt x="67896" y="1101"/>
                  </a:lnTo>
                  <a:lnTo>
                    <a:pt x="67744" y="1006"/>
                  </a:lnTo>
                  <a:lnTo>
                    <a:pt x="67592" y="911"/>
                  </a:lnTo>
                  <a:lnTo>
                    <a:pt x="67441" y="816"/>
                  </a:lnTo>
                  <a:lnTo>
                    <a:pt x="67175" y="588"/>
                  </a:lnTo>
                  <a:lnTo>
                    <a:pt x="66909" y="380"/>
                  </a:lnTo>
                  <a:lnTo>
                    <a:pt x="66758" y="285"/>
                  </a:lnTo>
                  <a:lnTo>
                    <a:pt x="66606" y="190"/>
                  </a:lnTo>
                  <a:lnTo>
                    <a:pt x="66435" y="114"/>
                  </a:lnTo>
                  <a:lnTo>
                    <a:pt x="66226" y="57"/>
                  </a:lnTo>
                  <a:lnTo>
                    <a:pt x="66017" y="19"/>
                  </a:lnTo>
                  <a:lnTo>
                    <a:pt x="65771" y="0"/>
                  </a:lnTo>
                  <a:lnTo>
                    <a:pt x="65771" y="0"/>
                  </a:lnTo>
                  <a:lnTo>
                    <a:pt x="65505" y="19"/>
                  </a:lnTo>
                  <a:lnTo>
                    <a:pt x="65296" y="57"/>
                  </a:lnTo>
                  <a:lnTo>
                    <a:pt x="65088" y="114"/>
                  </a:lnTo>
                  <a:lnTo>
                    <a:pt x="64917" y="190"/>
                  </a:lnTo>
                  <a:lnTo>
                    <a:pt x="64746" y="285"/>
                  </a:lnTo>
                  <a:lnTo>
                    <a:pt x="64594" y="399"/>
                  </a:lnTo>
                  <a:lnTo>
                    <a:pt x="64329" y="626"/>
                  </a:lnTo>
                  <a:lnTo>
                    <a:pt x="64044" y="854"/>
                  </a:lnTo>
                  <a:lnTo>
                    <a:pt x="63892" y="949"/>
                  </a:lnTo>
                  <a:lnTo>
                    <a:pt x="63740" y="1044"/>
                  </a:lnTo>
                  <a:lnTo>
                    <a:pt x="63570" y="1120"/>
                  </a:lnTo>
                  <a:lnTo>
                    <a:pt x="63361" y="1177"/>
                  </a:lnTo>
                  <a:lnTo>
                    <a:pt x="63133" y="1234"/>
                  </a:lnTo>
                  <a:lnTo>
                    <a:pt x="62886" y="1234"/>
                  </a:lnTo>
                  <a:lnTo>
                    <a:pt x="62886" y="1234"/>
                  </a:lnTo>
                  <a:lnTo>
                    <a:pt x="62621" y="1234"/>
                  </a:lnTo>
                  <a:lnTo>
                    <a:pt x="62412" y="1177"/>
                  </a:lnTo>
                  <a:lnTo>
                    <a:pt x="62203" y="1120"/>
                  </a:lnTo>
                  <a:lnTo>
                    <a:pt x="62033" y="1044"/>
                  </a:lnTo>
                  <a:lnTo>
                    <a:pt x="61862" y="949"/>
                  </a:lnTo>
                  <a:lnTo>
                    <a:pt x="61710" y="854"/>
                  </a:lnTo>
                  <a:lnTo>
                    <a:pt x="61444" y="626"/>
                  </a:lnTo>
                  <a:lnTo>
                    <a:pt x="61160" y="399"/>
                  </a:lnTo>
                  <a:lnTo>
                    <a:pt x="61027" y="285"/>
                  </a:lnTo>
                  <a:lnTo>
                    <a:pt x="60856" y="190"/>
                  </a:lnTo>
                  <a:lnTo>
                    <a:pt x="60685" y="114"/>
                  </a:lnTo>
                  <a:lnTo>
                    <a:pt x="60477" y="57"/>
                  </a:lnTo>
                  <a:lnTo>
                    <a:pt x="60249" y="19"/>
                  </a:lnTo>
                  <a:lnTo>
                    <a:pt x="60002" y="0"/>
                  </a:lnTo>
                  <a:lnTo>
                    <a:pt x="60002" y="0"/>
                  </a:lnTo>
                  <a:lnTo>
                    <a:pt x="59755" y="19"/>
                  </a:lnTo>
                  <a:lnTo>
                    <a:pt x="59528" y="57"/>
                  </a:lnTo>
                  <a:lnTo>
                    <a:pt x="59319" y="114"/>
                  </a:lnTo>
                  <a:lnTo>
                    <a:pt x="59148" y="190"/>
                  </a:lnTo>
                  <a:lnTo>
                    <a:pt x="58977" y="285"/>
                  </a:lnTo>
                  <a:lnTo>
                    <a:pt x="58826" y="399"/>
                  </a:lnTo>
                  <a:lnTo>
                    <a:pt x="58560" y="626"/>
                  </a:lnTo>
                  <a:lnTo>
                    <a:pt x="58275" y="854"/>
                  </a:lnTo>
                  <a:lnTo>
                    <a:pt x="58143" y="949"/>
                  </a:lnTo>
                  <a:lnTo>
                    <a:pt x="57972" y="1044"/>
                  </a:lnTo>
                  <a:lnTo>
                    <a:pt x="57801" y="1120"/>
                  </a:lnTo>
                  <a:lnTo>
                    <a:pt x="57592" y="1177"/>
                  </a:lnTo>
                  <a:lnTo>
                    <a:pt x="57365" y="1234"/>
                  </a:lnTo>
                  <a:lnTo>
                    <a:pt x="57118" y="1234"/>
                  </a:lnTo>
                  <a:lnTo>
                    <a:pt x="57118" y="1234"/>
                  </a:lnTo>
                  <a:lnTo>
                    <a:pt x="56871" y="1234"/>
                  </a:lnTo>
                  <a:lnTo>
                    <a:pt x="56643" y="1177"/>
                  </a:lnTo>
                  <a:lnTo>
                    <a:pt x="56435" y="1120"/>
                  </a:lnTo>
                  <a:lnTo>
                    <a:pt x="56264" y="1044"/>
                  </a:lnTo>
                  <a:lnTo>
                    <a:pt x="56093" y="949"/>
                  </a:lnTo>
                  <a:lnTo>
                    <a:pt x="55960" y="854"/>
                  </a:lnTo>
                  <a:lnTo>
                    <a:pt x="55676" y="626"/>
                  </a:lnTo>
                  <a:lnTo>
                    <a:pt x="55410" y="399"/>
                  </a:lnTo>
                  <a:lnTo>
                    <a:pt x="55258" y="285"/>
                  </a:lnTo>
                  <a:lnTo>
                    <a:pt x="55087" y="190"/>
                  </a:lnTo>
                  <a:lnTo>
                    <a:pt x="54917" y="114"/>
                  </a:lnTo>
                  <a:lnTo>
                    <a:pt x="54708" y="57"/>
                  </a:lnTo>
                  <a:lnTo>
                    <a:pt x="54480" y="19"/>
                  </a:lnTo>
                  <a:lnTo>
                    <a:pt x="54234" y="0"/>
                  </a:lnTo>
                  <a:lnTo>
                    <a:pt x="54234" y="0"/>
                  </a:lnTo>
                  <a:lnTo>
                    <a:pt x="53987" y="19"/>
                  </a:lnTo>
                  <a:lnTo>
                    <a:pt x="53759" y="57"/>
                  </a:lnTo>
                  <a:lnTo>
                    <a:pt x="53550" y="114"/>
                  </a:lnTo>
                  <a:lnTo>
                    <a:pt x="53380" y="190"/>
                  </a:lnTo>
                  <a:lnTo>
                    <a:pt x="53228" y="285"/>
                  </a:lnTo>
                  <a:lnTo>
                    <a:pt x="53076" y="399"/>
                  </a:lnTo>
                  <a:lnTo>
                    <a:pt x="52791" y="626"/>
                  </a:lnTo>
                  <a:lnTo>
                    <a:pt x="52526" y="854"/>
                  </a:lnTo>
                  <a:lnTo>
                    <a:pt x="52374" y="949"/>
                  </a:lnTo>
                  <a:lnTo>
                    <a:pt x="52203" y="1044"/>
                  </a:lnTo>
                  <a:lnTo>
                    <a:pt x="52032" y="1120"/>
                  </a:lnTo>
                  <a:lnTo>
                    <a:pt x="51824" y="1177"/>
                  </a:lnTo>
                  <a:lnTo>
                    <a:pt x="51615" y="1234"/>
                  </a:lnTo>
                  <a:lnTo>
                    <a:pt x="51349" y="1234"/>
                  </a:lnTo>
                  <a:lnTo>
                    <a:pt x="51349" y="1234"/>
                  </a:lnTo>
                  <a:lnTo>
                    <a:pt x="51103" y="1234"/>
                  </a:lnTo>
                  <a:lnTo>
                    <a:pt x="50875" y="1177"/>
                  </a:lnTo>
                  <a:lnTo>
                    <a:pt x="50685" y="1120"/>
                  </a:lnTo>
                  <a:lnTo>
                    <a:pt x="50495" y="1044"/>
                  </a:lnTo>
                  <a:lnTo>
                    <a:pt x="50343" y="949"/>
                  </a:lnTo>
                  <a:lnTo>
                    <a:pt x="50192" y="854"/>
                  </a:lnTo>
                  <a:lnTo>
                    <a:pt x="49907" y="626"/>
                  </a:lnTo>
                  <a:lnTo>
                    <a:pt x="49641" y="399"/>
                  </a:lnTo>
                  <a:lnTo>
                    <a:pt x="49490" y="285"/>
                  </a:lnTo>
                  <a:lnTo>
                    <a:pt x="49319" y="190"/>
                  </a:lnTo>
                  <a:lnTo>
                    <a:pt x="49148" y="114"/>
                  </a:lnTo>
                  <a:lnTo>
                    <a:pt x="48958" y="57"/>
                  </a:lnTo>
                  <a:lnTo>
                    <a:pt x="48731" y="19"/>
                  </a:lnTo>
                  <a:lnTo>
                    <a:pt x="48465" y="0"/>
                  </a:lnTo>
                  <a:lnTo>
                    <a:pt x="48465" y="0"/>
                  </a:lnTo>
                  <a:lnTo>
                    <a:pt x="48218" y="19"/>
                  </a:lnTo>
                  <a:lnTo>
                    <a:pt x="48009" y="57"/>
                  </a:lnTo>
                  <a:lnTo>
                    <a:pt x="47801" y="114"/>
                  </a:lnTo>
                  <a:lnTo>
                    <a:pt x="47630" y="190"/>
                  </a:lnTo>
                  <a:lnTo>
                    <a:pt x="47478" y="285"/>
                  </a:lnTo>
                  <a:lnTo>
                    <a:pt x="47326" y="380"/>
                  </a:lnTo>
                  <a:lnTo>
                    <a:pt x="47061" y="607"/>
                  </a:lnTo>
                  <a:lnTo>
                    <a:pt x="46795" y="816"/>
                  </a:lnTo>
                  <a:lnTo>
                    <a:pt x="46643" y="930"/>
                  </a:lnTo>
                  <a:lnTo>
                    <a:pt x="46491" y="1025"/>
                  </a:lnTo>
                  <a:lnTo>
                    <a:pt x="46321" y="1101"/>
                  </a:lnTo>
                  <a:lnTo>
                    <a:pt x="46131" y="1158"/>
                  </a:lnTo>
                  <a:lnTo>
                    <a:pt x="45922" y="1215"/>
                  </a:lnTo>
                  <a:lnTo>
                    <a:pt x="45694" y="1234"/>
                  </a:lnTo>
                  <a:lnTo>
                    <a:pt x="45694" y="1234"/>
                  </a:lnTo>
                  <a:lnTo>
                    <a:pt x="45694" y="1234"/>
                  </a:lnTo>
                  <a:lnTo>
                    <a:pt x="45448" y="1215"/>
                  </a:lnTo>
                  <a:lnTo>
                    <a:pt x="45239" y="1158"/>
                  </a:lnTo>
                  <a:lnTo>
                    <a:pt x="45068" y="1101"/>
                  </a:lnTo>
                  <a:lnTo>
                    <a:pt x="44897" y="1006"/>
                  </a:lnTo>
                  <a:lnTo>
                    <a:pt x="44746" y="911"/>
                  </a:lnTo>
                  <a:lnTo>
                    <a:pt x="44594" y="816"/>
                  </a:lnTo>
                  <a:lnTo>
                    <a:pt x="44328" y="588"/>
                  </a:lnTo>
                  <a:lnTo>
                    <a:pt x="44063" y="380"/>
                  </a:lnTo>
                  <a:lnTo>
                    <a:pt x="43911" y="285"/>
                  </a:lnTo>
                  <a:lnTo>
                    <a:pt x="43759" y="190"/>
                  </a:lnTo>
                  <a:lnTo>
                    <a:pt x="43588" y="114"/>
                  </a:lnTo>
                  <a:lnTo>
                    <a:pt x="43398" y="57"/>
                  </a:lnTo>
                  <a:lnTo>
                    <a:pt x="43171" y="19"/>
                  </a:lnTo>
                  <a:lnTo>
                    <a:pt x="42924" y="0"/>
                  </a:lnTo>
                  <a:lnTo>
                    <a:pt x="42924" y="0"/>
                  </a:lnTo>
                  <a:lnTo>
                    <a:pt x="42677" y="19"/>
                  </a:lnTo>
                  <a:lnTo>
                    <a:pt x="42450" y="57"/>
                  </a:lnTo>
                  <a:lnTo>
                    <a:pt x="42241" y="114"/>
                  </a:lnTo>
                  <a:lnTo>
                    <a:pt x="42070" y="190"/>
                  </a:lnTo>
                  <a:lnTo>
                    <a:pt x="41899" y="285"/>
                  </a:lnTo>
                  <a:lnTo>
                    <a:pt x="41766" y="399"/>
                  </a:lnTo>
                  <a:lnTo>
                    <a:pt x="41482" y="626"/>
                  </a:lnTo>
                  <a:lnTo>
                    <a:pt x="41216" y="854"/>
                  </a:lnTo>
                  <a:lnTo>
                    <a:pt x="41064" y="949"/>
                  </a:lnTo>
                  <a:lnTo>
                    <a:pt x="40894" y="1044"/>
                  </a:lnTo>
                  <a:lnTo>
                    <a:pt x="40723" y="1120"/>
                  </a:lnTo>
                  <a:lnTo>
                    <a:pt x="40514" y="1177"/>
                  </a:lnTo>
                  <a:lnTo>
                    <a:pt x="40286" y="1234"/>
                  </a:lnTo>
                  <a:lnTo>
                    <a:pt x="40040" y="1234"/>
                  </a:lnTo>
                  <a:lnTo>
                    <a:pt x="40040" y="1234"/>
                  </a:lnTo>
                  <a:lnTo>
                    <a:pt x="39793" y="1234"/>
                  </a:lnTo>
                  <a:lnTo>
                    <a:pt x="39565" y="1177"/>
                  </a:lnTo>
                  <a:lnTo>
                    <a:pt x="39357" y="1120"/>
                  </a:lnTo>
                  <a:lnTo>
                    <a:pt x="39186" y="1044"/>
                  </a:lnTo>
                  <a:lnTo>
                    <a:pt x="39015" y="949"/>
                  </a:lnTo>
                  <a:lnTo>
                    <a:pt x="38882" y="854"/>
                  </a:lnTo>
                  <a:lnTo>
                    <a:pt x="38597" y="626"/>
                  </a:lnTo>
                  <a:lnTo>
                    <a:pt x="38332" y="399"/>
                  </a:lnTo>
                  <a:lnTo>
                    <a:pt x="38180" y="285"/>
                  </a:lnTo>
                  <a:lnTo>
                    <a:pt x="38009" y="190"/>
                  </a:lnTo>
                  <a:lnTo>
                    <a:pt x="37838" y="114"/>
                  </a:lnTo>
                  <a:lnTo>
                    <a:pt x="37630" y="57"/>
                  </a:lnTo>
                  <a:lnTo>
                    <a:pt x="37421" y="19"/>
                  </a:lnTo>
                  <a:lnTo>
                    <a:pt x="37155" y="0"/>
                  </a:lnTo>
                  <a:lnTo>
                    <a:pt x="37155" y="0"/>
                  </a:lnTo>
                  <a:lnTo>
                    <a:pt x="36909" y="19"/>
                  </a:lnTo>
                  <a:lnTo>
                    <a:pt x="36681" y="57"/>
                  </a:lnTo>
                  <a:lnTo>
                    <a:pt x="36472" y="114"/>
                  </a:lnTo>
                  <a:lnTo>
                    <a:pt x="36301" y="190"/>
                  </a:lnTo>
                  <a:lnTo>
                    <a:pt x="36150" y="285"/>
                  </a:lnTo>
                  <a:lnTo>
                    <a:pt x="35998" y="399"/>
                  </a:lnTo>
                  <a:lnTo>
                    <a:pt x="35713" y="626"/>
                  </a:lnTo>
                  <a:lnTo>
                    <a:pt x="35448" y="854"/>
                  </a:lnTo>
                  <a:lnTo>
                    <a:pt x="35296" y="949"/>
                  </a:lnTo>
                  <a:lnTo>
                    <a:pt x="35125" y="1044"/>
                  </a:lnTo>
                  <a:lnTo>
                    <a:pt x="34954" y="1120"/>
                  </a:lnTo>
                  <a:lnTo>
                    <a:pt x="34745" y="1177"/>
                  </a:lnTo>
                  <a:lnTo>
                    <a:pt x="34537" y="1234"/>
                  </a:lnTo>
                  <a:lnTo>
                    <a:pt x="34271" y="1234"/>
                  </a:lnTo>
                  <a:lnTo>
                    <a:pt x="34271" y="1234"/>
                  </a:lnTo>
                  <a:lnTo>
                    <a:pt x="34024" y="1234"/>
                  </a:lnTo>
                  <a:lnTo>
                    <a:pt x="33797" y="1177"/>
                  </a:lnTo>
                  <a:lnTo>
                    <a:pt x="33607" y="1120"/>
                  </a:lnTo>
                  <a:lnTo>
                    <a:pt x="33417" y="1044"/>
                  </a:lnTo>
                  <a:lnTo>
                    <a:pt x="33265" y="949"/>
                  </a:lnTo>
                  <a:lnTo>
                    <a:pt x="33114" y="854"/>
                  </a:lnTo>
                  <a:lnTo>
                    <a:pt x="32829" y="626"/>
                  </a:lnTo>
                  <a:lnTo>
                    <a:pt x="32563" y="399"/>
                  </a:lnTo>
                  <a:lnTo>
                    <a:pt x="32411" y="285"/>
                  </a:lnTo>
                  <a:lnTo>
                    <a:pt x="32241" y="190"/>
                  </a:lnTo>
                  <a:lnTo>
                    <a:pt x="32070" y="114"/>
                  </a:lnTo>
                  <a:lnTo>
                    <a:pt x="31880" y="57"/>
                  </a:lnTo>
                  <a:lnTo>
                    <a:pt x="31652" y="19"/>
                  </a:lnTo>
                  <a:lnTo>
                    <a:pt x="31387" y="0"/>
                  </a:lnTo>
                  <a:lnTo>
                    <a:pt x="31387" y="0"/>
                  </a:lnTo>
                  <a:lnTo>
                    <a:pt x="31140" y="19"/>
                  </a:lnTo>
                  <a:lnTo>
                    <a:pt x="30912" y="57"/>
                  </a:lnTo>
                  <a:lnTo>
                    <a:pt x="30723" y="114"/>
                  </a:lnTo>
                  <a:lnTo>
                    <a:pt x="30533" y="190"/>
                  </a:lnTo>
                  <a:lnTo>
                    <a:pt x="30381" y="285"/>
                  </a:lnTo>
                  <a:lnTo>
                    <a:pt x="30229" y="399"/>
                  </a:lnTo>
                  <a:lnTo>
                    <a:pt x="29945" y="626"/>
                  </a:lnTo>
                  <a:lnTo>
                    <a:pt x="29679" y="854"/>
                  </a:lnTo>
                  <a:lnTo>
                    <a:pt x="29527" y="949"/>
                  </a:lnTo>
                  <a:lnTo>
                    <a:pt x="29375" y="1044"/>
                  </a:lnTo>
                  <a:lnTo>
                    <a:pt x="29186" y="1120"/>
                  </a:lnTo>
                  <a:lnTo>
                    <a:pt x="28996" y="1177"/>
                  </a:lnTo>
                  <a:lnTo>
                    <a:pt x="28768" y="1234"/>
                  </a:lnTo>
                  <a:lnTo>
                    <a:pt x="28502" y="1234"/>
                  </a:lnTo>
                  <a:lnTo>
                    <a:pt x="28502" y="1234"/>
                  </a:lnTo>
                  <a:lnTo>
                    <a:pt x="28256" y="1234"/>
                  </a:lnTo>
                  <a:lnTo>
                    <a:pt x="28028" y="1177"/>
                  </a:lnTo>
                  <a:lnTo>
                    <a:pt x="27838" y="1120"/>
                  </a:lnTo>
                  <a:lnTo>
                    <a:pt x="27648" y="1044"/>
                  </a:lnTo>
                  <a:lnTo>
                    <a:pt x="27497" y="949"/>
                  </a:lnTo>
                  <a:lnTo>
                    <a:pt x="27345" y="854"/>
                  </a:lnTo>
                  <a:lnTo>
                    <a:pt x="27079" y="626"/>
                  </a:lnTo>
                  <a:lnTo>
                    <a:pt x="26795" y="399"/>
                  </a:lnTo>
                  <a:lnTo>
                    <a:pt x="26643" y="285"/>
                  </a:lnTo>
                  <a:lnTo>
                    <a:pt x="26491" y="190"/>
                  </a:lnTo>
                  <a:lnTo>
                    <a:pt x="26301" y="114"/>
                  </a:lnTo>
                  <a:lnTo>
                    <a:pt x="26111" y="57"/>
                  </a:lnTo>
                  <a:lnTo>
                    <a:pt x="25884" y="19"/>
                  </a:lnTo>
                  <a:lnTo>
                    <a:pt x="25637" y="0"/>
                  </a:lnTo>
                  <a:lnTo>
                    <a:pt x="25637" y="0"/>
                  </a:lnTo>
                  <a:lnTo>
                    <a:pt x="25371" y="19"/>
                  </a:lnTo>
                  <a:lnTo>
                    <a:pt x="25163" y="57"/>
                  </a:lnTo>
                  <a:lnTo>
                    <a:pt x="24973" y="114"/>
                  </a:lnTo>
                  <a:lnTo>
                    <a:pt x="24783" y="190"/>
                  </a:lnTo>
                  <a:lnTo>
                    <a:pt x="24631" y="285"/>
                  </a:lnTo>
                  <a:lnTo>
                    <a:pt x="24480" y="380"/>
                  </a:lnTo>
                  <a:lnTo>
                    <a:pt x="24214" y="607"/>
                  </a:lnTo>
                  <a:lnTo>
                    <a:pt x="23948" y="816"/>
                  </a:lnTo>
                  <a:lnTo>
                    <a:pt x="23796" y="930"/>
                  </a:lnTo>
                  <a:lnTo>
                    <a:pt x="23645" y="1025"/>
                  </a:lnTo>
                  <a:lnTo>
                    <a:pt x="23474" y="1101"/>
                  </a:lnTo>
                  <a:lnTo>
                    <a:pt x="23284" y="1158"/>
                  </a:lnTo>
                  <a:lnTo>
                    <a:pt x="23075" y="1215"/>
                  </a:lnTo>
                  <a:lnTo>
                    <a:pt x="22848" y="1234"/>
                  </a:lnTo>
                  <a:lnTo>
                    <a:pt x="22848" y="1234"/>
                  </a:lnTo>
                  <a:lnTo>
                    <a:pt x="22848" y="1234"/>
                  </a:lnTo>
                  <a:lnTo>
                    <a:pt x="22620" y="1215"/>
                  </a:lnTo>
                  <a:lnTo>
                    <a:pt x="22411" y="1158"/>
                  </a:lnTo>
                  <a:lnTo>
                    <a:pt x="22221" y="1101"/>
                  </a:lnTo>
                  <a:lnTo>
                    <a:pt x="22051" y="1006"/>
                  </a:lnTo>
                  <a:lnTo>
                    <a:pt x="21899" y="911"/>
                  </a:lnTo>
                  <a:lnTo>
                    <a:pt x="21766" y="816"/>
                  </a:lnTo>
                  <a:lnTo>
                    <a:pt x="21500" y="588"/>
                  </a:lnTo>
                  <a:lnTo>
                    <a:pt x="21216" y="380"/>
                  </a:lnTo>
                  <a:lnTo>
                    <a:pt x="21083" y="285"/>
                  </a:lnTo>
                  <a:lnTo>
                    <a:pt x="20912" y="190"/>
                  </a:lnTo>
                  <a:lnTo>
                    <a:pt x="20741" y="114"/>
                  </a:lnTo>
                  <a:lnTo>
                    <a:pt x="20552" y="57"/>
                  </a:lnTo>
                  <a:lnTo>
                    <a:pt x="20324" y="19"/>
                  </a:lnTo>
                  <a:lnTo>
                    <a:pt x="20077" y="0"/>
                  </a:lnTo>
                  <a:lnTo>
                    <a:pt x="20077" y="0"/>
                  </a:lnTo>
                  <a:lnTo>
                    <a:pt x="19830" y="19"/>
                  </a:lnTo>
                  <a:lnTo>
                    <a:pt x="19603" y="57"/>
                  </a:lnTo>
                  <a:lnTo>
                    <a:pt x="19413" y="114"/>
                  </a:lnTo>
                  <a:lnTo>
                    <a:pt x="19223" y="190"/>
                  </a:lnTo>
                  <a:lnTo>
                    <a:pt x="19071" y="285"/>
                  </a:lnTo>
                  <a:lnTo>
                    <a:pt x="18920" y="399"/>
                  </a:lnTo>
                  <a:lnTo>
                    <a:pt x="18635" y="626"/>
                  </a:lnTo>
                  <a:lnTo>
                    <a:pt x="18369" y="854"/>
                  </a:lnTo>
                  <a:lnTo>
                    <a:pt x="18218" y="949"/>
                  </a:lnTo>
                  <a:lnTo>
                    <a:pt x="18047" y="1044"/>
                  </a:lnTo>
                  <a:lnTo>
                    <a:pt x="17876" y="1120"/>
                  </a:lnTo>
                  <a:lnTo>
                    <a:pt x="17686" y="1177"/>
                  </a:lnTo>
                  <a:lnTo>
                    <a:pt x="17459" y="1234"/>
                  </a:lnTo>
                  <a:lnTo>
                    <a:pt x="17193" y="1234"/>
                  </a:lnTo>
                  <a:lnTo>
                    <a:pt x="17193" y="1234"/>
                  </a:lnTo>
                  <a:lnTo>
                    <a:pt x="16946" y="1234"/>
                  </a:lnTo>
                  <a:lnTo>
                    <a:pt x="16718" y="1177"/>
                  </a:lnTo>
                  <a:lnTo>
                    <a:pt x="16529" y="1120"/>
                  </a:lnTo>
                  <a:lnTo>
                    <a:pt x="16339" y="1044"/>
                  </a:lnTo>
                  <a:lnTo>
                    <a:pt x="16187" y="949"/>
                  </a:lnTo>
                  <a:lnTo>
                    <a:pt x="16035" y="854"/>
                  </a:lnTo>
                  <a:lnTo>
                    <a:pt x="15751" y="626"/>
                  </a:lnTo>
                  <a:lnTo>
                    <a:pt x="15485" y="399"/>
                  </a:lnTo>
                  <a:lnTo>
                    <a:pt x="15333" y="285"/>
                  </a:lnTo>
                  <a:lnTo>
                    <a:pt x="15181" y="190"/>
                  </a:lnTo>
                  <a:lnTo>
                    <a:pt x="14992" y="114"/>
                  </a:lnTo>
                  <a:lnTo>
                    <a:pt x="14802" y="57"/>
                  </a:lnTo>
                  <a:lnTo>
                    <a:pt x="14574" y="19"/>
                  </a:lnTo>
                  <a:lnTo>
                    <a:pt x="14309" y="0"/>
                  </a:lnTo>
                  <a:lnTo>
                    <a:pt x="14309" y="0"/>
                  </a:lnTo>
                  <a:lnTo>
                    <a:pt x="14062" y="19"/>
                  </a:lnTo>
                  <a:lnTo>
                    <a:pt x="13834" y="57"/>
                  </a:lnTo>
                  <a:lnTo>
                    <a:pt x="13644" y="114"/>
                  </a:lnTo>
                  <a:lnTo>
                    <a:pt x="13455" y="190"/>
                  </a:lnTo>
                  <a:lnTo>
                    <a:pt x="13303" y="285"/>
                  </a:lnTo>
                  <a:lnTo>
                    <a:pt x="13151" y="399"/>
                  </a:lnTo>
                  <a:lnTo>
                    <a:pt x="12866" y="626"/>
                  </a:lnTo>
                  <a:lnTo>
                    <a:pt x="12601" y="854"/>
                  </a:lnTo>
                  <a:lnTo>
                    <a:pt x="12449" y="949"/>
                  </a:lnTo>
                  <a:lnTo>
                    <a:pt x="12297" y="1044"/>
                  </a:lnTo>
                  <a:lnTo>
                    <a:pt x="12107" y="1120"/>
                  </a:lnTo>
                  <a:lnTo>
                    <a:pt x="11918" y="1177"/>
                  </a:lnTo>
                  <a:lnTo>
                    <a:pt x="11690" y="1234"/>
                  </a:lnTo>
                  <a:lnTo>
                    <a:pt x="11424" y="1234"/>
                  </a:lnTo>
                  <a:lnTo>
                    <a:pt x="11424" y="1234"/>
                  </a:lnTo>
                  <a:lnTo>
                    <a:pt x="11178" y="1234"/>
                  </a:lnTo>
                  <a:lnTo>
                    <a:pt x="10950" y="1177"/>
                  </a:lnTo>
                  <a:lnTo>
                    <a:pt x="10760" y="1120"/>
                  </a:lnTo>
                  <a:lnTo>
                    <a:pt x="10570" y="1044"/>
                  </a:lnTo>
                  <a:lnTo>
                    <a:pt x="10418" y="949"/>
                  </a:lnTo>
                  <a:lnTo>
                    <a:pt x="10267" y="854"/>
                  </a:lnTo>
                  <a:lnTo>
                    <a:pt x="10001" y="626"/>
                  </a:lnTo>
                  <a:lnTo>
                    <a:pt x="9716" y="399"/>
                  </a:lnTo>
                  <a:lnTo>
                    <a:pt x="9565" y="285"/>
                  </a:lnTo>
                  <a:lnTo>
                    <a:pt x="9413" y="190"/>
                  </a:lnTo>
                  <a:lnTo>
                    <a:pt x="9223" y="114"/>
                  </a:lnTo>
                  <a:lnTo>
                    <a:pt x="9033" y="57"/>
                  </a:lnTo>
                  <a:lnTo>
                    <a:pt x="8806" y="19"/>
                  </a:lnTo>
                  <a:lnTo>
                    <a:pt x="8559" y="0"/>
                  </a:lnTo>
                  <a:lnTo>
                    <a:pt x="8559" y="0"/>
                  </a:lnTo>
                  <a:lnTo>
                    <a:pt x="8293" y="19"/>
                  </a:lnTo>
                  <a:lnTo>
                    <a:pt x="8066" y="57"/>
                  </a:lnTo>
                  <a:lnTo>
                    <a:pt x="7876" y="114"/>
                  </a:lnTo>
                  <a:lnTo>
                    <a:pt x="7686" y="190"/>
                  </a:lnTo>
                  <a:lnTo>
                    <a:pt x="7534" y="285"/>
                  </a:lnTo>
                  <a:lnTo>
                    <a:pt x="7382" y="399"/>
                  </a:lnTo>
                  <a:lnTo>
                    <a:pt x="7117" y="626"/>
                  </a:lnTo>
                  <a:lnTo>
                    <a:pt x="6832" y="854"/>
                  </a:lnTo>
                  <a:lnTo>
                    <a:pt x="6680" y="949"/>
                  </a:lnTo>
                  <a:lnTo>
                    <a:pt x="6528" y="1044"/>
                  </a:lnTo>
                  <a:lnTo>
                    <a:pt x="6339" y="1120"/>
                  </a:lnTo>
                  <a:lnTo>
                    <a:pt x="6149" y="1177"/>
                  </a:lnTo>
                  <a:lnTo>
                    <a:pt x="5921" y="1234"/>
                  </a:lnTo>
                  <a:lnTo>
                    <a:pt x="5675" y="1234"/>
                  </a:lnTo>
                  <a:lnTo>
                    <a:pt x="5675" y="1234"/>
                  </a:lnTo>
                  <a:lnTo>
                    <a:pt x="5409" y="1234"/>
                  </a:lnTo>
                  <a:lnTo>
                    <a:pt x="5181" y="1177"/>
                  </a:lnTo>
                  <a:lnTo>
                    <a:pt x="4991" y="1120"/>
                  </a:lnTo>
                  <a:lnTo>
                    <a:pt x="4821" y="1044"/>
                  </a:lnTo>
                  <a:lnTo>
                    <a:pt x="4650" y="949"/>
                  </a:lnTo>
                  <a:lnTo>
                    <a:pt x="4498" y="854"/>
                  </a:lnTo>
                  <a:lnTo>
                    <a:pt x="4232" y="626"/>
                  </a:lnTo>
                  <a:lnTo>
                    <a:pt x="3948" y="399"/>
                  </a:lnTo>
                  <a:lnTo>
                    <a:pt x="3796" y="285"/>
                  </a:lnTo>
                  <a:lnTo>
                    <a:pt x="3644" y="190"/>
                  </a:lnTo>
                  <a:lnTo>
                    <a:pt x="3473" y="114"/>
                  </a:lnTo>
                  <a:lnTo>
                    <a:pt x="3265" y="57"/>
                  </a:lnTo>
                  <a:lnTo>
                    <a:pt x="3037" y="19"/>
                  </a:lnTo>
                  <a:lnTo>
                    <a:pt x="2790" y="0"/>
                  </a:lnTo>
                  <a:lnTo>
                    <a:pt x="2790" y="0"/>
                  </a:lnTo>
                  <a:lnTo>
                    <a:pt x="2544" y="19"/>
                  </a:lnTo>
                  <a:lnTo>
                    <a:pt x="2316" y="57"/>
                  </a:lnTo>
                  <a:lnTo>
                    <a:pt x="2126" y="114"/>
                  </a:lnTo>
                  <a:lnTo>
                    <a:pt x="1955" y="190"/>
                  </a:lnTo>
                  <a:lnTo>
                    <a:pt x="1785" y="285"/>
                  </a:lnTo>
                  <a:lnTo>
                    <a:pt x="1633" y="380"/>
                  </a:lnTo>
                  <a:lnTo>
                    <a:pt x="1367" y="607"/>
                  </a:lnTo>
                  <a:lnTo>
                    <a:pt x="1101" y="816"/>
                  </a:lnTo>
                  <a:lnTo>
                    <a:pt x="969" y="930"/>
                  </a:lnTo>
                  <a:lnTo>
                    <a:pt x="798" y="1025"/>
                  </a:lnTo>
                  <a:lnTo>
                    <a:pt x="646" y="1101"/>
                  </a:lnTo>
                  <a:lnTo>
                    <a:pt x="456" y="1158"/>
                  </a:lnTo>
                  <a:lnTo>
                    <a:pt x="247" y="1215"/>
                  </a:lnTo>
                  <a:lnTo>
                    <a:pt x="1" y="1234"/>
                  </a:lnTo>
                  <a:lnTo>
                    <a:pt x="1" y="3264"/>
                  </a:lnTo>
                  <a:lnTo>
                    <a:pt x="1" y="4251"/>
                  </a:lnTo>
                  <a:lnTo>
                    <a:pt x="90895" y="4251"/>
                  </a:lnTo>
                  <a:lnTo>
                    <a:pt x="90895" y="1158"/>
                  </a:lnTo>
                  <a:lnTo>
                    <a:pt x="90895" y="1158"/>
                  </a:lnTo>
                  <a:lnTo>
                    <a:pt x="90743" y="1082"/>
                  </a:lnTo>
                  <a:lnTo>
                    <a:pt x="90591" y="1025"/>
                  </a:lnTo>
                  <a:lnTo>
                    <a:pt x="90458" y="949"/>
                  </a:lnTo>
                  <a:lnTo>
                    <a:pt x="90325" y="854"/>
                  </a:lnTo>
                  <a:lnTo>
                    <a:pt x="90098" y="664"/>
                  </a:lnTo>
                  <a:lnTo>
                    <a:pt x="89870" y="475"/>
                  </a:lnTo>
                  <a:lnTo>
                    <a:pt x="89623" y="285"/>
                  </a:lnTo>
                  <a:lnTo>
                    <a:pt x="89490" y="209"/>
                  </a:lnTo>
                  <a:lnTo>
                    <a:pt x="89358" y="152"/>
                  </a:lnTo>
                  <a:lnTo>
                    <a:pt x="89187" y="76"/>
                  </a:lnTo>
                  <a:lnTo>
                    <a:pt x="89016" y="38"/>
                  </a:lnTo>
                  <a:lnTo>
                    <a:pt x="88826" y="19"/>
                  </a:lnTo>
                  <a:lnTo>
                    <a:pt x="88618" y="0"/>
                  </a:lnTo>
                  <a:lnTo>
                    <a:pt x="88618" y="0"/>
                  </a:lnTo>
                  <a:lnTo>
                    <a:pt x="88352" y="19"/>
                  </a:lnTo>
                  <a:lnTo>
                    <a:pt x="88124" y="57"/>
                  </a:lnTo>
                  <a:lnTo>
                    <a:pt x="87934" y="114"/>
                  </a:lnTo>
                  <a:lnTo>
                    <a:pt x="87745" y="190"/>
                  </a:lnTo>
                  <a:lnTo>
                    <a:pt x="87593" y="285"/>
                  </a:lnTo>
                  <a:lnTo>
                    <a:pt x="87441" y="399"/>
                  </a:lnTo>
                  <a:lnTo>
                    <a:pt x="87175" y="626"/>
                  </a:lnTo>
                  <a:lnTo>
                    <a:pt x="86891" y="854"/>
                  </a:lnTo>
                  <a:lnTo>
                    <a:pt x="86739" y="949"/>
                  </a:lnTo>
                  <a:lnTo>
                    <a:pt x="86587" y="1044"/>
                  </a:lnTo>
                  <a:lnTo>
                    <a:pt x="86397" y="1120"/>
                  </a:lnTo>
                  <a:lnTo>
                    <a:pt x="86208" y="1177"/>
                  </a:lnTo>
                  <a:lnTo>
                    <a:pt x="85980" y="1234"/>
                  </a:lnTo>
                  <a:lnTo>
                    <a:pt x="85733" y="12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6" name="Google Shape;366;p2"/>
          <p:cNvSpPr/>
          <p:nvPr/>
        </p:nvSpPr>
        <p:spPr>
          <a:xfrm>
            <a:off x="3921825" y="95600"/>
            <a:ext cx="1300350" cy="324025"/>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
          <p:cNvSpPr/>
          <p:nvPr/>
        </p:nvSpPr>
        <p:spPr>
          <a:xfrm>
            <a:off x="254100" y="1293425"/>
            <a:ext cx="812719" cy="202516"/>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
          <p:cNvSpPr/>
          <p:nvPr/>
        </p:nvSpPr>
        <p:spPr>
          <a:xfrm>
            <a:off x="6937675" y="223998"/>
            <a:ext cx="651865" cy="162466"/>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
          <p:cNvSpPr/>
          <p:nvPr/>
        </p:nvSpPr>
        <p:spPr>
          <a:xfrm>
            <a:off x="8197450" y="1657873"/>
            <a:ext cx="651865" cy="162466"/>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0" name="Google Shape;370;p2"/>
          <p:cNvGrpSpPr/>
          <p:nvPr/>
        </p:nvGrpSpPr>
        <p:grpSpPr>
          <a:xfrm>
            <a:off x="173040" y="2656313"/>
            <a:ext cx="690543" cy="489118"/>
            <a:chOff x="834125" y="1990550"/>
            <a:chExt cx="524768" cy="371699"/>
          </a:xfrm>
        </p:grpSpPr>
        <p:sp>
          <p:nvSpPr>
            <p:cNvPr id="371" name="Google Shape;371;p2"/>
            <p:cNvSpPr/>
            <p:nvPr/>
          </p:nvSpPr>
          <p:spPr>
            <a:xfrm>
              <a:off x="997411" y="2157321"/>
              <a:ext cx="361482" cy="99920"/>
            </a:xfrm>
            <a:custGeom>
              <a:avLst/>
              <a:gdLst/>
              <a:ahLst/>
              <a:cxnLst/>
              <a:rect l="l" t="t" r="r" b="b"/>
              <a:pathLst>
                <a:path w="26876" h="7429" extrusionOk="0">
                  <a:moveTo>
                    <a:pt x="21624" y="1"/>
                  </a:moveTo>
                  <a:lnTo>
                    <a:pt x="21145" y="21"/>
                  </a:lnTo>
                  <a:lnTo>
                    <a:pt x="20686" y="61"/>
                  </a:lnTo>
                  <a:lnTo>
                    <a:pt x="20207" y="140"/>
                  </a:lnTo>
                  <a:lnTo>
                    <a:pt x="19727" y="240"/>
                  </a:lnTo>
                  <a:lnTo>
                    <a:pt x="19268" y="360"/>
                  </a:lnTo>
                  <a:lnTo>
                    <a:pt x="18809" y="500"/>
                  </a:lnTo>
                  <a:lnTo>
                    <a:pt x="18350" y="680"/>
                  </a:lnTo>
                  <a:lnTo>
                    <a:pt x="17910" y="879"/>
                  </a:lnTo>
                  <a:lnTo>
                    <a:pt x="17471" y="1119"/>
                  </a:lnTo>
                  <a:lnTo>
                    <a:pt x="17052" y="1358"/>
                  </a:lnTo>
                  <a:lnTo>
                    <a:pt x="16652" y="1618"/>
                  </a:lnTo>
                  <a:lnTo>
                    <a:pt x="16253" y="1898"/>
                  </a:lnTo>
                  <a:lnTo>
                    <a:pt x="15954" y="2137"/>
                  </a:lnTo>
                  <a:lnTo>
                    <a:pt x="15674" y="2377"/>
                  </a:lnTo>
                  <a:lnTo>
                    <a:pt x="15395" y="2636"/>
                  </a:lnTo>
                  <a:lnTo>
                    <a:pt x="15135" y="2916"/>
                  </a:lnTo>
                  <a:lnTo>
                    <a:pt x="14875" y="3175"/>
                  </a:lnTo>
                  <a:lnTo>
                    <a:pt x="14636" y="3475"/>
                  </a:lnTo>
                  <a:lnTo>
                    <a:pt x="14396" y="3774"/>
                  </a:lnTo>
                  <a:lnTo>
                    <a:pt x="14177" y="4074"/>
                  </a:lnTo>
                  <a:lnTo>
                    <a:pt x="13777" y="3894"/>
                  </a:lnTo>
                  <a:lnTo>
                    <a:pt x="13398" y="3715"/>
                  </a:lnTo>
                  <a:lnTo>
                    <a:pt x="12999" y="3555"/>
                  </a:lnTo>
                  <a:lnTo>
                    <a:pt x="12599" y="3415"/>
                  </a:lnTo>
                  <a:lnTo>
                    <a:pt x="12200" y="3275"/>
                  </a:lnTo>
                  <a:lnTo>
                    <a:pt x="11781" y="3155"/>
                  </a:lnTo>
                  <a:lnTo>
                    <a:pt x="11361" y="3056"/>
                  </a:lnTo>
                  <a:lnTo>
                    <a:pt x="10962" y="2976"/>
                  </a:lnTo>
                  <a:lnTo>
                    <a:pt x="10423" y="2896"/>
                  </a:lnTo>
                  <a:lnTo>
                    <a:pt x="9904" y="2836"/>
                  </a:lnTo>
                  <a:lnTo>
                    <a:pt x="9365" y="2796"/>
                  </a:lnTo>
                  <a:lnTo>
                    <a:pt x="8306" y="2796"/>
                  </a:lnTo>
                  <a:lnTo>
                    <a:pt x="7767" y="2836"/>
                  </a:lnTo>
                  <a:lnTo>
                    <a:pt x="7248" y="2916"/>
                  </a:lnTo>
                  <a:lnTo>
                    <a:pt x="6729" y="2996"/>
                  </a:lnTo>
                  <a:lnTo>
                    <a:pt x="6210" y="3116"/>
                  </a:lnTo>
                  <a:lnTo>
                    <a:pt x="5711" y="3255"/>
                  </a:lnTo>
                  <a:lnTo>
                    <a:pt x="5212" y="3415"/>
                  </a:lnTo>
                  <a:lnTo>
                    <a:pt x="4712" y="3595"/>
                  </a:lnTo>
                  <a:lnTo>
                    <a:pt x="4233" y="3814"/>
                  </a:lnTo>
                  <a:lnTo>
                    <a:pt x="3774" y="4054"/>
                  </a:lnTo>
                  <a:lnTo>
                    <a:pt x="3315" y="4294"/>
                  </a:lnTo>
                  <a:lnTo>
                    <a:pt x="2876" y="4573"/>
                  </a:lnTo>
                  <a:lnTo>
                    <a:pt x="2456" y="4873"/>
                  </a:lnTo>
                  <a:lnTo>
                    <a:pt x="2037" y="5192"/>
                  </a:lnTo>
                  <a:lnTo>
                    <a:pt x="1658" y="5512"/>
                  </a:lnTo>
                  <a:lnTo>
                    <a:pt x="1278" y="5871"/>
                  </a:lnTo>
                  <a:lnTo>
                    <a:pt x="919" y="6230"/>
                  </a:lnTo>
                  <a:lnTo>
                    <a:pt x="599" y="6610"/>
                  </a:lnTo>
                  <a:lnTo>
                    <a:pt x="280" y="7009"/>
                  </a:lnTo>
                  <a:lnTo>
                    <a:pt x="0" y="7428"/>
                  </a:lnTo>
                  <a:lnTo>
                    <a:pt x="0" y="7428"/>
                  </a:lnTo>
                  <a:lnTo>
                    <a:pt x="380" y="7109"/>
                  </a:lnTo>
                  <a:lnTo>
                    <a:pt x="779" y="6809"/>
                  </a:lnTo>
                  <a:lnTo>
                    <a:pt x="1198" y="6530"/>
                  </a:lnTo>
                  <a:lnTo>
                    <a:pt x="1598" y="6270"/>
                  </a:lnTo>
                  <a:lnTo>
                    <a:pt x="2017" y="6011"/>
                  </a:lnTo>
                  <a:lnTo>
                    <a:pt x="2436" y="5771"/>
                  </a:lnTo>
                  <a:lnTo>
                    <a:pt x="2876" y="5571"/>
                  </a:lnTo>
                  <a:lnTo>
                    <a:pt x="3315" y="5372"/>
                  </a:lnTo>
                  <a:lnTo>
                    <a:pt x="3754" y="5192"/>
                  </a:lnTo>
                  <a:lnTo>
                    <a:pt x="4193" y="5012"/>
                  </a:lnTo>
                  <a:lnTo>
                    <a:pt x="4653" y="4873"/>
                  </a:lnTo>
                  <a:lnTo>
                    <a:pt x="5092" y="4753"/>
                  </a:lnTo>
                  <a:lnTo>
                    <a:pt x="5551" y="4633"/>
                  </a:lnTo>
                  <a:lnTo>
                    <a:pt x="6010" y="4533"/>
                  </a:lnTo>
                  <a:lnTo>
                    <a:pt x="6470" y="4473"/>
                  </a:lnTo>
                  <a:lnTo>
                    <a:pt x="6949" y="4413"/>
                  </a:lnTo>
                  <a:lnTo>
                    <a:pt x="7408" y="4373"/>
                  </a:lnTo>
                  <a:lnTo>
                    <a:pt x="8326" y="4373"/>
                  </a:lnTo>
                  <a:lnTo>
                    <a:pt x="8786" y="4393"/>
                  </a:lnTo>
                  <a:lnTo>
                    <a:pt x="9245" y="4433"/>
                  </a:lnTo>
                  <a:lnTo>
                    <a:pt x="9704" y="4473"/>
                  </a:lnTo>
                  <a:lnTo>
                    <a:pt x="10163" y="4553"/>
                  </a:lnTo>
                  <a:lnTo>
                    <a:pt x="10603" y="4653"/>
                  </a:lnTo>
                  <a:lnTo>
                    <a:pt x="11062" y="4753"/>
                  </a:lnTo>
                  <a:lnTo>
                    <a:pt x="11501" y="4893"/>
                  </a:lnTo>
                  <a:lnTo>
                    <a:pt x="11940" y="5032"/>
                  </a:lnTo>
                  <a:lnTo>
                    <a:pt x="12360" y="5192"/>
                  </a:lnTo>
                  <a:lnTo>
                    <a:pt x="12779" y="5372"/>
                  </a:lnTo>
                  <a:lnTo>
                    <a:pt x="13198" y="5571"/>
                  </a:lnTo>
                  <a:lnTo>
                    <a:pt x="13598" y="5791"/>
                  </a:lnTo>
                  <a:lnTo>
                    <a:pt x="13997" y="6011"/>
                  </a:lnTo>
                  <a:lnTo>
                    <a:pt x="14776" y="6490"/>
                  </a:lnTo>
                  <a:lnTo>
                    <a:pt x="15235" y="5691"/>
                  </a:lnTo>
                  <a:lnTo>
                    <a:pt x="15434" y="5352"/>
                  </a:lnTo>
                  <a:lnTo>
                    <a:pt x="15654" y="5012"/>
                  </a:lnTo>
                  <a:lnTo>
                    <a:pt x="15894" y="4673"/>
                  </a:lnTo>
                  <a:lnTo>
                    <a:pt x="16153" y="4353"/>
                  </a:lnTo>
                  <a:lnTo>
                    <a:pt x="16433" y="4054"/>
                  </a:lnTo>
                  <a:lnTo>
                    <a:pt x="16712" y="3754"/>
                  </a:lnTo>
                  <a:lnTo>
                    <a:pt x="16992" y="3475"/>
                  </a:lnTo>
                  <a:lnTo>
                    <a:pt x="17291" y="3195"/>
                  </a:lnTo>
                  <a:lnTo>
                    <a:pt x="17611" y="2936"/>
                  </a:lnTo>
                  <a:lnTo>
                    <a:pt x="17950" y="2676"/>
                  </a:lnTo>
                  <a:lnTo>
                    <a:pt x="18270" y="2457"/>
                  </a:lnTo>
                  <a:lnTo>
                    <a:pt x="18629" y="2237"/>
                  </a:lnTo>
                  <a:lnTo>
                    <a:pt x="18989" y="2037"/>
                  </a:lnTo>
                  <a:lnTo>
                    <a:pt x="19348" y="1858"/>
                  </a:lnTo>
                  <a:lnTo>
                    <a:pt x="19727" y="1678"/>
                  </a:lnTo>
                  <a:lnTo>
                    <a:pt x="20107" y="1538"/>
                  </a:lnTo>
                  <a:lnTo>
                    <a:pt x="20506" y="1398"/>
                  </a:lnTo>
                  <a:lnTo>
                    <a:pt x="20905" y="1299"/>
                  </a:lnTo>
                  <a:lnTo>
                    <a:pt x="21305" y="1199"/>
                  </a:lnTo>
                  <a:lnTo>
                    <a:pt x="21724" y="1119"/>
                  </a:lnTo>
                  <a:lnTo>
                    <a:pt x="22143" y="1059"/>
                  </a:lnTo>
                  <a:lnTo>
                    <a:pt x="22563" y="1019"/>
                  </a:lnTo>
                  <a:lnTo>
                    <a:pt x="23002" y="999"/>
                  </a:lnTo>
                  <a:lnTo>
                    <a:pt x="23421" y="999"/>
                  </a:lnTo>
                  <a:lnTo>
                    <a:pt x="23860" y="1019"/>
                  </a:lnTo>
                  <a:lnTo>
                    <a:pt x="24280" y="1039"/>
                  </a:lnTo>
                  <a:lnTo>
                    <a:pt x="24719" y="1099"/>
                  </a:lnTo>
                  <a:lnTo>
                    <a:pt x="25138" y="1159"/>
                  </a:lnTo>
                  <a:lnTo>
                    <a:pt x="25578" y="1259"/>
                  </a:lnTo>
                  <a:lnTo>
                    <a:pt x="26017" y="1358"/>
                  </a:lnTo>
                  <a:lnTo>
                    <a:pt x="26436" y="1478"/>
                  </a:lnTo>
                  <a:lnTo>
                    <a:pt x="26875" y="1618"/>
                  </a:lnTo>
                  <a:lnTo>
                    <a:pt x="26496" y="1358"/>
                  </a:lnTo>
                  <a:lnTo>
                    <a:pt x="26097" y="1119"/>
                  </a:lnTo>
                  <a:lnTo>
                    <a:pt x="25697" y="899"/>
                  </a:lnTo>
                  <a:lnTo>
                    <a:pt x="25278" y="720"/>
                  </a:lnTo>
                  <a:lnTo>
                    <a:pt x="24859" y="540"/>
                  </a:lnTo>
                  <a:lnTo>
                    <a:pt x="24419" y="400"/>
                  </a:lnTo>
                  <a:lnTo>
                    <a:pt x="23960" y="260"/>
                  </a:lnTo>
                  <a:lnTo>
                    <a:pt x="23501" y="160"/>
                  </a:lnTo>
                  <a:lnTo>
                    <a:pt x="23042" y="81"/>
                  </a:lnTo>
                  <a:lnTo>
                    <a:pt x="22583" y="41"/>
                  </a:lnTo>
                  <a:lnTo>
                    <a:pt x="22103" y="1"/>
                  </a:lnTo>
                  <a:close/>
                </a:path>
              </a:pathLst>
            </a:custGeom>
            <a:solidFill>
              <a:srgbClr val="2E58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2"/>
            <p:cNvSpPr/>
            <p:nvPr/>
          </p:nvSpPr>
          <p:spPr>
            <a:xfrm>
              <a:off x="898579" y="1990550"/>
              <a:ext cx="141803" cy="39220"/>
            </a:xfrm>
            <a:custGeom>
              <a:avLst/>
              <a:gdLst/>
              <a:ahLst/>
              <a:cxnLst/>
              <a:rect l="l" t="t" r="r" b="b"/>
              <a:pathLst>
                <a:path w="10543" h="2916" extrusionOk="0">
                  <a:moveTo>
                    <a:pt x="8486" y="0"/>
                  </a:moveTo>
                  <a:lnTo>
                    <a:pt x="8107" y="40"/>
                  </a:lnTo>
                  <a:lnTo>
                    <a:pt x="7748" y="100"/>
                  </a:lnTo>
                  <a:lnTo>
                    <a:pt x="7368" y="200"/>
                  </a:lnTo>
                  <a:lnTo>
                    <a:pt x="7029" y="360"/>
                  </a:lnTo>
                  <a:lnTo>
                    <a:pt x="6689" y="540"/>
                  </a:lnTo>
                  <a:lnTo>
                    <a:pt x="6370" y="759"/>
                  </a:lnTo>
                  <a:lnTo>
                    <a:pt x="6150" y="939"/>
                  </a:lnTo>
                  <a:lnTo>
                    <a:pt x="5931" y="1158"/>
                  </a:lnTo>
                  <a:lnTo>
                    <a:pt x="5731" y="1378"/>
                  </a:lnTo>
                  <a:lnTo>
                    <a:pt x="5551" y="1598"/>
                  </a:lnTo>
                  <a:lnTo>
                    <a:pt x="5252" y="1458"/>
                  </a:lnTo>
                  <a:lnTo>
                    <a:pt x="4932" y="1338"/>
                  </a:lnTo>
                  <a:lnTo>
                    <a:pt x="4613" y="1258"/>
                  </a:lnTo>
                  <a:lnTo>
                    <a:pt x="4293" y="1178"/>
                  </a:lnTo>
                  <a:lnTo>
                    <a:pt x="3874" y="1119"/>
                  </a:lnTo>
                  <a:lnTo>
                    <a:pt x="3455" y="1099"/>
                  </a:lnTo>
                  <a:lnTo>
                    <a:pt x="3036" y="1119"/>
                  </a:lnTo>
                  <a:lnTo>
                    <a:pt x="2636" y="1178"/>
                  </a:lnTo>
                  <a:lnTo>
                    <a:pt x="2237" y="1278"/>
                  </a:lnTo>
                  <a:lnTo>
                    <a:pt x="1838" y="1418"/>
                  </a:lnTo>
                  <a:lnTo>
                    <a:pt x="1478" y="1598"/>
                  </a:lnTo>
                  <a:lnTo>
                    <a:pt x="1119" y="1797"/>
                  </a:lnTo>
                  <a:lnTo>
                    <a:pt x="799" y="2037"/>
                  </a:lnTo>
                  <a:lnTo>
                    <a:pt x="500" y="2317"/>
                  </a:lnTo>
                  <a:lnTo>
                    <a:pt x="220" y="2596"/>
                  </a:lnTo>
                  <a:lnTo>
                    <a:pt x="100" y="2756"/>
                  </a:lnTo>
                  <a:lnTo>
                    <a:pt x="1" y="2916"/>
                  </a:lnTo>
                  <a:lnTo>
                    <a:pt x="1" y="2916"/>
                  </a:lnTo>
                  <a:lnTo>
                    <a:pt x="300" y="2676"/>
                  </a:lnTo>
                  <a:lnTo>
                    <a:pt x="620" y="2476"/>
                  </a:lnTo>
                  <a:lnTo>
                    <a:pt x="959" y="2277"/>
                  </a:lnTo>
                  <a:lnTo>
                    <a:pt x="1298" y="2117"/>
                  </a:lnTo>
                  <a:lnTo>
                    <a:pt x="1638" y="1977"/>
                  </a:lnTo>
                  <a:lnTo>
                    <a:pt x="1997" y="1877"/>
                  </a:lnTo>
                  <a:lnTo>
                    <a:pt x="2357" y="1797"/>
                  </a:lnTo>
                  <a:lnTo>
                    <a:pt x="2716" y="1738"/>
                  </a:lnTo>
                  <a:lnTo>
                    <a:pt x="3075" y="1718"/>
                  </a:lnTo>
                  <a:lnTo>
                    <a:pt x="3435" y="1738"/>
                  </a:lnTo>
                  <a:lnTo>
                    <a:pt x="3794" y="1757"/>
                  </a:lnTo>
                  <a:lnTo>
                    <a:pt x="4154" y="1837"/>
                  </a:lnTo>
                  <a:lnTo>
                    <a:pt x="4513" y="1917"/>
                  </a:lnTo>
                  <a:lnTo>
                    <a:pt x="4853" y="2037"/>
                  </a:lnTo>
                  <a:lnTo>
                    <a:pt x="5172" y="2197"/>
                  </a:lnTo>
                  <a:lnTo>
                    <a:pt x="5491" y="2356"/>
                  </a:lnTo>
                  <a:lnTo>
                    <a:pt x="5791" y="2556"/>
                  </a:lnTo>
                  <a:lnTo>
                    <a:pt x="5971" y="2237"/>
                  </a:lnTo>
                  <a:lnTo>
                    <a:pt x="6150" y="1977"/>
                  </a:lnTo>
                  <a:lnTo>
                    <a:pt x="6330" y="1718"/>
                  </a:lnTo>
                  <a:lnTo>
                    <a:pt x="6550" y="1478"/>
                  </a:lnTo>
                  <a:lnTo>
                    <a:pt x="6789" y="1258"/>
                  </a:lnTo>
                  <a:lnTo>
                    <a:pt x="7029" y="1059"/>
                  </a:lnTo>
                  <a:lnTo>
                    <a:pt x="7308" y="879"/>
                  </a:lnTo>
                  <a:lnTo>
                    <a:pt x="7588" y="739"/>
                  </a:lnTo>
                  <a:lnTo>
                    <a:pt x="7887" y="599"/>
                  </a:lnTo>
                  <a:lnTo>
                    <a:pt x="8207" y="520"/>
                  </a:lnTo>
                  <a:lnTo>
                    <a:pt x="8526" y="440"/>
                  </a:lnTo>
                  <a:lnTo>
                    <a:pt x="8846" y="400"/>
                  </a:lnTo>
                  <a:lnTo>
                    <a:pt x="9185" y="400"/>
                  </a:lnTo>
                  <a:lnTo>
                    <a:pt x="9525" y="420"/>
                  </a:lnTo>
                  <a:lnTo>
                    <a:pt x="9864" y="460"/>
                  </a:lnTo>
                  <a:lnTo>
                    <a:pt x="10204" y="540"/>
                  </a:lnTo>
                  <a:lnTo>
                    <a:pt x="10543" y="639"/>
                  </a:lnTo>
                  <a:lnTo>
                    <a:pt x="10543" y="639"/>
                  </a:lnTo>
                  <a:lnTo>
                    <a:pt x="10243" y="440"/>
                  </a:lnTo>
                  <a:lnTo>
                    <a:pt x="9924" y="280"/>
                  </a:lnTo>
                  <a:lnTo>
                    <a:pt x="9585" y="160"/>
                  </a:lnTo>
                  <a:lnTo>
                    <a:pt x="9225" y="80"/>
                  </a:lnTo>
                  <a:lnTo>
                    <a:pt x="8846" y="20"/>
                  </a:lnTo>
                  <a:lnTo>
                    <a:pt x="8486" y="0"/>
                  </a:lnTo>
                  <a:close/>
                </a:path>
              </a:pathLst>
            </a:custGeom>
            <a:solidFill>
              <a:srgbClr val="2E58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2"/>
            <p:cNvSpPr/>
            <p:nvPr/>
          </p:nvSpPr>
          <p:spPr>
            <a:xfrm>
              <a:off x="834125" y="2086424"/>
              <a:ext cx="141817" cy="39220"/>
            </a:xfrm>
            <a:custGeom>
              <a:avLst/>
              <a:gdLst/>
              <a:ahLst/>
              <a:cxnLst/>
              <a:rect l="l" t="t" r="r" b="b"/>
              <a:pathLst>
                <a:path w="10544" h="2916" extrusionOk="0">
                  <a:moveTo>
                    <a:pt x="8486" y="1"/>
                  </a:moveTo>
                  <a:lnTo>
                    <a:pt x="8107" y="20"/>
                  </a:lnTo>
                  <a:lnTo>
                    <a:pt x="7748" y="80"/>
                  </a:lnTo>
                  <a:lnTo>
                    <a:pt x="7368" y="200"/>
                  </a:lnTo>
                  <a:lnTo>
                    <a:pt x="7029" y="340"/>
                  </a:lnTo>
                  <a:lnTo>
                    <a:pt x="6689" y="520"/>
                  </a:lnTo>
                  <a:lnTo>
                    <a:pt x="6370" y="739"/>
                  </a:lnTo>
                  <a:lnTo>
                    <a:pt x="6150" y="939"/>
                  </a:lnTo>
                  <a:lnTo>
                    <a:pt x="5931" y="1139"/>
                  </a:lnTo>
                  <a:lnTo>
                    <a:pt x="5731" y="1358"/>
                  </a:lnTo>
                  <a:lnTo>
                    <a:pt x="5551" y="1598"/>
                  </a:lnTo>
                  <a:lnTo>
                    <a:pt x="5252" y="1458"/>
                  </a:lnTo>
                  <a:lnTo>
                    <a:pt x="4932" y="1338"/>
                  </a:lnTo>
                  <a:lnTo>
                    <a:pt x="4613" y="1238"/>
                  </a:lnTo>
                  <a:lnTo>
                    <a:pt x="4293" y="1159"/>
                  </a:lnTo>
                  <a:lnTo>
                    <a:pt x="3874" y="1099"/>
                  </a:lnTo>
                  <a:lnTo>
                    <a:pt x="3475" y="1099"/>
                  </a:lnTo>
                  <a:lnTo>
                    <a:pt x="3056" y="1119"/>
                  </a:lnTo>
                  <a:lnTo>
                    <a:pt x="2636" y="1179"/>
                  </a:lnTo>
                  <a:lnTo>
                    <a:pt x="2237" y="1278"/>
                  </a:lnTo>
                  <a:lnTo>
                    <a:pt x="1858" y="1418"/>
                  </a:lnTo>
                  <a:lnTo>
                    <a:pt x="1478" y="1578"/>
                  </a:lnTo>
                  <a:lnTo>
                    <a:pt x="1119" y="1798"/>
                  </a:lnTo>
                  <a:lnTo>
                    <a:pt x="799" y="2037"/>
                  </a:lnTo>
                  <a:lnTo>
                    <a:pt x="500" y="2297"/>
                  </a:lnTo>
                  <a:lnTo>
                    <a:pt x="240" y="2596"/>
                  </a:lnTo>
                  <a:lnTo>
                    <a:pt x="100" y="2756"/>
                  </a:lnTo>
                  <a:lnTo>
                    <a:pt x="1" y="2916"/>
                  </a:lnTo>
                  <a:lnTo>
                    <a:pt x="300" y="2676"/>
                  </a:lnTo>
                  <a:lnTo>
                    <a:pt x="620" y="2456"/>
                  </a:lnTo>
                  <a:lnTo>
                    <a:pt x="959" y="2257"/>
                  </a:lnTo>
                  <a:lnTo>
                    <a:pt x="1298" y="2097"/>
                  </a:lnTo>
                  <a:lnTo>
                    <a:pt x="1638" y="1957"/>
                  </a:lnTo>
                  <a:lnTo>
                    <a:pt x="1997" y="1857"/>
                  </a:lnTo>
                  <a:lnTo>
                    <a:pt x="2357" y="1778"/>
                  </a:lnTo>
                  <a:lnTo>
                    <a:pt x="2716" y="1718"/>
                  </a:lnTo>
                  <a:lnTo>
                    <a:pt x="3455" y="1718"/>
                  </a:lnTo>
                  <a:lnTo>
                    <a:pt x="3814" y="1758"/>
                  </a:lnTo>
                  <a:lnTo>
                    <a:pt x="4154" y="1817"/>
                  </a:lnTo>
                  <a:lnTo>
                    <a:pt x="4513" y="1917"/>
                  </a:lnTo>
                  <a:lnTo>
                    <a:pt x="4853" y="2037"/>
                  </a:lnTo>
                  <a:lnTo>
                    <a:pt x="5172" y="2177"/>
                  </a:lnTo>
                  <a:lnTo>
                    <a:pt x="5491" y="2357"/>
                  </a:lnTo>
                  <a:lnTo>
                    <a:pt x="5791" y="2536"/>
                  </a:lnTo>
                  <a:lnTo>
                    <a:pt x="5971" y="2237"/>
                  </a:lnTo>
                  <a:lnTo>
                    <a:pt x="6150" y="1957"/>
                  </a:lnTo>
                  <a:lnTo>
                    <a:pt x="6330" y="1698"/>
                  </a:lnTo>
                  <a:lnTo>
                    <a:pt x="6550" y="1478"/>
                  </a:lnTo>
                  <a:lnTo>
                    <a:pt x="6789" y="1238"/>
                  </a:lnTo>
                  <a:lnTo>
                    <a:pt x="7049" y="1039"/>
                  </a:lnTo>
                  <a:lnTo>
                    <a:pt x="7308" y="879"/>
                  </a:lnTo>
                  <a:lnTo>
                    <a:pt x="7588" y="719"/>
                  </a:lnTo>
                  <a:lnTo>
                    <a:pt x="7887" y="600"/>
                  </a:lnTo>
                  <a:lnTo>
                    <a:pt x="8207" y="500"/>
                  </a:lnTo>
                  <a:lnTo>
                    <a:pt x="8526" y="440"/>
                  </a:lnTo>
                  <a:lnTo>
                    <a:pt x="8846" y="400"/>
                  </a:lnTo>
                  <a:lnTo>
                    <a:pt x="9185" y="380"/>
                  </a:lnTo>
                  <a:lnTo>
                    <a:pt x="9525" y="400"/>
                  </a:lnTo>
                  <a:lnTo>
                    <a:pt x="9864" y="460"/>
                  </a:lnTo>
                  <a:lnTo>
                    <a:pt x="10204" y="520"/>
                  </a:lnTo>
                  <a:lnTo>
                    <a:pt x="10543" y="639"/>
                  </a:lnTo>
                  <a:lnTo>
                    <a:pt x="10244" y="440"/>
                  </a:lnTo>
                  <a:lnTo>
                    <a:pt x="9924" y="280"/>
                  </a:lnTo>
                  <a:lnTo>
                    <a:pt x="9585" y="140"/>
                  </a:lnTo>
                  <a:lnTo>
                    <a:pt x="9225" y="60"/>
                  </a:lnTo>
                  <a:lnTo>
                    <a:pt x="8866" y="1"/>
                  </a:lnTo>
                  <a:close/>
                </a:path>
              </a:pathLst>
            </a:custGeom>
            <a:solidFill>
              <a:srgbClr val="2E58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2"/>
            <p:cNvSpPr/>
            <p:nvPr/>
          </p:nvSpPr>
          <p:spPr>
            <a:xfrm>
              <a:off x="953361" y="2302073"/>
              <a:ext cx="217002" cy="60175"/>
            </a:xfrm>
            <a:custGeom>
              <a:avLst/>
              <a:gdLst/>
              <a:ahLst/>
              <a:cxnLst/>
              <a:rect l="l" t="t" r="r" b="b"/>
              <a:pathLst>
                <a:path w="16134" h="4474" extrusionOk="0">
                  <a:moveTo>
                    <a:pt x="12999" y="1"/>
                  </a:moveTo>
                  <a:lnTo>
                    <a:pt x="12700" y="21"/>
                  </a:lnTo>
                  <a:lnTo>
                    <a:pt x="12420" y="41"/>
                  </a:lnTo>
                  <a:lnTo>
                    <a:pt x="12140" y="81"/>
                  </a:lnTo>
                  <a:lnTo>
                    <a:pt x="11861" y="141"/>
                  </a:lnTo>
                  <a:lnTo>
                    <a:pt x="11561" y="220"/>
                  </a:lnTo>
                  <a:lnTo>
                    <a:pt x="11302" y="300"/>
                  </a:lnTo>
                  <a:lnTo>
                    <a:pt x="11022" y="420"/>
                  </a:lnTo>
                  <a:lnTo>
                    <a:pt x="10763" y="540"/>
                  </a:lnTo>
                  <a:lnTo>
                    <a:pt x="10503" y="680"/>
                  </a:lnTo>
                  <a:lnTo>
                    <a:pt x="10244" y="819"/>
                  </a:lnTo>
                  <a:lnTo>
                    <a:pt x="10004" y="979"/>
                  </a:lnTo>
                  <a:lnTo>
                    <a:pt x="9764" y="1159"/>
                  </a:lnTo>
                  <a:lnTo>
                    <a:pt x="9425" y="1438"/>
                  </a:lnTo>
                  <a:lnTo>
                    <a:pt x="9086" y="1758"/>
                  </a:lnTo>
                  <a:lnTo>
                    <a:pt x="8786" y="2097"/>
                  </a:lnTo>
                  <a:lnTo>
                    <a:pt x="8507" y="2457"/>
                  </a:lnTo>
                  <a:lnTo>
                    <a:pt x="8047" y="2237"/>
                  </a:lnTo>
                  <a:lnTo>
                    <a:pt x="7568" y="2057"/>
                  </a:lnTo>
                  <a:lnTo>
                    <a:pt x="7069" y="1898"/>
                  </a:lnTo>
                  <a:lnTo>
                    <a:pt x="6570" y="1798"/>
                  </a:lnTo>
                  <a:lnTo>
                    <a:pt x="6270" y="1738"/>
                  </a:lnTo>
                  <a:lnTo>
                    <a:pt x="5951" y="1698"/>
                  </a:lnTo>
                  <a:lnTo>
                    <a:pt x="5631" y="1678"/>
                  </a:lnTo>
                  <a:lnTo>
                    <a:pt x="4992" y="1678"/>
                  </a:lnTo>
                  <a:lnTo>
                    <a:pt x="4673" y="1718"/>
                  </a:lnTo>
                  <a:lnTo>
                    <a:pt x="4354" y="1758"/>
                  </a:lnTo>
                  <a:lnTo>
                    <a:pt x="4034" y="1798"/>
                  </a:lnTo>
                  <a:lnTo>
                    <a:pt x="3735" y="1878"/>
                  </a:lnTo>
                  <a:lnTo>
                    <a:pt x="3415" y="1957"/>
                  </a:lnTo>
                  <a:lnTo>
                    <a:pt x="3116" y="2057"/>
                  </a:lnTo>
                  <a:lnTo>
                    <a:pt x="2836" y="2177"/>
                  </a:lnTo>
                  <a:lnTo>
                    <a:pt x="2537" y="2297"/>
                  </a:lnTo>
                  <a:lnTo>
                    <a:pt x="2257" y="2437"/>
                  </a:lnTo>
                  <a:lnTo>
                    <a:pt x="1997" y="2596"/>
                  </a:lnTo>
                  <a:lnTo>
                    <a:pt x="1718" y="2756"/>
                  </a:lnTo>
                  <a:lnTo>
                    <a:pt x="1478" y="2936"/>
                  </a:lnTo>
                  <a:lnTo>
                    <a:pt x="1219" y="3116"/>
                  </a:lnTo>
                  <a:lnTo>
                    <a:pt x="999" y="3315"/>
                  </a:lnTo>
                  <a:lnTo>
                    <a:pt x="760" y="3535"/>
                  </a:lnTo>
                  <a:lnTo>
                    <a:pt x="560" y="3754"/>
                  </a:lnTo>
                  <a:lnTo>
                    <a:pt x="360" y="3974"/>
                  </a:lnTo>
                  <a:lnTo>
                    <a:pt x="161" y="4214"/>
                  </a:lnTo>
                  <a:lnTo>
                    <a:pt x="1" y="4473"/>
                  </a:lnTo>
                  <a:lnTo>
                    <a:pt x="480" y="4094"/>
                  </a:lnTo>
                  <a:lnTo>
                    <a:pt x="959" y="3774"/>
                  </a:lnTo>
                  <a:lnTo>
                    <a:pt x="1458" y="3475"/>
                  </a:lnTo>
                  <a:lnTo>
                    <a:pt x="1718" y="3355"/>
                  </a:lnTo>
                  <a:lnTo>
                    <a:pt x="1978" y="3235"/>
                  </a:lnTo>
                  <a:lnTo>
                    <a:pt x="2257" y="3116"/>
                  </a:lnTo>
                  <a:lnTo>
                    <a:pt x="2517" y="3016"/>
                  </a:lnTo>
                  <a:lnTo>
                    <a:pt x="2796" y="2936"/>
                  </a:lnTo>
                  <a:lnTo>
                    <a:pt x="3056" y="2856"/>
                  </a:lnTo>
                  <a:lnTo>
                    <a:pt x="3615" y="2736"/>
                  </a:lnTo>
                  <a:lnTo>
                    <a:pt x="3894" y="2696"/>
                  </a:lnTo>
                  <a:lnTo>
                    <a:pt x="4174" y="2656"/>
                  </a:lnTo>
                  <a:lnTo>
                    <a:pt x="4733" y="2616"/>
                  </a:lnTo>
                  <a:lnTo>
                    <a:pt x="5272" y="2636"/>
                  </a:lnTo>
                  <a:lnTo>
                    <a:pt x="5831" y="2696"/>
                  </a:lnTo>
                  <a:lnTo>
                    <a:pt x="6111" y="2736"/>
                  </a:lnTo>
                  <a:lnTo>
                    <a:pt x="6370" y="2796"/>
                  </a:lnTo>
                  <a:lnTo>
                    <a:pt x="6650" y="2856"/>
                  </a:lnTo>
                  <a:lnTo>
                    <a:pt x="6909" y="2936"/>
                  </a:lnTo>
                  <a:lnTo>
                    <a:pt x="7428" y="3116"/>
                  </a:lnTo>
                  <a:lnTo>
                    <a:pt x="7928" y="3355"/>
                  </a:lnTo>
                  <a:lnTo>
                    <a:pt x="8407" y="3615"/>
                  </a:lnTo>
                  <a:lnTo>
                    <a:pt x="8886" y="3894"/>
                  </a:lnTo>
                  <a:lnTo>
                    <a:pt x="9146" y="3435"/>
                  </a:lnTo>
                  <a:lnTo>
                    <a:pt x="9405" y="3016"/>
                  </a:lnTo>
                  <a:lnTo>
                    <a:pt x="9705" y="2616"/>
                  </a:lnTo>
                  <a:lnTo>
                    <a:pt x="10024" y="2257"/>
                  </a:lnTo>
                  <a:lnTo>
                    <a:pt x="10383" y="1918"/>
                  </a:lnTo>
                  <a:lnTo>
                    <a:pt x="10783" y="1618"/>
                  </a:lnTo>
                  <a:lnTo>
                    <a:pt x="11182" y="1339"/>
                  </a:lnTo>
                  <a:lnTo>
                    <a:pt x="11621" y="1119"/>
                  </a:lnTo>
                  <a:lnTo>
                    <a:pt x="12081" y="919"/>
                  </a:lnTo>
                  <a:lnTo>
                    <a:pt x="12560" y="779"/>
                  </a:lnTo>
                  <a:lnTo>
                    <a:pt x="13059" y="680"/>
                  </a:lnTo>
                  <a:lnTo>
                    <a:pt x="13558" y="620"/>
                  </a:lnTo>
                  <a:lnTo>
                    <a:pt x="14077" y="600"/>
                  </a:lnTo>
                  <a:lnTo>
                    <a:pt x="14596" y="640"/>
                  </a:lnTo>
                  <a:lnTo>
                    <a:pt x="15116" y="700"/>
                  </a:lnTo>
                  <a:lnTo>
                    <a:pt x="15635" y="819"/>
                  </a:lnTo>
                  <a:lnTo>
                    <a:pt x="16134" y="979"/>
                  </a:lnTo>
                  <a:lnTo>
                    <a:pt x="16134" y="979"/>
                  </a:lnTo>
                  <a:lnTo>
                    <a:pt x="15914" y="819"/>
                  </a:lnTo>
                  <a:lnTo>
                    <a:pt x="15675" y="680"/>
                  </a:lnTo>
                  <a:lnTo>
                    <a:pt x="15435" y="540"/>
                  </a:lnTo>
                  <a:lnTo>
                    <a:pt x="15195" y="440"/>
                  </a:lnTo>
                  <a:lnTo>
                    <a:pt x="14936" y="320"/>
                  </a:lnTo>
                  <a:lnTo>
                    <a:pt x="14676" y="240"/>
                  </a:lnTo>
                  <a:lnTo>
                    <a:pt x="14397" y="160"/>
                  </a:lnTo>
                  <a:lnTo>
                    <a:pt x="14117" y="101"/>
                  </a:lnTo>
                  <a:lnTo>
                    <a:pt x="13838" y="61"/>
                  </a:lnTo>
                  <a:lnTo>
                    <a:pt x="13558" y="21"/>
                  </a:lnTo>
                  <a:lnTo>
                    <a:pt x="13279" y="1"/>
                  </a:lnTo>
                  <a:close/>
                </a:path>
              </a:pathLst>
            </a:custGeom>
            <a:solidFill>
              <a:srgbClr val="2E58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75"/>
        <p:cNvGrpSpPr/>
        <p:nvPr/>
      </p:nvGrpSpPr>
      <p:grpSpPr>
        <a:xfrm>
          <a:off x="0" y="0"/>
          <a:ext cx="0" cy="0"/>
          <a:chOff x="0" y="0"/>
          <a:chExt cx="0" cy="0"/>
        </a:xfrm>
      </p:grpSpPr>
      <p:grpSp>
        <p:nvGrpSpPr>
          <p:cNvPr id="376" name="Google Shape;376;p3"/>
          <p:cNvGrpSpPr/>
          <p:nvPr/>
        </p:nvGrpSpPr>
        <p:grpSpPr>
          <a:xfrm>
            <a:off x="7479825" y="3304450"/>
            <a:ext cx="1459975" cy="1263600"/>
            <a:chOff x="-3571300" y="1396925"/>
            <a:chExt cx="1459975" cy="1263600"/>
          </a:xfrm>
        </p:grpSpPr>
        <p:sp>
          <p:nvSpPr>
            <p:cNvPr id="377" name="Google Shape;377;p3"/>
            <p:cNvSpPr/>
            <p:nvPr/>
          </p:nvSpPr>
          <p:spPr>
            <a:xfrm>
              <a:off x="-3571300" y="2609425"/>
              <a:ext cx="23175" cy="4000"/>
            </a:xfrm>
            <a:custGeom>
              <a:avLst/>
              <a:gdLst/>
              <a:ahLst/>
              <a:cxnLst/>
              <a:rect l="l" t="t" r="r" b="b"/>
              <a:pathLst>
                <a:path w="927" h="160" fill="none" extrusionOk="0">
                  <a:moveTo>
                    <a:pt x="479" y="160"/>
                  </a:moveTo>
                  <a:lnTo>
                    <a:pt x="479" y="160"/>
                  </a:lnTo>
                  <a:lnTo>
                    <a:pt x="128" y="160"/>
                  </a:lnTo>
                  <a:lnTo>
                    <a:pt x="32" y="128"/>
                  </a:lnTo>
                  <a:lnTo>
                    <a:pt x="0" y="96"/>
                  </a:lnTo>
                  <a:lnTo>
                    <a:pt x="0" y="96"/>
                  </a:lnTo>
                  <a:lnTo>
                    <a:pt x="32" y="64"/>
                  </a:lnTo>
                  <a:lnTo>
                    <a:pt x="128" y="32"/>
                  </a:lnTo>
                  <a:lnTo>
                    <a:pt x="479" y="0"/>
                  </a:lnTo>
                  <a:lnTo>
                    <a:pt x="479" y="0"/>
                  </a:lnTo>
                  <a:lnTo>
                    <a:pt x="799" y="32"/>
                  </a:lnTo>
                  <a:lnTo>
                    <a:pt x="894" y="64"/>
                  </a:lnTo>
                  <a:lnTo>
                    <a:pt x="926" y="96"/>
                  </a:lnTo>
                  <a:lnTo>
                    <a:pt x="926" y="96"/>
                  </a:lnTo>
                  <a:lnTo>
                    <a:pt x="894" y="128"/>
                  </a:lnTo>
                  <a:lnTo>
                    <a:pt x="799" y="160"/>
                  </a:lnTo>
                  <a:lnTo>
                    <a:pt x="479" y="16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
            <p:cNvSpPr/>
            <p:nvPr/>
          </p:nvSpPr>
          <p:spPr>
            <a:xfrm>
              <a:off x="-2159250" y="2657325"/>
              <a:ext cx="16000" cy="3200"/>
            </a:xfrm>
            <a:custGeom>
              <a:avLst/>
              <a:gdLst/>
              <a:ahLst/>
              <a:cxnLst/>
              <a:rect l="l" t="t" r="r" b="b"/>
              <a:pathLst>
                <a:path w="640" h="128" extrusionOk="0">
                  <a:moveTo>
                    <a:pt x="96" y="0"/>
                  </a:moveTo>
                  <a:lnTo>
                    <a:pt x="1" y="32"/>
                  </a:lnTo>
                  <a:lnTo>
                    <a:pt x="1" y="64"/>
                  </a:lnTo>
                  <a:lnTo>
                    <a:pt x="1" y="96"/>
                  </a:lnTo>
                  <a:lnTo>
                    <a:pt x="96" y="96"/>
                  </a:lnTo>
                  <a:lnTo>
                    <a:pt x="320" y="128"/>
                  </a:lnTo>
                  <a:lnTo>
                    <a:pt x="543" y="96"/>
                  </a:lnTo>
                  <a:lnTo>
                    <a:pt x="607" y="96"/>
                  </a:lnTo>
                  <a:lnTo>
                    <a:pt x="639" y="64"/>
                  </a:lnTo>
                  <a:lnTo>
                    <a:pt x="607" y="32"/>
                  </a:lnTo>
                  <a:lnTo>
                    <a:pt x="543" y="0"/>
                  </a:lnTo>
                  <a:close/>
                </a:path>
              </a:pathLst>
            </a:custGeom>
            <a:solidFill>
              <a:srgbClr val="FCFF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3"/>
            <p:cNvSpPr/>
            <p:nvPr/>
          </p:nvSpPr>
          <p:spPr>
            <a:xfrm>
              <a:off x="-2128925" y="2617400"/>
              <a:ext cx="17600" cy="5625"/>
            </a:xfrm>
            <a:custGeom>
              <a:avLst/>
              <a:gdLst/>
              <a:ahLst/>
              <a:cxnLst/>
              <a:rect l="l" t="t" r="r" b="b"/>
              <a:pathLst>
                <a:path w="704" h="225" extrusionOk="0">
                  <a:moveTo>
                    <a:pt x="352" y="1"/>
                  </a:moveTo>
                  <a:lnTo>
                    <a:pt x="97" y="33"/>
                  </a:lnTo>
                  <a:lnTo>
                    <a:pt x="33" y="64"/>
                  </a:lnTo>
                  <a:lnTo>
                    <a:pt x="1" y="96"/>
                  </a:lnTo>
                  <a:lnTo>
                    <a:pt x="33" y="160"/>
                  </a:lnTo>
                  <a:lnTo>
                    <a:pt x="97" y="192"/>
                  </a:lnTo>
                  <a:lnTo>
                    <a:pt x="352" y="224"/>
                  </a:lnTo>
                  <a:lnTo>
                    <a:pt x="608" y="192"/>
                  </a:lnTo>
                  <a:lnTo>
                    <a:pt x="671" y="160"/>
                  </a:lnTo>
                  <a:lnTo>
                    <a:pt x="703" y="96"/>
                  </a:lnTo>
                  <a:lnTo>
                    <a:pt x="671" y="64"/>
                  </a:lnTo>
                  <a:lnTo>
                    <a:pt x="608" y="33"/>
                  </a:lnTo>
                  <a:lnTo>
                    <a:pt x="352" y="1"/>
                  </a:lnTo>
                  <a:close/>
                </a:path>
              </a:pathLst>
            </a:custGeom>
            <a:solidFill>
              <a:srgbClr val="FCFF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3"/>
            <p:cNvSpPr/>
            <p:nvPr/>
          </p:nvSpPr>
          <p:spPr>
            <a:xfrm>
              <a:off x="-3525000" y="2174375"/>
              <a:ext cx="525250" cy="457425"/>
            </a:xfrm>
            <a:custGeom>
              <a:avLst/>
              <a:gdLst/>
              <a:ahLst/>
              <a:cxnLst/>
              <a:rect l="l" t="t" r="r" b="b"/>
              <a:pathLst>
                <a:path w="21010" h="18297" extrusionOk="0">
                  <a:moveTo>
                    <a:pt x="11239" y="1"/>
                  </a:moveTo>
                  <a:lnTo>
                    <a:pt x="10888" y="33"/>
                  </a:lnTo>
                  <a:lnTo>
                    <a:pt x="10537" y="97"/>
                  </a:lnTo>
                  <a:lnTo>
                    <a:pt x="10217" y="161"/>
                  </a:lnTo>
                  <a:lnTo>
                    <a:pt x="9866" y="288"/>
                  </a:lnTo>
                  <a:lnTo>
                    <a:pt x="9515" y="416"/>
                  </a:lnTo>
                  <a:lnTo>
                    <a:pt x="9196" y="544"/>
                  </a:lnTo>
                  <a:lnTo>
                    <a:pt x="8876" y="703"/>
                  </a:lnTo>
                  <a:lnTo>
                    <a:pt x="8238" y="1087"/>
                  </a:lnTo>
                  <a:lnTo>
                    <a:pt x="7663" y="1565"/>
                  </a:lnTo>
                  <a:lnTo>
                    <a:pt x="7088" y="2076"/>
                  </a:lnTo>
                  <a:lnTo>
                    <a:pt x="6546" y="2619"/>
                  </a:lnTo>
                  <a:lnTo>
                    <a:pt x="6035" y="3226"/>
                  </a:lnTo>
                  <a:lnTo>
                    <a:pt x="5556" y="3864"/>
                  </a:lnTo>
                  <a:lnTo>
                    <a:pt x="5141" y="4503"/>
                  </a:lnTo>
                  <a:lnTo>
                    <a:pt x="4694" y="5237"/>
                  </a:lnTo>
                  <a:lnTo>
                    <a:pt x="4279" y="6099"/>
                  </a:lnTo>
                  <a:lnTo>
                    <a:pt x="3832" y="7089"/>
                  </a:lnTo>
                  <a:lnTo>
                    <a:pt x="3385" y="8143"/>
                  </a:lnTo>
                  <a:lnTo>
                    <a:pt x="2970" y="9260"/>
                  </a:lnTo>
                  <a:lnTo>
                    <a:pt x="2523" y="10410"/>
                  </a:lnTo>
                  <a:lnTo>
                    <a:pt x="1724" y="12709"/>
                  </a:lnTo>
                  <a:lnTo>
                    <a:pt x="1022" y="14848"/>
                  </a:lnTo>
                  <a:lnTo>
                    <a:pt x="479" y="16636"/>
                  </a:lnTo>
                  <a:lnTo>
                    <a:pt x="0" y="18296"/>
                  </a:lnTo>
                  <a:lnTo>
                    <a:pt x="21009" y="18296"/>
                  </a:lnTo>
                  <a:lnTo>
                    <a:pt x="20946" y="17722"/>
                  </a:lnTo>
                  <a:lnTo>
                    <a:pt x="20722" y="16221"/>
                  </a:lnTo>
                  <a:lnTo>
                    <a:pt x="20562" y="15199"/>
                  </a:lnTo>
                  <a:lnTo>
                    <a:pt x="20339" y="14018"/>
                  </a:lnTo>
                  <a:lnTo>
                    <a:pt x="20083" y="12741"/>
                  </a:lnTo>
                  <a:lnTo>
                    <a:pt x="19796" y="11400"/>
                  </a:lnTo>
                  <a:lnTo>
                    <a:pt x="19445" y="9995"/>
                  </a:lnTo>
                  <a:lnTo>
                    <a:pt x="19030" y="8590"/>
                  </a:lnTo>
                  <a:lnTo>
                    <a:pt x="18583" y="7217"/>
                  </a:lnTo>
                  <a:lnTo>
                    <a:pt x="18327" y="6546"/>
                  </a:lnTo>
                  <a:lnTo>
                    <a:pt x="18072" y="5876"/>
                  </a:lnTo>
                  <a:lnTo>
                    <a:pt x="17785" y="5237"/>
                  </a:lnTo>
                  <a:lnTo>
                    <a:pt x="17497" y="4631"/>
                  </a:lnTo>
                  <a:lnTo>
                    <a:pt x="17210" y="4056"/>
                  </a:lnTo>
                  <a:lnTo>
                    <a:pt x="16859" y="3481"/>
                  </a:lnTo>
                  <a:lnTo>
                    <a:pt x="16539" y="2970"/>
                  </a:lnTo>
                  <a:lnTo>
                    <a:pt x="16188" y="2523"/>
                  </a:lnTo>
                  <a:lnTo>
                    <a:pt x="15805" y="2076"/>
                  </a:lnTo>
                  <a:lnTo>
                    <a:pt x="15422" y="1725"/>
                  </a:lnTo>
                  <a:lnTo>
                    <a:pt x="15039" y="1374"/>
                  </a:lnTo>
                  <a:lnTo>
                    <a:pt x="14624" y="1087"/>
                  </a:lnTo>
                  <a:lnTo>
                    <a:pt x="14240" y="831"/>
                  </a:lnTo>
                  <a:lnTo>
                    <a:pt x="13857" y="640"/>
                  </a:lnTo>
                  <a:lnTo>
                    <a:pt x="13474" y="448"/>
                  </a:lnTo>
                  <a:lnTo>
                    <a:pt x="13091" y="288"/>
                  </a:lnTo>
                  <a:lnTo>
                    <a:pt x="12708" y="161"/>
                  </a:lnTo>
                  <a:lnTo>
                    <a:pt x="12357" y="97"/>
                  </a:lnTo>
                  <a:lnTo>
                    <a:pt x="11974" y="33"/>
                  </a:lnTo>
                  <a:lnTo>
                    <a:pt x="11622"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3"/>
            <p:cNvSpPr/>
            <p:nvPr/>
          </p:nvSpPr>
          <p:spPr>
            <a:xfrm>
              <a:off x="-3525000" y="2174375"/>
              <a:ext cx="525250" cy="457425"/>
            </a:xfrm>
            <a:custGeom>
              <a:avLst/>
              <a:gdLst/>
              <a:ahLst/>
              <a:cxnLst/>
              <a:rect l="l" t="t" r="r" b="b"/>
              <a:pathLst>
                <a:path w="21010" h="18297" fill="none" extrusionOk="0">
                  <a:moveTo>
                    <a:pt x="0" y="18296"/>
                  </a:moveTo>
                  <a:lnTo>
                    <a:pt x="0" y="18296"/>
                  </a:lnTo>
                  <a:lnTo>
                    <a:pt x="479" y="16636"/>
                  </a:lnTo>
                  <a:lnTo>
                    <a:pt x="1022" y="14848"/>
                  </a:lnTo>
                  <a:lnTo>
                    <a:pt x="1724" y="12709"/>
                  </a:lnTo>
                  <a:lnTo>
                    <a:pt x="2523" y="10410"/>
                  </a:lnTo>
                  <a:lnTo>
                    <a:pt x="2970" y="9260"/>
                  </a:lnTo>
                  <a:lnTo>
                    <a:pt x="3385" y="8143"/>
                  </a:lnTo>
                  <a:lnTo>
                    <a:pt x="3832" y="7089"/>
                  </a:lnTo>
                  <a:lnTo>
                    <a:pt x="4279" y="6099"/>
                  </a:lnTo>
                  <a:lnTo>
                    <a:pt x="4694" y="5237"/>
                  </a:lnTo>
                  <a:lnTo>
                    <a:pt x="5141" y="4503"/>
                  </a:lnTo>
                  <a:lnTo>
                    <a:pt x="5141" y="4503"/>
                  </a:lnTo>
                  <a:lnTo>
                    <a:pt x="5556" y="3864"/>
                  </a:lnTo>
                  <a:lnTo>
                    <a:pt x="6035" y="3226"/>
                  </a:lnTo>
                  <a:lnTo>
                    <a:pt x="6546" y="2619"/>
                  </a:lnTo>
                  <a:lnTo>
                    <a:pt x="7088" y="2076"/>
                  </a:lnTo>
                  <a:lnTo>
                    <a:pt x="7663" y="1565"/>
                  </a:lnTo>
                  <a:lnTo>
                    <a:pt x="8238" y="1087"/>
                  </a:lnTo>
                  <a:lnTo>
                    <a:pt x="8876" y="703"/>
                  </a:lnTo>
                  <a:lnTo>
                    <a:pt x="9196" y="544"/>
                  </a:lnTo>
                  <a:lnTo>
                    <a:pt x="9515" y="416"/>
                  </a:lnTo>
                  <a:lnTo>
                    <a:pt x="9866" y="288"/>
                  </a:lnTo>
                  <a:lnTo>
                    <a:pt x="10217" y="161"/>
                  </a:lnTo>
                  <a:lnTo>
                    <a:pt x="10537" y="97"/>
                  </a:lnTo>
                  <a:lnTo>
                    <a:pt x="10888" y="33"/>
                  </a:lnTo>
                  <a:lnTo>
                    <a:pt x="11239" y="1"/>
                  </a:lnTo>
                  <a:lnTo>
                    <a:pt x="11622" y="1"/>
                  </a:lnTo>
                  <a:lnTo>
                    <a:pt x="11974" y="33"/>
                  </a:lnTo>
                  <a:lnTo>
                    <a:pt x="12357" y="97"/>
                  </a:lnTo>
                  <a:lnTo>
                    <a:pt x="12708" y="161"/>
                  </a:lnTo>
                  <a:lnTo>
                    <a:pt x="13091" y="288"/>
                  </a:lnTo>
                  <a:lnTo>
                    <a:pt x="13474" y="448"/>
                  </a:lnTo>
                  <a:lnTo>
                    <a:pt x="13857" y="640"/>
                  </a:lnTo>
                  <a:lnTo>
                    <a:pt x="14240" y="831"/>
                  </a:lnTo>
                  <a:lnTo>
                    <a:pt x="14624" y="1087"/>
                  </a:lnTo>
                  <a:lnTo>
                    <a:pt x="15039" y="1374"/>
                  </a:lnTo>
                  <a:lnTo>
                    <a:pt x="15422" y="1725"/>
                  </a:lnTo>
                  <a:lnTo>
                    <a:pt x="15422" y="1725"/>
                  </a:lnTo>
                  <a:lnTo>
                    <a:pt x="15805" y="2076"/>
                  </a:lnTo>
                  <a:lnTo>
                    <a:pt x="16188" y="2523"/>
                  </a:lnTo>
                  <a:lnTo>
                    <a:pt x="16539" y="2970"/>
                  </a:lnTo>
                  <a:lnTo>
                    <a:pt x="16859" y="3481"/>
                  </a:lnTo>
                  <a:lnTo>
                    <a:pt x="17210" y="4056"/>
                  </a:lnTo>
                  <a:lnTo>
                    <a:pt x="17497" y="4631"/>
                  </a:lnTo>
                  <a:lnTo>
                    <a:pt x="17785" y="5237"/>
                  </a:lnTo>
                  <a:lnTo>
                    <a:pt x="18072" y="5876"/>
                  </a:lnTo>
                  <a:lnTo>
                    <a:pt x="18327" y="6546"/>
                  </a:lnTo>
                  <a:lnTo>
                    <a:pt x="18583" y="7217"/>
                  </a:lnTo>
                  <a:lnTo>
                    <a:pt x="19030" y="8590"/>
                  </a:lnTo>
                  <a:lnTo>
                    <a:pt x="19445" y="9995"/>
                  </a:lnTo>
                  <a:lnTo>
                    <a:pt x="19796" y="11400"/>
                  </a:lnTo>
                  <a:lnTo>
                    <a:pt x="20083" y="12741"/>
                  </a:lnTo>
                  <a:lnTo>
                    <a:pt x="20339" y="14018"/>
                  </a:lnTo>
                  <a:lnTo>
                    <a:pt x="20562" y="15199"/>
                  </a:lnTo>
                  <a:lnTo>
                    <a:pt x="20722" y="16221"/>
                  </a:lnTo>
                  <a:lnTo>
                    <a:pt x="20946" y="17722"/>
                  </a:lnTo>
                  <a:lnTo>
                    <a:pt x="21009" y="18296"/>
                  </a:lnTo>
                  <a:lnTo>
                    <a:pt x="0" y="1829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
            <p:cNvSpPr/>
            <p:nvPr/>
          </p:nvSpPr>
          <p:spPr>
            <a:xfrm>
              <a:off x="-3287925" y="2174375"/>
              <a:ext cx="288175" cy="457425"/>
            </a:xfrm>
            <a:custGeom>
              <a:avLst/>
              <a:gdLst/>
              <a:ahLst/>
              <a:cxnLst/>
              <a:rect l="l" t="t" r="r" b="b"/>
              <a:pathLst>
                <a:path w="11527" h="18297" extrusionOk="0">
                  <a:moveTo>
                    <a:pt x="1724" y="1"/>
                  </a:moveTo>
                  <a:lnTo>
                    <a:pt x="1373" y="33"/>
                  </a:lnTo>
                  <a:lnTo>
                    <a:pt x="1022" y="97"/>
                  </a:lnTo>
                  <a:lnTo>
                    <a:pt x="671" y="193"/>
                  </a:lnTo>
                  <a:lnTo>
                    <a:pt x="319" y="288"/>
                  </a:lnTo>
                  <a:lnTo>
                    <a:pt x="0" y="416"/>
                  </a:lnTo>
                  <a:lnTo>
                    <a:pt x="351" y="735"/>
                  </a:lnTo>
                  <a:lnTo>
                    <a:pt x="702" y="1087"/>
                  </a:lnTo>
                  <a:lnTo>
                    <a:pt x="1054" y="1470"/>
                  </a:lnTo>
                  <a:lnTo>
                    <a:pt x="1405" y="1885"/>
                  </a:lnTo>
                  <a:lnTo>
                    <a:pt x="1724" y="2364"/>
                  </a:lnTo>
                  <a:lnTo>
                    <a:pt x="2044" y="2875"/>
                  </a:lnTo>
                  <a:lnTo>
                    <a:pt x="2331" y="3417"/>
                  </a:lnTo>
                  <a:lnTo>
                    <a:pt x="2618" y="3992"/>
                  </a:lnTo>
                  <a:lnTo>
                    <a:pt x="2874" y="4663"/>
                  </a:lnTo>
                  <a:lnTo>
                    <a:pt x="3161" y="5429"/>
                  </a:lnTo>
                  <a:lnTo>
                    <a:pt x="3736" y="7089"/>
                  </a:lnTo>
                  <a:lnTo>
                    <a:pt x="4310" y="8941"/>
                  </a:lnTo>
                  <a:lnTo>
                    <a:pt x="4853" y="10889"/>
                  </a:lnTo>
                  <a:lnTo>
                    <a:pt x="5396" y="12868"/>
                  </a:lnTo>
                  <a:lnTo>
                    <a:pt x="5907" y="14816"/>
                  </a:lnTo>
                  <a:lnTo>
                    <a:pt x="6737" y="18296"/>
                  </a:lnTo>
                  <a:lnTo>
                    <a:pt x="11526" y="18296"/>
                  </a:lnTo>
                  <a:lnTo>
                    <a:pt x="11463" y="17722"/>
                  </a:lnTo>
                  <a:lnTo>
                    <a:pt x="11239" y="16221"/>
                  </a:lnTo>
                  <a:lnTo>
                    <a:pt x="11079" y="15199"/>
                  </a:lnTo>
                  <a:lnTo>
                    <a:pt x="10856" y="14018"/>
                  </a:lnTo>
                  <a:lnTo>
                    <a:pt x="10600" y="12741"/>
                  </a:lnTo>
                  <a:lnTo>
                    <a:pt x="10313" y="11400"/>
                  </a:lnTo>
                  <a:lnTo>
                    <a:pt x="9962" y="9995"/>
                  </a:lnTo>
                  <a:lnTo>
                    <a:pt x="9547" y="8590"/>
                  </a:lnTo>
                  <a:lnTo>
                    <a:pt x="9100" y="7217"/>
                  </a:lnTo>
                  <a:lnTo>
                    <a:pt x="8844" y="6546"/>
                  </a:lnTo>
                  <a:lnTo>
                    <a:pt x="8589" y="5876"/>
                  </a:lnTo>
                  <a:lnTo>
                    <a:pt x="8302" y="5237"/>
                  </a:lnTo>
                  <a:lnTo>
                    <a:pt x="8014" y="4631"/>
                  </a:lnTo>
                  <a:lnTo>
                    <a:pt x="7727" y="4056"/>
                  </a:lnTo>
                  <a:lnTo>
                    <a:pt x="7376" y="3481"/>
                  </a:lnTo>
                  <a:lnTo>
                    <a:pt x="7056" y="2970"/>
                  </a:lnTo>
                  <a:lnTo>
                    <a:pt x="6705" y="2523"/>
                  </a:lnTo>
                  <a:lnTo>
                    <a:pt x="6322" y="2076"/>
                  </a:lnTo>
                  <a:lnTo>
                    <a:pt x="5939" y="1725"/>
                  </a:lnTo>
                  <a:lnTo>
                    <a:pt x="5556" y="1374"/>
                  </a:lnTo>
                  <a:lnTo>
                    <a:pt x="5141" y="1087"/>
                  </a:lnTo>
                  <a:lnTo>
                    <a:pt x="4757" y="831"/>
                  </a:lnTo>
                  <a:lnTo>
                    <a:pt x="4374" y="608"/>
                  </a:lnTo>
                  <a:lnTo>
                    <a:pt x="3959" y="448"/>
                  </a:lnTo>
                  <a:lnTo>
                    <a:pt x="3576" y="288"/>
                  </a:lnTo>
                  <a:lnTo>
                    <a:pt x="3225" y="161"/>
                  </a:lnTo>
                  <a:lnTo>
                    <a:pt x="2842" y="97"/>
                  </a:lnTo>
                  <a:lnTo>
                    <a:pt x="2459" y="33"/>
                  </a:lnTo>
                  <a:lnTo>
                    <a:pt x="2107"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3"/>
            <p:cNvSpPr/>
            <p:nvPr/>
          </p:nvSpPr>
          <p:spPr>
            <a:xfrm>
              <a:off x="-3287925" y="2174375"/>
              <a:ext cx="288175" cy="457425"/>
            </a:xfrm>
            <a:custGeom>
              <a:avLst/>
              <a:gdLst/>
              <a:ahLst/>
              <a:cxnLst/>
              <a:rect l="l" t="t" r="r" b="b"/>
              <a:pathLst>
                <a:path w="11527" h="18297" fill="none" extrusionOk="0">
                  <a:moveTo>
                    <a:pt x="2618" y="3992"/>
                  </a:moveTo>
                  <a:lnTo>
                    <a:pt x="2618" y="3992"/>
                  </a:lnTo>
                  <a:lnTo>
                    <a:pt x="2874" y="4663"/>
                  </a:lnTo>
                  <a:lnTo>
                    <a:pt x="3161" y="5429"/>
                  </a:lnTo>
                  <a:lnTo>
                    <a:pt x="3736" y="7089"/>
                  </a:lnTo>
                  <a:lnTo>
                    <a:pt x="4310" y="8941"/>
                  </a:lnTo>
                  <a:lnTo>
                    <a:pt x="4853" y="10889"/>
                  </a:lnTo>
                  <a:lnTo>
                    <a:pt x="5396" y="12868"/>
                  </a:lnTo>
                  <a:lnTo>
                    <a:pt x="5907" y="14816"/>
                  </a:lnTo>
                  <a:lnTo>
                    <a:pt x="6737" y="18296"/>
                  </a:lnTo>
                  <a:lnTo>
                    <a:pt x="11526" y="18296"/>
                  </a:lnTo>
                  <a:lnTo>
                    <a:pt x="11526" y="18296"/>
                  </a:lnTo>
                  <a:lnTo>
                    <a:pt x="11463" y="17722"/>
                  </a:lnTo>
                  <a:lnTo>
                    <a:pt x="11239" y="16221"/>
                  </a:lnTo>
                  <a:lnTo>
                    <a:pt x="11079" y="15199"/>
                  </a:lnTo>
                  <a:lnTo>
                    <a:pt x="10856" y="14018"/>
                  </a:lnTo>
                  <a:lnTo>
                    <a:pt x="10600" y="12741"/>
                  </a:lnTo>
                  <a:lnTo>
                    <a:pt x="10313" y="11400"/>
                  </a:lnTo>
                  <a:lnTo>
                    <a:pt x="9962" y="9995"/>
                  </a:lnTo>
                  <a:lnTo>
                    <a:pt x="9547" y="8590"/>
                  </a:lnTo>
                  <a:lnTo>
                    <a:pt x="9100" y="7217"/>
                  </a:lnTo>
                  <a:lnTo>
                    <a:pt x="8844" y="6546"/>
                  </a:lnTo>
                  <a:lnTo>
                    <a:pt x="8589" y="5876"/>
                  </a:lnTo>
                  <a:lnTo>
                    <a:pt x="8302" y="5237"/>
                  </a:lnTo>
                  <a:lnTo>
                    <a:pt x="8014" y="4631"/>
                  </a:lnTo>
                  <a:lnTo>
                    <a:pt x="7727" y="4056"/>
                  </a:lnTo>
                  <a:lnTo>
                    <a:pt x="7376" y="3481"/>
                  </a:lnTo>
                  <a:lnTo>
                    <a:pt x="7056" y="2970"/>
                  </a:lnTo>
                  <a:lnTo>
                    <a:pt x="6705" y="2523"/>
                  </a:lnTo>
                  <a:lnTo>
                    <a:pt x="6322" y="2076"/>
                  </a:lnTo>
                  <a:lnTo>
                    <a:pt x="5939" y="1725"/>
                  </a:lnTo>
                  <a:lnTo>
                    <a:pt x="5939" y="1725"/>
                  </a:lnTo>
                  <a:lnTo>
                    <a:pt x="5556" y="1374"/>
                  </a:lnTo>
                  <a:lnTo>
                    <a:pt x="5141" y="1087"/>
                  </a:lnTo>
                  <a:lnTo>
                    <a:pt x="4757" y="831"/>
                  </a:lnTo>
                  <a:lnTo>
                    <a:pt x="4374" y="608"/>
                  </a:lnTo>
                  <a:lnTo>
                    <a:pt x="3959" y="448"/>
                  </a:lnTo>
                  <a:lnTo>
                    <a:pt x="3576" y="288"/>
                  </a:lnTo>
                  <a:lnTo>
                    <a:pt x="3225" y="161"/>
                  </a:lnTo>
                  <a:lnTo>
                    <a:pt x="2842" y="97"/>
                  </a:lnTo>
                  <a:lnTo>
                    <a:pt x="2459" y="33"/>
                  </a:lnTo>
                  <a:lnTo>
                    <a:pt x="2107" y="1"/>
                  </a:lnTo>
                  <a:lnTo>
                    <a:pt x="1724" y="1"/>
                  </a:lnTo>
                  <a:lnTo>
                    <a:pt x="1373" y="33"/>
                  </a:lnTo>
                  <a:lnTo>
                    <a:pt x="1022" y="97"/>
                  </a:lnTo>
                  <a:lnTo>
                    <a:pt x="671" y="193"/>
                  </a:lnTo>
                  <a:lnTo>
                    <a:pt x="319" y="288"/>
                  </a:lnTo>
                  <a:lnTo>
                    <a:pt x="0" y="416"/>
                  </a:lnTo>
                  <a:lnTo>
                    <a:pt x="0" y="416"/>
                  </a:lnTo>
                  <a:lnTo>
                    <a:pt x="351" y="735"/>
                  </a:lnTo>
                  <a:lnTo>
                    <a:pt x="702" y="1087"/>
                  </a:lnTo>
                  <a:lnTo>
                    <a:pt x="1054" y="1470"/>
                  </a:lnTo>
                  <a:lnTo>
                    <a:pt x="1405" y="1885"/>
                  </a:lnTo>
                  <a:lnTo>
                    <a:pt x="1724" y="2364"/>
                  </a:lnTo>
                  <a:lnTo>
                    <a:pt x="2044" y="2875"/>
                  </a:lnTo>
                  <a:lnTo>
                    <a:pt x="2331" y="3417"/>
                  </a:lnTo>
                  <a:lnTo>
                    <a:pt x="2618" y="39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
            <p:cNvSpPr/>
            <p:nvPr/>
          </p:nvSpPr>
          <p:spPr>
            <a:xfrm>
              <a:off x="-3340625" y="2507250"/>
              <a:ext cx="28775" cy="24775"/>
            </a:xfrm>
            <a:custGeom>
              <a:avLst/>
              <a:gdLst/>
              <a:ahLst/>
              <a:cxnLst/>
              <a:rect l="l" t="t" r="r" b="b"/>
              <a:pathLst>
                <a:path w="1151" h="991" extrusionOk="0">
                  <a:moveTo>
                    <a:pt x="480" y="0"/>
                  </a:moveTo>
                  <a:lnTo>
                    <a:pt x="352" y="32"/>
                  </a:lnTo>
                  <a:lnTo>
                    <a:pt x="224" y="96"/>
                  </a:lnTo>
                  <a:lnTo>
                    <a:pt x="128" y="192"/>
                  </a:lnTo>
                  <a:lnTo>
                    <a:pt x="65" y="320"/>
                  </a:lnTo>
                  <a:lnTo>
                    <a:pt x="33" y="447"/>
                  </a:lnTo>
                  <a:lnTo>
                    <a:pt x="1" y="735"/>
                  </a:lnTo>
                  <a:lnTo>
                    <a:pt x="33" y="990"/>
                  </a:lnTo>
                  <a:lnTo>
                    <a:pt x="33" y="735"/>
                  </a:lnTo>
                  <a:lnTo>
                    <a:pt x="97" y="479"/>
                  </a:lnTo>
                  <a:lnTo>
                    <a:pt x="128" y="352"/>
                  </a:lnTo>
                  <a:lnTo>
                    <a:pt x="192" y="224"/>
                  </a:lnTo>
                  <a:lnTo>
                    <a:pt x="256" y="128"/>
                  </a:lnTo>
                  <a:lnTo>
                    <a:pt x="384" y="96"/>
                  </a:lnTo>
                  <a:lnTo>
                    <a:pt x="480" y="64"/>
                  </a:lnTo>
                  <a:lnTo>
                    <a:pt x="607" y="64"/>
                  </a:lnTo>
                  <a:lnTo>
                    <a:pt x="735" y="96"/>
                  </a:lnTo>
                  <a:lnTo>
                    <a:pt x="863" y="128"/>
                  </a:lnTo>
                  <a:lnTo>
                    <a:pt x="991" y="192"/>
                  </a:lnTo>
                  <a:lnTo>
                    <a:pt x="1054" y="288"/>
                  </a:lnTo>
                  <a:lnTo>
                    <a:pt x="1150" y="384"/>
                  </a:lnTo>
                  <a:lnTo>
                    <a:pt x="1086" y="256"/>
                  </a:lnTo>
                  <a:lnTo>
                    <a:pt x="991" y="160"/>
                  </a:lnTo>
                  <a:lnTo>
                    <a:pt x="895" y="64"/>
                  </a:lnTo>
                  <a:lnTo>
                    <a:pt x="767" y="32"/>
                  </a:lnTo>
                  <a:lnTo>
                    <a:pt x="639"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3"/>
            <p:cNvSpPr/>
            <p:nvPr/>
          </p:nvSpPr>
          <p:spPr>
            <a:xfrm>
              <a:off x="-3352600" y="2609425"/>
              <a:ext cx="29575" cy="24775"/>
            </a:xfrm>
            <a:custGeom>
              <a:avLst/>
              <a:gdLst/>
              <a:ahLst/>
              <a:cxnLst/>
              <a:rect l="l" t="t" r="r" b="b"/>
              <a:pathLst>
                <a:path w="1183" h="991" extrusionOk="0">
                  <a:moveTo>
                    <a:pt x="352" y="0"/>
                  </a:moveTo>
                  <a:lnTo>
                    <a:pt x="224" y="96"/>
                  </a:lnTo>
                  <a:lnTo>
                    <a:pt x="129" y="192"/>
                  </a:lnTo>
                  <a:lnTo>
                    <a:pt x="65" y="320"/>
                  </a:lnTo>
                  <a:lnTo>
                    <a:pt x="33" y="447"/>
                  </a:lnTo>
                  <a:lnTo>
                    <a:pt x="1" y="703"/>
                  </a:lnTo>
                  <a:lnTo>
                    <a:pt x="33" y="990"/>
                  </a:lnTo>
                  <a:lnTo>
                    <a:pt x="33" y="703"/>
                  </a:lnTo>
                  <a:lnTo>
                    <a:pt x="65" y="447"/>
                  </a:lnTo>
                  <a:lnTo>
                    <a:pt x="97" y="320"/>
                  </a:lnTo>
                  <a:lnTo>
                    <a:pt x="160" y="224"/>
                  </a:lnTo>
                  <a:lnTo>
                    <a:pt x="256" y="128"/>
                  </a:lnTo>
                  <a:lnTo>
                    <a:pt x="352" y="64"/>
                  </a:lnTo>
                  <a:lnTo>
                    <a:pt x="480" y="32"/>
                  </a:lnTo>
                  <a:lnTo>
                    <a:pt x="607" y="64"/>
                  </a:lnTo>
                  <a:lnTo>
                    <a:pt x="735" y="64"/>
                  </a:lnTo>
                  <a:lnTo>
                    <a:pt x="863" y="96"/>
                  </a:lnTo>
                  <a:lnTo>
                    <a:pt x="959" y="160"/>
                  </a:lnTo>
                  <a:lnTo>
                    <a:pt x="1054" y="256"/>
                  </a:lnTo>
                  <a:lnTo>
                    <a:pt x="1118" y="383"/>
                  </a:lnTo>
                  <a:lnTo>
                    <a:pt x="1182" y="511"/>
                  </a:lnTo>
                  <a:lnTo>
                    <a:pt x="1150" y="352"/>
                  </a:lnTo>
                  <a:lnTo>
                    <a:pt x="1086" y="256"/>
                  </a:lnTo>
                  <a:lnTo>
                    <a:pt x="991" y="128"/>
                  </a:lnTo>
                  <a:lnTo>
                    <a:pt x="863" y="64"/>
                  </a:lnTo>
                  <a:lnTo>
                    <a:pt x="735" y="32"/>
                  </a:lnTo>
                  <a:lnTo>
                    <a:pt x="607"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
            <p:cNvSpPr/>
            <p:nvPr/>
          </p:nvSpPr>
          <p:spPr>
            <a:xfrm>
              <a:off x="-3352600" y="2609425"/>
              <a:ext cx="29575" cy="24775"/>
            </a:xfrm>
            <a:custGeom>
              <a:avLst/>
              <a:gdLst/>
              <a:ahLst/>
              <a:cxnLst/>
              <a:rect l="l" t="t" r="r" b="b"/>
              <a:pathLst>
                <a:path w="1183" h="991" fill="none" extrusionOk="0">
                  <a:moveTo>
                    <a:pt x="33" y="990"/>
                  </a:moveTo>
                  <a:lnTo>
                    <a:pt x="33" y="990"/>
                  </a:lnTo>
                  <a:lnTo>
                    <a:pt x="1" y="703"/>
                  </a:lnTo>
                  <a:lnTo>
                    <a:pt x="33" y="447"/>
                  </a:lnTo>
                  <a:lnTo>
                    <a:pt x="33" y="447"/>
                  </a:lnTo>
                  <a:lnTo>
                    <a:pt x="65" y="320"/>
                  </a:lnTo>
                  <a:lnTo>
                    <a:pt x="129" y="192"/>
                  </a:lnTo>
                  <a:lnTo>
                    <a:pt x="129" y="192"/>
                  </a:lnTo>
                  <a:lnTo>
                    <a:pt x="224" y="96"/>
                  </a:lnTo>
                  <a:lnTo>
                    <a:pt x="224" y="96"/>
                  </a:lnTo>
                  <a:lnTo>
                    <a:pt x="352" y="0"/>
                  </a:lnTo>
                  <a:lnTo>
                    <a:pt x="352" y="0"/>
                  </a:lnTo>
                  <a:lnTo>
                    <a:pt x="480" y="0"/>
                  </a:lnTo>
                  <a:lnTo>
                    <a:pt x="607" y="0"/>
                  </a:lnTo>
                  <a:lnTo>
                    <a:pt x="607" y="0"/>
                  </a:lnTo>
                  <a:lnTo>
                    <a:pt x="735" y="32"/>
                  </a:lnTo>
                  <a:lnTo>
                    <a:pt x="863" y="64"/>
                  </a:lnTo>
                  <a:lnTo>
                    <a:pt x="863" y="64"/>
                  </a:lnTo>
                  <a:lnTo>
                    <a:pt x="991" y="128"/>
                  </a:lnTo>
                  <a:lnTo>
                    <a:pt x="1086" y="256"/>
                  </a:lnTo>
                  <a:lnTo>
                    <a:pt x="1086" y="256"/>
                  </a:lnTo>
                  <a:lnTo>
                    <a:pt x="1150" y="352"/>
                  </a:lnTo>
                  <a:lnTo>
                    <a:pt x="1182" y="511"/>
                  </a:lnTo>
                  <a:lnTo>
                    <a:pt x="1182" y="511"/>
                  </a:lnTo>
                  <a:lnTo>
                    <a:pt x="1118" y="383"/>
                  </a:lnTo>
                  <a:lnTo>
                    <a:pt x="1054" y="256"/>
                  </a:lnTo>
                  <a:lnTo>
                    <a:pt x="959" y="160"/>
                  </a:lnTo>
                  <a:lnTo>
                    <a:pt x="863" y="96"/>
                  </a:lnTo>
                  <a:lnTo>
                    <a:pt x="863" y="96"/>
                  </a:lnTo>
                  <a:lnTo>
                    <a:pt x="735" y="64"/>
                  </a:lnTo>
                  <a:lnTo>
                    <a:pt x="607" y="64"/>
                  </a:lnTo>
                  <a:lnTo>
                    <a:pt x="480" y="32"/>
                  </a:lnTo>
                  <a:lnTo>
                    <a:pt x="352" y="64"/>
                  </a:lnTo>
                  <a:lnTo>
                    <a:pt x="352" y="64"/>
                  </a:lnTo>
                  <a:lnTo>
                    <a:pt x="256" y="128"/>
                  </a:lnTo>
                  <a:lnTo>
                    <a:pt x="256" y="128"/>
                  </a:lnTo>
                  <a:lnTo>
                    <a:pt x="160" y="224"/>
                  </a:lnTo>
                  <a:lnTo>
                    <a:pt x="160" y="224"/>
                  </a:lnTo>
                  <a:lnTo>
                    <a:pt x="97" y="320"/>
                  </a:lnTo>
                  <a:lnTo>
                    <a:pt x="65" y="447"/>
                  </a:lnTo>
                  <a:lnTo>
                    <a:pt x="65" y="447"/>
                  </a:lnTo>
                  <a:lnTo>
                    <a:pt x="33" y="703"/>
                  </a:lnTo>
                  <a:lnTo>
                    <a:pt x="33" y="703"/>
                  </a:lnTo>
                  <a:lnTo>
                    <a:pt x="33" y="99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3"/>
            <p:cNvSpPr/>
            <p:nvPr/>
          </p:nvSpPr>
          <p:spPr>
            <a:xfrm>
              <a:off x="-3366950" y="2303700"/>
              <a:ext cx="29550" cy="24775"/>
            </a:xfrm>
            <a:custGeom>
              <a:avLst/>
              <a:gdLst/>
              <a:ahLst/>
              <a:cxnLst/>
              <a:rect l="l" t="t" r="r" b="b"/>
              <a:pathLst>
                <a:path w="1182" h="991" extrusionOk="0">
                  <a:moveTo>
                    <a:pt x="479" y="0"/>
                  </a:moveTo>
                  <a:lnTo>
                    <a:pt x="319" y="32"/>
                  </a:lnTo>
                  <a:lnTo>
                    <a:pt x="192" y="96"/>
                  </a:lnTo>
                  <a:lnTo>
                    <a:pt x="128" y="192"/>
                  </a:lnTo>
                  <a:lnTo>
                    <a:pt x="64" y="320"/>
                  </a:lnTo>
                  <a:lnTo>
                    <a:pt x="0" y="447"/>
                  </a:lnTo>
                  <a:lnTo>
                    <a:pt x="0" y="735"/>
                  </a:lnTo>
                  <a:lnTo>
                    <a:pt x="32" y="990"/>
                  </a:lnTo>
                  <a:lnTo>
                    <a:pt x="32" y="735"/>
                  </a:lnTo>
                  <a:lnTo>
                    <a:pt x="64" y="479"/>
                  </a:lnTo>
                  <a:lnTo>
                    <a:pt x="96" y="352"/>
                  </a:lnTo>
                  <a:lnTo>
                    <a:pt x="160" y="224"/>
                  </a:lnTo>
                  <a:lnTo>
                    <a:pt x="256" y="128"/>
                  </a:lnTo>
                  <a:lnTo>
                    <a:pt x="351" y="96"/>
                  </a:lnTo>
                  <a:lnTo>
                    <a:pt x="479" y="64"/>
                  </a:lnTo>
                  <a:lnTo>
                    <a:pt x="734" y="64"/>
                  </a:lnTo>
                  <a:lnTo>
                    <a:pt x="862" y="128"/>
                  </a:lnTo>
                  <a:lnTo>
                    <a:pt x="958" y="192"/>
                  </a:lnTo>
                  <a:lnTo>
                    <a:pt x="1054" y="288"/>
                  </a:lnTo>
                  <a:lnTo>
                    <a:pt x="1118" y="384"/>
                  </a:lnTo>
                  <a:lnTo>
                    <a:pt x="1181" y="511"/>
                  </a:lnTo>
                  <a:lnTo>
                    <a:pt x="1150" y="384"/>
                  </a:lnTo>
                  <a:lnTo>
                    <a:pt x="1086" y="256"/>
                  </a:lnTo>
                  <a:lnTo>
                    <a:pt x="990" y="160"/>
                  </a:lnTo>
                  <a:lnTo>
                    <a:pt x="862" y="64"/>
                  </a:lnTo>
                  <a:lnTo>
                    <a:pt x="734" y="32"/>
                  </a:lnTo>
                  <a:lnTo>
                    <a:pt x="607"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
            <p:cNvSpPr/>
            <p:nvPr/>
          </p:nvSpPr>
          <p:spPr>
            <a:xfrm>
              <a:off x="-3288725" y="2219875"/>
              <a:ext cx="27150" cy="24775"/>
            </a:xfrm>
            <a:custGeom>
              <a:avLst/>
              <a:gdLst/>
              <a:ahLst/>
              <a:cxnLst/>
              <a:rect l="l" t="t" r="r" b="b"/>
              <a:pathLst>
                <a:path w="1086" h="991" extrusionOk="0">
                  <a:moveTo>
                    <a:pt x="351" y="1"/>
                  </a:moveTo>
                  <a:lnTo>
                    <a:pt x="224" y="97"/>
                  </a:lnTo>
                  <a:lnTo>
                    <a:pt x="128" y="193"/>
                  </a:lnTo>
                  <a:lnTo>
                    <a:pt x="64" y="320"/>
                  </a:lnTo>
                  <a:lnTo>
                    <a:pt x="32" y="448"/>
                  </a:lnTo>
                  <a:lnTo>
                    <a:pt x="0" y="703"/>
                  </a:lnTo>
                  <a:lnTo>
                    <a:pt x="32" y="991"/>
                  </a:lnTo>
                  <a:lnTo>
                    <a:pt x="32" y="703"/>
                  </a:lnTo>
                  <a:lnTo>
                    <a:pt x="96" y="448"/>
                  </a:lnTo>
                  <a:lnTo>
                    <a:pt x="128" y="320"/>
                  </a:lnTo>
                  <a:lnTo>
                    <a:pt x="192" y="224"/>
                  </a:lnTo>
                  <a:lnTo>
                    <a:pt x="256" y="129"/>
                  </a:lnTo>
                  <a:lnTo>
                    <a:pt x="383" y="65"/>
                  </a:lnTo>
                  <a:lnTo>
                    <a:pt x="734" y="65"/>
                  </a:lnTo>
                  <a:lnTo>
                    <a:pt x="862" y="129"/>
                  </a:lnTo>
                  <a:lnTo>
                    <a:pt x="990" y="193"/>
                  </a:lnTo>
                  <a:lnTo>
                    <a:pt x="1086" y="256"/>
                  </a:lnTo>
                  <a:lnTo>
                    <a:pt x="1086" y="256"/>
                  </a:lnTo>
                  <a:lnTo>
                    <a:pt x="990" y="161"/>
                  </a:lnTo>
                  <a:lnTo>
                    <a:pt x="894" y="65"/>
                  </a:lnTo>
                  <a:lnTo>
                    <a:pt x="766" y="33"/>
                  </a:lnTo>
                  <a:lnTo>
                    <a:pt x="639"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3"/>
            <p:cNvSpPr/>
            <p:nvPr/>
          </p:nvSpPr>
          <p:spPr>
            <a:xfrm>
              <a:off x="-3293525" y="2371550"/>
              <a:ext cx="29550" cy="25575"/>
            </a:xfrm>
            <a:custGeom>
              <a:avLst/>
              <a:gdLst/>
              <a:ahLst/>
              <a:cxnLst/>
              <a:rect l="l" t="t" r="r" b="b"/>
              <a:pathLst>
                <a:path w="1182" h="1023" extrusionOk="0">
                  <a:moveTo>
                    <a:pt x="479" y="0"/>
                  </a:moveTo>
                  <a:lnTo>
                    <a:pt x="320" y="32"/>
                  </a:lnTo>
                  <a:lnTo>
                    <a:pt x="192" y="96"/>
                  </a:lnTo>
                  <a:lnTo>
                    <a:pt x="128" y="224"/>
                  </a:lnTo>
                  <a:lnTo>
                    <a:pt x="64" y="352"/>
                  </a:lnTo>
                  <a:lnTo>
                    <a:pt x="1" y="479"/>
                  </a:lnTo>
                  <a:lnTo>
                    <a:pt x="1" y="735"/>
                  </a:lnTo>
                  <a:lnTo>
                    <a:pt x="32" y="1022"/>
                  </a:lnTo>
                  <a:lnTo>
                    <a:pt x="32" y="735"/>
                  </a:lnTo>
                  <a:lnTo>
                    <a:pt x="64" y="479"/>
                  </a:lnTo>
                  <a:lnTo>
                    <a:pt x="96" y="352"/>
                  </a:lnTo>
                  <a:lnTo>
                    <a:pt x="160" y="256"/>
                  </a:lnTo>
                  <a:lnTo>
                    <a:pt x="256" y="160"/>
                  </a:lnTo>
                  <a:lnTo>
                    <a:pt x="352" y="96"/>
                  </a:lnTo>
                  <a:lnTo>
                    <a:pt x="479" y="64"/>
                  </a:lnTo>
                  <a:lnTo>
                    <a:pt x="607" y="64"/>
                  </a:lnTo>
                  <a:lnTo>
                    <a:pt x="735" y="96"/>
                  </a:lnTo>
                  <a:lnTo>
                    <a:pt x="863" y="128"/>
                  </a:lnTo>
                  <a:lnTo>
                    <a:pt x="958" y="192"/>
                  </a:lnTo>
                  <a:lnTo>
                    <a:pt x="1054" y="288"/>
                  </a:lnTo>
                  <a:lnTo>
                    <a:pt x="1118" y="416"/>
                  </a:lnTo>
                  <a:lnTo>
                    <a:pt x="1182" y="511"/>
                  </a:lnTo>
                  <a:lnTo>
                    <a:pt x="1150" y="384"/>
                  </a:lnTo>
                  <a:lnTo>
                    <a:pt x="1086" y="288"/>
                  </a:lnTo>
                  <a:lnTo>
                    <a:pt x="990" y="160"/>
                  </a:lnTo>
                  <a:lnTo>
                    <a:pt x="863" y="96"/>
                  </a:lnTo>
                  <a:lnTo>
                    <a:pt x="735" y="32"/>
                  </a:lnTo>
                  <a:lnTo>
                    <a:pt x="607" y="32"/>
                  </a:lnTo>
                  <a:lnTo>
                    <a:pt x="479"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3"/>
            <p:cNvSpPr/>
            <p:nvPr/>
          </p:nvSpPr>
          <p:spPr>
            <a:xfrm>
              <a:off x="-3183375" y="2342025"/>
              <a:ext cx="29575" cy="24750"/>
            </a:xfrm>
            <a:custGeom>
              <a:avLst/>
              <a:gdLst/>
              <a:ahLst/>
              <a:cxnLst/>
              <a:rect l="l" t="t" r="r" b="b"/>
              <a:pathLst>
                <a:path w="1183" h="990" extrusionOk="0">
                  <a:moveTo>
                    <a:pt x="320" y="0"/>
                  </a:moveTo>
                  <a:lnTo>
                    <a:pt x="192" y="64"/>
                  </a:lnTo>
                  <a:lnTo>
                    <a:pt x="128" y="192"/>
                  </a:lnTo>
                  <a:lnTo>
                    <a:pt x="65" y="319"/>
                  </a:lnTo>
                  <a:lnTo>
                    <a:pt x="1" y="447"/>
                  </a:lnTo>
                  <a:lnTo>
                    <a:pt x="1" y="703"/>
                  </a:lnTo>
                  <a:lnTo>
                    <a:pt x="33" y="990"/>
                  </a:lnTo>
                  <a:lnTo>
                    <a:pt x="33" y="703"/>
                  </a:lnTo>
                  <a:lnTo>
                    <a:pt x="65" y="447"/>
                  </a:lnTo>
                  <a:lnTo>
                    <a:pt x="97" y="319"/>
                  </a:lnTo>
                  <a:lnTo>
                    <a:pt x="160" y="224"/>
                  </a:lnTo>
                  <a:lnTo>
                    <a:pt x="256" y="128"/>
                  </a:lnTo>
                  <a:lnTo>
                    <a:pt x="352" y="64"/>
                  </a:lnTo>
                  <a:lnTo>
                    <a:pt x="480" y="32"/>
                  </a:lnTo>
                  <a:lnTo>
                    <a:pt x="607" y="32"/>
                  </a:lnTo>
                  <a:lnTo>
                    <a:pt x="735" y="64"/>
                  </a:lnTo>
                  <a:lnTo>
                    <a:pt x="863" y="96"/>
                  </a:lnTo>
                  <a:lnTo>
                    <a:pt x="959" y="160"/>
                  </a:lnTo>
                  <a:lnTo>
                    <a:pt x="1054" y="255"/>
                  </a:lnTo>
                  <a:lnTo>
                    <a:pt x="1118" y="383"/>
                  </a:lnTo>
                  <a:lnTo>
                    <a:pt x="1182" y="479"/>
                  </a:lnTo>
                  <a:lnTo>
                    <a:pt x="1150" y="351"/>
                  </a:lnTo>
                  <a:lnTo>
                    <a:pt x="1086" y="255"/>
                  </a:lnTo>
                  <a:lnTo>
                    <a:pt x="991" y="128"/>
                  </a:lnTo>
                  <a:lnTo>
                    <a:pt x="863" y="64"/>
                  </a:lnTo>
                  <a:lnTo>
                    <a:pt x="735"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3"/>
            <p:cNvSpPr/>
            <p:nvPr/>
          </p:nvSpPr>
          <p:spPr>
            <a:xfrm>
              <a:off x="-3450775" y="2437800"/>
              <a:ext cx="29550" cy="24775"/>
            </a:xfrm>
            <a:custGeom>
              <a:avLst/>
              <a:gdLst/>
              <a:ahLst/>
              <a:cxnLst/>
              <a:rect l="l" t="t" r="r" b="b"/>
              <a:pathLst>
                <a:path w="1182" h="991" extrusionOk="0">
                  <a:moveTo>
                    <a:pt x="479" y="1"/>
                  </a:moveTo>
                  <a:lnTo>
                    <a:pt x="352" y="32"/>
                  </a:lnTo>
                  <a:lnTo>
                    <a:pt x="224" y="96"/>
                  </a:lnTo>
                  <a:lnTo>
                    <a:pt x="128" y="192"/>
                  </a:lnTo>
                  <a:lnTo>
                    <a:pt x="64" y="320"/>
                  </a:lnTo>
                  <a:lnTo>
                    <a:pt x="32" y="448"/>
                  </a:lnTo>
                  <a:lnTo>
                    <a:pt x="1" y="703"/>
                  </a:lnTo>
                  <a:lnTo>
                    <a:pt x="32" y="990"/>
                  </a:lnTo>
                  <a:lnTo>
                    <a:pt x="32" y="703"/>
                  </a:lnTo>
                  <a:lnTo>
                    <a:pt x="64" y="448"/>
                  </a:lnTo>
                  <a:lnTo>
                    <a:pt x="128" y="352"/>
                  </a:lnTo>
                  <a:lnTo>
                    <a:pt x="160" y="224"/>
                  </a:lnTo>
                  <a:lnTo>
                    <a:pt x="256" y="128"/>
                  </a:lnTo>
                  <a:lnTo>
                    <a:pt x="352" y="64"/>
                  </a:lnTo>
                  <a:lnTo>
                    <a:pt x="735" y="64"/>
                  </a:lnTo>
                  <a:lnTo>
                    <a:pt x="863" y="128"/>
                  </a:lnTo>
                  <a:lnTo>
                    <a:pt x="958" y="192"/>
                  </a:lnTo>
                  <a:lnTo>
                    <a:pt x="1054" y="256"/>
                  </a:lnTo>
                  <a:lnTo>
                    <a:pt x="1118" y="384"/>
                  </a:lnTo>
                  <a:lnTo>
                    <a:pt x="1182" y="511"/>
                  </a:lnTo>
                  <a:lnTo>
                    <a:pt x="1150" y="384"/>
                  </a:lnTo>
                  <a:lnTo>
                    <a:pt x="1086" y="256"/>
                  </a:lnTo>
                  <a:lnTo>
                    <a:pt x="990" y="160"/>
                  </a:lnTo>
                  <a:lnTo>
                    <a:pt x="895" y="64"/>
                  </a:lnTo>
                  <a:lnTo>
                    <a:pt x="767" y="32"/>
                  </a:lnTo>
                  <a:lnTo>
                    <a:pt x="607"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3"/>
            <p:cNvSpPr/>
            <p:nvPr/>
          </p:nvSpPr>
          <p:spPr>
            <a:xfrm>
              <a:off x="-3495475" y="2564725"/>
              <a:ext cx="28750" cy="24775"/>
            </a:xfrm>
            <a:custGeom>
              <a:avLst/>
              <a:gdLst/>
              <a:ahLst/>
              <a:cxnLst/>
              <a:rect l="l" t="t" r="r" b="b"/>
              <a:pathLst>
                <a:path w="1150" h="991" extrusionOk="0">
                  <a:moveTo>
                    <a:pt x="479" y="0"/>
                  </a:moveTo>
                  <a:lnTo>
                    <a:pt x="352" y="32"/>
                  </a:lnTo>
                  <a:lnTo>
                    <a:pt x="224" y="96"/>
                  </a:lnTo>
                  <a:lnTo>
                    <a:pt x="128" y="192"/>
                  </a:lnTo>
                  <a:lnTo>
                    <a:pt x="64" y="320"/>
                  </a:lnTo>
                  <a:lnTo>
                    <a:pt x="32" y="479"/>
                  </a:lnTo>
                  <a:lnTo>
                    <a:pt x="1" y="735"/>
                  </a:lnTo>
                  <a:lnTo>
                    <a:pt x="32" y="990"/>
                  </a:lnTo>
                  <a:lnTo>
                    <a:pt x="32" y="735"/>
                  </a:lnTo>
                  <a:lnTo>
                    <a:pt x="96" y="479"/>
                  </a:lnTo>
                  <a:lnTo>
                    <a:pt x="128" y="351"/>
                  </a:lnTo>
                  <a:lnTo>
                    <a:pt x="192" y="256"/>
                  </a:lnTo>
                  <a:lnTo>
                    <a:pt x="256" y="160"/>
                  </a:lnTo>
                  <a:lnTo>
                    <a:pt x="384" y="96"/>
                  </a:lnTo>
                  <a:lnTo>
                    <a:pt x="511" y="64"/>
                  </a:lnTo>
                  <a:lnTo>
                    <a:pt x="607" y="64"/>
                  </a:lnTo>
                  <a:lnTo>
                    <a:pt x="735" y="96"/>
                  </a:lnTo>
                  <a:lnTo>
                    <a:pt x="863" y="128"/>
                  </a:lnTo>
                  <a:lnTo>
                    <a:pt x="990" y="192"/>
                  </a:lnTo>
                  <a:lnTo>
                    <a:pt x="1086" y="288"/>
                  </a:lnTo>
                  <a:lnTo>
                    <a:pt x="1150" y="383"/>
                  </a:lnTo>
                  <a:lnTo>
                    <a:pt x="1086" y="256"/>
                  </a:lnTo>
                  <a:lnTo>
                    <a:pt x="1022" y="160"/>
                  </a:lnTo>
                  <a:lnTo>
                    <a:pt x="895" y="96"/>
                  </a:lnTo>
                  <a:lnTo>
                    <a:pt x="767" y="32"/>
                  </a:lnTo>
                  <a:lnTo>
                    <a:pt x="639"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3"/>
            <p:cNvSpPr/>
            <p:nvPr/>
          </p:nvSpPr>
          <p:spPr>
            <a:xfrm>
              <a:off x="-3231250" y="1396925"/>
              <a:ext cx="854900" cy="1234875"/>
            </a:xfrm>
            <a:custGeom>
              <a:avLst/>
              <a:gdLst/>
              <a:ahLst/>
              <a:cxnLst/>
              <a:rect l="l" t="t" r="r" b="b"/>
              <a:pathLst>
                <a:path w="34196" h="49395" extrusionOk="0">
                  <a:moveTo>
                    <a:pt x="20850" y="0"/>
                  </a:moveTo>
                  <a:lnTo>
                    <a:pt x="20435" y="32"/>
                  </a:lnTo>
                  <a:lnTo>
                    <a:pt x="20019" y="96"/>
                  </a:lnTo>
                  <a:lnTo>
                    <a:pt x="19604" y="192"/>
                  </a:lnTo>
                  <a:lnTo>
                    <a:pt x="19157" y="319"/>
                  </a:lnTo>
                  <a:lnTo>
                    <a:pt x="18710" y="447"/>
                  </a:lnTo>
                  <a:lnTo>
                    <a:pt x="18263" y="639"/>
                  </a:lnTo>
                  <a:lnTo>
                    <a:pt x="17816" y="862"/>
                  </a:lnTo>
                  <a:lnTo>
                    <a:pt x="17369" y="1118"/>
                  </a:lnTo>
                  <a:lnTo>
                    <a:pt x="16890" y="1437"/>
                  </a:lnTo>
                  <a:lnTo>
                    <a:pt x="16443" y="1788"/>
                  </a:lnTo>
                  <a:lnTo>
                    <a:pt x="15964" y="2203"/>
                  </a:lnTo>
                  <a:lnTo>
                    <a:pt x="15486" y="2650"/>
                  </a:lnTo>
                  <a:lnTo>
                    <a:pt x="15039" y="3161"/>
                  </a:lnTo>
                  <a:lnTo>
                    <a:pt x="14560" y="3736"/>
                  </a:lnTo>
                  <a:lnTo>
                    <a:pt x="14113" y="4374"/>
                  </a:lnTo>
                  <a:lnTo>
                    <a:pt x="13602" y="5173"/>
                  </a:lnTo>
                  <a:lnTo>
                    <a:pt x="13123" y="6067"/>
                  </a:lnTo>
                  <a:lnTo>
                    <a:pt x="12612" y="7088"/>
                  </a:lnTo>
                  <a:lnTo>
                    <a:pt x="12101" y="8206"/>
                  </a:lnTo>
                  <a:lnTo>
                    <a:pt x="11558" y="9419"/>
                  </a:lnTo>
                  <a:lnTo>
                    <a:pt x="11047" y="10696"/>
                  </a:lnTo>
                  <a:lnTo>
                    <a:pt x="10505" y="12069"/>
                  </a:lnTo>
                  <a:lnTo>
                    <a:pt x="9962" y="13538"/>
                  </a:lnTo>
                  <a:lnTo>
                    <a:pt x="9419" y="15039"/>
                  </a:lnTo>
                  <a:lnTo>
                    <a:pt x="8333" y="18232"/>
                  </a:lnTo>
                  <a:lnTo>
                    <a:pt x="7248" y="21616"/>
                  </a:lnTo>
                  <a:lnTo>
                    <a:pt x="6194" y="25064"/>
                  </a:lnTo>
                  <a:lnTo>
                    <a:pt x="5172" y="28577"/>
                  </a:lnTo>
                  <a:lnTo>
                    <a:pt x="4215" y="32089"/>
                  </a:lnTo>
                  <a:lnTo>
                    <a:pt x="3289" y="35505"/>
                  </a:lnTo>
                  <a:lnTo>
                    <a:pt x="2427" y="38794"/>
                  </a:lnTo>
                  <a:lnTo>
                    <a:pt x="1660" y="41891"/>
                  </a:lnTo>
                  <a:lnTo>
                    <a:pt x="990" y="44733"/>
                  </a:lnTo>
                  <a:lnTo>
                    <a:pt x="447" y="47255"/>
                  </a:lnTo>
                  <a:lnTo>
                    <a:pt x="0" y="49394"/>
                  </a:lnTo>
                  <a:lnTo>
                    <a:pt x="34196" y="49394"/>
                  </a:lnTo>
                  <a:lnTo>
                    <a:pt x="33685" y="45148"/>
                  </a:lnTo>
                  <a:lnTo>
                    <a:pt x="32504" y="35441"/>
                  </a:lnTo>
                  <a:lnTo>
                    <a:pt x="31801" y="29950"/>
                  </a:lnTo>
                  <a:lnTo>
                    <a:pt x="31099" y="24745"/>
                  </a:lnTo>
                  <a:lnTo>
                    <a:pt x="30492" y="20435"/>
                  </a:lnTo>
                  <a:lnTo>
                    <a:pt x="30237" y="18774"/>
                  </a:lnTo>
                  <a:lnTo>
                    <a:pt x="30013" y="17561"/>
                  </a:lnTo>
                  <a:lnTo>
                    <a:pt x="29822" y="16539"/>
                  </a:lnTo>
                  <a:lnTo>
                    <a:pt x="29662" y="15486"/>
                  </a:lnTo>
                  <a:lnTo>
                    <a:pt x="29343" y="13251"/>
                  </a:lnTo>
                  <a:lnTo>
                    <a:pt x="29055" y="10920"/>
                  </a:lnTo>
                  <a:lnTo>
                    <a:pt x="28864" y="9770"/>
                  </a:lnTo>
                  <a:lnTo>
                    <a:pt x="28640" y="8621"/>
                  </a:lnTo>
                  <a:lnTo>
                    <a:pt x="28417" y="7503"/>
                  </a:lnTo>
                  <a:lnTo>
                    <a:pt x="28129" y="6386"/>
                  </a:lnTo>
                  <a:lnTo>
                    <a:pt x="27778" y="5332"/>
                  </a:lnTo>
                  <a:lnTo>
                    <a:pt x="27587" y="4821"/>
                  </a:lnTo>
                  <a:lnTo>
                    <a:pt x="27363" y="4342"/>
                  </a:lnTo>
                  <a:lnTo>
                    <a:pt x="27140" y="3864"/>
                  </a:lnTo>
                  <a:lnTo>
                    <a:pt x="26884" y="3385"/>
                  </a:lnTo>
                  <a:lnTo>
                    <a:pt x="26629" y="2938"/>
                  </a:lnTo>
                  <a:lnTo>
                    <a:pt x="26341" y="2523"/>
                  </a:lnTo>
                  <a:lnTo>
                    <a:pt x="26022" y="2139"/>
                  </a:lnTo>
                  <a:lnTo>
                    <a:pt x="25703" y="1756"/>
                  </a:lnTo>
                  <a:lnTo>
                    <a:pt x="25352" y="1373"/>
                  </a:lnTo>
                  <a:lnTo>
                    <a:pt x="24968" y="1054"/>
                  </a:lnTo>
                  <a:lnTo>
                    <a:pt x="24713" y="894"/>
                  </a:lnTo>
                  <a:lnTo>
                    <a:pt x="24426" y="766"/>
                  </a:lnTo>
                  <a:lnTo>
                    <a:pt x="24042" y="575"/>
                  </a:lnTo>
                  <a:lnTo>
                    <a:pt x="23564" y="383"/>
                  </a:lnTo>
                  <a:lnTo>
                    <a:pt x="22989" y="224"/>
                  </a:lnTo>
                  <a:lnTo>
                    <a:pt x="22318" y="96"/>
                  </a:lnTo>
                  <a:lnTo>
                    <a:pt x="21616" y="32"/>
                  </a:lnTo>
                  <a:lnTo>
                    <a:pt x="21233"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3"/>
            <p:cNvSpPr/>
            <p:nvPr/>
          </p:nvSpPr>
          <p:spPr>
            <a:xfrm>
              <a:off x="-3231250" y="1396925"/>
              <a:ext cx="854900" cy="1234875"/>
            </a:xfrm>
            <a:custGeom>
              <a:avLst/>
              <a:gdLst/>
              <a:ahLst/>
              <a:cxnLst/>
              <a:rect l="l" t="t" r="r" b="b"/>
              <a:pathLst>
                <a:path w="34196" h="49395" fill="none" extrusionOk="0">
                  <a:moveTo>
                    <a:pt x="24968" y="1054"/>
                  </a:moveTo>
                  <a:lnTo>
                    <a:pt x="24968" y="1054"/>
                  </a:lnTo>
                  <a:lnTo>
                    <a:pt x="24713" y="894"/>
                  </a:lnTo>
                  <a:lnTo>
                    <a:pt x="24426" y="766"/>
                  </a:lnTo>
                  <a:lnTo>
                    <a:pt x="24042" y="575"/>
                  </a:lnTo>
                  <a:lnTo>
                    <a:pt x="23564" y="383"/>
                  </a:lnTo>
                  <a:lnTo>
                    <a:pt x="22989" y="224"/>
                  </a:lnTo>
                  <a:lnTo>
                    <a:pt x="22318" y="96"/>
                  </a:lnTo>
                  <a:lnTo>
                    <a:pt x="21616" y="32"/>
                  </a:lnTo>
                  <a:lnTo>
                    <a:pt x="21233" y="0"/>
                  </a:lnTo>
                  <a:lnTo>
                    <a:pt x="20850" y="0"/>
                  </a:lnTo>
                  <a:lnTo>
                    <a:pt x="20435" y="32"/>
                  </a:lnTo>
                  <a:lnTo>
                    <a:pt x="20019" y="96"/>
                  </a:lnTo>
                  <a:lnTo>
                    <a:pt x="19604" y="192"/>
                  </a:lnTo>
                  <a:lnTo>
                    <a:pt x="19157" y="319"/>
                  </a:lnTo>
                  <a:lnTo>
                    <a:pt x="18710" y="447"/>
                  </a:lnTo>
                  <a:lnTo>
                    <a:pt x="18263" y="639"/>
                  </a:lnTo>
                  <a:lnTo>
                    <a:pt x="17816" y="862"/>
                  </a:lnTo>
                  <a:lnTo>
                    <a:pt x="17369" y="1118"/>
                  </a:lnTo>
                  <a:lnTo>
                    <a:pt x="16890" y="1437"/>
                  </a:lnTo>
                  <a:lnTo>
                    <a:pt x="16443" y="1788"/>
                  </a:lnTo>
                  <a:lnTo>
                    <a:pt x="15964" y="2203"/>
                  </a:lnTo>
                  <a:lnTo>
                    <a:pt x="15486" y="2650"/>
                  </a:lnTo>
                  <a:lnTo>
                    <a:pt x="15039" y="3161"/>
                  </a:lnTo>
                  <a:lnTo>
                    <a:pt x="14560" y="3736"/>
                  </a:lnTo>
                  <a:lnTo>
                    <a:pt x="14560" y="3736"/>
                  </a:lnTo>
                  <a:lnTo>
                    <a:pt x="14113" y="4374"/>
                  </a:lnTo>
                  <a:lnTo>
                    <a:pt x="13602" y="5173"/>
                  </a:lnTo>
                  <a:lnTo>
                    <a:pt x="13123" y="6067"/>
                  </a:lnTo>
                  <a:lnTo>
                    <a:pt x="12612" y="7088"/>
                  </a:lnTo>
                  <a:lnTo>
                    <a:pt x="12101" y="8206"/>
                  </a:lnTo>
                  <a:lnTo>
                    <a:pt x="11558" y="9419"/>
                  </a:lnTo>
                  <a:lnTo>
                    <a:pt x="11047" y="10696"/>
                  </a:lnTo>
                  <a:lnTo>
                    <a:pt x="10505" y="12069"/>
                  </a:lnTo>
                  <a:lnTo>
                    <a:pt x="9962" y="13538"/>
                  </a:lnTo>
                  <a:lnTo>
                    <a:pt x="9419" y="15039"/>
                  </a:lnTo>
                  <a:lnTo>
                    <a:pt x="8333" y="18232"/>
                  </a:lnTo>
                  <a:lnTo>
                    <a:pt x="7248" y="21616"/>
                  </a:lnTo>
                  <a:lnTo>
                    <a:pt x="6194" y="25064"/>
                  </a:lnTo>
                  <a:lnTo>
                    <a:pt x="5172" y="28577"/>
                  </a:lnTo>
                  <a:lnTo>
                    <a:pt x="4215" y="32089"/>
                  </a:lnTo>
                  <a:lnTo>
                    <a:pt x="3289" y="35505"/>
                  </a:lnTo>
                  <a:lnTo>
                    <a:pt x="2427" y="38794"/>
                  </a:lnTo>
                  <a:lnTo>
                    <a:pt x="1660" y="41891"/>
                  </a:lnTo>
                  <a:lnTo>
                    <a:pt x="990" y="44733"/>
                  </a:lnTo>
                  <a:lnTo>
                    <a:pt x="447" y="47255"/>
                  </a:lnTo>
                  <a:lnTo>
                    <a:pt x="0" y="49394"/>
                  </a:lnTo>
                  <a:lnTo>
                    <a:pt x="34196" y="49394"/>
                  </a:lnTo>
                  <a:lnTo>
                    <a:pt x="34196" y="49394"/>
                  </a:lnTo>
                  <a:lnTo>
                    <a:pt x="33685" y="45148"/>
                  </a:lnTo>
                  <a:lnTo>
                    <a:pt x="32504" y="35441"/>
                  </a:lnTo>
                  <a:lnTo>
                    <a:pt x="31801" y="29950"/>
                  </a:lnTo>
                  <a:lnTo>
                    <a:pt x="31099" y="24745"/>
                  </a:lnTo>
                  <a:lnTo>
                    <a:pt x="30492" y="20435"/>
                  </a:lnTo>
                  <a:lnTo>
                    <a:pt x="30237" y="18774"/>
                  </a:lnTo>
                  <a:lnTo>
                    <a:pt x="30013" y="17561"/>
                  </a:lnTo>
                  <a:lnTo>
                    <a:pt x="30013" y="17561"/>
                  </a:lnTo>
                  <a:lnTo>
                    <a:pt x="29822" y="16539"/>
                  </a:lnTo>
                  <a:lnTo>
                    <a:pt x="29662" y="15486"/>
                  </a:lnTo>
                  <a:lnTo>
                    <a:pt x="29343" y="13251"/>
                  </a:lnTo>
                  <a:lnTo>
                    <a:pt x="29055" y="10920"/>
                  </a:lnTo>
                  <a:lnTo>
                    <a:pt x="28864" y="9770"/>
                  </a:lnTo>
                  <a:lnTo>
                    <a:pt x="28640" y="8621"/>
                  </a:lnTo>
                  <a:lnTo>
                    <a:pt x="28417" y="7503"/>
                  </a:lnTo>
                  <a:lnTo>
                    <a:pt x="28129" y="6386"/>
                  </a:lnTo>
                  <a:lnTo>
                    <a:pt x="27778" y="5332"/>
                  </a:lnTo>
                  <a:lnTo>
                    <a:pt x="27587" y="4821"/>
                  </a:lnTo>
                  <a:lnTo>
                    <a:pt x="27363" y="4342"/>
                  </a:lnTo>
                  <a:lnTo>
                    <a:pt x="27140" y="3864"/>
                  </a:lnTo>
                  <a:lnTo>
                    <a:pt x="26884" y="3385"/>
                  </a:lnTo>
                  <a:lnTo>
                    <a:pt x="26629" y="2938"/>
                  </a:lnTo>
                  <a:lnTo>
                    <a:pt x="26341" y="2523"/>
                  </a:lnTo>
                  <a:lnTo>
                    <a:pt x="26022" y="2139"/>
                  </a:lnTo>
                  <a:lnTo>
                    <a:pt x="25703" y="1756"/>
                  </a:lnTo>
                  <a:lnTo>
                    <a:pt x="25352" y="1373"/>
                  </a:lnTo>
                  <a:lnTo>
                    <a:pt x="24968" y="105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3"/>
            <p:cNvSpPr/>
            <p:nvPr/>
          </p:nvSpPr>
          <p:spPr>
            <a:xfrm>
              <a:off x="-3231250" y="1400100"/>
              <a:ext cx="686475" cy="1231700"/>
            </a:xfrm>
            <a:custGeom>
              <a:avLst/>
              <a:gdLst/>
              <a:ahLst/>
              <a:cxnLst/>
              <a:rect l="l" t="t" r="r" b="b"/>
              <a:pathLst>
                <a:path w="27459" h="49268" extrusionOk="0">
                  <a:moveTo>
                    <a:pt x="19988" y="1"/>
                  </a:moveTo>
                  <a:lnTo>
                    <a:pt x="19349" y="129"/>
                  </a:lnTo>
                  <a:lnTo>
                    <a:pt x="18678" y="352"/>
                  </a:lnTo>
                  <a:lnTo>
                    <a:pt x="18008" y="639"/>
                  </a:lnTo>
                  <a:lnTo>
                    <a:pt x="17689" y="831"/>
                  </a:lnTo>
                  <a:lnTo>
                    <a:pt x="17337" y="1023"/>
                  </a:lnTo>
                  <a:lnTo>
                    <a:pt x="16986" y="1246"/>
                  </a:lnTo>
                  <a:lnTo>
                    <a:pt x="16635" y="1502"/>
                  </a:lnTo>
                  <a:lnTo>
                    <a:pt x="16284" y="1789"/>
                  </a:lnTo>
                  <a:lnTo>
                    <a:pt x="15964" y="2076"/>
                  </a:lnTo>
                  <a:lnTo>
                    <a:pt x="15613" y="2427"/>
                  </a:lnTo>
                  <a:lnTo>
                    <a:pt x="15262" y="2779"/>
                  </a:lnTo>
                  <a:lnTo>
                    <a:pt x="14911" y="3162"/>
                  </a:lnTo>
                  <a:lnTo>
                    <a:pt x="14560" y="3609"/>
                  </a:lnTo>
                  <a:lnTo>
                    <a:pt x="14113" y="4247"/>
                  </a:lnTo>
                  <a:lnTo>
                    <a:pt x="13602" y="5046"/>
                  </a:lnTo>
                  <a:lnTo>
                    <a:pt x="13123" y="5940"/>
                  </a:lnTo>
                  <a:lnTo>
                    <a:pt x="12612" y="6961"/>
                  </a:lnTo>
                  <a:lnTo>
                    <a:pt x="12101" y="8079"/>
                  </a:lnTo>
                  <a:lnTo>
                    <a:pt x="11558" y="9292"/>
                  </a:lnTo>
                  <a:lnTo>
                    <a:pt x="11047" y="10569"/>
                  </a:lnTo>
                  <a:lnTo>
                    <a:pt x="10505" y="11942"/>
                  </a:lnTo>
                  <a:lnTo>
                    <a:pt x="9962" y="13411"/>
                  </a:lnTo>
                  <a:lnTo>
                    <a:pt x="9419" y="14912"/>
                  </a:lnTo>
                  <a:lnTo>
                    <a:pt x="8333" y="18105"/>
                  </a:lnTo>
                  <a:lnTo>
                    <a:pt x="7248" y="21489"/>
                  </a:lnTo>
                  <a:lnTo>
                    <a:pt x="6194" y="24937"/>
                  </a:lnTo>
                  <a:lnTo>
                    <a:pt x="5172" y="28450"/>
                  </a:lnTo>
                  <a:lnTo>
                    <a:pt x="4215" y="31962"/>
                  </a:lnTo>
                  <a:lnTo>
                    <a:pt x="3289" y="35378"/>
                  </a:lnTo>
                  <a:lnTo>
                    <a:pt x="2427" y="38667"/>
                  </a:lnTo>
                  <a:lnTo>
                    <a:pt x="1660" y="41764"/>
                  </a:lnTo>
                  <a:lnTo>
                    <a:pt x="990" y="44606"/>
                  </a:lnTo>
                  <a:lnTo>
                    <a:pt x="447" y="47128"/>
                  </a:lnTo>
                  <a:lnTo>
                    <a:pt x="0" y="49267"/>
                  </a:lnTo>
                  <a:lnTo>
                    <a:pt x="27459" y="49267"/>
                  </a:lnTo>
                  <a:lnTo>
                    <a:pt x="27172" y="45691"/>
                  </a:lnTo>
                  <a:lnTo>
                    <a:pt x="26788" y="40902"/>
                  </a:lnTo>
                  <a:lnTo>
                    <a:pt x="26278" y="35346"/>
                  </a:lnTo>
                  <a:lnTo>
                    <a:pt x="25703" y="29344"/>
                  </a:lnTo>
                  <a:lnTo>
                    <a:pt x="25064" y="23309"/>
                  </a:lnTo>
                  <a:lnTo>
                    <a:pt x="24745" y="20372"/>
                  </a:lnTo>
                  <a:lnTo>
                    <a:pt x="24426" y="17594"/>
                  </a:lnTo>
                  <a:lnTo>
                    <a:pt x="24106" y="14976"/>
                  </a:lnTo>
                  <a:lnTo>
                    <a:pt x="23755" y="12549"/>
                  </a:lnTo>
                  <a:lnTo>
                    <a:pt x="23436" y="10410"/>
                  </a:lnTo>
                  <a:lnTo>
                    <a:pt x="23117" y="8590"/>
                  </a:lnTo>
                  <a:lnTo>
                    <a:pt x="22765" y="6961"/>
                  </a:lnTo>
                  <a:lnTo>
                    <a:pt x="22414" y="5525"/>
                  </a:lnTo>
                  <a:lnTo>
                    <a:pt x="21999" y="4247"/>
                  </a:lnTo>
                  <a:lnTo>
                    <a:pt x="21616" y="3098"/>
                  </a:lnTo>
                  <a:lnTo>
                    <a:pt x="21201" y="2140"/>
                  </a:lnTo>
                  <a:lnTo>
                    <a:pt x="20786" y="1278"/>
                  </a:lnTo>
                  <a:lnTo>
                    <a:pt x="20371" y="576"/>
                  </a:lnTo>
                  <a:lnTo>
                    <a:pt x="19988" y="1"/>
                  </a:lnTo>
                  <a:close/>
                </a:path>
              </a:pathLst>
            </a:custGeom>
            <a:solidFill>
              <a:srgbClr val="000000">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3"/>
            <p:cNvSpPr/>
            <p:nvPr/>
          </p:nvSpPr>
          <p:spPr>
            <a:xfrm>
              <a:off x="-3231250" y="1400100"/>
              <a:ext cx="686475" cy="1231700"/>
            </a:xfrm>
            <a:custGeom>
              <a:avLst/>
              <a:gdLst/>
              <a:ahLst/>
              <a:cxnLst/>
              <a:rect l="l" t="t" r="r" b="b"/>
              <a:pathLst>
                <a:path w="27459" h="49268" fill="none" extrusionOk="0">
                  <a:moveTo>
                    <a:pt x="23117" y="8590"/>
                  </a:moveTo>
                  <a:lnTo>
                    <a:pt x="23117" y="8590"/>
                  </a:lnTo>
                  <a:lnTo>
                    <a:pt x="22765" y="6961"/>
                  </a:lnTo>
                  <a:lnTo>
                    <a:pt x="22414" y="5525"/>
                  </a:lnTo>
                  <a:lnTo>
                    <a:pt x="21999" y="4247"/>
                  </a:lnTo>
                  <a:lnTo>
                    <a:pt x="21616" y="3098"/>
                  </a:lnTo>
                  <a:lnTo>
                    <a:pt x="21201" y="2140"/>
                  </a:lnTo>
                  <a:lnTo>
                    <a:pt x="20786" y="1278"/>
                  </a:lnTo>
                  <a:lnTo>
                    <a:pt x="20371" y="576"/>
                  </a:lnTo>
                  <a:lnTo>
                    <a:pt x="19988" y="1"/>
                  </a:lnTo>
                  <a:lnTo>
                    <a:pt x="19988" y="1"/>
                  </a:lnTo>
                  <a:lnTo>
                    <a:pt x="19349" y="129"/>
                  </a:lnTo>
                  <a:lnTo>
                    <a:pt x="18678" y="352"/>
                  </a:lnTo>
                  <a:lnTo>
                    <a:pt x="18008" y="639"/>
                  </a:lnTo>
                  <a:lnTo>
                    <a:pt x="17689" y="831"/>
                  </a:lnTo>
                  <a:lnTo>
                    <a:pt x="17337" y="1023"/>
                  </a:lnTo>
                  <a:lnTo>
                    <a:pt x="16986" y="1246"/>
                  </a:lnTo>
                  <a:lnTo>
                    <a:pt x="16635" y="1502"/>
                  </a:lnTo>
                  <a:lnTo>
                    <a:pt x="16284" y="1789"/>
                  </a:lnTo>
                  <a:lnTo>
                    <a:pt x="15964" y="2076"/>
                  </a:lnTo>
                  <a:lnTo>
                    <a:pt x="15613" y="2427"/>
                  </a:lnTo>
                  <a:lnTo>
                    <a:pt x="15262" y="2779"/>
                  </a:lnTo>
                  <a:lnTo>
                    <a:pt x="14911" y="3162"/>
                  </a:lnTo>
                  <a:lnTo>
                    <a:pt x="14560" y="3609"/>
                  </a:lnTo>
                  <a:lnTo>
                    <a:pt x="14560" y="3609"/>
                  </a:lnTo>
                  <a:lnTo>
                    <a:pt x="14113" y="4247"/>
                  </a:lnTo>
                  <a:lnTo>
                    <a:pt x="13602" y="5046"/>
                  </a:lnTo>
                  <a:lnTo>
                    <a:pt x="13123" y="5940"/>
                  </a:lnTo>
                  <a:lnTo>
                    <a:pt x="12612" y="6961"/>
                  </a:lnTo>
                  <a:lnTo>
                    <a:pt x="12101" y="8079"/>
                  </a:lnTo>
                  <a:lnTo>
                    <a:pt x="11558" y="9292"/>
                  </a:lnTo>
                  <a:lnTo>
                    <a:pt x="11047" y="10569"/>
                  </a:lnTo>
                  <a:lnTo>
                    <a:pt x="10505" y="11942"/>
                  </a:lnTo>
                  <a:lnTo>
                    <a:pt x="9962" y="13411"/>
                  </a:lnTo>
                  <a:lnTo>
                    <a:pt x="9419" y="14912"/>
                  </a:lnTo>
                  <a:lnTo>
                    <a:pt x="8333" y="18105"/>
                  </a:lnTo>
                  <a:lnTo>
                    <a:pt x="7248" y="21489"/>
                  </a:lnTo>
                  <a:lnTo>
                    <a:pt x="6194" y="24937"/>
                  </a:lnTo>
                  <a:lnTo>
                    <a:pt x="5172" y="28450"/>
                  </a:lnTo>
                  <a:lnTo>
                    <a:pt x="4215" y="31962"/>
                  </a:lnTo>
                  <a:lnTo>
                    <a:pt x="3289" y="35378"/>
                  </a:lnTo>
                  <a:lnTo>
                    <a:pt x="2427" y="38667"/>
                  </a:lnTo>
                  <a:lnTo>
                    <a:pt x="1660" y="41764"/>
                  </a:lnTo>
                  <a:lnTo>
                    <a:pt x="990" y="44606"/>
                  </a:lnTo>
                  <a:lnTo>
                    <a:pt x="447" y="47128"/>
                  </a:lnTo>
                  <a:lnTo>
                    <a:pt x="0" y="49267"/>
                  </a:lnTo>
                  <a:lnTo>
                    <a:pt x="27459" y="49267"/>
                  </a:lnTo>
                  <a:lnTo>
                    <a:pt x="27459" y="49267"/>
                  </a:lnTo>
                  <a:lnTo>
                    <a:pt x="27172" y="45691"/>
                  </a:lnTo>
                  <a:lnTo>
                    <a:pt x="26788" y="40902"/>
                  </a:lnTo>
                  <a:lnTo>
                    <a:pt x="26278" y="35346"/>
                  </a:lnTo>
                  <a:lnTo>
                    <a:pt x="25703" y="29344"/>
                  </a:lnTo>
                  <a:lnTo>
                    <a:pt x="25064" y="23309"/>
                  </a:lnTo>
                  <a:lnTo>
                    <a:pt x="24745" y="20372"/>
                  </a:lnTo>
                  <a:lnTo>
                    <a:pt x="24426" y="17594"/>
                  </a:lnTo>
                  <a:lnTo>
                    <a:pt x="24106" y="14976"/>
                  </a:lnTo>
                  <a:lnTo>
                    <a:pt x="23755" y="12549"/>
                  </a:lnTo>
                  <a:lnTo>
                    <a:pt x="23436" y="10410"/>
                  </a:lnTo>
                  <a:lnTo>
                    <a:pt x="23117" y="859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3"/>
            <p:cNvSpPr/>
            <p:nvPr/>
          </p:nvSpPr>
          <p:spPr>
            <a:xfrm>
              <a:off x="-2929525" y="2427425"/>
              <a:ext cx="27950" cy="24775"/>
            </a:xfrm>
            <a:custGeom>
              <a:avLst/>
              <a:gdLst/>
              <a:ahLst/>
              <a:cxnLst/>
              <a:rect l="l" t="t" r="r" b="b"/>
              <a:pathLst>
                <a:path w="1118" h="991" extrusionOk="0">
                  <a:moveTo>
                    <a:pt x="447" y="0"/>
                  </a:moveTo>
                  <a:lnTo>
                    <a:pt x="319" y="32"/>
                  </a:lnTo>
                  <a:lnTo>
                    <a:pt x="192" y="96"/>
                  </a:lnTo>
                  <a:lnTo>
                    <a:pt x="96" y="192"/>
                  </a:lnTo>
                  <a:lnTo>
                    <a:pt x="32" y="320"/>
                  </a:lnTo>
                  <a:lnTo>
                    <a:pt x="0" y="447"/>
                  </a:lnTo>
                  <a:lnTo>
                    <a:pt x="0" y="735"/>
                  </a:lnTo>
                  <a:lnTo>
                    <a:pt x="0" y="990"/>
                  </a:lnTo>
                  <a:lnTo>
                    <a:pt x="32" y="735"/>
                  </a:lnTo>
                  <a:lnTo>
                    <a:pt x="64" y="479"/>
                  </a:lnTo>
                  <a:lnTo>
                    <a:pt x="96" y="352"/>
                  </a:lnTo>
                  <a:lnTo>
                    <a:pt x="160" y="224"/>
                  </a:lnTo>
                  <a:lnTo>
                    <a:pt x="224" y="128"/>
                  </a:lnTo>
                  <a:lnTo>
                    <a:pt x="351" y="96"/>
                  </a:lnTo>
                  <a:lnTo>
                    <a:pt x="479" y="64"/>
                  </a:lnTo>
                  <a:lnTo>
                    <a:pt x="607" y="64"/>
                  </a:lnTo>
                  <a:lnTo>
                    <a:pt x="735" y="96"/>
                  </a:lnTo>
                  <a:lnTo>
                    <a:pt x="830" y="128"/>
                  </a:lnTo>
                  <a:lnTo>
                    <a:pt x="958" y="192"/>
                  </a:lnTo>
                  <a:lnTo>
                    <a:pt x="1054" y="288"/>
                  </a:lnTo>
                  <a:lnTo>
                    <a:pt x="1118" y="384"/>
                  </a:lnTo>
                  <a:lnTo>
                    <a:pt x="1054" y="256"/>
                  </a:lnTo>
                  <a:lnTo>
                    <a:pt x="990" y="160"/>
                  </a:lnTo>
                  <a:lnTo>
                    <a:pt x="862" y="64"/>
                  </a:lnTo>
                  <a:lnTo>
                    <a:pt x="735" y="32"/>
                  </a:lnTo>
                  <a:lnTo>
                    <a:pt x="607"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
            <p:cNvSpPr/>
            <p:nvPr/>
          </p:nvSpPr>
          <p:spPr>
            <a:xfrm>
              <a:off x="-2942300" y="2528800"/>
              <a:ext cx="29550" cy="25575"/>
            </a:xfrm>
            <a:custGeom>
              <a:avLst/>
              <a:gdLst/>
              <a:ahLst/>
              <a:cxnLst/>
              <a:rect l="l" t="t" r="r" b="b"/>
              <a:pathLst>
                <a:path w="1182" h="1023" extrusionOk="0">
                  <a:moveTo>
                    <a:pt x="479" y="0"/>
                  </a:moveTo>
                  <a:lnTo>
                    <a:pt x="352" y="32"/>
                  </a:lnTo>
                  <a:lnTo>
                    <a:pt x="224" y="96"/>
                  </a:lnTo>
                  <a:lnTo>
                    <a:pt x="128" y="224"/>
                  </a:lnTo>
                  <a:lnTo>
                    <a:pt x="64" y="352"/>
                  </a:lnTo>
                  <a:lnTo>
                    <a:pt x="32" y="479"/>
                  </a:lnTo>
                  <a:lnTo>
                    <a:pt x="0" y="735"/>
                  </a:lnTo>
                  <a:lnTo>
                    <a:pt x="32" y="1022"/>
                  </a:lnTo>
                  <a:lnTo>
                    <a:pt x="32" y="735"/>
                  </a:lnTo>
                  <a:lnTo>
                    <a:pt x="64" y="479"/>
                  </a:lnTo>
                  <a:lnTo>
                    <a:pt x="128" y="352"/>
                  </a:lnTo>
                  <a:lnTo>
                    <a:pt x="160" y="256"/>
                  </a:lnTo>
                  <a:lnTo>
                    <a:pt x="256" y="160"/>
                  </a:lnTo>
                  <a:lnTo>
                    <a:pt x="352" y="96"/>
                  </a:lnTo>
                  <a:lnTo>
                    <a:pt x="479" y="64"/>
                  </a:lnTo>
                  <a:lnTo>
                    <a:pt x="607" y="64"/>
                  </a:lnTo>
                  <a:lnTo>
                    <a:pt x="735" y="96"/>
                  </a:lnTo>
                  <a:lnTo>
                    <a:pt x="862" y="128"/>
                  </a:lnTo>
                  <a:lnTo>
                    <a:pt x="958" y="192"/>
                  </a:lnTo>
                  <a:lnTo>
                    <a:pt x="1054" y="288"/>
                  </a:lnTo>
                  <a:lnTo>
                    <a:pt x="1150" y="416"/>
                  </a:lnTo>
                  <a:lnTo>
                    <a:pt x="1182" y="511"/>
                  </a:lnTo>
                  <a:lnTo>
                    <a:pt x="1150" y="384"/>
                  </a:lnTo>
                  <a:lnTo>
                    <a:pt x="1086" y="288"/>
                  </a:lnTo>
                  <a:lnTo>
                    <a:pt x="990" y="160"/>
                  </a:lnTo>
                  <a:lnTo>
                    <a:pt x="894" y="96"/>
                  </a:lnTo>
                  <a:lnTo>
                    <a:pt x="767" y="32"/>
                  </a:lnTo>
                  <a:lnTo>
                    <a:pt x="607" y="32"/>
                  </a:lnTo>
                  <a:lnTo>
                    <a:pt x="479"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3"/>
            <p:cNvSpPr/>
            <p:nvPr/>
          </p:nvSpPr>
          <p:spPr>
            <a:xfrm>
              <a:off x="-2956675" y="2223875"/>
              <a:ext cx="29550" cy="24775"/>
            </a:xfrm>
            <a:custGeom>
              <a:avLst/>
              <a:gdLst/>
              <a:ahLst/>
              <a:cxnLst/>
              <a:rect l="l" t="t" r="r" b="b"/>
              <a:pathLst>
                <a:path w="1182" h="991" extrusionOk="0">
                  <a:moveTo>
                    <a:pt x="479" y="1"/>
                  </a:moveTo>
                  <a:lnTo>
                    <a:pt x="352" y="33"/>
                  </a:lnTo>
                  <a:lnTo>
                    <a:pt x="224" y="96"/>
                  </a:lnTo>
                  <a:lnTo>
                    <a:pt x="128" y="192"/>
                  </a:lnTo>
                  <a:lnTo>
                    <a:pt x="64" y="320"/>
                  </a:lnTo>
                  <a:lnTo>
                    <a:pt x="32" y="448"/>
                  </a:lnTo>
                  <a:lnTo>
                    <a:pt x="1" y="735"/>
                  </a:lnTo>
                  <a:lnTo>
                    <a:pt x="32" y="990"/>
                  </a:lnTo>
                  <a:lnTo>
                    <a:pt x="32" y="735"/>
                  </a:lnTo>
                  <a:lnTo>
                    <a:pt x="64" y="448"/>
                  </a:lnTo>
                  <a:lnTo>
                    <a:pt x="96" y="352"/>
                  </a:lnTo>
                  <a:lnTo>
                    <a:pt x="160" y="224"/>
                  </a:lnTo>
                  <a:lnTo>
                    <a:pt x="256" y="128"/>
                  </a:lnTo>
                  <a:lnTo>
                    <a:pt x="352" y="64"/>
                  </a:lnTo>
                  <a:lnTo>
                    <a:pt x="735" y="64"/>
                  </a:lnTo>
                  <a:lnTo>
                    <a:pt x="863" y="128"/>
                  </a:lnTo>
                  <a:lnTo>
                    <a:pt x="958" y="192"/>
                  </a:lnTo>
                  <a:lnTo>
                    <a:pt x="1054" y="256"/>
                  </a:lnTo>
                  <a:lnTo>
                    <a:pt x="1118" y="384"/>
                  </a:lnTo>
                  <a:lnTo>
                    <a:pt x="1182" y="511"/>
                  </a:lnTo>
                  <a:lnTo>
                    <a:pt x="1150" y="384"/>
                  </a:lnTo>
                  <a:lnTo>
                    <a:pt x="1086" y="256"/>
                  </a:lnTo>
                  <a:lnTo>
                    <a:pt x="990" y="160"/>
                  </a:lnTo>
                  <a:lnTo>
                    <a:pt x="863" y="64"/>
                  </a:lnTo>
                  <a:lnTo>
                    <a:pt x="735" y="33"/>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3"/>
            <p:cNvSpPr/>
            <p:nvPr/>
          </p:nvSpPr>
          <p:spPr>
            <a:xfrm>
              <a:off x="-2848925" y="1974025"/>
              <a:ext cx="29575" cy="24775"/>
            </a:xfrm>
            <a:custGeom>
              <a:avLst/>
              <a:gdLst/>
              <a:ahLst/>
              <a:cxnLst/>
              <a:rect l="l" t="t" r="r" b="b"/>
              <a:pathLst>
                <a:path w="1183" h="991" extrusionOk="0">
                  <a:moveTo>
                    <a:pt x="480" y="1"/>
                  </a:moveTo>
                  <a:lnTo>
                    <a:pt x="352" y="33"/>
                  </a:lnTo>
                  <a:lnTo>
                    <a:pt x="224" y="97"/>
                  </a:lnTo>
                  <a:lnTo>
                    <a:pt x="129" y="192"/>
                  </a:lnTo>
                  <a:lnTo>
                    <a:pt x="65" y="320"/>
                  </a:lnTo>
                  <a:lnTo>
                    <a:pt x="33" y="448"/>
                  </a:lnTo>
                  <a:lnTo>
                    <a:pt x="1" y="735"/>
                  </a:lnTo>
                  <a:lnTo>
                    <a:pt x="33" y="991"/>
                  </a:lnTo>
                  <a:lnTo>
                    <a:pt x="33" y="735"/>
                  </a:lnTo>
                  <a:lnTo>
                    <a:pt x="65" y="480"/>
                  </a:lnTo>
                  <a:lnTo>
                    <a:pt x="97" y="352"/>
                  </a:lnTo>
                  <a:lnTo>
                    <a:pt x="161" y="224"/>
                  </a:lnTo>
                  <a:lnTo>
                    <a:pt x="256" y="160"/>
                  </a:lnTo>
                  <a:lnTo>
                    <a:pt x="352" y="97"/>
                  </a:lnTo>
                  <a:lnTo>
                    <a:pt x="480" y="65"/>
                  </a:lnTo>
                  <a:lnTo>
                    <a:pt x="608" y="65"/>
                  </a:lnTo>
                  <a:lnTo>
                    <a:pt x="735" y="97"/>
                  </a:lnTo>
                  <a:lnTo>
                    <a:pt x="863" y="129"/>
                  </a:lnTo>
                  <a:lnTo>
                    <a:pt x="959" y="192"/>
                  </a:lnTo>
                  <a:lnTo>
                    <a:pt x="1055" y="288"/>
                  </a:lnTo>
                  <a:lnTo>
                    <a:pt x="1118" y="384"/>
                  </a:lnTo>
                  <a:lnTo>
                    <a:pt x="1182" y="512"/>
                  </a:lnTo>
                  <a:lnTo>
                    <a:pt x="1150" y="384"/>
                  </a:lnTo>
                  <a:lnTo>
                    <a:pt x="1087" y="256"/>
                  </a:lnTo>
                  <a:lnTo>
                    <a:pt x="991" y="160"/>
                  </a:lnTo>
                  <a:lnTo>
                    <a:pt x="863" y="97"/>
                  </a:lnTo>
                  <a:lnTo>
                    <a:pt x="735" y="33"/>
                  </a:lnTo>
                  <a:lnTo>
                    <a:pt x="608"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
            <p:cNvSpPr/>
            <p:nvPr/>
          </p:nvSpPr>
          <p:spPr>
            <a:xfrm>
              <a:off x="-2758725" y="2091375"/>
              <a:ext cx="29575" cy="24775"/>
            </a:xfrm>
            <a:custGeom>
              <a:avLst/>
              <a:gdLst/>
              <a:ahLst/>
              <a:cxnLst/>
              <a:rect l="l" t="t" r="r" b="b"/>
              <a:pathLst>
                <a:path w="1183" h="991" extrusionOk="0">
                  <a:moveTo>
                    <a:pt x="352" y="0"/>
                  </a:moveTo>
                  <a:lnTo>
                    <a:pt x="224" y="64"/>
                  </a:lnTo>
                  <a:lnTo>
                    <a:pt x="129" y="192"/>
                  </a:lnTo>
                  <a:lnTo>
                    <a:pt x="65" y="320"/>
                  </a:lnTo>
                  <a:lnTo>
                    <a:pt x="33" y="447"/>
                  </a:lnTo>
                  <a:lnTo>
                    <a:pt x="1" y="703"/>
                  </a:lnTo>
                  <a:lnTo>
                    <a:pt x="33" y="990"/>
                  </a:lnTo>
                  <a:lnTo>
                    <a:pt x="33" y="703"/>
                  </a:lnTo>
                  <a:lnTo>
                    <a:pt x="65" y="447"/>
                  </a:lnTo>
                  <a:lnTo>
                    <a:pt x="129" y="320"/>
                  </a:lnTo>
                  <a:lnTo>
                    <a:pt x="161" y="224"/>
                  </a:lnTo>
                  <a:lnTo>
                    <a:pt x="256" y="128"/>
                  </a:lnTo>
                  <a:lnTo>
                    <a:pt x="352" y="64"/>
                  </a:lnTo>
                  <a:lnTo>
                    <a:pt x="480" y="32"/>
                  </a:lnTo>
                  <a:lnTo>
                    <a:pt x="608" y="32"/>
                  </a:lnTo>
                  <a:lnTo>
                    <a:pt x="735" y="64"/>
                  </a:lnTo>
                  <a:lnTo>
                    <a:pt x="863" y="96"/>
                  </a:lnTo>
                  <a:lnTo>
                    <a:pt x="959" y="160"/>
                  </a:lnTo>
                  <a:lnTo>
                    <a:pt x="1055" y="256"/>
                  </a:lnTo>
                  <a:lnTo>
                    <a:pt x="1118" y="384"/>
                  </a:lnTo>
                  <a:lnTo>
                    <a:pt x="1182" y="511"/>
                  </a:lnTo>
                  <a:lnTo>
                    <a:pt x="1150" y="352"/>
                  </a:lnTo>
                  <a:lnTo>
                    <a:pt x="1087" y="256"/>
                  </a:lnTo>
                  <a:lnTo>
                    <a:pt x="991" y="128"/>
                  </a:lnTo>
                  <a:lnTo>
                    <a:pt x="895" y="64"/>
                  </a:lnTo>
                  <a:lnTo>
                    <a:pt x="767"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
            <p:cNvSpPr/>
            <p:nvPr/>
          </p:nvSpPr>
          <p:spPr>
            <a:xfrm>
              <a:off x="-2877650" y="2140075"/>
              <a:ext cx="28750" cy="24750"/>
            </a:xfrm>
            <a:custGeom>
              <a:avLst/>
              <a:gdLst/>
              <a:ahLst/>
              <a:cxnLst/>
              <a:rect l="l" t="t" r="r" b="b"/>
              <a:pathLst>
                <a:path w="1150" h="990" extrusionOk="0">
                  <a:moveTo>
                    <a:pt x="320" y="0"/>
                  </a:moveTo>
                  <a:lnTo>
                    <a:pt x="192" y="64"/>
                  </a:lnTo>
                  <a:lnTo>
                    <a:pt x="96" y="192"/>
                  </a:lnTo>
                  <a:lnTo>
                    <a:pt x="32" y="319"/>
                  </a:lnTo>
                  <a:lnTo>
                    <a:pt x="1" y="447"/>
                  </a:lnTo>
                  <a:lnTo>
                    <a:pt x="1" y="702"/>
                  </a:lnTo>
                  <a:lnTo>
                    <a:pt x="32" y="990"/>
                  </a:lnTo>
                  <a:lnTo>
                    <a:pt x="32" y="702"/>
                  </a:lnTo>
                  <a:lnTo>
                    <a:pt x="64" y="447"/>
                  </a:lnTo>
                  <a:lnTo>
                    <a:pt x="96" y="319"/>
                  </a:lnTo>
                  <a:lnTo>
                    <a:pt x="160" y="224"/>
                  </a:lnTo>
                  <a:lnTo>
                    <a:pt x="224" y="128"/>
                  </a:lnTo>
                  <a:lnTo>
                    <a:pt x="352" y="64"/>
                  </a:lnTo>
                  <a:lnTo>
                    <a:pt x="479" y="32"/>
                  </a:lnTo>
                  <a:lnTo>
                    <a:pt x="607" y="32"/>
                  </a:lnTo>
                  <a:lnTo>
                    <a:pt x="735" y="64"/>
                  </a:lnTo>
                  <a:lnTo>
                    <a:pt x="831" y="96"/>
                  </a:lnTo>
                  <a:lnTo>
                    <a:pt x="958" y="160"/>
                  </a:lnTo>
                  <a:lnTo>
                    <a:pt x="1054" y="255"/>
                  </a:lnTo>
                  <a:lnTo>
                    <a:pt x="1118" y="383"/>
                  </a:lnTo>
                  <a:lnTo>
                    <a:pt x="1150" y="511"/>
                  </a:lnTo>
                  <a:lnTo>
                    <a:pt x="1118" y="351"/>
                  </a:lnTo>
                  <a:lnTo>
                    <a:pt x="1086" y="255"/>
                  </a:lnTo>
                  <a:lnTo>
                    <a:pt x="990" y="128"/>
                  </a:lnTo>
                  <a:lnTo>
                    <a:pt x="863" y="64"/>
                  </a:lnTo>
                  <a:lnTo>
                    <a:pt x="735"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3"/>
            <p:cNvSpPr/>
            <p:nvPr/>
          </p:nvSpPr>
          <p:spPr>
            <a:xfrm>
              <a:off x="-2971050" y="2043475"/>
              <a:ext cx="29575" cy="24775"/>
            </a:xfrm>
            <a:custGeom>
              <a:avLst/>
              <a:gdLst/>
              <a:ahLst/>
              <a:cxnLst/>
              <a:rect l="l" t="t" r="r" b="b"/>
              <a:pathLst>
                <a:path w="1183" h="991" extrusionOk="0">
                  <a:moveTo>
                    <a:pt x="480" y="1"/>
                  </a:moveTo>
                  <a:lnTo>
                    <a:pt x="320" y="33"/>
                  </a:lnTo>
                  <a:lnTo>
                    <a:pt x="192" y="96"/>
                  </a:lnTo>
                  <a:lnTo>
                    <a:pt x="129" y="192"/>
                  </a:lnTo>
                  <a:lnTo>
                    <a:pt x="65" y="320"/>
                  </a:lnTo>
                  <a:lnTo>
                    <a:pt x="33" y="448"/>
                  </a:lnTo>
                  <a:lnTo>
                    <a:pt x="1" y="703"/>
                  </a:lnTo>
                  <a:lnTo>
                    <a:pt x="33" y="990"/>
                  </a:lnTo>
                  <a:lnTo>
                    <a:pt x="33" y="703"/>
                  </a:lnTo>
                  <a:lnTo>
                    <a:pt x="65" y="448"/>
                  </a:lnTo>
                  <a:lnTo>
                    <a:pt x="97" y="352"/>
                  </a:lnTo>
                  <a:lnTo>
                    <a:pt x="160" y="224"/>
                  </a:lnTo>
                  <a:lnTo>
                    <a:pt x="256" y="128"/>
                  </a:lnTo>
                  <a:lnTo>
                    <a:pt x="352" y="64"/>
                  </a:lnTo>
                  <a:lnTo>
                    <a:pt x="735" y="64"/>
                  </a:lnTo>
                  <a:lnTo>
                    <a:pt x="863" y="128"/>
                  </a:lnTo>
                  <a:lnTo>
                    <a:pt x="959" y="192"/>
                  </a:lnTo>
                  <a:lnTo>
                    <a:pt x="1054" y="256"/>
                  </a:lnTo>
                  <a:lnTo>
                    <a:pt x="1118" y="384"/>
                  </a:lnTo>
                  <a:lnTo>
                    <a:pt x="1182" y="511"/>
                  </a:lnTo>
                  <a:lnTo>
                    <a:pt x="1150" y="384"/>
                  </a:lnTo>
                  <a:lnTo>
                    <a:pt x="1086" y="256"/>
                  </a:lnTo>
                  <a:lnTo>
                    <a:pt x="991" y="160"/>
                  </a:lnTo>
                  <a:lnTo>
                    <a:pt x="863" y="64"/>
                  </a:lnTo>
                  <a:lnTo>
                    <a:pt x="735" y="33"/>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3"/>
            <p:cNvSpPr/>
            <p:nvPr/>
          </p:nvSpPr>
          <p:spPr>
            <a:xfrm>
              <a:off x="-2915175" y="1752125"/>
              <a:ext cx="29575" cy="25575"/>
            </a:xfrm>
            <a:custGeom>
              <a:avLst/>
              <a:gdLst/>
              <a:ahLst/>
              <a:cxnLst/>
              <a:rect l="l" t="t" r="r" b="b"/>
              <a:pathLst>
                <a:path w="1183" h="1023" extrusionOk="0">
                  <a:moveTo>
                    <a:pt x="480" y="1"/>
                  </a:moveTo>
                  <a:lnTo>
                    <a:pt x="320" y="32"/>
                  </a:lnTo>
                  <a:lnTo>
                    <a:pt x="192" y="96"/>
                  </a:lnTo>
                  <a:lnTo>
                    <a:pt x="97" y="224"/>
                  </a:lnTo>
                  <a:lnTo>
                    <a:pt x="65" y="352"/>
                  </a:lnTo>
                  <a:lnTo>
                    <a:pt x="1" y="479"/>
                  </a:lnTo>
                  <a:lnTo>
                    <a:pt x="1" y="735"/>
                  </a:lnTo>
                  <a:lnTo>
                    <a:pt x="33" y="1022"/>
                  </a:lnTo>
                  <a:lnTo>
                    <a:pt x="33" y="735"/>
                  </a:lnTo>
                  <a:lnTo>
                    <a:pt x="65" y="479"/>
                  </a:lnTo>
                  <a:lnTo>
                    <a:pt x="97" y="352"/>
                  </a:lnTo>
                  <a:lnTo>
                    <a:pt x="161" y="256"/>
                  </a:lnTo>
                  <a:lnTo>
                    <a:pt x="256" y="160"/>
                  </a:lnTo>
                  <a:lnTo>
                    <a:pt x="352" y="96"/>
                  </a:lnTo>
                  <a:lnTo>
                    <a:pt x="480" y="64"/>
                  </a:lnTo>
                  <a:lnTo>
                    <a:pt x="608" y="64"/>
                  </a:lnTo>
                  <a:lnTo>
                    <a:pt x="735" y="96"/>
                  </a:lnTo>
                  <a:lnTo>
                    <a:pt x="863" y="128"/>
                  </a:lnTo>
                  <a:lnTo>
                    <a:pt x="959" y="192"/>
                  </a:lnTo>
                  <a:lnTo>
                    <a:pt x="1055" y="288"/>
                  </a:lnTo>
                  <a:lnTo>
                    <a:pt x="1118" y="416"/>
                  </a:lnTo>
                  <a:lnTo>
                    <a:pt x="1182" y="511"/>
                  </a:lnTo>
                  <a:lnTo>
                    <a:pt x="1150" y="384"/>
                  </a:lnTo>
                  <a:lnTo>
                    <a:pt x="1086" y="288"/>
                  </a:lnTo>
                  <a:lnTo>
                    <a:pt x="991" y="160"/>
                  </a:lnTo>
                  <a:lnTo>
                    <a:pt x="863" y="96"/>
                  </a:lnTo>
                  <a:lnTo>
                    <a:pt x="735" y="32"/>
                  </a:lnTo>
                  <a:lnTo>
                    <a:pt x="608" y="32"/>
                  </a:lnTo>
                  <a:lnTo>
                    <a:pt x="480"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3"/>
            <p:cNvSpPr/>
            <p:nvPr/>
          </p:nvSpPr>
          <p:spPr>
            <a:xfrm>
              <a:off x="-2868875" y="1614825"/>
              <a:ext cx="28775" cy="24775"/>
            </a:xfrm>
            <a:custGeom>
              <a:avLst/>
              <a:gdLst/>
              <a:ahLst/>
              <a:cxnLst/>
              <a:rect l="l" t="t" r="r" b="b"/>
              <a:pathLst>
                <a:path w="1151" h="991" extrusionOk="0">
                  <a:moveTo>
                    <a:pt x="352" y="1"/>
                  </a:moveTo>
                  <a:lnTo>
                    <a:pt x="224" y="97"/>
                  </a:lnTo>
                  <a:lnTo>
                    <a:pt x="128" y="192"/>
                  </a:lnTo>
                  <a:lnTo>
                    <a:pt x="65" y="320"/>
                  </a:lnTo>
                  <a:lnTo>
                    <a:pt x="33" y="448"/>
                  </a:lnTo>
                  <a:lnTo>
                    <a:pt x="1" y="703"/>
                  </a:lnTo>
                  <a:lnTo>
                    <a:pt x="33" y="991"/>
                  </a:lnTo>
                  <a:lnTo>
                    <a:pt x="33" y="703"/>
                  </a:lnTo>
                  <a:lnTo>
                    <a:pt x="65" y="448"/>
                  </a:lnTo>
                  <a:lnTo>
                    <a:pt x="128" y="320"/>
                  </a:lnTo>
                  <a:lnTo>
                    <a:pt x="160" y="224"/>
                  </a:lnTo>
                  <a:lnTo>
                    <a:pt x="256" y="128"/>
                  </a:lnTo>
                  <a:lnTo>
                    <a:pt x="352" y="65"/>
                  </a:lnTo>
                  <a:lnTo>
                    <a:pt x="735" y="65"/>
                  </a:lnTo>
                  <a:lnTo>
                    <a:pt x="863" y="97"/>
                  </a:lnTo>
                  <a:lnTo>
                    <a:pt x="959" y="192"/>
                  </a:lnTo>
                  <a:lnTo>
                    <a:pt x="1054" y="256"/>
                  </a:lnTo>
                  <a:lnTo>
                    <a:pt x="1150" y="384"/>
                  </a:lnTo>
                  <a:lnTo>
                    <a:pt x="1086" y="256"/>
                  </a:lnTo>
                  <a:lnTo>
                    <a:pt x="991" y="160"/>
                  </a:lnTo>
                  <a:lnTo>
                    <a:pt x="895" y="65"/>
                  </a:lnTo>
                  <a:lnTo>
                    <a:pt x="767" y="33"/>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3"/>
            <p:cNvSpPr/>
            <p:nvPr/>
          </p:nvSpPr>
          <p:spPr>
            <a:xfrm>
              <a:off x="-3040475" y="2112925"/>
              <a:ext cx="28750" cy="24775"/>
            </a:xfrm>
            <a:custGeom>
              <a:avLst/>
              <a:gdLst/>
              <a:ahLst/>
              <a:cxnLst/>
              <a:rect l="l" t="t" r="r" b="b"/>
              <a:pathLst>
                <a:path w="1150" h="991" extrusionOk="0">
                  <a:moveTo>
                    <a:pt x="479" y="0"/>
                  </a:moveTo>
                  <a:lnTo>
                    <a:pt x="351" y="32"/>
                  </a:lnTo>
                  <a:lnTo>
                    <a:pt x="224" y="96"/>
                  </a:lnTo>
                  <a:lnTo>
                    <a:pt x="128" y="224"/>
                  </a:lnTo>
                  <a:lnTo>
                    <a:pt x="64" y="352"/>
                  </a:lnTo>
                  <a:lnTo>
                    <a:pt x="32" y="479"/>
                  </a:lnTo>
                  <a:lnTo>
                    <a:pt x="0" y="735"/>
                  </a:lnTo>
                  <a:lnTo>
                    <a:pt x="32" y="990"/>
                  </a:lnTo>
                  <a:lnTo>
                    <a:pt x="32" y="735"/>
                  </a:lnTo>
                  <a:lnTo>
                    <a:pt x="96" y="479"/>
                  </a:lnTo>
                  <a:lnTo>
                    <a:pt x="128" y="352"/>
                  </a:lnTo>
                  <a:lnTo>
                    <a:pt x="192" y="256"/>
                  </a:lnTo>
                  <a:lnTo>
                    <a:pt x="255" y="160"/>
                  </a:lnTo>
                  <a:lnTo>
                    <a:pt x="383" y="96"/>
                  </a:lnTo>
                  <a:lnTo>
                    <a:pt x="479" y="64"/>
                  </a:lnTo>
                  <a:lnTo>
                    <a:pt x="607" y="64"/>
                  </a:lnTo>
                  <a:lnTo>
                    <a:pt x="734" y="96"/>
                  </a:lnTo>
                  <a:lnTo>
                    <a:pt x="862" y="128"/>
                  </a:lnTo>
                  <a:lnTo>
                    <a:pt x="990" y="192"/>
                  </a:lnTo>
                  <a:lnTo>
                    <a:pt x="1054" y="288"/>
                  </a:lnTo>
                  <a:lnTo>
                    <a:pt x="1149" y="384"/>
                  </a:lnTo>
                  <a:lnTo>
                    <a:pt x="1086" y="256"/>
                  </a:lnTo>
                  <a:lnTo>
                    <a:pt x="990" y="160"/>
                  </a:lnTo>
                  <a:lnTo>
                    <a:pt x="894" y="96"/>
                  </a:lnTo>
                  <a:lnTo>
                    <a:pt x="766" y="32"/>
                  </a:lnTo>
                  <a:lnTo>
                    <a:pt x="639"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
            <p:cNvSpPr/>
            <p:nvPr/>
          </p:nvSpPr>
          <p:spPr>
            <a:xfrm>
              <a:off x="-2818575" y="1827150"/>
              <a:ext cx="27950" cy="24775"/>
            </a:xfrm>
            <a:custGeom>
              <a:avLst/>
              <a:gdLst/>
              <a:ahLst/>
              <a:cxnLst/>
              <a:rect l="l" t="t" r="r" b="b"/>
              <a:pathLst>
                <a:path w="1118" h="991" extrusionOk="0">
                  <a:moveTo>
                    <a:pt x="447" y="1"/>
                  </a:moveTo>
                  <a:lnTo>
                    <a:pt x="320" y="33"/>
                  </a:lnTo>
                  <a:lnTo>
                    <a:pt x="192" y="97"/>
                  </a:lnTo>
                  <a:lnTo>
                    <a:pt x="96" y="192"/>
                  </a:lnTo>
                  <a:lnTo>
                    <a:pt x="32" y="320"/>
                  </a:lnTo>
                  <a:lnTo>
                    <a:pt x="0" y="448"/>
                  </a:lnTo>
                  <a:lnTo>
                    <a:pt x="0" y="735"/>
                  </a:lnTo>
                  <a:lnTo>
                    <a:pt x="0" y="991"/>
                  </a:lnTo>
                  <a:lnTo>
                    <a:pt x="32" y="735"/>
                  </a:lnTo>
                  <a:lnTo>
                    <a:pt x="64" y="480"/>
                  </a:lnTo>
                  <a:lnTo>
                    <a:pt x="96" y="352"/>
                  </a:lnTo>
                  <a:lnTo>
                    <a:pt x="160" y="224"/>
                  </a:lnTo>
                  <a:lnTo>
                    <a:pt x="224" y="129"/>
                  </a:lnTo>
                  <a:lnTo>
                    <a:pt x="351" y="97"/>
                  </a:lnTo>
                  <a:lnTo>
                    <a:pt x="479" y="65"/>
                  </a:lnTo>
                  <a:lnTo>
                    <a:pt x="607" y="65"/>
                  </a:lnTo>
                  <a:lnTo>
                    <a:pt x="735" y="97"/>
                  </a:lnTo>
                  <a:lnTo>
                    <a:pt x="830" y="129"/>
                  </a:lnTo>
                  <a:lnTo>
                    <a:pt x="958" y="192"/>
                  </a:lnTo>
                  <a:lnTo>
                    <a:pt x="1054" y="288"/>
                  </a:lnTo>
                  <a:lnTo>
                    <a:pt x="1118" y="384"/>
                  </a:lnTo>
                  <a:lnTo>
                    <a:pt x="1054" y="256"/>
                  </a:lnTo>
                  <a:lnTo>
                    <a:pt x="990" y="161"/>
                  </a:lnTo>
                  <a:lnTo>
                    <a:pt x="862" y="65"/>
                  </a:lnTo>
                  <a:lnTo>
                    <a:pt x="735" y="33"/>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
            <p:cNvSpPr/>
            <p:nvPr/>
          </p:nvSpPr>
          <p:spPr>
            <a:xfrm>
              <a:off x="-2690075" y="1962050"/>
              <a:ext cx="27975" cy="24775"/>
            </a:xfrm>
            <a:custGeom>
              <a:avLst/>
              <a:gdLst/>
              <a:ahLst/>
              <a:cxnLst/>
              <a:rect l="l" t="t" r="r" b="b"/>
              <a:pathLst>
                <a:path w="1119" h="991" extrusionOk="0">
                  <a:moveTo>
                    <a:pt x="448" y="1"/>
                  </a:moveTo>
                  <a:lnTo>
                    <a:pt x="320" y="33"/>
                  </a:lnTo>
                  <a:lnTo>
                    <a:pt x="192" y="97"/>
                  </a:lnTo>
                  <a:lnTo>
                    <a:pt x="97" y="192"/>
                  </a:lnTo>
                  <a:lnTo>
                    <a:pt x="33" y="320"/>
                  </a:lnTo>
                  <a:lnTo>
                    <a:pt x="1" y="448"/>
                  </a:lnTo>
                  <a:lnTo>
                    <a:pt x="1" y="735"/>
                  </a:lnTo>
                  <a:lnTo>
                    <a:pt x="1" y="991"/>
                  </a:lnTo>
                  <a:lnTo>
                    <a:pt x="33" y="735"/>
                  </a:lnTo>
                  <a:lnTo>
                    <a:pt x="65" y="480"/>
                  </a:lnTo>
                  <a:lnTo>
                    <a:pt x="97" y="352"/>
                  </a:lnTo>
                  <a:lnTo>
                    <a:pt x="160" y="224"/>
                  </a:lnTo>
                  <a:lnTo>
                    <a:pt x="224" y="129"/>
                  </a:lnTo>
                  <a:lnTo>
                    <a:pt x="352" y="97"/>
                  </a:lnTo>
                  <a:lnTo>
                    <a:pt x="480" y="65"/>
                  </a:lnTo>
                  <a:lnTo>
                    <a:pt x="607" y="65"/>
                  </a:lnTo>
                  <a:lnTo>
                    <a:pt x="735" y="97"/>
                  </a:lnTo>
                  <a:lnTo>
                    <a:pt x="831" y="129"/>
                  </a:lnTo>
                  <a:lnTo>
                    <a:pt x="959" y="192"/>
                  </a:lnTo>
                  <a:lnTo>
                    <a:pt x="1054" y="288"/>
                  </a:lnTo>
                  <a:lnTo>
                    <a:pt x="1118" y="384"/>
                  </a:lnTo>
                  <a:lnTo>
                    <a:pt x="1054" y="256"/>
                  </a:lnTo>
                  <a:lnTo>
                    <a:pt x="991" y="161"/>
                  </a:lnTo>
                  <a:lnTo>
                    <a:pt x="863" y="65"/>
                  </a:lnTo>
                  <a:lnTo>
                    <a:pt x="735" y="33"/>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
            <p:cNvSpPr/>
            <p:nvPr/>
          </p:nvSpPr>
          <p:spPr>
            <a:xfrm>
              <a:off x="-2744350" y="1740150"/>
              <a:ext cx="28775" cy="24775"/>
            </a:xfrm>
            <a:custGeom>
              <a:avLst/>
              <a:gdLst/>
              <a:ahLst/>
              <a:cxnLst/>
              <a:rect l="l" t="t" r="r" b="b"/>
              <a:pathLst>
                <a:path w="1151" h="991" extrusionOk="0">
                  <a:moveTo>
                    <a:pt x="480" y="1"/>
                  </a:moveTo>
                  <a:lnTo>
                    <a:pt x="352" y="33"/>
                  </a:lnTo>
                  <a:lnTo>
                    <a:pt x="224" y="96"/>
                  </a:lnTo>
                  <a:lnTo>
                    <a:pt x="128" y="224"/>
                  </a:lnTo>
                  <a:lnTo>
                    <a:pt x="65" y="352"/>
                  </a:lnTo>
                  <a:lnTo>
                    <a:pt x="33" y="480"/>
                  </a:lnTo>
                  <a:lnTo>
                    <a:pt x="1" y="735"/>
                  </a:lnTo>
                  <a:lnTo>
                    <a:pt x="33" y="990"/>
                  </a:lnTo>
                  <a:lnTo>
                    <a:pt x="33" y="735"/>
                  </a:lnTo>
                  <a:lnTo>
                    <a:pt x="65" y="480"/>
                  </a:lnTo>
                  <a:lnTo>
                    <a:pt x="128" y="352"/>
                  </a:lnTo>
                  <a:lnTo>
                    <a:pt x="192" y="256"/>
                  </a:lnTo>
                  <a:lnTo>
                    <a:pt x="256" y="160"/>
                  </a:lnTo>
                  <a:lnTo>
                    <a:pt x="384" y="96"/>
                  </a:lnTo>
                  <a:lnTo>
                    <a:pt x="480" y="64"/>
                  </a:lnTo>
                  <a:lnTo>
                    <a:pt x="607" y="64"/>
                  </a:lnTo>
                  <a:lnTo>
                    <a:pt x="735" y="96"/>
                  </a:lnTo>
                  <a:lnTo>
                    <a:pt x="863" y="128"/>
                  </a:lnTo>
                  <a:lnTo>
                    <a:pt x="990" y="192"/>
                  </a:lnTo>
                  <a:lnTo>
                    <a:pt x="1054" y="288"/>
                  </a:lnTo>
                  <a:lnTo>
                    <a:pt x="1150" y="384"/>
                  </a:lnTo>
                  <a:lnTo>
                    <a:pt x="1086" y="256"/>
                  </a:lnTo>
                  <a:lnTo>
                    <a:pt x="990" y="160"/>
                  </a:lnTo>
                  <a:lnTo>
                    <a:pt x="895" y="96"/>
                  </a:lnTo>
                  <a:lnTo>
                    <a:pt x="767" y="33"/>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3"/>
            <p:cNvSpPr/>
            <p:nvPr/>
          </p:nvSpPr>
          <p:spPr>
            <a:xfrm>
              <a:off x="-2773075" y="1590075"/>
              <a:ext cx="29550" cy="24775"/>
            </a:xfrm>
            <a:custGeom>
              <a:avLst/>
              <a:gdLst/>
              <a:ahLst/>
              <a:cxnLst/>
              <a:rect l="l" t="t" r="r" b="b"/>
              <a:pathLst>
                <a:path w="1182" h="991" extrusionOk="0">
                  <a:moveTo>
                    <a:pt x="479" y="1"/>
                  </a:moveTo>
                  <a:lnTo>
                    <a:pt x="351" y="33"/>
                  </a:lnTo>
                  <a:lnTo>
                    <a:pt x="224" y="97"/>
                  </a:lnTo>
                  <a:lnTo>
                    <a:pt x="128" y="224"/>
                  </a:lnTo>
                  <a:lnTo>
                    <a:pt x="64" y="352"/>
                  </a:lnTo>
                  <a:lnTo>
                    <a:pt x="32" y="480"/>
                  </a:lnTo>
                  <a:lnTo>
                    <a:pt x="0" y="735"/>
                  </a:lnTo>
                  <a:lnTo>
                    <a:pt x="32" y="991"/>
                  </a:lnTo>
                  <a:lnTo>
                    <a:pt x="32" y="735"/>
                  </a:lnTo>
                  <a:lnTo>
                    <a:pt x="64" y="480"/>
                  </a:lnTo>
                  <a:lnTo>
                    <a:pt x="96" y="352"/>
                  </a:lnTo>
                  <a:lnTo>
                    <a:pt x="160" y="256"/>
                  </a:lnTo>
                  <a:lnTo>
                    <a:pt x="256" y="161"/>
                  </a:lnTo>
                  <a:lnTo>
                    <a:pt x="351" y="97"/>
                  </a:lnTo>
                  <a:lnTo>
                    <a:pt x="479" y="65"/>
                  </a:lnTo>
                  <a:lnTo>
                    <a:pt x="607" y="65"/>
                  </a:lnTo>
                  <a:lnTo>
                    <a:pt x="735" y="97"/>
                  </a:lnTo>
                  <a:lnTo>
                    <a:pt x="862" y="129"/>
                  </a:lnTo>
                  <a:lnTo>
                    <a:pt x="958" y="193"/>
                  </a:lnTo>
                  <a:lnTo>
                    <a:pt x="1054" y="288"/>
                  </a:lnTo>
                  <a:lnTo>
                    <a:pt x="1118" y="384"/>
                  </a:lnTo>
                  <a:lnTo>
                    <a:pt x="1182" y="512"/>
                  </a:lnTo>
                  <a:lnTo>
                    <a:pt x="1150" y="384"/>
                  </a:lnTo>
                  <a:lnTo>
                    <a:pt x="1086" y="288"/>
                  </a:lnTo>
                  <a:lnTo>
                    <a:pt x="990" y="161"/>
                  </a:lnTo>
                  <a:lnTo>
                    <a:pt x="862" y="97"/>
                  </a:lnTo>
                  <a:lnTo>
                    <a:pt x="735" y="33"/>
                  </a:lnTo>
                  <a:lnTo>
                    <a:pt x="607" y="33"/>
                  </a:lnTo>
                  <a:lnTo>
                    <a:pt x="479"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3"/>
            <p:cNvSpPr/>
            <p:nvPr/>
          </p:nvSpPr>
          <p:spPr>
            <a:xfrm>
              <a:off x="-2985400" y="1902200"/>
              <a:ext cx="28750" cy="24750"/>
            </a:xfrm>
            <a:custGeom>
              <a:avLst/>
              <a:gdLst/>
              <a:ahLst/>
              <a:cxnLst/>
              <a:rect l="l" t="t" r="r" b="b"/>
              <a:pathLst>
                <a:path w="1150" h="990" extrusionOk="0">
                  <a:moveTo>
                    <a:pt x="479" y="0"/>
                  </a:moveTo>
                  <a:lnTo>
                    <a:pt x="319" y="32"/>
                  </a:lnTo>
                  <a:lnTo>
                    <a:pt x="192" y="96"/>
                  </a:lnTo>
                  <a:lnTo>
                    <a:pt x="96" y="192"/>
                  </a:lnTo>
                  <a:lnTo>
                    <a:pt x="32" y="319"/>
                  </a:lnTo>
                  <a:lnTo>
                    <a:pt x="0" y="447"/>
                  </a:lnTo>
                  <a:lnTo>
                    <a:pt x="0" y="735"/>
                  </a:lnTo>
                  <a:lnTo>
                    <a:pt x="32" y="990"/>
                  </a:lnTo>
                  <a:lnTo>
                    <a:pt x="32" y="735"/>
                  </a:lnTo>
                  <a:lnTo>
                    <a:pt x="64" y="479"/>
                  </a:lnTo>
                  <a:lnTo>
                    <a:pt x="96" y="351"/>
                  </a:lnTo>
                  <a:lnTo>
                    <a:pt x="160" y="224"/>
                  </a:lnTo>
                  <a:lnTo>
                    <a:pt x="256" y="128"/>
                  </a:lnTo>
                  <a:lnTo>
                    <a:pt x="351" y="96"/>
                  </a:lnTo>
                  <a:lnTo>
                    <a:pt x="479" y="64"/>
                  </a:lnTo>
                  <a:lnTo>
                    <a:pt x="607" y="64"/>
                  </a:lnTo>
                  <a:lnTo>
                    <a:pt x="734" y="96"/>
                  </a:lnTo>
                  <a:lnTo>
                    <a:pt x="830" y="128"/>
                  </a:lnTo>
                  <a:lnTo>
                    <a:pt x="958" y="192"/>
                  </a:lnTo>
                  <a:lnTo>
                    <a:pt x="1054" y="288"/>
                  </a:lnTo>
                  <a:lnTo>
                    <a:pt x="1118" y="383"/>
                  </a:lnTo>
                  <a:lnTo>
                    <a:pt x="1150" y="511"/>
                  </a:lnTo>
                  <a:lnTo>
                    <a:pt x="1150" y="383"/>
                  </a:lnTo>
                  <a:lnTo>
                    <a:pt x="1086" y="256"/>
                  </a:lnTo>
                  <a:lnTo>
                    <a:pt x="990" y="160"/>
                  </a:lnTo>
                  <a:lnTo>
                    <a:pt x="862" y="64"/>
                  </a:lnTo>
                  <a:lnTo>
                    <a:pt x="734" y="32"/>
                  </a:lnTo>
                  <a:lnTo>
                    <a:pt x="607"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3"/>
            <p:cNvSpPr/>
            <p:nvPr/>
          </p:nvSpPr>
          <p:spPr>
            <a:xfrm>
              <a:off x="-3070025" y="2235850"/>
              <a:ext cx="29575" cy="24775"/>
            </a:xfrm>
            <a:custGeom>
              <a:avLst/>
              <a:gdLst/>
              <a:ahLst/>
              <a:cxnLst/>
              <a:rect l="l" t="t" r="r" b="b"/>
              <a:pathLst>
                <a:path w="1183" h="991" extrusionOk="0">
                  <a:moveTo>
                    <a:pt x="480" y="1"/>
                  </a:moveTo>
                  <a:lnTo>
                    <a:pt x="320" y="32"/>
                  </a:lnTo>
                  <a:lnTo>
                    <a:pt x="192" y="96"/>
                  </a:lnTo>
                  <a:lnTo>
                    <a:pt x="128" y="192"/>
                  </a:lnTo>
                  <a:lnTo>
                    <a:pt x="65" y="320"/>
                  </a:lnTo>
                  <a:lnTo>
                    <a:pt x="33" y="448"/>
                  </a:lnTo>
                  <a:lnTo>
                    <a:pt x="1" y="735"/>
                  </a:lnTo>
                  <a:lnTo>
                    <a:pt x="33" y="990"/>
                  </a:lnTo>
                  <a:lnTo>
                    <a:pt x="33" y="735"/>
                  </a:lnTo>
                  <a:lnTo>
                    <a:pt x="65" y="479"/>
                  </a:lnTo>
                  <a:lnTo>
                    <a:pt x="96" y="352"/>
                  </a:lnTo>
                  <a:lnTo>
                    <a:pt x="160" y="224"/>
                  </a:lnTo>
                  <a:lnTo>
                    <a:pt x="256" y="128"/>
                  </a:lnTo>
                  <a:lnTo>
                    <a:pt x="352" y="96"/>
                  </a:lnTo>
                  <a:lnTo>
                    <a:pt x="480" y="64"/>
                  </a:lnTo>
                  <a:lnTo>
                    <a:pt x="735" y="64"/>
                  </a:lnTo>
                  <a:lnTo>
                    <a:pt x="863" y="128"/>
                  </a:lnTo>
                  <a:lnTo>
                    <a:pt x="959" y="192"/>
                  </a:lnTo>
                  <a:lnTo>
                    <a:pt x="1054" y="288"/>
                  </a:lnTo>
                  <a:lnTo>
                    <a:pt x="1118" y="384"/>
                  </a:lnTo>
                  <a:lnTo>
                    <a:pt x="1182" y="511"/>
                  </a:lnTo>
                  <a:lnTo>
                    <a:pt x="1150" y="384"/>
                  </a:lnTo>
                  <a:lnTo>
                    <a:pt x="1086" y="256"/>
                  </a:lnTo>
                  <a:lnTo>
                    <a:pt x="990" y="160"/>
                  </a:lnTo>
                  <a:lnTo>
                    <a:pt x="863" y="64"/>
                  </a:lnTo>
                  <a:lnTo>
                    <a:pt x="735" y="32"/>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
            <p:cNvSpPr/>
            <p:nvPr/>
          </p:nvSpPr>
          <p:spPr>
            <a:xfrm>
              <a:off x="-2883225" y="2291725"/>
              <a:ext cx="29550" cy="24775"/>
            </a:xfrm>
            <a:custGeom>
              <a:avLst/>
              <a:gdLst/>
              <a:ahLst/>
              <a:cxnLst/>
              <a:rect l="l" t="t" r="r" b="b"/>
              <a:pathLst>
                <a:path w="1182" h="991" extrusionOk="0">
                  <a:moveTo>
                    <a:pt x="479" y="1"/>
                  </a:moveTo>
                  <a:lnTo>
                    <a:pt x="351" y="32"/>
                  </a:lnTo>
                  <a:lnTo>
                    <a:pt x="224" y="96"/>
                  </a:lnTo>
                  <a:lnTo>
                    <a:pt x="128" y="224"/>
                  </a:lnTo>
                  <a:lnTo>
                    <a:pt x="64" y="352"/>
                  </a:lnTo>
                  <a:lnTo>
                    <a:pt x="32" y="479"/>
                  </a:lnTo>
                  <a:lnTo>
                    <a:pt x="0" y="735"/>
                  </a:lnTo>
                  <a:lnTo>
                    <a:pt x="32" y="990"/>
                  </a:lnTo>
                  <a:lnTo>
                    <a:pt x="32" y="735"/>
                  </a:lnTo>
                  <a:lnTo>
                    <a:pt x="64" y="479"/>
                  </a:lnTo>
                  <a:lnTo>
                    <a:pt x="96" y="352"/>
                  </a:lnTo>
                  <a:lnTo>
                    <a:pt x="160" y="256"/>
                  </a:lnTo>
                  <a:lnTo>
                    <a:pt x="255" y="160"/>
                  </a:lnTo>
                  <a:lnTo>
                    <a:pt x="351" y="96"/>
                  </a:lnTo>
                  <a:lnTo>
                    <a:pt x="479" y="64"/>
                  </a:lnTo>
                  <a:lnTo>
                    <a:pt x="607" y="64"/>
                  </a:lnTo>
                  <a:lnTo>
                    <a:pt x="734" y="96"/>
                  </a:lnTo>
                  <a:lnTo>
                    <a:pt x="862" y="128"/>
                  </a:lnTo>
                  <a:lnTo>
                    <a:pt x="958" y="192"/>
                  </a:lnTo>
                  <a:lnTo>
                    <a:pt x="1054" y="288"/>
                  </a:lnTo>
                  <a:lnTo>
                    <a:pt x="1118" y="384"/>
                  </a:lnTo>
                  <a:lnTo>
                    <a:pt x="1181" y="511"/>
                  </a:lnTo>
                  <a:lnTo>
                    <a:pt x="1149" y="384"/>
                  </a:lnTo>
                  <a:lnTo>
                    <a:pt x="1086" y="256"/>
                  </a:lnTo>
                  <a:lnTo>
                    <a:pt x="990" y="160"/>
                  </a:lnTo>
                  <a:lnTo>
                    <a:pt x="862" y="96"/>
                  </a:lnTo>
                  <a:lnTo>
                    <a:pt x="734" y="32"/>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
            <p:cNvSpPr/>
            <p:nvPr/>
          </p:nvSpPr>
          <p:spPr>
            <a:xfrm>
              <a:off x="-2773075" y="2261400"/>
              <a:ext cx="29550" cy="25550"/>
            </a:xfrm>
            <a:custGeom>
              <a:avLst/>
              <a:gdLst/>
              <a:ahLst/>
              <a:cxnLst/>
              <a:rect l="l" t="t" r="r" b="b"/>
              <a:pathLst>
                <a:path w="1182" h="1022" extrusionOk="0">
                  <a:moveTo>
                    <a:pt x="479" y="0"/>
                  </a:moveTo>
                  <a:lnTo>
                    <a:pt x="351" y="32"/>
                  </a:lnTo>
                  <a:lnTo>
                    <a:pt x="224" y="96"/>
                  </a:lnTo>
                  <a:lnTo>
                    <a:pt x="128" y="224"/>
                  </a:lnTo>
                  <a:lnTo>
                    <a:pt x="64" y="351"/>
                  </a:lnTo>
                  <a:lnTo>
                    <a:pt x="32" y="479"/>
                  </a:lnTo>
                  <a:lnTo>
                    <a:pt x="0" y="735"/>
                  </a:lnTo>
                  <a:lnTo>
                    <a:pt x="32" y="1022"/>
                  </a:lnTo>
                  <a:lnTo>
                    <a:pt x="32" y="735"/>
                  </a:lnTo>
                  <a:lnTo>
                    <a:pt x="64" y="479"/>
                  </a:lnTo>
                  <a:lnTo>
                    <a:pt x="96" y="351"/>
                  </a:lnTo>
                  <a:lnTo>
                    <a:pt x="160" y="256"/>
                  </a:lnTo>
                  <a:lnTo>
                    <a:pt x="256" y="160"/>
                  </a:lnTo>
                  <a:lnTo>
                    <a:pt x="351" y="96"/>
                  </a:lnTo>
                  <a:lnTo>
                    <a:pt x="479" y="64"/>
                  </a:lnTo>
                  <a:lnTo>
                    <a:pt x="607" y="64"/>
                  </a:lnTo>
                  <a:lnTo>
                    <a:pt x="735" y="96"/>
                  </a:lnTo>
                  <a:lnTo>
                    <a:pt x="862" y="128"/>
                  </a:lnTo>
                  <a:lnTo>
                    <a:pt x="958" y="192"/>
                  </a:lnTo>
                  <a:lnTo>
                    <a:pt x="1054" y="288"/>
                  </a:lnTo>
                  <a:lnTo>
                    <a:pt x="1118" y="415"/>
                  </a:lnTo>
                  <a:lnTo>
                    <a:pt x="1182" y="511"/>
                  </a:lnTo>
                  <a:lnTo>
                    <a:pt x="1150" y="383"/>
                  </a:lnTo>
                  <a:lnTo>
                    <a:pt x="1086" y="288"/>
                  </a:lnTo>
                  <a:lnTo>
                    <a:pt x="990" y="160"/>
                  </a:lnTo>
                  <a:lnTo>
                    <a:pt x="862" y="96"/>
                  </a:lnTo>
                  <a:lnTo>
                    <a:pt x="735" y="32"/>
                  </a:lnTo>
                  <a:lnTo>
                    <a:pt x="607" y="32"/>
                  </a:lnTo>
                  <a:lnTo>
                    <a:pt x="479"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
            <p:cNvSpPr/>
            <p:nvPr/>
          </p:nvSpPr>
          <p:spPr>
            <a:xfrm>
              <a:off x="-2804225" y="2439400"/>
              <a:ext cx="29575" cy="24775"/>
            </a:xfrm>
            <a:custGeom>
              <a:avLst/>
              <a:gdLst/>
              <a:ahLst/>
              <a:cxnLst/>
              <a:rect l="l" t="t" r="r" b="b"/>
              <a:pathLst>
                <a:path w="1183" h="991" extrusionOk="0">
                  <a:moveTo>
                    <a:pt x="480" y="0"/>
                  </a:moveTo>
                  <a:lnTo>
                    <a:pt x="320" y="32"/>
                  </a:lnTo>
                  <a:lnTo>
                    <a:pt x="193" y="96"/>
                  </a:lnTo>
                  <a:lnTo>
                    <a:pt x="97" y="192"/>
                  </a:lnTo>
                  <a:lnTo>
                    <a:pt x="65" y="320"/>
                  </a:lnTo>
                  <a:lnTo>
                    <a:pt x="1" y="447"/>
                  </a:lnTo>
                  <a:lnTo>
                    <a:pt x="1" y="735"/>
                  </a:lnTo>
                  <a:lnTo>
                    <a:pt x="33" y="990"/>
                  </a:lnTo>
                  <a:lnTo>
                    <a:pt x="33" y="735"/>
                  </a:lnTo>
                  <a:lnTo>
                    <a:pt x="65" y="479"/>
                  </a:lnTo>
                  <a:lnTo>
                    <a:pt x="97" y="352"/>
                  </a:lnTo>
                  <a:lnTo>
                    <a:pt x="161" y="224"/>
                  </a:lnTo>
                  <a:lnTo>
                    <a:pt x="256" y="128"/>
                  </a:lnTo>
                  <a:lnTo>
                    <a:pt x="352" y="96"/>
                  </a:lnTo>
                  <a:lnTo>
                    <a:pt x="480" y="64"/>
                  </a:lnTo>
                  <a:lnTo>
                    <a:pt x="608" y="64"/>
                  </a:lnTo>
                  <a:lnTo>
                    <a:pt x="735" y="96"/>
                  </a:lnTo>
                  <a:lnTo>
                    <a:pt x="863" y="128"/>
                  </a:lnTo>
                  <a:lnTo>
                    <a:pt x="959" y="192"/>
                  </a:lnTo>
                  <a:lnTo>
                    <a:pt x="1055" y="288"/>
                  </a:lnTo>
                  <a:lnTo>
                    <a:pt x="1119" y="384"/>
                  </a:lnTo>
                  <a:lnTo>
                    <a:pt x="1182" y="511"/>
                  </a:lnTo>
                  <a:lnTo>
                    <a:pt x="1150" y="384"/>
                  </a:lnTo>
                  <a:lnTo>
                    <a:pt x="1087" y="256"/>
                  </a:lnTo>
                  <a:lnTo>
                    <a:pt x="991" y="160"/>
                  </a:lnTo>
                  <a:lnTo>
                    <a:pt x="863" y="64"/>
                  </a:lnTo>
                  <a:lnTo>
                    <a:pt x="735" y="32"/>
                  </a:lnTo>
                  <a:lnTo>
                    <a:pt x="608"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
            <p:cNvSpPr/>
            <p:nvPr/>
          </p:nvSpPr>
          <p:spPr>
            <a:xfrm>
              <a:off x="-3040475" y="2357975"/>
              <a:ext cx="28750" cy="24775"/>
            </a:xfrm>
            <a:custGeom>
              <a:avLst/>
              <a:gdLst/>
              <a:ahLst/>
              <a:cxnLst/>
              <a:rect l="l" t="t" r="r" b="b"/>
              <a:pathLst>
                <a:path w="1150" h="991" extrusionOk="0">
                  <a:moveTo>
                    <a:pt x="351" y="1"/>
                  </a:moveTo>
                  <a:lnTo>
                    <a:pt x="224" y="96"/>
                  </a:lnTo>
                  <a:lnTo>
                    <a:pt x="128" y="192"/>
                  </a:lnTo>
                  <a:lnTo>
                    <a:pt x="64" y="320"/>
                  </a:lnTo>
                  <a:lnTo>
                    <a:pt x="32" y="448"/>
                  </a:lnTo>
                  <a:lnTo>
                    <a:pt x="0" y="703"/>
                  </a:lnTo>
                  <a:lnTo>
                    <a:pt x="32" y="990"/>
                  </a:lnTo>
                  <a:lnTo>
                    <a:pt x="32" y="703"/>
                  </a:lnTo>
                  <a:lnTo>
                    <a:pt x="96" y="448"/>
                  </a:lnTo>
                  <a:lnTo>
                    <a:pt x="128" y="320"/>
                  </a:lnTo>
                  <a:lnTo>
                    <a:pt x="192" y="224"/>
                  </a:lnTo>
                  <a:lnTo>
                    <a:pt x="255" y="128"/>
                  </a:lnTo>
                  <a:lnTo>
                    <a:pt x="383" y="65"/>
                  </a:lnTo>
                  <a:lnTo>
                    <a:pt x="734" y="65"/>
                  </a:lnTo>
                  <a:lnTo>
                    <a:pt x="862" y="96"/>
                  </a:lnTo>
                  <a:lnTo>
                    <a:pt x="990" y="192"/>
                  </a:lnTo>
                  <a:lnTo>
                    <a:pt x="1054" y="256"/>
                  </a:lnTo>
                  <a:lnTo>
                    <a:pt x="1149" y="384"/>
                  </a:lnTo>
                  <a:lnTo>
                    <a:pt x="1086" y="256"/>
                  </a:lnTo>
                  <a:lnTo>
                    <a:pt x="990" y="160"/>
                  </a:lnTo>
                  <a:lnTo>
                    <a:pt x="894" y="65"/>
                  </a:lnTo>
                  <a:lnTo>
                    <a:pt x="766" y="33"/>
                  </a:lnTo>
                  <a:lnTo>
                    <a:pt x="639"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
            <p:cNvSpPr/>
            <p:nvPr/>
          </p:nvSpPr>
          <p:spPr>
            <a:xfrm>
              <a:off x="-3152250" y="2528800"/>
              <a:ext cx="29575" cy="25575"/>
            </a:xfrm>
            <a:custGeom>
              <a:avLst/>
              <a:gdLst/>
              <a:ahLst/>
              <a:cxnLst/>
              <a:rect l="l" t="t" r="r" b="b"/>
              <a:pathLst>
                <a:path w="1183" h="1023" extrusionOk="0">
                  <a:moveTo>
                    <a:pt x="480" y="0"/>
                  </a:moveTo>
                  <a:lnTo>
                    <a:pt x="352" y="32"/>
                  </a:lnTo>
                  <a:lnTo>
                    <a:pt x="224" y="96"/>
                  </a:lnTo>
                  <a:lnTo>
                    <a:pt x="129" y="224"/>
                  </a:lnTo>
                  <a:lnTo>
                    <a:pt x="65" y="352"/>
                  </a:lnTo>
                  <a:lnTo>
                    <a:pt x="33" y="479"/>
                  </a:lnTo>
                  <a:lnTo>
                    <a:pt x="1" y="735"/>
                  </a:lnTo>
                  <a:lnTo>
                    <a:pt x="33" y="1022"/>
                  </a:lnTo>
                  <a:lnTo>
                    <a:pt x="33" y="735"/>
                  </a:lnTo>
                  <a:lnTo>
                    <a:pt x="65" y="479"/>
                  </a:lnTo>
                  <a:lnTo>
                    <a:pt x="129" y="352"/>
                  </a:lnTo>
                  <a:lnTo>
                    <a:pt x="161" y="256"/>
                  </a:lnTo>
                  <a:lnTo>
                    <a:pt x="256" y="160"/>
                  </a:lnTo>
                  <a:lnTo>
                    <a:pt x="352" y="96"/>
                  </a:lnTo>
                  <a:lnTo>
                    <a:pt x="480" y="64"/>
                  </a:lnTo>
                  <a:lnTo>
                    <a:pt x="608" y="64"/>
                  </a:lnTo>
                  <a:lnTo>
                    <a:pt x="735" y="96"/>
                  </a:lnTo>
                  <a:lnTo>
                    <a:pt x="863" y="128"/>
                  </a:lnTo>
                  <a:lnTo>
                    <a:pt x="959" y="192"/>
                  </a:lnTo>
                  <a:lnTo>
                    <a:pt x="1055" y="288"/>
                  </a:lnTo>
                  <a:lnTo>
                    <a:pt x="1150" y="416"/>
                  </a:lnTo>
                  <a:lnTo>
                    <a:pt x="1182" y="511"/>
                  </a:lnTo>
                  <a:lnTo>
                    <a:pt x="1150" y="384"/>
                  </a:lnTo>
                  <a:lnTo>
                    <a:pt x="1087" y="288"/>
                  </a:lnTo>
                  <a:lnTo>
                    <a:pt x="991" y="160"/>
                  </a:lnTo>
                  <a:lnTo>
                    <a:pt x="895" y="96"/>
                  </a:lnTo>
                  <a:lnTo>
                    <a:pt x="767" y="32"/>
                  </a:lnTo>
                  <a:lnTo>
                    <a:pt x="608" y="32"/>
                  </a:lnTo>
                  <a:lnTo>
                    <a:pt x="480"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
            <p:cNvSpPr/>
            <p:nvPr/>
          </p:nvSpPr>
          <p:spPr>
            <a:xfrm>
              <a:off x="-3084400" y="2484900"/>
              <a:ext cx="28775" cy="24775"/>
            </a:xfrm>
            <a:custGeom>
              <a:avLst/>
              <a:gdLst/>
              <a:ahLst/>
              <a:cxnLst/>
              <a:rect l="l" t="t" r="r" b="b"/>
              <a:pathLst>
                <a:path w="1151" h="991" extrusionOk="0">
                  <a:moveTo>
                    <a:pt x="480" y="0"/>
                  </a:moveTo>
                  <a:lnTo>
                    <a:pt x="320" y="32"/>
                  </a:lnTo>
                  <a:lnTo>
                    <a:pt x="193" y="96"/>
                  </a:lnTo>
                  <a:lnTo>
                    <a:pt x="97" y="192"/>
                  </a:lnTo>
                  <a:lnTo>
                    <a:pt x="33" y="320"/>
                  </a:lnTo>
                  <a:lnTo>
                    <a:pt x="1" y="447"/>
                  </a:lnTo>
                  <a:lnTo>
                    <a:pt x="1" y="735"/>
                  </a:lnTo>
                  <a:lnTo>
                    <a:pt x="33" y="990"/>
                  </a:lnTo>
                  <a:lnTo>
                    <a:pt x="33" y="735"/>
                  </a:lnTo>
                  <a:lnTo>
                    <a:pt x="65" y="479"/>
                  </a:lnTo>
                  <a:lnTo>
                    <a:pt x="97" y="352"/>
                  </a:lnTo>
                  <a:lnTo>
                    <a:pt x="161" y="224"/>
                  </a:lnTo>
                  <a:lnTo>
                    <a:pt x="256" y="160"/>
                  </a:lnTo>
                  <a:lnTo>
                    <a:pt x="352" y="96"/>
                  </a:lnTo>
                  <a:lnTo>
                    <a:pt x="480" y="64"/>
                  </a:lnTo>
                  <a:lnTo>
                    <a:pt x="608" y="64"/>
                  </a:lnTo>
                  <a:lnTo>
                    <a:pt x="735" y="96"/>
                  </a:lnTo>
                  <a:lnTo>
                    <a:pt x="831" y="128"/>
                  </a:lnTo>
                  <a:lnTo>
                    <a:pt x="959" y="192"/>
                  </a:lnTo>
                  <a:lnTo>
                    <a:pt x="1055" y="288"/>
                  </a:lnTo>
                  <a:lnTo>
                    <a:pt x="1118" y="384"/>
                  </a:lnTo>
                  <a:lnTo>
                    <a:pt x="1150" y="511"/>
                  </a:lnTo>
                  <a:lnTo>
                    <a:pt x="1150" y="384"/>
                  </a:lnTo>
                  <a:lnTo>
                    <a:pt x="1087" y="256"/>
                  </a:lnTo>
                  <a:lnTo>
                    <a:pt x="991" y="160"/>
                  </a:lnTo>
                  <a:lnTo>
                    <a:pt x="863" y="96"/>
                  </a:lnTo>
                  <a:lnTo>
                    <a:pt x="735" y="32"/>
                  </a:lnTo>
                  <a:lnTo>
                    <a:pt x="608"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
            <p:cNvSpPr/>
            <p:nvPr/>
          </p:nvSpPr>
          <p:spPr>
            <a:xfrm>
              <a:off x="-3525000" y="2631775"/>
              <a:ext cx="525250" cy="25"/>
            </a:xfrm>
            <a:custGeom>
              <a:avLst/>
              <a:gdLst/>
              <a:ahLst/>
              <a:cxnLst/>
              <a:rect l="l" t="t" r="r" b="b"/>
              <a:pathLst>
                <a:path w="21010" h="1" extrusionOk="0">
                  <a:moveTo>
                    <a:pt x="6897" y="0"/>
                  </a:moveTo>
                  <a:lnTo>
                    <a:pt x="0" y="0"/>
                  </a:lnTo>
                  <a:lnTo>
                    <a:pt x="0" y="0"/>
                  </a:lnTo>
                  <a:lnTo>
                    <a:pt x="6897" y="0"/>
                  </a:lnTo>
                  <a:lnTo>
                    <a:pt x="6897" y="0"/>
                  </a:lnTo>
                  <a:close/>
                  <a:moveTo>
                    <a:pt x="21009" y="0"/>
                  </a:moveTo>
                  <a:lnTo>
                    <a:pt x="16220" y="0"/>
                  </a:lnTo>
                  <a:lnTo>
                    <a:pt x="16220" y="0"/>
                  </a:lnTo>
                  <a:lnTo>
                    <a:pt x="11750" y="0"/>
                  </a:lnTo>
                  <a:lnTo>
                    <a:pt x="11750" y="0"/>
                  </a:lnTo>
                  <a:lnTo>
                    <a:pt x="11750" y="0"/>
                  </a:lnTo>
                  <a:lnTo>
                    <a:pt x="6929" y="0"/>
                  </a:lnTo>
                  <a:lnTo>
                    <a:pt x="6929" y="0"/>
                  </a:lnTo>
                  <a:lnTo>
                    <a:pt x="21009" y="0"/>
                  </a:lnTo>
                  <a:lnTo>
                    <a:pt x="21009" y="0"/>
                  </a:lnTo>
                  <a:close/>
                </a:path>
              </a:pathLst>
            </a:custGeom>
            <a:solidFill>
              <a:srgbClr val="5E99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
            <p:cNvSpPr/>
            <p:nvPr/>
          </p:nvSpPr>
          <p:spPr>
            <a:xfrm>
              <a:off x="-3525000" y="2631775"/>
              <a:ext cx="172425" cy="25"/>
            </a:xfrm>
            <a:custGeom>
              <a:avLst/>
              <a:gdLst/>
              <a:ahLst/>
              <a:cxnLst/>
              <a:rect l="l" t="t" r="r" b="b"/>
              <a:pathLst>
                <a:path w="6897" h="1" fill="none" extrusionOk="0">
                  <a:moveTo>
                    <a:pt x="6897" y="0"/>
                  </a:moveTo>
                  <a:lnTo>
                    <a:pt x="0" y="0"/>
                  </a:lnTo>
                  <a:lnTo>
                    <a:pt x="0" y="0"/>
                  </a:lnTo>
                  <a:lnTo>
                    <a:pt x="6897" y="0"/>
                  </a:lnTo>
                  <a:lnTo>
                    <a:pt x="689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
            <p:cNvSpPr/>
            <p:nvPr/>
          </p:nvSpPr>
          <p:spPr>
            <a:xfrm>
              <a:off x="-3351800" y="2631775"/>
              <a:ext cx="352050" cy="25"/>
            </a:xfrm>
            <a:custGeom>
              <a:avLst/>
              <a:gdLst/>
              <a:ahLst/>
              <a:cxnLst/>
              <a:rect l="l" t="t" r="r" b="b"/>
              <a:pathLst>
                <a:path w="14082" h="1" fill="none" extrusionOk="0">
                  <a:moveTo>
                    <a:pt x="14081" y="0"/>
                  </a:moveTo>
                  <a:lnTo>
                    <a:pt x="9292" y="0"/>
                  </a:lnTo>
                  <a:lnTo>
                    <a:pt x="9292" y="0"/>
                  </a:lnTo>
                  <a:lnTo>
                    <a:pt x="4822" y="0"/>
                  </a:lnTo>
                  <a:lnTo>
                    <a:pt x="4822" y="0"/>
                  </a:lnTo>
                  <a:lnTo>
                    <a:pt x="4822" y="0"/>
                  </a:lnTo>
                  <a:lnTo>
                    <a:pt x="1" y="0"/>
                  </a:lnTo>
                  <a:lnTo>
                    <a:pt x="1" y="0"/>
                  </a:lnTo>
                  <a:lnTo>
                    <a:pt x="14081" y="0"/>
                  </a:lnTo>
                  <a:lnTo>
                    <a:pt x="1408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3"/>
            <p:cNvSpPr/>
            <p:nvPr/>
          </p:nvSpPr>
          <p:spPr>
            <a:xfrm>
              <a:off x="-3352600" y="2631775"/>
              <a:ext cx="825" cy="2425"/>
            </a:xfrm>
            <a:custGeom>
              <a:avLst/>
              <a:gdLst/>
              <a:ahLst/>
              <a:cxnLst/>
              <a:rect l="l" t="t" r="r" b="b"/>
              <a:pathLst>
                <a:path w="33" h="97" extrusionOk="0">
                  <a:moveTo>
                    <a:pt x="1" y="0"/>
                  </a:moveTo>
                  <a:lnTo>
                    <a:pt x="33" y="96"/>
                  </a:lnTo>
                  <a:lnTo>
                    <a:pt x="33" y="0"/>
                  </a:lnTo>
                  <a:close/>
                </a:path>
              </a:pathLst>
            </a:custGeom>
            <a:solidFill>
              <a:srgbClr val="548C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3"/>
            <p:cNvSpPr/>
            <p:nvPr/>
          </p:nvSpPr>
          <p:spPr>
            <a:xfrm>
              <a:off x="-3352600" y="2631775"/>
              <a:ext cx="825" cy="2425"/>
            </a:xfrm>
            <a:custGeom>
              <a:avLst/>
              <a:gdLst/>
              <a:ahLst/>
              <a:cxnLst/>
              <a:rect l="l" t="t" r="r" b="b"/>
              <a:pathLst>
                <a:path w="33" h="97" fill="none" extrusionOk="0">
                  <a:moveTo>
                    <a:pt x="33" y="0"/>
                  </a:moveTo>
                  <a:lnTo>
                    <a:pt x="1" y="0"/>
                  </a:lnTo>
                  <a:lnTo>
                    <a:pt x="1" y="0"/>
                  </a:lnTo>
                  <a:lnTo>
                    <a:pt x="1" y="0"/>
                  </a:lnTo>
                  <a:lnTo>
                    <a:pt x="33" y="96"/>
                  </a:lnTo>
                  <a:lnTo>
                    <a:pt x="33" y="96"/>
                  </a:lnTo>
                  <a:lnTo>
                    <a:pt x="33" y="0"/>
                  </a:lnTo>
                  <a:lnTo>
                    <a:pt x="3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
            <p:cNvSpPr/>
            <p:nvPr/>
          </p:nvSpPr>
          <p:spPr>
            <a:xfrm>
              <a:off x="-3231250" y="2631775"/>
              <a:ext cx="854900" cy="25"/>
            </a:xfrm>
            <a:custGeom>
              <a:avLst/>
              <a:gdLst/>
              <a:ahLst/>
              <a:cxnLst/>
              <a:rect l="l" t="t" r="r" b="b"/>
              <a:pathLst>
                <a:path w="34196" h="1" extrusionOk="0">
                  <a:moveTo>
                    <a:pt x="34196" y="0"/>
                  </a:moveTo>
                  <a:lnTo>
                    <a:pt x="27459" y="0"/>
                  </a:lnTo>
                  <a:lnTo>
                    <a:pt x="27459" y="0"/>
                  </a:lnTo>
                  <a:lnTo>
                    <a:pt x="0" y="0"/>
                  </a:lnTo>
                  <a:lnTo>
                    <a:pt x="0" y="0"/>
                  </a:lnTo>
                  <a:lnTo>
                    <a:pt x="4470" y="0"/>
                  </a:lnTo>
                  <a:lnTo>
                    <a:pt x="9259" y="0"/>
                  </a:lnTo>
                  <a:lnTo>
                    <a:pt x="34196" y="0"/>
                  </a:lnTo>
                  <a:lnTo>
                    <a:pt x="34196" y="0"/>
                  </a:lnTo>
                  <a:close/>
                </a:path>
              </a:pathLst>
            </a:custGeom>
            <a:solidFill>
              <a:srgbClr val="4D96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
            <p:cNvSpPr/>
            <p:nvPr/>
          </p:nvSpPr>
          <p:spPr>
            <a:xfrm>
              <a:off x="-3231250" y="2631775"/>
              <a:ext cx="854900" cy="25"/>
            </a:xfrm>
            <a:custGeom>
              <a:avLst/>
              <a:gdLst/>
              <a:ahLst/>
              <a:cxnLst/>
              <a:rect l="l" t="t" r="r" b="b"/>
              <a:pathLst>
                <a:path w="34196" h="1" fill="none" extrusionOk="0">
                  <a:moveTo>
                    <a:pt x="34196" y="0"/>
                  </a:moveTo>
                  <a:lnTo>
                    <a:pt x="27459" y="0"/>
                  </a:lnTo>
                  <a:lnTo>
                    <a:pt x="27459" y="0"/>
                  </a:lnTo>
                  <a:lnTo>
                    <a:pt x="0" y="0"/>
                  </a:lnTo>
                  <a:lnTo>
                    <a:pt x="0" y="0"/>
                  </a:lnTo>
                  <a:lnTo>
                    <a:pt x="4470" y="0"/>
                  </a:lnTo>
                  <a:lnTo>
                    <a:pt x="9259" y="0"/>
                  </a:lnTo>
                  <a:lnTo>
                    <a:pt x="34196" y="0"/>
                  </a:lnTo>
                  <a:lnTo>
                    <a:pt x="3419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
            <p:cNvSpPr/>
            <p:nvPr/>
          </p:nvSpPr>
          <p:spPr>
            <a:xfrm>
              <a:off x="-2743550" y="1644375"/>
              <a:ext cx="503700" cy="987425"/>
            </a:xfrm>
            <a:custGeom>
              <a:avLst/>
              <a:gdLst/>
              <a:ahLst/>
              <a:cxnLst/>
              <a:rect l="l" t="t" r="r" b="b"/>
              <a:pathLst>
                <a:path w="20148" h="39497" extrusionOk="0">
                  <a:moveTo>
                    <a:pt x="10856" y="0"/>
                  </a:moveTo>
                  <a:lnTo>
                    <a:pt x="10569" y="64"/>
                  </a:lnTo>
                  <a:lnTo>
                    <a:pt x="10282" y="160"/>
                  </a:lnTo>
                  <a:lnTo>
                    <a:pt x="10026" y="319"/>
                  </a:lnTo>
                  <a:lnTo>
                    <a:pt x="9739" y="479"/>
                  </a:lnTo>
                  <a:lnTo>
                    <a:pt x="9483" y="703"/>
                  </a:lnTo>
                  <a:lnTo>
                    <a:pt x="9228" y="958"/>
                  </a:lnTo>
                  <a:lnTo>
                    <a:pt x="9005" y="1277"/>
                  </a:lnTo>
                  <a:lnTo>
                    <a:pt x="8749" y="1597"/>
                  </a:lnTo>
                  <a:lnTo>
                    <a:pt x="8526" y="1948"/>
                  </a:lnTo>
                  <a:lnTo>
                    <a:pt x="8302" y="2363"/>
                  </a:lnTo>
                  <a:lnTo>
                    <a:pt x="8111" y="2810"/>
                  </a:lnTo>
                  <a:lnTo>
                    <a:pt x="7919" y="3257"/>
                  </a:lnTo>
                  <a:lnTo>
                    <a:pt x="7727" y="3832"/>
                  </a:lnTo>
                  <a:lnTo>
                    <a:pt x="7504" y="4534"/>
                  </a:lnTo>
                  <a:lnTo>
                    <a:pt x="7025" y="6290"/>
                  </a:lnTo>
                  <a:lnTo>
                    <a:pt x="6482" y="8525"/>
                  </a:lnTo>
                  <a:lnTo>
                    <a:pt x="5876" y="11079"/>
                  </a:lnTo>
                  <a:lnTo>
                    <a:pt x="5237" y="13953"/>
                  </a:lnTo>
                  <a:lnTo>
                    <a:pt x="4566" y="16986"/>
                  </a:lnTo>
                  <a:lnTo>
                    <a:pt x="3225" y="23308"/>
                  </a:lnTo>
                  <a:lnTo>
                    <a:pt x="1980" y="29375"/>
                  </a:lnTo>
                  <a:lnTo>
                    <a:pt x="958" y="34547"/>
                  </a:lnTo>
                  <a:lnTo>
                    <a:pt x="1" y="39496"/>
                  </a:lnTo>
                  <a:lnTo>
                    <a:pt x="20148" y="39496"/>
                  </a:lnTo>
                  <a:lnTo>
                    <a:pt x="18615" y="28385"/>
                  </a:lnTo>
                  <a:lnTo>
                    <a:pt x="17210" y="18455"/>
                  </a:lnTo>
                  <a:lnTo>
                    <a:pt x="15869" y="9164"/>
                  </a:lnTo>
                  <a:lnTo>
                    <a:pt x="15710" y="8174"/>
                  </a:lnTo>
                  <a:lnTo>
                    <a:pt x="15518" y="7248"/>
                  </a:lnTo>
                  <a:lnTo>
                    <a:pt x="15326" y="6386"/>
                  </a:lnTo>
                  <a:lnTo>
                    <a:pt x="15135" y="5588"/>
                  </a:lnTo>
                  <a:lnTo>
                    <a:pt x="14911" y="4853"/>
                  </a:lnTo>
                  <a:lnTo>
                    <a:pt x="14688" y="4151"/>
                  </a:lnTo>
                  <a:lnTo>
                    <a:pt x="14464" y="3512"/>
                  </a:lnTo>
                  <a:lnTo>
                    <a:pt x="14209" y="2938"/>
                  </a:lnTo>
                  <a:lnTo>
                    <a:pt x="13954" y="2427"/>
                  </a:lnTo>
                  <a:lnTo>
                    <a:pt x="13698" y="1948"/>
                  </a:lnTo>
                  <a:lnTo>
                    <a:pt x="13411" y="1533"/>
                  </a:lnTo>
                  <a:lnTo>
                    <a:pt x="13155" y="1181"/>
                  </a:lnTo>
                  <a:lnTo>
                    <a:pt x="12868" y="862"/>
                  </a:lnTo>
                  <a:lnTo>
                    <a:pt x="12581" y="607"/>
                  </a:lnTo>
                  <a:lnTo>
                    <a:pt x="12293" y="383"/>
                  </a:lnTo>
                  <a:lnTo>
                    <a:pt x="12006" y="224"/>
                  </a:lnTo>
                  <a:lnTo>
                    <a:pt x="11719" y="96"/>
                  </a:lnTo>
                  <a:lnTo>
                    <a:pt x="11431" y="32"/>
                  </a:lnTo>
                  <a:lnTo>
                    <a:pt x="11144"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
            <p:cNvSpPr/>
            <p:nvPr/>
          </p:nvSpPr>
          <p:spPr>
            <a:xfrm>
              <a:off x="-2743550" y="1649150"/>
              <a:ext cx="389550" cy="982650"/>
            </a:xfrm>
            <a:custGeom>
              <a:avLst/>
              <a:gdLst/>
              <a:ahLst/>
              <a:cxnLst/>
              <a:rect l="l" t="t" r="r" b="b"/>
              <a:pathLst>
                <a:path w="15582" h="39306" extrusionOk="0">
                  <a:moveTo>
                    <a:pt x="10250" y="1"/>
                  </a:moveTo>
                  <a:lnTo>
                    <a:pt x="9930" y="192"/>
                  </a:lnTo>
                  <a:lnTo>
                    <a:pt x="9579" y="416"/>
                  </a:lnTo>
                  <a:lnTo>
                    <a:pt x="9292" y="735"/>
                  </a:lnTo>
                  <a:lnTo>
                    <a:pt x="8973" y="1086"/>
                  </a:lnTo>
                  <a:lnTo>
                    <a:pt x="8685" y="1501"/>
                  </a:lnTo>
                  <a:lnTo>
                    <a:pt x="8398" y="1980"/>
                  </a:lnTo>
                  <a:lnTo>
                    <a:pt x="8142" y="2491"/>
                  </a:lnTo>
                  <a:lnTo>
                    <a:pt x="7919" y="3066"/>
                  </a:lnTo>
                  <a:lnTo>
                    <a:pt x="7727" y="3641"/>
                  </a:lnTo>
                  <a:lnTo>
                    <a:pt x="7504" y="4343"/>
                  </a:lnTo>
                  <a:lnTo>
                    <a:pt x="7025" y="6099"/>
                  </a:lnTo>
                  <a:lnTo>
                    <a:pt x="6482" y="8334"/>
                  </a:lnTo>
                  <a:lnTo>
                    <a:pt x="5876" y="10888"/>
                  </a:lnTo>
                  <a:lnTo>
                    <a:pt x="5237" y="13762"/>
                  </a:lnTo>
                  <a:lnTo>
                    <a:pt x="4566" y="16795"/>
                  </a:lnTo>
                  <a:lnTo>
                    <a:pt x="3225" y="23117"/>
                  </a:lnTo>
                  <a:lnTo>
                    <a:pt x="1980" y="29184"/>
                  </a:lnTo>
                  <a:lnTo>
                    <a:pt x="958" y="34356"/>
                  </a:lnTo>
                  <a:lnTo>
                    <a:pt x="1" y="39305"/>
                  </a:lnTo>
                  <a:lnTo>
                    <a:pt x="15582" y="39305"/>
                  </a:lnTo>
                  <a:lnTo>
                    <a:pt x="15071" y="32696"/>
                  </a:lnTo>
                  <a:lnTo>
                    <a:pt x="14720" y="28641"/>
                  </a:lnTo>
                  <a:lnTo>
                    <a:pt x="14369" y="24394"/>
                  </a:lnTo>
                  <a:lnTo>
                    <a:pt x="13985" y="20148"/>
                  </a:lnTo>
                  <a:lnTo>
                    <a:pt x="13570" y="16093"/>
                  </a:lnTo>
                  <a:lnTo>
                    <a:pt x="13155" y="12485"/>
                  </a:lnTo>
                  <a:lnTo>
                    <a:pt x="12964" y="10920"/>
                  </a:lnTo>
                  <a:lnTo>
                    <a:pt x="12772" y="9516"/>
                  </a:lnTo>
                  <a:lnTo>
                    <a:pt x="12389" y="7121"/>
                  </a:lnTo>
                  <a:lnTo>
                    <a:pt x="12006" y="5141"/>
                  </a:lnTo>
                  <a:lnTo>
                    <a:pt x="11623" y="3577"/>
                  </a:lnTo>
                  <a:lnTo>
                    <a:pt x="11303" y="2332"/>
                  </a:lnTo>
                  <a:lnTo>
                    <a:pt x="10984" y="1406"/>
                  </a:lnTo>
                  <a:lnTo>
                    <a:pt x="10697" y="735"/>
                  </a:lnTo>
                  <a:lnTo>
                    <a:pt x="10441" y="288"/>
                  </a:lnTo>
                  <a:lnTo>
                    <a:pt x="10250" y="1"/>
                  </a:lnTo>
                  <a:close/>
                </a:path>
              </a:pathLst>
            </a:custGeom>
            <a:solidFill>
              <a:srgbClr val="000000">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
            <p:cNvSpPr/>
            <p:nvPr/>
          </p:nvSpPr>
          <p:spPr>
            <a:xfrm>
              <a:off x="-2551175" y="2489675"/>
              <a:ext cx="28750" cy="24775"/>
            </a:xfrm>
            <a:custGeom>
              <a:avLst/>
              <a:gdLst/>
              <a:ahLst/>
              <a:cxnLst/>
              <a:rect l="l" t="t" r="r" b="b"/>
              <a:pathLst>
                <a:path w="1150" h="991" extrusionOk="0">
                  <a:moveTo>
                    <a:pt x="479" y="1"/>
                  </a:moveTo>
                  <a:lnTo>
                    <a:pt x="352" y="33"/>
                  </a:lnTo>
                  <a:lnTo>
                    <a:pt x="224" y="97"/>
                  </a:lnTo>
                  <a:lnTo>
                    <a:pt x="128" y="193"/>
                  </a:lnTo>
                  <a:lnTo>
                    <a:pt x="64" y="320"/>
                  </a:lnTo>
                  <a:lnTo>
                    <a:pt x="32" y="448"/>
                  </a:lnTo>
                  <a:lnTo>
                    <a:pt x="0" y="735"/>
                  </a:lnTo>
                  <a:lnTo>
                    <a:pt x="32" y="991"/>
                  </a:lnTo>
                  <a:lnTo>
                    <a:pt x="32" y="735"/>
                  </a:lnTo>
                  <a:lnTo>
                    <a:pt x="64" y="448"/>
                  </a:lnTo>
                  <a:lnTo>
                    <a:pt x="128" y="352"/>
                  </a:lnTo>
                  <a:lnTo>
                    <a:pt x="192" y="224"/>
                  </a:lnTo>
                  <a:lnTo>
                    <a:pt x="256" y="129"/>
                  </a:lnTo>
                  <a:lnTo>
                    <a:pt x="384" y="65"/>
                  </a:lnTo>
                  <a:lnTo>
                    <a:pt x="735" y="65"/>
                  </a:lnTo>
                  <a:lnTo>
                    <a:pt x="863" y="129"/>
                  </a:lnTo>
                  <a:lnTo>
                    <a:pt x="990" y="193"/>
                  </a:lnTo>
                  <a:lnTo>
                    <a:pt x="1054" y="288"/>
                  </a:lnTo>
                  <a:lnTo>
                    <a:pt x="1150" y="384"/>
                  </a:lnTo>
                  <a:lnTo>
                    <a:pt x="1086" y="256"/>
                  </a:lnTo>
                  <a:lnTo>
                    <a:pt x="990" y="161"/>
                  </a:lnTo>
                  <a:lnTo>
                    <a:pt x="894" y="65"/>
                  </a:lnTo>
                  <a:lnTo>
                    <a:pt x="767" y="33"/>
                  </a:lnTo>
                  <a:lnTo>
                    <a:pt x="639"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
            <p:cNvSpPr/>
            <p:nvPr/>
          </p:nvSpPr>
          <p:spPr>
            <a:xfrm>
              <a:off x="-2563150" y="2591050"/>
              <a:ext cx="29550" cy="24775"/>
            </a:xfrm>
            <a:custGeom>
              <a:avLst/>
              <a:gdLst/>
              <a:ahLst/>
              <a:cxnLst/>
              <a:rect l="l" t="t" r="r" b="b"/>
              <a:pathLst>
                <a:path w="1182" h="991" extrusionOk="0">
                  <a:moveTo>
                    <a:pt x="479" y="1"/>
                  </a:moveTo>
                  <a:lnTo>
                    <a:pt x="320" y="33"/>
                  </a:lnTo>
                  <a:lnTo>
                    <a:pt x="224" y="97"/>
                  </a:lnTo>
                  <a:lnTo>
                    <a:pt x="128" y="224"/>
                  </a:lnTo>
                  <a:lnTo>
                    <a:pt x="64" y="352"/>
                  </a:lnTo>
                  <a:lnTo>
                    <a:pt x="32" y="480"/>
                  </a:lnTo>
                  <a:lnTo>
                    <a:pt x="1" y="735"/>
                  </a:lnTo>
                  <a:lnTo>
                    <a:pt x="32" y="991"/>
                  </a:lnTo>
                  <a:lnTo>
                    <a:pt x="32" y="735"/>
                  </a:lnTo>
                  <a:lnTo>
                    <a:pt x="64" y="480"/>
                  </a:lnTo>
                  <a:lnTo>
                    <a:pt x="96" y="352"/>
                  </a:lnTo>
                  <a:lnTo>
                    <a:pt x="160" y="256"/>
                  </a:lnTo>
                  <a:lnTo>
                    <a:pt x="256" y="161"/>
                  </a:lnTo>
                  <a:lnTo>
                    <a:pt x="352" y="97"/>
                  </a:lnTo>
                  <a:lnTo>
                    <a:pt x="479" y="65"/>
                  </a:lnTo>
                  <a:lnTo>
                    <a:pt x="607" y="65"/>
                  </a:lnTo>
                  <a:lnTo>
                    <a:pt x="735" y="97"/>
                  </a:lnTo>
                  <a:lnTo>
                    <a:pt x="863" y="129"/>
                  </a:lnTo>
                  <a:lnTo>
                    <a:pt x="958" y="192"/>
                  </a:lnTo>
                  <a:lnTo>
                    <a:pt x="1054" y="288"/>
                  </a:lnTo>
                  <a:lnTo>
                    <a:pt x="1118" y="384"/>
                  </a:lnTo>
                  <a:lnTo>
                    <a:pt x="1182" y="512"/>
                  </a:lnTo>
                  <a:lnTo>
                    <a:pt x="1150" y="384"/>
                  </a:lnTo>
                  <a:lnTo>
                    <a:pt x="1086" y="256"/>
                  </a:lnTo>
                  <a:lnTo>
                    <a:pt x="990" y="161"/>
                  </a:lnTo>
                  <a:lnTo>
                    <a:pt x="863" y="97"/>
                  </a:lnTo>
                  <a:lnTo>
                    <a:pt x="735" y="33"/>
                  </a:lnTo>
                  <a:lnTo>
                    <a:pt x="607" y="33"/>
                  </a:lnTo>
                  <a:lnTo>
                    <a:pt x="479"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
            <p:cNvSpPr/>
            <p:nvPr/>
          </p:nvSpPr>
          <p:spPr>
            <a:xfrm>
              <a:off x="-2577525" y="2286150"/>
              <a:ext cx="29575" cy="24750"/>
            </a:xfrm>
            <a:custGeom>
              <a:avLst/>
              <a:gdLst/>
              <a:ahLst/>
              <a:cxnLst/>
              <a:rect l="l" t="t" r="r" b="b"/>
              <a:pathLst>
                <a:path w="1183" h="990" extrusionOk="0">
                  <a:moveTo>
                    <a:pt x="320" y="0"/>
                  </a:moveTo>
                  <a:lnTo>
                    <a:pt x="192" y="96"/>
                  </a:lnTo>
                  <a:lnTo>
                    <a:pt x="97" y="192"/>
                  </a:lnTo>
                  <a:lnTo>
                    <a:pt x="65" y="319"/>
                  </a:lnTo>
                  <a:lnTo>
                    <a:pt x="1" y="447"/>
                  </a:lnTo>
                  <a:lnTo>
                    <a:pt x="1" y="702"/>
                  </a:lnTo>
                  <a:lnTo>
                    <a:pt x="33" y="990"/>
                  </a:lnTo>
                  <a:lnTo>
                    <a:pt x="33" y="702"/>
                  </a:lnTo>
                  <a:lnTo>
                    <a:pt x="65" y="447"/>
                  </a:lnTo>
                  <a:lnTo>
                    <a:pt x="97" y="319"/>
                  </a:lnTo>
                  <a:lnTo>
                    <a:pt x="160" y="224"/>
                  </a:lnTo>
                  <a:lnTo>
                    <a:pt x="256" y="128"/>
                  </a:lnTo>
                  <a:lnTo>
                    <a:pt x="352" y="64"/>
                  </a:lnTo>
                  <a:lnTo>
                    <a:pt x="735" y="64"/>
                  </a:lnTo>
                  <a:lnTo>
                    <a:pt x="863" y="128"/>
                  </a:lnTo>
                  <a:lnTo>
                    <a:pt x="959" y="192"/>
                  </a:lnTo>
                  <a:lnTo>
                    <a:pt x="1054" y="255"/>
                  </a:lnTo>
                  <a:lnTo>
                    <a:pt x="1118" y="383"/>
                  </a:lnTo>
                  <a:lnTo>
                    <a:pt x="1182" y="511"/>
                  </a:lnTo>
                  <a:lnTo>
                    <a:pt x="1150" y="383"/>
                  </a:lnTo>
                  <a:lnTo>
                    <a:pt x="1086" y="255"/>
                  </a:lnTo>
                  <a:lnTo>
                    <a:pt x="991" y="160"/>
                  </a:lnTo>
                  <a:lnTo>
                    <a:pt x="863" y="64"/>
                  </a:lnTo>
                  <a:lnTo>
                    <a:pt x="735" y="32"/>
                  </a:lnTo>
                  <a:lnTo>
                    <a:pt x="607"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
            <p:cNvSpPr/>
            <p:nvPr/>
          </p:nvSpPr>
          <p:spPr>
            <a:xfrm>
              <a:off x="-2469750" y="2036300"/>
              <a:ext cx="28750" cy="24775"/>
            </a:xfrm>
            <a:custGeom>
              <a:avLst/>
              <a:gdLst/>
              <a:ahLst/>
              <a:cxnLst/>
              <a:rect l="l" t="t" r="r" b="b"/>
              <a:pathLst>
                <a:path w="1150" h="991" extrusionOk="0">
                  <a:moveTo>
                    <a:pt x="479" y="0"/>
                  </a:moveTo>
                  <a:lnTo>
                    <a:pt x="319" y="32"/>
                  </a:lnTo>
                  <a:lnTo>
                    <a:pt x="192" y="96"/>
                  </a:lnTo>
                  <a:lnTo>
                    <a:pt x="96" y="192"/>
                  </a:lnTo>
                  <a:lnTo>
                    <a:pt x="32" y="320"/>
                  </a:lnTo>
                  <a:lnTo>
                    <a:pt x="0" y="447"/>
                  </a:lnTo>
                  <a:lnTo>
                    <a:pt x="0" y="735"/>
                  </a:lnTo>
                  <a:lnTo>
                    <a:pt x="32" y="990"/>
                  </a:lnTo>
                  <a:lnTo>
                    <a:pt x="32" y="735"/>
                  </a:lnTo>
                  <a:lnTo>
                    <a:pt x="64" y="479"/>
                  </a:lnTo>
                  <a:lnTo>
                    <a:pt x="96" y="351"/>
                  </a:lnTo>
                  <a:lnTo>
                    <a:pt x="160" y="224"/>
                  </a:lnTo>
                  <a:lnTo>
                    <a:pt x="256" y="128"/>
                  </a:lnTo>
                  <a:lnTo>
                    <a:pt x="351" y="96"/>
                  </a:lnTo>
                  <a:lnTo>
                    <a:pt x="479" y="64"/>
                  </a:lnTo>
                  <a:lnTo>
                    <a:pt x="607" y="64"/>
                  </a:lnTo>
                  <a:lnTo>
                    <a:pt x="735" y="96"/>
                  </a:lnTo>
                  <a:lnTo>
                    <a:pt x="830" y="128"/>
                  </a:lnTo>
                  <a:lnTo>
                    <a:pt x="958" y="192"/>
                  </a:lnTo>
                  <a:lnTo>
                    <a:pt x="1054" y="288"/>
                  </a:lnTo>
                  <a:lnTo>
                    <a:pt x="1118" y="383"/>
                  </a:lnTo>
                  <a:lnTo>
                    <a:pt x="1150" y="511"/>
                  </a:lnTo>
                  <a:lnTo>
                    <a:pt x="1150" y="383"/>
                  </a:lnTo>
                  <a:lnTo>
                    <a:pt x="1086" y="256"/>
                  </a:lnTo>
                  <a:lnTo>
                    <a:pt x="990" y="160"/>
                  </a:lnTo>
                  <a:lnTo>
                    <a:pt x="862" y="96"/>
                  </a:lnTo>
                  <a:lnTo>
                    <a:pt x="735" y="32"/>
                  </a:lnTo>
                  <a:lnTo>
                    <a:pt x="607"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
            <p:cNvSpPr/>
            <p:nvPr/>
          </p:nvSpPr>
          <p:spPr>
            <a:xfrm>
              <a:off x="-2379550" y="2152825"/>
              <a:ext cx="29550" cy="25575"/>
            </a:xfrm>
            <a:custGeom>
              <a:avLst/>
              <a:gdLst/>
              <a:ahLst/>
              <a:cxnLst/>
              <a:rect l="l" t="t" r="r" b="b"/>
              <a:pathLst>
                <a:path w="1182" h="1023" extrusionOk="0">
                  <a:moveTo>
                    <a:pt x="479" y="1"/>
                  </a:moveTo>
                  <a:lnTo>
                    <a:pt x="319" y="33"/>
                  </a:lnTo>
                  <a:lnTo>
                    <a:pt x="192" y="97"/>
                  </a:lnTo>
                  <a:lnTo>
                    <a:pt x="128" y="224"/>
                  </a:lnTo>
                  <a:lnTo>
                    <a:pt x="64" y="352"/>
                  </a:lnTo>
                  <a:lnTo>
                    <a:pt x="32" y="480"/>
                  </a:lnTo>
                  <a:lnTo>
                    <a:pt x="0" y="735"/>
                  </a:lnTo>
                  <a:lnTo>
                    <a:pt x="32" y="1023"/>
                  </a:lnTo>
                  <a:lnTo>
                    <a:pt x="32" y="735"/>
                  </a:lnTo>
                  <a:lnTo>
                    <a:pt x="64" y="480"/>
                  </a:lnTo>
                  <a:lnTo>
                    <a:pt x="96" y="352"/>
                  </a:lnTo>
                  <a:lnTo>
                    <a:pt x="160" y="256"/>
                  </a:lnTo>
                  <a:lnTo>
                    <a:pt x="256" y="161"/>
                  </a:lnTo>
                  <a:lnTo>
                    <a:pt x="351" y="97"/>
                  </a:lnTo>
                  <a:lnTo>
                    <a:pt x="479" y="65"/>
                  </a:lnTo>
                  <a:lnTo>
                    <a:pt x="607" y="65"/>
                  </a:lnTo>
                  <a:lnTo>
                    <a:pt x="735" y="97"/>
                  </a:lnTo>
                  <a:lnTo>
                    <a:pt x="862" y="129"/>
                  </a:lnTo>
                  <a:lnTo>
                    <a:pt x="958" y="192"/>
                  </a:lnTo>
                  <a:lnTo>
                    <a:pt x="1054" y="288"/>
                  </a:lnTo>
                  <a:lnTo>
                    <a:pt x="1118" y="416"/>
                  </a:lnTo>
                  <a:lnTo>
                    <a:pt x="1182" y="512"/>
                  </a:lnTo>
                  <a:lnTo>
                    <a:pt x="1182" y="512"/>
                  </a:lnTo>
                  <a:lnTo>
                    <a:pt x="1150" y="384"/>
                  </a:lnTo>
                  <a:lnTo>
                    <a:pt x="1086" y="288"/>
                  </a:lnTo>
                  <a:lnTo>
                    <a:pt x="990" y="161"/>
                  </a:lnTo>
                  <a:lnTo>
                    <a:pt x="862" y="97"/>
                  </a:lnTo>
                  <a:lnTo>
                    <a:pt x="735" y="33"/>
                  </a:lnTo>
                  <a:lnTo>
                    <a:pt x="607" y="33"/>
                  </a:lnTo>
                  <a:lnTo>
                    <a:pt x="479"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
            <p:cNvSpPr/>
            <p:nvPr/>
          </p:nvSpPr>
          <p:spPr>
            <a:xfrm>
              <a:off x="-2499300" y="2201525"/>
              <a:ext cx="29575" cy="25575"/>
            </a:xfrm>
            <a:custGeom>
              <a:avLst/>
              <a:gdLst/>
              <a:ahLst/>
              <a:cxnLst/>
              <a:rect l="l" t="t" r="r" b="b"/>
              <a:pathLst>
                <a:path w="1183" h="1023" extrusionOk="0">
                  <a:moveTo>
                    <a:pt x="1086" y="288"/>
                  </a:moveTo>
                  <a:lnTo>
                    <a:pt x="1150" y="416"/>
                  </a:lnTo>
                  <a:lnTo>
                    <a:pt x="1182" y="511"/>
                  </a:lnTo>
                  <a:lnTo>
                    <a:pt x="1150" y="384"/>
                  </a:lnTo>
                  <a:lnTo>
                    <a:pt x="1086" y="288"/>
                  </a:lnTo>
                  <a:close/>
                  <a:moveTo>
                    <a:pt x="480" y="1"/>
                  </a:moveTo>
                  <a:lnTo>
                    <a:pt x="352" y="32"/>
                  </a:lnTo>
                  <a:lnTo>
                    <a:pt x="224" y="96"/>
                  </a:lnTo>
                  <a:lnTo>
                    <a:pt x="129" y="224"/>
                  </a:lnTo>
                  <a:lnTo>
                    <a:pt x="65" y="352"/>
                  </a:lnTo>
                  <a:lnTo>
                    <a:pt x="33" y="479"/>
                  </a:lnTo>
                  <a:lnTo>
                    <a:pt x="1" y="735"/>
                  </a:lnTo>
                  <a:lnTo>
                    <a:pt x="33" y="1022"/>
                  </a:lnTo>
                  <a:lnTo>
                    <a:pt x="33" y="735"/>
                  </a:lnTo>
                  <a:lnTo>
                    <a:pt x="97" y="479"/>
                  </a:lnTo>
                  <a:lnTo>
                    <a:pt x="129" y="352"/>
                  </a:lnTo>
                  <a:lnTo>
                    <a:pt x="192" y="256"/>
                  </a:lnTo>
                  <a:lnTo>
                    <a:pt x="256" y="160"/>
                  </a:lnTo>
                  <a:lnTo>
                    <a:pt x="384" y="96"/>
                  </a:lnTo>
                  <a:lnTo>
                    <a:pt x="480" y="64"/>
                  </a:lnTo>
                  <a:lnTo>
                    <a:pt x="607" y="64"/>
                  </a:lnTo>
                  <a:lnTo>
                    <a:pt x="735" y="96"/>
                  </a:lnTo>
                  <a:lnTo>
                    <a:pt x="863" y="128"/>
                  </a:lnTo>
                  <a:lnTo>
                    <a:pt x="991" y="192"/>
                  </a:lnTo>
                  <a:lnTo>
                    <a:pt x="1086" y="288"/>
                  </a:lnTo>
                  <a:lnTo>
                    <a:pt x="1086" y="288"/>
                  </a:lnTo>
                  <a:lnTo>
                    <a:pt x="991" y="160"/>
                  </a:lnTo>
                  <a:lnTo>
                    <a:pt x="895" y="96"/>
                  </a:lnTo>
                  <a:lnTo>
                    <a:pt x="767" y="32"/>
                  </a:lnTo>
                  <a:lnTo>
                    <a:pt x="639" y="32"/>
                  </a:lnTo>
                  <a:lnTo>
                    <a:pt x="480"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
            <p:cNvSpPr/>
            <p:nvPr/>
          </p:nvSpPr>
          <p:spPr>
            <a:xfrm>
              <a:off x="-2591875" y="2105750"/>
              <a:ext cx="26350" cy="24750"/>
            </a:xfrm>
            <a:custGeom>
              <a:avLst/>
              <a:gdLst/>
              <a:ahLst/>
              <a:cxnLst/>
              <a:rect l="l" t="t" r="r" b="b"/>
              <a:pathLst>
                <a:path w="1054" h="990" extrusionOk="0">
                  <a:moveTo>
                    <a:pt x="319" y="0"/>
                  </a:moveTo>
                  <a:lnTo>
                    <a:pt x="192" y="96"/>
                  </a:lnTo>
                  <a:lnTo>
                    <a:pt x="96" y="192"/>
                  </a:lnTo>
                  <a:lnTo>
                    <a:pt x="32" y="319"/>
                  </a:lnTo>
                  <a:lnTo>
                    <a:pt x="0" y="447"/>
                  </a:lnTo>
                  <a:lnTo>
                    <a:pt x="0" y="703"/>
                  </a:lnTo>
                  <a:lnTo>
                    <a:pt x="0" y="990"/>
                  </a:lnTo>
                  <a:lnTo>
                    <a:pt x="32" y="703"/>
                  </a:lnTo>
                  <a:lnTo>
                    <a:pt x="64" y="447"/>
                  </a:lnTo>
                  <a:lnTo>
                    <a:pt x="96" y="319"/>
                  </a:lnTo>
                  <a:lnTo>
                    <a:pt x="160" y="224"/>
                  </a:lnTo>
                  <a:lnTo>
                    <a:pt x="224" y="128"/>
                  </a:lnTo>
                  <a:lnTo>
                    <a:pt x="351" y="64"/>
                  </a:lnTo>
                  <a:lnTo>
                    <a:pt x="734" y="64"/>
                  </a:lnTo>
                  <a:lnTo>
                    <a:pt x="830" y="96"/>
                  </a:lnTo>
                  <a:lnTo>
                    <a:pt x="958" y="192"/>
                  </a:lnTo>
                  <a:lnTo>
                    <a:pt x="1054" y="256"/>
                  </a:lnTo>
                  <a:lnTo>
                    <a:pt x="990" y="160"/>
                  </a:lnTo>
                  <a:lnTo>
                    <a:pt x="862" y="64"/>
                  </a:lnTo>
                  <a:lnTo>
                    <a:pt x="734" y="32"/>
                  </a:lnTo>
                  <a:lnTo>
                    <a:pt x="607"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
            <p:cNvSpPr/>
            <p:nvPr/>
          </p:nvSpPr>
          <p:spPr>
            <a:xfrm>
              <a:off x="-2536800" y="1814400"/>
              <a:ext cx="28750" cy="24750"/>
            </a:xfrm>
            <a:custGeom>
              <a:avLst/>
              <a:gdLst/>
              <a:ahLst/>
              <a:cxnLst/>
              <a:rect l="l" t="t" r="r" b="b"/>
              <a:pathLst>
                <a:path w="1150" h="990" extrusionOk="0">
                  <a:moveTo>
                    <a:pt x="479" y="0"/>
                  </a:moveTo>
                  <a:lnTo>
                    <a:pt x="351" y="32"/>
                  </a:lnTo>
                  <a:lnTo>
                    <a:pt x="224" y="96"/>
                  </a:lnTo>
                  <a:lnTo>
                    <a:pt x="128" y="224"/>
                  </a:lnTo>
                  <a:lnTo>
                    <a:pt x="64" y="351"/>
                  </a:lnTo>
                  <a:lnTo>
                    <a:pt x="32" y="479"/>
                  </a:lnTo>
                  <a:lnTo>
                    <a:pt x="0" y="734"/>
                  </a:lnTo>
                  <a:lnTo>
                    <a:pt x="32" y="990"/>
                  </a:lnTo>
                  <a:lnTo>
                    <a:pt x="32" y="734"/>
                  </a:lnTo>
                  <a:lnTo>
                    <a:pt x="96" y="479"/>
                  </a:lnTo>
                  <a:lnTo>
                    <a:pt x="128" y="351"/>
                  </a:lnTo>
                  <a:lnTo>
                    <a:pt x="192" y="255"/>
                  </a:lnTo>
                  <a:lnTo>
                    <a:pt x="256" y="160"/>
                  </a:lnTo>
                  <a:lnTo>
                    <a:pt x="383" y="96"/>
                  </a:lnTo>
                  <a:lnTo>
                    <a:pt x="479" y="64"/>
                  </a:lnTo>
                  <a:lnTo>
                    <a:pt x="607" y="64"/>
                  </a:lnTo>
                  <a:lnTo>
                    <a:pt x="735" y="96"/>
                  </a:lnTo>
                  <a:lnTo>
                    <a:pt x="862" y="128"/>
                  </a:lnTo>
                  <a:lnTo>
                    <a:pt x="990" y="192"/>
                  </a:lnTo>
                  <a:lnTo>
                    <a:pt x="1086" y="287"/>
                  </a:lnTo>
                  <a:lnTo>
                    <a:pt x="1150" y="383"/>
                  </a:lnTo>
                  <a:lnTo>
                    <a:pt x="1086" y="255"/>
                  </a:lnTo>
                  <a:lnTo>
                    <a:pt x="990" y="160"/>
                  </a:lnTo>
                  <a:lnTo>
                    <a:pt x="894" y="96"/>
                  </a:lnTo>
                  <a:lnTo>
                    <a:pt x="766" y="32"/>
                  </a:lnTo>
                  <a:lnTo>
                    <a:pt x="639" y="32"/>
                  </a:lnTo>
                  <a:lnTo>
                    <a:pt x="479"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3"/>
            <p:cNvSpPr/>
            <p:nvPr/>
          </p:nvSpPr>
          <p:spPr>
            <a:xfrm>
              <a:off x="-2489725" y="1677100"/>
              <a:ext cx="29575" cy="24775"/>
            </a:xfrm>
            <a:custGeom>
              <a:avLst/>
              <a:gdLst/>
              <a:ahLst/>
              <a:cxnLst/>
              <a:rect l="l" t="t" r="r" b="b"/>
              <a:pathLst>
                <a:path w="1183" h="991" extrusionOk="0">
                  <a:moveTo>
                    <a:pt x="320" y="0"/>
                  </a:moveTo>
                  <a:lnTo>
                    <a:pt x="224" y="64"/>
                  </a:lnTo>
                  <a:lnTo>
                    <a:pt x="129" y="192"/>
                  </a:lnTo>
                  <a:lnTo>
                    <a:pt x="65" y="320"/>
                  </a:lnTo>
                  <a:lnTo>
                    <a:pt x="33" y="447"/>
                  </a:lnTo>
                  <a:lnTo>
                    <a:pt x="1" y="703"/>
                  </a:lnTo>
                  <a:lnTo>
                    <a:pt x="33" y="990"/>
                  </a:lnTo>
                  <a:lnTo>
                    <a:pt x="33" y="703"/>
                  </a:lnTo>
                  <a:lnTo>
                    <a:pt x="65" y="447"/>
                  </a:lnTo>
                  <a:lnTo>
                    <a:pt x="97" y="320"/>
                  </a:lnTo>
                  <a:lnTo>
                    <a:pt x="161" y="224"/>
                  </a:lnTo>
                  <a:lnTo>
                    <a:pt x="256" y="128"/>
                  </a:lnTo>
                  <a:lnTo>
                    <a:pt x="352" y="64"/>
                  </a:lnTo>
                  <a:lnTo>
                    <a:pt x="480" y="32"/>
                  </a:lnTo>
                  <a:lnTo>
                    <a:pt x="608" y="32"/>
                  </a:lnTo>
                  <a:lnTo>
                    <a:pt x="735" y="64"/>
                  </a:lnTo>
                  <a:lnTo>
                    <a:pt x="863" y="96"/>
                  </a:lnTo>
                  <a:lnTo>
                    <a:pt x="959" y="160"/>
                  </a:lnTo>
                  <a:lnTo>
                    <a:pt x="1055" y="256"/>
                  </a:lnTo>
                  <a:lnTo>
                    <a:pt x="1118" y="383"/>
                  </a:lnTo>
                  <a:lnTo>
                    <a:pt x="1182" y="479"/>
                  </a:lnTo>
                  <a:lnTo>
                    <a:pt x="1150" y="351"/>
                  </a:lnTo>
                  <a:lnTo>
                    <a:pt x="1087" y="256"/>
                  </a:lnTo>
                  <a:lnTo>
                    <a:pt x="991" y="128"/>
                  </a:lnTo>
                  <a:lnTo>
                    <a:pt x="863" y="64"/>
                  </a:lnTo>
                  <a:lnTo>
                    <a:pt x="735"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
            <p:cNvSpPr/>
            <p:nvPr/>
          </p:nvSpPr>
          <p:spPr>
            <a:xfrm>
              <a:off x="-2615825" y="2211900"/>
              <a:ext cx="29550" cy="24775"/>
            </a:xfrm>
            <a:custGeom>
              <a:avLst/>
              <a:gdLst/>
              <a:ahLst/>
              <a:cxnLst/>
              <a:rect l="l" t="t" r="r" b="b"/>
              <a:pathLst>
                <a:path w="1182" h="991" extrusionOk="0">
                  <a:moveTo>
                    <a:pt x="320" y="1"/>
                  </a:moveTo>
                  <a:lnTo>
                    <a:pt x="224" y="96"/>
                  </a:lnTo>
                  <a:lnTo>
                    <a:pt x="128" y="192"/>
                  </a:lnTo>
                  <a:lnTo>
                    <a:pt x="64" y="320"/>
                  </a:lnTo>
                  <a:lnTo>
                    <a:pt x="32" y="448"/>
                  </a:lnTo>
                  <a:lnTo>
                    <a:pt x="0" y="703"/>
                  </a:lnTo>
                  <a:lnTo>
                    <a:pt x="32" y="990"/>
                  </a:lnTo>
                  <a:lnTo>
                    <a:pt x="32" y="703"/>
                  </a:lnTo>
                  <a:lnTo>
                    <a:pt x="64" y="448"/>
                  </a:lnTo>
                  <a:lnTo>
                    <a:pt x="96" y="320"/>
                  </a:lnTo>
                  <a:lnTo>
                    <a:pt x="160" y="224"/>
                  </a:lnTo>
                  <a:lnTo>
                    <a:pt x="256" y="128"/>
                  </a:lnTo>
                  <a:lnTo>
                    <a:pt x="351" y="64"/>
                  </a:lnTo>
                  <a:lnTo>
                    <a:pt x="735" y="64"/>
                  </a:lnTo>
                  <a:lnTo>
                    <a:pt x="862" y="128"/>
                  </a:lnTo>
                  <a:lnTo>
                    <a:pt x="958" y="192"/>
                  </a:lnTo>
                  <a:lnTo>
                    <a:pt x="1054" y="256"/>
                  </a:lnTo>
                  <a:lnTo>
                    <a:pt x="1118" y="384"/>
                  </a:lnTo>
                  <a:lnTo>
                    <a:pt x="1182" y="512"/>
                  </a:lnTo>
                  <a:lnTo>
                    <a:pt x="1150" y="384"/>
                  </a:lnTo>
                  <a:lnTo>
                    <a:pt x="1086" y="256"/>
                  </a:lnTo>
                  <a:lnTo>
                    <a:pt x="990" y="160"/>
                  </a:lnTo>
                  <a:lnTo>
                    <a:pt x="862" y="64"/>
                  </a:lnTo>
                  <a:lnTo>
                    <a:pt x="735" y="33"/>
                  </a:lnTo>
                  <a:lnTo>
                    <a:pt x="607"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3"/>
            <p:cNvSpPr/>
            <p:nvPr/>
          </p:nvSpPr>
          <p:spPr>
            <a:xfrm>
              <a:off x="-2440225" y="1889425"/>
              <a:ext cx="28775" cy="24775"/>
            </a:xfrm>
            <a:custGeom>
              <a:avLst/>
              <a:gdLst/>
              <a:ahLst/>
              <a:cxnLst/>
              <a:rect l="l" t="t" r="r" b="b"/>
              <a:pathLst>
                <a:path w="1151" h="991" extrusionOk="0">
                  <a:moveTo>
                    <a:pt x="480" y="0"/>
                  </a:moveTo>
                  <a:lnTo>
                    <a:pt x="352" y="32"/>
                  </a:lnTo>
                  <a:lnTo>
                    <a:pt x="224" y="96"/>
                  </a:lnTo>
                  <a:lnTo>
                    <a:pt x="128" y="192"/>
                  </a:lnTo>
                  <a:lnTo>
                    <a:pt x="64" y="320"/>
                  </a:lnTo>
                  <a:lnTo>
                    <a:pt x="33" y="447"/>
                  </a:lnTo>
                  <a:lnTo>
                    <a:pt x="1" y="735"/>
                  </a:lnTo>
                  <a:lnTo>
                    <a:pt x="33" y="990"/>
                  </a:lnTo>
                  <a:lnTo>
                    <a:pt x="33" y="735"/>
                  </a:lnTo>
                  <a:lnTo>
                    <a:pt x="96" y="447"/>
                  </a:lnTo>
                  <a:lnTo>
                    <a:pt x="128" y="352"/>
                  </a:lnTo>
                  <a:lnTo>
                    <a:pt x="192" y="224"/>
                  </a:lnTo>
                  <a:lnTo>
                    <a:pt x="256" y="128"/>
                  </a:lnTo>
                  <a:lnTo>
                    <a:pt x="384" y="64"/>
                  </a:lnTo>
                  <a:lnTo>
                    <a:pt x="735" y="64"/>
                  </a:lnTo>
                  <a:lnTo>
                    <a:pt x="863" y="128"/>
                  </a:lnTo>
                  <a:lnTo>
                    <a:pt x="990" y="192"/>
                  </a:lnTo>
                  <a:lnTo>
                    <a:pt x="1054" y="288"/>
                  </a:lnTo>
                  <a:lnTo>
                    <a:pt x="1150" y="383"/>
                  </a:lnTo>
                  <a:lnTo>
                    <a:pt x="1086" y="256"/>
                  </a:lnTo>
                  <a:lnTo>
                    <a:pt x="990" y="160"/>
                  </a:lnTo>
                  <a:lnTo>
                    <a:pt x="895" y="64"/>
                  </a:lnTo>
                  <a:lnTo>
                    <a:pt x="767" y="32"/>
                  </a:lnTo>
                  <a:lnTo>
                    <a:pt x="639"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3"/>
            <p:cNvSpPr/>
            <p:nvPr/>
          </p:nvSpPr>
          <p:spPr>
            <a:xfrm>
              <a:off x="-2607050" y="1964450"/>
              <a:ext cx="28750" cy="24775"/>
            </a:xfrm>
            <a:custGeom>
              <a:avLst/>
              <a:gdLst/>
              <a:ahLst/>
              <a:cxnLst/>
              <a:rect l="l" t="t" r="r" b="b"/>
              <a:pathLst>
                <a:path w="1150" h="991" extrusionOk="0">
                  <a:moveTo>
                    <a:pt x="479" y="1"/>
                  </a:moveTo>
                  <a:lnTo>
                    <a:pt x="352" y="33"/>
                  </a:lnTo>
                  <a:lnTo>
                    <a:pt x="224" y="96"/>
                  </a:lnTo>
                  <a:lnTo>
                    <a:pt x="128" y="192"/>
                  </a:lnTo>
                  <a:lnTo>
                    <a:pt x="64" y="320"/>
                  </a:lnTo>
                  <a:lnTo>
                    <a:pt x="32" y="448"/>
                  </a:lnTo>
                  <a:lnTo>
                    <a:pt x="0" y="735"/>
                  </a:lnTo>
                  <a:lnTo>
                    <a:pt x="32" y="990"/>
                  </a:lnTo>
                  <a:lnTo>
                    <a:pt x="32" y="735"/>
                  </a:lnTo>
                  <a:lnTo>
                    <a:pt x="96" y="448"/>
                  </a:lnTo>
                  <a:lnTo>
                    <a:pt x="128" y="352"/>
                  </a:lnTo>
                  <a:lnTo>
                    <a:pt x="192" y="224"/>
                  </a:lnTo>
                  <a:lnTo>
                    <a:pt x="256" y="128"/>
                  </a:lnTo>
                  <a:lnTo>
                    <a:pt x="384" y="65"/>
                  </a:lnTo>
                  <a:lnTo>
                    <a:pt x="735" y="65"/>
                  </a:lnTo>
                  <a:lnTo>
                    <a:pt x="863" y="128"/>
                  </a:lnTo>
                  <a:lnTo>
                    <a:pt x="990" y="192"/>
                  </a:lnTo>
                  <a:lnTo>
                    <a:pt x="1086" y="288"/>
                  </a:lnTo>
                  <a:lnTo>
                    <a:pt x="1150" y="384"/>
                  </a:lnTo>
                  <a:lnTo>
                    <a:pt x="1086" y="256"/>
                  </a:lnTo>
                  <a:lnTo>
                    <a:pt x="990" y="160"/>
                  </a:lnTo>
                  <a:lnTo>
                    <a:pt x="894" y="65"/>
                  </a:lnTo>
                  <a:lnTo>
                    <a:pt x="767" y="33"/>
                  </a:lnTo>
                  <a:lnTo>
                    <a:pt x="639"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
            <p:cNvSpPr/>
            <p:nvPr/>
          </p:nvSpPr>
          <p:spPr>
            <a:xfrm>
              <a:off x="-2504075" y="2354000"/>
              <a:ext cx="29550" cy="24750"/>
            </a:xfrm>
            <a:custGeom>
              <a:avLst/>
              <a:gdLst/>
              <a:ahLst/>
              <a:cxnLst/>
              <a:rect l="l" t="t" r="r" b="b"/>
              <a:pathLst>
                <a:path w="1182" h="990" extrusionOk="0">
                  <a:moveTo>
                    <a:pt x="479" y="0"/>
                  </a:moveTo>
                  <a:lnTo>
                    <a:pt x="320" y="32"/>
                  </a:lnTo>
                  <a:lnTo>
                    <a:pt x="192" y="96"/>
                  </a:lnTo>
                  <a:lnTo>
                    <a:pt x="128" y="224"/>
                  </a:lnTo>
                  <a:lnTo>
                    <a:pt x="64" y="319"/>
                  </a:lnTo>
                  <a:lnTo>
                    <a:pt x="0" y="479"/>
                  </a:lnTo>
                  <a:lnTo>
                    <a:pt x="0" y="734"/>
                  </a:lnTo>
                  <a:lnTo>
                    <a:pt x="32" y="990"/>
                  </a:lnTo>
                  <a:lnTo>
                    <a:pt x="32" y="734"/>
                  </a:lnTo>
                  <a:lnTo>
                    <a:pt x="64" y="479"/>
                  </a:lnTo>
                  <a:lnTo>
                    <a:pt x="96" y="351"/>
                  </a:lnTo>
                  <a:lnTo>
                    <a:pt x="160" y="255"/>
                  </a:lnTo>
                  <a:lnTo>
                    <a:pt x="256" y="160"/>
                  </a:lnTo>
                  <a:lnTo>
                    <a:pt x="351" y="96"/>
                  </a:lnTo>
                  <a:lnTo>
                    <a:pt x="479" y="64"/>
                  </a:lnTo>
                  <a:lnTo>
                    <a:pt x="607" y="64"/>
                  </a:lnTo>
                  <a:lnTo>
                    <a:pt x="735" y="96"/>
                  </a:lnTo>
                  <a:lnTo>
                    <a:pt x="862" y="128"/>
                  </a:lnTo>
                  <a:lnTo>
                    <a:pt x="958" y="192"/>
                  </a:lnTo>
                  <a:lnTo>
                    <a:pt x="1054" y="287"/>
                  </a:lnTo>
                  <a:lnTo>
                    <a:pt x="1118" y="383"/>
                  </a:lnTo>
                  <a:lnTo>
                    <a:pt x="1182" y="511"/>
                  </a:lnTo>
                  <a:lnTo>
                    <a:pt x="1150" y="383"/>
                  </a:lnTo>
                  <a:lnTo>
                    <a:pt x="1086" y="255"/>
                  </a:lnTo>
                  <a:lnTo>
                    <a:pt x="990" y="160"/>
                  </a:lnTo>
                  <a:lnTo>
                    <a:pt x="862" y="96"/>
                  </a:lnTo>
                  <a:lnTo>
                    <a:pt x="735" y="32"/>
                  </a:lnTo>
                  <a:lnTo>
                    <a:pt x="607"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3"/>
            <p:cNvSpPr/>
            <p:nvPr/>
          </p:nvSpPr>
          <p:spPr>
            <a:xfrm>
              <a:off x="-2393925" y="2323650"/>
              <a:ext cx="28750" cy="24775"/>
            </a:xfrm>
            <a:custGeom>
              <a:avLst/>
              <a:gdLst/>
              <a:ahLst/>
              <a:cxnLst/>
              <a:rect l="l" t="t" r="r" b="b"/>
              <a:pathLst>
                <a:path w="1150" h="991" extrusionOk="0">
                  <a:moveTo>
                    <a:pt x="479" y="1"/>
                  </a:moveTo>
                  <a:lnTo>
                    <a:pt x="320" y="33"/>
                  </a:lnTo>
                  <a:lnTo>
                    <a:pt x="192" y="96"/>
                  </a:lnTo>
                  <a:lnTo>
                    <a:pt x="96" y="224"/>
                  </a:lnTo>
                  <a:lnTo>
                    <a:pt x="32" y="352"/>
                  </a:lnTo>
                  <a:lnTo>
                    <a:pt x="0" y="480"/>
                  </a:lnTo>
                  <a:lnTo>
                    <a:pt x="0" y="735"/>
                  </a:lnTo>
                  <a:lnTo>
                    <a:pt x="32" y="990"/>
                  </a:lnTo>
                  <a:lnTo>
                    <a:pt x="32" y="735"/>
                  </a:lnTo>
                  <a:lnTo>
                    <a:pt x="64" y="480"/>
                  </a:lnTo>
                  <a:lnTo>
                    <a:pt x="96" y="352"/>
                  </a:lnTo>
                  <a:lnTo>
                    <a:pt x="160" y="256"/>
                  </a:lnTo>
                  <a:lnTo>
                    <a:pt x="256" y="160"/>
                  </a:lnTo>
                  <a:lnTo>
                    <a:pt x="352" y="96"/>
                  </a:lnTo>
                  <a:lnTo>
                    <a:pt x="479" y="65"/>
                  </a:lnTo>
                  <a:lnTo>
                    <a:pt x="607" y="65"/>
                  </a:lnTo>
                  <a:lnTo>
                    <a:pt x="735" y="96"/>
                  </a:lnTo>
                  <a:lnTo>
                    <a:pt x="831" y="128"/>
                  </a:lnTo>
                  <a:lnTo>
                    <a:pt x="958" y="192"/>
                  </a:lnTo>
                  <a:lnTo>
                    <a:pt x="1054" y="288"/>
                  </a:lnTo>
                  <a:lnTo>
                    <a:pt x="1118" y="384"/>
                  </a:lnTo>
                  <a:lnTo>
                    <a:pt x="1150" y="512"/>
                  </a:lnTo>
                  <a:lnTo>
                    <a:pt x="1150" y="384"/>
                  </a:lnTo>
                  <a:lnTo>
                    <a:pt x="1086" y="256"/>
                  </a:lnTo>
                  <a:lnTo>
                    <a:pt x="990" y="160"/>
                  </a:lnTo>
                  <a:lnTo>
                    <a:pt x="863" y="96"/>
                  </a:lnTo>
                  <a:lnTo>
                    <a:pt x="735" y="33"/>
                  </a:lnTo>
                  <a:lnTo>
                    <a:pt x="607"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
            <p:cNvSpPr/>
            <p:nvPr/>
          </p:nvSpPr>
          <p:spPr>
            <a:xfrm>
              <a:off x="-2425050" y="2501650"/>
              <a:ext cx="27950" cy="18400"/>
            </a:xfrm>
            <a:custGeom>
              <a:avLst/>
              <a:gdLst/>
              <a:ahLst/>
              <a:cxnLst/>
              <a:rect l="l" t="t" r="r" b="b"/>
              <a:pathLst>
                <a:path w="1118" h="736" extrusionOk="0">
                  <a:moveTo>
                    <a:pt x="447" y="1"/>
                  </a:moveTo>
                  <a:lnTo>
                    <a:pt x="320" y="33"/>
                  </a:lnTo>
                  <a:lnTo>
                    <a:pt x="192" y="97"/>
                  </a:lnTo>
                  <a:lnTo>
                    <a:pt x="96" y="192"/>
                  </a:lnTo>
                  <a:lnTo>
                    <a:pt x="32" y="320"/>
                  </a:lnTo>
                  <a:lnTo>
                    <a:pt x="0" y="448"/>
                  </a:lnTo>
                  <a:lnTo>
                    <a:pt x="0" y="735"/>
                  </a:lnTo>
                  <a:lnTo>
                    <a:pt x="64" y="480"/>
                  </a:lnTo>
                  <a:lnTo>
                    <a:pt x="96" y="352"/>
                  </a:lnTo>
                  <a:lnTo>
                    <a:pt x="160" y="224"/>
                  </a:lnTo>
                  <a:lnTo>
                    <a:pt x="224" y="129"/>
                  </a:lnTo>
                  <a:lnTo>
                    <a:pt x="351" y="97"/>
                  </a:lnTo>
                  <a:lnTo>
                    <a:pt x="479" y="65"/>
                  </a:lnTo>
                  <a:lnTo>
                    <a:pt x="575" y="65"/>
                  </a:lnTo>
                  <a:lnTo>
                    <a:pt x="703" y="97"/>
                  </a:lnTo>
                  <a:lnTo>
                    <a:pt x="830" y="129"/>
                  </a:lnTo>
                  <a:lnTo>
                    <a:pt x="958" y="192"/>
                  </a:lnTo>
                  <a:lnTo>
                    <a:pt x="1054" y="288"/>
                  </a:lnTo>
                  <a:lnTo>
                    <a:pt x="1118" y="384"/>
                  </a:lnTo>
                  <a:lnTo>
                    <a:pt x="1054" y="256"/>
                  </a:lnTo>
                  <a:lnTo>
                    <a:pt x="990" y="161"/>
                  </a:lnTo>
                  <a:lnTo>
                    <a:pt x="862" y="65"/>
                  </a:lnTo>
                  <a:lnTo>
                    <a:pt x="735" y="33"/>
                  </a:lnTo>
                  <a:lnTo>
                    <a:pt x="607"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
            <p:cNvSpPr/>
            <p:nvPr/>
          </p:nvSpPr>
          <p:spPr>
            <a:xfrm>
              <a:off x="-2661325" y="2420250"/>
              <a:ext cx="29550" cy="24750"/>
            </a:xfrm>
            <a:custGeom>
              <a:avLst/>
              <a:gdLst/>
              <a:ahLst/>
              <a:cxnLst/>
              <a:rect l="l" t="t" r="r" b="b"/>
              <a:pathLst>
                <a:path w="1182" h="990" extrusionOk="0">
                  <a:moveTo>
                    <a:pt x="351" y="0"/>
                  </a:moveTo>
                  <a:lnTo>
                    <a:pt x="224" y="64"/>
                  </a:lnTo>
                  <a:lnTo>
                    <a:pt x="128" y="192"/>
                  </a:lnTo>
                  <a:lnTo>
                    <a:pt x="64" y="319"/>
                  </a:lnTo>
                  <a:lnTo>
                    <a:pt x="32" y="447"/>
                  </a:lnTo>
                  <a:lnTo>
                    <a:pt x="0" y="703"/>
                  </a:lnTo>
                  <a:lnTo>
                    <a:pt x="32" y="990"/>
                  </a:lnTo>
                  <a:lnTo>
                    <a:pt x="32" y="703"/>
                  </a:lnTo>
                  <a:lnTo>
                    <a:pt x="64" y="447"/>
                  </a:lnTo>
                  <a:lnTo>
                    <a:pt x="96" y="319"/>
                  </a:lnTo>
                  <a:lnTo>
                    <a:pt x="160" y="224"/>
                  </a:lnTo>
                  <a:lnTo>
                    <a:pt x="256" y="128"/>
                  </a:lnTo>
                  <a:lnTo>
                    <a:pt x="351" y="64"/>
                  </a:lnTo>
                  <a:lnTo>
                    <a:pt x="479" y="32"/>
                  </a:lnTo>
                  <a:lnTo>
                    <a:pt x="607" y="32"/>
                  </a:lnTo>
                  <a:lnTo>
                    <a:pt x="735" y="64"/>
                  </a:lnTo>
                  <a:lnTo>
                    <a:pt x="862" y="96"/>
                  </a:lnTo>
                  <a:lnTo>
                    <a:pt x="958" y="160"/>
                  </a:lnTo>
                  <a:lnTo>
                    <a:pt x="1054" y="256"/>
                  </a:lnTo>
                  <a:lnTo>
                    <a:pt x="1118" y="383"/>
                  </a:lnTo>
                  <a:lnTo>
                    <a:pt x="1182" y="479"/>
                  </a:lnTo>
                  <a:lnTo>
                    <a:pt x="1150" y="351"/>
                  </a:lnTo>
                  <a:lnTo>
                    <a:pt x="1086" y="256"/>
                  </a:lnTo>
                  <a:lnTo>
                    <a:pt x="990" y="128"/>
                  </a:lnTo>
                  <a:lnTo>
                    <a:pt x="894" y="64"/>
                  </a:lnTo>
                  <a:lnTo>
                    <a:pt x="735"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
            <p:cNvSpPr/>
            <p:nvPr/>
          </p:nvSpPr>
          <p:spPr>
            <a:xfrm>
              <a:off x="-2706025" y="2547150"/>
              <a:ext cx="28750" cy="24775"/>
            </a:xfrm>
            <a:custGeom>
              <a:avLst/>
              <a:gdLst/>
              <a:ahLst/>
              <a:cxnLst/>
              <a:rect l="l" t="t" r="r" b="b"/>
              <a:pathLst>
                <a:path w="1150" h="991" extrusionOk="0">
                  <a:moveTo>
                    <a:pt x="479" y="1"/>
                  </a:moveTo>
                  <a:lnTo>
                    <a:pt x="351" y="33"/>
                  </a:lnTo>
                  <a:lnTo>
                    <a:pt x="224" y="97"/>
                  </a:lnTo>
                  <a:lnTo>
                    <a:pt x="128" y="192"/>
                  </a:lnTo>
                  <a:lnTo>
                    <a:pt x="64" y="320"/>
                  </a:lnTo>
                  <a:lnTo>
                    <a:pt x="32" y="448"/>
                  </a:lnTo>
                  <a:lnTo>
                    <a:pt x="0" y="735"/>
                  </a:lnTo>
                  <a:lnTo>
                    <a:pt x="32" y="991"/>
                  </a:lnTo>
                  <a:lnTo>
                    <a:pt x="32" y="735"/>
                  </a:lnTo>
                  <a:lnTo>
                    <a:pt x="96" y="480"/>
                  </a:lnTo>
                  <a:lnTo>
                    <a:pt x="128" y="352"/>
                  </a:lnTo>
                  <a:lnTo>
                    <a:pt x="192" y="224"/>
                  </a:lnTo>
                  <a:lnTo>
                    <a:pt x="256" y="129"/>
                  </a:lnTo>
                  <a:lnTo>
                    <a:pt x="383" y="97"/>
                  </a:lnTo>
                  <a:lnTo>
                    <a:pt x="479" y="65"/>
                  </a:lnTo>
                  <a:lnTo>
                    <a:pt x="607" y="65"/>
                  </a:lnTo>
                  <a:lnTo>
                    <a:pt x="735" y="97"/>
                  </a:lnTo>
                  <a:lnTo>
                    <a:pt x="862" y="129"/>
                  </a:lnTo>
                  <a:lnTo>
                    <a:pt x="990" y="192"/>
                  </a:lnTo>
                  <a:lnTo>
                    <a:pt x="1086" y="288"/>
                  </a:lnTo>
                  <a:lnTo>
                    <a:pt x="1150" y="384"/>
                  </a:lnTo>
                  <a:lnTo>
                    <a:pt x="1086" y="256"/>
                  </a:lnTo>
                  <a:lnTo>
                    <a:pt x="990" y="160"/>
                  </a:lnTo>
                  <a:lnTo>
                    <a:pt x="894" y="65"/>
                  </a:lnTo>
                  <a:lnTo>
                    <a:pt x="767" y="33"/>
                  </a:lnTo>
                  <a:lnTo>
                    <a:pt x="639"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5" name="Google Shape;445;p3"/>
          <p:cNvGrpSpPr/>
          <p:nvPr/>
        </p:nvGrpSpPr>
        <p:grpSpPr>
          <a:xfrm flipH="1">
            <a:off x="913672" y="2808737"/>
            <a:ext cx="1660788" cy="1828704"/>
            <a:chOff x="-1381667" y="1833571"/>
            <a:chExt cx="1821639" cy="2005817"/>
          </a:xfrm>
        </p:grpSpPr>
        <p:sp>
          <p:nvSpPr>
            <p:cNvPr id="446" name="Google Shape;446;p3"/>
            <p:cNvSpPr/>
            <p:nvPr/>
          </p:nvSpPr>
          <p:spPr>
            <a:xfrm>
              <a:off x="-464919" y="1938067"/>
              <a:ext cx="232020" cy="1519064"/>
            </a:xfrm>
            <a:custGeom>
              <a:avLst/>
              <a:gdLst/>
              <a:ahLst/>
              <a:cxnLst/>
              <a:rect l="l" t="t" r="r" b="b"/>
              <a:pathLst>
                <a:path w="4423" h="28958" fill="none" extrusionOk="0">
                  <a:moveTo>
                    <a:pt x="1" y="1"/>
                  </a:moveTo>
                  <a:lnTo>
                    <a:pt x="4422" y="28958"/>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
            <p:cNvSpPr/>
            <p:nvPr/>
          </p:nvSpPr>
          <p:spPr>
            <a:xfrm>
              <a:off x="-458939" y="1938067"/>
              <a:ext cx="463934" cy="1519064"/>
            </a:xfrm>
            <a:custGeom>
              <a:avLst/>
              <a:gdLst/>
              <a:ahLst/>
              <a:cxnLst/>
              <a:rect l="l" t="t" r="r" b="b"/>
              <a:pathLst>
                <a:path w="8844" h="28958" fill="none" extrusionOk="0">
                  <a:moveTo>
                    <a:pt x="1" y="1"/>
                  </a:moveTo>
                  <a:lnTo>
                    <a:pt x="8843" y="28958"/>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
            <p:cNvSpPr/>
            <p:nvPr/>
          </p:nvSpPr>
          <p:spPr>
            <a:xfrm>
              <a:off x="33794" y="2275526"/>
              <a:ext cx="142422" cy="994489"/>
            </a:xfrm>
            <a:custGeom>
              <a:avLst/>
              <a:gdLst/>
              <a:ahLst/>
              <a:cxnLst/>
              <a:rect l="l" t="t" r="r" b="b"/>
              <a:pathLst>
                <a:path w="2715" h="18958" fill="none" extrusionOk="0">
                  <a:moveTo>
                    <a:pt x="1" y="0"/>
                  </a:moveTo>
                  <a:lnTo>
                    <a:pt x="2714" y="18957"/>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
            <p:cNvSpPr/>
            <p:nvPr/>
          </p:nvSpPr>
          <p:spPr>
            <a:xfrm>
              <a:off x="41768" y="1938067"/>
              <a:ext cx="331531" cy="1218430"/>
            </a:xfrm>
            <a:custGeom>
              <a:avLst/>
              <a:gdLst/>
              <a:ahLst/>
              <a:cxnLst/>
              <a:rect l="l" t="t" r="r" b="b"/>
              <a:pathLst>
                <a:path w="6320" h="23227" fill="none" extrusionOk="0">
                  <a:moveTo>
                    <a:pt x="0" y="1"/>
                  </a:moveTo>
                  <a:lnTo>
                    <a:pt x="6319" y="23227"/>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
            <p:cNvSpPr/>
            <p:nvPr/>
          </p:nvSpPr>
          <p:spPr>
            <a:xfrm>
              <a:off x="-12998" y="1833571"/>
              <a:ext cx="70713" cy="1622563"/>
            </a:xfrm>
            <a:custGeom>
              <a:avLst/>
              <a:gdLst/>
              <a:ahLst/>
              <a:cxnLst/>
              <a:rect l="l" t="t" r="r" b="b"/>
              <a:pathLst>
                <a:path w="1348" h="30931" extrusionOk="0">
                  <a:moveTo>
                    <a:pt x="893" y="0"/>
                  </a:moveTo>
                  <a:lnTo>
                    <a:pt x="1" y="30931"/>
                  </a:lnTo>
                  <a:lnTo>
                    <a:pt x="1348" y="30931"/>
                  </a:lnTo>
                  <a:lnTo>
                    <a:pt x="113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
            <p:cNvSpPr/>
            <p:nvPr/>
          </p:nvSpPr>
          <p:spPr>
            <a:xfrm>
              <a:off x="31801" y="1853453"/>
              <a:ext cx="119498" cy="62792"/>
            </a:xfrm>
            <a:custGeom>
              <a:avLst/>
              <a:gdLst/>
              <a:ahLst/>
              <a:cxnLst/>
              <a:rect l="l" t="t" r="r" b="b"/>
              <a:pathLst>
                <a:path w="2278" h="1197" extrusionOk="0">
                  <a:moveTo>
                    <a:pt x="323" y="1"/>
                  </a:moveTo>
                  <a:lnTo>
                    <a:pt x="209" y="39"/>
                  </a:lnTo>
                  <a:lnTo>
                    <a:pt x="114" y="77"/>
                  </a:lnTo>
                  <a:lnTo>
                    <a:pt x="39" y="115"/>
                  </a:lnTo>
                  <a:lnTo>
                    <a:pt x="1" y="1196"/>
                  </a:lnTo>
                  <a:lnTo>
                    <a:pt x="58" y="1139"/>
                  </a:lnTo>
                  <a:lnTo>
                    <a:pt x="133" y="1063"/>
                  </a:lnTo>
                  <a:lnTo>
                    <a:pt x="228" y="987"/>
                  </a:lnTo>
                  <a:lnTo>
                    <a:pt x="380" y="930"/>
                  </a:lnTo>
                  <a:lnTo>
                    <a:pt x="475" y="911"/>
                  </a:lnTo>
                  <a:lnTo>
                    <a:pt x="665" y="911"/>
                  </a:lnTo>
                  <a:lnTo>
                    <a:pt x="798" y="930"/>
                  </a:lnTo>
                  <a:lnTo>
                    <a:pt x="911" y="949"/>
                  </a:lnTo>
                  <a:lnTo>
                    <a:pt x="1063" y="1006"/>
                  </a:lnTo>
                  <a:lnTo>
                    <a:pt x="1196" y="1044"/>
                  </a:lnTo>
                  <a:lnTo>
                    <a:pt x="1348" y="1063"/>
                  </a:lnTo>
                  <a:lnTo>
                    <a:pt x="1462" y="1082"/>
                  </a:lnTo>
                  <a:lnTo>
                    <a:pt x="1576" y="1063"/>
                  </a:lnTo>
                  <a:lnTo>
                    <a:pt x="1689" y="1044"/>
                  </a:lnTo>
                  <a:lnTo>
                    <a:pt x="1784" y="987"/>
                  </a:lnTo>
                  <a:lnTo>
                    <a:pt x="1879" y="949"/>
                  </a:lnTo>
                  <a:lnTo>
                    <a:pt x="1955" y="893"/>
                  </a:lnTo>
                  <a:lnTo>
                    <a:pt x="2088" y="741"/>
                  </a:lnTo>
                  <a:lnTo>
                    <a:pt x="2183" y="608"/>
                  </a:lnTo>
                  <a:lnTo>
                    <a:pt x="2240" y="475"/>
                  </a:lnTo>
                  <a:lnTo>
                    <a:pt x="2278" y="380"/>
                  </a:lnTo>
                  <a:lnTo>
                    <a:pt x="2145" y="456"/>
                  </a:lnTo>
                  <a:lnTo>
                    <a:pt x="1993" y="513"/>
                  </a:lnTo>
                  <a:lnTo>
                    <a:pt x="1822" y="570"/>
                  </a:lnTo>
                  <a:lnTo>
                    <a:pt x="1614" y="608"/>
                  </a:lnTo>
                  <a:lnTo>
                    <a:pt x="1519" y="608"/>
                  </a:lnTo>
                  <a:lnTo>
                    <a:pt x="1405" y="589"/>
                  </a:lnTo>
                  <a:lnTo>
                    <a:pt x="1310" y="551"/>
                  </a:lnTo>
                  <a:lnTo>
                    <a:pt x="1196" y="494"/>
                  </a:lnTo>
                  <a:lnTo>
                    <a:pt x="1101" y="437"/>
                  </a:lnTo>
                  <a:lnTo>
                    <a:pt x="1006" y="323"/>
                  </a:lnTo>
                  <a:lnTo>
                    <a:pt x="911" y="228"/>
                  </a:lnTo>
                  <a:lnTo>
                    <a:pt x="817" y="152"/>
                  </a:lnTo>
                  <a:lnTo>
                    <a:pt x="722" y="96"/>
                  </a:lnTo>
                  <a:lnTo>
                    <a:pt x="646" y="58"/>
                  </a:lnTo>
                  <a:lnTo>
                    <a:pt x="551" y="20"/>
                  </a:lnTo>
                  <a:lnTo>
                    <a:pt x="4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
            <p:cNvSpPr/>
            <p:nvPr/>
          </p:nvSpPr>
          <p:spPr>
            <a:xfrm>
              <a:off x="-177242" y="1964925"/>
              <a:ext cx="383307" cy="237003"/>
            </a:xfrm>
            <a:custGeom>
              <a:avLst/>
              <a:gdLst/>
              <a:ahLst/>
              <a:cxnLst/>
              <a:rect l="l" t="t" r="r" b="b"/>
              <a:pathLst>
                <a:path w="7307" h="4518" extrusionOk="0">
                  <a:moveTo>
                    <a:pt x="1006" y="1"/>
                  </a:moveTo>
                  <a:lnTo>
                    <a:pt x="855" y="153"/>
                  </a:lnTo>
                  <a:lnTo>
                    <a:pt x="722" y="324"/>
                  </a:lnTo>
                  <a:lnTo>
                    <a:pt x="608" y="494"/>
                  </a:lnTo>
                  <a:lnTo>
                    <a:pt x="494" y="665"/>
                  </a:lnTo>
                  <a:lnTo>
                    <a:pt x="399" y="836"/>
                  </a:lnTo>
                  <a:lnTo>
                    <a:pt x="323" y="1026"/>
                  </a:lnTo>
                  <a:lnTo>
                    <a:pt x="190" y="1386"/>
                  </a:lnTo>
                  <a:lnTo>
                    <a:pt x="96" y="1747"/>
                  </a:lnTo>
                  <a:lnTo>
                    <a:pt x="39" y="2107"/>
                  </a:lnTo>
                  <a:lnTo>
                    <a:pt x="20" y="2468"/>
                  </a:lnTo>
                  <a:lnTo>
                    <a:pt x="1" y="2809"/>
                  </a:lnTo>
                  <a:lnTo>
                    <a:pt x="20" y="3132"/>
                  </a:lnTo>
                  <a:lnTo>
                    <a:pt x="58" y="3436"/>
                  </a:lnTo>
                  <a:lnTo>
                    <a:pt x="133" y="3929"/>
                  </a:lnTo>
                  <a:lnTo>
                    <a:pt x="209" y="4252"/>
                  </a:lnTo>
                  <a:lnTo>
                    <a:pt x="247" y="4365"/>
                  </a:lnTo>
                  <a:lnTo>
                    <a:pt x="1765" y="4403"/>
                  </a:lnTo>
                  <a:lnTo>
                    <a:pt x="1822" y="4403"/>
                  </a:lnTo>
                  <a:lnTo>
                    <a:pt x="4877" y="4460"/>
                  </a:lnTo>
                  <a:lnTo>
                    <a:pt x="4915" y="4479"/>
                  </a:lnTo>
                  <a:lnTo>
                    <a:pt x="6737" y="4517"/>
                  </a:lnTo>
                  <a:lnTo>
                    <a:pt x="6642" y="3929"/>
                  </a:lnTo>
                  <a:lnTo>
                    <a:pt x="6566" y="3398"/>
                  </a:lnTo>
                  <a:lnTo>
                    <a:pt x="6547" y="2904"/>
                  </a:lnTo>
                  <a:lnTo>
                    <a:pt x="6547" y="2468"/>
                  </a:lnTo>
                  <a:lnTo>
                    <a:pt x="6566" y="2050"/>
                  </a:lnTo>
                  <a:lnTo>
                    <a:pt x="6623" y="1690"/>
                  </a:lnTo>
                  <a:lnTo>
                    <a:pt x="6699" y="1348"/>
                  </a:lnTo>
                  <a:lnTo>
                    <a:pt x="6775" y="1064"/>
                  </a:lnTo>
                  <a:lnTo>
                    <a:pt x="6851" y="798"/>
                  </a:lnTo>
                  <a:lnTo>
                    <a:pt x="6946" y="589"/>
                  </a:lnTo>
                  <a:lnTo>
                    <a:pt x="7041" y="399"/>
                  </a:lnTo>
                  <a:lnTo>
                    <a:pt x="7117" y="248"/>
                  </a:lnTo>
                  <a:lnTo>
                    <a:pt x="7249" y="58"/>
                  </a:lnTo>
                  <a:lnTo>
                    <a:pt x="73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
            <p:cNvSpPr/>
            <p:nvPr/>
          </p:nvSpPr>
          <p:spPr>
            <a:xfrm>
              <a:off x="58659" y="1964925"/>
              <a:ext cx="61795" cy="235010"/>
            </a:xfrm>
            <a:custGeom>
              <a:avLst/>
              <a:gdLst/>
              <a:ahLst/>
              <a:cxnLst/>
              <a:rect l="l" t="t" r="r" b="b"/>
              <a:pathLst>
                <a:path w="1178" h="4480" extrusionOk="0">
                  <a:moveTo>
                    <a:pt x="988" y="1"/>
                  </a:moveTo>
                  <a:lnTo>
                    <a:pt x="893" y="115"/>
                  </a:lnTo>
                  <a:lnTo>
                    <a:pt x="760" y="267"/>
                  </a:lnTo>
                  <a:lnTo>
                    <a:pt x="703" y="361"/>
                  </a:lnTo>
                  <a:lnTo>
                    <a:pt x="627" y="456"/>
                  </a:lnTo>
                  <a:lnTo>
                    <a:pt x="513" y="646"/>
                  </a:lnTo>
                  <a:lnTo>
                    <a:pt x="399" y="874"/>
                  </a:lnTo>
                  <a:lnTo>
                    <a:pt x="305" y="1102"/>
                  </a:lnTo>
                  <a:lnTo>
                    <a:pt x="248" y="1215"/>
                  </a:lnTo>
                  <a:lnTo>
                    <a:pt x="210" y="1348"/>
                  </a:lnTo>
                  <a:lnTo>
                    <a:pt x="134" y="1595"/>
                  </a:lnTo>
                  <a:lnTo>
                    <a:pt x="77" y="1861"/>
                  </a:lnTo>
                  <a:lnTo>
                    <a:pt x="39" y="2126"/>
                  </a:lnTo>
                  <a:lnTo>
                    <a:pt x="20" y="2259"/>
                  </a:lnTo>
                  <a:lnTo>
                    <a:pt x="20" y="2316"/>
                  </a:lnTo>
                  <a:lnTo>
                    <a:pt x="20" y="2392"/>
                  </a:lnTo>
                  <a:lnTo>
                    <a:pt x="1" y="2658"/>
                  </a:lnTo>
                  <a:lnTo>
                    <a:pt x="20" y="2771"/>
                  </a:lnTo>
                  <a:lnTo>
                    <a:pt x="20" y="2904"/>
                  </a:lnTo>
                  <a:lnTo>
                    <a:pt x="39" y="3151"/>
                  </a:lnTo>
                  <a:lnTo>
                    <a:pt x="58" y="3379"/>
                  </a:lnTo>
                  <a:lnTo>
                    <a:pt x="115" y="3587"/>
                  </a:lnTo>
                  <a:lnTo>
                    <a:pt x="134" y="3701"/>
                  </a:lnTo>
                  <a:lnTo>
                    <a:pt x="153" y="3796"/>
                  </a:lnTo>
                  <a:lnTo>
                    <a:pt x="191" y="3967"/>
                  </a:lnTo>
                  <a:lnTo>
                    <a:pt x="248" y="4138"/>
                  </a:lnTo>
                  <a:lnTo>
                    <a:pt x="305" y="4270"/>
                  </a:lnTo>
                  <a:lnTo>
                    <a:pt x="342" y="4403"/>
                  </a:lnTo>
                  <a:lnTo>
                    <a:pt x="380" y="4460"/>
                  </a:lnTo>
                  <a:lnTo>
                    <a:pt x="418" y="4479"/>
                  </a:lnTo>
                  <a:lnTo>
                    <a:pt x="399" y="4384"/>
                  </a:lnTo>
                  <a:lnTo>
                    <a:pt x="361" y="4119"/>
                  </a:lnTo>
                  <a:lnTo>
                    <a:pt x="342" y="3948"/>
                  </a:lnTo>
                  <a:lnTo>
                    <a:pt x="324" y="3758"/>
                  </a:lnTo>
                  <a:lnTo>
                    <a:pt x="305" y="3663"/>
                  </a:lnTo>
                  <a:lnTo>
                    <a:pt x="305" y="3568"/>
                  </a:lnTo>
                  <a:lnTo>
                    <a:pt x="286" y="3360"/>
                  </a:lnTo>
                  <a:lnTo>
                    <a:pt x="286" y="3132"/>
                  </a:lnTo>
                  <a:lnTo>
                    <a:pt x="286" y="2885"/>
                  </a:lnTo>
                  <a:lnTo>
                    <a:pt x="305" y="2411"/>
                  </a:lnTo>
                  <a:lnTo>
                    <a:pt x="305" y="2354"/>
                  </a:lnTo>
                  <a:lnTo>
                    <a:pt x="324" y="2278"/>
                  </a:lnTo>
                  <a:lnTo>
                    <a:pt x="324" y="2164"/>
                  </a:lnTo>
                  <a:lnTo>
                    <a:pt x="361" y="1917"/>
                  </a:lnTo>
                  <a:lnTo>
                    <a:pt x="418" y="1671"/>
                  </a:lnTo>
                  <a:lnTo>
                    <a:pt x="475" y="1424"/>
                  </a:lnTo>
                  <a:lnTo>
                    <a:pt x="551" y="1196"/>
                  </a:lnTo>
                  <a:lnTo>
                    <a:pt x="646" y="969"/>
                  </a:lnTo>
                  <a:lnTo>
                    <a:pt x="722" y="760"/>
                  </a:lnTo>
                  <a:lnTo>
                    <a:pt x="817" y="570"/>
                  </a:lnTo>
                  <a:lnTo>
                    <a:pt x="1026" y="210"/>
                  </a:lnTo>
                  <a:lnTo>
                    <a:pt x="11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3"/>
            <p:cNvSpPr/>
            <p:nvPr/>
          </p:nvSpPr>
          <p:spPr>
            <a:xfrm>
              <a:off x="-257870" y="2294410"/>
              <a:ext cx="512720" cy="317630"/>
            </a:xfrm>
            <a:custGeom>
              <a:avLst/>
              <a:gdLst/>
              <a:ahLst/>
              <a:cxnLst/>
              <a:rect l="l" t="t" r="r" b="b"/>
              <a:pathLst>
                <a:path w="9774" h="6055" extrusionOk="0">
                  <a:moveTo>
                    <a:pt x="1329" y="1"/>
                  </a:moveTo>
                  <a:lnTo>
                    <a:pt x="1120" y="229"/>
                  </a:lnTo>
                  <a:lnTo>
                    <a:pt x="949" y="437"/>
                  </a:lnTo>
                  <a:lnTo>
                    <a:pt x="798" y="665"/>
                  </a:lnTo>
                  <a:lnTo>
                    <a:pt x="646" y="912"/>
                  </a:lnTo>
                  <a:lnTo>
                    <a:pt x="532" y="1139"/>
                  </a:lnTo>
                  <a:lnTo>
                    <a:pt x="418" y="1386"/>
                  </a:lnTo>
                  <a:lnTo>
                    <a:pt x="323" y="1633"/>
                  </a:lnTo>
                  <a:lnTo>
                    <a:pt x="247" y="1880"/>
                  </a:lnTo>
                  <a:lnTo>
                    <a:pt x="171" y="2126"/>
                  </a:lnTo>
                  <a:lnTo>
                    <a:pt x="114" y="2373"/>
                  </a:lnTo>
                  <a:lnTo>
                    <a:pt x="39" y="2847"/>
                  </a:lnTo>
                  <a:lnTo>
                    <a:pt x="1" y="3322"/>
                  </a:lnTo>
                  <a:lnTo>
                    <a:pt x="1" y="3777"/>
                  </a:lnTo>
                  <a:lnTo>
                    <a:pt x="20" y="4214"/>
                  </a:lnTo>
                  <a:lnTo>
                    <a:pt x="58" y="4612"/>
                  </a:lnTo>
                  <a:lnTo>
                    <a:pt x="96" y="4954"/>
                  </a:lnTo>
                  <a:lnTo>
                    <a:pt x="152" y="5276"/>
                  </a:lnTo>
                  <a:lnTo>
                    <a:pt x="266" y="5713"/>
                  </a:lnTo>
                  <a:lnTo>
                    <a:pt x="304" y="5864"/>
                  </a:lnTo>
                  <a:lnTo>
                    <a:pt x="2297" y="5902"/>
                  </a:lnTo>
                  <a:lnTo>
                    <a:pt x="2392" y="5921"/>
                  </a:lnTo>
                  <a:lnTo>
                    <a:pt x="6509" y="5997"/>
                  </a:lnTo>
                  <a:lnTo>
                    <a:pt x="6585" y="5997"/>
                  </a:lnTo>
                  <a:lnTo>
                    <a:pt x="9014" y="6054"/>
                  </a:lnTo>
                  <a:lnTo>
                    <a:pt x="8938" y="5656"/>
                  </a:lnTo>
                  <a:lnTo>
                    <a:pt x="8881" y="5295"/>
                  </a:lnTo>
                  <a:lnTo>
                    <a:pt x="8786" y="4574"/>
                  </a:lnTo>
                  <a:lnTo>
                    <a:pt x="8748" y="3910"/>
                  </a:lnTo>
                  <a:lnTo>
                    <a:pt x="8748" y="3322"/>
                  </a:lnTo>
                  <a:lnTo>
                    <a:pt x="8786" y="2771"/>
                  </a:lnTo>
                  <a:lnTo>
                    <a:pt x="8843" y="2278"/>
                  </a:lnTo>
                  <a:lnTo>
                    <a:pt x="8938" y="1823"/>
                  </a:lnTo>
                  <a:lnTo>
                    <a:pt x="9052" y="1443"/>
                  </a:lnTo>
                  <a:lnTo>
                    <a:pt x="9166" y="1102"/>
                  </a:lnTo>
                  <a:lnTo>
                    <a:pt x="9280" y="798"/>
                  </a:lnTo>
                  <a:lnTo>
                    <a:pt x="9413" y="551"/>
                  </a:lnTo>
                  <a:lnTo>
                    <a:pt x="9526" y="361"/>
                  </a:lnTo>
                  <a:lnTo>
                    <a:pt x="9697" y="96"/>
                  </a:lnTo>
                  <a:lnTo>
                    <a:pt x="977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3"/>
            <p:cNvSpPr/>
            <p:nvPr/>
          </p:nvSpPr>
          <p:spPr>
            <a:xfrm>
              <a:off x="63642" y="2294410"/>
              <a:ext cx="65782" cy="314640"/>
            </a:xfrm>
            <a:custGeom>
              <a:avLst/>
              <a:gdLst/>
              <a:ahLst/>
              <a:cxnLst/>
              <a:rect l="l" t="t" r="r" b="b"/>
              <a:pathLst>
                <a:path w="1254" h="5998" extrusionOk="0">
                  <a:moveTo>
                    <a:pt x="1120" y="1"/>
                  </a:moveTo>
                  <a:lnTo>
                    <a:pt x="893" y="380"/>
                  </a:lnTo>
                  <a:lnTo>
                    <a:pt x="760" y="627"/>
                  </a:lnTo>
                  <a:lnTo>
                    <a:pt x="627" y="874"/>
                  </a:lnTo>
                  <a:lnTo>
                    <a:pt x="513" y="1158"/>
                  </a:lnTo>
                  <a:lnTo>
                    <a:pt x="399" y="1462"/>
                  </a:lnTo>
                  <a:lnTo>
                    <a:pt x="342" y="1614"/>
                  </a:lnTo>
                  <a:lnTo>
                    <a:pt x="304" y="1766"/>
                  </a:lnTo>
                  <a:lnTo>
                    <a:pt x="210" y="2088"/>
                  </a:lnTo>
                  <a:lnTo>
                    <a:pt x="134" y="2430"/>
                  </a:lnTo>
                  <a:lnTo>
                    <a:pt x="77" y="2771"/>
                  </a:lnTo>
                  <a:lnTo>
                    <a:pt x="58" y="2942"/>
                  </a:lnTo>
                  <a:lnTo>
                    <a:pt x="39" y="3113"/>
                  </a:lnTo>
                  <a:lnTo>
                    <a:pt x="20" y="3284"/>
                  </a:lnTo>
                  <a:lnTo>
                    <a:pt x="20" y="3455"/>
                  </a:lnTo>
                  <a:lnTo>
                    <a:pt x="1" y="3796"/>
                  </a:lnTo>
                  <a:lnTo>
                    <a:pt x="20" y="4138"/>
                  </a:lnTo>
                  <a:lnTo>
                    <a:pt x="39" y="4441"/>
                  </a:lnTo>
                  <a:lnTo>
                    <a:pt x="58" y="4612"/>
                  </a:lnTo>
                  <a:lnTo>
                    <a:pt x="77" y="4745"/>
                  </a:lnTo>
                  <a:lnTo>
                    <a:pt x="134" y="5030"/>
                  </a:lnTo>
                  <a:lnTo>
                    <a:pt x="191" y="5295"/>
                  </a:lnTo>
                  <a:lnTo>
                    <a:pt x="247" y="5542"/>
                  </a:lnTo>
                  <a:lnTo>
                    <a:pt x="266" y="5656"/>
                  </a:lnTo>
                  <a:lnTo>
                    <a:pt x="304" y="5751"/>
                  </a:lnTo>
                  <a:lnTo>
                    <a:pt x="361" y="5940"/>
                  </a:lnTo>
                  <a:lnTo>
                    <a:pt x="380" y="5997"/>
                  </a:lnTo>
                  <a:lnTo>
                    <a:pt x="456" y="5997"/>
                  </a:lnTo>
                  <a:lnTo>
                    <a:pt x="456" y="5921"/>
                  </a:lnTo>
                  <a:lnTo>
                    <a:pt x="418" y="5732"/>
                  </a:lnTo>
                  <a:lnTo>
                    <a:pt x="399" y="5618"/>
                  </a:lnTo>
                  <a:lnTo>
                    <a:pt x="380" y="5504"/>
                  </a:lnTo>
                  <a:lnTo>
                    <a:pt x="342" y="5276"/>
                  </a:lnTo>
                  <a:lnTo>
                    <a:pt x="323" y="5011"/>
                  </a:lnTo>
                  <a:lnTo>
                    <a:pt x="304" y="4726"/>
                  </a:lnTo>
                  <a:lnTo>
                    <a:pt x="285" y="4574"/>
                  </a:lnTo>
                  <a:lnTo>
                    <a:pt x="285" y="4441"/>
                  </a:lnTo>
                  <a:lnTo>
                    <a:pt x="285" y="4119"/>
                  </a:lnTo>
                  <a:lnTo>
                    <a:pt x="285" y="3796"/>
                  </a:lnTo>
                  <a:lnTo>
                    <a:pt x="304" y="3474"/>
                  </a:lnTo>
                  <a:lnTo>
                    <a:pt x="304" y="3322"/>
                  </a:lnTo>
                  <a:lnTo>
                    <a:pt x="323" y="3151"/>
                  </a:lnTo>
                  <a:lnTo>
                    <a:pt x="342" y="2980"/>
                  </a:lnTo>
                  <a:lnTo>
                    <a:pt x="361" y="2809"/>
                  </a:lnTo>
                  <a:lnTo>
                    <a:pt x="418" y="2487"/>
                  </a:lnTo>
                  <a:lnTo>
                    <a:pt x="475" y="2164"/>
                  </a:lnTo>
                  <a:lnTo>
                    <a:pt x="570" y="1842"/>
                  </a:lnTo>
                  <a:lnTo>
                    <a:pt x="646" y="1538"/>
                  </a:lnTo>
                  <a:lnTo>
                    <a:pt x="836" y="969"/>
                  </a:lnTo>
                  <a:lnTo>
                    <a:pt x="931" y="703"/>
                  </a:lnTo>
                  <a:lnTo>
                    <a:pt x="1044" y="456"/>
                  </a:lnTo>
                  <a:lnTo>
                    <a:pt x="1234" y="39"/>
                  </a:lnTo>
                  <a:lnTo>
                    <a:pt x="12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3"/>
            <p:cNvSpPr/>
            <p:nvPr/>
          </p:nvSpPr>
          <p:spPr>
            <a:xfrm>
              <a:off x="76599" y="3092761"/>
              <a:ext cx="315584" cy="434033"/>
            </a:xfrm>
            <a:custGeom>
              <a:avLst/>
              <a:gdLst/>
              <a:ahLst/>
              <a:cxnLst/>
              <a:rect l="l" t="t" r="r" b="b"/>
              <a:pathLst>
                <a:path w="6016" h="8274" extrusionOk="0">
                  <a:moveTo>
                    <a:pt x="1139" y="1"/>
                  </a:moveTo>
                  <a:lnTo>
                    <a:pt x="1006" y="20"/>
                  </a:lnTo>
                  <a:lnTo>
                    <a:pt x="892" y="57"/>
                  </a:lnTo>
                  <a:lnTo>
                    <a:pt x="778" y="95"/>
                  </a:lnTo>
                  <a:lnTo>
                    <a:pt x="665" y="152"/>
                  </a:lnTo>
                  <a:lnTo>
                    <a:pt x="570" y="209"/>
                  </a:lnTo>
                  <a:lnTo>
                    <a:pt x="456" y="285"/>
                  </a:lnTo>
                  <a:lnTo>
                    <a:pt x="380" y="361"/>
                  </a:lnTo>
                  <a:lnTo>
                    <a:pt x="285" y="456"/>
                  </a:lnTo>
                  <a:lnTo>
                    <a:pt x="228" y="551"/>
                  </a:lnTo>
                  <a:lnTo>
                    <a:pt x="152" y="665"/>
                  </a:lnTo>
                  <a:lnTo>
                    <a:pt x="95" y="779"/>
                  </a:lnTo>
                  <a:lnTo>
                    <a:pt x="57" y="892"/>
                  </a:lnTo>
                  <a:lnTo>
                    <a:pt x="38" y="1006"/>
                  </a:lnTo>
                  <a:lnTo>
                    <a:pt x="19" y="1139"/>
                  </a:lnTo>
                  <a:lnTo>
                    <a:pt x="0" y="1253"/>
                  </a:lnTo>
                  <a:lnTo>
                    <a:pt x="0" y="7022"/>
                  </a:lnTo>
                  <a:lnTo>
                    <a:pt x="19" y="7154"/>
                  </a:lnTo>
                  <a:lnTo>
                    <a:pt x="38" y="7268"/>
                  </a:lnTo>
                  <a:lnTo>
                    <a:pt x="57" y="7401"/>
                  </a:lnTo>
                  <a:lnTo>
                    <a:pt x="95" y="7515"/>
                  </a:lnTo>
                  <a:lnTo>
                    <a:pt x="152" y="7610"/>
                  </a:lnTo>
                  <a:lnTo>
                    <a:pt x="228" y="7724"/>
                  </a:lnTo>
                  <a:lnTo>
                    <a:pt x="285" y="7819"/>
                  </a:lnTo>
                  <a:lnTo>
                    <a:pt x="380" y="7913"/>
                  </a:lnTo>
                  <a:lnTo>
                    <a:pt x="456" y="7989"/>
                  </a:lnTo>
                  <a:lnTo>
                    <a:pt x="570" y="8065"/>
                  </a:lnTo>
                  <a:lnTo>
                    <a:pt x="665" y="8122"/>
                  </a:lnTo>
                  <a:lnTo>
                    <a:pt x="778" y="8179"/>
                  </a:lnTo>
                  <a:lnTo>
                    <a:pt x="892" y="8217"/>
                  </a:lnTo>
                  <a:lnTo>
                    <a:pt x="1006" y="8255"/>
                  </a:lnTo>
                  <a:lnTo>
                    <a:pt x="1139" y="8274"/>
                  </a:lnTo>
                  <a:lnTo>
                    <a:pt x="4877" y="8274"/>
                  </a:lnTo>
                  <a:lnTo>
                    <a:pt x="5010" y="8255"/>
                  </a:lnTo>
                  <a:lnTo>
                    <a:pt x="5124" y="8217"/>
                  </a:lnTo>
                  <a:lnTo>
                    <a:pt x="5238" y="8179"/>
                  </a:lnTo>
                  <a:lnTo>
                    <a:pt x="5352" y="8122"/>
                  </a:lnTo>
                  <a:lnTo>
                    <a:pt x="5447" y="8065"/>
                  </a:lnTo>
                  <a:lnTo>
                    <a:pt x="5560" y="7989"/>
                  </a:lnTo>
                  <a:lnTo>
                    <a:pt x="5636" y="7913"/>
                  </a:lnTo>
                  <a:lnTo>
                    <a:pt x="5731" y="7819"/>
                  </a:lnTo>
                  <a:lnTo>
                    <a:pt x="5788" y="7724"/>
                  </a:lnTo>
                  <a:lnTo>
                    <a:pt x="5864" y="7610"/>
                  </a:lnTo>
                  <a:lnTo>
                    <a:pt x="5921" y="7515"/>
                  </a:lnTo>
                  <a:lnTo>
                    <a:pt x="5959" y="7401"/>
                  </a:lnTo>
                  <a:lnTo>
                    <a:pt x="5978" y="7268"/>
                  </a:lnTo>
                  <a:lnTo>
                    <a:pt x="5997" y="7154"/>
                  </a:lnTo>
                  <a:lnTo>
                    <a:pt x="6016" y="7022"/>
                  </a:lnTo>
                  <a:lnTo>
                    <a:pt x="6016" y="1253"/>
                  </a:lnTo>
                  <a:lnTo>
                    <a:pt x="5997" y="1139"/>
                  </a:lnTo>
                  <a:lnTo>
                    <a:pt x="5978" y="1006"/>
                  </a:lnTo>
                  <a:lnTo>
                    <a:pt x="5959" y="892"/>
                  </a:lnTo>
                  <a:lnTo>
                    <a:pt x="5921" y="779"/>
                  </a:lnTo>
                  <a:lnTo>
                    <a:pt x="5864" y="665"/>
                  </a:lnTo>
                  <a:lnTo>
                    <a:pt x="5788" y="551"/>
                  </a:lnTo>
                  <a:lnTo>
                    <a:pt x="5731" y="456"/>
                  </a:lnTo>
                  <a:lnTo>
                    <a:pt x="5636" y="361"/>
                  </a:lnTo>
                  <a:lnTo>
                    <a:pt x="5560" y="285"/>
                  </a:lnTo>
                  <a:lnTo>
                    <a:pt x="5447" y="209"/>
                  </a:lnTo>
                  <a:lnTo>
                    <a:pt x="5352" y="152"/>
                  </a:lnTo>
                  <a:lnTo>
                    <a:pt x="5238" y="95"/>
                  </a:lnTo>
                  <a:lnTo>
                    <a:pt x="5124" y="57"/>
                  </a:lnTo>
                  <a:lnTo>
                    <a:pt x="5010" y="20"/>
                  </a:lnTo>
                  <a:lnTo>
                    <a:pt x="48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
            <p:cNvSpPr/>
            <p:nvPr/>
          </p:nvSpPr>
          <p:spPr>
            <a:xfrm>
              <a:off x="230877" y="3092761"/>
              <a:ext cx="161307" cy="434033"/>
            </a:xfrm>
            <a:custGeom>
              <a:avLst/>
              <a:gdLst/>
              <a:ahLst/>
              <a:cxnLst/>
              <a:rect l="l" t="t" r="r" b="b"/>
              <a:pathLst>
                <a:path w="3075" h="8274" extrusionOk="0">
                  <a:moveTo>
                    <a:pt x="1" y="1"/>
                  </a:moveTo>
                  <a:lnTo>
                    <a:pt x="1" y="8274"/>
                  </a:lnTo>
                  <a:lnTo>
                    <a:pt x="1936" y="8274"/>
                  </a:lnTo>
                  <a:lnTo>
                    <a:pt x="2069" y="8255"/>
                  </a:lnTo>
                  <a:lnTo>
                    <a:pt x="2183" y="8217"/>
                  </a:lnTo>
                  <a:lnTo>
                    <a:pt x="2297" y="8179"/>
                  </a:lnTo>
                  <a:lnTo>
                    <a:pt x="2411" y="8122"/>
                  </a:lnTo>
                  <a:lnTo>
                    <a:pt x="2506" y="8065"/>
                  </a:lnTo>
                  <a:lnTo>
                    <a:pt x="2619" y="7989"/>
                  </a:lnTo>
                  <a:lnTo>
                    <a:pt x="2695" y="7913"/>
                  </a:lnTo>
                  <a:lnTo>
                    <a:pt x="2790" y="7819"/>
                  </a:lnTo>
                  <a:lnTo>
                    <a:pt x="2847" y="7724"/>
                  </a:lnTo>
                  <a:lnTo>
                    <a:pt x="2923" y="7610"/>
                  </a:lnTo>
                  <a:lnTo>
                    <a:pt x="2980" y="7515"/>
                  </a:lnTo>
                  <a:lnTo>
                    <a:pt x="3018" y="7401"/>
                  </a:lnTo>
                  <a:lnTo>
                    <a:pt x="3037" y="7268"/>
                  </a:lnTo>
                  <a:lnTo>
                    <a:pt x="3056" y="7154"/>
                  </a:lnTo>
                  <a:lnTo>
                    <a:pt x="3075" y="7022"/>
                  </a:lnTo>
                  <a:lnTo>
                    <a:pt x="3075" y="1253"/>
                  </a:lnTo>
                  <a:lnTo>
                    <a:pt x="3056" y="1139"/>
                  </a:lnTo>
                  <a:lnTo>
                    <a:pt x="3037" y="1006"/>
                  </a:lnTo>
                  <a:lnTo>
                    <a:pt x="3018" y="892"/>
                  </a:lnTo>
                  <a:lnTo>
                    <a:pt x="2980" y="779"/>
                  </a:lnTo>
                  <a:lnTo>
                    <a:pt x="2923" y="665"/>
                  </a:lnTo>
                  <a:lnTo>
                    <a:pt x="2847" y="551"/>
                  </a:lnTo>
                  <a:lnTo>
                    <a:pt x="2790" y="456"/>
                  </a:lnTo>
                  <a:lnTo>
                    <a:pt x="2695" y="361"/>
                  </a:lnTo>
                  <a:lnTo>
                    <a:pt x="2619" y="285"/>
                  </a:lnTo>
                  <a:lnTo>
                    <a:pt x="2506" y="209"/>
                  </a:lnTo>
                  <a:lnTo>
                    <a:pt x="2411" y="152"/>
                  </a:lnTo>
                  <a:lnTo>
                    <a:pt x="2297" y="95"/>
                  </a:lnTo>
                  <a:lnTo>
                    <a:pt x="2183" y="57"/>
                  </a:lnTo>
                  <a:lnTo>
                    <a:pt x="2069" y="20"/>
                  </a:lnTo>
                  <a:lnTo>
                    <a:pt x="19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
            <p:cNvSpPr/>
            <p:nvPr/>
          </p:nvSpPr>
          <p:spPr>
            <a:xfrm>
              <a:off x="-411150" y="2715487"/>
              <a:ext cx="802337" cy="495776"/>
            </a:xfrm>
            <a:custGeom>
              <a:avLst/>
              <a:gdLst/>
              <a:ahLst/>
              <a:cxnLst/>
              <a:rect l="l" t="t" r="r" b="b"/>
              <a:pathLst>
                <a:path w="15295" h="9451" extrusionOk="0">
                  <a:moveTo>
                    <a:pt x="2088" y="1"/>
                  </a:moveTo>
                  <a:lnTo>
                    <a:pt x="1784" y="323"/>
                  </a:lnTo>
                  <a:lnTo>
                    <a:pt x="1499" y="684"/>
                  </a:lnTo>
                  <a:lnTo>
                    <a:pt x="1253" y="1044"/>
                  </a:lnTo>
                  <a:lnTo>
                    <a:pt x="1044" y="1405"/>
                  </a:lnTo>
                  <a:lnTo>
                    <a:pt x="835" y="1765"/>
                  </a:lnTo>
                  <a:lnTo>
                    <a:pt x="665" y="2145"/>
                  </a:lnTo>
                  <a:lnTo>
                    <a:pt x="513" y="2524"/>
                  </a:lnTo>
                  <a:lnTo>
                    <a:pt x="399" y="2904"/>
                  </a:lnTo>
                  <a:lnTo>
                    <a:pt x="285" y="3303"/>
                  </a:lnTo>
                  <a:lnTo>
                    <a:pt x="209" y="3682"/>
                  </a:lnTo>
                  <a:lnTo>
                    <a:pt x="133" y="4062"/>
                  </a:lnTo>
                  <a:lnTo>
                    <a:pt x="76" y="4441"/>
                  </a:lnTo>
                  <a:lnTo>
                    <a:pt x="38" y="4821"/>
                  </a:lnTo>
                  <a:lnTo>
                    <a:pt x="19" y="5181"/>
                  </a:lnTo>
                  <a:lnTo>
                    <a:pt x="0" y="5542"/>
                  </a:lnTo>
                  <a:lnTo>
                    <a:pt x="0" y="5902"/>
                  </a:lnTo>
                  <a:lnTo>
                    <a:pt x="38" y="6566"/>
                  </a:lnTo>
                  <a:lnTo>
                    <a:pt x="95" y="7193"/>
                  </a:lnTo>
                  <a:lnTo>
                    <a:pt x="171" y="7743"/>
                  </a:lnTo>
                  <a:lnTo>
                    <a:pt x="266" y="8217"/>
                  </a:lnTo>
                  <a:lnTo>
                    <a:pt x="361" y="8616"/>
                  </a:lnTo>
                  <a:lnTo>
                    <a:pt x="418" y="8919"/>
                  </a:lnTo>
                  <a:lnTo>
                    <a:pt x="494" y="9166"/>
                  </a:lnTo>
                  <a:lnTo>
                    <a:pt x="2391" y="9204"/>
                  </a:lnTo>
                  <a:lnTo>
                    <a:pt x="2486" y="9204"/>
                  </a:lnTo>
                  <a:lnTo>
                    <a:pt x="7135" y="9299"/>
                  </a:lnTo>
                  <a:lnTo>
                    <a:pt x="7230" y="9299"/>
                  </a:lnTo>
                  <a:lnTo>
                    <a:pt x="12809" y="9432"/>
                  </a:lnTo>
                  <a:lnTo>
                    <a:pt x="12885" y="9432"/>
                  </a:lnTo>
                  <a:lnTo>
                    <a:pt x="14118" y="9451"/>
                  </a:lnTo>
                  <a:lnTo>
                    <a:pt x="13985" y="8843"/>
                  </a:lnTo>
                  <a:lnTo>
                    <a:pt x="13891" y="8255"/>
                  </a:lnTo>
                  <a:lnTo>
                    <a:pt x="13815" y="7686"/>
                  </a:lnTo>
                  <a:lnTo>
                    <a:pt x="13758" y="7136"/>
                  </a:lnTo>
                  <a:lnTo>
                    <a:pt x="13720" y="6604"/>
                  </a:lnTo>
                  <a:lnTo>
                    <a:pt x="13682" y="6111"/>
                  </a:lnTo>
                  <a:lnTo>
                    <a:pt x="13682" y="5637"/>
                  </a:lnTo>
                  <a:lnTo>
                    <a:pt x="13701" y="5162"/>
                  </a:lnTo>
                  <a:lnTo>
                    <a:pt x="13720" y="4726"/>
                  </a:lnTo>
                  <a:lnTo>
                    <a:pt x="13758" y="4308"/>
                  </a:lnTo>
                  <a:lnTo>
                    <a:pt x="13796" y="3910"/>
                  </a:lnTo>
                  <a:lnTo>
                    <a:pt x="13853" y="3530"/>
                  </a:lnTo>
                  <a:lnTo>
                    <a:pt x="13929" y="3189"/>
                  </a:lnTo>
                  <a:lnTo>
                    <a:pt x="14004" y="2847"/>
                  </a:lnTo>
                  <a:lnTo>
                    <a:pt x="14156" y="2221"/>
                  </a:lnTo>
                  <a:lnTo>
                    <a:pt x="14346" y="1690"/>
                  </a:lnTo>
                  <a:lnTo>
                    <a:pt x="14536" y="1234"/>
                  </a:lnTo>
                  <a:lnTo>
                    <a:pt x="14726" y="855"/>
                  </a:lnTo>
                  <a:lnTo>
                    <a:pt x="14915" y="532"/>
                  </a:lnTo>
                  <a:lnTo>
                    <a:pt x="15067" y="304"/>
                  </a:lnTo>
                  <a:lnTo>
                    <a:pt x="15181" y="134"/>
                  </a:lnTo>
                  <a:lnTo>
                    <a:pt x="152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
            <p:cNvSpPr/>
            <p:nvPr/>
          </p:nvSpPr>
          <p:spPr>
            <a:xfrm>
              <a:off x="-326537" y="2715487"/>
              <a:ext cx="81676" cy="482819"/>
            </a:xfrm>
            <a:custGeom>
              <a:avLst/>
              <a:gdLst/>
              <a:ahLst/>
              <a:cxnLst/>
              <a:rect l="l" t="t" r="r" b="b"/>
              <a:pathLst>
                <a:path w="1557" h="9204" extrusionOk="0">
                  <a:moveTo>
                    <a:pt x="1442" y="1"/>
                  </a:moveTo>
                  <a:lnTo>
                    <a:pt x="1291" y="228"/>
                  </a:lnTo>
                  <a:lnTo>
                    <a:pt x="1139" y="513"/>
                  </a:lnTo>
                  <a:lnTo>
                    <a:pt x="1063" y="665"/>
                  </a:lnTo>
                  <a:lnTo>
                    <a:pt x="968" y="836"/>
                  </a:lnTo>
                  <a:lnTo>
                    <a:pt x="816" y="1196"/>
                  </a:lnTo>
                  <a:lnTo>
                    <a:pt x="645" y="1595"/>
                  </a:lnTo>
                  <a:lnTo>
                    <a:pt x="570" y="1803"/>
                  </a:lnTo>
                  <a:lnTo>
                    <a:pt x="532" y="1917"/>
                  </a:lnTo>
                  <a:lnTo>
                    <a:pt x="494" y="2031"/>
                  </a:lnTo>
                  <a:lnTo>
                    <a:pt x="437" y="2240"/>
                  </a:lnTo>
                  <a:lnTo>
                    <a:pt x="361" y="2468"/>
                  </a:lnTo>
                  <a:lnTo>
                    <a:pt x="247" y="2942"/>
                  </a:lnTo>
                  <a:lnTo>
                    <a:pt x="152" y="3435"/>
                  </a:lnTo>
                  <a:lnTo>
                    <a:pt x="114" y="3701"/>
                  </a:lnTo>
                  <a:lnTo>
                    <a:pt x="76" y="3948"/>
                  </a:lnTo>
                  <a:lnTo>
                    <a:pt x="38" y="4194"/>
                  </a:lnTo>
                  <a:lnTo>
                    <a:pt x="19" y="4460"/>
                  </a:lnTo>
                  <a:lnTo>
                    <a:pt x="0" y="4707"/>
                  </a:lnTo>
                  <a:lnTo>
                    <a:pt x="0" y="4972"/>
                  </a:lnTo>
                  <a:lnTo>
                    <a:pt x="0" y="5105"/>
                  </a:lnTo>
                  <a:lnTo>
                    <a:pt x="0" y="5219"/>
                  </a:lnTo>
                  <a:lnTo>
                    <a:pt x="0" y="5485"/>
                  </a:lnTo>
                  <a:lnTo>
                    <a:pt x="19" y="5978"/>
                  </a:lnTo>
                  <a:lnTo>
                    <a:pt x="76" y="6471"/>
                  </a:lnTo>
                  <a:lnTo>
                    <a:pt x="76" y="6585"/>
                  </a:lnTo>
                  <a:lnTo>
                    <a:pt x="95" y="6699"/>
                  </a:lnTo>
                  <a:lnTo>
                    <a:pt x="133" y="6927"/>
                  </a:lnTo>
                  <a:lnTo>
                    <a:pt x="228" y="7382"/>
                  </a:lnTo>
                  <a:lnTo>
                    <a:pt x="266" y="7591"/>
                  </a:lnTo>
                  <a:lnTo>
                    <a:pt x="323" y="7800"/>
                  </a:lnTo>
                  <a:lnTo>
                    <a:pt x="418" y="8179"/>
                  </a:lnTo>
                  <a:lnTo>
                    <a:pt x="532" y="8521"/>
                  </a:lnTo>
                  <a:lnTo>
                    <a:pt x="645" y="8843"/>
                  </a:lnTo>
                  <a:lnTo>
                    <a:pt x="778" y="9204"/>
                  </a:lnTo>
                  <a:lnTo>
                    <a:pt x="873" y="9204"/>
                  </a:lnTo>
                  <a:lnTo>
                    <a:pt x="835" y="9071"/>
                  </a:lnTo>
                  <a:lnTo>
                    <a:pt x="778" y="8805"/>
                  </a:lnTo>
                  <a:lnTo>
                    <a:pt x="740" y="8654"/>
                  </a:lnTo>
                  <a:lnTo>
                    <a:pt x="702" y="8483"/>
                  </a:lnTo>
                  <a:lnTo>
                    <a:pt x="627" y="8122"/>
                  </a:lnTo>
                  <a:lnTo>
                    <a:pt x="570" y="7743"/>
                  </a:lnTo>
                  <a:lnTo>
                    <a:pt x="532" y="7534"/>
                  </a:lnTo>
                  <a:lnTo>
                    <a:pt x="494" y="7325"/>
                  </a:lnTo>
                  <a:lnTo>
                    <a:pt x="456" y="6889"/>
                  </a:lnTo>
                  <a:lnTo>
                    <a:pt x="418" y="6661"/>
                  </a:lnTo>
                  <a:lnTo>
                    <a:pt x="418" y="6547"/>
                  </a:lnTo>
                  <a:lnTo>
                    <a:pt x="399" y="6434"/>
                  </a:lnTo>
                  <a:lnTo>
                    <a:pt x="399" y="6206"/>
                  </a:lnTo>
                  <a:lnTo>
                    <a:pt x="380" y="5959"/>
                  </a:lnTo>
                  <a:lnTo>
                    <a:pt x="380" y="5712"/>
                  </a:lnTo>
                  <a:lnTo>
                    <a:pt x="361" y="5599"/>
                  </a:lnTo>
                  <a:lnTo>
                    <a:pt x="361" y="5466"/>
                  </a:lnTo>
                  <a:lnTo>
                    <a:pt x="361" y="5238"/>
                  </a:lnTo>
                  <a:lnTo>
                    <a:pt x="380" y="5105"/>
                  </a:lnTo>
                  <a:lnTo>
                    <a:pt x="380" y="4972"/>
                  </a:lnTo>
                  <a:lnTo>
                    <a:pt x="380" y="4726"/>
                  </a:lnTo>
                  <a:lnTo>
                    <a:pt x="399" y="4479"/>
                  </a:lnTo>
                  <a:lnTo>
                    <a:pt x="418" y="4232"/>
                  </a:lnTo>
                  <a:lnTo>
                    <a:pt x="456" y="3986"/>
                  </a:lnTo>
                  <a:lnTo>
                    <a:pt x="513" y="3492"/>
                  </a:lnTo>
                  <a:lnTo>
                    <a:pt x="551" y="3265"/>
                  </a:lnTo>
                  <a:lnTo>
                    <a:pt x="589" y="3018"/>
                  </a:lnTo>
                  <a:lnTo>
                    <a:pt x="683" y="2562"/>
                  </a:lnTo>
                  <a:lnTo>
                    <a:pt x="740" y="2335"/>
                  </a:lnTo>
                  <a:lnTo>
                    <a:pt x="797" y="2107"/>
                  </a:lnTo>
                  <a:lnTo>
                    <a:pt x="835" y="2012"/>
                  </a:lnTo>
                  <a:lnTo>
                    <a:pt x="854" y="1898"/>
                  </a:lnTo>
                  <a:lnTo>
                    <a:pt x="911" y="1690"/>
                  </a:lnTo>
                  <a:lnTo>
                    <a:pt x="1044" y="1291"/>
                  </a:lnTo>
                  <a:lnTo>
                    <a:pt x="1101" y="1101"/>
                  </a:lnTo>
                  <a:lnTo>
                    <a:pt x="1177" y="912"/>
                  </a:lnTo>
                  <a:lnTo>
                    <a:pt x="1423" y="285"/>
                  </a:lnTo>
                  <a:lnTo>
                    <a:pt x="1556" y="1"/>
                  </a:lnTo>
                  <a:close/>
                </a:path>
              </a:pathLst>
            </a:custGeom>
            <a:solidFill>
              <a:srgbClr val="E4B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
            <p:cNvSpPr/>
            <p:nvPr/>
          </p:nvSpPr>
          <p:spPr>
            <a:xfrm>
              <a:off x="-79672" y="2715487"/>
              <a:ext cx="81676" cy="487802"/>
            </a:xfrm>
            <a:custGeom>
              <a:avLst/>
              <a:gdLst/>
              <a:ahLst/>
              <a:cxnLst/>
              <a:rect l="l" t="t" r="r" b="b"/>
              <a:pathLst>
                <a:path w="1557" h="9299" extrusionOk="0">
                  <a:moveTo>
                    <a:pt x="1442" y="1"/>
                  </a:moveTo>
                  <a:lnTo>
                    <a:pt x="1310" y="228"/>
                  </a:lnTo>
                  <a:lnTo>
                    <a:pt x="1139" y="513"/>
                  </a:lnTo>
                  <a:lnTo>
                    <a:pt x="1063" y="665"/>
                  </a:lnTo>
                  <a:lnTo>
                    <a:pt x="987" y="836"/>
                  </a:lnTo>
                  <a:lnTo>
                    <a:pt x="816" y="1196"/>
                  </a:lnTo>
                  <a:lnTo>
                    <a:pt x="645" y="1595"/>
                  </a:lnTo>
                  <a:lnTo>
                    <a:pt x="570" y="1803"/>
                  </a:lnTo>
                  <a:lnTo>
                    <a:pt x="532" y="1917"/>
                  </a:lnTo>
                  <a:lnTo>
                    <a:pt x="513" y="2031"/>
                  </a:lnTo>
                  <a:lnTo>
                    <a:pt x="437" y="2240"/>
                  </a:lnTo>
                  <a:lnTo>
                    <a:pt x="361" y="2468"/>
                  </a:lnTo>
                  <a:lnTo>
                    <a:pt x="247" y="2942"/>
                  </a:lnTo>
                  <a:lnTo>
                    <a:pt x="152" y="3435"/>
                  </a:lnTo>
                  <a:lnTo>
                    <a:pt x="114" y="3701"/>
                  </a:lnTo>
                  <a:lnTo>
                    <a:pt x="76" y="3948"/>
                  </a:lnTo>
                  <a:lnTo>
                    <a:pt x="57" y="4194"/>
                  </a:lnTo>
                  <a:lnTo>
                    <a:pt x="38" y="4460"/>
                  </a:lnTo>
                  <a:lnTo>
                    <a:pt x="19" y="4707"/>
                  </a:lnTo>
                  <a:lnTo>
                    <a:pt x="0" y="4972"/>
                  </a:lnTo>
                  <a:lnTo>
                    <a:pt x="0" y="5105"/>
                  </a:lnTo>
                  <a:lnTo>
                    <a:pt x="0" y="5219"/>
                  </a:lnTo>
                  <a:lnTo>
                    <a:pt x="0" y="5485"/>
                  </a:lnTo>
                  <a:lnTo>
                    <a:pt x="38" y="5978"/>
                  </a:lnTo>
                  <a:lnTo>
                    <a:pt x="76" y="6471"/>
                  </a:lnTo>
                  <a:lnTo>
                    <a:pt x="95" y="6585"/>
                  </a:lnTo>
                  <a:lnTo>
                    <a:pt x="114" y="6699"/>
                  </a:lnTo>
                  <a:lnTo>
                    <a:pt x="133" y="6927"/>
                  </a:lnTo>
                  <a:lnTo>
                    <a:pt x="228" y="7382"/>
                  </a:lnTo>
                  <a:lnTo>
                    <a:pt x="266" y="7591"/>
                  </a:lnTo>
                  <a:lnTo>
                    <a:pt x="323" y="7800"/>
                  </a:lnTo>
                  <a:lnTo>
                    <a:pt x="418" y="8179"/>
                  </a:lnTo>
                  <a:lnTo>
                    <a:pt x="532" y="8521"/>
                  </a:lnTo>
                  <a:lnTo>
                    <a:pt x="645" y="8843"/>
                  </a:lnTo>
                  <a:lnTo>
                    <a:pt x="816" y="9299"/>
                  </a:lnTo>
                  <a:lnTo>
                    <a:pt x="911" y="9299"/>
                  </a:lnTo>
                  <a:lnTo>
                    <a:pt x="873" y="9204"/>
                  </a:lnTo>
                  <a:lnTo>
                    <a:pt x="854" y="9071"/>
                  </a:lnTo>
                  <a:lnTo>
                    <a:pt x="778" y="8805"/>
                  </a:lnTo>
                  <a:lnTo>
                    <a:pt x="740" y="8654"/>
                  </a:lnTo>
                  <a:lnTo>
                    <a:pt x="702" y="8483"/>
                  </a:lnTo>
                  <a:lnTo>
                    <a:pt x="626" y="8122"/>
                  </a:lnTo>
                  <a:lnTo>
                    <a:pt x="570" y="7743"/>
                  </a:lnTo>
                  <a:lnTo>
                    <a:pt x="532" y="7534"/>
                  </a:lnTo>
                  <a:lnTo>
                    <a:pt x="513" y="7325"/>
                  </a:lnTo>
                  <a:lnTo>
                    <a:pt x="456" y="6889"/>
                  </a:lnTo>
                  <a:lnTo>
                    <a:pt x="437" y="6661"/>
                  </a:lnTo>
                  <a:lnTo>
                    <a:pt x="418" y="6547"/>
                  </a:lnTo>
                  <a:lnTo>
                    <a:pt x="418" y="6434"/>
                  </a:lnTo>
                  <a:lnTo>
                    <a:pt x="399" y="6206"/>
                  </a:lnTo>
                  <a:lnTo>
                    <a:pt x="380" y="5959"/>
                  </a:lnTo>
                  <a:lnTo>
                    <a:pt x="380" y="5712"/>
                  </a:lnTo>
                  <a:lnTo>
                    <a:pt x="380" y="5599"/>
                  </a:lnTo>
                  <a:lnTo>
                    <a:pt x="380" y="5466"/>
                  </a:lnTo>
                  <a:lnTo>
                    <a:pt x="380" y="5238"/>
                  </a:lnTo>
                  <a:lnTo>
                    <a:pt x="380" y="5105"/>
                  </a:lnTo>
                  <a:lnTo>
                    <a:pt x="380" y="4972"/>
                  </a:lnTo>
                  <a:lnTo>
                    <a:pt x="399" y="4726"/>
                  </a:lnTo>
                  <a:lnTo>
                    <a:pt x="418" y="4479"/>
                  </a:lnTo>
                  <a:lnTo>
                    <a:pt x="418" y="4232"/>
                  </a:lnTo>
                  <a:lnTo>
                    <a:pt x="456" y="3986"/>
                  </a:lnTo>
                  <a:lnTo>
                    <a:pt x="513" y="3492"/>
                  </a:lnTo>
                  <a:lnTo>
                    <a:pt x="551" y="3265"/>
                  </a:lnTo>
                  <a:lnTo>
                    <a:pt x="589" y="3018"/>
                  </a:lnTo>
                  <a:lnTo>
                    <a:pt x="702" y="2562"/>
                  </a:lnTo>
                  <a:lnTo>
                    <a:pt x="740" y="2335"/>
                  </a:lnTo>
                  <a:lnTo>
                    <a:pt x="797" y="2107"/>
                  </a:lnTo>
                  <a:lnTo>
                    <a:pt x="835" y="2012"/>
                  </a:lnTo>
                  <a:lnTo>
                    <a:pt x="854" y="1898"/>
                  </a:lnTo>
                  <a:lnTo>
                    <a:pt x="930" y="1690"/>
                  </a:lnTo>
                  <a:lnTo>
                    <a:pt x="1044" y="1291"/>
                  </a:lnTo>
                  <a:lnTo>
                    <a:pt x="1120" y="1101"/>
                  </a:lnTo>
                  <a:lnTo>
                    <a:pt x="1177" y="912"/>
                  </a:lnTo>
                  <a:lnTo>
                    <a:pt x="1442" y="285"/>
                  </a:lnTo>
                  <a:lnTo>
                    <a:pt x="155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
            <p:cNvSpPr/>
            <p:nvPr/>
          </p:nvSpPr>
          <p:spPr>
            <a:xfrm>
              <a:off x="214982" y="2715487"/>
              <a:ext cx="81676" cy="494779"/>
            </a:xfrm>
            <a:custGeom>
              <a:avLst/>
              <a:gdLst/>
              <a:ahLst/>
              <a:cxnLst/>
              <a:rect l="l" t="t" r="r" b="b"/>
              <a:pathLst>
                <a:path w="1557" h="9432" extrusionOk="0">
                  <a:moveTo>
                    <a:pt x="1442" y="1"/>
                  </a:moveTo>
                  <a:lnTo>
                    <a:pt x="1309" y="228"/>
                  </a:lnTo>
                  <a:lnTo>
                    <a:pt x="1139" y="513"/>
                  </a:lnTo>
                  <a:lnTo>
                    <a:pt x="1063" y="665"/>
                  </a:lnTo>
                  <a:lnTo>
                    <a:pt x="987" y="836"/>
                  </a:lnTo>
                  <a:lnTo>
                    <a:pt x="816" y="1196"/>
                  </a:lnTo>
                  <a:lnTo>
                    <a:pt x="664" y="1595"/>
                  </a:lnTo>
                  <a:lnTo>
                    <a:pt x="588" y="1803"/>
                  </a:lnTo>
                  <a:lnTo>
                    <a:pt x="550" y="1917"/>
                  </a:lnTo>
                  <a:lnTo>
                    <a:pt x="512" y="2031"/>
                  </a:lnTo>
                  <a:lnTo>
                    <a:pt x="437" y="2240"/>
                  </a:lnTo>
                  <a:lnTo>
                    <a:pt x="380" y="2468"/>
                  </a:lnTo>
                  <a:lnTo>
                    <a:pt x="247" y="2942"/>
                  </a:lnTo>
                  <a:lnTo>
                    <a:pt x="152" y="3435"/>
                  </a:lnTo>
                  <a:lnTo>
                    <a:pt x="114" y="3701"/>
                  </a:lnTo>
                  <a:lnTo>
                    <a:pt x="76" y="3948"/>
                  </a:lnTo>
                  <a:lnTo>
                    <a:pt x="57" y="4194"/>
                  </a:lnTo>
                  <a:lnTo>
                    <a:pt x="38" y="4460"/>
                  </a:lnTo>
                  <a:lnTo>
                    <a:pt x="19" y="4707"/>
                  </a:lnTo>
                  <a:lnTo>
                    <a:pt x="0" y="4972"/>
                  </a:lnTo>
                  <a:lnTo>
                    <a:pt x="0" y="5105"/>
                  </a:lnTo>
                  <a:lnTo>
                    <a:pt x="0" y="5219"/>
                  </a:lnTo>
                  <a:lnTo>
                    <a:pt x="0" y="5485"/>
                  </a:lnTo>
                  <a:lnTo>
                    <a:pt x="38" y="5978"/>
                  </a:lnTo>
                  <a:lnTo>
                    <a:pt x="76" y="6471"/>
                  </a:lnTo>
                  <a:lnTo>
                    <a:pt x="95" y="6585"/>
                  </a:lnTo>
                  <a:lnTo>
                    <a:pt x="114" y="6699"/>
                  </a:lnTo>
                  <a:lnTo>
                    <a:pt x="152" y="6927"/>
                  </a:lnTo>
                  <a:lnTo>
                    <a:pt x="228" y="7382"/>
                  </a:lnTo>
                  <a:lnTo>
                    <a:pt x="266" y="7591"/>
                  </a:lnTo>
                  <a:lnTo>
                    <a:pt x="323" y="7800"/>
                  </a:lnTo>
                  <a:lnTo>
                    <a:pt x="418" y="8179"/>
                  </a:lnTo>
                  <a:lnTo>
                    <a:pt x="531" y="8521"/>
                  </a:lnTo>
                  <a:lnTo>
                    <a:pt x="645" y="8843"/>
                  </a:lnTo>
                  <a:lnTo>
                    <a:pt x="740" y="9109"/>
                  </a:lnTo>
                  <a:lnTo>
                    <a:pt x="835" y="9337"/>
                  </a:lnTo>
                  <a:lnTo>
                    <a:pt x="873" y="9432"/>
                  </a:lnTo>
                  <a:lnTo>
                    <a:pt x="949" y="9432"/>
                  </a:lnTo>
                  <a:lnTo>
                    <a:pt x="911" y="9318"/>
                  </a:lnTo>
                  <a:lnTo>
                    <a:pt x="873" y="9204"/>
                  </a:lnTo>
                  <a:lnTo>
                    <a:pt x="854" y="9071"/>
                  </a:lnTo>
                  <a:lnTo>
                    <a:pt x="778" y="8805"/>
                  </a:lnTo>
                  <a:lnTo>
                    <a:pt x="740" y="8654"/>
                  </a:lnTo>
                  <a:lnTo>
                    <a:pt x="702" y="8483"/>
                  </a:lnTo>
                  <a:lnTo>
                    <a:pt x="645" y="8122"/>
                  </a:lnTo>
                  <a:lnTo>
                    <a:pt x="569" y="7743"/>
                  </a:lnTo>
                  <a:lnTo>
                    <a:pt x="531" y="7534"/>
                  </a:lnTo>
                  <a:lnTo>
                    <a:pt x="512" y="7325"/>
                  </a:lnTo>
                  <a:lnTo>
                    <a:pt x="456" y="6889"/>
                  </a:lnTo>
                  <a:lnTo>
                    <a:pt x="437" y="6661"/>
                  </a:lnTo>
                  <a:lnTo>
                    <a:pt x="418" y="6547"/>
                  </a:lnTo>
                  <a:lnTo>
                    <a:pt x="418" y="6434"/>
                  </a:lnTo>
                  <a:lnTo>
                    <a:pt x="399" y="6206"/>
                  </a:lnTo>
                  <a:lnTo>
                    <a:pt x="380" y="5959"/>
                  </a:lnTo>
                  <a:lnTo>
                    <a:pt x="380" y="5712"/>
                  </a:lnTo>
                  <a:lnTo>
                    <a:pt x="380" y="5599"/>
                  </a:lnTo>
                  <a:lnTo>
                    <a:pt x="380" y="5466"/>
                  </a:lnTo>
                  <a:lnTo>
                    <a:pt x="380" y="5238"/>
                  </a:lnTo>
                  <a:lnTo>
                    <a:pt x="380" y="5105"/>
                  </a:lnTo>
                  <a:lnTo>
                    <a:pt x="380" y="4972"/>
                  </a:lnTo>
                  <a:lnTo>
                    <a:pt x="399" y="4726"/>
                  </a:lnTo>
                  <a:lnTo>
                    <a:pt x="418" y="4479"/>
                  </a:lnTo>
                  <a:lnTo>
                    <a:pt x="437" y="4232"/>
                  </a:lnTo>
                  <a:lnTo>
                    <a:pt x="456" y="3986"/>
                  </a:lnTo>
                  <a:lnTo>
                    <a:pt x="512" y="3492"/>
                  </a:lnTo>
                  <a:lnTo>
                    <a:pt x="550" y="3265"/>
                  </a:lnTo>
                  <a:lnTo>
                    <a:pt x="607" y="3018"/>
                  </a:lnTo>
                  <a:lnTo>
                    <a:pt x="702" y="2562"/>
                  </a:lnTo>
                  <a:lnTo>
                    <a:pt x="740" y="2335"/>
                  </a:lnTo>
                  <a:lnTo>
                    <a:pt x="797" y="2107"/>
                  </a:lnTo>
                  <a:lnTo>
                    <a:pt x="835" y="2012"/>
                  </a:lnTo>
                  <a:lnTo>
                    <a:pt x="873" y="1898"/>
                  </a:lnTo>
                  <a:lnTo>
                    <a:pt x="930" y="1690"/>
                  </a:lnTo>
                  <a:lnTo>
                    <a:pt x="1044" y="1291"/>
                  </a:lnTo>
                  <a:lnTo>
                    <a:pt x="1120" y="1101"/>
                  </a:lnTo>
                  <a:lnTo>
                    <a:pt x="1177" y="912"/>
                  </a:lnTo>
                  <a:lnTo>
                    <a:pt x="1442" y="285"/>
                  </a:lnTo>
                  <a:lnTo>
                    <a:pt x="155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3"/>
            <p:cNvSpPr/>
            <p:nvPr/>
          </p:nvSpPr>
          <p:spPr>
            <a:xfrm>
              <a:off x="-360372" y="2700589"/>
              <a:ext cx="800344" cy="29901"/>
            </a:xfrm>
            <a:custGeom>
              <a:avLst/>
              <a:gdLst/>
              <a:ahLst/>
              <a:cxnLst/>
              <a:rect l="l" t="t" r="r" b="b"/>
              <a:pathLst>
                <a:path w="15257" h="570" extrusionOk="0">
                  <a:moveTo>
                    <a:pt x="228" y="0"/>
                  </a:moveTo>
                  <a:lnTo>
                    <a:pt x="171" y="19"/>
                  </a:lnTo>
                  <a:lnTo>
                    <a:pt x="95" y="76"/>
                  </a:lnTo>
                  <a:lnTo>
                    <a:pt x="19" y="171"/>
                  </a:lnTo>
                  <a:lnTo>
                    <a:pt x="19" y="228"/>
                  </a:lnTo>
                  <a:lnTo>
                    <a:pt x="0" y="285"/>
                  </a:lnTo>
                  <a:lnTo>
                    <a:pt x="19" y="342"/>
                  </a:lnTo>
                  <a:lnTo>
                    <a:pt x="19" y="399"/>
                  </a:lnTo>
                  <a:lnTo>
                    <a:pt x="95" y="493"/>
                  </a:lnTo>
                  <a:lnTo>
                    <a:pt x="171" y="550"/>
                  </a:lnTo>
                  <a:lnTo>
                    <a:pt x="228" y="569"/>
                  </a:lnTo>
                  <a:lnTo>
                    <a:pt x="15029" y="569"/>
                  </a:lnTo>
                  <a:lnTo>
                    <a:pt x="15086" y="550"/>
                  </a:lnTo>
                  <a:lnTo>
                    <a:pt x="15181" y="493"/>
                  </a:lnTo>
                  <a:lnTo>
                    <a:pt x="15238" y="399"/>
                  </a:lnTo>
                  <a:lnTo>
                    <a:pt x="15257" y="342"/>
                  </a:lnTo>
                  <a:lnTo>
                    <a:pt x="15257" y="285"/>
                  </a:lnTo>
                  <a:lnTo>
                    <a:pt x="15257" y="228"/>
                  </a:lnTo>
                  <a:lnTo>
                    <a:pt x="15238" y="171"/>
                  </a:lnTo>
                  <a:lnTo>
                    <a:pt x="15181" y="76"/>
                  </a:lnTo>
                  <a:lnTo>
                    <a:pt x="15086" y="19"/>
                  </a:lnTo>
                  <a:lnTo>
                    <a:pt x="1502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
            <p:cNvSpPr/>
            <p:nvPr/>
          </p:nvSpPr>
          <p:spPr>
            <a:xfrm>
              <a:off x="-232952" y="2283499"/>
              <a:ext cx="534542" cy="22924"/>
            </a:xfrm>
            <a:custGeom>
              <a:avLst/>
              <a:gdLst/>
              <a:ahLst/>
              <a:cxnLst/>
              <a:rect l="l" t="t" r="r" b="b"/>
              <a:pathLst>
                <a:path w="10190" h="437" extrusionOk="0">
                  <a:moveTo>
                    <a:pt x="209" y="0"/>
                  </a:moveTo>
                  <a:lnTo>
                    <a:pt x="133" y="19"/>
                  </a:lnTo>
                  <a:lnTo>
                    <a:pt x="57" y="57"/>
                  </a:lnTo>
                  <a:lnTo>
                    <a:pt x="19" y="133"/>
                  </a:lnTo>
                  <a:lnTo>
                    <a:pt x="0" y="209"/>
                  </a:lnTo>
                  <a:lnTo>
                    <a:pt x="19" y="304"/>
                  </a:lnTo>
                  <a:lnTo>
                    <a:pt x="57" y="380"/>
                  </a:lnTo>
                  <a:lnTo>
                    <a:pt x="133" y="418"/>
                  </a:lnTo>
                  <a:lnTo>
                    <a:pt x="209" y="437"/>
                  </a:lnTo>
                  <a:lnTo>
                    <a:pt x="9962" y="437"/>
                  </a:lnTo>
                  <a:lnTo>
                    <a:pt x="10057" y="418"/>
                  </a:lnTo>
                  <a:lnTo>
                    <a:pt x="10114" y="380"/>
                  </a:lnTo>
                  <a:lnTo>
                    <a:pt x="10171" y="304"/>
                  </a:lnTo>
                  <a:lnTo>
                    <a:pt x="10190" y="209"/>
                  </a:lnTo>
                  <a:lnTo>
                    <a:pt x="10171" y="133"/>
                  </a:lnTo>
                  <a:lnTo>
                    <a:pt x="10114" y="57"/>
                  </a:lnTo>
                  <a:lnTo>
                    <a:pt x="10057" y="19"/>
                  </a:lnTo>
                  <a:lnTo>
                    <a:pt x="996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
            <p:cNvSpPr/>
            <p:nvPr/>
          </p:nvSpPr>
          <p:spPr>
            <a:xfrm>
              <a:off x="-158305" y="1956007"/>
              <a:ext cx="399202" cy="16944"/>
            </a:xfrm>
            <a:custGeom>
              <a:avLst/>
              <a:gdLst/>
              <a:ahLst/>
              <a:cxnLst/>
              <a:rect l="l" t="t" r="r" b="b"/>
              <a:pathLst>
                <a:path w="7610" h="323" extrusionOk="0">
                  <a:moveTo>
                    <a:pt x="171" y="0"/>
                  </a:moveTo>
                  <a:lnTo>
                    <a:pt x="114" y="19"/>
                  </a:lnTo>
                  <a:lnTo>
                    <a:pt x="57" y="38"/>
                  </a:lnTo>
                  <a:lnTo>
                    <a:pt x="19" y="95"/>
                  </a:lnTo>
                  <a:lnTo>
                    <a:pt x="0" y="171"/>
                  </a:lnTo>
                  <a:lnTo>
                    <a:pt x="19" y="228"/>
                  </a:lnTo>
                  <a:lnTo>
                    <a:pt x="57" y="285"/>
                  </a:lnTo>
                  <a:lnTo>
                    <a:pt x="114" y="323"/>
                  </a:lnTo>
                  <a:lnTo>
                    <a:pt x="7515" y="323"/>
                  </a:lnTo>
                  <a:lnTo>
                    <a:pt x="7572" y="285"/>
                  </a:lnTo>
                  <a:lnTo>
                    <a:pt x="7609" y="228"/>
                  </a:lnTo>
                  <a:lnTo>
                    <a:pt x="7609" y="171"/>
                  </a:lnTo>
                  <a:lnTo>
                    <a:pt x="7609" y="95"/>
                  </a:lnTo>
                  <a:lnTo>
                    <a:pt x="7572" y="38"/>
                  </a:lnTo>
                  <a:lnTo>
                    <a:pt x="7515" y="19"/>
                  </a:lnTo>
                  <a:lnTo>
                    <a:pt x="745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
            <p:cNvSpPr/>
            <p:nvPr/>
          </p:nvSpPr>
          <p:spPr>
            <a:xfrm>
              <a:off x="-176246" y="2815051"/>
              <a:ext cx="233960" cy="239941"/>
            </a:xfrm>
            <a:custGeom>
              <a:avLst/>
              <a:gdLst/>
              <a:ahLst/>
              <a:cxnLst/>
              <a:rect l="l" t="t" r="r" b="b"/>
              <a:pathLst>
                <a:path w="4460" h="4574" extrusionOk="0">
                  <a:moveTo>
                    <a:pt x="2733" y="0"/>
                  </a:moveTo>
                  <a:lnTo>
                    <a:pt x="2297" y="19"/>
                  </a:lnTo>
                  <a:lnTo>
                    <a:pt x="1860" y="38"/>
                  </a:lnTo>
                  <a:lnTo>
                    <a:pt x="1443" y="95"/>
                  </a:lnTo>
                  <a:lnTo>
                    <a:pt x="1006" y="152"/>
                  </a:lnTo>
                  <a:lnTo>
                    <a:pt x="1158" y="171"/>
                  </a:lnTo>
                  <a:lnTo>
                    <a:pt x="1291" y="209"/>
                  </a:lnTo>
                  <a:lnTo>
                    <a:pt x="1424" y="247"/>
                  </a:lnTo>
                  <a:lnTo>
                    <a:pt x="1538" y="323"/>
                  </a:lnTo>
                  <a:lnTo>
                    <a:pt x="1652" y="418"/>
                  </a:lnTo>
                  <a:lnTo>
                    <a:pt x="1746" y="513"/>
                  </a:lnTo>
                  <a:lnTo>
                    <a:pt x="1841" y="626"/>
                  </a:lnTo>
                  <a:lnTo>
                    <a:pt x="1917" y="778"/>
                  </a:lnTo>
                  <a:lnTo>
                    <a:pt x="1993" y="911"/>
                  </a:lnTo>
                  <a:lnTo>
                    <a:pt x="2050" y="1082"/>
                  </a:lnTo>
                  <a:lnTo>
                    <a:pt x="2088" y="1234"/>
                  </a:lnTo>
                  <a:lnTo>
                    <a:pt x="2107" y="1423"/>
                  </a:lnTo>
                  <a:lnTo>
                    <a:pt x="2126" y="1613"/>
                  </a:lnTo>
                  <a:lnTo>
                    <a:pt x="2126" y="1803"/>
                  </a:lnTo>
                  <a:lnTo>
                    <a:pt x="2107" y="2012"/>
                  </a:lnTo>
                  <a:lnTo>
                    <a:pt x="2088" y="2220"/>
                  </a:lnTo>
                  <a:lnTo>
                    <a:pt x="2031" y="2429"/>
                  </a:lnTo>
                  <a:lnTo>
                    <a:pt x="1974" y="2619"/>
                  </a:lnTo>
                  <a:lnTo>
                    <a:pt x="1879" y="2809"/>
                  </a:lnTo>
                  <a:lnTo>
                    <a:pt x="1803" y="2998"/>
                  </a:lnTo>
                  <a:lnTo>
                    <a:pt x="1689" y="3188"/>
                  </a:lnTo>
                  <a:lnTo>
                    <a:pt x="1576" y="3359"/>
                  </a:lnTo>
                  <a:lnTo>
                    <a:pt x="1462" y="3511"/>
                  </a:lnTo>
                  <a:lnTo>
                    <a:pt x="1310" y="3663"/>
                  </a:lnTo>
                  <a:lnTo>
                    <a:pt x="1177" y="3814"/>
                  </a:lnTo>
                  <a:lnTo>
                    <a:pt x="1025" y="3928"/>
                  </a:lnTo>
                  <a:lnTo>
                    <a:pt x="874" y="4061"/>
                  </a:lnTo>
                  <a:lnTo>
                    <a:pt x="703" y="4156"/>
                  </a:lnTo>
                  <a:lnTo>
                    <a:pt x="532" y="4251"/>
                  </a:lnTo>
                  <a:lnTo>
                    <a:pt x="361" y="4327"/>
                  </a:lnTo>
                  <a:lnTo>
                    <a:pt x="190" y="4384"/>
                  </a:lnTo>
                  <a:lnTo>
                    <a:pt x="1" y="4441"/>
                  </a:lnTo>
                  <a:lnTo>
                    <a:pt x="475" y="4422"/>
                  </a:lnTo>
                  <a:lnTo>
                    <a:pt x="930" y="4403"/>
                  </a:lnTo>
                  <a:lnTo>
                    <a:pt x="1405" y="4384"/>
                  </a:lnTo>
                  <a:lnTo>
                    <a:pt x="1879" y="4403"/>
                  </a:lnTo>
                  <a:lnTo>
                    <a:pt x="2335" y="4422"/>
                  </a:lnTo>
                  <a:lnTo>
                    <a:pt x="2809" y="4460"/>
                  </a:lnTo>
                  <a:lnTo>
                    <a:pt x="3264" y="4498"/>
                  </a:lnTo>
                  <a:lnTo>
                    <a:pt x="3739" y="4573"/>
                  </a:lnTo>
                  <a:lnTo>
                    <a:pt x="3739" y="4554"/>
                  </a:lnTo>
                  <a:lnTo>
                    <a:pt x="3587" y="4498"/>
                  </a:lnTo>
                  <a:lnTo>
                    <a:pt x="3416" y="4422"/>
                  </a:lnTo>
                  <a:lnTo>
                    <a:pt x="3283" y="4327"/>
                  </a:lnTo>
                  <a:lnTo>
                    <a:pt x="3151" y="4232"/>
                  </a:lnTo>
                  <a:lnTo>
                    <a:pt x="3018" y="4118"/>
                  </a:lnTo>
                  <a:lnTo>
                    <a:pt x="2904" y="3985"/>
                  </a:lnTo>
                  <a:lnTo>
                    <a:pt x="2809" y="3852"/>
                  </a:lnTo>
                  <a:lnTo>
                    <a:pt x="2733" y="3701"/>
                  </a:lnTo>
                  <a:lnTo>
                    <a:pt x="2657" y="3549"/>
                  </a:lnTo>
                  <a:lnTo>
                    <a:pt x="2600" y="3378"/>
                  </a:lnTo>
                  <a:lnTo>
                    <a:pt x="2543" y="3207"/>
                  </a:lnTo>
                  <a:lnTo>
                    <a:pt x="2524" y="3017"/>
                  </a:lnTo>
                  <a:lnTo>
                    <a:pt x="2505" y="2828"/>
                  </a:lnTo>
                  <a:lnTo>
                    <a:pt x="2505" y="2638"/>
                  </a:lnTo>
                  <a:lnTo>
                    <a:pt x="2524" y="2429"/>
                  </a:lnTo>
                  <a:lnTo>
                    <a:pt x="2543" y="2220"/>
                  </a:lnTo>
                  <a:lnTo>
                    <a:pt x="2600" y="2012"/>
                  </a:lnTo>
                  <a:lnTo>
                    <a:pt x="2657" y="1803"/>
                  </a:lnTo>
                  <a:lnTo>
                    <a:pt x="2733" y="1613"/>
                  </a:lnTo>
                  <a:lnTo>
                    <a:pt x="2828" y="1423"/>
                  </a:lnTo>
                  <a:lnTo>
                    <a:pt x="2923" y="1253"/>
                  </a:lnTo>
                  <a:lnTo>
                    <a:pt x="3018" y="1082"/>
                  </a:lnTo>
                  <a:lnTo>
                    <a:pt x="3132" y="911"/>
                  </a:lnTo>
                  <a:lnTo>
                    <a:pt x="3264" y="759"/>
                  </a:lnTo>
                  <a:lnTo>
                    <a:pt x="3397" y="626"/>
                  </a:lnTo>
                  <a:lnTo>
                    <a:pt x="3530" y="513"/>
                  </a:lnTo>
                  <a:lnTo>
                    <a:pt x="3663" y="399"/>
                  </a:lnTo>
                  <a:lnTo>
                    <a:pt x="3815" y="323"/>
                  </a:lnTo>
                  <a:lnTo>
                    <a:pt x="3967" y="247"/>
                  </a:lnTo>
                  <a:lnTo>
                    <a:pt x="4137" y="190"/>
                  </a:lnTo>
                  <a:lnTo>
                    <a:pt x="4289" y="152"/>
                  </a:lnTo>
                  <a:lnTo>
                    <a:pt x="4460" y="152"/>
                  </a:lnTo>
                  <a:lnTo>
                    <a:pt x="4460" y="133"/>
                  </a:lnTo>
                  <a:lnTo>
                    <a:pt x="4024" y="76"/>
                  </a:lnTo>
                  <a:lnTo>
                    <a:pt x="3587" y="38"/>
                  </a:lnTo>
                  <a:lnTo>
                    <a:pt x="315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
            <p:cNvSpPr/>
            <p:nvPr/>
          </p:nvSpPr>
          <p:spPr>
            <a:xfrm>
              <a:off x="-219051" y="2869764"/>
              <a:ext cx="320568" cy="155379"/>
            </a:xfrm>
            <a:custGeom>
              <a:avLst/>
              <a:gdLst/>
              <a:ahLst/>
              <a:cxnLst/>
              <a:rect l="l" t="t" r="r" b="b"/>
              <a:pathLst>
                <a:path w="6111" h="2962" extrusionOk="0">
                  <a:moveTo>
                    <a:pt x="722" y="1"/>
                  </a:moveTo>
                  <a:lnTo>
                    <a:pt x="722" y="20"/>
                  </a:lnTo>
                  <a:lnTo>
                    <a:pt x="1" y="2771"/>
                  </a:lnTo>
                  <a:lnTo>
                    <a:pt x="20" y="2771"/>
                  </a:lnTo>
                  <a:lnTo>
                    <a:pt x="96" y="2658"/>
                  </a:lnTo>
                  <a:lnTo>
                    <a:pt x="190" y="2525"/>
                  </a:lnTo>
                  <a:lnTo>
                    <a:pt x="323" y="2392"/>
                  </a:lnTo>
                  <a:lnTo>
                    <a:pt x="456" y="2259"/>
                  </a:lnTo>
                  <a:lnTo>
                    <a:pt x="608" y="2145"/>
                  </a:lnTo>
                  <a:lnTo>
                    <a:pt x="779" y="2012"/>
                  </a:lnTo>
                  <a:lnTo>
                    <a:pt x="968" y="1918"/>
                  </a:lnTo>
                  <a:lnTo>
                    <a:pt x="1177" y="1804"/>
                  </a:lnTo>
                  <a:lnTo>
                    <a:pt x="1386" y="1709"/>
                  </a:lnTo>
                  <a:lnTo>
                    <a:pt x="1614" y="1614"/>
                  </a:lnTo>
                  <a:lnTo>
                    <a:pt x="1841" y="1538"/>
                  </a:lnTo>
                  <a:lnTo>
                    <a:pt x="2069" y="1481"/>
                  </a:lnTo>
                  <a:lnTo>
                    <a:pt x="2316" y="1424"/>
                  </a:lnTo>
                  <a:lnTo>
                    <a:pt x="2581" y="1386"/>
                  </a:lnTo>
                  <a:lnTo>
                    <a:pt x="2828" y="1367"/>
                  </a:lnTo>
                  <a:lnTo>
                    <a:pt x="3359" y="1367"/>
                  </a:lnTo>
                  <a:lnTo>
                    <a:pt x="3606" y="1405"/>
                  </a:lnTo>
                  <a:lnTo>
                    <a:pt x="3834" y="1443"/>
                  </a:lnTo>
                  <a:lnTo>
                    <a:pt x="4080" y="1500"/>
                  </a:lnTo>
                  <a:lnTo>
                    <a:pt x="4289" y="1576"/>
                  </a:lnTo>
                  <a:lnTo>
                    <a:pt x="4498" y="1671"/>
                  </a:lnTo>
                  <a:lnTo>
                    <a:pt x="4688" y="1766"/>
                  </a:lnTo>
                  <a:lnTo>
                    <a:pt x="4877" y="1880"/>
                  </a:lnTo>
                  <a:lnTo>
                    <a:pt x="5029" y="2012"/>
                  </a:lnTo>
                  <a:lnTo>
                    <a:pt x="5181" y="2126"/>
                  </a:lnTo>
                  <a:lnTo>
                    <a:pt x="5314" y="2259"/>
                  </a:lnTo>
                  <a:lnTo>
                    <a:pt x="5428" y="2392"/>
                  </a:lnTo>
                  <a:lnTo>
                    <a:pt x="5523" y="2544"/>
                  </a:lnTo>
                  <a:lnTo>
                    <a:pt x="5580" y="2677"/>
                  </a:lnTo>
                  <a:lnTo>
                    <a:pt x="5636" y="2828"/>
                  </a:lnTo>
                  <a:lnTo>
                    <a:pt x="5655" y="2961"/>
                  </a:lnTo>
                  <a:lnTo>
                    <a:pt x="5674" y="2961"/>
                  </a:lnTo>
                  <a:lnTo>
                    <a:pt x="5902" y="1519"/>
                  </a:lnTo>
                  <a:lnTo>
                    <a:pt x="6111" y="77"/>
                  </a:lnTo>
                  <a:lnTo>
                    <a:pt x="6092" y="77"/>
                  </a:lnTo>
                  <a:lnTo>
                    <a:pt x="6035" y="191"/>
                  </a:lnTo>
                  <a:lnTo>
                    <a:pt x="5959" y="305"/>
                  </a:lnTo>
                  <a:lnTo>
                    <a:pt x="5845" y="399"/>
                  </a:lnTo>
                  <a:lnTo>
                    <a:pt x="5712" y="494"/>
                  </a:lnTo>
                  <a:lnTo>
                    <a:pt x="5580" y="570"/>
                  </a:lnTo>
                  <a:lnTo>
                    <a:pt x="5409" y="646"/>
                  </a:lnTo>
                  <a:lnTo>
                    <a:pt x="5238" y="722"/>
                  </a:lnTo>
                  <a:lnTo>
                    <a:pt x="5048" y="779"/>
                  </a:lnTo>
                  <a:lnTo>
                    <a:pt x="4631" y="874"/>
                  </a:lnTo>
                  <a:lnTo>
                    <a:pt x="4175" y="931"/>
                  </a:lnTo>
                  <a:lnTo>
                    <a:pt x="3682" y="969"/>
                  </a:lnTo>
                  <a:lnTo>
                    <a:pt x="3170" y="988"/>
                  </a:lnTo>
                  <a:lnTo>
                    <a:pt x="2657" y="969"/>
                  </a:lnTo>
                  <a:lnTo>
                    <a:pt x="2202" y="912"/>
                  </a:lnTo>
                  <a:lnTo>
                    <a:pt x="1784" y="836"/>
                  </a:lnTo>
                  <a:lnTo>
                    <a:pt x="1595" y="779"/>
                  </a:lnTo>
                  <a:lnTo>
                    <a:pt x="1424" y="722"/>
                  </a:lnTo>
                  <a:lnTo>
                    <a:pt x="1272" y="665"/>
                  </a:lnTo>
                  <a:lnTo>
                    <a:pt x="1139" y="589"/>
                  </a:lnTo>
                  <a:lnTo>
                    <a:pt x="1006" y="513"/>
                  </a:lnTo>
                  <a:lnTo>
                    <a:pt x="912" y="437"/>
                  </a:lnTo>
                  <a:lnTo>
                    <a:pt x="836" y="343"/>
                  </a:lnTo>
                  <a:lnTo>
                    <a:pt x="779" y="229"/>
                  </a:lnTo>
                  <a:lnTo>
                    <a:pt x="741" y="134"/>
                  </a:lnTo>
                  <a:lnTo>
                    <a:pt x="722" y="1"/>
                  </a:lnTo>
                  <a:close/>
                </a:path>
              </a:pathLst>
            </a:custGeom>
            <a:solidFill>
              <a:srgbClr val="CF2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3"/>
            <p:cNvSpPr/>
            <p:nvPr/>
          </p:nvSpPr>
          <p:spPr>
            <a:xfrm>
              <a:off x="-116497" y="2373097"/>
              <a:ext cx="149347" cy="153333"/>
            </a:xfrm>
            <a:custGeom>
              <a:avLst/>
              <a:gdLst/>
              <a:ahLst/>
              <a:cxnLst/>
              <a:rect l="l" t="t" r="r" b="b"/>
              <a:pathLst>
                <a:path w="2847" h="2923" extrusionOk="0">
                  <a:moveTo>
                    <a:pt x="1746" y="0"/>
                  </a:moveTo>
                  <a:lnTo>
                    <a:pt x="1196" y="38"/>
                  </a:lnTo>
                  <a:lnTo>
                    <a:pt x="645" y="95"/>
                  </a:lnTo>
                  <a:lnTo>
                    <a:pt x="740" y="114"/>
                  </a:lnTo>
                  <a:lnTo>
                    <a:pt x="835" y="133"/>
                  </a:lnTo>
                  <a:lnTo>
                    <a:pt x="911" y="171"/>
                  </a:lnTo>
                  <a:lnTo>
                    <a:pt x="987" y="209"/>
                  </a:lnTo>
                  <a:lnTo>
                    <a:pt x="1063" y="266"/>
                  </a:lnTo>
                  <a:lnTo>
                    <a:pt x="1120" y="323"/>
                  </a:lnTo>
                  <a:lnTo>
                    <a:pt x="1234" y="493"/>
                  </a:lnTo>
                  <a:lnTo>
                    <a:pt x="1310" y="683"/>
                  </a:lnTo>
                  <a:lnTo>
                    <a:pt x="1347" y="911"/>
                  </a:lnTo>
                  <a:lnTo>
                    <a:pt x="1366" y="1158"/>
                  </a:lnTo>
                  <a:lnTo>
                    <a:pt x="1328" y="1423"/>
                  </a:lnTo>
                  <a:lnTo>
                    <a:pt x="1253" y="1670"/>
                  </a:lnTo>
                  <a:lnTo>
                    <a:pt x="1158" y="1917"/>
                  </a:lnTo>
                  <a:lnTo>
                    <a:pt x="1006" y="2144"/>
                  </a:lnTo>
                  <a:lnTo>
                    <a:pt x="854" y="2353"/>
                  </a:lnTo>
                  <a:lnTo>
                    <a:pt x="664" y="2524"/>
                  </a:lnTo>
                  <a:lnTo>
                    <a:pt x="456" y="2657"/>
                  </a:lnTo>
                  <a:lnTo>
                    <a:pt x="228" y="2770"/>
                  </a:lnTo>
                  <a:lnTo>
                    <a:pt x="0" y="2846"/>
                  </a:lnTo>
                  <a:lnTo>
                    <a:pt x="0" y="2846"/>
                  </a:lnTo>
                  <a:lnTo>
                    <a:pt x="607" y="2808"/>
                  </a:lnTo>
                  <a:lnTo>
                    <a:pt x="1196" y="2808"/>
                  </a:lnTo>
                  <a:lnTo>
                    <a:pt x="1803" y="2846"/>
                  </a:lnTo>
                  <a:lnTo>
                    <a:pt x="2391" y="2922"/>
                  </a:lnTo>
                  <a:lnTo>
                    <a:pt x="2182" y="2827"/>
                  </a:lnTo>
                  <a:lnTo>
                    <a:pt x="2012" y="2695"/>
                  </a:lnTo>
                  <a:lnTo>
                    <a:pt x="1860" y="2543"/>
                  </a:lnTo>
                  <a:lnTo>
                    <a:pt x="1746" y="2372"/>
                  </a:lnTo>
                  <a:lnTo>
                    <a:pt x="1670" y="2163"/>
                  </a:lnTo>
                  <a:lnTo>
                    <a:pt x="1613" y="1936"/>
                  </a:lnTo>
                  <a:lnTo>
                    <a:pt x="1594" y="1689"/>
                  </a:lnTo>
                  <a:lnTo>
                    <a:pt x="1632" y="1423"/>
                  </a:lnTo>
                  <a:lnTo>
                    <a:pt x="1708" y="1158"/>
                  </a:lnTo>
                  <a:lnTo>
                    <a:pt x="1803" y="911"/>
                  </a:lnTo>
                  <a:lnTo>
                    <a:pt x="1936" y="683"/>
                  </a:lnTo>
                  <a:lnTo>
                    <a:pt x="2088" y="493"/>
                  </a:lnTo>
                  <a:lnTo>
                    <a:pt x="2258" y="323"/>
                  </a:lnTo>
                  <a:lnTo>
                    <a:pt x="2448" y="209"/>
                  </a:lnTo>
                  <a:lnTo>
                    <a:pt x="2543" y="152"/>
                  </a:lnTo>
                  <a:lnTo>
                    <a:pt x="2638" y="133"/>
                  </a:lnTo>
                  <a:lnTo>
                    <a:pt x="2752" y="95"/>
                  </a:lnTo>
                  <a:lnTo>
                    <a:pt x="2847" y="95"/>
                  </a:lnTo>
                  <a:lnTo>
                    <a:pt x="2581" y="57"/>
                  </a:lnTo>
                  <a:lnTo>
                    <a:pt x="2296" y="19"/>
                  </a:lnTo>
                  <a:lnTo>
                    <a:pt x="20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3"/>
            <p:cNvSpPr/>
            <p:nvPr/>
          </p:nvSpPr>
          <p:spPr>
            <a:xfrm>
              <a:off x="-143407" y="2407928"/>
              <a:ext cx="204112" cy="99564"/>
            </a:xfrm>
            <a:custGeom>
              <a:avLst/>
              <a:gdLst/>
              <a:ahLst/>
              <a:cxnLst/>
              <a:rect l="l" t="t" r="r" b="b"/>
              <a:pathLst>
                <a:path w="3891" h="1898" extrusionOk="0">
                  <a:moveTo>
                    <a:pt x="456" y="0"/>
                  </a:moveTo>
                  <a:lnTo>
                    <a:pt x="456" y="19"/>
                  </a:lnTo>
                  <a:lnTo>
                    <a:pt x="1" y="1784"/>
                  </a:lnTo>
                  <a:lnTo>
                    <a:pt x="115" y="1613"/>
                  </a:lnTo>
                  <a:lnTo>
                    <a:pt x="285" y="1442"/>
                  </a:lnTo>
                  <a:lnTo>
                    <a:pt x="494" y="1291"/>
                  </a:lnTo>
                  <a:lnTo>
                    <a:pt x="741" y="1158"/>
                  </a:lnTo>
                  <a:lnTo>
                    <a:pt x="1026" y="1044"/>
                  </a:lnTo>
                  <a:lnTo>
                    <a:pt x="1329" y="949"/>
                  </a:lnTo>
                  <a:lnTo>
                    <a:pt x="1633" y="892"/>
                  </a:lnTo>
                  <a:lnTo>
                    <a:pt x="1974" y="873"/>
                  </a:lnTo>
                  <a:lnTo>
                    <a:pt x="2145" y="873"/>
                  </a:lnTo>
                  <a:lnTo>
                    <a:pt x="2297" y="892"/>
                  </a:lnTo>
                  <a:lnTo>
                    <a:pt x="2601" y="968"/>
                  </a:lnTo>
                  <a:lnTo>
                    <a:pt x="2866" y="1082"/>
                  </a:lnTo>
                  <a:lnTo>
                    <a:pt x="3113" y="1215"/>
                  </a:lnTo>
                  <a:lnTo>
                    <a:pt x="3303" y="1366"/>
                  </a:lnTo>
                  <a:lnTo>
                    <a:pt x="3454" y="1537"/>
                  </a:lnTo>
                  <a:lnTo>
                    <a:pt x="3530" y="1632"/>
                  </a:lnTo>
                  <a:lnTo>
                    <a:pt x="3568" y="1708"/>
                  </a:lnTo>
                  <a:lnTo>
                    <a:pt x="3606" y="1803"/>
                  </a:lnTo>
                  <a:lnTo>
                    <a:pt x="3606" y="1898"/>
                  </a:lnTo>
                  <a:lnTo>
                    <a:pt x="3625" y="1898"/>
                  </a:lnTo>
                  <a:lnTo>
                    <a:pt x="3777" y="987"/>
                  </a:lnTo>
                  <a:lnTo>
                    <a:pt x="3891" y="57"/>
                  </a:lnTo>
                  <a:lnTo>
                    <a:pt x="3891" y="38"/>
                  </a:lnTo>
                  <a:lnTo>
                    <a:pt x="3853" y="114"/>
                  </a:lnTo>
                  <a:lnTo>
                    <a:pt x="3796" y="190"/>
                  </a:lnTo>
                  <a:lnTo>
                    <a:pt x="3739" y="266"/>
                  </a:lnTo>
                  <a:lnTo>
                    <a:pt x="3644" y="323"/>
                  </a:lnTo>
                  <a:lnTo>
                    <a:pt x="3454" y="418"/>
                  </a:lnTo>
                  <a:lnTo>
                    <a:pt x="3227" y="494"/>
                  </a:lnTo>
                  <a:lnTo>
                    <a:pt x="2961" y="550"/>
                  </a:lnTo>
                  <a:lnTo>
                    <a:pt x="2657" y="607"/>
                  </a:lnTo>
                  <a:lnTo>
                    <a:pt x="2354" y="626"/>
                  </a:lnTo>
                  <a:lnTo>
                    <a:pt x="1690" y="626"/>
                  </a:lnTo>
                  <a:lnTo>
                    <a:pt x="1405" y="588"/>
                  </a:lnTo>
                  <a:lnTo>
                    <a:pt x="1139" y="532"/>
                  </a:lnTo>
                  <a:lnTo>
                    <a:pt x="912" y="475"/>
                  </a:lnTo>
                  <a:lnTo>
                    <a:pt x="722" y="380"/>
                  </a:lnTo>
                  <a:lnTo>
                    <a:pt x="646" y="342"/>
                  </a:lnTo>
                  <a:lnTo>
                    <a:pt x="570" y="285"/>
                  </a:lnTo>
                  <a:lnTo>
                    <a:pt x="532" y="228"/>
                  </a:lnTo>
                  <a:lnTo>
                    <a:pt x="494" y="152"/>
                  </a:lnTo>
                  <a:lnTo>
                    <a:pt x="475" y="76"/>
                  </a:lnTo>
                  <a:lnTo>
                    <a:pt x="45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3"/>
            <p:cNvSpPr/>
            <p:nvPr/>
          </p:nvSpPr>
          <p:spPr>
            <a:xfrm>
              <a:off x="-66767" y="2014707"/>
              <a:ext cx="106594" cy="108587"/>
            </a:xfrm>
            <a:custGeom>
              <a:avLst/>
              <a:gdLst/>
              <a:ahLst/>
              <a:cxnLst/>
              <a:rect l="l" t="t" r="r" b="b"/>
              <a:pathLst>
                <a:path w="2032" h="2070" extrusionOk="0">
                  <a:moveTo>
                    <a:pt x="1253" y="1"/>
                  </a:moveTo>
                  <a:lnTo>
                    <a:pt x="855" y="20"/>
                  </a:lnTo>
                  <a:lnTo>
                    <a:pt x="456" y="58"/>
                  </a:lnTo>
                  <a:lnTo>
                    <a:pt x="589" y="77"/>
                  </a:lnTo>
                  <a:lnTo>
                    <a:pt x="703" y="134"/>
                  </a:lnTo>
                  <a:lnTo>
                    <a:pt x="798" y="228"/>
                  </a:lnTo>
                  <a:lnTo>
                    <a:pt x="893" y="342"/>
                  </a:lnTo>
                  <a:lnTo>
                    <a:pt x="931" y="475"/>
                  </a:lnTo>
                  <a:lnTo>
                    <a:pt x="969" y="646"/>
                  </a:lnTo>
                  <a:lnTo>
                    <a:pt x="969" y="817"/>
                  </a:lnTo>
                  <a:lnTo>
                    <a:pt x="950" y="1006"/>
                  </a:lnTo>
                  <a:lnTo>
                    <a:pt x="912" y="1196"/>
                  </a:lnTo>
                  <a:lnTo>
                    <a:pt x="817" y="1367"/>
                  </a:lnTo>
                  <a:lnTo>
                    <a:pt x="722" y="1519"/>
                  </a:lnTo>
                  <a:lnTo>
                    <a:pt x="608" y="1671"/>
                  </a:lnTo>
                  <a:lnTo>
                    <a:pt x="475" y="1784"/>
                  </a:lnTo>
                  <a:lnTo>
                    <a:pt x="324" y="1898"/>
                  </a:lnTo>
                  <a:lnTo>
                    <a:pt x="172" y="1974"/>
                  </a:lnTo>
                  <a:lnTo>
                    <a:pt x="1" y="2012"/>
                  </a:lnTo>
                  <a:lnTo>
                    <a:pt x="437" y="1993"/>
                  </a:lnTo>
                  <a:lnTo>
                    <a:pt x="855" y="1993"/>
                  </a:lnTo>
                  <a:lnTo>
                    <a:pt x="1291" y="2031"/>
                  </a:lnTo>
                  <a:lnTo>
                    <a:pt x="1709" y="2069"/>
                  </a:lnTo>
                  <a:lnTo>
                    <a:pt x="1576" y="2012"/>
                  </a:lnTo>
                  <a:lnTo>
                    <a:pt x="1443" y="1917"/>
                  </a:lnTo>
                  <a:lnTo>
                    <a:pt x="1329" y="1803"/>
                  </a:lnTo>
                  <a:lnTo>
                    <a:pt x="1253" y="1690"/>
                  </a:lnTo>
                  <a:lnTo>
                    <a:pt x="1196" y="1538"/>
                  </a:lnTo>
                  <a:lnTo>
                    <a:pt x="1158" y="1367"/>
                  </a:lnTo>
                  <a:lnTo>
                    <a:pt x="1140" y="1196"/>
                  </a:lnTo>
                  <a:lnTo>
                    <a:pt x="1177" y="1006"/>
                  </a:lnTo>
                  <a:lnTo>
                    <a:pt x="1215" y="817"/>
                  </a:lnTo>
                  <a:lnTo>
                    <a:pt x="1291" y="646"/>
                  </a:lnTo>
                  <a:lnTo>
                    <a:pt x="1386" y="475"/>
                  </a:lnTo>
                  <a:lnTo>
                    <a:pt x="1500" y="342"/>
                  </a:lnTo>
                  <a:lnTo>
                    <a:pt x="1614" y="228"/>
                  </a:lnTo>
                  <a:lnTo>
                    <a:pt x="1747" y="134"/>
                  </a:lnTo>
                  <a:lnTo>
                    <a:pt x="1899" y="77"/>
                  </a:lnTo>
                  <a:lnTo>
                    <a:pt x="2031" y="58"/>
                  </a:lnTo>
                  <a:lnTo>
                    <a:pt x="16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3"/>
            <p:cNvSpPr/>
            <p:nvPr/>
          </p:nvSpPr>
          <p:spPr>
            <a:xfrm>
              <a:off x="-85652" y="2039624"/>
              <a:ext cx="145360" cy="70713"/>
            </a:xfrm>
            <a:custGeom>
              <a:avLst/>
              <a:gdLst/>
              <a:ahLst/>
              <a:cxnLst/>
              <a:rect l="l" t="t" r="r" b="b"/>
              <a:pathLst>
                <a:path w="2771" h="1348" extrusionOk="0">
                  <a:moveTo>
                    <a:pt x="8" y="1241"/>
                  </a:moveTo>
                  <a:lnTo>
                    <a:pt x="0" y="1253"/>
                  </a:lnTo>
                  <a:lnTo>
                    <a:pt x="0" y="1272"/>
                  </a:lnTo>
                  <a:lnTo>
                    <a:pt x="8" y="1241"/>
                  </a:lnTo>
                  <a:close/>
                  <a:moveTo>
                    <a:pt x="323" y="0"/>
                  </a:moveTo>
                  <a:lnTo>
                    <a:pt x="8" y="1241"/>
                  </a:lnTo>
                  <a:lnTo>
                    <a:pt x="76" y="1139"/>
                  </a:lnTo>
                  <a:lnTo>
                    <a:pt x="209" y="1025"/>
                  </a:lnTo>
                  <a:lnTo>
                    <a:pt x="361" y="911"/>
                  </a:lnTo>
                  <a:lnTo>
                    <a:pt x="532" y="816"/>
                  </a:lnTo>
                  <a:lnTo>
                    <a:pt x="722" y="740"/>
                  </a:lnTo>
                  <a:lnTo>
                    <a:pt x="949" y="664"/>
                  </a:lnTo>
                  <a:lnTo>
                    <a:pt x="1177" y="626"/>
                  </a:lnTo>
                  <a:lnTo>
                    <a:pt x="1405" y="607"/>
                  </a:lnTo>
                  <a:lnTo>
                    <a:pt x="1632" y="626"/>
                  </a:lnTo>
                  <a:lnTo>
                    <a:pt x="1860" y="683"/>
                  </a:lnTo>
                  <a:lnTo>
                    <a:pt x="2050" y="759"/>
                  </a:lnTo>
                  <a:lnTo>
                    <a:pt x="2221" y="854"/>
                  </a:lnTo>
                  <a:lnTo>
                    <a:pt x="2353" y="968"/>
                  </a:lnTo>
                  <a:lnTo>
                    <a:pt x="2467" y="1082"/>
                  </a:lnTo>
                  <a:lnTo>
                    <a:pt x="2543" y="1215"/>
                  </a:lnTo>
                  <a:lnTo>
                    <a:pt x="2581" y="1347"/>
                  </a:lnTo>
                  <a:lnTo>
                    <a:pt x="2695" y="683"/>
                  </a:lnTo>
                  <a:lnTo>
                    <a:pt x="2771" y="19"/>
                  </a:lnTo>
                  <a:lnTo>
                    <a:pt x="2714" y="133"/>
                  </a:lnTo>
                  <a:lnTo>
                    <a:pt x="2600" y="228"/>
                  </a:lnTo>
                  <a:lnTo>
                    <a:pt x="2467" y="285"/>
                  </a:lnTo>
                  <a:lnTo>
                    <a:pt x="2297" y="342"/>
                  </a:lnTo>
                  <a:lnTo>
                    <a:pt x="2107" y="399"/>
                  </a:lnTo>
                  <a:lnTo>
                    <a:pt x="1898" y="418"/>
                  </a:lnTo>
                  <a:lnTo>
                    <a:pt x="1670" y="437"/>
                  </a:lnTo>
                  <a:lnTo>
                    <a:pt x="1215" y="437"/>
                  </a:lnTo>
                  <a:lnTo>
                    <a:pt x="987" y="418"/>
                  </a:lnTo>
                  <a:lnTo>
                    <a:pt x="816" y="380"/>
                  </a:lnTo>
                  <a:lnTo>
                    <a:pt x="646" y="323"/>
                  </a:lnTo>
                  <a:lnTo>
                    <a:pt x="513" y="266"/>
                  </a:lnTo>
                  <a:lnTo>
                    <a:pt x="418" y="190"/>
                  </a:lnTo>
                  <a:lnTo>
                    <a:pt x="342" y="95"/>
                  </a:lnTo>
                  <a:lnTo>
                    <a:pt x="3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3"/>
            <p:cNvSpPr/>
            <p:nvPr/>
          </p:nvSpPr>
          <p:spPr>
            <a:xfrm>
              <a:off x="-102595" y="1964925"/>
              <a:ext cx="61795" cy="231023"/>
            </a:xfrm>
            <a:custGeom>
              <a:avLst/>
              <a:gdLst/>
              <a:ahLst/>
              <a:cxnLst/>
              <a:rect l="l" t="t" r="r" b="b"/>
              <a:pathLst>
                <a:path w="1178" h="4404" extrusionOk="0">
                  <a:moveTo>
                    <a:pt x="988" y="1"/>
                  </a:moveTo>
                  <a:lnTo>
                    <a:pt x="893" y="115"/>
                  </a:lnTo>
                  <a:lnTo>
                    <a:pt x="760" y="267"/>
                  </a:lnTo>
                  <a:lnTo>
                    <a:pt x="703" y="361"/>
                  </a:lnTo>
                  <a:lnTo>
                    <a:pt x="627" y="456"/>
                  </a:lnTo>
                  <a:lnTo>
                    <a:pt x="513" y="646"/>
                  </a:lnTo>
                  <a:lnTo>
                    <a:pt x="399" y="874"/>
                  </a:lnTo>
                  <a:lnTo>
                    <a:pt x="304" y="1102"/>
                  </a:lnTo>
                  <a:lnTo>
                    <a:pt x="248" y="1215"/>
                  </a:lnTo>
                  <a:lnTo>
                    <a:pt x="210" y="1348"/>
                  </a:lnTo>
                  <a:lnTo>
                    <a:pt x="134" y="1595"/>
                  </a:lnTo>
                  <a:lnTo>
                    <a:pt x="77" y="1861"/>
                  </a:lnTo>
                  <a:lnTo>
                    <a:pt x="39" y="2126"/>
                  </a:lnTo>
                  <a:lnTo>
                    <a:pt x="20" y="2259"/>
                  </a:lnTo>
                  <a:lnTo>
                    <a:pt x="20" y="2316"/>
                  </a:lnTo>
                  <a:lnTo>
                    <a:pt x="20" y="2392"/>
                  </a:lnTo>
                  <a:lnTo>
                    <a:pt x="1" y="2658"/>
                  </a:lnTo>
                  <a:lnTo>
                    <a:pt x="1" y="2771"/>
                  </a:lnTo>
                  <a:lnTo>
                    <a:pt x="20" y="2904"/>
                  </a:lnTo>
                  <a:lnTo>
                    <a:pt x="39" y="3151"/>
                  </a:lnTo>
                  <a:lnTo>
                    <a:pt x="58" y="3379"/>
                  </a:lnTo>
                  <a:lnTo>
                    <a:pt x="96" y="3587"/>
                  </a:lnTo>
                  <a:lnTo>
                    <a:pt x="134" y="3701"/>
                  </a:lnTo>
                  <a:lnTo>
                    <a:pt x="153" y="3796"/>
                  </a:lnTo>
                  <a:lnTo>
                    <a:pt x="191" y="3967"/>
                  </a:lnTo>
                  <a:lnTo>
                    <a:pt x="248" y="4138"/>
                  </a:lnTo>
                  <a:lnTo>
                    <a:pt x="285" y="4270"/>
                  </a:lnTo>
                  <a:lnTo>
                    <a:pt x="342" y="4403"/>
                  </a:lnTo>
                  <a:lnTo>
                    <a:pt x="399" y="4403"/>
                  </a:lnTo>
                  <a:lnTo>
                    <a:pt x="399" y="4384"/>
                  </a:lnTo>
                  <a:lnTo>
                    <a:pt x="361" y="4119"/>
                  </a:lnTo>
                  <a:lnTo>
                    <a:pt x="342" y="3948"/>
                  </a:lnTo>
                  <a:lnTo>
                    <a:pt x="323" y="3758"/>
                  </a:lnTo>
                  <a:lnTo>
                    <a:pt x="304" y="3663"/>
                  </a:lnTo>
                  <a:lnTo>
                    <a:pt x="304" y="3568"/>
                  </a:lnTo>
                  <a:lnTo>
                    <a:pt x="285" y="3360"/>
                  </a:lnTo>
                  <a:lnTo>
                    <a:pt x="285" y="3132"/>
                  </a:lnTo>
                  <a:lnTo>
                    <a:pt x="285" y="2885"/>
                  </a:lnTo>
                  <a:lnTo>
                    <a:pt x="304" y="2411"/>
                  </a:lnTo>
                  <a:lnTo>
                    <a:pt x="304" y="2354"/>
                  </a:lnTo>
                  <a:lnTo>
                    <a:pt x="304" y="2278"/>
                  </a:lnTo>
                  <a:lnTo>
                    <a:pt x="323" y="2164"/>
                  </a:lnTo>
                  <a:lnTo>
                    <a:pt x="361" y="1917"/>
                  </a:lnTo>
                  <a:lnTo>
                    <a:pt x="418" y="1671"/>
                  </a:lnTo>
                  <a:lnTo>
                    <a:pt x="475" y="1424"/>
                  </a:lnTo>
                  <a:lnTo>
                    <a:pt x="551" y="1196"/>
                  </a:lnTo>
                  <a:lnTo>
                    <a:pt x="627" y="969"/>
                  </a:lnTo>
                  <a:lnTo>
                    <a:pt x="722" y="760"/>
                  </a:lnTo>
                  <a:lnTo>
                    <a:pt x="817" y="570"/>
                  </a:lnTo>
                  <a:lnTo>
                    <a:pt x="1026" y="210"/>
                  </a:lnTo>
                  <a:lnTo>
                    <a:pt x="11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3"/>
            <p:cNvSpPr/>
            <p:nvPr/>
          </p:nvSpPr>
          <p:spPr>
            <a:xfrm>
              <a:off x="-156312" y="2294410"/>
              <a:ext cx="65729" cy="310653"/>
            </a:xfrm>
            <a:custGeom>
              <a:avLst/>
              <a:gdLst/>
              <a:ahLst/>
              <a:cxnLst/>
              <a:rect l="l" t="t" r="r" b="b"/>
              <a:pathLst>
                <a:path w="1253" h="5922" extrusionOk="0">
                  <a:moveTo>
                    <a:pt x="1120" y="1"/>
                  </a:moveTo>
                  <a:lnTo>
                    <a:pt x="892" y="380"/>
                  </a:lnTo>
                  <a:lnTo>
                    <a:pt x="759" y="627"/>
                  </a:lnTo>
                  <a:lnTo>
                    <a:pt x="626" y="874"/>
                  </a:lnTo>
                  <a:lnTo>
                    <a:pt x="513" y="1158"/>
                  </a:lnTo>
                  <a:lnTo>
                    <a:pt x="399" y="1462"/>
                  </a:lnTo>
                  <a:lnTo>
                    <a:pt x="342" y="1614"/>
                  </a:lnTo>
                  <a:lnTo>
                    <a:pt x="304" y="1766"/>
                  </a:lnTo>
                  <a:lnTo>
                    <a:pt x="209" y="2088"/>
                  </a:lnTo>
                  <a:lnTo>
                    <a:pt x="133" y="2430"/>
                  </a:lnTo>
                  <a:lnTo>
                    <a:pt x="76" y="2771"/>
                  </a:lnTo>
                  <a:lnTo>
                    <a:pt x="57" y="2942"/>
                  </a:lnTo>
                  <a:lnTo>
                    <a:pt x="38" y="3113"/>
                  </a:lnTo>
                  <a:lnTo>
                    <a:pt x="19" y="3284"/>
                  </a:lnTo>
                  <a:lnTo>
                    <a:pt x="19" y="3455"/>
                  </a:lnTo>
                  <a:lnTo>
                    <a:pt x="0" y="3796"/>
                  </a:lnTo>
                  <a:lnTo>
                    <a:pt x="19" y="4138"/>
                  </a:lnTo>
                  <a:lnTo>
                    <a:pt x="38" y="4441"/>
                  </a:lnTo>
                  <a:lnTo>
                    <a:pt x="57" y="4612"/>
                  </a:lnTo>
                  <a:lnTo>
                    <a:pt x="76" y="4745"/>
                  </a:lnTo>
                  <a:lnTo>
                    <a:pt x="133" y="5030"/>
                  </a:lnTo>
                  <a:lnTo>
                    <a:pt x="190" y="5295"/>
                  </a:lnTo>
                  <a:lnTo>
                    <a:pt x="247" y="5542"/>
                  </a:lnTo>
                  <a:lnTo>
                    <a:pt x="266" y="5656"/>
                  </a:lnTo>
                  <a:lnTo>
                    <a:pt x="304" y="5751"/>
                  </a:lnTo>
                  <a:lnTo>
                    <a:pt x="361" y="5902"/>
                  </a:lnTo>
                  <a:lnTo>
                    <a:pt x="456" y="5921"/>
                  </a:lnTo>
                  <a:lnTo>
                    <a:pt x="418" y="5732"/>
                  </a:lnTo>
                  <a:lnTo>
                    <a:pt x="399" y="5618"/>
                  </a:lnTo>
                  <a:lnTo>
                    <a:pt x="380" y="5504"/>
                  </a:lnTo>
                  <a:lnTo>
                    <a:pt x="342" y="5276"/>
                  </a:lnTo>
                  <a:lnTo>
                    <a:pt x="323" y="5011"/>
                  </a:lnTo>
                  <a:lnTo>
                    <a:pt x="304" y="4726"/>
                  </a:lnTo>
                  <a:lnTo>
                    <a:pt x="285" y="4574"/>
                  </a:lnTo>
                  <a:lnTo>
                    <a:pt x="285" y="4441"/>
                  </a:lnTo>
                  <a:lnTo>
                    <a:pt x="285" y="4119"/>
                  </a:lnTo>
                  <a:lnTo>
                    <a:pt x="285" y="3796"/>
                  </a:lnTo>
                  <a:lnTo>
                    <a:pt x="304" y="3474"/>
                  </a:lnTo>
                  <a:lnTo>
                    <a:pt x="304" y="3322"/>
                  </a:lnTo>
                  <a:lnTo>
                    <a:pt x="323" y="3151"/>
                  </a:lnTo>
                  <a:lnTo>
                    <a:pt x="342" y="2980"/>
                  </a:lnTo>
                  <a:lnTo>
                    <a:pt x="361" y="2809"/>
                  </a:lnTo>
                  <a:lnTo>
                    <a:pt x="418" y="2487"/>
                  </a:lnTo>
                  <a:lnTo>
                    <a:pt x="494" y="2164"/>
                  </a:lnTo>
                  <a:lnTo>
                    <a:pt x="569" y="1842"/>
                  </a:lnTo>
                  <a:lnTo>
                    <a:pt x="645" y="1538"/>
                  </a:lnTo>
                  <a:lnTo>
                    <a:pt x="835" y="969"/>
                  </a:lnTo>
                  <a:lnTo>
                    <a:pt x="930" y="703"/>
                  </a:lnTo>
                  <a:lnTo>
                    <a:pt x="1044" y="456"/>
                  </a:lnTo>
                  <a:lnTo>
                    <a:pt x="1234" y="39"/>
                  </a:lnTo>
                  <a:lnTo>
                    <a:pt x="12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3"/>
            <p:cNvSpPr/>
            <p:nvPr/>
          </p:nvSpPr>
          <p:spPr>
            <a:xfrm>
              <a:off x="-511712" y="1833571"/>
              <a:ext cx="70765" cy="1622563"/>
            </a:xfrm>
            <a:custGeom>
              <a:avLst/>
              <a:gdLst/>
              <a:ahLst/>
              <a:cxnLst/>
              <a:rect l="l" t="t" r="r" b="b"/>
              <a:pathLst>
                <a:path w="1349" h="30931" extrusionOk="0">
                  <a:moveTo>
                    <a:pt x="893" y="0"/>
                  </a:moveTo>
                  <a:lnTo>
                    <a:pt x="1" y="30931"/>
                  </a:lnTo>
                  <a:lnTo>
                    <a:pt x="1348" y="30931"/>
                  </a:lnTo>
                  <a:lnTo>
                    <a:pt x="1139" y="0"/>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
            <p:cNvSpPr/>
            <p:nvPr/>
          </p:nvSpPr>
          <p:spPr>
            <a:xfrm>
              <a:off x="-657019" y="1956007"/>
              <a:ext cx="399202" cy="16944"/>
            </a:xfrm>
            <a:custGeom>
              <a:avLst/>
              <a:gdLst/>
              <a:ahLst/>
              <a:cxnLst/>
              <a:rect l="l" t="t" r="r" b="b"/>
              <a:pathLst>
                <a:path w="7610" h="323" extrusionOk="0">
                  <a:moveTo>
                    <a:pt x="171" y="0"/>
                  </a:moveTo>
                  <a:lnTo>
                    <a:pt x="95" y="19"/>
                  </a:lnTo>
                  <a:lnTo>
                    <a:pt x="57" y="38"/>
                  </a:lnTo>
                  <a:lnTo>
                    <a:pt x="19" y="95"/>
                  </a:lnTo>
                  <a:lnTo>
                    <a:pt x="0" y="171"/>
                  </a:lnTo>
                  <a:lnTo>
                    <a:pt x="19" y="228"/>
                  </a:lnTo>
                  <a:lnTo>
                    <a:pt x="57" y="285"/>
                  </a:lnTo>
                  <a:lnTo>
                    <a:pt x="95" y="323"/>
                  </a:lnTo>
                  <a:lnTo>
                    <a:pt x="7515" y="323"/>
                  </a:lnTo>
                  <a:lnTo>
                    <a:pt x="7572" y="285"/>
                  </a:lnTo>
                  <a:lnTo>
                    <a:pt x="7591" y="228"/>
                  </a:lnTo>
                  <a:lnTo>
                    <a:pt x="7610" y="171"/>
                  </a:lnTo>
                  <a:lnTo>
                    <a:pt x="7591" y="95"/>
                  </a:lnTo>
                  <a:lnTo>
                    <a:pt x="7572" y="38"/>
                  </a:lnTo>
                  <a:lnTo>
                    <a:pt x="7515" y="19"/>
                  </a:lnTo>
                  <a:lnTo>
                    <a:pt x="74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3"/>
            <p:cNvSpPr/>
            <p:nvPr/>
          </p:nvSpPr>
          <p:spPr>
            <a:xfrm>
              <a:off x="-466913" y="1853453"/>
              <a:ext cx="118501" cy="62792"/>
            </a:xfrm>
            <a:custGeom>
              <a:avLst/>
              <a:gdLst/>
              <a:ahLst/>
              <a:cxnLst/>
              <a:rect l="l" t="t" r="r" b="b"/>
              <a:pathLst>
                <a:path w="2259" h="1197" extrusionOk="0">
                  <a:moveTo>
                    <a:pt x="323" y="1"/>
                  </a:moveTo>
                  <a:lnTo>
                    <a:pt x="209" y="39"/>
                  </a:lnTo>
                  <a:lnTo>
                    <a:pt x="115" y="77"/>
                  </a:lnTo>
                  <a:lnTo>
                    <a:pt x="20" y="115"/>
                  </a:lnTo>
                  <a:lnTo>
                    <a:pt x="1" y="1196"/>
                  </a:lnTo>
                  <a:lnTo>
                    <a:pt x="58" y="1139"/>
                  </a:lnTo>
                  <a:lnTo>
                    <a:pt x="134" y="1063"/>
                  </a:lnTo>
                  <a:lnTo>
                    <a:pt x="228" y="987"/>
                  </a:lnTo>
                  <a:lnTo>
                    <a:pt x="380" y="930"/>
                  </a:lnTo>
                  <a:lnTo>
                    <a:pt x="456" y="911"/>
                  </a:lnTo>
                  <a:lnTo>
                    <a:pt x="665" y="911"/>
                  </a:lnTo>
                  <a:lnTo>
                    <a:pt x="779" y="930"/>
                  </a:lnTo>
                  <a:lnTo>
                    <a:pt x="912" y="949"/>
                  </a:lnTo>
                  <a:lnTo>
                    <a:pt x="1063" y="1006"/>
                  </a:lnTo>
                  <a:lnTo>
                    <a:pt x="1196" y="1044"/>
                  </a:lnTo>
                  <a:lnTo>
                    <a:pt x="1329" y="1063"/>
                  </a:lnTo>
                  <a:lnTo>
                    <a:pt x="1462" y="1082"/>
                  </a:lnTo>
                  <a:lnTo>
                    <a:pt x="1576" y="1063"/>
                  </a:lnTo>
                  <a:lnTo>
                    <a:pt x="1690" y="1044"/>
                  </a:lnTo>
                  <a:lnTo>
                    <a:pt x="1784" y="987"/>
                  </a:lnTo>
                  <a:lnTo>
                    <a:pt x="1879" y="949"/>
                  </a:lnTo>
                  <a:lnTo>
                    <a:pt x="1955" y="893"/>
                  </a:lnTo>
                  <a:lnTo>
                    <a:pt x="2088" y="741"/>
                  </a:lnTo>
                  <a:lnTo>
                    <a:pt x="2183" y="608"/>
                  </a:lnTo>
                  <a:lnTo>
                    <a:pt x="2240" y="475"/>
                  </a:lnTo>
                  <a:lnTo>
                    <a:pt x="2259" y="380"/>
                  </a:lnTo>
                  <a:lnTo>
                    <a:pt x="2145" y="456"/>
                  </a:lnTo>
                  <a:lnTo>
                    <a:pt x="1993" y="513"/>
                  </a:lnTo>
                  <a:lnTo>
                    <a:pt x="1822" y="570"/>
                  </a:lnTo>
                  <a:lnTo>
                    <a:pt x="1614" y="608"/>
                  </a:lnTo>
                  <a:lnTo>
                    <a:pt x="1519" y="608"/>
                  </a:lnTo>
                  <a:lnTo>
                    <a:pt x="1405" y="589"/>
                  </a:lnTo>
                  <a:lnTo>
                    <a:pt x="1310" y="551"/>
                  </a:lnTo>
                  <a:lnTo>
                    <a:pt x="1196" y="494"/>
                  </a:lnTo>
                  <a:lnTo>
                    <a:pt x="1101" y="437"/>
                  </a:lnTo>
                  <a:lnTo>
                    <a:pt x="1006" y="323"/>
                  </a:lnTo>
                  <a:lnTo>
                    <a:pt x="912" y="228"/>
                  </a:lnTo>
                  <a:lnTo>
                    <a:pt x="817" y="152"/>
                  </a:lnTo>
                  <a:lnTo>
                    <a:pt x="722" y="96"/>
                  </a:lnTo>
                  <a:lnTo>
                    <a:pt x="646" y="58"/>
                  </a:lnTo>
                  <a:lnTo>
                    <a:pt x="551" y="20"/>
                  </a:lnTo>
                  <a:lnTo>
                    <a:pt x="4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3"/>
            <p:cNvSpPr/>
            <p:nvPr/>
          </p:nvSpPr>
          <p:spPr>
            <a:xfrm>
              <a:off x="-675956" y="1964925"/>
              <a:ext cx="383307" cy="237003"/>
            </a:xfrm>
            <a:custGeom>
              <a:avLst/>
              <a:gdLst/>
              <a:ahLst/>
              <a:cxnLst/>
              <a:rect l="l" t="t" r="r" b="b"/>
              <a:pathLst>
                <a:path w="7307" h="4518" extrusionOk="0">
                  <a:moveTo>
                    <a:pt x="1007" y="1"/>
                  </a:moveTo>
                  <a:lnTo>
                    <a:pt x="855" y="153"/>
                  </a:lnTo>
                  <a:lnTo>
                    <a:pt x="722" y="324"/>
                  </a:lnTo>
                  <a:lnTo>
                    <a:pt x="608" y="494"/>
                  </a:lnTo>
                  <a:lnTo>
                    <a:pt x="494" y="665"/>
                  </a:lnTo>
                  <a:lnTo>
                    <a:pt x="399" y="836"/>
                  </a:lnTo>
                  <a:lnTo>
                    <a:pt x="323" y="1026"/>
                  </a:lnTo>
                  <a:lnTo>
                    <a:pt x="191" y="1386"/>
                  </a:lnTo>
                  <a:lnTo>
                    <a:pt x="96" y="1747"/>
                  </a:lnTo>
                  <a:lnTo>
                    <a:pt x="39" y="2107"/>
                  </a:lnTo>
                  <a:lnTo>
                    <a:pt x="20" y="2468"/>
                  </a:lnTo>
                  <a:lnTo>
                    <a:pt x="1" y="2809"/>
                  </a:lnTo>
                  <a:lnTo>
                    <a:pt x="20" y="3132"/>
                  </a:lnTo>
                  <a:lnTo>
                    <a:pt x="58" y="3436"/>
                  </a:lnTo>
                  <a:lnTo>
                    <a:pt x="134" y="3929"/>
                  </a:lnTo>
                  <a:lnTo>
                    <a:pt x="210" y="4252"/>
                  </a:lnTo>
                  <a:lnTo>
                    <a:pt x="247" y="4365"/>
                  </a:lnTo>
                  <a:lnTo>
                    <a:pt x="6737" y="4517"/>
                  </a:lnTo>
                  <a:lnTo>
                    <a:pt x="6642" y="3929"/>
                  </a:lnTo>
                  <a:lnTo>
                    <a:pt x="6566" y="3398"/>
                  </a:lnTo>
                  <a:lnTo>
                    <a:pt x="6547" y="2904"/>
                  </a:lnTo>
                  <a:lnTo>
                    <a:pt x="6547" y="2468"/>
                  </a:lnTo>
                  <a:lnTo>
                    <a:pt x="6566" y="2050"/>
                  </a:lnTo>
                  <a:lnTo>
                    <a:pt x="6623" y="1690"/>
                  </a:lnTo>
                  <a:lnTo>
                    <a:pt x="6680" y="1348"/>
                  </a:lnTo>
                  <a:lnTo>
                    <a:pt x="6775" y="1064"/>
                  </a:lnTo>
                  <a:lnTo>
                    <a:pt x="6851" y="798"/>
                  </a:lnTo>
                  <a:lnTo>
                    <a:pt x="6946" y="589"/>
                  </a:lnTo>
                  <a:lnTo>
                    <a:pt x="7041" y="399"/>
                  </a:lnTo>
                  <a:lnTo>
                    <a:pt x="7117" y="248"/>
                  </a:lnTo>
                  <a:lnTo>
                    <a:pt x="7250" y="58"/>
                  </a:lnTo>
                  <a:lnTo>
                    <a:pt x="73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
            <p:cNvSpPr/>
            <p:nvPr/>
          </p:nvSpPr>
          <p:spPr>
            <a:xfrm>
              <a:off x="-609230" y="1964925"/>
              <a:ext cx="60746" cy="231023"/>
            </a:xfrm>
            <a:custGeom>
              <a:avLst/>
              <a:gdLst/>
              <a:ahLst/>
              <a:cxnLst/>
              <a:rect l="l" t="t" r="r" b="b"/>
              <a:pathLst>
                <a:path w="1158" h="4404" extrusionOk="0">
                  <a:moveTo>
                    <a:pt x="968" y="1"/>
                  </a:moveTo>
                  <a:lnTo>
                    <a:pt x="873" y="115"/>
                  </a:lnTo>
                  <a:lnTo>
                    <a:pt x="740" y="267"/>
                  </a:lnTo>
                  <a:lnTo>
                    <a:pt x="683" y="361"/>
                  </a:lnTo>
                  <a:lnTo>
                    <a:pt x="626" y="456"/>
                  </a:lnTo>
                  <a:lnTo>
                    <a:pt x="494" y="646"/>
                  </a:lnTo>
                  <a:lnTo>
                    <a:pt x="380" y="874"/>
                  </a:lnTo>
                  <a:lnTo>
                    <a:pt x="285" y="1102"/>
                  </a:lnTo>
                  <a:lnTo>
                    <a:pt x="228" y="1215"/>
                  </a:lnTo>
                  <a:lnTo>
                    <a:pt x="190" y="1348"/>
                  </a:lnTo>
                  <a:lnTo>
                    <a:pt x="114" y="1595"/>
                  </a:lnTo>
                  <a:lnTo>
                    <a:pt x="57" y="1861"/>
                  </a:lnTo>
                  <a:lnTo>
                    <a:pt x="19" y="2126"/>
                  </a:lnTo>
                  <a:lnTo>
                    <a:pt x="0" y="2259"/>
                  </a:lnTo>
                  <a:lnTo>
                    <a:pt x="0" y="2316"/>
                  </a:lnTo>
                  <a:lnTo>
                    <a:pt x="0" y="2392"/>
                  </a:lnTo>
                  <a:lnTo>
                    <a:pt x="0" y="2658"/>
                  </a:lnTo>
                  <a:lnTo>
                    <a:pt x="0" y="2771"/>
                  </a:lnTo>
                  <a:lnTo>
                    <a:pt x="0" y="2904"/>
                  </a:lnTo>
                  <a:lnTo>
                    <a:pt x="19" y="3151"/>
                  </a:lnTo>
                  <a:lnTo>
                    <a:pt x="57" y="3379"/>
                  </a:lnTo>
                  <a:lnTo>
                    <a:pt x="95" y="3587"/>
                  </a:lnTo>
                  <a:lnTo>
                    <a:pt x="114" y="3701"/>
                  </a:lnTo>
                  <a:lnTo>
                    <a:pt x="133" y="3796"/>
                  </a:lnTo>
                  <a:lnTo>
                    <a:pt x="190" y="3967"/>
                  </a:lnTo>
                  <a:lnTo>
                    <a:pt x="228" y="4138"/>
                  </a:lnTo>
                  <a:lnTo>
                    <a:pt x="285" y="4270"/>
                  </a:lnTo>
                  <a:lnTo>
                    <a:pt x="323" y="4403"/>
                  </a:lnTo>
                  <a:lnTo>
                    <a:pt x="380" y="4403"/>
                  </a:lnTo>
                  <a:lnTo>
                    <a:pt x="380" y="4384"/>
                  </a:lnTo>
                  <a:lnTo>
                    <a:pt x="342" y="4119"/>
                  </a:lnTo>
                  <a:lnTo>
                    <a:pt x="323" y="3948"/>
                  </a:lnTo>
                  <a:lnTo>
                    <a:pt x="304" y="3758"/>
                  </a:lnTo>
                  <a:lnTo>
                    <a:pt x="285" y="3663"/>
                  </a:lnTo>
                  <a:lnTo>
                    <a:pt x="285" y="3568"/>
                  </a:lnTo>
                  <a:lnTo>
                    <a:pt x="266" y="3360"/>
                  </a:lnTo>
                  <a:lnTo>
                    <a:pt x="266" y="3132"/>
                  </a:lnTo>
                  <a:lnTo>
                    <a:pt x="266" y="2885"/>
                  </a:lnTo>
                  <a:lnTo>
                    <a:pt x="285" y="2411"/>
                  </a:lnTo>
                  <a:lnTo>
                    <a:pt x="285" y="2354"/>
                  </a:lnTo>
                  <a:lnTo>
                    <a:pt x="304" y="2278"/>
                  </a:lnTo>
                  <a:lnTo>
                    <a:pt x="304" y="2164"/>
                  </a:lnTo>
                  <a:lnTo>
                    <a:pt x="361" y="1917"/>
                  </a:lnTo>
                  <a:lnTo>
                    <a:pt x="399" y="1671"/>
                  </a:lnTo>
                  <a:lnTo>
                    <a:pt x="475" y="1424"/>
                  </a:lnTo>
                  <a:lnTo>
                    <a:pt x="532" y="1196"/>
                  </a:lnTo>
                  <a:lnTo>
                    <a:pt x="626" y="969"/>
                  </a:lnTo>
                  <a:lnTo>
                    <a:pt x="721" y="760"/>
                  </a:lnTo>
                  <a:lnTo>
                    <a:pt x="816" y="570"/>
                  </a:lnTo>
                  <a:lnTo>
                    <a:pt x="1006" y="210"/>
                  </a:lnTo>
                  <a:lnTo>
                    <a:pt x="11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
            <p:cNvSpPr/>
            <p:nvPr/>
          </p:nvSpPr>
          <p:spPr>
            <a:xfrm>
              <a:off x="-447976" y="1964925"/>
              <a:ext cx="60746" cy="234013"/>
            </a:xfrm>
            <a:custGeom>
              <a:avLst/>
              <a:gdLst/>
              <a:ahLst/>
              <a:cxnLst/>
              <a:rect l="l" t="t" r="r" b="b"/>
              <a:pathLst>
                <a:path w="1158" h="4461" extrusionOk="0">
                  <a:moveTo>
                    <a:pt x="968" y="1"/>
                  </a:moveTo>
                  <a:lnTo>
                    <a:pt x="873" y="115"/>
                  </a:lnTo>
                  <a:lnTo>
                    <a:pt x="740" y="267"/>
                  </a:lnTo>
                  <a:lnTo>
                    <a:pt x="683" y="361"/>
                  </a:lnTo>
                  <a:lnTo>
                    <a:pt x="626" y="456"/>
                  </a:lnTo>
                  <a:lnTo>
                    <a:pt x="494" y="646"/>
                  </a:lnTo>
                  <a:lnTo>
                    <a:pt x="380" y="874"/>
                  </a:lnTo>
                  <a:lnTo>
                    <a:pt x="285" y="1102"/>
                  </a:lnTo>
                  <a:lnTo>
                    <a:pt x="228" y="1215"/>
                  </a:lnTo>
                  <a:lnTo>
                    <a:pt x="190" y="1348"/>
                  </a:lnTo>
                  <a:lnTo>
                    <a:pt x="114" y="1595"/>
                  </a:lnTo>
                  <a:lnTo>
                    <a:pt x="57" y="1861"/>
                  </a:lnTo>
                  <a:lnTo>
                    <a:pt x="19" y="2126"/>
                  </a:lnTo>
                  <a:lnTo>
                    <a:pt x="19" y="2259"/>
                  </a:lnTo>
                  <a:lnTo>
                    <a:pt x="0" y="2316"/>
                  </a:lnTo>
                  <a:lnTo>
                    <a:pt x="0" y="2392"/>
                  </a:lnTo>
                  <a:lnTo>
                    <a:pt x="0" y="2658"/>
                  </a:lnTo>
                  <a:lnTo>
                    <a:pt x="0" y="2771"/>
                  </a:lnTo>
                  <a:lnTo>
                    <a:pt x="0" y="2904"/>
                  </a:lnTo>
                  <a:lnTo>
                    <a:pt x="19" y="3151"/>
                  </a:lnTo>
                  <a:lnTo>
                    <a:pt x="57" y="3379"/>
                  </a:lnTo>
                  <a:lnTo>
                    <a:pt x="95" y="3587"/>
                  </a:lnTo>
                  <a:lnTo>
                    <a:pt x="114" y="3701"/>
                  </a:lnTo>
                  <a:lnTo>
                    <a:pt x="133" y="3796"/>
                  </a:lnTo>
                  <a:lnTo>
                    <a:pt x="190" y="3967"/>
                  </a:lnTo>
                  <a:lnTo>
                    <a:pt x="228" y="4138"/>
                  </a:lnTo>
                  <a:lnTo>
                    <a:pt x="285" y="4270"/>
                  </a:lnTo>
                  <a:lnTo>
                    <a:pt x="323" y="4403"/>
                  </a:lnTo>
                  <a:lnTo>
                    <a:pt x="361" y="4460"/>
                  </a:lnTo>
                  <a:lnTo>
                    <a:pt x="399" y="4460"/>
                  </a:lnTo>
                  <a:lnTo>
                    <a:pt x="380" y="4384"/>
                  </a:lnTo>
                  <a:lnTo>
                    <a:pt x="342" y="4119"/>
                  </a:lnTo>
                  <a:lnTo>
                    <a:pt x="323" y="3948"/>
                  </a:lnTo>
                  <a:lnTo>
                    <a:pt x="304" y="3758"/>
                  </a:lnTo>
                  <a:lnTo>
                    <a:pt x="285" y="3663"/>
                  </a:lnTo>
                  <a:lnTo>
                    <a:pt x="285" y="3568"/>
                  </a:lnTo>
                  <a:lnTo>
                    <a:pt x="266" y="3360"/>
                  </a:lnTo>
                  <a:lnTo>
                    <a:pt x="266" y="3132"/>
                  </a:lnTo>
                  <a:lnTo>
                    <a:pt x="266" y="2885"/>
                  </a:lnTo>
                  <a:lnTo>
                    <a:pt x="285" y="2411"/>
                  </a:lnTo>
                  <a:lnTo>
                    <a:pt x="285" y="2354"/>
                  </a:lnTo>
                  <a:lnTo>
                    <a:pt x="304" y="2278"/>
                  </a:lnTo>
                  <a:lnTo>
                    <a:pt x="323" y="2164"/>
                  </a:lnTo>
                  <a:lnTo>
                    <a:pt x="361" y="1917"/>
                  </a:lnTo>
                  <a:lnTo>
                    <a:pt x="399" y="1671"/>
                  </a:lnTo>
                  <a:lnTo>
                    <a:pt x="475" y="1424"/>
                  </a:lnTo>
                  <a:lnTo>
                    <a:pt x="532" y="1196"/>
                  </a:lnTo>
                  <a:lnTo>
                    <a:pt x="626" y="969"/>
                  </a:lnTo>
                  <a:lnTo>
                    <a:pt x="721" y="760"/>
                  </a:lnTo>
                  <a:lnTo>
                    <a:pt x="816" y="570"/>
                  </a:lnTo>
                  <a:lnTo>
                    <a:pt x="1006" y="210"/>
                  </a:lnTo>
                  <a:lnTo>
                    <a:pt x="11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
            <p:cNvSpPr/>
            <p:nvPr/>
          </p:nvSpPr>
          <p:spPr>
            <a:xfrm>
              <a:off x="-757580" y="2294410"/>
              <a:ext cx="513716" cy="317630"/>
            </a:xfrm>
            <a:custGeom>
              <a:avLst/>
              <a:gdLst/>
              <a:ahLst/>
              <a:cxnLst/>
              <a:rect l="l" t="t" r="r" b="b"/>
              <a:pathLst>
                <a:path w="9793" h="6055" extrusionOk="0">
                  <a:moveTo>
                    <a:pt x="1329" y="1"/>
                  </a:moveTo>
                  <a:lnTo>
                    <a:pt x="1139" y="229"/>
                  </a:lnTo>
                  <a:lnTo>
                    <a:pt x="969" y="437"/>
                  </a:lnTo>
                  <a:lnTo>
                    <a:pt x="798" y="665"/>
                  </a:lnTo>
                  <a:lnTo>
                    <a:pt x="665" y="912"/>
                  </a:lnTo>
                  <a:lnTo>
                    <a:pt x="532" y="1139"/>
                  </a:lnTo>
                  <a:lnTo>
                    <a:pt x="437" y="1386"/>
                  </a:lnTo>
                  <a:lnTo>
                    <a:pt x="342" y="1633"/>
                  </a:lnTo>
                  <a:lnTo>
                    <a:pt x="247" y="1880"/>
                  </a:lnTo>
                  <a:lnTo>
                    <a:pt x="191" y="2126"/>
                  </a:lnTo>
                  <a:lnTo>
                    <a:pt x="134" y="2373"/>
                  </a:lnTo>
                  <a:lnTo>
                    <a:pt x="58" y="2847"/>
                  </a:lnTo>
                  <a:lnTo>
                    <a:pt x="20" y="3322"/>
                  </a:lnTo>
                  <a:lnTo>
                    <a:pt x="1" y="3777"/>
                  </a:lnTo>
                  <a:lnTo>
                    <a:pt x="20" y="4214"/>
                  </a:lnTo>
                  <a:lnTo>
                    <a:pt x="58" y="4612"/>
                  </a:lnTo>
                  <a:lnTo>
                    <a:pt x="115" y="4954"/>
                  </a:lnTo>
                  <a:lnTo>
                    <a:pt x="172" y="5276"/>
                  </a:lnTo>
                  <a:lnTo>
                    <a:pt x="285" y="5713"/>
                  </a:lnTo>
                  <a:lnTo>
                    <a:pt x="323" y="5864"/>
                  </a:lnTo>
                  <a:lnTo>
                    <a:pt x="2316" y="5921"/>
                  </a:lnTo>
                  <a:lnTo>
                    <a:pt x="2411" y="5921"/>
                  </a:lnTo>
                  <a:lnTo>
                    <a:pt x="6547" y="5997"/>
                  </a:lnTo>
                  <a:lnTo>
                    <a:pt x="6623" y="5997"/>
                  </a:lnTo>
                  <a:lnTo>
                    <a:pt x="9033" y="6054"/>
                  </a:lnTo>
                  <a:lnTo>
                    <a:pt x="8957" y="5656"/>
                  </a:lnTo>
                  <a:lnTo>
                    <a:pt x="8881" y="5295"/>
                  </a:lnTo>
                  <a:lnTo>
                    <a:pt x="8806" y="4574"/>
                  </a:lnTo>
                  <a:lnTo>
                    <a:pt x="8768" y="3910"/>
                  </a:lnTo>
                  <a:lnTo>
                    <a:pt x="8768" y="3322"/>
                  </a:lnTo>
                  <a:lnTo>
                    <a:pt x="8806" y="2771"/>
                  </a:lnTo>
                  <a:lnTo>
                    <a:pt x="8862" y="2278"/>
                  </a:lnTo>
                  <a:lnTo>
                    <a:pt x="8957" y="1823"/>
                  </a:lnTo>
                  <a:lnTo>
                    <a:pt x="9071" y="1443"/>
                  </a:lnTo>
                  <a:lnTo>
                    <a:pt x="9185" y="1102"/>
                  </a:lnTo>
                  <a:lnTo>
                    <a:pt x="9299" y="798"/>
                  </a:lnTo>
                  <a:lnTo>
                    <a:pt x="9432" y="551"/>
                  </a:lnTo>
                  <a:lnTo>
                    <a:pt x="9546" y="361"/>
                  </a:lnTo>
                  <a:lnTo>
                    <a:pt x="9716" y="96"/>
                  </a:lnTo>
                  <a:lnTo>
                    <a:pt x="97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
            <p:cNvSpPr/>
            <p:nvPr/>
          </p:nvSpPr>
          <p:spPr>
            <a:xfrm>
              <a:off x="-654029" y="2294410"/>
              <a:ext cx="64733" cy="310653"/>
            </a:xfrm>
            <a:custGeom>
              <a:avLst/>
              <a:gdLst/>
              <a:ahLst/>
              <a:cxnLst/>
              <a:rect l="l" t="t" r="r" b="b"/>
              <a:pathLst>
                <a:path w="1234" h="5922" extrusionOk="0">
                  <a:moveTo>
                    <a:pt x="1101" y="1"/>
                  </a:moveTo>
                  <a:lnTo>
                    <a:pt x="873" y="380"/>
                  </a:lnTo>
                  <a:lnTo>
                    <a:pt x="759" y="627"/>
                  </a:lnTo>
                  <a:lnTo>
                    <a:pt x="626" y="874"/>
                  </a:lnTo>
                  <a:lnTo>
                    <a:pt x="513" y="1158"/>
                  </a:lnTo>
                  <a:lnTo>
                    <a:pt x="399" y="1462"/>
                  </a:lnTo>
                  <a:lnTo>
                    <a:pt x="342" y="1614"/>
                  </a:lnTo>
                  <a:lnTo>
                    <a:pt x="285" y="1766"/>
                  </a:lnTo>
                  <a:lnTo>
                    <a:pt x="190" y="2088"/>
                  </a:lnTo>
                  <a:lnTo>
                    <a:pt x="133" y="2430"/>
                  </a:lnTo>
                  <a:lnTo>
                    <a:pt x="76" y="2771"/>
                  </a:lnTo>
                  <a:lnTo>
                    <a:pt x="38" y="2942"/>
                  </a:lnTo>
                  <a:lnTo>
                    <a:pt x="19" y="3113"/>
                  </a:lnTo>
                  <a:lnTo>
                    <a:pt x="19" y="3284"/>
                  </a:lnTo>
                  <a:lnTo>
                    <a:pt x="0" y="3455"/>
                  </a:lnTo>
                  <a:lnTo>
                    <a:pt x="0" y="3796"/>
                  </a:lnTo>
                  <a:lnTo>
                    <a:pt x="0" y="4138"/>
                  </a:lnTo>
                  <a:lnTo>
                    <a:pt x="38" y="4441"/>
                  </a:lnTo>
                  <a:lnTo>
                    <a:pt x="57" y="4612"/>
                  </a:lnTo>
                  <a:lnTo>
                    <a:pt x="76" y="4745"/>
                  </a:lnTo>
                  <a:lnTo>
                    <a:pt x="114" y="5030"/>
                  </a:lnTo>
                  <a:lnTo>
                    <a:pt x="171" y="5295"/>
                  </a:lnTo>
                  <a:lnTo>
                    <a:pt x="228" y="5542"/>
                  </a:lnTo>
                  <a:lnTo>
                    <a:pt x="266" y="5656"/>
                  </a:lnTo>
                  <a:lnTo>
                    <a:pt x="304" y="5751"/>
                  </a:lnTo>
                  <a:lnTo>
                    <a:pt x="342" y="5921"/>
                  </a:lnTo>
                  <a:lnTo>
                    <a:pt x="437" y="5921"/>
                  </a:lnTo>
                  <a:lnTo>
                    <a:pt x="418" y="5732"/>
                  </a:lnTo>
                  <a:lnTo>
                    <a:pt x="399" y="5618"/>
                  </a:lnTo>
                  <a:lnTo>
                    <a:pt x="380" y="5504"/>
                  </a:lnTo>
                  <a:lnTo>
                    <a:pt x="342" y="5276"/>
                  </a:lnTo>
                  <a:lnTo>
                    <a:pt x="323" y="5011"/>
                  </a:lnTo>
                  <a:lnTo>
                    <a:pt x="285" y="4726"/>
                  </a:lnTo>
                  <a:lnTo>
                    <a:pt x="285" y="4574"/>
                  </a:lnTo>
                  <a:lnTo>
                    <a:pt x="285" y="4441"/>
                  </a:lnTo>
                  <a:lnTo>
                    <a:pt x="266" y="4119"/>
                  </a:lnTo>
                  <a:lnTo>
                    <a:pt x="266" y="3796"/>
                  </a:lnTo>
                  <a:lnTo>
                    <a:pt x="285" y="3474"/>
                  </a:lnTo>
                  <a:lnTo>
                    <a:pt x="304" y="3322"/>
                  </a:lnTo>
                  <a:lnTo>
                    <a:pt x="323" y="3151"/>
                  </a:lnTo>
                  <a:lnTo>
                    <a:pt x="342" y="2980"/>
                  </a:lnTo>
                  <a:lnTo>
                    <a:pt x="361" y="2809"/>
                  </a:lnTo>
                  <a:lnTo>
                    <a:pt x="418" y="2487"/>
                  </a:lnTo>
                  <a:lnTo>
                    <a:pt x="475" y="2164"/>
                  </a:lnTo>
                  <a:lnTo>
                    <a:pt x="551" y="1842"/>
                  </a:lnTo>
                  <a:lnTo>
                    <a:pt x="645" y="1538"/>
                  </a:lnTo>
                  <a:lnTo>
                    <a:pt x="835" y="969"/>
                  </a:lnTo>
                  <a:lnTo>
                    <a:pt x="930" y="703"/>
                  </a:lnTo>
                  <a:lnTo>
                    <a:pt x="1025" y="456"/>
                  </a:lnTo>
                  <a:lnTo>
                    <a:pt x="1215" y="39"/>
                  </a:lnTo>
                  <a:lnTo>
                    <a:pt x="12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
            <p:cNvSpPr/>
            <p:nvPr/>
          </p:nvSpPr>
          <p:spPr>
            <a:xfrm>
              <a:off x="-434074" y="2294410"/>
              <a:ext cx="64785" cy="314640"/>
            </a:xfrm>
            <a:custGeom>
              <a:avLst/>
              <a:gdLst/>
              <a:ahLst/>
              <a:cxnLst/>
              <a:rect l="l" t="t" r="r" b="b"/>
              <a:pathLst>
                <a:path w="1235" h="5998" extrusionOk="0">
                  <a:moveTo>
                    <a:pt x="1102" y="1"/>
                  </a:moveTo>
                  <a:lnTo>
                    <a:pt x="874" y="380"/>
                  </a:lnTo>
                  <a:lnTo>
                    <a:pt x="741" y="627"/>
                  </a:lnTo>
                  <a:lnTo>
                    <a:pt x="627" y="874"/>
                  </a:lnTo>
                  <a:lnTo>
                    <a:pt x="494" y="1158"/>
                  </a:lnTo>
                  <a:lnTo>
                    <a:pt x="380" y="1462"/>
                  </a:lnTo>
                  <a:lnTo>
                    <a:pt x="342" y="1614"/>
                  </a:lnTo>
                  <a:lnTo>
                    <a:pt x="286" y="1766"/>
                  </a:lnTo>
                  <a:lnTo>
                    <a:pt x="191" y="2088"/>
                  </a:lnTo>
                  <a:lnTo>
                    <a:pt x="115" y="2430"/>
                  </a:lnTo>
                  <a:lnTo>
                    <a:pt x="58" y="2771"/>
                  </a:lnTo>
                  <a:lnTo>
                    <a:pt x="39" y="2942"/>
                  </a:lnTo>
                  <a:lnTo>
                    <a:pt x="20" y="3113"/>
                  </a:lnTo>
                  <a:lnTo>
                    <a:pt x="1" y="3284"/>
                  </a:lnTo>
                  <a:lnTo>
                    <a:pt x="1" y="3455"/>
                  </a:lnTo>
                  <a:lnTo>
                    <a:pt x="1" y="3796"/>
                  </a:lnTo>
                  <a:lnTo>
                    <a:pt x="1" y="4138"/>
                  </a:lnTo>
                  <a:lnTo>
                    <a:pt x="39" y="4441"/>
                  </a:lnTo>
                  <a:lnTo>
                    <a:pt x="39" y="4612"/>
                  </a:lnTo>
                  <a:lnTo>
                    <a:pt x="77" y="4745"/>
                  </a:lnTo>
                  <a:lnTo>
                    <a:pt x="115" y="5030"/>
                  </a:lnTo>
                  <a:lnTo>
                    <a:pt x="172" y="5295"/>
                  </a:lnTo>
                  <a:lnTo>
                    <a:pt x="229" y="5542"/>
                  </a:lnTo>
                  <a:lnTo>
                    <a:pt x="267" y="5656"/>
                  </a:lnTo>
                  <a:lnTo>
                    <a:pt x="305" y="5751"/>
                  </a:lnTo>
                  <a:lnTo>
                    <a:pt x="361" y="5940"/>
                  </a:lnTo>
                  <a:lnTo>
                    <a:pt x="380" y="5997"/>
                  </a:lnTo>
                  <a:lnTo>
                    <a:pt x="456" y="5997"/>
                  </a:lnTo>
                  <a:lnTo>
                    <a:pt x="437" y="5921"/>
                  </a:lnTo>
                  <a:lnTo>
                    <a:pt x="399" y="5732"/>
                  </a:lnTo>
                  <a:lnTo>
                    <a:pt x="380" y="5618"/>
                  </a:lnTo>
                  <a:lnTo>
                    <a:pt x="380" y="5504"/>
                  </a:lnTo>
                  <a:lnTo>
                    <a:pt x="342" y="5276"/>
                  </a:lnTo>
                  <a:lnTo>
                    <a:pt x="305" y="5011"/>
                  </a:lnTo>
                  <a:lnTo>
                    <a:pt x="286" y="4726"/>
                  </a:lnTo>
                  <a:lnTo>
                    <a:pt x="286" y="4574"/>
                  </a:lnTo>
                  <a:lnTo>
                    <a:pt x="267" y="4441"/>
                  </a:lnTo>
                  <a:lnTo>
                    <a:pt x="267" y="4119"/>
                  </a:lnTo>
                  <a:lnTo>
                    <a:pt x="267" y="3796"/>
                  </a:lnTo>
                  <a:lnTo>
                    <a:pt x="286" y="3474"/>
                  </a:lnTo>
                  <a:lnTo>
                    <a:pt x="305" y="3322"/>
                  </a:lnTo>
                  <a:lnTo>
                    <a:pt x="324" y="3151"/>
                  </a:lnTo>
                  <a:lnTo>
                    <a:pt x="342" y="2980"/>
                  </a:lnTo>
                  <a:lnTo>
                    <a:pt x="361" y="2809"/>
                  </a:lnTo>
                  <a:lnTo>
                    <a:pt x="418" y="2487"/>
                  </a:lnTo>
                  <a:lnTo>
                    <a:pt x="475" y="2164"/>
                  </a:lnTo>
                  <a:lnTo>
                    <a:pt x="551" y="1842"/>
                  </a:lnTo>
                  <a:lnTo>
                    <a:pt x="646" y="1538"/>
                  </a:lnTo>
                  <a:lnTo>
                    <a:pt x="817" y="969"/>
                  </a:lnTo>
                  <a:lnTo>
                    <a:pt x="931" y="703"/>
                  </a:lnTo>
                  <a:lnTo>
                    <a:pt x="1026" y="456"/>
                  </a:lnTo>
                  <a:lnTo>
                    <a:pt x="1215" y="39"/>
                  </a:lnTo>
                  <a:lnTo>
                    <a:pt x="12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
            <p:cNvSpPr/>
            <p:nvPr/>
          </p:nvSpPr>
          <p:spPr>
            <a:xfrm>
              <a:off x="-731666" y="2283499"/>
              <a:ext cx="534594" cy="22924"/>
            </a:xfrm>
            <a:custGeom>
              <a:avLst/>
              <a:gdLst/>
              <a:ahLst/>
              <a:cxnLst/>
              <a:rect l="l" t="t" r="r" b="b"/>
              <a:pathLst>
                <a:path w="10191" h="437" extrusionOk="0">
                  <a:moveTo>
                    <a:pt x="209" y="0"/>
                  </a:moveTo>
                  <a:lnTo>
                    <a:pt x="133" y="19"/>
                  </a:lnTo>
                  <a:lnTo>
                    <a:pt x="57" y="57"/>
                  </a:lnTo>
                  <a:lnTo>
                    <a:pt x="19" y="133"/>
                  </a:lnTo>
                  <a:lnTo>
                    <a:pt x="0" y="209"/>
                  </a:lnTo>
                  <a:lnTo>
                    <a:pt x="19" y="304"/>
                  </a:lnTo>
                  <a:lnTo>
                    <a:pt x="57" y="380"/>
                  </a:lnTo>
                  <a:lnTo>
                    <a:pt x="133" y="418"/>
                  </a:lnTo>
                  <a:lnTo>
                    <a:pt x="209" y="437"/>
                  </a:lnTo>
                  <a:lnTo>
                    <a:pt x="9962" y="437"/>
                  </a:lnTo>
                  <a:lnTo>
                    <a:pt x="10057" y="418"/>
                  </a:lnTo>
                  <a:lnTo>
                    <a:pt x="10114" y="380"/>
                  </a:lnTo>
                  <a:lnTo>
                    <a:pt x="10171" y="304"/>
                  </a:lnTo>
                  <a:lnTo>
                    <a:pt x="10190" y="209"/>
                  </a:lnTo>
                  <a:lnTo>
                    <a:pt x="10171" y="133"/>
                  </a:lnTo>
                  <a:lnTo>
                    <a:pt x="10114" y="57"/>
                  </a:lnTo>
                  <a:lnTo>
                    <a:pt x="10057" y="19"/>
                  </a:lnTo>
                  <a:lnTo>
                    <a:pt x="9962" y="0"/>
                  </a:lnTo>
                  <a:close/>
                </a:path>
              </a:pathLst>
            </a:custGeom>
            <a:solidFill>
              <a:srgbClr val="885E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
            <p:cNvSpPr/>
            <p:nvPr/>
          </p:nvSpPr>
          <p:spPr>
            <a:xfrm>
              <a:off x="-909864" y="2715487"/>
              <a:ext cx="802337" cy="495776"/>
            </a:xfrm>
            <a:custGeom>
              <a:avLst/>
              <a:gdLst/>
              <a:ahLst/>
              <a:cxnLst/>
              <a:rect l="l" t="t" r="r" b="b"/>
              <a:pathLst>
                <a:path w="15295" h="9451" extrusionOk="0">
                  <a:moveTo>
                    <a:pt x="2088" y="1"/>
                  </a:moveTo>
                  <a:lnTo>
                    <a:pt x="1784" y="323"/>
                  </a:lnTo>
                  <a:lnTo>
                    <a:pt x="1500" y="684"/>
                  </a:lnTo>
                  <a:lnTo>
                    <a:pt x="1253" y="1044"/>
                  </a:lnTo>
                  <a:lnTo>
                    <a:pt x="1025" y="1405"/>
                  </a:lnTo>
                  <a:lnTo>
                    <a:pt x="835" y="1765"/>
                  </a:lnTo>
                  <a:lnTo>
                    <a:pt x="665" y="2145"/>
                  </a:lnTo>
                  <a:lnTo>
                    <a:pt x="513" y="2524"/>
                  </a:lnTo>
                  <a:lnTo>
                    <a:pt x="380" y="2904"/>
                  </a:lnTo>
                  <a:lnTo>
                    <a:pt x="285" y="3303"/>
                  </a:lnTo>
                  <a:lnTo>
                    <a:pt x="190" y="3682"/>
                  </a:lnTo>
                  <a:lnTo>
                    <a:pt x="133" y="4062"/>
                  </a:lnTo>
                  <a:lnTo>
                    <a:pt x="76" y="4441"/>
                  </a:lnTo>
                  <a:lnTo>
                    <a:pt x="38" y="4821"/>
                  </a:lnTo>
                  <a:lnTo>
                    <a:pt x="19" y="5181"/>
                  </a:lnTo>
                  <a:lnTo>
                    <a:pt x="1" y="5542"/>
                  </a:lnTo>
                  <a:lnTo>
                    <a:pt x="1" y="5902"/>
                  </a:lnTo>
                  <a:lnTo>
                    <a:pt x="38" y="6566"/>
                  </a:lnTo>
                  <a:lnTo>
                    <a:pt x="95" y="7193"/>
                  </a:lnTo>
                  <a:lnTo>
                    <a:pt x="171" y="7743"/>
                  </a:lnTo>
                  <a:lnTo>
                    <a:pt x="266" y="8217"/>
                  </a:lnTo>
                  <a:lnTo>
                    <a:pt x="342" y="8616"/>
                  </a:lnTo>
                  <a:lnTo>
                    <a:pt x="418" y="8919"/>
                  </a:lnTo>
                  <a:lnTo>
                    <a:pt x="494" y="9166"/>
                  </a:lnTo>
                  <a:lnTo>
                    <a:pt x="2467" y="9204"/>
                  </a:lnTo>
                  <a:lnTo>
                    <a:pt x="2562" y="9204"/>
                  </a:lnTo>
                  <a:lnTo>
                    <a:pt x="7211" y="9299"/>
                  </a:lnTo>
                  <a:lnTo>
                    <a:pt x="7306" y="9299"/>
                  </a:lnTo>
                  <a:lnTo>
                    <a:pt x="12885" y="9432"/>
                  </a:lnTo>
                  <a:lnTo>
                    <a:pt x="12942" y="9432"/>
                  </a:lnTo>
                  <a:lnTo>
                    <a:pt x="14118" y="9451"/>
                  </a:lnTo>
                  <a:lnTo>
                    <a:pt x="13986" y="8843"/>
                  </a:lnTo>
                  <a:lnTo>
                    <a:pt x="13891" y="8255"/>
                  </a:lnTo>
                  <a:lnTo>
                    <a:pt x="13815" y="7686"/>
                  </a:lnTo>
                  <a:lnTo>
                    <a:pt x="13758" y="7136"/>
                  </a:lnTo>
                  <a:lnTo>
                    <a:pt x="13701" y="6604"/>
                  </a:lnTo>
                  <a:lnTo>
                    <a:pt x="13682" y="6111"/>
                  </a:lnTo>
                  <a:lnTo>
                    <a:pt x="13682" y="5637"/>
                  </a:lnTo>
                  <a:lnTo>
                    <a:pt x="13682" y="5162"/>
                  </a:lnTo>
                  <a:lnTo>
                    <a:pt x="13720" y="4726"/>
                  </a:lnTo>
                  <a:lnTo>
                    <a:pt x="13758" y="4308"/>
                  </a:lnTo>
                  <a:lnTo>
                    <a:pt x="13796" y="3910"/>
                  </a:lnTo>
                  <a:lnTo>
                    <a:pt x="13853" y="3530"/>
                  </a:lnTo>
                  <a:lnTo>
                    <a:pt x="13929" y="3189"/>
                  </a:lnTo>
                  <a:lnTo>
                    <a:pt x="13986" y="2847"/>
                  </a:lnTo>
                  <a:lnTo>
                    <a:pt x="14156" y="2221"/>
                  </a:lnTo>
                  <a:lnTo>
                    <a:pt x="14346" y="1690"/>
                  </a:lnTo>
                  <a:lnTo>
                    <a:pt x="14536" y="1234"/>
                  </a:lnTo>
                  <a:lnTo>
                    <a:pt x="14726" y="855"/>
                  </a:lnTo>
                  <a:lnTo>
                    <a:pt x="14896" y="532"/>
                  </a:lnTo>
                  <a:lnTo>
                    <a:pt x="15048" y="304"/>
                  </a:lnTo>
                  <a:lnTo>
                    <a:pt x="15181" y="134"/>
                  </a:lnTo>
                  <a:lnTo>
                    <a:pt x="152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
            <p:cNvSpPr/>
            <p:nvPr/>
          </p:nvSpPr>
          <p:spPr>
            <a:xfrm>
              <a:off x="-821263" y="2715487"/>
              <a:ext cx="81676" cy="482819"/>
            </a:xfrm>
            <a:custGeom>
              <a:avLst/>
              <a:gdLst/>
              <a:ahLst/>
              <a:cxnLst/>
              <a:rect l="l" t="t" r="r" b="b"/>
              <a:pathLst>
                <a:path w="1557" h="9204" extrusionOk="0">
                  <a:moveTo>
                    <a:pt x="1424" y="1"/>
                  </a:moveTo>
                  <a:lnTo>
                    <a:pt x="1291" y="228"/>
                  </a:lnTo>
                  <a:lnTo>
                    <a:pt x="1139" y="513"/>
                  </a:lnTo>
                  <a:lnTo>
                    <a:pt x="1044" y="665"/>
                  </a:lnTo>
                  <a:lnTo>
                    <a:pt x="968" y="836"/>
                  </a:lnTo>
                  <a:lnTo>
                    <a:pt x="797" y="1196"/>
                  </a:lnTo>
                  <a:lnTo>
                    <a:pt x="646" y="1595"/>
                  </a:lnTo>
                  <a:lnTo>
                    <a:pt x="570" y="1803"/>
                  </a:lnTo>
                  <a:lnTo>
                    <a:pt x="532" y="1917"/>
                  </a:lnTo>
                  <a:lnTo>
                    <a:pt x="494" y="2031"/>
                  </a:lnTo>
                  <a:lnTo>
                    <a:pt x="418" y="2240"/>
                  </a:lnTo>
                  <a:lnTo>
                    <a:pt x="361" y="2468"/>
                  </a:lnTo>
                  <a:lnTo>
                    <a:pt x="247" y="2942"/>
                  </a:lnTo>
                  <a:lnTo>
                    <a:pt x="152" y="3435"/>
                  </a:lnTo>
                  <a:lnTo>
                    <a:pt x="114" y="3701"/>
                  </a:lnTo>
                  <a:lnTo>
                    <a:pt x="76" y="3948"/>
                  </a:lnTo>
                  <a:lnTo>
                    <a:pt x="38" y="4194"/>
                  </a:lnTo>
                  <a:lnTo>
                    <a:pt x="19" y="4460"/>
                  </a:lnTo>
                  <a:lnTo>
                    <a:pt x="0" y="4707"/>
                  </a:lnTo>
                  <a:lnTo>
                    <a:pt x="0" y="4972"/>
                  </a:lnTo>
                  <a:lnTo>
                    <a:pt x="0" y="5105"/>
                  </a:lnTo>
                  <a:lnTo>
                    <a:pt x="0" y="5219"/>
                  </a:lnTo>
                  <a:lnTo>
                    <a:pt x="0" y="5485"/>
                  </a:lnTo>
                  <a:lnTo>
                    <a:pt x="19" y="5978"/>
                  </a:lnTo>
                  <a:lnTo>
                    <a:pt x="76" y="6471"/>
                  </a:lnTo>
                  <a:lnTo>
                    <a:pt x="76" y="6585"/>
                  </a:lnTo>
                  <a:lnTo>
                    <a:pt x="95" y="6699"/>
                  </a:lnTo>
                  <a:lnTo>
                    <a:pt x="133" y="6927"/>
                  </a:lnTo>
                  <a:lnTo>
                    <a:pt x="209" y="7382"/>
                  </a:lnTo>
                  <a:lnTo>
                    <a:pt x="266" y="7591"/>
                  </a:lnTo>
                  <a:lnTo>
                    <a:pt x="304" y="7800"/>
                  </a:lnTo>
                  <a:lnTo>
                    <a:pt x="418" y="8179"/>
                  </a:lnTo>
                  <a:lnTo>
                    <a:pt x="532" y="8521"/>
                  </a:lnTo>
                  <a:lnTo>
                    <a:pt x="627" y="8843"/>
                  </a:lnTo>
                  <a:lnTo>
                    <a:pt x="778" y="9204"/>
                  </a:lnTo>
                  <a:lnTo>
                    <a:pt x="873" y="9204"/>
                  </a:lnTo>
                  <a:lnTo>
                    <a:pt x="835" y="9071"/>
                  </a:lnTo>
                  <a:lnTo>
                    <a:pt x="778" y="8805"/>
                  </a:lnTo>
                  <a:lnTo>
                    <a:pt x="740" y="8654"/>
                  </a:lnTo>
                  <a:lnTo>
                    <a:pt x="702" y="8483"/>
                  </a:lnTo>
                  <a:lnTo>
                    <a:pt x="627" y="8122"/>
                  </a:lnTo>
                  <a:lnTo>
                    <a:pt x="570" y="7743"/>
                  </a:lnTo>
                  <a:lnTo>
                    <a:pt x="532" y="7534"/>
                  </a:lnTo>
                  <a:lnTo>
                    <a:pt x="494" y="7325"/>
                  </a:lnTo>
                  <a:lnTo>
                    <a:pt x="437" y="6889"/>
                  </a:lnTo>
                  <a:lnTo>
                    <a:pt x="418" y="6661"/>
                  </a:lnTo>
                  <a:lnTo>
                    <a:pt x="418" y="6547"/>
                  </a:lnTo>
                  <a:lnTo>
                    <a:pt x="399" y="6434"/>
                  </a:lnTo>
                  <a:lnTo>
                    <a:pt x="380" y="6206"/>
                  </a:lnTo>
                  <a:lnTo>
                    <a:pt x="380" y="5959"/>
                  </a:lnTo>
                  <a:lnTo>
                    <a:pt x="361" y="5712"/>
                  </a:lnTo>
                  <a:lnTo>
                    <a:pt x="361" y="5599"/>
                  </a:lnTo>
                  <a:lnTo>
                    <a:pt x="361" y="5466"/>
                  </a:lnTo>
                  <a:lnTo>
                    <a:pt x="361" y="5238"/>
                  </a:lnTo>
                  <a:lnTo>
                    <a:pt x="361" y="5105"/>
                  </a:lnTo>
                  <a:lnTo>
                    <a:pt x="380" y="4972"/>
                  </a:lnTo>
                  <a:lnTo>
                    <a:pt x="380" y="4726"/>
                  </a:lnTo>
                  <a:lnTo>
                    <a:pt x="399" y="4479"/>
                  </a:lnTo>
                  <a:lnTo>
                    <a:pt x="418" y="4232"/>
                  </a:lnTo>
                  <a:lnTo>
                    <a:pt x="437" y="3986"/>
                  </a:lnTo>
                  <a:lnTo>
                    <a:pt x="513" y="3492"/>
                  </a:lnTo>
                  <a:lnTo>
                    <a:pt x="551" y="3265"/>
                  </a:lnTo>
                  <a:lnTo>
                    <a:pt x="589" y="3018"/>
                  </a:lnTo>
                  <a:lnTo>
                    <a:pt x="683" y="2562"/>
                  </a:lnTo>
                  <a:lnTo>
                    <a:pt x="740" y="2335"/>
                  </a:lnTo>
                  <a:lnTo>
                    <a:pt x="797" y="2107"/>
                  </a:lnTo>
                  <a:lnTo>
                    <a:pt x="816" y="2012"/>
                  </a:lnTo>
                  <a:lnTo>
                    <a:pt x="854" y="1898"/>
                  </a:lnTo>
                  <a:lnTo>
                    <a:pt x="911" y="1690"/>
                  </a:lnTo>
                  <a:lnTo>
                    <a:pt x="1044" y="1291"/>
                  </a:lnTo>
                  <a:lnTo>
                    <a:pt x="1101" y="1101"/>
                  </a:lnTo>
                  <a:lnTo>
                    <a:pt x="1177" y="912"/>
                  </a:lnTo>
                  <a:lnTo>
                    <a:pt x="1424" y="285"/>
                  </a:lnTo>
                  <a:lnTo>
                    <a:pt x="155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
            <p:cNvSpPr/>
            <p:nvPr/>
          </p:nvSpPr>
          <p:spPr>
            <a:xfrm>
              <a:off x="-574398" y="2715487"/>
              <a:ext cx="81676" cy="487802"/>
            </a:xfrm>
            <a:custGeom>
              <a:avLst/>
              <a:gdLst/>
              <a:ahLst/>
              <a:cxnLst/>
              <a:rect l="l" t="t" r="r" b="b"/>
              <a:pathLst>
                <a:path w="1557" h="9299" extrusionOk="0">
                  <a:moveTo>
                    <a:pt x="1442" y="1"/>
                  </a:moveTo>
                  <a:lnTo>
                    <a:pt x="1310" y="228"/>
                  </a:lnTo>
                  <a:lnTo>
                    <a:pt x="1139" y="513"/>
                  </a:lnTo>
                  <a:lnTo>
                    <a:pt x="1063" y="665"/>
                  </a:lnTo>
                  <a:lnTo>
                    <a:pt x="968" y="836"/>
                  </a:lnTo>
                  <a:lnTo>
                    <a:pt x="816" y="1196"/>
                  </a:lnTo>
                  <a:lnTo>
                    <a:pt x="646" y="1595"/>
                  </a:lnTo>
                  <a:lnTo>
                    <a:pt x="570" y="1803"/>
                  </a:lnTo>
                  <a:lnTo>
                    <a:pt x="532" y="1917"/>
                  </a:lnTo>
                  <a:lnTo>
                    <a:pt x="494" y="2031"/>
                  </a:lnTo>
                  <a:lnTo>
                    <a:pt x="437" y="2240"/>
                  </a:lnTo>
                  <a:lnTo>
                    <a:pt x="361" y="2468"/>
                  </a:lnTo>
                  <a:lnTo>
                    <a:pt x="247" y="2942"/>
                  </a:lnTo>
                  <a:lnTo>
                    <a:pt x="152" y="3435"/>
                  </a:lnTo>
                  <a:lnTo>
                    <a:pt x="114" y="3701"/>
                  </a:lnTo>
                  <a:lnTo>
                    <a:pt x="76" y="3948"/>
                  </a:lnTo>
                  <a:lnTo>
                    <a:pt x="38" y="4194"/>
                  </a:lnTo>
                  <a:lnTo>
                    <a:pt x="19" y="4460"/>
                  </a:lnTo>
                  <a:lnTo>
                    <a:pt x="19" y="4707"/>
                  </a:lnTo>
                  <a:lnTo>
                    <a:pt x="0" y="4972"/>
                  </a:lnTo>
                  <a:lnTo>
                    <a:pt x="0" y="5105"/>
                  </a:lnTo>
                  <a:lnTo>
                    <a:pt x="0" y="5219"/>
                  </a:lnTo>
                  <a:lnTo>
                    <a:pt x="0" y="5485"/>
                  </a:lnTo>
                  <a:lnTo>
                    <a:pt x="19" y="5978"/>
                  </a:lnTo>
                  <a:lnTo>
                    <a:pt x="76" y="6471"/>
                  </a:lnTo>
                  <a:lnTo>
                    <a:pt x="95" y="6585"/>
                  </a:lnTo>
                  <a:lnTo>
                    <a:pt x="95" y="6699"/>
                  </a:lnTo>
                  <a:lnTo>
                    <a:pt x="133" y="6927"/>
                  </a:lnTo>
                  <a:lnTo>
                    <a:pt x="228" y="7382"/>
                  </a:lnTo>
                  <a:lnTo>
                    <a:pt x="266" y="7591"/>
                  </a:lnTo>
                  <a:lnTo>
                    <a:pt x="323" y="7800"/>
                  </a:lnTo>
                  <a:lnTo>
                    <a:pt x="418" y="8179"/>
                  </a:lnTo>
                  <a:lnTo>
                    <a:pt x="532" y="8521"/>
                  </a:lnTo>
                  <a:lnTo>
                    <a:pt x="646" y="8843"/>
                  </a:lnTo>
                  <a:lnTo>
                    <a:pt x="816" y="9299"/>
                  </a:lnTo>
                  <a:lnTo>
                    <a:pt x="911" y="9299"/>
                  </a:lnTo>
                  <a:lnTo>
                    <a:pt x="873" y="9204"/>
                  </a:lnTo>
                  <a:lnTo>
                    <a:pt x="835" y="9071"/>
                  </a:lnTo>
                  <a:lnTo>
                    <a:pt x="778" y="8805"/>
                  </a:lnTo>
                  <a:lnTo>
                    <a:pt x="740" y="8654"/>
                  </a:lnTo>
                  <a:lnTo>
                    <a:pt x="702" y="8483"/>
                  </a:lnTo>
                  <a:lnTo>
                    <a:pt x="627" y="8122"/>
                  </a:lnTo>
                  <a:lnTo>
                    <a:pt x="570" y="7743"/>
                  </a:lnTo>
                  <a:lnTo>
                    <a:pt x="532" y="7534"/>
                  </a:lnTo>
                  <a:lnTo>
                    <a:pt x="513" y="7325"/>
                  </a:lnTo>
                  <a:lnTo>
                    <a:pt x="456" y="6889"/>
                  </a:lnTo>
                  <a:lnTo>
                    <a:pt x="418" y="6661"/>
                  </a:lnTo>
                  <a:lnTo>
                    <a:pt x="418" y="6547"/>
                  </a:lnTo>
                  <a:lnTo>
                    <a:pt x="399" y="6434"/>
                  </a:lnTo>
                  <a:lnTo>
                    <a:pt x="399" y="6206"/>
                  </a:lnTo>
                  <a:lnTo>
                    <a:pt x="380" y="5959"/>
                  </a:lnTo>
                  <a:lnTo>
                    <a:pt x="380" y="5712"/>
                  </a:lnTo>
                  <a:lnTo>
                    <a:pt x="361" y="5599"/>
                  </a:lnTo>
                  <a:lnTo>
                    <a:pt x="361" y="5466"/>
                  </a:lnTo>
                  <a:lnTo>
                    <a:pt x="380" y="5238"/>
                  </a:lnTo>
                  <a:lnTo>
                    <a:pt x="380" y="5105"/>
                  </a:lnTo>
                  <a:lnTo>
                    <a:pt x="380" y="4972"/>
                  </a:lnTo>
                  <a:lnTo>
                    <a:pt x="380" y="4726"/>
                  </a:lnTo>
                  <a:lnTo>
                    <a:pt x="399" y="4479"/>
                  </a:lnTo>
                  <a:lnTo>
                    <a:pt x="418" y="4232"/>
                  </a:lnTo>
                  <a:lnTo>
                    <a:pt x="456" y="3986"/>
                  </a:lnTo>
                  <a:lnTo>
                    <a:pt x="513" y="3492"/>
                  </a:lnTo>
                  <a:lnTo>
                    <a:pt x="551" y="3265"/>
                  </a:lnTo>
                  <a:lnTo>
                    <a:pt x="589" y="3018"/>
                  </a:lnTo>
                  <a:lnTo>
                    <a:pt x="683" y="2562"/>
                  </a:lnTo>
                  <a:lnTo>
                    <a:pt x="740" y="2335"/>
                  </a:lnTo>
                  <a:lnTo>
                    <a:pt x="797" y="2107"/>
                  </a:lnTo>
                  <a:lnTo>
                    <a:pt x="835" y="2012"/>
                  </a:lnTo>
                  <a:lnTo>
                    <a:pt x="854" y="1898"/>
                  </a:lnTo>
                  <a:lnTo>
                    <a:pt x="911" y="1690"/>
                  </a:lnTo>
                  <a:lnTo>
                    <a:pt x="1044" y="1291"/>
                  </a:lnTo>
                  <a:lnTo>
                    <a:pt x="1101" y="1101"/>
                  </a:lnTo>
                  <a:lnTo>
                    <a:pt x="1177" y="912"/>
                  </a:lnTo>
                  <a:lnTo>
                    <a:pt x="1424" y="285"/>
                  </a:lnTo>
                  <a:lnTo>
                    <a:pt x="155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3"/>
            <p:cNvSpPr/>
            <p:nvPr/>
          </p:nvSpPr>
          <p:spPr>
            <a:xfrm>
              <a:off x="-279744" y="2715487"/>
              <a:ext cx="81676" cy="494779"/>
            </a:xfrm>
            <a:custGeom>
              <a:avLst/>
              <a:gdLst/>
              <a:ahLst/>
              <a:cxnLst/>
              <a:rect l="l" t="t" r="r" b="b"/>
              <a:pathLst>
                <a:path w="1557" h="9432" extrusionOk="0">
                  <a:moveTo>
                    <a:pt x="1442" y="1"/>
                  </a:moveTo>
                  <a:lnTo>
                    <a:pt x="1309" y="228"/>
                  </a:lnTo>
                  <a:lnTo>
                    <a:pt x="1139" y="513"/>
                  </a:lnTo>
                  <a:lnTo>
                    <a:pt x="1063" y="665"/>
                  </a:lnTo>
                  <a:lnTo>
                    <a:pt x="987" y="836"/>
                  </a:lnTo>
                  <a:lnTo>
                    <a:pt x="816" y="1196"/>
                  </a:lnTo>
                  <a:lnTo>
                    <a:pt x="645" y="1595"/>
                  </a:lnTo>
                  <a:lnTo>
                    <a:pt x="569" y="1803"/>
                  </a:lnTo>
                  <a:lnTo>
                    <a:pt x="531" y="1917"/>
                  </a:lnTo>
                  <a:lnTo>
                    <a:pt x="513" y="2031"/>
                  </a:lnTo>
                  <a:lnTo>
                    <a:pt x="437" y="2240"/>
                  </a:lnTo>
                  <a:lnTo>
                    <a:pt x="361" y="2468"/>
                  </a:lnTo>
                  <a:lnTo>
                    <a:pt x="247" y="2942"/>
                  </a:lnTo>
                  <a:lnTo>
                    <a:pt x="152" y="3435"/>
                  </a:lnTo>
                  <a:lnTo>
                    <a:pt x="114" y="3701"/>
                  </a:lnTo>
                  <a:lnTo>
                    <a:pt x="76" y="3948"/>
                  </a:lnTo>
                  <a:lnTo>
                    <a:pt x="57" y="4194"/>
                  </a:lnTo>
                  <a:lnTo>
                    <a:pt x="38" y="4460"/>
                  </a:lnTo>
                  <a:lnTo>
                    <a:pt x="19" y="4707"/>
                  </a:lnTo>
                  <a:lnTo>
                    <a:pt x="0" y="4972"/>
                  </a:lnTo>
                  <a:lnTo>
                    <a:pt x="0" y="5105"/>
                  </a:lnTo>
                  <a:lnTo>
                    <a:pt x="0" y="5219"/>
                  </a:lnTo>
                  <a:lnTo>
                    <a:pt x="0" y="5485"/>
                  </a:lnTo>
                  <a:lnTo>
                    <a:pt x="19" y="5978"/>
                  </a:lnTo>
                  <a:lnTo>
                    <a:pt x="76" y="6471"/>
                  </a:lnTo>
                  <a:lnTo>
                    <a:pt x="95" y="6585"/>
                  </a:lnTo>
                  <a:lnTo>
                    <a:pt x="114" y="6699"/>
                  </a:lnTo>
                  <a:lnTo>
                    <a:pt x="133" y="6927"/>
                  </a:lnTo>
                  <a:lnTo>
                    <a:pt x="228" y="7382"/>
                  </a:lnTo>
                  <a:lnTo>
                    <a:pt x="266" y="7591"/>
                  </a:lnTo>
                  <a:lnTo>
                    <a:pt x="323" y="7800"/>
                  </a:lnTo>
                  <a:lnTo>
                    <a:pt x="418" y="8179"/>
                  </a:lnTo>
                  <a:lnTo>
                    <a:pt x="531" y="8521"/>
                  </a:lnTo>
                  <a:lnTo>
                    <a:pt x="645" y="8843"/>
                  </a:lnTo>
                  <a:lnTo>
                    <a:pt x="740" y="9109"/>
                  </a:lnTo>
                  <a:lnTo>
                    <a:pt x="835" y="9337"/>
                  </a:lnTo>
                  <a:lnTo>
                    <a:pt x="873" y="9432"/>
                  </a:lnTo>
                  <a:lnTo>
                    <a:pt x="930" y="9432"/>
                  </a:lnTo>
                  <a:lnTo>
                    <a:pt x="911" y="9318"/>
                  </a:lnTo>
                  <a:lnTo>
                    <a:pt x="873" y="9204"/>
                  </a:lnTo>
                  <a:lnTo>
                    <a:pt x="854" y="9071"/>
                  </a:lnTo>
                  <a:lnTo>
                    <a:pt x="778" y="8805"/>
                  </a:lnTo>
                  <a:lnTo>
                    <a:pt x="740" y="8654"/>
                  </a:lnTo>
                  <a:lnTo>
                    <a:pt x="702" y="8483"/>
                  </a:lnTo>
                  <a:lnTo>
                    <a:pt x="626" y="8122"/>
                  </a:lnTo>
                  <a:lnTo>
                    <a:pt x="569" y="7743"/>
                  </a:lnTo>
                  <a:lnTo>
                    <a:pt x="531" y="7534"/>
                  </a:lnTo>
                  <a:lnTo>
                    <a:pt x="513" y="7325"/>
                  </a:lnTo>
                  <a:lnTo>
                    <a:pt x="456" y="6889"/>
                  </a:lnTo>
                  <a:lnTo>
                    <a:pt x="437" y="6661"/>
                  </a:lnTo>
                  <a:lnTo>
                    <a:pt x="418" y="6547"/>
                  </a:lnTo>
                  <a:lnTo>
                    <a:pt x="418" y="6434"/>
                  </a:lnTo>
                  <a:lnTo>
                    <a:pt x="399" y="6206"/>
                  </a:lnTo>
                  <a:lnTo>
                    <a:pt x="380" y="5959"/>
                  </a:lnTo>
                  <a:lnTo>
                    <a:pt x="380" y="5712"/>
                  </a:lnTo>
                  <a:lnTo>
                    <a:pt x="380" y="5599"/>
                  </a:lnTo>
                  <a:lnTo>
                    <a:pt x="380" y="5466"/>
                  </a:lnTo>
                  <a:lnTo>
                    <a:pt x="380" y="5238"/>
                  </a:lnTo>
                  <a:lnTo>
                    <a:pt x="380" y="5105"/>
                  </a:lnTo>
                  <a:lnTo>
                    <a:pt x="380" y="4972"/>
                  </a:lnTo>
                  <a:lnTo>
                    <a:pt x="399" y="4726"/>
                  </a:lnTo>
                  <a:lnTo>
                    <a:pt x="399" y="4479"/>
                  </a:lnTo>
                  <a:lnTo>
                    <a:pt x="418" y="4232"/>
                  </a:lnTo>
                  <a:lnTo>
                    <a:pt x="456" y="3986"/>
                  </a:lnTo>
                  <a:lnTo>
                    <a:pt x="513" y="3492"/>
                  </a:lnTo>
                  <a:lnTo>
                    <a:pt x="550" y="3265"/>
                  </a:lnTo>
                  <a:lnTo>
                    <a:pt x="588" y="3018"/>
                  </a:lnTo>
                  <a:lnTo>
                    <a:pt x="702" y="2562"/>
                  </a:lnTo>
                  <a:lnTo>
                    <a:pt x="740" y="2335"/>
                  </a:lnTo>
                  <a:lnTo>
                    <a:pt x="797" y="2107"/>
                  </a:lnTo>
                  <a:lnTo>
                    <a:pt x="835" y="2012"/>
                  </a:lnTo>
                  <a:lnTo>
                    <a:pt x="854" y="1898"/>
                  </a:lnTo>
                  <a:lnTo>
                    <a:pt x="930" y="1690"/>
                  </a:lnTo>
                  <a:lnTo>
                    <a:pt x="1044" y="1291"/>
                  </a:lnTo>
                  <a:lnTo>
                    <a:pt x="1120" y="1101"/>
                  </a:lnTo>
                  <a:lnTo>
                    <a:pt x="1177" y="912"/>
                  </a:lnTo>
                  <a:lnTo>
                    <a:pt x="1423" y="285"/>
                  </a:lnTo>
                  <a:lnTo>
                    <a:pt x="155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
            <p:cNvSpPr/>
            <p:nvPr/>
          </p:nvSpPr>
          <p:spPr>
            <a:xfrm>
              <a:off x="-859085" y="2700589"/>
              <a:ext cx="800344" cy="29901"/>
            </a:xfrm>
            <a:custGeom>
              <a:avLst/>
              <a:gdLst/>
              <a:ahLst/>
              <a:cxnLst/>
              <a:rect l="l" t="t" r="r" b="b"/>
              <a:pathLst>
                <a:path w="15257" h="570" extrusionOk="0">
                  <a:moveTo>
                    <a:pt x="228" y="0"/>
                  </a:moveTo>
                  <a:lnTo>
                    <a:pt x="171" y="19"/>
                  </a:lnTo>
                  <a:lnTo>
                    <a:pt x="76" y="76"/>
                  </a:lnTo>
                  <a:lnTo>
                    <a:pt x="19" y="171"/>
                  </a:lnTo>
                  <a:lnTo>
                    <a:pt x="0" y="228"/>
                  </a:lnTo>
                  <a:lnTo>
                    <a:pt x="0" y="285"/>
                  </a:lnTo>
                  <a:lnTo>
                    <a:pt x="0" y="342"/>
                  </a:lnTo>
                  <a:lnTo>
                    <a:pt x="19" y="399"/>
                  </a:lnTo>
                  <a:lnTo>
                    <a:pt x="76" y="493"/>
                  </a:lnTo>
                  <a:lnTo>
                    <a:pt x="171" y="550"/>
                  </a:lnTo>
                  <a:lnTo>
                    <a:pt x="228" y="569"/>
                  </a:lnTo>
                  <a:lnTo>
                    <a:pt x="15029" y="569"/>
                  </a:lnTo>
                  <a:lnTo>
                    <a:pt x="15086" y="550"/>
                  </a:lnTo>
                  <a:lnTo>
                    <a:pt x="15181" y="493"/>
                  </a:lnTo>
                  <a:lnTo>
                    <a:pt x="15238" y="399"/>
                  </a:lnTo>
                  <a:lnTo>
                    <a:pt x="15257" y="342"/>
                  </a:lnTo>
                  <a:lnTo>
                    <a:pt x="15257" y="285"/>
                  </a:lnTo>
                  <a:lnTo>
                    <a:pt x="15257" y="228"/>
                  </a:lnTo>
                  <a:lnTo>
                    <a:pt x="15238" y="171"/>
                  </a:lnTo>
                  <a:lnTo>
                    <a:pt x="15181" y="76"/>
                  </a:lnTo>
                  <a:lnTo>
                    <a:pt x="15086" y="19"/>
                  </a:lnTo>
                  <a:lnTo>
                    <a:pt x="15029" y="0"/>
                  </a:lnTo>
                  <a:close/>
                </a:path>
              </a:pathLst>
            </a:custGeom>
            <a:solidFill>
              <a:srgbClr val="885E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3"/>
            <p:cNvSpPr/>
            <p:nvPr/>
          </p:nvSpPr>
          <p:spPr>
            <a:xfrm>
              <a:off x="-686867" y="2815051"/>
              <a:ext cx="232964" cy="239941"/>
            </a:xfrm>
            <a:custGeom>
              <a:avLst/>
              <a:gdLst/>
              <a:ahLst/>
              <a:cxnLst/>
              <a:rect l="l" t="t" r="r" b="b"/>
              <a:pathLst>
                <a:path w="4441" h="4574" extrusionOk="0">
                  <a:moveTo>
                    <a:pt x="2714" y="0"/>
                  </a:moveTo>
                  <a:lnTo>
                    <a:pt x="2277" y="19"/>
                  </a:lnTo>
                  <a:lnTo>
                    <a:pt x="1860" y="38"/>
                  </a:lnTo>
                  <a:lnTo>
                    <a:pt x="1423" y="95"/>
                  </a:lnTo>
                  <a:lnTo>
                    <a:pt x="987" y="152"/>
                  </a:lnTo>
                  <a:lnTo>
                    <a:pt x="1139" y="171"/>
                  </a:lnTo>
                  <a:lnTo>
                    <a:pt x="1271" y="209"/>
                  </a:lnTo>
                  <a:lnTo>
                    <a:pt x="1404" y="247"/>
                  </a:lnTo>
                  <a:lnTo>
                    <a:pt x="1537" y="323"/>
                  </a:lnTo>
                  <a:lnTo>
                    <a:pt x="1651" y="418"/>
                  </a:lnTo>
                  <a:lnTo>
                    <a:pt x="1746" y="513"/>
                  </a:lnTo>
                  <a:lnTo>
                    <a:pt x="1841" y="626"/>
                  </a:lnTo>
                  <a:lnTo>
                    <a:pt x="1917" y="778"/>
                  </a:lnTo>
                  <a:lnTo>
                    <a:pt x="1974" y="911"/>
                  </a:lnTo>
                  <a:lnTo>
                    <a:pt x="2030" y="1082"/>
                  </a:lnTo>
                  <a:lnTo>
                    <a:pt x="2087" y="1234"/>
                  </a:lnTo>
                  <a:lnTo>
                    <a:pt x="2106" y="1423"/>
                  </a:lnTo>
                  <a:lnTo>
                    <a:pt x="2125" y="1613"/>
                  </a:lnTo>
                  <a:lnTo>
                    <a:pt x="2125" y="1803"/>
                  </a:lnTo>
                  <a:lnTo>
                    <a:pt x="2106" y="2012"/>
                  </a:lnTo>
                  <a:lnTo>
                    <a:pt x="2068" y="2220"/>
                  </a:lnTo>
                  <a:lnTo>
                    <a:pt x="2012" y="2429"/>
                  </a:lnTo>
                  <a:lnTo>
                    <a:pt x="1955" y="2619"/>
                  </a:lnTo>
                  <a:lnTo>
                    <a:pt x="1879" y="2809"/>
                  </a:lnTo>
                  <a:lnTo>
                    <a:pt x="1784" y="2998"/>
                  </a:lnTo>
                  <a:lnTo>
                    <a:pt x="1689" y="3188"/>
                  </a:lnTo>
                  <a:lnTo>
                    <a:pt x="1575" y="3359"/>
                  </a:lnTo>
                  <a:lnTo>
                    <a:pt x="1442" y="3511"/>
                  </a:lnTo>
                  <a:lnTo>
                    <a:pt x="1309" y="3663"/>
                  </a:lnTo>
                  <a:lnTo>
                    <a:pt x="1158" y="3814"/>
                  </a:lnTo>
                  <a:lnTo>
                    <a:pt x="1006" y="3928"/>
                  </a:lnTo>
                  <a:lnTo>
                    <a:pt x="854" y="4061"/>
                  </a:lnTo>
                  <a:lnTo>
                    <a:pt x="683" y="4156"/>
                  </a:lnTo>
                  <a:lnTo>
                    <a:pt x="512" y="4251"/>
                  </a:lnTo>
                  <a:lnTo>
                    <a:pt x="342" y="4327"/>
                  </a:lnTo>
                  <a:lnTo>
                    <a:pt x="171" y="4384"/>
                  </a:lnTo>
                  <a:lnTo>
                    <a:pt x="0" y="4441"/>
                  </a:lnTo>
                  <a:lnTo>
                    <a:pt x="0" y="4441"/>
                  </a:lnTo>
                  <a:lnTo>
                    <a:pt x="455" y="4422"/>
                  </a:lnTo>
                  <a:lnTo>
                    <a:pt x="930" y="4403"/>
                  </a:lnTo>
                  <a:lnTo>
                    <a:pt x="1404" y="4384"/>
                  </a:lnTo>
                  <a:lnTo>
                    <a:pt x="1860" y="4403"/>
                  </a:lnTo>
                  <a:lnTo>
                    <a:pt x="2334" y="4422"/>
                  </a:lnTo>
                  <a:lnTo>
                    <a:pt x="2790" y="4460"/>
                  </a:lnTo>
                  <a:lnTo>
                    <a:pt x="3264" y="4498"/>
                  </a:lnTo>
                  <a:lnTo>
                    <a:pt x="3738" y="4573"/>
                  </a:lnTo>
                  <a:lnTo>
                    <a:pt x="3738" y="4554"/>
                  </a:lnTo>
                  <a:lnTo>
                    <a:pt x="3568" y="4498"/>
                  </a:lnTo>
                  <a:lnTo>
                    <a:pt x="3416" y="4422"/>
                  </a:lnTo>
                  <a:lnTo>
                    <a:pt x="3264" y="4327"/>
                  </a:lnTo>
                  <a:lnTo>
                    <a:pt x="3131" y="4232"/>
                  </a:lnTo>
                  <a:lnTo>
                    <a:pt x="3017" y="4118"/>
                  </a:lnTo>
                  <a:lnTo>
                    <a:pt x="2903" y="3985"/>
                  </a:lnTo>
                  <a:lnTo>
                    <a:pt x="2808" y="3852"/>
                  </a:lnTo>
                  <a:lnTo>
                    <a:pt x="2714" y="3701"/>
                  </a:lnTo>
                  <a:lnTo>
                    <a:pt x="2638" y="3549"/>
                  </a:lnTo>
                  <a:lnTo>
                    <a:pt x="2581" y="3378"/>
                  </a:lnTo>
                  <a:lnTo>
                    <a:pt x="2543" y="3207"/>
                  </a:lnTo>
                  <a:lnTo>
                    <a:pt x="2505" y="3017"/>
                  </a:lnTo>
                  <a:lnTo>
                    <a:pt x="2486" y="2828"/>
                  </a:lnTo>
                  <a:lnTo>
                    <a:pt x="2486" y="2638"/>
                  </a:lnTo>
                  <a:lnTo>
                    <a:pt x="2505" y="2429"/>
                  </a:lnTo>
                  <a:lnTo>
                    <a:pt x="2543" y="2220"/>
                  </a:lnTo>
                  <a:lnTo>
                    <a:pt x="2581" y="2012"/>
                  </a:lnTo>
                  <a:lnTo>
                    <a:pt x="2657" y="1803"/>
                  </a:lnTo>
                  <a:lnTo>
                    <a:pt x="2733" y="1613"/>
                  </a:lnTo>
                  <a:lnTo>
                    <a:pt x="2808" y="1423"/>
                  </a:lnTo>
                  <a:lnTo>
                    <a:pt x="2903" y="1253"/>
                  </a:lnTo>
                  <a:lnTo>
                    <a:pt x="3017" y="1082"/>
                  </a:lnTo>
                  <a:lnTo>
                    <a:pt x="3131" y="911"/>
                  </a:lnTo>
                  <a:lnTo>
                    <a:pt x="3245" y="759"/>
                  </a:lnTo>
                  <a:lnTo>
                    <a:pt x="3378" y="626"/>
                  </a:lnTo>
                  <a:lnTo>
                    <a:pt x="3511" y="513"/>
                  </a:lnTo>
                  <a:lnTo>
                    <a:pt x="3662" y="399"/>
                  </a:lnTo>
                  <a:lnTo>
                    <a:pt x="3814" y="323"/>
                  </a:lnTo>
                  <a:lnTo>
                    <a:pt x="3966" y="247"/>
                  </a:lnTo>
                  <a:lnTo>
                    <a:pt x="4118" y="190"/>
                  </a:lnTo>
                  <a:lnTo>
                    <a:pt x="4289" y="152"/>
                  </a:lnTo>
                  <a:lnTo>
                    <a:pt x="4440" y="152"/>
                  </a:lnTo>
                  <a:lnTo>
                    <a:pt x="4440" y="133"/>
                  </a:lnTo>
                  <a:lnTo>
                    <a:pt x="4004" y="76"/>
                  </a:lnTo>
                  <a:lnTo>
                    <a:pt x="3568" y="38"/>
                  </a:lnTo>
                  <a:lnTo>
                    <a:pt x="315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
            <p:cNvSpPr/>
            <p:nvPr/>
          </p:nvSpPr>
          <p:spPr>
            <a:xfrm>
              <a:off x="-729672" y="2869764"/>
              <a:ext cx="319571" cy="155379"/>
            </a:xfrm>
            <a:custGeom>
              <a:avLst/>
              <a:gdLst/>
              <a:ahLst/>
              <a:cxnLst/>
              <a:rect l="l" t="t" r="r" b="b"/>
              <a:pathLst>
                <a:path w="6092" h="2962" extrusionOk="0">
                  <a:moveTo>
                    <a:pt x="721" y="1"/>
                  </a:moveTo>
                  <a:lnTo>
                    <a:pt x="702" y="20"/>
                  </a:lnTo>
                  <a:lnTo>
                    <a:pt x="0" y="2771"/>
                  </a:lnTo>
                  <a:lnTo>
                    <a:pt x="95" y="2658"/>
                  </a:lnTo>
                  <a:lnTo>
                    <a:pt x="190" y="2525"/>
                  </a:lnTo>
                  <a:lnTo>
                    <a:pt x="304" y="2392"/>
                  </a:lnTo>
                  <a:lnTo>
                    <a:pt x="456" y="2259"/>
                  </a:lnTo>
                  <a:lnTo>
                    <a:pt x="607" y="2145"/>
                  </a:lnTo>
                  <a:lnTo>
                    <a:pt x="778" y="2012"/>
                  </a:lnTo>
                  <a:lnTo>
                    <a:pt x="968" y="1918"/>
                  </a:lnTo>
                  <a:lnTo>
                    <a:pt x="1158" y="1804"/>
                  </a:lnTo>
                  <a:lnTo>
                    <a:pt x="1366" y="1709"/>
                  </a:lnTo>
                  <a:lnTo>
                    <a:pt x="1594" y="1614"/>
                  </a:lnTo>
                  <a:lnTo>
                    <a:pt x="1822" y="1538"/>
                  </a:lnTo>
                  <a:lnTo>
                    <a:pt x="2068" y="1481"/>
                  </a:lnTo>
                  <a:lnTo>
                    <a:pt x="2315" y="1424"/>
                  </a:lnTo>
                  <a:lnTo>
                    <a:pt x="2562" y="1386"/>
                  </a:lnTo>
                  <a:lnTo>
                    <a:pt x="2828" y="1367"/>
                  </a:lnTo>
                  <a:lnTo>
                    <a:pt x="3340" y="1367"/>
                  </a:lnTo>
                  <a:lnTo>
                    <a:pt x="3587" y="1405"/>
                  </a:lnTo>
                  <a:lnTo>
                    <a:pt x="3833" y="1443"/>
                  </a:lnTo>
                  <a:lnTo>
                    <a:pt x="4061" y="1500"/>
                  </a:lnTo>
                  <a:lnTo>
                    <a:pt x="4289" y="1576"/>
                  </a:lnTo>
                  <a:lnTo>
                    <a:pt x="4497" y="1671"/>
                  </a:lnTo>
                  <a:lnTo>
                    <a:pt x="4687" y="1766"/>
                  </a:lnTo>
                  <a:lnTo>
                    <a:pt x="4858" y="1880"/>
                  </a:lnTo>
                  <a:lnTo>
                    <a:pt x="5029" y="2012"/>
                  </a:lnTo>
                  <a:lnTo>
                    <a:pt x="5181" y="2126"/>
                  </a:lnTo>
                  <a:lnTo>
                    <a:pt x="5313" y="2259"/>
                  </a:lnTo>
                  <a:lnTo>
                    <a:pt x="5408" y="2392"/>
                  </a:lnTo>
                  <a:lnTo>
                    <a:pt x="5503" y="2544"/>
                  </a:lnTo>
                  <a:lnTo>
                    <a:pt x="5579" y="2677"/>
                  </a:lnTo>
                  <a:lnTo>
                    <a:pt x="5636" y="2828"/>
                  </a:lnTo>
                  <a:lnTo>
                    <a:pt x="5655" y="2961"/>
                  </a:lnTo>
                  <a:lnTo>
                    <a:pt x="5902" y="1519"/>
                  </a:lnTo>
                  <a:lnTo>
                    <a:pt x="6091" y="77"/>
                  </a:lnTo>
                  <a:lnTo>
                    <a:pt x="6015" y="191"/>
                  </a:lnTo>
                  <a:lnTo>
                    <a:pt x="5940" y="305"/>
                  </a:lnTo>
                  <a:lnTo>
                    <a:pt x="5826" y="399"/>
                  </a:lnTo>
                  <a:lnTo>
                    <a:pt x="5712" y="494"/>
                  </a:lnTo>
                  <a:lnTo>
                    <a:pt x="5560" y="570"/>
                  </a:lnTo>
                  <a:lnTo>
                    <a:pt x="5408" y="646"/>
                  </a:lnTo>
                  <a:lnTo>
                    <a:pt x="5237" y="722"/>
                  </a:lnTo>
                  <a:lnTo>
                    <a:pt x="5048" y="779"/>
                  </a:lnTo>
                  <a:lnTo>
                    <a:pt x="4630" y="874"/>
                  </a:lnTo>
                  <a:lnTo>
                    <a:pt x="4156" y="931"/>
                  </a:lnTo>
                  <a:lnTo>
                    <a:pt x="3681" y="969"/>
                  </a:lnTo>
                  <a:lnTo>
                    <a:pt x="3150" y="988"/>
                  </a:lnTo>
                  <a:lnTo>
                    <a:pt x="2657" y="969"/>
                  </a:lnTo>
                  <a:lnTo>
                    <a:pt x="2182" y="912"/>
                  </a:lnTo>
                  <a:lnTo>
                    <a:pt x="1765" y="836"/>
                  </a:lnTo>
                  <a:lnTo>
                    <a:pt x="1594" y="779"/>
                  </a:lnTo>
                  <a:lnTo>
                    <a:pt x="1423" y="722"/>
                  </a:lnTo>
                  <a:lnTo>
                    <a:pt x="1253" y="665"/>
                  </a:lnTo>
                  <a:lnTo>
                    <a:pt x="1120" y="589"/>
                  </a:lnTo>
                  <a:lnTo>
                    <a:pt x="1006" y="513"/>
                  </a:lnTo>
                  <a:lnTo>
                    <a:pt x="911" y="437"/>
                  </a:lnTo>
                  <a:lnTo>
                    <a:pt x="816" y="343"/>
                  </a:lnTo>
                  <a:lnTo>
                    <a:pt x="759" y="229"/>
                  </a:lnTo>
                  <a:lnTo>
                    <a:pt x="721" y="134"/>
                  </a:lnTo>
                  <a:lnTo>
                    <a:pt x="72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3"/>
            <p:cNvSpPr/>
            <p:nvPr/>
          </p:nvSpPr>
          <p:spPr>
            <a:xfrm>
              <a:off x="-624180" y="2381018"/>
              <a:ext cx="150343" cy="153386"/>
            </a:xfrm>
            <a:custGeom>
              <a:avLst/>
              <a:gdLst/>
              <a:ahLst/>
              <a:cxnLst/>
              <a:rect l="l" t="t" r="r" b="b"/>
              <a:pathLst>
                <a:path w="2866" h="2924" extrusionOk="0">
                  <a:moveTo>
                    <a:pt x="23" y="2846"/>
                  </a:moveTo>
                  <a:lnTo>
                    <a:pt x="1" y="2847"/>
                  </a:lnTo>
                  <a:lnTo>
                    <a:pt x="20" y="2847"/>
                  </a:lnTo>
                  <a:lnTo>
                    <a:pt x="23" y="2846"/>
                  </a:lnTo>
                  <a:close/>
                  <a:moveTo>
                    <a:pt x="1746" y="1"/>
                  </a:moveTo>
                  <a:lnTo>
                    <a:pt x="1196" y="39"/>
                  </a:lnTo>
                  <a:lnTo>
                    <a:pt x="646" y="96"/>
                  </a:lnTo>
                  <a:lnTo>
                    <a:pt x="646" y="115"/>
                  </a:lnTo>
                  <a:lnTo>
                    <a:pt x="741" y="115"/>
                  </a:lnTo>
                  <a:lnTo>
                    <a:pt x="835" y="134"/>
                  </a:lnTo>
                  <a:lnTo>
                    <a:pt x="911" y="172"/>
                  </a:lnTo>
                  <a:lnTo>
                    <a:pt x="987" y="210"/>
                  </a:lnTo>
                  <a:lnTo>
                    <a:pt x="1063" y="266"/>
                  </a:lnTo>
                  <a:lnTo>
                    <a:pt x="1139" y="342"/>
                  </a:lnTo>
                  <a:lnTo>
                    <a:pt x="1234" y="494"/>
                  </a:lnTo>
                  <a:lnTo>
                    <a:pt x="1310" y="684"/>
                  </a:lnTo>
                  <a:lnTo>
                    <a:pt x="1367" y="912"/>
                  </a:lnTo>
                  <a:lnTo>
                    <a:pt x="1367" y="1158"/>
                  </a:lnTo>
                  <a:lnTo>
                    <a:pt x="1329" y="1424"/>
                  </a:lnTo>
                  <a:lnTo>
                    <a:pt x="1272" y="1690"/>
                  </a:lnTo>
                  <a:lnTo>
                    <a:pt x="1158" y="1917"/>
                  </a:lnTo>
                  <a:lnTo>
                    <a:pt x="1025" y="2145"/>
                  </a:lnTo>
                  <a:lnTo>
                    <a:pt x="854" y="2354"/>
                  </a:lnTo>
                  <a:lnTo>
                    <a:pt x="665" y="2525"/>
                  </a:lnTo>
                  <a:lnTo>
                    <a:pt x="456" y="2657"/>
                  </a:lnTo>
                  <a:lnTo>
                    <a:pt x="228" y="2771"/>
                  </a:lnTo>
                  <a:lnTo>
                    <a:pt x="23" y="2846"/>
                  </a:lnTo>
                  <a:lnTo>
                    <a:pt x="23" y="2846"/>
                  </a:lnTo>
                  <a:lnTo>
                    <a:pt x="608" y="2809"/>
                  </a:lnTo>
                  <a:lnTo>
                    <a:pt x="1196" y="2809"/>
                  </a:lnTo>
                  <a:lnTo>
                    <a:pt x="1803" y="2847"/>
                  </a:lnTo>
                  <a:lnTo>
                    <a:pt x="2391" y="2923"/>
                  </a:lnTo>
                  <a:lnTo>
                    <a:pt x="2202" y="2828"/>
                  </a:lnTo>
                  <a:lnTo>
                    <a:pt x="2012" y="2714"/>
                  </a:lnTo>
                  <a:lnTo>
                    <a:pt x="1879" y="2563"/>
                  </a:lnTo>
                  <a:lnTo>
                    <a:pt x="1746" y="2373"/>
                  </a:lnTo>
                  <a:lnTo>
                    <a:pt x="1670" y="2164"/>
                  </a:lnTo>
                  <a:lnTo>
                    <a:pt x="1613" y="1936"/>
                  </a:lnTo>
                  <a:lnTo>
                    <a:pt x="1613" y="1690"/>
                  </a:lnTo>
                  <a:lnTo>
                    <a:pt x="1632" y="1424"/>
                  </a:lnTo>
                  <a:lnTo>
                    <a:pt x="1708" y="1158"/>
                  </a:lnTo>
                  <a:lnTo>
                    <a:pt x="1803" y="912"/>
                  </a:lnTo>
                  <a:lnTo>
                    <a:pt x="1936" y="703"/>
                  </a:lnTo>
                  <a:lnTo>
                    <a:pt x="2088" y="494"/>
                  </a:lnTo>
                  <a:lnTo>
                    <a:pt x="2259" y="342"/>
                  </a:lnTo>
                  <a:lnTo>
                    <a:pt x="2448" y="210"/>
                  </a:lnTo>
                  <a:lnTo>
                    <a:pt x="2543" y="172"/>
                  </a:lnTo>
                  <a:lnTo>
                    <a:pt x="2657" y="134"/>
                  </a:lnTo>
                  <a:lnTo>
                    <a:pt x="2752" y="115"/>
                  </a:lnTo>
                  <a:lnTo>
                    <a:pt x="2847" y="96"/>
                  </a:lnTo>
                  <a:lnTo>
                    <a:pt x="2866" y="96"/>
                  </a:lnTo>
                  <a:lnTo>
                    <a:pt x="2581" y="58"/>
                  </a:lnTo>
                  <a:lnTo>
                    <a:pt x="2297" y="20"/>
                  </a:lnTo>
                  <a:lnTo>
                    <a:pt x="2031" y="20"/>
                  </a:lnTo>
                  <a:lnTo>
                    <a:pt x="174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3"/>
            <p:cNvSpPr/>
            <p:nvPr/>
          </p:nvSpPr>
          <p:spPr>
            <a:xfrm>
              <a:off x="-651039" y="2416846"/>
              <a:ext cx="205109" cy="98620"/>
            </a:xfrm>
            <a:custGeom>
              <a:avLst/>
              <a:gdLst/>
              <a:ahLst/>
              <a:cxnLst/>
              <a:rect l="l" t="t" r="r" b="b"/>
              <a:pathLst>
                <a:path w="3910" h="1880" extrusionOk="0">
                  <a:moveTo>
                    <a:pt x="456" y="1"/>
                  </a:moveTo>
                  <a:lnTo>
                    <a:pt x="0" y="1766"/>
                  </a:lnTo>
                  <a:lnTo>
                    <a:pt x="133" y="1595"/>
                  </a:lnTo>
                  <a:lnTo>
                    <a:pt x="285" y="1443"/>
                  </a:lnTo>
                  <a:lnTo>
                    <a:pt x="494" y="1291"/>
                  </a:lnTo>
                  <a:lnTo>
                    <a:pt x="740" y="1140"/>
                  </a:lnTo>
                  <a:lnTo>
                    <a:pt x="1025" y="1026"/>
                  </a:lnTo>
                  <a:lnTo>
                    <a:pt x="1329" y="931"/>
                  </a:lnTo>
                  <a:lnTo>
                    <a:pt x="1651" y="874"/>
                  </a:lnTo>
                  <a:lnTo>
                    <a:pt x="1974" y="855"/>
                  </a:lnTo>
                  <a:lnTo>
                    <a:pt x="2144" y="874"/>
                  </a:lnTo>
                  <a:lnTo>
                    <a:pt x="2296" y="893"/>
                  </a:lnTo>
                  <a:lnTo>
                    <a:pt x="2600" y="950"/>
                  </a:lnTo>
                  <a:lnTo>
                    <a:pt x="2866" y="1064"/>
                  </a:lnTo>
                  <a:lnTo>
                    <a:pt x="3112" y="1196"/>
                  </a:lnTo>
                  <a:lnTo>
                    <a:pt x="3321" y="1348"/>
                  </a:lnTo>
                  <a:lnTo>
                    <a:pt x="3473" y="1519"/>
                  </a:lnTo>
                  <a:lnTo>
                    <a:pt x="3530" y="1614"/>
                  </a:lnTo>
                  <a:lnTo>
                    <a:pt x="3568" y="1709"/>
                  </a:lnTo>
                  <a:lnTo>
                    <a:pt x="3606" y="1804"/>
                  </a:lnTo>
                  <a:lnTo>
                    <a:pt x="3625" y="1880"/>
                  </a:lnTo>
                  <a:lnTo>
                    <a:pt x="3776" y="969"/>
                  </a:lnTo>
                  <a:lnTo>
                    <a:pt x="3909" y="39"/>
                  </a:lnTo>
                  <a:lnTo>
                    <a:pt x="3890" y="39"/>
                  </a:lnTo>
                  <a:lnTo>
                    <a:pt x="3852" y="115"/>
                  </a:lnTo>
                  <a:lnTo>
                    <a:pt x="3795" y="191"/>
                  </a:lnTo>
                  <a:lnTo>
                    <a:pt x="3738" y="248"/>
                  </a:lnTo>
                  <a:lnTo>
                    <a:pt x="3663" y="305"/>
                  </a:lnTo>
                  <a:lnTo>
                    <a:pt x="3454" y="399"/>
                  </a:lnTo>
                  <a:lnTo>
                    <a:pt x="3226" y="494"/>
                  </a:lnTo>
                  <a:lnTo>
                    <a:pt x="2960" y="551"/>
                  </a:lnTo>
                  <a:lnTo>
                    <a:pt x="2676" y="589"/>
                  </a:lnTo>
                  <a:lnTo>
                    <a:pt x="2353" y="608"/>
                  </a:lnTo>
                  <a:lnTo>
                    <a:pt x="2031" y="627"/>
                  </a:lnTo>
                  <a:lnTo>
                    <a:pt x="1708" y="608"/>
                  </a:lnTo>
                  <a:lnTo>
                    <a:pt x="1404" y="570"/>
                  </a:lnTo>
                  <a:lnTo>
                    <a:pt x="1139" y="532"/>
                  </a:lnTo>
                  <a:lnTo>
                    <a:pt x="911" y="456"/>
                  </a:lnTo>
                  <a:lnTo>
                    <a:pt x="721" y="380"/>
                  </a:lnTo>
                  <a:lnTo>
                    <a:pt x="645" y="324"/>
                  </a:lnTo>
                  <a:lnTo>
                    <a:pt x="588" y="267"/>
                  </a:lnTo>
                  <a:lnTo>
                    <a:pt x="532" y="210"/>
                  </a:lnTo>
                  <a:lnTo>
                    <a:pt x="494" y="134"/>
                  </a:lnTo>
                  <a:lnTo>
                    <a:pt x="475" y="77"/>
                  </a:lnTo>
                  <a:lnTo>
                    <a:pt x="4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
            <p:cNvSpPr/>
            <p:nvPr/>
          </p:nvSpPr>
          <p:spPr>
            <a:xfrm>
              <a:off x="-565428" y="1999809"/>
              <a:ext cx="106541" cy="108535"/>
            </a:xfrm>
            <a:custGeom>
              <a:avLst/>
              <a:gdLst/>
              <a:ahLst/>
              <a:cxnLst/>
              <a:rect l="l" t="t" r="r" b="b"/>
              <a:pathLst>
                <a:path w="2031" h="2069" extrusionOk="0">
                  <a:moveTo>
                    <a:pt x="1234" y="0"/>
                  </a:moveTo>
                  <a:lnTo>
                    <a:pt x="854" y="19"/>
                  </a:lnTo>
                  <a:lnTo>
                    <a:pt x="456" y="57"/>
                  </a:lnTo>
                  <a:lnTo>
                    <a:pt x="588" y="76"/>
                  </a:lnTo>
                  <a:lnTo>
                    <a:pt x="702" y="133"/>
                  </a:lnTo>
                  <a:lnTo>
                    <a:pt x="797" y="228"/>
                  </a:lnTo>
                  <a:lnTo>
                    <a:pt x="873" y="342"/>
                  </a:lnTo>
                  <a:lnTo>
                    <a:pt x="930" y="474"/>
                  </a:lnTo>
                  <a:lnTo>
                    <a:pt x="968" y="645"/>
                  </a:lnTo>
                  <a:lnTo>
                    <a:pt x="968" y="816"/>
                  </a:lnTo>
                  <a:lnTo>
                    <a:pt x="949" y="1006"/>
                  </a:lnTo>
                  <a:lnTo>
                    <a:pt x="892" y="1196"/>
                  </a:lnTo>
                  <a:lnTo>
                    <a:pt x="816" y="1366"/>
                  </a:lnTo>
                  <a:lnTo>
                    <a:pt x="721" y="1518"/>
                  </a:lnTo>
                  <a:lnTo>
                    <a:pt x="607" y="1670"/>
                  </a:lnTo>
                  <a:lnTo>
                    <a:pt x="456" y="1784"/>
                  </a:lnTo>
                  <a:lnTo>
                    <a:pt x="323" y="1898"/>
                  </a:lnTo>
                  <a:lnTo>
                    <a:pt x="152" y="1974"/>
                  </a:lnTo>
                  <a:lnTo>
                    <a:pt x="0" y="2012"/>
                  </a:lnTo>
                  <a:lnTo>
                    <a:pt x="0" y="2012"/>
                  </a:lnTo>
                  <a:lnTo>
                    <a:pt x="418" y="1993"/>
                  </a:lnTo>
                  <a:lnTo>
                    <a:pt x="854" y="1993"/>
                  </a:lnTo>
                  <a:lnTo>
                    <a:pt x="1271" y="2031"/>
                  </a:lnTo>
                  <a:lnTo>
                    <a:pt x="1708" y="2068"/>
                  </a:lnTo>
                  <a:lnTo>
                    <a:pt x="1556" y="2012"/>
                  </a:lnTo>
                  <a:lnTo>
                    <a:pt x="1423" y="1917"/>
                  </a:lnTo>
                  <a:lnTo>
                    <a:pt x="1328" y="1803"/>
                  </a:lnTo>
                  <a:lnTo>
                    <a:pt x="1234" y="1689"/>
                  </a:lnTo>
                  <a:lnTo>
                    <a:pt x="1177" y="1537"/>
                  </a:lnTo>
                  <a:lnTo>
                    <a:pt x="1139" y="1366"/>
                  </a:lnTo>
                  <a:lnTo>
                    <a:pt x="1139" y="1196"/>
                  </a:lnTo>
                  <a:lnTo>
                    <a:pt x="1158" y="1006"/>
                  </a:lnTo>
                  <a:lnTo>
                    <a:pt x="1215" y="816"/>
                  </a:lnTo>
                  <a:lnTo>
                    <a:pt x="1290" y="645"/>
                  </a:lnTo>
                  <a:lnTo>
                    <a:pt x="1366" y="493"/>
                  </a:lnTo>
                  <a:lnTo>
                    <a:pt x="1480" y="342"/>
                  </a:lnTo>
                  <a:lnTo>
                    <a:pt x="1613" y="228"/>
                  </a:lnTo>
                  <a:lnTo>
                    <a:pt x="1746" y="133"/>
                  </a:lnTo>
                  <a:lnTo>
                    <a:pt x="1879" y="76"/>
                  </a:lnTo>
                  <a:lnTo>
                    <a:pt x="2031" y="57"/>
                  </a:lnTo>
                  <a:lnTo>
                    <a:pt x="163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
            <p:cNvSpPr/>
            <p:nvPr/>
          </p:nvSpPr>
          <p:spPr>
            <a:xfrm>
              <a:off x="-585362" y="2024674"/>
              <a:ext cx="146409" cy="70713"/>
            </a:xfrm>
            <a:custGeom>
              <a:avLst/>
              <a:gdLst/>
              <a:ahLst/>
              <a:cxnLst/>
              <a:rect l="l" t="t" r="r" b="b"/>
              <a:pathLst>
                <a:path w="2791" h="1348" extrusionOk="0">
                  <a:moveTo>
                    <a:pt x="323" y="0"/>
                  </a:moveTo>
                  <a:lnTo>
                    <a:pt x="1" y="1272"/>
                  </a:lnTo>
                  <a:lnTo>
                    <a:pt x="20" y="1272"/>
                  </a:lnTo>
                  <a:lnTo>
                    <a:pt x="95" y="1139"/>
                  </a:lnTo>
                  <a:lnTo>
                    <a:pt x="209" y="1025"/>
                  </a:lnTo>
                  <a:lnTo>
                    <a:pt x="361" y="911"/>
                  </a:lnTo>
                  <a:lnTo>
                    <a:pt x="532" y="816"/>
                  </a:lnTo>
                  <a:lnTo>
                    <a:pt x="741" y="741"/>
                  </a:lnTo>
                  <a:lnTo>
                    <a:pt x="949" y="665"/>
                  </a:lnTo>
                  <a:lnTo>
                    <a:pt x="1177" y="627"/>
                  </a:lnTo>
                  <a:lnTo>
                    <a:pt x="1424" y="608"/>
                  </a:lnTo>
                  <a:lnTo>
                    <a:pt x="1651" y="627"/>
                  </a:lnTo>
                  <a:lnTo>
                    <a:pt x="1860" y="684"/>
                  </a:lnTo>
                  <a:lnTo>
                    <a:pt x="2050" y="760"/>
                  </a:lnTo>
                  <a:lnTo>
                    <a:pt x="2221" y="854"/>
                  </a:lnTo>
                  <a:lnTo>
                    <a:pt x="2373" y="968"/>
                  </a:lnTo>
                  <a:lnTo>
                    <a:pt x="2486" y="1082"/>
                  </a:lnTo>
                  <a:lnTo>
                    <a:pt x="2562" y="1215"/>
                  </a:lnTo>
                  <a:lnTo>
                    <a:pt x="2581" y="1348"/>
                  </a:lnTo>
                  <a:lnTo>
                    <a:pt x="2600" y="1348"/>
                  </a:lnTo>
                  <a:lnTo>
                    <a:pt x="2695" y="684"/>
                  </a:lnTo>
                  <a:lnTo>
                    <a:pt x="2790" y="19"/>
                  </a:lnTo>
                  <a:lnTo>
                    <a:pt x="2714" y="133"/>
                  </a:lnTo>
                  <a:lnTo>
                    <a:pt x="2619" y="228"/>
                  </a:lnTo>
                  <a:lnTo>
                    <a:pt x="2467" y="285"/>
                  </a:lnTo>
                  <a:lnTo>
                    <a:pt x="2316" y="342"/>
                  </a:lnTo>
                  <a:lnTo>
                    <a:pt x="2126" y="399"/>
                  </a:lnTo>
                  <a:lnTo>
                    <a:pt x="1917" y="418"/>
                  </a:lnTo>
                  <a:lnTo>
                    <a:pt x="1689" y="437"/>
                  </a:lnTo>
                  <a:lnTo>
                    <a:pt x="1215" y="437"/>
                  </a:lnTo>
                  <a:lnTo>
                    <a:pt x="1006" y="418"/>
                  </a:lnTo>
                  <a:lnTo>
                    <a:pt x="817" y="380"/>
                  </a:lnTo>
                  <a:lnTo>
                    <a:pt x="646" y="323"/>
                  </a:lnTo>
                  <a:lnTo>
                    <a:pt x="513" y="266"/>
                  </a:lnTo>
                  <a:lnTo>
                    <a:pt x="418" y="190"/>
                  </a:lnTo>
                  <a:lnTo>
                    <a:pt x="361" y="95"/>
                  </a:lnTo>
                  <a:lnTo>
                    <a:pt x="3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
            <p:cNvSpPr/>
            <p:nvPr/>
          </p:nvSpPr>
          <p:spPr>
            <a:xfrm>
              <a:off x="-1381667" y="2826015"/>
              <a:ext cx="1803751" cy="1013374"/>
            </a:xfrm>
            <a:custGeom>
              <a:avLst/>
              <a:gdLst/>
              <a:ahLst/>
              <a:cxnLst/>
              <a:rect l="l" t="t" r="r" b="b"/>
              <a:pathLst>
                <a:path w="34385" h="19318" extrusionOk="0">
                  <a:moveTo>
                    <a:pt x="114" y="0"/>
                  </a:moveTo>
                  <a:lnTo>
                    <a:pt x="0" y="436"/>
                  </a:lnTo>
                  <a:lnTo>
                    <a:pt x="1063" y="1670"/>
                  </a:lnTo>
                  <a:lnTo>
                    <a:pt x="8235" y="9962"/>
                  </a:lnTo>
                  <a:lnTo>
                    <a:pt x="8217" y="10076"/>
                  </a:lnTo>
                  <a:lnTo>
                    <a:pt x="8198" y="10380"/>
                  </a:lnTo>
                  <a:lnTo>
                    <a:pt x="8235" y="10399"/>
                  </a:lnTo>
                  <a:lnTo>
                    <a:pt x="8122" y="10513"/>
                  </a:lnTo>
                  <a:lnTo>
                    <a:pt x="8046" y="10645"/>
                  </a:lnTo>
                  <a:lnTo>
                    <a:pt x="7951" y="10778"/>
                  </a:lnTo>
                  <a:lnTo>
                    <a:pt x="7894" y="10930"/>
                  </a:lnTo>
                  <a:lnTo>
                    <a:pt x="7837" y="11082"/>
                  </a:lnTo>
                  <a:lnTo>
                    <a:pt x="7799" y="11253"/>
                  </a:lnTo>
                  <a:lnTo>
                    <a:pt x="7761" y="11423"/>
                  </a:lnTo>
                  <a:lnTo>
                    <a:pt x="7761" y="11594"/>
                  </a:lnTo>
                  <a:lnTo>
                    <a:pt x="7780" y="11841"/>
                  </a:lnTo>
                  <a:lnTo>
                    <a:pt x="7761" y="11841"/>
                  </a:lnTo>
                  <a:lnTo>
                    <a:pt x="7761" y="12069"/>
                  </a:lnTo>
                  <a:lnTo>
                    <a:pt x="7780" y="12296"/>
                  </a:lnTo>
                  <a:lnTo>
                    <a:pt x="7818" y="12524"/>
                  </a:lnTo>
                  <a:lnTo>
                    <a:pt x="7875" y="12752"/>
                  </a:lnTo>
                  <a:lnTo>
                    <a:pt x="7913" y="12979"/>
                  </a:lnTo>
                  <a:lnTo>
                    <a:pt x="7989" y="13188"/>
                  </a:lnTo>
                  <a:lnTo>
                    <a:pt x="8160" y="13625"/>
                  </a:lnTo>
                  <a:lnTo>
                    <a:pt x="8330" y="13966"/>
                  </a:lnTo>
                  <a:lnTo>
                    <a:pt x="8520" y="14308"/>
                  </a:lnTo>
                  <a:lnTo>
                    <a:pt x="8748" y="14649"/>
                  </a:lnTo>
                  <a:lnTo>
                    <a:pt x="9013" y="14972"/>
                  </a:lnTo>
                  <a:lnTo>
                    <a:pt x="9279" y="15295"/>
                  </a:lnTo>
                  <a:lnTo>
                    <a:pt x="9602" y="15598"/>
                  </a:lnTo>
                  <a:lnTo>
                    <a:pt x="9924" y="15902"/>
                  </a:lnTo>
                  <a:lnTo>
                    <a:pt x="10285" y="16186"/>
                  </a:lnTo>
                  <a:lnTo>
                    <a:pt x="10645" y="16471"/>
                  </a:lnTo>
                  <a:lnTo>
                    <a:pt x="11044" y="16737"/>
                  </a:lnTo>
                  <a:lnTo>
                    <a:pt x="11461" y="16983"/>
                  </a:lnTo>
                  <a:lnTo>
                    <a:pt x="11879" y="17230"/>
                  </a:lnTo>
                  <a:lnTo>
                    <a:pt x="12334" y="17458"/>
                  </a:lnTo>
                  <a:lnTo>
                    <a:pt x="12809" y="17685"/>
                  </a:lnTo>
                  <a:lnTo>
                    <a:pt x="13302" y="17894"/>
                  </a:lnTo>
                  <a:lnTo>
                    <a:pt x="13795" y="18084"/>
                  </a:lnTo>
                  <a:lnTo>
                    <a:pt x="14611" y="18369"/>
                  </a:lnTo>
                  <a:lnTo>
                    <a:pt x="15446" y="18615"/>
                  </a:lnTo>
                  <a:lnTo>
                    <a:pt x="16319" y="18824"/>
                  </a:lnTo>
                  <a:lnTo>
                    <a:pt x="17211" y="18995"/>
                  </a:lnTo>
                  <a:lnTo>
                    <a:pt x="18141" y="19128"/>
                  </a:lnTo>
                  <a:lnTo>
                    <a:pt x="19090" y="19223"/>
                  </a:lnTo>
                  <a:lnTo>
                    <a:pt x="20076" y="19298"/>
                  </a:lnTo>
                  <a:lnTo>
                    <a:pt x="21063" y="19317"/>
                  </a:lnTo>
                  <a:lnTo>
                    <a:pt x="22069" y="19298"/>
                  </a:lnTo>
                  <a:lnTo>
                    <a:pt x="23037" y="19223"/>
                  </a:lnTo>
                  <a:lnTo>
                    <a:pt x="23985" y="19128"/>
                  </a:lnTo>
                  <a:lnTo>
                    <a:pt x="24915" y="18995"/>
                  </a:lnTo>
                  <a:lnTo>
                    <a:pt x="25826" y="18824"/>
                  </a:lnTo>
                  <a:lnTo>
                    <a:pt x="26699" y="18615"/>
                  </a:lnTo>
                  <a:lnTo>
                    <a:pt x="27534" y="18369"/>
                  </a:lnTo>
                  <a:lnTo>
                    <a:pt x="28331" y="18084"/>
                  </a:lnTo>
                  <a:lnTo>
                    <a:pt x="28843" y="17894"/>
                  </a:lnTo>
                  <a:lnTo>
                    <a:pt x="29337" y="17685"/>
                  </a:lnTo>
                  <a:lnTo>
                    <a:pt x="29792" y="17458"/>
                  </a:lnTo>
                  <a:lnTo>
                    <a:pt x="30247" y="17230"/>
                  </a:lnTo>
                  <a:lnTo>
                    <a:pt x="30684" y="16983"/>
                  </a:lnTo>
                  <a:lnTo>
                    <a:pt x="31101" y="16737"/>
                  </a:lnTo>
                  <a:lnTo>
                    <a:pt x="31481" y="16471"/>
                  </a:lnTo>
                  <a:lnTo>
                    <a:pt x="31860" y="16186"/>
                  </a:lnTo>
                  <a:lnTo>
                    <a:pt x="32126" y="15978"/>
                  </a:lnTo>
                  <a:lnTo>
                    <a:pt x="32373" y="15769"/>
                  </a:lnTo>
                  <a:lnTo>
                    <a:pt x="32619" y="15541"/>
                  </a:lnTo>
                  <a:lnTo>
                    <a:pt x="32828" y="15314"/>
                  </a:lnTo>
                  <a:lnTo>
                    <a:pt x="33037" y="15067"/>
                  </a:lnTo>
                  <a:lnTo>
                    <a:pt x="33246" y="14839"/>
                  </a:lnTo>
                  <a:lnTo>
                    <a:pt x="33416" y="14592"/>
                  </a:lnTo>
                  <a:lnTo>
                    <a:pt x="33587" y="14346"/>
                  </a:lnTo>
                  <a:lnTo>
                    <a:pt x="33739" y="14099"/>
                  </a:lnTo>
                  <a:lnTo>
                    <a:pt x="33872" y="13833"/>
                  </a:lnTo>
                  <a:lnTo>
                    <a:pt x="34005" y="13587"/>
                  </a:lnTo>
                  <a:lnTo>
                    <a:pt x="34099" y="13321"/>
                  </a:lnTo>
                  <a:lnTo>
                    <a:pt x="34194" y="13055"/>
                  </a:lnTo>
                  <a:lnTo>
                    <a:pt x="34270" y="12771"/>
                  </a:lnTo>
                  <a:lnTo>
                    <a:pt x="34327" y="12505"/>
                  </a:lnTo>
                  <a:lnTo>
                    <a:pt x="34365" y="12239"/>
                  </a:lnTo>
                  <a:lnTo>
                    <a:pt x="34384" y="11841"/>
                  </a:lnTo>
                  <a:lnTo>
                    <a:pt x="18482" y="11841"/>
                  </a:lnTo>
                  <a:lnTo>
                    <a:pt x="18501" y="11594"/>
                  </a:lnTo>
                  <a:lnTo>
                    <a:pt x="18501" y="11423"/>
                  </a:lnTo>
                  <a:lnTo>
                    <a:pt x="18463" y="11234"/>
                  </a:lnTo>
                  <a:lnTo>
                    <a:pt x="18425" y="11063"/>
                  </a:lnTo>
                  <a:lnTo>
                    <a:pt x="18369" y="10911"/>
                  </a:lnTo>
                  <a:lnTo>
                    <a:pt x="18293" y="10759"/>
                  </a:lnTo>
                  <a:lnTo>
                    <a:pt x="18198" y="10608"/>
                  </a:lnTo>
                  <a:lnTo>
                    <a:pt x="18103" y="10475"/>
                  </a:lnTo>
                  <a:lnTo>
                    <a:pt x="17989" y="10342"/>
                  </a:lnTo>
                  <a:lnTo>
                    <a:pt x="17856" y="10228"/>
                  </a:lnTo>
                  <a:lnTo>
                    <a:pt x="17723" y="10133"/>
                  </a:lnTo>
                  <a:lnTo>
                    <a:pt x="17572" y="10038"/>
                  </a:lnTo>
                  <a:lnTo>
                    <a:pt x="17420" y="9962"/>
                  </a:lnTo>
                  <a:lnTo>
                    <a:pt x="17268" y="9905"/>
                  </a:lnTo>
                  <a:lnTo>
                    <a:pt x="17097" y="9867"/>
                  </a:lnTo>
                  <a:lnTo>
                    <a:pt x="16926" y="9830"/>
                  </a:lnTo>
                  <a:lnTo>
                    <a:pt x="16243" y="9830"/>
                  </a:lnTo>
                  <a:lnTo>
                    <a:pt x="16243" y="9697"/>
                  </a:lnTo>
                  <a:lnTo>
                    <a:pt x="16224" y="9583"/>
                  </a:lnTo>
                  <a:lnTo>
                    <a:pt x="16205" y="9469"/>
                  </a:lnTo>
                  <a:lnTo>
                    <a:pt x="16167" y="9374"/>
                  </a:lnTo>
                  <a:lnTo>
                    <a:pt x="16053" y="9165"/>
                  </a:lnTo>
                  <a:lnTo>
                    <a:pt x="15902" y="8995"/>
                  </a:lnTo>
                  <a:lnTo>
                    <a:pt x="15731" y="8862"/>
                  </a:lnTo>
                  <a:lnTo>
                    <a:pt x="15541" y="8748"/>
                  </a:lnTo>
                  <a:lnTo>
                    <a:pt x="15427" y="8710"/>
                  </a:lnTo>
                  <a:lnTo>
                    <a:pt x="15313" y="8672"/>
                  </a:lnTo>
                  <a:lnTo>
                    <a:pt x="15200" y="8653"/>
                  </a:lnTo>
                  <a:lnTo>
                    <a:pt x="10323" y="8653"/>
                  </a:lnTo>
                  <a:lnTo>
                    <a:pt x="10152" y="8672"/>
                  </a:lnTo>
                  <a:lnTo>
                    <a:pt x="9981" y="8710"/>
                  </a:lnTo>
                  <a:lnTo>
                    <a:pt x="9810" y="8767"/>
                  </a:lnTo>
                  <a:lnTo>
                    <a:pt x="9678" y="8843"/>
                  </a:lnTo>
                  <a:lnTo>
                    <a:pt x="1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
            <p:cNvSpPr/>
            <p:nvPr/>
          </p:nvSpPr>
          <p:spPr>
            <a:xfrm>
              <a:off x="-917837" y="3600445"/>
              <a:ext cx="1283163" cy="238944"/>
            </a:xfrm>
            <a:custGeom>
              <a:avLst/>
              <a:gdLst/>
              <a:ahLst/>
              <a:cxnLst/>
              <a:rect l="l" t="t" r="r" b="b"/>
              <a:pathLst>
                <a:path w="24461" h="4555" extrusionOk="0">
                  <a:moveTo>
                    <a:pt x="1" y="0"/>
                  </a:moveTo>
                  <a:lnTo>
                    <a:pt x="190" y="247"/>
                  </a:lnTo>
                  <a:lnTo>
                    <a:pt x="418" y="494"/>
                  </a:lnTo>
                  <a:lnTo>
                    <a:pt x="646" y="721"/>
                  </a:lnTo>
                  <a:lnTo>
                    <a:pt x="874" y="968"/>
                  </a:lnTo>
                  <a:lnTo>
                    <a:pt x="1139" y="1196"/>
                  </a:lnTo>
                  <a:lnTo>
                    <a:pt x="1405" y="1404"/>
                  </a:lnTo>
                  <a:lnTo>
                    <a:pt x="1690" y="1632"/>
                  </a:lnTo>
                  <a:lnTo>
                    <a:pt x="1993" y="1841"/>
                  </a:lnTo>
                  <a:lnTo>
                    <a:pt x="2316" y="2050"/>
                  </a:lnTo>
                  <a:lnTo>
                    <a:pt x="2638" y="2239"/>
                  </a:lnTo>
                  <a:lnTo>
                    <a:pt x="2961" y="2429"/>
                  </a:lnTo>
                  <a:lnTo>
                    <a:pt x="3321" y="2619"/>
                  </a:lnTo>
                  <a:lnTo>
                    <a:pt x="4043" y="2960"/>
                  </a:lnTo>
                  <a:lnTo>
                    <a:pt x="4821" y="3283"/>
                  </a:lnTo>
                  <a:lnTo>
                    <a:pt x="5637" y="3568"/>
                  </a:lnTo>
                  <a:lnTo>
                    <a:pt x="6490" y="3814"/>
                  </a:lnTo>
                  <a:lnTo>
                    <a:pt x="7363" y="4023"/>
                  </a:lnTo>
                  <a:lnTo>
                    <a:pt x="8293" y="4213"/>
                  </a:lnTo>
                  <a:lnTo>
                    <a:pt x="9242" y="4365"/>
                  </a:lnTo>
                  <a:lnTo>
                    <a:pt x="10210" y="4460"/>
                  </a:lnTo>
                  <a:lnTo>
                    <a:pt x="11215" y="4516"/>
                  </a:lnTo>
                  <a:lnTo>
                    <a:pt x="12221" y="4554"/>
                  </a:lnTo>
                  <a:lnTo>
                    <a:pt x="13246" y="4516"/>
                  </a:lnTo>
                  <a:lnTo>
                    <a:pt x="14251" y="4460"/>
                  </a:lnTo>
                  <a:lnTo>
                    <a:pt x="15219" y="4365"/>
                  </a:lnTo>
                  <a:lnTo>
                    <a:pt x="16168" y="4213"/>
                  </a:lnTo>
                  <a:lnTo>
                    <a:pt x="17079" y="4023"/>
                  </a:lnTo>
                  <a:lnTo>
                    <a:pt x="17971" y="3814"/>
                  </a:lnTo>
                  <a:lnTo>
                    <a:pt x="18825" y="3568"/>
                  </a:lnTo>
                  <a:lnTo>
                    <a:pt x="19641" y="3283"/>
                  </a:lnTo>
                  <a:lnTo>
                    <a:pt x="20400" y="2960"/>
                  </a:lnTo>
                  <a:lnTo>
                    <a:pt x="21140" y="2619"/>
                  </a:lnTo>
                  <a:lnTo>
                    <a:pt x="21481" y="2429"/>
                  </a:lnTo>
                  <a:lnTo>
                    <a:pt x="21823" y="2239"/>
                  </a:lnTo>
                  <a:lnTo>
                    <a:pt x="22145" y="2050"/>
                  </a:lnTo>
                  <a:lnTo>
                    <a:pt x="22449" y="1841"/>
                  </a:lnTo>
                  <a:lnTo>
                    <a:pt x="22753" y="1632"/>
                  </a:lnTo>
                  <a:lnTo>
                    <a:pt x="23037" y="1404"/>
                  </a:lnTo>
                  <a:lnTo>
                    <a:pt x="23322" y="1196"/>
                  </a:lnTo>
                  <a:lnTo>
                    <a:pt x="23569" y="968"/>
                  </a:lnTo>
                  <a:lnTo>
                    <a:pt x="23815" y="721"/>
                  </a:lnTo>
                  <a:lnTo>
                    <a:pt x="24043" y="494"/>
                  </a:lnTo>
                  <a:lnTo>
                    <a:pt x="24252" y="247"/>
                  </a:lnTo>
                  <a:lnTo>
                    <a:pt x="244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3"/>
            <p:cNvSpPr/>
            <p:nvPr/>
          </p:nvSpPr>
          <p:spPr>
            <a:xfrm>
              <a:off x="-225031" y="3502874"/>
              <a:ext cx="47841" cy="79683"/>
            </a:xfrm>
            <a:custGeom>
              <a:avLst/>
              <a:gdLst/>
              <a:ahLst/>
              <a:cxnLst/>
              <a:rect l="l" t="t" r="r" b="b"/>
              <a:pathLst>
                <a:path w="912" h="1519" extrusionOk="0">
                  <a:moveTo>
                    <a:pt x="1" y="1"/>
                  </a:moveTo>
                  <a:lnTo>
                    <a:pt x="1" y="1519"/>
                  </a:lnTo>
                  <a:lnTo>
                    <a:pt x="912" y="1519"/>
                  </a:lnTo>
                  <a:lnTo>
                    <a:pt x="912"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3"/>
            <p:cNvSpPr/>
            <p:nvPr/>
          </p:nvSpPr>
          <p:spPr>
            <a:xfrm>
              <a:off x="-201111" y="3502874"/>
              <a:ext cx="23921" cy="79683"/>
            </a:xfrm>
            <a:custGeom>
              <a:avLst/>
              <a:gdLst/>
              <a:ahLst/>
              <a:cxnLst/>
              <a:rect l="l" t="t" r="r" b="b"/>
              <a:pathLst>
                <a:path w="456" h="1519" extrusionOk="0">
                  <a:moveTo>
                    <a:pt x="0" y="1"/>
                  </a:moveTo>
                  <a:lnTo>
                    <a:pt x="0"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3"/>
            <p:cNvSpPr/>
            <p:nvPr/>
          </p:nvSpPr>
          <p:spPr>
            <a:xfrm>
              <a:off x="-150332" y="3502874"/>
              <a:ext cx="47789" cy="79683"/>
            </a:xfrm>
            <a:custGeom>
              <a:avLst/>
              <a:gdLst/>
              <a:ahLst/>
              <a:cxnLst/>
              <a:rect l="l" t="t" r="r" b="b"/>
              <a:pathLst>
                <a:path w="911" h="1519" extrusionOk="0">
                  <a:moveTo>
                    <a:pt x="0" y="1"/>
                  </a:moveTo>
                  <a:lnTo>
                    <a:pt x="0" y="1519"/>
                  </a:lnTo>
                  <a:lnTo>
                    <a:pt x="911" y="1519"/>
                  </a:lnTo>
                  <a:lnTo>
                    <a:pt x="911"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
            <p:cNvSpPr/>
            <p:nvPr/>
          </p:nvSpPr>
          <p:spPr>
            <a:xfrm>
              <a:off x="-126464" y="3502874"/>
              <a:ext cx="23921" cy="79683"/>
            </a:xfrm>
            <a:custGeom>
              <a:avLst/>
              <a:gdLst/>
              <a:ahLst/>
              <a:cxnLst/>
              <a:rect l="l" t="t" r="r" b="b"/>
              <a:pathLst>
                <a:path w="456" h="1519" extrusionOk="0">
                  <a:moveTo>
                    <a:pt x="0" y="1"/>
                  </a:moveTo>
                  <a:lnTo>
                    <a:pt x="0"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3"/>
            <p:cNvSpPr/>
            <p:nvPr/>
          </p:nvSpPr>
          <p:spPr>
            <a:xfrm>
              <a:off x="-75685" y="3502874"/>
              <a:ext cx="47841" cy="79683"/>
            </a:xfrm>
            <a:custGeom>
              <a:avLst/>
              <a:gdLst/>
              <a:ahLst/>
              <a:cxnLst/>
              <a:rect l="l" t="t" r="r" b="b"/>
              <a:pathLst>
                <a:path w="912" h="1519" extrusionOk="0">
                  <a:moveTo>
                    <a:pt x="0" y="1"/>
                  </a:moveTo>
                  <a:lnTo>
                    <a:pt x="0" y="1519"/>
                  </a:lnTo>
                  <a:lnTo>
                    <a:pt x="911" y="1519"/>
                  </a:lnTo>
                  <a:lnTo>
                    <a:pt x="911"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3"/>
            <p:cNvSpPr/>
            <p:nvPr/>
          </p:nvSpPr>
          <p:spPr>
            <a:xfrm>
              <a:off x="-51817" y="3502874"/>
              <a:ext cx="23973" cy="79683"/>
            </a:xfrm>
            <a:custGeom>
              <a:avLst/>
              <a:gdLst/>
              <a:ahLst/>
              <a:cxnLst/>
              <a:rect l="l" t="t" r="r" b="b"/>
              <a:pathLst>
                <a:path w="457" h="1519" extrusionOk="0">
                  <a:moveTo>
                    <a:pt x="1" y="1"/>
                  </a:moveTo>
                  <a:lnTo>
                    <a:pt x="1"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3"/>
            <p:cNvSpPr/>
            <p:nvPr/>
          </p:nvSpPr>
          <p:spPr>
            <a:xfrm>
              <a:off x="-1038" y="3502874"/>
              <a:ext cx="48838" cy="79683"/>
            </a:xfrm>
            <a:custGeom>
              <a:avLst/>
              <a:gdLst/>
              <a:ahLst/>
              <a:cxnLst/>
              <a:rect l="l" t="t" r="r" b="b"/>
              <a:pathLst>
                <a:path w="931" h="1519" extrusionOk="0">
                  <a:moveTo>
                    <a:pt x="0" y="1"/>
                  </a:moveTo>
                  <a:lnTo>
                    <a:pt x="0" y="1519"/>
                  </a:lnTo>
                  <a:lnTo>
                    <a:pt x="930" y="1519"/>
                  </a:lnTo>
                  <a:lnTo>
                    <a:pt x="930"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3"/>
            <p:cNvSpPr/>
            <p:nvPr/>
          </p:nvSpPr>
          <p:spPr>
            <a:xfrm>
              <a:off x="22830" y="3502874"/>
              <a:ext cx="24970" cy="79683"/>
            </a:xfrm>
            <a:custGeom>
              <a:avLst/>
              <a:gdLst/>
              <a:ahLst/>
              <a:cxnLst/>
              <a:rect l="l" t="t" r="r" b="b"/>
              <a:pathLst>
                <a:path w="476" h="1519" extrusionOk="0">
                  <a:moveTo>
                    <a:pt x="1" y="1"/>
                  </a:moveTo>
                  <a:lnTo>
                    <a:pt x="1" y="1519"/>
                  </a:lnTo>
                  <a:lnTo>
                    <a:pt x="475" y="1519"/>
                  </a:lnTo>
                  <a:lnTo>
                    <a:pt x="47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3"/>
            <p:cNvSpPr/>
            <p:nvPr/>
          </p:nvSpPr>
          <p:spPr>
            <a:xfrm>
              <a:off x="73609" y="3502874"/>
              <a:ext cx="48838" cy="79683"/>
            </a:xfrm>
            <a:custGeom>
              <a:avLst/>
              <a:gdLst/>
              <a:ahLst/>
              <a:cxnLst/>
              <a:rect l="l" t="t" r="r" b="b"/>
              <a:pathLst>
                <a:path w="931" h="1519" extrusionOk="0">
                  <a:moveTo>
                    <a:pt x="1" y="1"/>
                  </a:moveTo>
                  <a:lnTo>
                    <a:pt x="1" y="1519"/>
                  </a:lnTo>
                  <a:lnTo>
                    <a:pt x="930" y="1519"/>
                  </a:lnTo>
                  <a:lnTo>
                    <a:pt x="930"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3"/>
            <p:cNvSpPr/>
            <p:nvPr/>
          </p:nvSpPr>
          <p:spPr>
            <a:xfrm>
              <a:off x="98474" y="3502874"/>
              <a:ext cx="23973" cy="79683"/>
            </a:xfrm>
            <a:custGeom>
              <a:avLst/>
              <a:gdLst/>
              <a:ahLst/>
              <a:cxnLst/>
              <a:rect l="l" t="t" r="r" b="b"/>
              <a:pathLst>
                <a:path w="457" h="1519" extrusionOk="0">
                  <a:moveTo>
                    <a:pt x="1" y="1"/>
                  </a:moveTo>
                  <a:lnTo>
                    <a:pt x="1"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3"/>
            <p:cNvSpPr/>
            <p:nvPr/>
          </p:nvSpPr>
          <p:spPr>
            <a:xfrm>
              <a:off x="255794" y="3230147"/>
              <a:ext cx="47789" cy="79683"/>
            </a:xfrm>
            <a:custGeom>
              <a:avLst/>
              <a:gdLst/>
              <a:ahLst/>
              <a:cxnLst/>
              <a:rect l="l" t="t" r="r" b="b"/>
              <a:pathLst>
                <a:path w="911" h="1519" extrusionOk="0">
                  <a:moveTo>
                    <a:pt x="0" y="0"/>
                  </a:moveTo>
                  <a:lnTo>
                    <a:pt x="0" y="1518"/>
                  </a:lnTo>
                  <a:lnTo>
                    <a:pt x="911" y="1518"/>
                  </a:lnTo>
                  <a:lnTo>
                    <a:pt x="9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
            <p:cNvSpPr/>
            <p:nvPr/>
          </p:nvSpPr>
          <p:spPr>
            <a:xfrm>
              <a:off x="279662" y="3230147"/>
              <a:ext cx="23921" cy="79683"/>
            </a:xfrm>
            <a:custGeom>
              <a:avLst/>
              <a:gdLst/>
              <a:ahLst/>
              <a:cxnLst/>
              <a:rect l="l" t="t" r="r" b="b"/>
              <a:pathLst>
                <a:path w="456" h="1519" extrusionOk="0">
                  <a:moveTo>
                    <a:pt x="1" y="0"/>
                  </a:moveTo>
                  <a:lnTo>
                    <a:pt x="1" y="1518"/>
                  </a:lnTo>
                  <a:lnTo>
                    <a:pt x="456" y="1518"/>
                  </a:lnTo>
                  <a:lnTo>
                    <a:pt x="4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3"/>
            <p:cNvSpPr/>
            <p:nvPr/>
          </p:nvSpPr>
          <p:spPr>
            <a:xfrm>
              <a:off x="325458" y="3230147"/>
              <a:ext cx="47841" cy="79683"/>
            </a:xfrm>
            <a:custGeom>
              <a:avLst/>
              <a:gdLst/>
              <a:ahLst/>
              <a:cxnLst/>
              <a:rect l="l" t="t" r="r" b="b"/>
              <a:pathLst>
                <a:path w="912" h="1519" extrusionOk="0">
                  <a:moveTo>
                    <a:pt x="0" y="0"/>
                  </a:moveTo>
                  <a:lnTo>
                    <a:pt x="0" y="1518"/>
                  </a:lnTo>
                  <a:lnTo>
                    <a:pt x="911" y="1518"/>
                  </a:lnTo>
                  <a:lnTo>
                    <a:pt x="9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
            <p:cNvSpPr/>
            <p:nvPr/>
          </p:nvSpPr>
          <p:spPr>
            <a:xfrm>
              <a:off x="349326" y="3230147"/>
              <a:ext cx="23973" cy="79683"/>
            </a:xfrm>
            <a:custGeom>
              <a:avLst/>
              <a:gdLst/>
              <a:ahLst/>
              <a:cxnLst/>
              <a:rect l="l" t="t" r="r" b="b"/>
              <a:pathLst>
                <a:path w="457" h="1519" extrusionOk="0">
                  <a:moveTo>
                    <a:pt x="1" y="0"/>
                  </a:moveTo>
                  <a:lnTo>
                    <a:pt x="1" y="1518"/>
                  </a:lnTo>
                  <a:lnTo>
                    <a:pt x="456" y="1518"/>
                  </a:lnTo>
                  <a:lnTo>
                    <a:pt x="4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3"/>
            <p:cNvSpPr/>
            <p:nvPr/>
          </p:nvSpPr>
          <p:spPr>
            <a:xfrm>
              <a:off x="-842194" y="3675092"/>
              <a:ext cx="1131875" cy="99564"/>
            </a:xfrm>
            <a:custGeom>
              <a:avLst/>
              <a:gdLst/>
              <a:ahLst/>
              <a:cxnLst/>
              <a:rect l="l" t="t" r="r" b="b"/>
              <a:pathLst>
                <a:path w="21577" h="1898" extrusionOk="0">
                  <a:moveTo>
                    <a:pt x="1" y="0"/>
                  </a:moveTo>
                  <a:lnTo>
                    <a:pt x="361" y="285"/>
                  </a:lnTo>
                  <a:lnTo>
                    <a:pt x="760" y="551"/>
                  </a:lnTo>
                  <a:lnTo>
                    <a:pt x="1177" y="797"/>
                  </a:lnTo>
                  <a:lnTo>
                    <a:pt x="1595" y="1044"/>
                  </a:lnTo>
                  <a:lnTo>
                    <a:pt x="2050" y="1272"/>
                  </a:lnTo>
                  <a:lnTo>
                    <a:pt x="2525" y="1499"/>
                  </a:lnTo>
                  <a:lnTo>
                    <a:pt x="3018" y="1708"/>
                  </a:lnTo>
                  <a:lnTo>
                    <a:pt x="3511" y="1898"/>
                  </a:lnTo>
                  <a:lnTo>
                    <a:pt x="18047" y="1898"/>
                  </a:lnTo>
                  <a:lnTo>
                    <a:pt x="18559" y="1708"/>
                  </a:lnTo>
                  <a:lnTo>
                    <a:pt x="19053" y="1499"/>
                  </a:lnTo>
                  <a:lnTo>
                    <a:pt x="19508" y="1272"/>
                  </a:lnTo>
                  <a:lnTo>
                    <a:pt x="19963" y="1044"/>
                  </a:lnTo>
                  <a:lnTo>
                    <a:pt x="20400" y="797"/>
                  </a:lnTo>
                  <a:lnTo>
                    <a:pt x="20817" y="551"/>
                  </a:lnTo>
                  <a:lnTo>
                    <a:pt x="21197" y="285"/>
                  </a:lnTo>
                  <a:lnTo>
                    <a:pt x="21576" y="0"/>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
            <p:cNvSpPr/>
            <p:nvPr/>
          </p:nvSpPr>
          <p:spPr>
            <a:xfrm>
              <a:off x="-1325957" y="2913566"/>
              <a:ext cx="448984" cy="485861"/>
            </a:xfrm>
            <a:custGeom>
              <a:avLst/>
              <a:gdLst/>
              <a:ahLst/>
              <a:cxnLst/>
              <a:rect l="l" t="t" r="r" b="b"/>
              <a:pathLst>
                <a:path w="8559" h="9262" extrusionOk="0">
                  <a:moveTo>
                    <a:pt x="1" y="1"/>
                  </a:moveTo>
                  <a:lnTo>
                    <a:pt x="7173" y="8293"/>
                  </a:lnTo>
                  <a:lnTo>
                    <a:pt x="7136" y="8711"/>
                  </a:lnTo>
                  <a:lnTo>
                    <a:pt x="7173" y="8730"/>
                  </a:lnTo>
                  <a:lnTo>
                    <a:pt x="7060" y="8844"/>
                  </a:lnTo>
                  <a:lnTo>
                    <a:pt x="6984" y="8976"/>
                  </a:lnTo>
                  <a:lnTo>
                    <a:pt x="6889" y="9109"/>
                  </a:lnTo>
                  <a:lnTo>
                    <a:pt x="6832" y="9261"/>
                  </a:lnTo>
                  <a:lnTo>
                    <a:pt x="8559" y="8711"/>
                  </a:lnTo>
                  <a:lnTo>
                    <a:pt x="7933" y="8198"/>
                  </a:lnTo>
                  <a:lnTo>
                    <a:pt x="1"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
            <p:cNvSpPr/>
            <p:nvPr/>
          </p:nvSpPr>
          <p:spPr>
            <a:xfrm>
              <a:off x="-974544" y="3354576"/>
              <a:ext cx="320568" cy="186172"/>
            </a:xfrm>
            <a:custGeom>
              <a:avLst/>
              <a:gdLst/>
              <a:ahLst/>
              <a:cxnLst/>
              <a:rect l="l" t="t" r="r" b="b"/>
              <a:pathLst>
                <a:path w="6111" h="3549" extrusionOk="0">
                  <a:moveTo>
                    <a:pt x="456" y="0"/>
                  </a:moveTo>
                  <a:lnTo>
                    <a:pt x="437" y="304"/>
                  </a:lnTo>
                  <a:lnTo>
                    <a:pt x="474" y="323"/>
                  </a:lnTo>
                  <a:lnTo>
                    <a:pt x="361" y="437"/>
                  </a:lnTo>
                  <a:lnTo>
                    <a:pt x="285" y="569"/>
                  </a:lnTo>
                  <a:lnTo>
                    <a:pt x="190" y="702"/>
                  </a:lnTo>
                  <a:lnTo>
                    <a:pt x="133" y="854"/>
                  </a:lnTo>
                  <a:lnTo>
                    <a:pt x="76" y="1006"/>
                  </a:lnTo>
                  <a:lnTo>
                    <a:pt x="38" y="1177"/>
                  </a:lnTo>
                  <a:lnTo>
                    <a:pt x="0" y="1347"/>
                  </a:lnTo>
                  <a:lnTo>
                    <a:pt x="0" y="1518"/>
                  </a:lnTo>
                  <a:lnTo>
                    <a:pt x="19" y="1765"/>
                  </a:lnTo>
                  <a:lnTo>
                    <a:pt x="0" y="1765"/>
                  </a:lnTo>
                  <a:lnTo>
                    <a:pt x="0" y="1993"/>
                  </a:lnTo>
                  <a:lnTo>
                    <a:pt x="19" y="2220"/>
                  </a:lnTo>
                  <a:lnTo>
                    <a:pt x="57" y="2448"/>
                  </a:lnTo>
                  <a:lnTo>
                    <a:pt x="114" y="2676"/>
                  </a:lnTo>
                  <a:lnTo>
                    <a:pt x="152" y="2903"/>
                  </a:lnTo>
                  <a:lnTo>
                    <a:pt x="228" y="3112"/>
                  </a:lnTo>
                  <a:lnTo>
                    <a:pt x="399" y="3549"/>
                  </a:lnTo>
                  <a:lnTo>
                    <a:pt x="4346" y="3549"/>
                  </a:lnTo>
                  <a:lnTo>
                    <a:pt x="4516" y="3530"/>
                  </a:lnTo>
                  <a:lnTo>
                    <a:pt x="4687" y="3511"/>
                  </a:lnTo>
                  <a:lnTo>
                    <a:pt x="4858" y="3454"/>
                  </a:lnTo>
                  <a:lnTo>
                    <a:pt x="5029" y="3397"/>
                  </a:lnTo>
                  <a:lnTo>
                    <a:pt x="5180" y="3321"/>
                  </a:lnTo>
                  <a:lnTo>
                    <a:pt x="5332" y="3245"/>
                  </a:lnTo>
                  <a:lnTo>
                    <a:pt x="5465" y="3131"/>
                  </a:lnTo>
                  <a:lnTo>
                    <a:pt x="5579" y="3017"/>
                  </a:lnTo>
                  <a:lnTo>
                    <a:pt x="5712" y="2903"/>
                  </a:lnTo>
                  <a:lnTo>
                    <a:pt x="5807" y="2771"/>
                  </a:lnTo>
                  <a:lnTo>
                    <a:pt x="5902" y="2619"/>
                  </a:lnTo>
                  <a:lnTo>
                    <a:pt x="5958" y="2467"/>
                  </a:lnTo>
                  <a:lnTo>
                    <a:pt x="6034" y="2296"/>
                  </a:lnTo>
                  <a:lnTo>
                    <a:pt x="6072" y="2125"/>
                  </a:lnTo>
                  <a:lnTo>
                    <a:pt x="6091" y="1955"/>
                  </a:lnTo>
                  <a:lnTo>
                    <a:pt x="6110" y="1765"/>
                  </a:lnTo>
                  <a:lnTo>
                    <a:pt x="6091" y="1594"/>
                  </a:lnTo>
                  <a:lnTo>
                    <a:pt x="6072" y="1423"/>
                  </a:lnTo>
                  <a:lnTo>
                    <a:pt x="6034" y="1253"/>
                  </a:lnTo>
                  <a:lnTo>
                    <a:pt x="5958" y="1082"/>
                  </a:lnTo>
                  <a:lnTo>
                    <a:pt x="5902" y="930"/>
                  </a:lnTo>
                  <a:lnTo>
                    <a:pt x="5807" y="778"/>
                  </a:lnTo>
                  <a:lnTo>
                    <a:pt x="5712" y="645"/>
                  </a:lnTo>
                  <a:lnTo>
                    <a:pt x="5579" y="513"/>
                  </a:lnTo>
                  <a:lnTo>
                    <a:pt x="5465" y="399"/>
                  </a:lnTo>
                  <a:lnTo>
                    <a:pt x="5332" y="304"/>
                  </a:lnTo>
                  <a:lnTo>
                    <a:pt x="5180" y="209"/>
                  </a:lnTo>
                  <a:lnTo>
                    <a:pt x="5029" y="133"/>
                  </a:lnTo>
                  <a:lnTo>
                    <a:pt x="4858" y="76"/>
                  </a:lnTo>
                  <a:lnTo>
                    <a:pt x="4687" y="38"/>
                  </a:lnTo>
                  <a:lnTo>
                    <a:pt x="4516" y="19"/>
                  </a:lnTo>
                  <a:lnTo>
                    <a:pt x="4346" y="0"/>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
            <p:cNvSpPr/>
            <p:nvPr/>
          </p:nvSpPr>
          <p:spPr>
            <a:xfrm>
              <a:off x="-412147" y="3447112"/>
              <a:ext cx="834232" cy="20983"/>
            </a:xfrm>
            <a:custGeom>
              <a:avLst/>
              <a:gdLst/>
              <a:ahLst/>
              <a:cxnLst/>
              <a:rect l="l" t="t" r="r" b="b"/>
              <a:pathLst>
                <a:path w="15903" h="400" extrusionOk="0">
                  <a:moveTo>
                    <a:pt x="0" y="1"/>
                  </a:moveTo>
                  <a:lnTo>
                    <a:pt x="0" y="399"/>
                  </a:lnTo>
                  <a:lnTo>
                    <a:pt x="15883" y="399"/>
                  </a:lnTo>
                  <a:lnTo>
                    <a:pt x="15902"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4" name="Google Shape;514;p3"/>
          <p:cNvSpPr txBox="1">
            <a:spLocks noGrp="1"/>
          </p:cNvSpPr>
          <p:nvPr>
            <p:ph type="title"/>
          </p:nvPr>
        </p:nvSpPr>
        <p:spPr>
          <a:xfrm>
            <a:off x="2057400" y="2783061"/>
            <a:ext cx="5029200" cy="4116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4500" b="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515" name="Google Shape;515;p3"/>
          <p:cNvSpPr txBox="1">
            <a:spLocks noGrp="1"/>
          </p:cNvSpPr>
          <p:nvPr>
            <p:ph type="subTitle" idx="1"/>
          </p:nvPr>
        </p:nvSpPr>
        <p:spPr>
          <a:xfrm>
            <a:off x="3037200" y="3469641"/>
            <a:ext cx="3069600" cy="365700"/>
          </a:xfrm>
          <a:prstGeom prst="rect">
            <a:avLst/>
          </a:prstGeom>
        </p:spPr>
        <p:txBody>
          <a:bodyPr spcFirstLastPara="1" wrap="square" lIns="91425" tIns="91425" rIns="91425" bIns="91425" anchor="ctr" anchorCtr="0">
            <a:noAutofit/>
          </a:bodyPr>
          <a:lstStyle>
            <a:lvl1pPr lvl="0" algn="ctr">
              <a:spcBef>
                <a:spcPts val="0"/>
              </a:spcBef>
              <a:spcAft>
                <a:spcPts val="0"/>
              </a:spcAft>
              <a:buSzPts val="1600"/>
              <a:buNone/>
              <a:defRPr sz="1800"/>
            </a:lvl1pPr>
            <a:lvl2pPr lvl="1">
              <a:spcBef>
                <a:spcPts val="0"/>
              </a:spcBef>
              <a:spcAft>
                <a:spcPts val="0"/>
              </a:spcAft>
              <a:buSzPts val="1600"/>
              <a:buNone/>
              <a:defRPr/>
            </a:lvl2pPr>
            <a:lvl3pPr lvl="2">
              <a:spcBef>
                <a:spcPts val="0"/>
              </a:spcBef>
              <a:spcAft>
                <a:spcPts val="0"/>
              </a:spcAft>
              <a:buSzPts val="1600"/>
              <a:buNone/>
              <a:defRPr/>
            </a:lvl3pPr>
            <a:lvl4pPr lvl="3">
              <a:spcBef>
                <a:spcPts val="0"/>
              </a:spcBef>
              <a:spcAft>
                <a:spcPts val="0"/>
              </a:spcAft>
              <a:buSzPts val="1600"/>
              <a:buNone/>
              <a:defRPr/>
            </a:lvl4pPr>
            <a:lvl5pPr lvl="4">
              <a:spcBef>
                <a:spcPts val="0"/>
              </a:spcBef>
              <a:spcAft>
                <a:spcPts val="0"/>
              </a:spcAft>
              <a:buSzPts val="1600"/>
              <a:buNone/>
              <a:defRPr/>
            </a:lvl5pPr>
            <a:lvl6pPr lvl="5">
              <a:spcBef>
                <a:spcPts val="0"/>
              </a:spcBef>
              <a:spcAft>
                <a:spcPts val="0"/>
              </a:spcAft>
              <a:buSzPts val="1600"/>
              <a:buNone/>
              <a:defRPr/>
            </a:lvl6pPr>
            <a:lvl7pPr lvl="6">
              <a:spcBef>
                <a:spcPts val="0"/>
              </a:spcBef>
              <a:spcAft>
                <a:spcPts val="0"/>
              </a:spcAft>
              <a:buSzPts val="1600"/>
              <a:buNone/>
              <a:defRPr/>
            </a:lvl7pPr>
            <a:lvl8pPr lvl="7">
              <a:spcBef>
                <a:spcPts val="0"/>
              </a:spcBef>
              <a:spcAft>
                <a:spcPts val="0"/>
              </a:spcAft>
              <a:buSzPts val="1600"/>
              <a:buNone/>
              <a:defRPr/>
            </a:lvl8pPr>
            <a:lvl9pPr lvl="8">
              <a:spcBef>
                <a:spcPts val="0"/>
              </a:spcBef>
              <a:spcAft>
                <a:spcPts val="0"/>
              </a:spcAft>
              <a:buSzPts val="1600"/>
              <a:buNone/>
              <a:defRPr/>
            </a:lvl9pPr>
          </a:lstStyle>
          <a:p>
            <a:endParaRPr/>
          </a:p>
        </p:txBody>
      </p:sp>
      <p:sp>
        <p:nvSpPr>
          <p:cNvPr id="516" name="Google Shape;516;p3"/>
          <p:cNvSpPr txBox="1">
            <a:spLocks noGrp="1"/>
          </p:cNvSpPr>
          <p:nvPr>
            <p:ph type="title" idx="2" hasCustomPrompt="1"/>
          </p:nvPr>
        </p:nvSpPr>
        <p:spPr>
          <a:xfrm>
            <a:off x="4009650" y="1630956"/>
            <a:ext cx="1124700" cy="475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500"/>
            </a:lvl1pPr>
            <a:lvl2pPr lvl="1" algn="ctr" rtl="0">
              <a:spcBef>
                <a:spcPts val="0"/>
              </a:spcBef>
              <a:spcAft>
                <a:spcPts val="0"/>
              </a:spcAft>
              <a:buClr>
                <a:schemeClr val="dk2"/>
              </a:buClr>
              <a:buSzPts val="6000"/>
              <a:buNone/>
              <a:defRPr sz="6000">
                <a:solidFill>
                  <a:schemeClr val="dk2"/>
                </a:solidFill>
              </a:defRPr>
            </a:lvl2pPr>
            <a:lvl3pPr lvl="2" algn="ctr" rtl="0">
              <a:spcBef>
                <a:spcPts val="0"/>
              </a:spcBef>
              <a:spcAft>
                <a:spcPts val="0"/>
              </a:spcAft>
              <a:buClr>
                <a:schemeClr val="dk2"/>
              </a:buClr>
              <a:buSzPts val="6000"/>
              <a:buNone/>
              <a:defRPr sz="6000">
                <a:solidFill>
                  <a:schemeClr val="dk2"/>
                </a:solidFill>
              </a:defRPr>
            </a:lvl3pPr>
            <a:lvl4pPr lvl="3" algn="ctr" rtl="0">
              <a:spcBef>
                <a:spcPts val="0"/>
              </a:spcBef>
              <a:spcAft>
                <a:spcPts val="0"/>
              </a:spcAft>
              <a:buClr>
                <a:schemeClr val="dk2"/>
              </a:buClr>
              <a:buSzPts val="6000"/>
              <a:buNone/>
              <a:defRPr sz="6000">
                <a:solidFill>
                  <a:schemeClr val="dk2"/>
                </a:solidFill>
              </a:defRPr>
            </a:lvl4pPr>
            <a:lvl5pPr lvl="4" algn="ctr" rtl="0">
              <a:spcBef>
                <a:spcPts val="0"/>
              </a:spcBef>
              <a:spcAft>
                <a:spcPts val="0"/>
              </a:spcAft>
              <a:buClr>
                <a:schemeClr val="dk2"/>
              </a:buClr>
              <a:buSzPts val="6000"/>
              <a:buNone/>
              <a:defRPr sz="6000">
                <a:solidFill>
                  <a:schemeClr val="dk2"/>
                </a:solidFill>
              </a:defRPr>
            </a:lvl5pPr>
            <a:lvl6pPr lvl="5" algn="ctr" rtl="0">
              <a:spcBef>
                <a:spcPts val="0"/>
              </a:spcBef>
              <a:spcAft>
                <a:spcPts val="0"/>
              </a:spcAft>
              <a:buClr>
                <a:schemeClr val="dk2"/>
              </a:buClr>
              <a:buSzPts val="6000"/>
              <a:buNone/>
              <a:defRPr sz="6000">
                <a:solidFill>
                  <a:schemeClr val="dk2"/>
                </a:solidFill>
              </a:defRPr>
            </a:lvl6pPr>
            <a:lvl7pPr lvl="6" algn="ctr" rtl="0">
              <a:spcBef>
                <a:spcPts val="0"/>
              </a:spcBef>
              <a:spcAft>
                <a:spcPts val="0"/>
              </a:spcAft>
              <a:buClr>
                <a:schemeClr val="dk2"/>
              </a:buClr>
              <a:buSzPts val="6000"/>
              <a:buNone/>
              <a:defRPr sz="6000">
                <a:solidFill>
                  <a:schemeClr val="dk2"/>
                </a:solidFill>
              </a:defRPr>
            </a:lvl7pPr>
            <a:lvl8pPr lvl="7" algn="ctr" rtl="0">
              <a:spcBef>
                <a:spcPts val="0"/>
              </a:spcBef>
              <a:spcAft>
                <a:spcPts val="0"/>
              </a:spcAft>
              <a:buClr>
                <a:schemeClr val="dk2"/>
              </a:buClr>
              <a:buSzPts val="6000"/>
              <a:buNone/>
              <a:defRPr sz="6000">
                <a:solidFill>
                  <a:schemeClr val="dk2"/>
                </a:solidFill>
              </a:defRPr>
            </a:lvl8pPr>
            <a:lvl9pPr lvl="8" algn="ctr" rtl="0">
              <a:spcBef>
                <a:spcPts val="0"/>
              </a:spcBef>
              <a:spcAft>
                <a:spcPts val="0"/>
              </a:spcAft>
              <a:buClr>
                <a:schemeClr val="dk2"/>
              </a:buClr>
              <a:buSzPts val="6000"/>
              <a:buNone/>
              <a:defRPr sz="6000">
                <a:solidFill>
                  <a:schemeClr val="dk2"/>
                </a:solidFill>
              </a:defRPr>
            </a:lvl9pPr>
          </a:lstStyle>
          <a:p>
            <a:r>
              <a:t>xx%</a:t>
            </a:r>
          </a:p>
        </p:txBody>
      </p:sp>
      <p:grpSp>
        <p:nvGrpSpPr>
          <p:cNvPr id="517" name="Google Shape;517;p3"/>
          <p:cNvGrpSpPr/>
          <p:nvPr/>
        </p:nvGrpSpPr>
        <p:grpSpPr>
          <a:xfrm rot="5400000">
            <a:off x="8073997" y="1163966"/>
            <a:ext cx="1490299" cy="1136473"/>
            <a:chOff x="4404600" y="4814025"/>
            <a:chExt cx="641375" cy="489100"/>
          </a:xfrm>
        </p:grpSpPr>
        <p:sp>
          <p:nvSpPr>
            <p:cNvPr id="518" name="Google Shape;518;p3"/>
            <p:cNvSpPr/>
            <p:nvPr/>
          </p:nvSpPr>
          <p:spPr>
            <a:xfrm>
              <a:off x="4404600" y="5166650"/>
              <a:ext cx="202900" cy="57275"/>
            </a:xfrm>
            <a:custGeom>
              <a:avLst/>
              <a:gdLst/>
              <a:ahLst/>
              <a:cxnLst/>
              <a:rect l="l" t="t" r="r" b="b"/>
              <a:pathLst>
                <a:path w="8116" h="2291" extrusionOk="0">
                  <a:moveTo>
                    <a:pt x="3598" y="1"/>
                  </a:moveTo>
                  <a:lnTo>
                    <a:pt x="3087" y="21"/>
                  </a:lnTo>
                  <a:lnTo>
                    <a:pt x="2576" y="62"/>
                  </a:lnTo>
                  <a:lnTo>
                    <a:pt x="2085" y="123"/>
                  </a:lnTo>
                  <a:lnTo>
                    <a:pt x="1574" y="205"/>
                  </a:lnTo>
                  <a:lnTo>
                    <a:pt x="1083" y="307"/>
                  </a:lnTo>
                  <a:lnTo>
                    <a:pt x="613" y="410"/>
                  </a:lnTo>
                  <a:lnTo>
                    <a:pt x="143" y="553"/>
                  </a:lnTo>
                  <a:lnTo>
                    <a:pt x="0" y="594"/>
                  </a:lnTo>
                  <a:lnTo>
                    <a:pt x="41" y="634"/>
                  </a:lnTo>
                  <a:lnTo>
                    <a:pt x="245" y="818"/>
                  </a:lnTo>
                  <a:lnTo>
                    <a:pt x="470" y="1002"/>
                  </a:lnTo>
                  <a:lnTo>
                    <a:pt x="695" y="1166"/>
                  </a:lnTo>
                  <a:lnTo>
                    <a:pt x="920" y="1309"/>
                  </a:lnTo>
                  <a:lnTo>
                    <a:pt x="1165" y="1452"/>
                  </a:lnTo>
                  <a:lnTo>
                    <a:pt x="1390" y="1595"/>
                  </a:lnTo>
                  <a:lnTo>
                    <a:pt x="1901" y="1820"/>
                  </a:lnTo>
                  <a:lnTo>
                    <a:pt x="2412" y="2004"/>
                  </a:lnTo>
                  <a:lnTo>
                    <a:pt x="2678" y="2086"/>
                  </a:lnTo>
                  <a:lnTo>
                    <a:pt x="2944" y="2147"/>
                  </a:lnTo>
                  <a:lnTo>
                    <a:pt x="3209" y="2208"/>
                  </a:lnTo>
                  <a:lnTo>
                    <a:pt x="3496" y="2249"/>
                  </a:lnTo>
                  <a:lnTo>
                    <a:pt x="3761" y="2270"/>
                  </a:lnTo>
                  <a:lnTo>
                    <a:pt x="4048" y="2290"/>
                  </a:lnTo>
                  <a:lnTo>
                    <a:pt x="4313" y="2290"/>
                  </a:lnTo>
                  <a:lnTo>
                    <a:pt x="4579" y="2270"/>
                  </a:lnTo>
                  <a:lnTo>
                    <a:pt x="4845" y="2249"/>
                  </a:lnTo>
                  <a:lnTo>
                    <a:pt x="5111" y="2208"/>
                  </a:lnTo>
                  <a:lnTo>
                    <a:pt x="5376" y="2147"/>
                  </a:lnTo>
                  <a:lnTo>
                    <a:pt x="5642" y="2086"/>
                  </a:lnTo>
                  <a:lnTo>
                    <a:pt x="5908" y="2004"/>
                  </a:lnTo>
                  <a:lnTo>
                    <a:pt x="6153" y="1902"/>
                  </a:lnTo>
                  <a:lnTo>
                    <a:pt x="6664" y="1697"/>
                  </a:lnTo>
                  <a:lnTo>
                    <a:pt x="7134" y="1432"/>
                  </a:lnTo>
                  <a:lnTo>
                    <a:pt x="7604" y="1146"/>
                  </a:lnTo>
                  <a:lnTo>
                    <a:pt x="8034" y="818"/>
                  </a:lnTo>
                  <a:lnTo>
                    <a:pt x="8115" y="737"/>
                  </a:lnTo>
                  <a:lnTo>
                    <a:pt x="8034" y="696"/>
                  </a:lnTo>
                  <a:lnTo>
                    <a:pt x="7564" y="553"/>
                  </a:lnTo>
                  <a:lnTo>
                    <a:pt x="7093" y="410"/>
                  </a:lnTo>
                  <a:lnTo>
                    <a:pt x="6603" y="287"/>
                  </a:lnTo>
                  <a:lnTo>
                    <a:pt x="6112" y="205"/>
                  </a:lnTo>
                  <a:lnTo>
                    <a:pt x="5622" y="123"/>
                  </a:lnTo>
                  <a:lnTo>
                    <a:pt x="5111" y="62"/>
                  </a:lnTo>
                  <a:lnTo>
                    <a:pt x="4599" y="21"/>
                  </a:lnTo>
                  <a:lnTo>
                    <a:pt x="4088"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3"/>
            <p:cNvSpPr/>
            <p:nvPr/>
          </p:nvSpPr>
          <p:spPr>
            <a:xfrm>
              <a:off x="4404600" y="4814025"/>
              <a:ext cx="641375" cy="383325"/>
            </a:xfrm>
            <a:custGeom>
              <a:avLst/>
              <a:gdLst/>
              <a:ahLst/>
              <a:cxnLst/>
              <a:rect l="l" t="t" r="r" b="b"/>
              <a:pathLst>
                <a:path w="25655" h="15333" extrusionOk="0">
                  <a:moveTo>
                    <a:pt x="25593" y="1"/>
                  </a:moveTo>
                  <a:lnTo>
                    <a:pt x="25552" y="21"/>
                  </a:lnTo>
                  <a:lnTo>
                    <a:pt x="24694" y="1391"/>
                  </a:lnTo>
                  <a:lnTo>
                    <a:pt x="23835" y="2658"/>
                  </a:lnTo>
                  <a:lnTo>
                    <a:pt x="22977" y="3864"/>
                  </a:lnTo>
                  <a:lnTo>
                    <a:pt x="22118" y="4989"/>
                  </a:lnTo>
                  <a:lnTo>
                    <a:pt x="21260" y="6052"/>
                  </a:lnTo>
                  <a:lnTo>
                    <a:pt x="20401" y="7053"/>
                  </a:lnTo>
                  <a:lnTo>
                    <a:pt x="19522" y="7973"/>
                  </a:lnTo>
                  <a:lnTo>
                    <a:pt x="19093" y="8423"/>
                  </a:lnTo>
                  <a:lnTo>
                    <a:pt x="18643" y="8852"/>
                  </a:lnTo>
                  <a:lnTo>
                    <a:pt x="18071" y="9363"/>
                  </a:lnTo>
                  <a:lnTo>
                    <a:pt x="17519" y="9874"/>
                  </a:lnTo>
                  <a:lnTo>
                    <a:pt x="16946" y="10344"/>
                  </a:lnTo>
                  <a:lnTo>
                    <a:pt x="16374" y="10794"/>
                  </a:lnTo>
                  <a:lnTo>
                    <a:pt x="15781" y="11223"/>
                  </a:lnTo>
                  <a:lnTo>
                    <a:pt x="15188" y="11632"/>
                  </a:lnTo>
                  <a:lnTo>
                    <a:pt x="14596" y="12021"/>
                  </a:lnTo>
                  <a:lnTo>
                    <a:pt x="14003" y="12389"/>
                  </a:lnTo>
                  <a:lnTo>
                    <a:pt x="13389" y="12736"/>
                  </a:lnTo>
                  <a:lnTo>
                    <a:pt x="12776" y="13063"/>
                  </a:lnTo>
                  <a:lnTo>
                    <a:pt x="12163" y="13370"/>
                  </a:lnTo>
                  <a:lnTo>
                    <a:pt x="11550" y="13656"/>
                  </a:lnTo>
                  <a:lnTo>
                    <a:pt x="10936" y="13901"/>
                  </a:lnTo>
                  <a:lnTo>
                    <a:pt x="10303" y="14147"/>
                  </a:lnTo>
                  <a:lnTo>
                    <a:pt x="9689" y="14351"/>
                  </a:lnTo>
                  <a:lnTo>
                    <a:pt x="9056" y="14555"/>
                  </a:lnTo>
                  <a:lnTo>
                    <a:pt x="8545" y="14678"/>
                  </a:lnTo>
                  <a:lnTo>
                    <a:pt x="8034" y="14801"/>
                  </a:lnTo>
                  <a:lnTo>
                    <a:pt x="7523" y="14903"/>
                  </a:lnTo>
                  <a:lnTo>
                    <a:pt x="7012" y="15005"/>
                  </a:lnTo>
                  <a:lnTo>
                    <a:pt x="6501" y="15067"/>
                  </a:lnTo>
                  <a:lnTo>
                    <a:pt x="5990" y="15128"/>
                  </a:lnTo>
                  <a:lnTo>
                    <a:pt x="5499" y="15169"/>
                  </a:lnTo>
                  <a:lnTo>
                    <a:pt x="4988" y="15210"/>
                  </a:lnTo>
                  <a:lnTo>
                    <a:pt x="4497" y="15230"/>
                  </a:lnTo>
                  <a:lnTo>
                    <a:pt x="3986" y="15210"/>
                  </a:lnTo>
                  <a:lnTo>
                    <a:pt x="3496" y="15210"/>
                  </a:lnTo>
                  <a:lnTo>
                    <a:pt x="3005" y="15169"/>
                  </a:lnTo>
                  <a:lnTo>
                    <a:pt x="2514" y="15128"/>
                  </a:lnTo>
                  <a:lnTo>
                    <a:pt x="2024" y="15067"/>
                  </a:lnTo>
                  <a:lnTo>
                    <a:pt x="1554" y="14985"/>
                  </a:lnTo>
                  <a:lnTo>
                    <a:pt x="1083" y="14883"/>
                  </a:lnTo>
                  <a:lnTo>
                    <a:pt x="593" y="14780"/>
                  </a:lnTo>
                  <a:lnTo>
                    <a:pt x="143" y="14658"/>
                  </a:lnTo>
                  <a:lnTo>
                    <a:pt x="0" y="14699"/>
                  </a:lnTo>
                  <a:lnTo>
                    <a:pt x="41" y="14739"/>
                  </a:lnTo>
                  <a:lnTo>
                    <a:pt x="511" y="14862"/>
                  </a:lnTo>
                  <a:lnTo>
                    <a:pt x="1002" y="14985"/>
                  </a:lnTo>
                  <a:lnTo>
                    <a:pt x="1472" y="15067"/>
                  </a:lnTo>
                  <a:lnTo>
                    <a:pt x="1962" y="15148"/>
                  </a:lnTo>
                  <a:lnTo>
                    <a:pt x="2453" y="15210"/>
                  </a:lnTo>
                  <a:lnTo>
                    <a:pt x="2944" y="15271"/>
                  </a:lnTo>
                  <a:lnTo>
                    <a:pt x="3455" y="15312"/>
                  </a:lnTo>
                  <a:lnTo>
                    <a:pt x="3945" y="15312"/>
                  </a:lnTo>
                  <a:lnTo>
                    <a:pt x="4456" y="15332"/>
                  </a:lnTo>
                  <a:lnTo>
                    <a:pt x="4947" y="15312"/>
                  </a:lnTo>
                  <a:lnTo>
                    <a:pt x="5458" y="15291"/>
                  </a:lnTo>
                  <a:lnTo>
                    <a:pt x="5969" y="15251"/>
                  </a:lnTo>
                  <a:lnTo>
                    <a:pt x="6480" y="15189"/>
                  </a:lnTo>
                  <a:lnTo>
                    <a:pt x="6991" y="15107"/>
                  </a:lnTo>
                  <a:lnTo>
                    <a:pt x="7523" y="15026"/>
                  </a:lnTo>
                  <a:lnTo>
                    <a:pt x="8034" y="14923"/>
                  </a:lnTo>
                  <a:lnTo>
                    <a:pt x="8565" y="14801"/>
                  </a:lnTo>
                  <a:lnTo>
                    <a:pt x="9097" y="14658"/>
                  </a:lnTo>
                  <a:lnTo>
                    <a:pt x="9710" y="14453"/>
                  </a:lnTo>
                  <a:lnTo>
                    <a:pt x="10344" y="14249"/>
                  </a:lnTo>
                  <a:lnTo>
                    <a:pt x="10957" y="14004"/>
                  </a:lnTo>
                  <a:lnTo>
                    <a:pt x="11591" y="13758"/>
                  </a:lnTo>
                  <a:lnTo>
                    <a:pt x="12204" y="13472"/>
                  </a:lnTo>
                  <a:lnTo>
                    <a:pt x="12817" y="13165"/>
                  </a:lnTo>
                  <a:lnTo>
                    <a:pt x="13451" y="12838"/>
                  </a:lnTo>
                  <a:lnTo>
                    <a:pt x="14044" y="12491"/>
                  </a:lnTo>
                  <a:lnTo>
                    <a:pt x="14657" y="12102"/>
                  </a:lnTo>
                  <a:lnTo>
                    <a:pt x="15250" y="11714"/>
                  </a:lnTo>
                  <a:lnTo>
                    <a:pt x="15842" y="11305"/>
                  </a:lnTo>
                  <a:lnTo>
                    <a:pt x="16435" y="10876"/>
                  </a:lnTo>
                  <a:lnTo>
                    <a:pt x="17008" y="10426"/>
                  </a:lnTo>
                  <a:lnTo>
                    <a:pt x="17580" y="9936"/>
                  </a:lnTo>
                  <a:lnTo>
                    <a:pt x="18152" y="9445"/>
                  </a:lnTo>
                  <a:lnTo>
                    <a:pt x="18704" y="8934"/>
                  </a:lnTo>
                  <a:lnTo>
                    <a:pt x="19154" y="8505"/>
                  </a:lnTo>
                  <a:lnTo>
                    <a:pt x="19604" y="8055"/>
                  </a:lnTo>
                  <a:lnTo>
                    <a:pt x="20033" y="7585"/>
                  </a:lnTo>
                  <a:lnTo>
                    <a:pt x="20483" y="7115"/>
                  </a:lnTo>
                  <a:lnTo>
                    <a:pt x="21341" y="6133"/>
                  </a:lnTo>
                  <a:lnTo>
                    <a:pt x="22200" y="5070"/>
                  </a:lnTo>
                  <a:lnTo>
                    <a:pt x="23058" y="3926"/>
                  </a:lnTo>
                  <a:lnTo>
                    <a:pt x="23917" y="2720"/>
                  </a:lnTo>
                  <a:lnTo>
                    <a:pt x="24776" y="1452"/>
                  </a:lnTo>
                  <a:lnTo>
                    <a:pt x="25634" y="83"/>
                  </a:lnTo>
                  <a:lnTo>
                    <a:pt x="25655" y="62"/>
                  </a:lnTo>
                  <a:lnTo>
                    <a:pt x="25655" y="42"/>
                  </a:lnTo>
                  <a:lnTo>
                    <a:pt x="25634"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3"/>
            <p:cNvSpPr/>
            <p:nvPr/>
          </p:nvSpPr>
          <p:spPr>
            <a:xfrm>
              <a:off x="4485325" y="5076200"/>
              <a:ext cx="180950" cy="97625"/>
            </a:xfrm>
            <a:custGeom>
              <a:avLst/>
              <a:gdLst/>
              <a:ahLst/>
              <a:cxnLst/>
              <a:rect l="l" t="t" r="r" b="b"/>
              <a:pathLst>
                <a:path w="7238" h="3905" extrusionOk="0">
                  <a:moveTo>
                    <a:pt x="1" y="1"/>
                  </a:moveTo>
                  <a:lnTo>
                    <a:pt x="21" y="62"/>
                  </a:lnTo>
                  <a:lnTo>
                    <a:pt x="124" y="328"/>
                  </a:lnTo>
                  <a:lnTo>
                    <a:pt x="246" y="573"/>
                  </a:lnTo>
                  <a:lnTo>
                    <a:pt x="369" y="818"/>
                  </a:lnTo>
                  <a:lnTo>
                    <a:pt x="512" y="1064"/>
                  </a:lnTo>
                  <a:lnTo>
                    <a:pt x="655" y="1288"/>
                  </a:lnTo>
                  <a:lnTo>
                    <a:pt x="819" y="1513"/>
                  </a:lnTo>
                  <a:lnTo>
                    <a:pt x="1166" y="1943"/>
                  </a:lnTo>
                  <a:lnTo>
                    <a:pt x="1534" y="2331"/>
                  </a:lnTo>
                  <a:lnTo>
                    <a:pt x="1738" y="2515"/>
                  </a:lnTo>
                  <a:lnTo>
                    <a:pt x="1963" y="2699"/>
                  </a:lnTo>
                  <a:lnTo>
                    <a:pt x="2188" y="2862"/>
                  </a:lnTo>
                  <a:lnTo>
                    <a:pt x="2413" y="3006"/>
                  </a:lnTo>
                  <a:lnTo>
                    <a:pt x="2638" y="3149"/>
                  </a:lnTo>
                  <a:lnTo>
                    <a:pt x="2883" y="3292"/>
                  </a:lnTo>
                  <a:lnTo>
                    <a:pt x="3128" y="3414"/>
                  </a:lnTo>
                  <a:lnTo>
                    <a:pt x="3374" y="3517"/>
                  </a:lnTo>
                  <a:lnTo>
                    <a:pt x="3619" y="3598"/>
                  </a:lnTo>
                  <a:lnTo>
                    <a:pt x="3885" y="3680"/>
                  </a:lnTo>
                  <a:lnTo>
                    <a:pt x="4151" y="3762"/>
                  </a:lnTo>
                  <a:lnTo>
                    <a:pt x="4416" y="3803"/>
                  </a:lnTo>
                  <a:lnTo>
                    <a:pt x="4682" y="3844"/>
                  </a:lnTo>
                  <a:lnTo>
                    <a:pt x="4948" y="3885"/>
                  </a:lnTo>
                  <a:lnTo>
                    <a:pt x="5500" y="3905"/>
                  </a:lnTo>
                  <a:lnTo>
                    <a:pt x="6031" y="3885"/>
                  </a:lnTo>
                  <a:lnTo>
                    <a:pt x="6583" y="3823"/>
                  </a:lnTo>
                  <a:lnTo>
                    <a:pt x="7115" y="3701"/>
                  </a:lnTo>
                  <a:lnTo>
                    <a:pt x="7237" y="3680"/>
                  </a:lnTo>
                  <a:lnTo>
                    <a:pt x="7156" y="3619"/>
                  </a:lnTo>
                  <a:lnTo>
                    <a:pt x="6808" y="3271"/>
                  </a:lnTo>
                  <a:lnTo>
                    <a:pt x="6440" y="2944"/>
                  </a:lnTo>
                  <a:lnTo>
                    <a:pt x="6052" y="2617"/>
                  </a:lnTo>
                  <a:lnTo>
                    <a:pt x="5663" y="2310"/>
                  </a:lnTo>
                  <a:lnTo>
                    <a:pt x="5234" y="2024"/>
                  </a:lnTo>
                  <a:lnTo>
                    <a:pt x="4805" y="1759"/>
                  </a:lnTo>
                  <a:lnTo>
                    <a:pt x="4375" y="1513"/>
                  </a:lnTo>
                  <a:lnTo>
                    <a:pt x="3926" y="1268"/>
                  </a:lnTo>
                  <a:lnTo>
                    <a:pt x="3476" y="1043"/>
                  </a:lnTo>
                  <a:lnTo>
                    <a:pt x="3006" y="839"/>
                  </a:lnTo>
                  <a:lnTo>
                    <a:pt x="2536" y="655"/>
                  </a:lnTo>
                  <a:lnTo>
                    <a:pt x="2065" y="491"/>
                  </a:lnTo>
                  <a:lnTo>
                    <a:pt x="1575" y="348"/>
                  </a:lnTo>
                  <a:lnTo>
                    <a:pt x="1105" y="225"/>
                  </a:lnTo>
                  <a:lnTo>
                    <a:pt x="614" y="103"/>
                  </a:lnTo>
                  <a:lnTo>
                    <a:pt x="124" y="21"/>
                  </a:lnTo>
                  <a:lnTo>
                    <a:pt x="1"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3"/>
            <p:cNvSpPr/>
            <p:nvPr/>
          </p:nvSpPr>
          <p:spPr>
            <a:xfrm>
              <a:off x="4485325" y="5076200"/>
              <a:ext cx="180950" cy="92525"/>
            </a:xfrm>
            <a:custGeom>
              <a:avLst/>
              <a:gdLst/>
              <a:ahLst/>
              <a:cxnLst/>
              <a:rect l="l" t="t" r="r" b="b"/>
              <a:pathLst>
                <a:path w="7238" h="3701" extrusionOk="0">
                  <a:moveTo>
                    <a:pt x="1" y="1"/>
                  </a:moveTo>
                  <a:lnTo>
                    <a:pt x="21" y="62"/>
                  </a:lnTo>
                  <a:lnTo>
                    <a:pt x="389" y="389"/>
                  </a:lnTo>
                  <a:lnTo>
                    <a:pt x="757" y="696"/>
                  </a:lnTo>
                  <a:lnTo>
                    <a:pt x="1146" y="982"/>
                  </a:lnTo>
                  <a:lnTo>
                    <a:pt x="1554" y="1268"/>
                  </a:lnTo>
                  <a:lnTo>
                    <a:pt x="1963" y="1554"/>
                  </a:lnTo>
                  <a:lnTo>
                    <a:pt x="2393" y="1799"/>
                  </a:lnTo>
                  <a:lnTo>
                    <a:pt x="2822" y="2065"/>
                  </a:lnTo>
                  <a:lnTo>
                    <a:pt x="3272" y="2290"/>
                  </a:lnTo>
                  <a:lnTo>
                    <a:pt x="3721" y="2515"/>
                  </a:lnTo>
                  <a:lnTo>
                    <a:pt x="4171" y="2719"/>
                  </a:lnTo>
                  <a:lnTo>
                    <a:pt x="4641" y="2924"/>
                  </a:lnTo>
                  <a:lnTo>
                    <a:pt x="5132" y="3108"/>
                  </a:lnTo>
                  <a:lnTo>
                    <a:pt x="5622" y="3271"/>
                  </a:lnTo>
                  <a:lnTo>
                    <a:pt x="6113" y="3435"/>
                  </a:lnTo>
                  <a:lnTo>
                    <a:pt x="6604" y="3578"/>
                  </a:lnTo>
                  <a:lnTo>
                    <a:pt x="7115" y="3701"/>
                  </a:lnTo>
                  <a:lnTo>
                    <a:pt x="7237" y="3680"/>
                  </a:lnTo>
                  <a:lnTo>
                    <a:pt x="7156" y="3619"/>
                  </a:lnTo>
                  <a:lnTo>
                    <a:pt x="6665" y="3476"/>
                  </a:lnTo>
                  <a:lnTo>
                    <a:pt x="6154" y="3333"/>
                  </a:lnTo>
                  <a:lnTo>
                    <a:pt x="5663" y="3189"/>
                  </a:lnTo>
                  <a:lnTo>
                    <a:pt x="5193" y="3026"/>
                  </a:lnTo>
                  <a:lnTo>
                    <a:pt x="4723" y="2842"/>
                  </a:lnTo>
                  <a:lnTo>
                    <a:pt x="4253" y="2638"/>
                  </a:lnTo>
                  <a:lnTo>
                    <a:pt x="3803" y="2433"/>
                  </a:lnTo>
                  <a:lnTo>
                    <a:pt x="3353" y="2208"/>
                  </a:lnTo>
                  <a:lnTo>
                    <a:pt x="2904" y="1983"/>
                  </a:lnTo>
                  <a:lnTo>
                    <a:pt x="2474" y="1738"/>
                  </a:lnTo>
                  <a:lnTo>
                    <a:pt x="2065" y="1493"/>
                  </a:lnTo>
                  <a:lnTo>
                    <a:pt x="1657" y="1207"/>
                  </a:lnTo>
                  <a:lnTo>
                    <a:pt x="1268" y="941"/>
                  </a:lnTo>
                  <a:lnTo>
                    <a:pt x="880" y="634"/>
                  </a:lnTo>
                  <a:lnTo>
                    <a:pt x="491" y="348"/>
                  </a:lnTo>
                  <a:lnTo>
                    <a:pt x="124" y="21"/>
                  </a:lnTo>
                  <a:lnTo>
                    <a:pt x="1"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3"/>
            <p:cNvSpPr/>
            <p:nvPr/>
          </p:nvSpPr>
          <p:spPr>
            <a:xfrm>
              <a:off x="4551250" y="5157450"/>
              <a:ext cx="141075" cy="145675"/>
            </a:xfrm>
            <a:custGeom>
              <a:avLst/>
              <a:gdLst/>
              <a:ahLst/>
              <a:cxnLst/>
              <a:rect l="l" t="t" r="r" b="b"/>
              <a:pathLst>
                <a:path w="5643" h="5827" extrusionOk="0">
                  <a:moveTo>
                    <a:pt x="5643" y="1"/>
                  </a:moveTo>
                  <a:lnTo>
                    <a:pt x="5561" y="42"/>
                  </a:lnTo>
                  <a:lnTo>
                    <a:pt x="5132" y="287"/>
                  </a:lnTo>
                  <a:lnTo>
                    <a:pt x="4702" y="532"/>
                  </a:lnTo>
                  <a:lnTo>
                    <a:pt x="4294" y="798"/>
                  </a:lnTo>
                  <a:lnTo>
                    <a:pt x="3885" y="1105"/>
                  </a:lnTo>
                  <a:lnTo>
                    <a:pt x="3496" y="1411"/>
                  </a:lnTo>
                  <a:lnTo>
                    <a:pt x="3108" y="1738"/>
                  </a:lnTo>
                  <a:lnTo>
                    <a:pt x="2720" y="2086"/>
                  </a:lnTo>
                  <a:lnTo>
                    <a:pt x="2372" y="2433"/>
                  </a:lnTo>
                  <a:lnTo>
                    <a:pt x="2025" y="2801"/>
                  </a:lnTo>
                  <a:lnTo>
                    <a:pt x="1698" y="3190"/>
                  </a:lnTo>
                  <a:lnTo>
                    <a:pt x="1370" y="3599"/>
                  </a:lnTo>
                  <a:lnTo>
                    <a:pt x="1084" y="3987"/>
                  </a:lnTo>
                  <a:lnTo>
                    <a:pt x="798" y="4416"/>
                  </a:lnTo>
                  <a:lnTo>
                    <a:pt x="532" y="4825"/>
                  </a:lnTo>
                  <a:lnTo>
                    <a:pt x="287" y="5275"/>
                  </a:lnTo>
                  <a:lnTo>
                    <a:pt x="62" y="5704"/>
                  </a:lnTo>
                  <a:lnTo>
                    <a:pt x="1" y="5827"/>
                  </a:lnTo>
                  <a:lnTo>
                    <a:pt x="62" y="5827"/>
                  </a:lnTo>
                  <a:lnTo>
                    <a:pt x="348" y="5806"/>
                  </a:lnTo>
                  <a:lnTo>
                    <a:pt x="614" y="5765"/>
                  </a:lnTo>
                  <a:lnTo>
                    <a:pt x="880" y="5704"/>
                  </a:lnTo>
                  <a:lnTo>
                    <a:pt x="1166" y="5643"/>
                  </a:lnTo>
                  <a:lnTo>
                    <a:pt x="1432" y="5581"/>
                  </a:lnTo>
                  <a:lnTo>
                    <a:pt x="1677" y="5500"/>
                  </a:lnTo>
                  <a:lnTo>
                    <a:pt x="2188" y="5295"/>
                  </a:lnTo>
                  <a:lnTo>
                    <a:pt x="2679" y="5030"/>
                  </a:lnTo>
                  <a:lnTo>
                    <a:pt x="2924" y="4886"/>
                  </a:lnTo>
                  <a:lnTo>
                    <a:pt x="3149" y="4743"/>
                  </a:lnTo>
                  <a:lnTo>
                    <a:pt x="3374" y="4580"/>
                  </a:lnTo>
                  <a:lnTo>
                    <a:pt x="3599" y="4416"/>
                  </a:lnTo>
                  <a:lnTo>
                    <a:pt x="3803" y="4232"/>
                  </a:lnTo>
                  <a:lnTo>
                    <a:pt x="3987" y="4028"/>
                  </a:lnTo>
                  <a:lnTo>
                    <a:pt x="4171" y="3844"/>
                  </a:lnTo>
                  <a:lnTo>
                    <a:pt x="4355" y="3639"/>
                  </a:lnTo>
                  <a:lnTo>
                    <a:pt x="4519" y="3415"/>
                  </a:lnTo>
                  <a:lnTo>
                    <a:pt x="4662" y="3190"/>
                  </a:lnTo>
                  <a:lnTo>
                    <a:pt x="4805" y="2965"/>
                  </a:lnTo>
                  <a:lnTo>
                    <a:pt x="4948" y="2720"/>
                  </a:lnTo>
                  <a:lnTo>
                    <a:pt x="5070" y="2474"/>
                  </a:lnTo>
                  <a:lnTo>
                    <a:pt x="5173" y="2229"/>
                  </a:lnTo>
                  <a:lnTo>
                    <a:pt x="5357" y="1718"/>
                  </a:lnTo>
                  <a:lnTo>
                    <a:pt x="5500" y="1186"/>
                  </a:lnTo>
                  <a:lnTo>
                    <a:pt x="5581" y="655"/>
                  </a:lnTo>
                  <a:lnTo>
                    <a:pt x="5643" y="123"/>
                  </a:lnTo>
                  <a:lnTo>
                    <a:pt x="5643"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
            <p:cNvSpPr/>
            <p:nvPr/>
          </p:nvSpPr>
          <p:spPr>
            <a:xfrm>
              <a:off x="4551250" y="5157450"/>
              <a:ext cx="141075" cy="145675"/>
            </a:xfrm>
            <a:custGeom>
              <a:avLst/>
              <a:gdLst/>
              <a:ahLst/>
              <a:cxnLst/>
              <a:rect l="l" t="t" r="r" b="b"/>
              <a:pathLst>
                <a:path w="5643" h="5827" extrusionOk="0">
                  <a:moveTo>
                    <a:pt x="5643" y="1"/>
                  </a:moveTo>
                  <a:lnTo>
                    <a:pt x="5561" y="42"/>
                  </a:lnTo>
                  <a:lnTo>
                    <a:pt x="5295" y="491"/>
                  </a:lnTo>
                  <a:lnTo>
                    <a:pt x="5009" y="921"/>
                  </a:lnTo>
                  <a:lnTo>
                    <a:pt x="4723" y="1330"/>
                  </a:lnTo>
                  <a:lnTo>
                    <a:pt x="4416" y="1759"/>
                  </a:lnTo>
                  <a:lnTo>
                    <a:pt x="4110" y="2147"/>
                  </a:lnTo>
                  <a:lnTo>
                    <a:pt x="3783" y="2536"/>
                  </a:lnTo>
                  <a:lnTo>
                    <a:pt x="3456" y="2904"/>
                  </a:lnTo>
                  <a:lnTo>
                    <a:pt x="3108" y="3272"/>
                  </a:lnTo>
                  <a:lnTo>
                    <a:pt x="2761" y="3619"/>
                  </a:lnTo>
                  <a:lnTo>
                    <a:pt x="2393" y="3967"/>
                  </a:lnTo>
                  <a:lnTo>
                    <a:pt x="2025" y="4273"/>
                  </a:lnTo>
                  <a:lnTo>
                    <a:pt x="1657" y="4600"/>
                  </a:lnTo>
                  <a:lnTo>
                    <a:pt x="1268" y="4886"/>
                  </a:lnTo>
                  <a:lnTo>
                    <a:pt x="880" y="5173"/>
                  </a:lnTo>
                  <a:lnTo>
                    <a:pt x="471" y="5438"/>
                  </a:lnTo>
                  <a:lnTo>
                    <a:pt x="62" y="5704"/>
                  </a:lnTo>
                  <a:lnTo>
                    <a:pt x="1" y="5827"/>
                  </a:lnTo>
                  <a:lnTo>
                    <a:pt x="62" y="5827"/>
                  </a:lnTo>
                  <a:lnTo>
                    <a:pt x="491" y="5561"/>
                  </a:lnTo>
                  <a:lnTo>
                    <a:pt x="880" y="5295"/>
                  </a:lnTo>
                  <a:lnTo>
                    <a:pt x="1289" y="5009"/>
                  </a:lnTo>
                  <a:lnTo>
                    <a:pt x="1677" y="4702"/>
                  </a:lnTo>
                  <a:lnTo>
                    <a:pt x="2065" y="4396"/>
                  </a:lnTo>
                  <a:lnTo>
                    <a:pt x="2433" y="4069"/>
                  </a:lnTo>
                  <a:lnTo>
                    <a:pt x="2801" y="3721"/>
                  </a:lnTo>
                  <a:lnTo>
                    <a:pt x="3149" y="3374"/>
                  </a:lnTo>
                  <a:lnTo>
                    <a:pt x="3496" y="3006"/>
                  </a:lnTo>
                  <a:lnTo>
                    <a:pt x="3844" y="2638"/>
                  </a:lnTo>
                  <a:lnTo>
                    <a:pt x="4171" y="2249"/>
                  </a:lnTo>
                  <a:lnTo>
                    <a:pt x="4478" y="1841"/>
                  </a:lnTo>
                  <a:lnTo>
                    <a:pt x="4784" y="1432"/>
                  </a:lnTo>
                  <a:lnTo>
                    <a:pt x="5091" y="1002"/>
                  </a:lnTo>
                  <a:lnTo>
                    <a:pt x="5377" y="573"/>
                  </a:lnTo>
                  <a:lnTo>
                    <a:pt x="5643" y="123"/>
                  </a:lnTo>
                  <a:lnTo>
                    <a:pt x="5643"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3"/>
            <p:cNvSpPr/>
            <p:nvPr/>
          </p:nvSpPr>
          <p:spPr>
            <a:xfrm>
              <a:off x="4672375" y="5096650"/>
              <a:ext cx="126775" cy="158450"/>
            </a:xfrm>
            <a:custGeom>
              <a:avLst/>
              <a:gdLst/>
              <a:ahLst/>
              <a:cxnLst/>
              <a:rect l="l" t="t" r="r" b="b"/>
              <a:pathLst>
                <a:path w="5071" h="6338" extrusionOk="0">
                  <a:moveTo>
                    <a:pt x="5070" y="0"/>
                  </a:moveTo>
                  <a:lnTo>
                    <a:pt x="4988" y="41"/>
                  </a:lnTo>
                  <a:lnTo>
                    <a:pt x="4580" y="327"/>
                  </a:lnTo>
                  <a:lnTo>
                    <a:pt x="4171" y="613"/>
                  </a:lnTo>
                  <a:lnTo>
                    <a:pt x="3782" y="920"/>
                  </a:lnTo>
                  <a:lnTo>
                    <a:pt x="3414" y="1268"/>
                  </a:lnTo>
                  <a:lnTo>
                    <a:pt x="3046" y="1615"/>
                  </a:lnTo>
                  <a:lnTo>
                    <a:pt x="2699" y="1963"/>
                  </a:lnTo>
                  <a:lnTo>
                    <a:pt x="2351" y="2351"/>
                  </a:lnTo>
                  <a:lnTo>
                    <a:pt x="2024" y="2739"/>
                  </a:lnTo>
                  <a:lnTo>
                    <a:pt x="1718" y="3148"/>
                  </a:lnTo>
                  <a:lnTo>
                    <a:pt x="1432" y="3557"/>
                  </a:lnTo>
                  <a:lnTo>
                    <a:pt x="1145" y="3966"/>
                  </a:lnTo>
                  <a:lnTo>
                    <a:pt x="900" y="4416"/>
                  </a:lnTo>
                  <a:lnTo>
                    <a:pt x="655" y="4845"/>
                  </a:lnTo>
                  <a:lnTo>
                    <a:pt x="430" y="5295"/>
                  </a:lnTo>
                  <a:lnTo>
                    <a:pt x="225" y="5744"/>
                  </a:lnTo>
                  <a:lnTo>
                    <a:pt x="41" y="6215"/>
                  </a:lnTo>
                  <a:lnTo>
                    <a:pt x="1" y="6337"/>
                  </a:lnTo>
                  <a:lnTo>
                    <a:pt x="1" y="6337"/>
                  </a:lnTo>
                  <a:lnTo>
                    <a:pt x="62" y="6317"/>
                  </a:lnTo>
                  <a:lnTo>
                    <a:pt x="348" y="6276"/>
                  </a:lnTo>
                  <a:lnTo>
                    <a:pt x="614" y="6215"/>
                  </a:lnTo>
                  <a:lnTo>
                    <a:pt x="880" y="6133"/>
                  </a:lnTo>
                  <a:lnTo>
                    <a:pt x="1125" y="6051"/>
                  </a:lnTo>
                  <a:lnTo>
                    <a:pt x="1391" y="5949"/>
                  </a:lnTo>
                  <a:lnTo>
                    <a:pt x="1636" y="5847"/>
                  </a:lnTo>
                  <a:lnTo>
                    <a:pt x="2127" y="5581"/>
                  </a:lnTo>
                  <a:lnTo>
                    <a:pt x="2597" y="5295"/>
                  </a:lnTo>
                  <a:lnTo>
                    <a:pt x="2822" y="5131"/>
                  </a:lnTo>
                  <a:lnTo>
                    <a:pt x="3026" y="4947"/>
                  </a:lnTo>
                  <a:lnTo>
                    <a:pt x="3230" y="4763"/>
                  </a:lnTo>
                  <a:lnTo>
                    <a:pt x="3435" y="4579"/>
                  </a:lnTo>
                  <a:lnTo>
                    <a:pt x="3619" y="4375"/>
                  </a:lnTo>
                  <a:lnTo>
                    <a:pt x="3803" y="4170"/>
                  </a:lnTo>
                  <a:lnTo>
                    <a:pt x="3966" y="3966"/>
                  </a:lnTo>
                  <a:lnTo>
                    <a:pt x="4130" y="3741"/>
                  </a:lnTo>
                  <a:lnTo>
                    <a:pt x="4273" y="3496"/>
                  </a:lnTo>
                  <a:lnTo>
                    <a:pt x="4396" y="3271"/>
                  </a:lnTo>
                  <a:lnTo>
                    <a:pt x="4518" y="3026"/>
                  </a:lnTo>
                  <a:lnTo>
                    <a:pt x="4620" y="2780"/>
                  </a:lnTo>
                  <a:lnTo>
                    <a:pt x="4723" y="2515"/>
                  </a:lnTo>
                  <a:lnTo>
                    <a:pt x="4804" y="2269"/>
                  </a:lnTo>
                  <a:lnTo>
                    <a:pt x="4927" y="1738"/>
                  </a:lnTo>
                  <a:lnTo>
                    <a:pt x="5029" y="1206"/>
                  </a:lnTo>
                  <a:lnTo>
                    <a:pt x="5070" y="654"/>
                  </a:lnTo>
                  <a:lnTo>
                    <a:pt x="5070" y="102"/>
                  </a:lnTo>
                  <a:lnTo>
                    <a:pt x="5070"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3"/>
            <p:cNvSpPr/>
            <p:nvPr/>
          </p:nvSpPr>
          <p:spPr>
            <a:xfrm>
              <a:off x="4672375" y="5096650"/>
              <a:ext cx="126775" cy="158450"/>
            </a:xfrm>
            <a:custGeom>
              <a:avLst/>
              <a:gdLst/>
              <a:ahLst/>
              <a:cxnLst/>
              <a:rect l="l" t="t" r="r" b="b"/>
              <a:pathLst>
                <a:path w="5071" h="6338" extrusionOk="0">
                  <a:moveTo>
                    <a:pt x="5070" y="0"/>
                  </a:moveTo>
                  <a:lnTo>
                    <a:pt x="4988" y="41"/>
                  </a:lnTo>
                  <a:lnTo>
                    <a:pt x="4764" y="511"/>
                  </a:lnTo>
                  <a:lnTo>
                    <a:pt x="4518" y="961"/>
                  </a:lnTo>
                  <a:lnTo>
                    <a:pt x="4273" y="1411"/>
                  </a:lnTo>
                  <a:lnTo>
                    <a:pt x="4007" y="1860"/>
                  </a:lnTo>
                  <a:lnTo>
                    <a:pt x="3721" y="2269"/>
                  </a:lnTo>
                  <a:lnTo>
                    <a:pt x="3435" y="2699"/>
                  </a:lnTo>
                  <a:lnTo>
                    <a:pt x="3149" y="3107"/>
                  </a:lnTo>
                  <a:lnTo>
                    <a:pt x="2842" y="3496"/>
                  </a:lnTo>
                  <a:lnTo>
                    <a:pt x="2535" y="3884"/>
                  </a:lnTo>
                  <a:lnTo>
                    <a:pt x="2208" y="4252"/>
                  </a:lnTo>
                  <a:lnTo>
                    <a:pt x="1861" y="4600"/>
                  </a:lnTo>
                  <a:lnTo>
                    <a:pt x="1513" y="4947"/>
                  </a:lnTo>
                  <a:lnTo>
                    <a:pt x="1166" y="5274"/>
                  </a:lnTo>
                  <a:lnTo>
                    <a:pt x="798" y="5601"/>
                  </a:lnTo>
                  <a:lnTo>
                    <a:pt x="430" y="5908"/>
                  </a:lnTo>
                  <a:lnTo>
                    <a:pt x="41" y="6215"/>
                  </a:lnTo>
                  <a:lnTo>
                    <a:pt x="1" y="6337"/>
                  </a:lnTo>
                  <a:lnTo>
                    <a:pt x="1" y="6337"/>
                  </a:lnTo>
                  <a:lnTo>
                    <a:pt x="62" y="6317"/>
                  </a:lnTo>
                  <a:lnTo>
                    <a:pt x="450" y="6031"/>
                  </a:lnTo>
                  <a:lnTo>
                    <a:pt x="839" y="5724"/>
                  </a:lnTo>
                  <a:lnTo>
                    <a:pt x="1207" y="5397"/>
                  </a:lnTo>
                  <a:lnTo>
                    <a:pt x="1554" y="5070"/>
                  </a:lnTo>
                  <a:lnTo>
                    <a:pt x="1902" y="4722"/>
                  </a:lnTo>
                  <a:lnTo>
                    <a:pt x="2249" y="4354"/>
                  </a:lnTo>
                  <a:lnTo>
                    <a:pt x="2576" y="3986"/>
                  </a:lnTo>
                  <a:lnTo>
                    <a:pt x="2903" y="3598"/>
                  </a:lnTo>
                  <a:lnTo>
                    <a:pt x="3210" y="3189"/>
                  </a:lnTo>
                  <a:lnTo>
                    <a:pt x="3517" y="2780"/>
                  </a:lnTo>
                  <a:lnTo>
                    <a:pt x="3803" y="2371"/>
                  </a:lnTo>
                  <a:lnTo>
                    <a:pt x="4068" y="1942"/>
                  </a:lnTo>
                  <a:lnTo>
                    <a:pt x="4334" y="1492"/>
                  </a:lnTo>
                  <a:lnTo>
                    <a:pt x="4600" y="1043"/>
                  </a:lnTo>
                  <a:lnTo>
                    <a:pt x="4845" y="573"/>
                  </a:lnTo>
                  <a:lnTo>
                    <a:pt x="5070" y="102"/>
                  </a:lnTo>
                  <a:lnTo>
                    <a:pt x="5070"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3"/>
            <p:cNvSpPr/>
            <p:nvPr/>
          </p:nvSpPr>
          <p:spPr>
            <a:xfrm>
              <a:off x="4786850" y="5022550"/>
              <a:ext cx="103775" cy="176325"/>
            </a:xfrm>
            <a:custGeom>
              <a:avLst/>
              <a:gdLst/>
              <a:ahLst/>
              <a:cxnLst/>
              <a:rect l="l" t="t" r="r" b="b"/>
              <a:pathLst>
                <a:path w="4151" h="7053" extrusionOk="0">
                  <a:moveTo>
                    <a:pt x="4007" y="0"/>
                  </a:moveTo>
                  <a:lnTo>
                    <a:pt x="3925" y="61"/>
                  </a:lnTo>
                  <a:lnTo>
                    <a:pt x="3557" y="389"/>
                  </a:lnTo>
                  <a:lnTo>
                    <a:pt x="3210" y="736"/>
                  </a:lnTo>
                  <a:lnTo>
                    <a:pt x="2883" y="1124"/>
                  </a:lnTo>
                  <a:lnTo>
                    <a:pt x="2556" y="1492"/>
                  </a:lnTo>
                  <a:lnTo>
                    <a:pt x="2249" y="1901"/>
                  </a:lnTo>
                  <a:lnTo>
                    <a:pt x="1963" y="2310"/>
                  </a:lnTo>
                  <a:lnTo>
                    <a:pt x="1697" y="2739"/>
                  </a:lnTo>
                  <a:lnTo>
                    <a:pt x="1431" y="3169"/>
                  </a:lnTo>
                  <a:lnTo>
                    <a:pt x="1186" y="3618"/>
                  </a:lnTo>
                  <a:lnTo>
                    <a:pt x="961" y="4068"/>
                  </a:lnTo>
                  <a:lnTo>
                    <a:pt x="757" y="4538"/>
                  </a:lnTo>
                  <a:lnTo>
                    <a:pt x="573" y="5008"/>
                  </a:lnTo>
                  <a:lnTo>
                    <a:pt x="409" y="5479"/>
                  </a:lnTo>
                  <a:lnTo>
                    <a:pt x="246" y="5949"/>
                  </a:lnTo>
                  <a:lnTo>
                    <a:pt x="123" y="6439"/>
                  </a:lnTo>
                  <a:lnTo>
                    <a:pt x="21" y="6910"/>
                  </a:lnTo>
                  <a:lnTo>
                    <a:pt x="1" y="7053"/>
                  </a:lnTo>
                  <a:lnTo>
                    <a:pt x="62" y="7032"/>
                  </a:lnTo>
                  <a:lnTo>
                    <a:pt x="307" y="6930"/>
                  </a:lnTo>
                  <a:lnTo>
                    <a:pt x="573" y="6828"/>
                  </a:lnTo>
                  <a:lnTo>
                    <a:pt x="818" y="6726"/>
                  </a:lnTo>
                  <a:lnTo>
                    <a:pt x="1064" y="6582"/>
                  </a:lnTo>
                  <a:lnTo>
                    <a:pt x="1309" y="6460"/>
                  </a:lnTo>
                  <a:lnTo>
                    <a:pt x="1534" y="6296"/>
                  </a:lnTo>
                  <a:lnTo>
                    <a:pt x="1983" y="5969"/>
                  </a:lnTo>
                  <a:lnTo>
                    <a:pt x="2392" y="5601"/>
                  </a:lnTo>
                  <a:lnTo>
                    <a:pt x="2576" y="5417"/>
                  </a:lnTo>
                  <a:lnTo>
                    <a:pt x="2760" y="5213"/>
                  </a:lnTo>
                  <a:lnTo>
                    <a:pt x="2944" y="4988"/>
                  </a:lnTo>
                  <a:lnTo>
                    <a:pt x="3108" y="4784"/>
                  </a:lnTo>
                  <a:lnTo>
                    <a:pt x="3271" y="4559"/>
                  </a:lnTo>
                  <a:lnTo>
                    <a:pt x="3414" y="4313"/>
                  </a:lnTo>
                  <a:lnTo>
                    <a:pt x="3537" y="4068"/>
                  </a:lnTo>
                  <a:lnTo>
                    <a:pt x="3660" y="3843"/>
                  </a:lnTo>
                  <a:lnTo>
                    <a:pt x="3762" y="3577"/>
                  </a:lnTo>
                  <a:lnTo>
                    <a:pt x="3844" y="3332"/>
                  </a:lnTo>
                  <a:lnTo>
                    <a:pt x="3925" y="3066"/>
                  </a:lnTo>
                  <a:lnTo>
                    <a:pt x="3987" y="2801"/>
                  </a:lnTo>
                  <a:lnTo>
                    <a:pt x="4048" y="2535"/>
                  </a:lnTo>
                  <a:lnTo>
                    <a:pt x="4089" y="2269"/>
                  </a:lnTo>
                  <a:lnTo>
                    <a:pt x="4150" y="1738"/>
                  </a:lnTo>
                  <a:lnTo>
                    <a:pt x="4150" y="1186"/>
                  </a:lnTo>
                  <a:lnTo>
                    <a:pt x="4109" y="654"/>
                  </a:lnTo>
                  <a:lnTo>
                    <a:pt x="4028" y="102"/>
                  </a:lnTo>
                  <a:lnTo>
                    <a:pt x="4007"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3"/>
            <p:cNvSpPr/>
            <p:nvPr/>
          </p:nvSpPr>
          <p:spPr>
            <a:xfrm>
              <a:off x="4786850" y="5022550"/>
              <a:ext cx="100700" cy="176325"/>
            </a:xfrm>
            <a:custGeom>
              <a:avLst/>
              <a:gdLst/>
              <a:ahLst/>
              <a:cxnLst/>
              <a:rect l="l" t="t" r="r" b="b"/>
              <a:pathLst>
                <a:path w="4028" h="7053" extrusionOk="0">
                  <a:moveTo>
                    <a:pt x="4007" y="0"/>
                  </a:moveTo>
                  <a:lnTo>
                    <a:pt x="3925" y="61"/>
                  </a:lnTo>
                  <a:lnTo>
                    <a:pt x="3782" y="552"/>
                  </a:lnTo>
                  <a:lnTo>
                    <a:pt x="3619" y="1043"/>
                  </a:lnTo>
                  <a:lnTo>
                    <a:pt x="3435" y="1513"/>
                  </a:lnTo>
                  <a:lnTo>
                    <a:pt x="3251" y="2003"/>
                  </a:lnTo>
                  <a:lnTo>
                    <a:pt x="3046" y="2453"/>
                  </a:lnTo>
                  <a:lnTo>
                    <a:pt x="2822" y="2923"/>
                  </a:lnTo>
                  <a:lnTo>
                    <a:pt x="2597" y="3353"/>
                  </a:lnTo>
                  <a:lnTo>
                    <a:pt x="2351" y="3802"/>
                  </a:lnTo>
                  <a:lnTo>
                    <a:pt x="2106" y="4232"/>
                  </a:lnTo>
                  <a:lnTo>
                    <a:pt x="1840" y="4640"/>
                  </a:lnTo>
                  <a:lnTo>
                    <a:pt x="1554" y="5049"/>
                  </a:lnTo>
                  <a:lnTo>
                    <a:pt x="1268" y="5438"/>
                  </a:lnTo>
                  <a:lnTo>
                    <a:pt x="982" y="5826"/>
                  </a:lnTo>
                  <a:lnTo>
                    <a:pt x="675" y="6194"/>
                  </a:lnTo>
                  <a:lnTo>
                    <a:pt x="348" y="6562"/>
                  </a:lnTo>
                  <a:lnTo>
                    <a:pt x="21" y="6910"/>
                  </a:lnTo>
                  <a:lnTo>
                    <a:pt x="1" y="7053"/>
                  </a:lnTo>
                  <a:lnTo>
                    <a:pt x="62" y="7032"/>
                  </a:lnTo>
                  <a:lnTo>
                    <a:pt x="389" y="6685"/>
                  </a:lnTo>
                  <a:lnTo>
                    <a:pt x="716" y="6317"/>
                  </a:lnTo>
                  <a:lnTo>
                    <a:pt x="1023" y="5928"/>
                  </a:lnTo>
                  <a:lnTo>
                    <a:pt x="1329" y="5540"/>
                  </a:lnTo>
                  <a:lnTo>
                    <a:pt x="1615" y="5152"/>
                  </a:lnTo>
                  <a:lnTo>
                    <a:pt x="1902" y="4743"/>
                  </a:lnTo>
                  <a:lnTo>
                    <a:pt x="2167" y="4313"/>
                  </a:lnTo>
                  <a:lnTo>
                    <a:pt x="2433" y="3884"/>
                  </a:lnTo>
                  <a:lnTo>
                    <a:pt x="2678" y="3434"/>
                  </a:lnTo>
                  <a:lnTo>
                    <a:pt x="2903" y="2985"/>
                  </a:lnTo>
                  <a:lnTo>
                    <a:pt x="3128" y="2535"/>
                  </a:lnTo>
                  <a:lnTo>
                    <a:pt x="3333" y="2065"/>
                  </a:lnTo>
                  <a:lnTo>
                    <a:pt x="3517" y="1595"/>
                  </a:lnTo>
                  <a:lnTo>
                    <a:pt x="3701" y="1104"/>
                  </a:lnTo>
                  <a:lnTo>
                    <a:pt x="3864" y="613"/>
                  </a:lnTo>
                  <a:lnTo>
                    <a:pt x="4028" y="102"/>
                  </a:lnTo>
                  <a:lnTo>
                    <a:pt x="4007"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3"/>
            <p:cNvSpPr/>
            <p:nvPr/>
          </p:nvSpPr>
          <p:spPr>
            <a:xfrm>
              <a:off x="4567625" y="5036850"/>
              <a:ext cx="180925" cy="97125"/>
            </a:xfrm>
            <a:custGeom>
              <a:avLst/>
              <a:gdLst/>
              <a:ahLst/>
              <a:cxnLst/>
              <a:rect l="l" t="t" r="r" b="b"/>
              <a:pathLst>
                <a:path w="7237" h="3885" extrusionOk="0">
                  <a:moveTo>
                    <a:pt x="0" y="1"/>
                  </a:moveTo>
                  <a:lnTo>
                    <a:pt x="20" y="62"/>
                  </a:lnTo>
                  <a:lnTo>
                    <a:pt x="123" y="307"/>
                  </a:lnTo>
                  <a:lnTo>
                    <a:pt x="245" y="552"/>
                  </a:lnTo>
                  <a:lnTo>
                    <a:pt x="368" y="798"/>
                  </a:lnTo>
                  <a:lnTo>
                    <a:pt x="511" y="1043"/>
                  </a:lnTo>
                  <a:lnTo>
                    <a:pt x="654" y="1268"/>
                  </a:lnTo>
                  <a:lnTo>
                    <a:pt x="818" y="1493"/>
                  </a:lnTo>
                  <a:lnTo>
                    <a:pt x="1165" y="1922"/>
                  </a:lnTo>
                  <a:lnTo>
                    <a:pt x="1533" y="2310"/>
                  </a:lnTo>
                  <a:lnTo>
                    <a:pt x="1738" y="2494"/>
                  </a:lnTo>
                  <a:lnTo>
                    <a:pt x="1962" y="2678"/>
                  </a:lnTo>
                  <a:lnTo>
                    <a:pt x="2187" y="2842"/>
                  </a:lnTo>
                  <a:lnTo>
                    <a:pt x="2412" y="3005"/>
                  </a:lnTo>
                  <a:lnTo>
                    <a:pt x="2637" y="3149"/>
                  </a:lnTo>
                  <a:lnTo>
                    <a:pt x="2882" y="3271"/>
                  </a:lnTo>
                  <a:lnTo>
                    <a:pt x="3128" y="3394"/>
                  </a:lnTo>
                  <a:lnTo>
                    <a:pt x="3373" y="3496"/>
                  </a:lnTo>
                  <a:lnTo>
                    <a:pt x="3639" y="3598"/>
                  </a:lnTo>
                  <a:lnTo>
                    <a:pt x="3884" y="3680"/>
                  </a:lnTo>
                  <a:lnTo>
                    <a:pt x="4150" y="3741"/>
                  </a:lnTo>
                  <a:lnTo>
                    <a:pt x="4415" y="3803"/>
                  </a:lnTo>
                  <a:lnTo>
                    <a:pt x="4681" y="3844"/>
                  </a:lnTo>
                  <a:lnTo>
                    <a:pt x="4947" y="3864"/>
                  </a:lnTo>
                  <a:lnTo>
                    <a:pt x="5499" y="3884"/>
                  </a:lnTo>
                  <a:lnTo>
                    <a:pt x="6030" y="3864"/>
                  </a:lnTo>
                  <a:lnTo>
                    <a:pt x="6582" y="3803"/>
                  </a:lnTo>
                  <a:lnTo>
                    <a:pt x="7114" y="3701"/>
                  </a:lnTo>
                  <a:lnTo>
                    <a:pt x="7236" y="3660"/>
                  </a:lnTo>
                  <a:lnTo>
                    <a:pt x="7155" y="3598"/>
                  </a:lnTo>
                  <a:lnTo>
                    <a:pt x="6807" y="3251"/>
                  </a:lnTo>
                  <a:lnTo>
                    <a:pt x="6439" y="2924"/>
                  </a:lnTo>
                  <a:lnTo>
                    <a:pt x="6051" y="2597"/>
                  </a:lnTo>
                  <a:lnTo>
                    <a:pt x="5662" y="2310"/>
                  </a:lnTo>
                  <a:lnTo>
                    <a:pt x="5233" y="2024"/>
                  </a:lnTo>
                  <a:lnTo>
                    <a:pt x="4824" y="1738"/>
                  </a:lnTo>
                  <a:lnTo>
                    <a:pt x="4375" y="1493"/>
                  </a:lnTo>
                  <a:lnTo>
                    <a:pt x="3925" y="1247"/>
                  </a:lnTo>
                  <a:lnTo>
                    <a:pt x="3475" y="1023"/>
                  </a:lnTo>
                  <a:lnTo>
                    <a:pt x="3005" y="818"/>
                  </a:lnTo>
                  <a:lnTo>
                    <a:pt x="2535" y="634"/>
                  </a:lnTo>
                  <a:lnTo>
                    <a:pt x="2065" y="471"/>
                  </a:lnTo>
                  <a:lnTo>
                    <a:pt x="1574" y="328"/>
                  </a:lnTo>
                  <a:lnTo>
                    <a:pt x="1104" y="205"/>
                  </a:lnTo>
                  <a:lnTo>
                    <a:pt x="613" y="103"/>
                  </a:lnTo>
                  <a:lnTo>
                    <a:pt x="123" y="21"/>
                  </a:lnTo>
                  <a:lnTo>
                    <a:pt x="0"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3"/>
            <p:cNvSpPr/>
            <p:nvPr/>
          </p:nvSpPr>
          <p:spPr>
            <a:xfrm>
              <a:off x="4567625" y="5036850"/>
              <a:ext cx="180925" cy="92525"/>
            </a:xfrm>
            <a:custGeom>
              <a:avLst/>
              <a:gdLst/>
              <a:ahLst/>
              <a:cxnLst/>
              <a:rect l="l" t="t" r="r" b="b"/>
              <a:pathLst>
                <a:path w="7237" h="3701" extrusionOk="0">
                  <a:moveTo>
                    <a:pt x="0" y="1"/>
                  </a:moveTo>
                  <a:lnTo>
                    <a:pt x="20" y="62"/>
                  </a:lnTo>
                  <a:lnTo>
                    <a:pt x="388" y="368"/>
                  </a:lnTo>
                  <a:lnTo>
                    <a:pt x="756" y="675"/>
                  </a:lnTo>
                  <a:lnTo>
                    <a:pt x="1165" y="982"/>
                  </a:lnTo>
                  <a:lnTo>
                    <a:pt x="1554" y="1268"/>
                  </a:lnTo>
                  <a:lnTo>
                    <a:pt x="1962" y="1534"/>
                  </a:lnTo>
                  <a:lnTo>
                    <a:pt x="2392" y="1799"/>
                  </a:lnTo>
                  <a:lnTo>
                    <a:pt x="2821" y="2045"/>
                  </a:lnTo>
                  <a:lnTo>
                    <a:pt x="3271" y="2270"/>
                  </a:lnTo>
                  <a:lnTo>
                    <a:pt x="3720" y="2494"/>
                  </a:lnTo>
                  <a:lnTo>
                    <a:pt x="4191" y="2719"/>
                  </a:lnTo>
                  <a:lnTo>
                    <a:pt x="4661" y="2903"/>
                  </a:lnTo>
                  <a:lnTo>
                    <a:pt x="5131" y="3087"/>
                  </a:lnTo>
                  <a:lnTo>
                    <a:pt x="5622" y="3271"/>
                  </a:lnTo>
                  <a:lnTo>
                    <a:pt x="6112" y="3414"/>
                  </a:lnTo>
                  <a:lnTo>
                    <a:pt x="6603" y="3557"/>
                  </a:lnTo>
                  <a:lnTo>
                    <a:pt x="7114" y="3701"/>
                  </a:lnTo>
                  <a:lnTo>
                    <a:pt x="7236" y="3660"/>
                  </a:lnTo>
                  <a:lnTo>
                    <a:pt x="7155" y="3598"/>
                  </a:lnTo>
                  <a:lnTo>
                    <a:pt x="6664" y="3476"/>
                  </a:lnTo>
                  <a:lnTo>
                    <a:pt x="6153" y="3333"/>
                  </a:lnTo>
                  <a:lnTo>
                    <a:pt x="5683" y="3169"/>
                  </a:lnTo>
                  <a:lnTo>
                    <a:pt x="5192" y="3005"/>
                  </a:lnTo>
                  <a:lnTo>
                    <a:pt x="4722" y="2822"/>
                  </a:lnTo>
                  <a:lnTo>
                    <a:pt x="4252" y="2617"/>
                  </a:lnTo>
                  <a:lnTo>
                    <a:pt x="3802" y="2413"/>
                  </a:lnTo>
                  <a:lnTo>
                    <a:pt x="3352" y="2208"/>
                  </a:lnTo>
                  <a:lnTo>
                    <a:pt x="2923" y="1963"/>
                  </a:lnTo>
                  <a:lnTo>
                    <a:pt x="2494" y="1718"/>
                  </a:lnTo>
                  <a:lnTo>
                    <a:pt x="2065" y="1472"/>
                  </a:lnTo>
                  <a:lnTo>
                    <a:pt x="1656" y="1207"/>
                  </a:lnTo>
                  <a:lnTo>
                    <a:pt x="1267" y="920"/>
                  </a:lnTo>
                  <a:lnTo>
                    <a:pt x="879" y="634"/>
                  </a:lnTo>
                  <a:lnTo>
                    <a:pt x="491" y="328"/>
                  </a:lnTo>
                  <a:lnTo>
                    <a:pt x="123" y="21"/>
                  </a:lnTo>
                  <a:lnTo>
                    <a:pt x="0"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3"/>
            <p:cNvSpPr/>
            <p:nvPr/>
          </p:nvSpPr>
          <p:spPr>
            <a:xfrm>
              <a:off x="4634050" y="4995975"/>
              <a:ext cx="183500" cy="93025"/>
            </a:xfrm>
            <a:custGeom>
              <a:avLst/>
              <a:gdLst/>
              <a:ahLst/>
              <a:cxnLst/>
              <a:rect l="l" t="t" r="r" b="b"/>
              <a:pathLst>
                <a:path w="7340" h="3721" extrusionOk="0">
                  <a:moveTo>
                    <a:pt x="0" y="0"/>
                  </a:moveTo>
                  <a:lnTo>
                    <a:pt x="21" y="61"/>
                  </a:lnTo>
                  <a:lnTo>
                    <a:pt x="144" y="327"/>
                  </a:lnTo>
                  <a:lnTo>
                    <a:pt x="266" y="573"/>
                  </a:lnTo>
                  <a:lnTo>
                    <a:pt x="389" y="797"/>
                  </a:lnTo>
                  <a:lnTo>
                    <a:pt x="532" y="1043"/>
                  </a:lnTo>
                  <a:lnTo>
                    <a:pt x="695" y="1268"/>
                  </a:lnTo>
                  <a:lnTo>
                    <a:pt x="859" y="1492"/>
                  </a:lnTo>
                  <a:lnTo>
                    <a:pt x="1227" y="1901"/>
                  </a:lnTo>
                  <a:lnTo>
                    <a:pt x="1615" y="2290"/>
                  </a:lnTo>
                  <a:lnTo>
                    <a:pt x="1840" y="2453"/>
                  </a:lnTo>
                  <a:lnTo>
                    <a:pt x="2045" y="2617"/>
                  </a:lnTo>
                  <a:lnTo>
                    <a:pt x="2269" y="2780"/>
                  </a:lnTo>
                  <a:lnTo>
                    <a:pt x="2515" y="2923"/>
                  </a:lnTo>
                  <a:lnTo>
                    <a:pt x="2740" y="3066"/>
                  </a:lnTo>
                  <a:lnTo>
                    <a:pt x="2985" y="3189"/>
                  </a:lnTo>
                  <a:lnTo>
                    <a:pt x="3230" y="3312"/>
                  </a:lnTo>
                  <a:lnTo>
                    <a:pt x="3496" y="3394"/>
                  </a:lnTo>
                  <a:lnTo>
                    <a:pt x="3741" y="3496"/>
                  </a:lnTo>
                  <a:lnTo>
                    <a:pt x="4007" y="3557"/>
                  </a:lnTo>
                  <a:lnTo>
                    <a:pt x="4273" y="3618"/>
                  </a:lnTo>
                  <a:lnTo>
                    <a:pt x="4539" y="3659"/>
                  </a:lnTo>
                  <a:lnTo>
                    <a:pt x="4804" y="3700"/>
                  </a:lnTo>
                  <a:lnTo>
                    <a:pt x="5070" y="3721"/>
                  </a:lnTo>
                  <a:lnTo>
                    <a:pt x="5622" y="3721"/>
                  </a:lnTo>
                  <a:lnTo>
                    <a:pt x="6174" y="3680"/>
                  </a:lnTo>
                  <a:lnTo>
                    <a:pt x="6705" y="3598"/>
                  </a:lnTo>
                  <a:lnTo>
                    <a:pt x="7237" y="3475"/>
                  </a:lnTo>
                  <a:lnTo>
                    <a:pt x="7339" y="3434"/>
                  </a:lnTo>
                  <a:lnTo>
                    <a:pt x="7278" y="3373"/>
                  </a:lnTo>
                  <a:lnTo>
                    <a:pt x="6910" y="3046"/>
                  </a:lnTo>
                  <a:lnTo>
                    <a:pt x="6542" y="2719"/>
                  </a:lnTo>
                  <a:lnTo>
                    <a:pt x="6133" y="2412"/>
                  </a:lnTo>
                  <a:lnTo>
                    <a:pt x="5724" y="2126"/>
                  </a:lnTo>
                  <a:lnTo>
                    <a:pt x="5315" y="1860"/>
                  </a:lnTo>
                  <a:lnTo>
                    <a:pt x="4866" y="1595"/>
                  </a:lnTo>
                  <a:lnTo>
                    <a:pt x="4436" y="1349"/>
                  </a:lnTo>
                  <a:lnTo>
                    <a:pt x="3966" y="1145"/>
                  </a:lnTo>
                  <a:lnTo>
                    <a:pt x="3516" y="920"/>
                  </a:lnTo>
                  <a:lnTo>
                    <a:pt x="3046" y="736"/>
                  </a:lnTo>
                  <a:lnTo>
                    <a:pt x="2556" y="573"/>
                  </a:lnTo>
                  <a:lnTo>
                    <a:pt x="2086" y="429"/>
                  </a:lnTo>
                  <a:lnTo>
                    <a:pt x="1595" y="286"/>
                  </a:lnTo>
                  <a:lnTo>
                    <a:pt x="1104" y="184"/>
                  </a:lnTo>
                  <a:lnTo>
                    <a:pt x="614" y="82"/>
                  </a:lnTo>
                  <a:lnTo>
                    <a:pt x="144" y="21"/>
                  </a:lnTo>
                  <a:lnTo>
                    <a:pt x="0"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3"/>
            <p:cNvSpPr/>
            <p:nvPr/>
          </p:nvSpPr>
          <p:spPr>
            <a:xfrm>
              <a:off x="4634050" y="4995975"/>
              <a:ext cx="183500" cy="86900"/>
            </a:xfrm>
            <a:custGeom>
              <a:avLst/>
              <a:gdLst/>
              <a:ahLst/>
              <a:cxnLst/>
              <a:rect l="l" t="t" r="r" b="b"/>
              <a:pathLst>
                <a:path w="7340" h="3476" extrusionOk="0">
                  <a:moveTo>
                    <a:pt x="0" y="0"/>
                  </a:moveTo>
                  <a:lnTo>
                    <a:pt x="21" y="61"/>
                  </a:lnTo>
                  <a:lnTo>
                    <a:pt x="409" y="368"/>
                  </a:lnTo>
                  <a:lnTo>
                    <a:pt x="798" y="675"/>
                  </a:lnTo>
                  <a:lnTo>
                    <a:pt x="1186" y="941"/>
                  </a:lnTo>
                  <a:lnTo>
                    <a:pt x="1595" y="1227"/>
                  </a:lnTo>
                  <a:lnTo>
                    <a:pt x="2024" y="1472"/>
                  </a:lnTo>
                  <a:lnTo>
                    <a:pt x="2453" y="1717"/>
                  </a:lnTo>
                  <a:lnTo>
                    <a:pt x="2883" y="1963"/>
                  </a:lnTo>
                  <a:lnTo>
                    <a:pt x="3353" y="2187"/>
                  </a:lnTo>
                  <a:lnTo>
                    <a:pt x="3803" y="2392"/>
                  </a:lnTo>
                  <a:lnTo>
                    <a:pt x="4273" y="2576"/>
                  </a:lnTo>
                  <a:lnTo>
                    <a:pt x="4743" y="2760"/>
                  </a:lnTo>
                  <a:lnTo>
                    <a:pt x="5234" y="2944"/>
                  </a:lnTo>
                  <a:lnTo>
                    <a:pt x="5724" y="3087"/>
                  </a:lnTo>
                  <a:lnTo>
                    <a:pt x="6215" y="3230"/>
                  </a:lnTo>
                  <a:lnTo>
                    <a:pt x="6726" y="3353"/>
                  </a:lnTo>
                  <a:lnTo>
                    <a:pt x="7237" y="3475"/>
                  </a:lnTo>
                  <a:lnTo>
                    <a:pt x="7339" y="3434"/>
                  </a:lnTo>
                  <a:lnTo>
                    <a:pt x="7278" y="3373"/>
                  </a:lnTo>
                  <a:lnTo>
                    <a:pt x="6767" y="3271"/>
                  </a:lnTo>
                  <a:lnTo>
                    <a:pt x="6276" y="3128"/>
                  </a:lnTo>
                  <a:lnTo>
                    <a:pt x="5785" y="3005"/>
                  </a:lnTo>
                  <a:lnTo>
                    <a:pt x="5295" y="2842"/>
                  </a:lnTo>
                  <a:lnTo>
                    <a:pt x="4804" y="2678"/>
                  </a:lnTo>
                  <a:lnTo>
                    <a:pt x="4334" y="2494"/>
                  </a:lnTo>
                  <a:lnTo>
                    <a:pt x="3884" y="2310"/>
                  </a:lnTo>
                  <a:lnTo>
                    <a:pt x="3435" y="2106"/>
                  </a:lnTo>
                  <a:lnTo>
                    <a:pt x="2985" y="1881"/>
                  </a:lnTo>
                  <a:lnTo>
                    <a:pt x="2535" y="1656"/>
                  </a:lnTo>
                  <a:lnTo>
                    <a:pt x="2106" y="1411"/>
                  </a:lnTo>
                  <a:lnTo>
                    <a:pt x="1697" y="1165"/>
                  </a:lnTo>
                  <a:lnTo>
                    <a:pt x="1288" y="900"/>
                  </a:lnTo>
                  <a:lnTo>
                    <a:pt x="900" y="613"/>
                  </a:lnTo>
                  <a:lnTo>
                    <a:pt x="511" y="327"/>
                  </a:lnTo>
                  <a:lnTo>
                    <a:pt x="144" y="21"/>
                  </a:lnTo>
                  <a:lnTo>
                    <a:pt x="0"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3"/>
            <p:cNvSpPr/>
            <p:nvPr/>
          </p:nvSpPr>
          <p:spPr>
            <a:xfrm>
              <a:off x="4696400" y="4959175"/>
              <a:ext cx="194225" cy="74625"/>
            </a:xfrm>
            <a:custGeom>
              <a:avLst/>
              <a:gdLst/>
              <a:ahLst/>
              <a:cxnLst/>
              <a:rect l="l" t="t" r="r" b="b"/>
              <a:pathLst>
                <a:path w="7769" h="2985" extrusionOk="0">
                  <a:moveTo>
                    <a:pt x="0" y="0"/>
                  </a:moveTo>
                  <a:lnTo>
                    <a:pt x="41" y="62"/>
                  </a:lnTo>
                  <a:lnTo>
                    <a:pt x="184" y="307"/>
                  </a:lnTo>
                  <a:lnTo>
                    <a:pt x="348" y="532"/>
                  </a:lnTo>
                  <a:lnTo>
                    <a:pt x="511" y="736"/>
                  </a:lnTo>
                  <a:lnTo>
                    <a:pt x="675" y="961"/>
                  </a:lnTo>
                  <a:lnTo>
                    <a:pt x="879" y="1166"/>
                  </a:lnTo>
                  <a:lnTo>
                    <a:pt x="1063" y="1350"/>
                  </a:lnTo>
                  <a:lnTo>
                    <a:pt x="1493" y="1717"/>
                  </a:lnTo>
                  <a:lnTo>
                    <a:pt x="1922" y="2024"/>
                  </a:lnTo>
                  <a:lnTo>
                    <a:pt x="2167" y="2188"/>
                  </a:lnTo>
                  <a:lnTo>
                    <a:pt x="2412" y="2310"/>
                  </a:lnTo>
                  <a:lnTo>
                    <a:pt x="2658" y="2433"/>
                  </a:lnTo>
                  <a:lnTo>
                    <a:pt x="2903" y="2556"/>
                  </a:lnTo>
                  <a:lnTo>
                    <a:pt x="3148" y="2658"/>
                  </a:lnTo>
                  <a:lnTo>
                    <a:pt x="3414" y="2740"/>
                  </a:lnTo>
                  <a:lnTo>
                    <a:pt x="3680" y="2821"/>
                  </a:lnTo>
                  <a:lnTo>
                    <a:pt x="3946" y="2883"/>
                  </a:lnTo>
                  <a:lnTo>
                    <a:pt x="4211" y="2924"/>
                  </a:lnTo>
                  <a:lnTo>
                    <a:pt x="4477" y="2964"/>
                  </a:lnTo>
                  <a:lnTo>
                    <a:pt x="4743" y="2985"/>
                  </a:lnTo>
                  <a:lnTo>
                    <a:pt x="5295" y="2985"/>
                  </a:lnTo>
                  <a:lnTo>
                    <a:pt x="5561" y="2964"/>
                  </a:lnTo>
                  <a:lnTo>
                    <a:pt x="6092" y="2883"/>
                  </a:lnTo>
                  <a:lnTo>
                    <a:pt x="6623" y="2780"/>
                  </a:lnTo>
                  <a:lnTo>
                    <a:pt x="7155" y="2617"/>
                  </a:lnTo>
                  <a:lnTo>
                    <a:pt x="7666" y="2413"/>
                  </a:lnTo>
                  <a:lnTo>
                    <a:pt x="7768" y="2372"/>
                  </a:lnTo>
                  <a:lnTo>
                    <a:pt x="7686" y="2310"/>
                  </a:lnTo>
                  <a:lnTo>
                    <a:pt x="7278" y="2045"/>
                  </a:lnTo>
                  <a:lnTo>
                    <a:pt x="6848" y="1779"/>
                  </a:lnTo>
                  <a:lnTo>
                    <a:pt x="6419" y="1533"/>
                  </a:lnTo>
                  <a:lnTo>
                    <a:pt x="5969" y="1309"/>
                  </a:lnTo>
                  <a:lnTo>
                    <a:pt x="5520" y="1084"/>
                  </a:lnTo>
                  <a:lnTo>
                    <a:pt x="5049" y="900"/>
                  </a:lnTo>
                  <a:lnTo>
                    <a:pt x="4579" y="716"/>
                  </a:lnTo>
                  <a:lnTo>
                    <a:pt x="4089" y="573"/>
                  </a:lnTo>
                  <a:lnTo>
                    <a:pt x="3598" y="430"/>
                  </a:lnTo>
                  <a:lnTo>
                    <a:pt x="3107" y="307"/>
                  </a:lnTo>
                  <a:lnTo>
                    <a:pt x="2617" y="205"/>
                  </a:lnTo>
                  <a:lnTo>
                    <a:pt x="2126" y="123"/>
                  </a:lnTo>
                  <a:lnTo>
                    <a:pt x="1615" y="62"/>
                  </a:lnTo>
                  <a:lnTo>
                    <a:pt x="1125" y="21"/>
                  </a:lnTo>
                  <a:lnTo>
                    <a:pt x="634"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3"/>
            <p:cNvSpPr/>
            <p:nvPr/>
          </p:nvSpPr>
          <p:spPr>
            <a:xfrm>
              <a:off x="4696400" y="4959175"/>
              <a:ext cx="194225" cy="60325"/>
            </a:xfrm>
            <a:custGeom>
              <a:avLst/>
              <a:gdLst/>
              <a:ahLst/>
              <a:cxnLst/>
              <a:rect l="l" t="t" r="r" b="b"/>
              <a:pathLst>
                <a:path w="7769" h="2413" extrusionOk="0">
                  <a:moveTo>
                    <a:pt x="0" y="0"/>
                  </a:moveTo>
                  <a:lnTo>
                    <a:pt x="41" y="62"/>
                  </a:lnTo>
                  <a:lnTo>
                    <a:pt x="450" y="307"/>
                  </a:lnTo>
                  <a:lnTo>
                    <a:pt x="879" y="552"/>
                  </a:lnTo>
                  <a:lnTo>
                    <a:pt x="1309" y="777"/>
                  </a:lnTo>
                  <a:lnTo>
                    <a:pt x="1758" y="982"/>
                  </a:lnTo>
                  <a:lnTo>
                    <a:pt x="2208" y="1186"/>
                  </a:lnTo>
                  <a:lnTo>
                    <a:pt x="2678" y="1370"/>
                  </a:lnTo>
                  <a:lnTo>
                    <a:pt x="3148" y="1533"/>
                  </a:lnTo>
                  <a:lnTo>
                    <a:pt x="3619" y="1697"/>
                  </a:lnTo>
                  <a:lnTo>
                    <a:pt x="4109" y="1840"/>
                  </a:lnTo>
                  <a:lnTo>
                    <a:pt x="4600" y="1963"/>
                  </a:lnTo>
                  <a:lnTo>
                    <a:pt x="5090" y="2065"/>
                  </a:lnTo>
                  <a:lnTo>
                    <a:pt x="5601" y="2167"/>
                  </a:lnTo>
                  <a:lnTo>
                    <a:pt x="6112" y="2249"/>
                  </a:lnTo>
                  <a:lnTo>
                    <a:pt x="6623" y="2331"/>
                  </a:lnTo>
                  <a:lnTo>
                    <a:pt x="7135" y="2372"/>
                  </a:lnTo>
                  <a:lnTo>
                    <a:pt x="7666" y="2413"/>
                  </a:lnTo>
                  <a:lnTo>
                    <a:pt x="7768" y="2372"/>
                  </a:lnTo>
                  <a:lnTo>
                    <a:pt x="7686" y="2310"/>
                  </a:lnTo>
                  <a:lnTo>
                    <a:pt x="7175" y="2269"/>
                  </a:lnTo>
                  <a:lnTo>
                    <a:pt x="6664" y="2229"/>
                  </a:lnTo>
                  <a:lnTo>
                    <a:pt x="6153" y="2147"/>
                  </a:lnTo>
                  <a:lnTo>
                    <a:pt x="5642" y="2065"/>
                  </a:lnTo>
                  <a:lnTo>
                    <a:pt x="5152" y="1983"/>
                  </a:lnTo>
                  <a:lnTo>
                    <a:pt x="4661" y="1861"/>
                  </a:lnTo>
                  <a:lnTo>
                    <a:pt x="4170" y="1738"/>
                  </a:lnTo>
                  <a:lnTo>
                    <a:pt x="3700" y="1595"/>
                  </a:lnTo>
                  <a:lnTo>
                    <a:pt x="3230" y="1452"/>
                  </a:lnTo>
                  <a:lnTo>
                    <a:pt x="2760" y="1288"/>
                  </a:lnTo>
                  <a:lnTo>
                    <a:pt x="2290" y="1104"/>
                  </a:lnTo>
                  <a:lnTo>
                    <a:pt x="1840" y="900"/>
                  </a:lnTo>
                  <a:lnTo>
                    <a:pt x="1411" y="695"/>
                  </a:lnTo>
                  <a:lnTo>
                    <a:pt x="982" y="491"/>
                  </a:lnTo>
                  <a:lnTo>
                    <a:pt x="552" y="246"/>
                  </a:lnTo>
                  <a:lnTo>
                    <a:pt x="143"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4" name="Google Shape;534;p3"/>
          <p:cNvGrpSpPr/>
          <p:nvPr/>
        </p:nvGrpSpPr>
        <p:grpSpPr>
          <a:xfrm rot="-5400000" flipH="1">
            <a:off x="-574703" y="2909428"/>
            <a:ext cx="1490299" cy="1136473"/>
            <a:chOff x="4404600" y="4814025"/>
            <a:chExt cx="641375" cy="489100"/>
          </a:xfrm>
        </p:grpSpPr>
        <p:sp>
          <p:nvSpPr>
            <p:cNvPr id="535" name="Google Shape;535;p3"/>
            <p:cNvSpPr/>
            <p:nvPr/>
          </p:nvSpPr>
          <p:spPr>
            <a:xfrm>
              <a:off x="4404600" y="5166650"/>
              <a:ext cx="202900" cy="57275"/>
            </a:xfrm>
            <a:custGeom>
              <a:avLst/>
              <a:gdLst/>
              <a:ahLst/>
              <a:cxnLst/>
              <a:rect l="l" t="t" r="r" b="b"/>
              <a:pathLst>
                <a:path w="8116" h="2291" extrusionOk="0">
                  <a:moveTo>
                    <a:pt x="3598" y="1"/>
                  </a:moveTo>
                  <a:lnTo>
                    <a:pt x="3087" y="21"/>
                  </a:lnTo>
                  <a:lnTo>
                    <a:pt x="2576" y="62"/>
                  </a:lnTo>
                  <a:lnTo>
                    <a:pt x="2085" y="123"/>
                  </a:lnTo>
                  <a:lnTo>
                    <a:pt x="1574" y="205"/>
                  </a:lnTo>
                  <a:lnTo>
                    <a:pt x="1083" y="307"/>
                  </a:lnTo>
                  <a:lnTo>
                    <a:pt x="613" y="410"/>
                  </a:lnTo>
                  <a:lnTo>
                    <a:pt x="143" y="553"/>
                  </a:lnTo>
                  <a:lnTo>
                    <a:pt x="0" y="594"/>
                  </a:lnTo>
                  <a:lnTo>
                    <a:pt x="41" y="634"/>
                  </a:lnTo>
                  <a:lnTo>
                    <a:pt x="245" y="818"/>
                  </a:lnTo>
                  <a:lnTo>
                    <a:pt x="470" y="1002"/>
                  </a:lnTo>
                  <a:lnTo>
                    <a:pt x="695" y="1166"/>
                  </a:lnTo>
                  <a:lnTo>
                    <a:pt x="920" y="1309"/>
                  </a:lnTo>
                  <a:lnTo>
                    <a:pt x="1165" y="1452"/>
                  </a:lnTo>
                  <a:lnTo>
                    <a:pt x="1390" y="1595"/>
                  </a:lnTo>
                  <a:lnTo>
                    <a:pt x="1901" y="1820"/>
                  </a:lnTo>
                  <a:lnTo>
                    <a:pt x="2412" y="2004"/>
                  </a:lnTo>
                  <a:lnTo>
                    <a:pt x="2678" y="2086"/>
                  </a:lnTo>
                  <a:lnTo>
                    <a:pt x="2944" y="2147"/>
                  </a:lnTo>
                  <a:lnTo>
                    <a:pt x="3209" y="2208"/>
                  </a:lnTo>
                  <a:lnTo>
                    <a:pt x="3496" y="2249"/>
                  </a:lnTo>
                  <a:lnTo>
                    <a:pt x="3761" y="2270"/>
                  </a:lnTo>
                  <a:lnTo>
                    <a:pt x="4048" y="2290"/>
                  </a:lnTo>
                  <a:lnTo>
                    <a:pt x="4313" y="2290"/>
                  </a:lnTo>
                  <a:lnTo>
                    <a:pt x="4579" y="2270"/>
                  </a:lnTo>
                  <a:lnTo>
                    <a:pt x="4845" y="2249"/>
                  </a:lnTo>
                  <a:lnTo>
                    <a:pt x="5111" y="2208"/>
                  </a:lnTo>
                  <a:lnTo>
                    <a:pt x="5376" y="2147"/>
                  </a:lnTo>
                  <a:lnTo>
                    <a:pt x="5642" y="2086"/>
                  </a:lnTo>
                  <a:lnTo>
                    <a:pt x="5908" y="2004"/>
                  </a:lnTo>
                  <a:lnTo>
                    <a:pt x="6153" y="1902"/>
                  </a:lnTo>
                  <a:lnTo>
                    <a:pt x="6664" y="1697"/>
                  </a:lnTo>
                  <a:lnTo>
                    <a:pt x="7134" y="1432"/>
                  </a:lnTo>
                  <a:lnTo>
                    <a:pt x="7604" y="1146"/>
                  </a:lnTo>
                  <a:lnTo>
                    <a:pt x="8034" y="818"/>
                  </a:lnTo>
                  <a:lnTo>
                    <a:pt x="8115" y="737"/>
                  </a:lnTo>
                  <a:lnTo>
                    <a:pt x="8034" y="696"/>
                  </a:lnTo>
                  <a:lnTo>
                    <a:pt x="7564" y="553"/>
                  </a:lnTo>
                  <a:lnTo>
                    <a:pt x="7093" y="410"/>
                  </a:lnTo>
                  <a:lnTo>
                    <a:pt x="6603" y="287"/>
                  </a:lnTo>
                  <a:lnTo>
                    <a:pt x="6112" y="205"/>
                  </a:lnTo>
                  <a:lnTo>
                    <a:pt x="5622" y="123"/>
                  </a:lnTo>
                  <a:lnTo>
                    <a:pt x="5111" y="62"/>
                  </a:lnTo>
                  <a:lnTo>
                    <a:pt x="4599" y="21"/>
                  </a:lnTo>
                  <a:lnTo>
                    <a:pt x="4088"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3"/>
            <p:cNvSpPr/>
            <p:nvPr/>
          </p:nvSpPr>
          <p:spPr>
            <a:xfrm>
              <a:off x="4404600" y="4814025"/>
              <a:ext cx="641375" cy="383325"/>
            </a:xfrm>
            <a:custGeom>
              <a:avLst/>
              <a:gdLst/>
              <a:ahLst/>
              <a:cxnLst/>
              <a:rect l="l" t="t" r="r" b="b"/>
              <a:pathLst>
                <a:path w="25655" h="15333" extrusionOk="0">
                  <a:moveTo>
                    <a:pt x="25593" y="1"/>
                  </a:moveTo>
                  <a:lnTo>
                    <a:pt x="25552" y="21"/>
                  </a:lnTo>
                  <a:lnTo>
                    <a:pt x="24694" y="1391"/>
                  </a:lnTo>
                  <a:lnTo>
                    <a:pt x="23835" y="2658"/>
                  </a:lnTo>
                  <a:lnTo>
                    <a:pt x="22977" y="3864"/>
                  </a:lnTo>
                  <a:lnTo>
                    <a:pt x="22118" y="4989"/>
                  </a:lnTo>
                  <a:lnTo>
                    <a:pt x="21260" y="6052"/>
                  </a:lnTo>
                  <a:lnTo>
                    <a:pt x="20401" y="7053"/>
                  </a:lnTo>
                  <a:lnTo>
                    <a:pt x="19522" y="7973"/>
                  </a:lnTo>
                  <a:lnTo>
                    <a:pt x="19093" y="8423"/>
                  </a:lnTo>
                  <a:lnTo>
                    <a:pt x="18643" y="8852"/>
                  </a:lnTo>
                  <a:lnTo>
                    <a:pt x="18071" y="9363"/>
                  </a:lnTo>
                  <a:lnTo>
                    <a:pt x="17519" y="9874"/>
                  </a:lnTo>
                  <a:lnTo>
                    <a:pt x="16946" y="10344"/>
                  </a:lnTo>
                  <a:lnTo>
                    <a:pt x="16374" y="10794"/>
                  </a:lnTo>
                  <a:lnTo>
                    <a:pt x="15781" y="11223"/>
                  </a:lnTo>
                  <a:lnTo>
                    <a:pt x="15188" y="11632"/>
                  </a:lnTo>
                  <a:lnTo>
                    <a:pt x="14596" y="12021"/>
                  </a:lnTo>
                  <a:lnTo>
                    <a:pt x="14003" y="12389"/>
                  </a:lnTo>
                  <a:lnTo>
                    <a:pt x="13389" y="12736"/>
                  </a:lnTo>
                  <a:lnTo>
                    <a:pt x="12776" y="13063"/>
                  </a:lnTo>
                  <a:lnTo>
                    <a:pt x="12163" y="13370"/>
                  </a:lnTo>
                  <a:lnTo>
                    <a:pt x="11550" y="13656"/>
                  </a:lnTo>
                  <a:lnTo>
                    <a:pt x="10936" y="13901"/>
                  </a:lnTo>
                  <a:lnTo>
                    <a:pt x="10303" y="14147"/>
                  </a:lnTo>
                  <a:lnTo>
                    <a:pt x="9689" y="14351"/>
                  </a:lnTo>
                  <a:lnTo>
                    <a:pt x="9056" y="14555"/>
                  </a:lnTo>
                  <a:lnTo>
                    <a:pt x="8545" y="14678"/>
                  </a:lnTo>
                  <a:lnTo>
                    <a:pt x="8034" y="14801"/>
                  </a:lnTo>
                  <a:lnTo>
                    <a:pt x="7523" y="14903"/>
                  </a:lnTo>
                  <a:lnTo>
                    <a:pt x="7012" y="15005"/>
                  </a:lnTo>
                  <a:lnTo>
                    <a:pt x="6501" y="15067"/>
                  </a:lnTo>
                  <a:lnTo>
                    <a:pt x="5990" y="15128"/>
                  </a:lnTo>
                  <a:lnTo>
                    <a:pt x="5499" y="15169"/>
                  </a:lnTo>
                  <a:lnTo>
                    <a:pt x="4988" y="15210"/>
                  </a:lnTo>
                  <a:lnTo>
                    <a:pt x="4497" y="15230"/>
                  </a:lnTo>
                  <a:lnTo>
                    <a:pt x="3986" y="15210"/>
                  </a:lnTo>
                  <a:lnTo>
                    <a:pt x="3496" y="15210"/>
                  </a:lnTo>
                  <a:lnTo>
                    <a:pt x="3005" y="15169"/>
                  </a:lnTo>
                  <a:lnTo>
                    <a:pt x="2514" y="15128"/>
                  </a:lnTo>
                  <a:lnTo>
                    <a:pt x="2024" y="15067"/>
                  </a:lnTo>
                  <a:lnTo>
                    <a:pt x="1554" y="14985"/>
                  </a:lnTo>
                  <a:lnTo>
                    <a:pt x="1083" y="14883"/>
                  </a:lnTo>
                  <a:lnTo>
                    <a:pt x="593" y="14780"/>
                  </a:lnTo>
                  <a:lnTo>
                    <a:pt x="143" y="14658"/>
                  </a:lnTo>
                  <a:lnTo>
                    <a:pt x="0" y="14699"/>
                  </a:lnTo>
                  <a:lnTo>
                    <a:pt x="41" y="14739"/>
                  </a:lnTo>
                  <a:lnTo>
                    <a:pt x="511" y="14862"/>
                  </a:lnTo>
                  <a:lnTo>
                    <a:pt x="1002" y="14985"/>
                  </a:lnTo>
                  <a:lnTo>
                    <a:pt x="1472" y="15067"/>
                  </a:lnTo>
                  <a:lnTo>
                    <a:pt x="1962" y="15148"/>
                  </a:lnTo>
                  <a:lnTo>
                    <a:pt x="2453" y="15210"/>
                  </a:lnTo>
                  <a:lnTo>
                    <a:pt x="2944" y="15271"/>
                  </a:lnTo>
                  <a:lnTo>
                    <a:pt x="3455" y="15312"/>
                  </a:lnTo>
                  <a:lnTo>
                    <a:pt x="3945" y="15312"/>
                  </a:lnTo>
                  <a:lnTo>
                    <a:pt x="4456" y="15332"/>
                  </a:lnTo>
                  <a:lnTo>
                    <a:pt x="4947" y="15312"/>
                  </a:lnTo>
                  <a:lnTo>
                    <a:pt x="5458" y="15291"/>
                  </a:lnTo>
                  <a:lnTo>
                    <a:pt x="5969" y="15251"/>
                  </a:lnTo>
                  <a:lnTo>
                    <a:pt x="6480" y="15189"/>
                  </a:lnTo>
                  <a:lnTo>
                    <a:pt x="6991" y="15107"/>
                  </a:lnTo>
                  <a:lnTo>
                    <a:pt x="7523" y="15026"/>
                  </a:lnTo>
                  <a:lnTo>
                    <a:pt x="8034" y="14923"/>
                  </a:lnTo>
                  <a:lnTo>
                    <a:pt x="8565" y="14801"/>
                  </a:lnTo>
                  <a:lnTo>
                    <a:pt x="9097" y="14658"/>
                  </a:lnTo>
                  <a:lnTo>
                    <a:pt x="9710" y="14453"/>
                  </a:lnTo>
                  <a:lnTo>
                    <a:pt x="10344" y="14249"/>
                  </a:lnTo>
                  <a:lnTo>
                    <a:pt x="10957" y="14004"/>
                  </a:lnTo>
                  <a:lnTo>
                    <a:pt x="11591" y="13758"/>
                  </a:lnTo>
                  <a:lnTo>
                    <a:pt x="12204" y="13472"/>
                  </a:lnTo>
                  <a:lnTo>
                    <a:pt x="12817" y="13165"/>
                  </a:lnTo>
                  <a:lnTo>
                    <a:pt x="13451" y="12838"/>
                  </a:lnTo>
                  <a:lnTo>
                    <a:pt x="14044" y="12491"/>
                  </a:lnTo>
                  <a:lnTo>
                    <a:pt x="14657" y="12102"/>
                  </a:lnTo>
                  <a:lnTo>
                    <a:pt x="15250" y="11714"/>
                  </a:lnTo>
                  <a:lnTo>
                    <a:pt x="15842" y="11305"/>
                  </a:lnTo>
                  <a:lnTo>
                    <a:pt x="16435" y="10876"/>
                  </a:lnTo>
                  <a:lnTo>
                    <a:pt x="17008" y="10426"/>
                  </a:lnTo>
                  <a:lnTo>
                    <a:pt x="17580" y="9936"/>
                  </a:lnTo>
                  <a:lnTo>
                    <a:pt x="18152" y="9445"/>
                  </a:lnTo>
                  <a:lnTo>
                    <a:pt x="18704" y="8934"/>
                  </a:lnTo>
                  <a:lnTo>
                    <a:pt x="19154" y="8505"/>
                  </a:lnTo>
                  <a:lnTo>
                    <a:pt x="19604" y="8055"/>
                  </a:lnTo>
                  <a:lnTo>
                    <a:pt x="20033" y="7585"/>
                  </a:lnTo>
                  <a:lnTo>
                    <a:pt x="20483" y="7115"/>
                  </a:lnTo>
                  <a:lnTo>
                    <a:pt x="21341" y="6133"/>
                  </a:lnTo>
                  <a:lnTo>
                    <a:pt x="22200" y="5070"/>
                  </a:lnTo>
                  <a:lnTo>
                    <a:pt x="23058" y="3926"/>
                  </a:lnTo>
                  <a:lnTo>
                    <a:pt x="23917" y="2720"/>
                  </a:lnTo>
                  <a:lnTo>
                    <a:pt x="24776" y="1452"/>
                  </a:lnTo>
                  <a:lnTo>
                    <a:pt x="25634" y="83"/>
                  </a:lnTo>
                  <a:lnTo>
                    <a:pt x="25655" y="62"/>
                  </a:lnTo>
                  <a:lnTo>
                    <a:pt x="25655" y="42"/>
                  </a:lnTo>
                  <a:lnTo>
                    <a:pt x="25634"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3"/>
            <p:cNvSpPr/>
            <p:nvPr/>
          </p:nvSpPr>
          <p:spPr>
            <a:xfrm>
              <a:off x="4485325" y="5076200"/>
              <a:ext cx="180950" cy="97625"/>
            </a:xfrm>
            <a:custGeom>
              <a:avLst/>
              <a:gdLst/>
              <a:ahLst/>
              <a:cxnLst/>
              <a:rect l="l" t="t" r="r" b="b"/>
              <a:pathLst>
                <a:path w="7238" h="3905" extrusionOk="0">
                  <a:moveTo>
                    <a:pt x="1" y="1"/>
                  </a:moveTo>
                  <a:lnTo>
                    <a:pt x="21" y="62"/>
                  </a:lnTo>
                  <a:lnTo>
                    <a:pt x="124" y="328"/>
                  </a:lnTo>
                  <a:lnTo>
                    <a:pt x="246" y="573"/>
                  </a:lnTo>
                  <a:lnTo>
                    <a:pt x="369" y="818"/>
                  </a:lnTo>
                  <a:lnTo>
                    <a:pt x="512" y="1064"/>
                  </a:lnTo>
                  <a:lnTo>
                    <a:pt x="655" y="1288"/>
                  </a:lnTo>
                  <a:lnTo>
                    <a:pt x="819" y="1513"/>
                  </a:lnTo>
                  <a:lnTo>
                    <a:pt x="1166" y="1943"/>
                  </a:lnTo>
                  <a:lnTo>
                    <a:pt x="1534" y="2331"/>
                  </a:lnTo>
                  <a:lnTo>
                    <a:pt x="1738" y="2515"/>
                  </a:lnTo>
                  <a:lnTo>
                    <a:pt x="1963" y="2699"/>
                  </a:lnTo>
                  <a:lnTo>
                    <a:pt x="2188" y="2862"/>
                  </a:lnTo>
                  <a:lnTo>
                    <a:pt x="2413" y="3006"/>
                  </a:lnTo>
                  <a:lnTo>
                    <a:pt x="2638" y="3149"/>
                  </a:lnTo>
                  <a:lnTo>
                    <a:pt x="2883" y="3292"/>
                  </a:lnTo>
                  <a:lnTo>
                    <a:pt x="3128" y="3414"/>
                  </a:lnTo>
                  <a:lnTo>
                    <a:pt x="3374" y="3517"/>
                  </a:lnTo>
                  <a:lnTo>
                    <a:pt x="3619" y="3598"/>
                  </a:lnTo>
                  <a:lnTo>
                    <a:pt x="3885" y="3680"/>
                  </a:lnTo>
                  <a:lnTo>
                    <a:pt x="4151" y="3762"/>
                  </a:lnTo>
                  <a:lnTo>
                    <a:pt x="4416" y="3803"/>
                  </a:lnTo>
                  <a:lnTo>
                    <a:pt x="4682" y="3844"/>
                  </a:lnTo>
                  <a:lnTo>
                    <a:pt x="4948" y="3885"/>
                  </a:lnTo>
                  <a:lnTo>
                    <a:pt x="5500" y="3905"/>
                  </a:lnTo>
                  <a:lnTo>
                    <a:pt x="6031" y="3885"/>
                  </a:lnTo>
                  <a:lnTo>
                    <a:pt x="6583" y="3823"/>
                  </a:lnTo>
                  <a:lnTo>
                    <a:pt x="7115" y="3701"/>
                  </a:lnTo>
                  <a:lnTo>
                    <a:pt x="7237" y="3680"/>
                  </a:lnTo>
                  <a:lnTo>
                    <a:pt x="7156" y="3619"/>
                  </a:lnTo>
                  <a:lnTo>
                    <a:pt x="6808" y="3271"/>
                  </a:lnTo>
                  <a:lnTo>
                    <a:pt x="6440" y="2944"/>
                  </a:lnTo>
                  <a:lnTo>
                    <a:pt x="6052" y="2617"/>
                  </a:lnTo>
                  <a:lnTo>
                    <a:pt x="5663" y="2310"/>
                  </a:lnTo>
                  <a:lnTo>
                    <a:pt x="5234" y="2024"/>
                  </a:lnTo>
                  <a:lnTo>
                    <a:pt x="4805" y="1759"/>
                  </a:lnTo>
                  <a:lnTo>
                    <a:pt x="4375" y="1513"/>
                  </a:lnTo>
                  <a:lnTo>
                    <a:pt x="3926" y="1268"/>
                  </a:lnTo>
                  <a:lnTo>
                    <a:pt x="3476" y="1043"/>
                  </a:lnTo>
                  <a:lnTo>
                    <a:pt x="3006" y="839"/>
                  </a:lnTo>
                  <a:lnTo>
                    <a:pt x="2536" y="655"/>
                  </a:lnTo>
                  <a:lnTo>
                    <a:pt x="2065" y="491"/>
                  </a:lnTo>
                  <a:lnTo>
                    <a:pt x="1575" y="348"/>
                  </a:lnTo>
                  <a:lnTo>
                    <a:pt x="1105" y="225"/>
                  </a:lnTo>
                  <a:lnTo>
                    <a:pt x="614" y="103"/>
                  </a:lnTo>
                  <a:lnTo>
                    <a:pt x="124" y="21"/>
                  </a:lnTo>
                  <a:lnTo>
                    <a:pt x="1"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3"/>
            <p:cNvSpPr/>
            <p:nvPr/>
          </p:nvSpPr>
          <p:spPr>
            <a:xfrm>
              <a:off x="4485325" y="5076200"/>
              <a:ext cx="180950" cy="92525"/>
            </a:xfrm>
            <a:custGeom>
              <a:avLst/>
              <a:gdLst/>
              <a:ahLst/>
              <a:cxnLst/>
              <a:rect l="l" t="t" r="r" b="b"/>
              <a:pathLst>
                <a:path w="7238" h="3701" extrusionOk="0">
                  <a:moveTo>
                    <a:pt x="1" y="1"/>
                  </a:moveTo>
                  <a:lnTo>
                    <a:pt x="21" y="62"/>
                  </a:lnTo>
                  <a:lnTo>
                    <a:pt x="389" y="389"/>
                  </a:lnTo>
                  <a:lnTo>
                    <a:pt x="757" y="696"/>
                  </a:lnTo>
                  <a:lnTo>
                    <a:pt x="1146" y="982"/>
                  </a:lnTo>
                  <a:lnTo>
                    <a:pt x="1554" y="1268"/>
                  </a:lnTo>
                  <a:lnTo>
                    <a:pt x="1963" y="1554"/>
                  </a:lnTo>
                  <a:lnTo>
                    <a:pt x="2393" y="1799"/>
                  </a:lnTo>
                  <a:lnTo>
                    <a:pt x="2822" y="2065"/>
                  </a:lnTo>
                  <a:lnTo>
                    <a:pt x="3272" y="2290"/>
                  </a:lnTo>
                  <a:lnTo>
                    <a:pt x="3721" y="2515"/>
                  </a:lnTo>
                  <a:lnTo>
                    <a:pt x="4171" y="2719"/>
                  </a:lnTo>
                  <a:lnTo>
                    <a:pt x="4641" y="2924"/>
                  </a:lnTo>
                  <a:lnTo>
                    <a:pt x="5132" y="3108"/>
                  </a:lnTo>
                  <a:lnTo>
                    <a:pt x="5622" y="3271"/>
                  </a:lnTo>
                  <a:lnTo>
                    <a:pt x="6113" y="3435"/>
                  </a:lnTo>
                  <a:lnTo>
                    <a:pt x="6604" y="3578"/>
                  </a:lnTo>
                  <a:lnTo>
                    <a:pt x="7115" y="3701"/>
                  </a:lnTo>
                  <a:lnTo>
                    <a:pt x="7237" y="3680"/>
                  </a:lnTo>
                  <a:lnTo>
                    <a:pt x="7156" y="3619"/>
                  </a:lnTo>
                  <a:lnTo>
                    <a:pt x="6665" y="3476"/>
                  </a:lnTo>
                  <a:lnTo>
                    <a:pt x="6154" y="3333"/>
                  </a:lnTo>
                  <a:lnTo>
                    <a:pt x="5663" y="3189"/>
                  </a:lnTo>
                  <a:lnTo>
                    <a:pt x="5193" y="3026"/>
                  </a:lnTo>
                  <a:lnTo>
                    <a:pt x="4723" y="2842"/>
                  </a:lnTo>
                  <a:lnTo>
                    <a:pt x="4253" y="2638"/>
                  </a:lnTo>
                  <a:lnTo>
                    <a:pt x="3803" y="2433"/>
                  </a:lnTo>
                  <a:lnTo>
                    <a:pt x="3353" y="2208"/>
                  </a:lnTo>
                  <a:lnTo>
                    <a:pt x="2904" y="1983"/>
                  </a:lnTo>
                  <a:lnTo>
                    <a:pt x="2474" y="1738"/>
                  </a:lnTo>
                  <a:lnTo>
                    <a:pt x="2065" y="1493"/>
                  </a:lnTo>
                  <a:lnTo>
                    <a:pt x="1657" y="1207"/>
                  </a:lnTo>
                  <a:lnTo>
                    <a:pt x="1268" y="941"/>
                  </a:lnTo>
                  <a:lnTo>
                    <a:pt x="880" y="634"/>
                  </a:lnTo>
                  <a:lnTo>
                    <a:pt x="491" y="348"/>
                  </a:lnTo>
                  <a:lnTo>
                    <a:pt x="124" y="21"/>
                  </a:lnTo>
                  <a:lnTo>
                    <a:pt x="1"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3"/>
            <p:cNvSpPr/>
            <p:nvPr/>
          </p:nvSpPr>
          <p:spPr>
            <a:xfrm>
              <a:off x="4551250" y="5157450"/>
              <a:ext cx="141075" cy="145675"/>
            </a:xfrm>
            <a:custGeom>
              <a:avLst/>
              <a:gdLst/>
              <a:ahLst/>
              <a:cxnLst/>
              <a:rect l="l" t="t" r="r" b="b"/>
              <a:pathLst>
                <a:path w="5643" h="5827" extrusionOk="0">
                  <a:moveTo>
                    <a:pt x="5643" y="1"/>
                  </a:moveTo>
                  <a:lnTo>
                    <a:pt x="5561" y="42"/>
                  </a:lnTo>
                  <a:lnTo>
                    <a:pt x="5132" y="287"/>
                  </a:lnTo>
                  <a:lnTo>
                    <a:pt x="4702" y="532"/>
                  </a:lnTo>
                  <a:lnTo>
                    <a:pt x="4294" y="798"/>
                  </a:lnTo>
                  <a:lnTo>
                    <a:pt x="3885" y="1105"/>
                  </a:lnTo>
                  <a:lnTo>
                    <a:pt x="3496" y="1411"/>
                  </a:lnTo>
                  <a:lnTo>
                    <a:pt x="3108" y="1738"/>
                  </a:lnTo>
                  <a:lnTo>
                    <a:pt x="2720" y="2086"/>
                  </a:lnTo>
                  <a:lnTo>
                    <a:pt x="2372" y="2433"/>
                  </a:lnTo>
                  <a:lnTo>
                    <a:pt x="2025" y="2801"/>
                  </a:lnTo>
                  <a:lnTo>
                    <a:pt x="1698" y="3190"/>
                  </a:lnTo>
                  <a:lnTo>
                    <a:pt x="1370" y="3599"/>
                  </a:lnTo>
                  <a:lnTo>
                    <a:pt x="1084" y="3987"/>
                  </a:lnTo>
                  <a:lnTo>
                    <a:pt x="798" y="4416"/>
                  </a:lnTo>
                  <a:lnTo>
                    <a:pt x="532" y="4825"/>
                  </a:lnTo>
                  <a:lnTo>
                    <a:pt x="287" y="5275"/>
                  </a:lnTo>
                  <a:lnTo>
                    <a:pt x="62" y="5704"/>
                  </a:lnTo>
                  <a:lnTo>
                    <a:pt x="1" y="5827"/>
                  </a:lnTo>
                  <a:lnTo>
                    <a:pt x="62" y="5827"/>
                  </a:lnTo>
                  <a:lnTo>
                    <a:pt x="348" y="5806"/>
                  </a:lnTo>
                  <a:lnTo>
                    <a:pt x="614" y="5765"/>
                  </a:lnTo>
                  <a:lnTo>
                    <a:pt x="880" y="5704"/>
                  </a:lnTo>
                  <a:lnTo>
                    <a:pt x="1166" y="5643"/>
                  </a:lnTo>
                  <a:lnTo>
                    <a:pt x="1432" y="5581"/>
                  </a:lnTo>
                  <a:lnTo>
                    <a:pt x="1677" y="5500"/>
                  </a:lnTo>
                  <a:lnTo>
                    <a:pt x="2188" y="5295"/>
                  </a:lnTo>
                  <a:lnTo>
                    <a:pt x="2679" y="5030"/>
                  </a:lnTo>
                  <a:lnTo>
                    <a:pt x="2924" y="4886"/>
                  </a:lnTo>
                  <a:lnTo>
                    <a:pt x="3149" y="4743"/>
                  </a:lnTo>
                  <a:lnTo>
                    <a:pt x="3374" y="4580"/>
                  </a:lnTo>
                  <a:lnTo>
                    <a:pt x="3599" y="4416"/>
                  </a:lnTo>
                  <a:lnTo>
                    <a:pt x="3803" y="4232"/>
                  </a:lnTo>
                  <a:lnTo>
                    <a:pt x="3987" y="4028"/>
                  </a:lnTo>
                  <a:lnTo>
                    <a:pt x="4171" y="3844"/>
                  </a:lnTo>
                  <a:lnTo>
                    <a:pt x="4355" y="3639"/>
                  </a:lnTo>
                  <a:lnTo>
                    <a:pt x="4519" y="3415"/>
                  </a:lnTo>
                  <a:lnTo>
                    <a:pt x="4662" y="3190"/>
                  </a:lnTo>
                  <a:lnTo>
                    <a:pt x="4805" y="2965"/>
                  </a:lnTo>
                  <a:lnTo>
                    <a:pt x="4948" y="2720"/>
                  </a:lnTo>
                  <a:lnTo>
                    <a:pt x="5070" y="2474"/>
                  </a:lnTo>
                  <a:lnTo>
                    <a:pt x="5173" y="2229"/>
                  </a:lnTo>
                  <a:lnTo>
                    <a:pt x="5357" y="1718"/>
                  </a:lnTo>
                  <a:lnTo>
                    <a:pt x="5500" y="1186"/>
                  </a:lnTo>
                  <a:lnTo>
                    <a:pt x="5581" y="655"/>
                  </a:lnTo>
                  <a:lnTo>
                    <a:pt x="5643" y="123"/>
                  </a:lnTo>
                  <a:lnTo>
                    <a:pt x="5643"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3"/>
            <p:cNvSpPr/>
            <p:nvPr/>
          </p:nvSpPr>
          <p:spPr>
            <a:xfrm>
              <a:off x="4551250" y="5157450"/>
              <a:ext cx="141075" cy="145675"/>
            </a:xfrm>
            <a:custGeom>
              <a:avLst/>
              <a:gdLst/>
              <a:ahLst/>
              <a:cxnLst/>
              <a:rect l="l" t="t" r="r" b="b"/>
              <a:pathLst>
                <a:path w="5643" h="5827" extrusionOk="0">
                  <a:moveTo>
                    <a:pt x="5643" y="1"/>
                  </a:moveTo>
                  <a:lnTo>
                    <a:pt x="5561" y="42"/>
                  </a:lnTo>
                  <a:lnTo>
                    <a:pt x="5295" y="491"/>
                  </a:lnTo>
                  <a:lnTo>
                    <a:pt x="5009" y="921"/>
                  </a:lnTo>
                  <a:lnTo>
                    <a:pt x="4723" y="1330"/>
                  </a:lnTo>
                  <a:lnTo>
                    <a:pt x="4416" y="1759"/>
                  </a:lnTo>
                  <a:lnTo>
                    <a:pt x="4110" y="2147"/>
                  </a:lnTo>
                  <a:lnTo>
                    <a:pt x="3783" y="2536"/>
                  </a:lnTo>
                  <a:lnTo>
                    <a:pt x="3456" y="2904"/>
                  </a:lnTo>
                  <a:lnTo>
                    <a:pt x="3108" y="3272"/>
                  </a:lnTo>
                  <a:lnTo>
                    <a:pt x="2761" y="3619"/>
                  </a:lnTo>
                  <a:lnTo>
                    <a:pt x="2393" y="3967"/>
                  </a:lnTo>
                  <a:lnTo>
                    <a:pt x="2025" y="4273"/>
                  </a:lnTo>
                  <a:lnTo>
                    <a:pt x="1657" y="4600"/>
                  </a:lnTo>
                  <a:lnTo>
                    <a:pt x="1268" y="4886"/>
                  </a:lnTo>
                  <a:lnTo>
                    <a:pt x="880" y="5173"/>
                  </a:lnTo>
                  <a:lnTo>
                    <a:pt x="471" y="5438"/>
                  </a:lnTo>
                  <a:lnTo>
                    <a:pt x="62" y="5704"/>
                  </a:lnTo>
                  <a:lnTo>
                    <a:pt x="1" y="5827"/>
                  </a:lnTo>
                  <a:lnTo>
                    <a:pt x="62" y="5827"/>
                  </a:lnTo>
                  <a:lnTo>
                    <a:pt x="491" y="5561"/>
                  </a:lnTo>
                  <a:lnTo>
                    <a:pt x="880" y="5295"/>
                  </a:lnTo>
                  <a:lnTo>
                    <a:pt x="1289" y="5009"/>
                  </a:lnTo>
                  <a:lnTo>
                    <a:pt x="1677" y="4702"/>
                  </a:lnTo>
                  <a:lnTo>
                    <a:pt x="2065" y="4396"/>
                  </a:lnTo>
                  <a:lnTo>
                    <a:pt x="2433" y="4069"/>
                  </a:lnTo>
                  <a:lnTo>
                    <a:pt x="2801" y="3721"/>
                  </a:lnTo>
                  <a:lnTo>
                    <a:pt x="3149" y="3374"/>
                  </a:lnTo>
                  <a:lnTo>
                    <a:pt x="3496" y="3006"/>
                  </a:lnTo>
                  <a:lnTo>
                    <a:pt x="3844" y="2638"/>
                  </a:lnTo>
                  <a:lnTo>
                    <a:pt x="4171" y="2249"/>
                  </a:lnTo>
                  <a:lnTo>
                    <a:pt x="4478" y="1841"/>
                  </a:lnTo>
                  <a:lnTo>
                    <a:pt x="4784" y="1432"/>
                  </a:lnTo>
                  <a:lnTo>
                    <a:pt x="5091" y="1002"/>
                  </a:lnTo>
                  <a:lnTo>
                    <a:pt x="5377" y="573"/>
                  </a:lnTo>
                  <a:lnTo>
                    <a:pt x="5643" y="123"/>
                  </a:lnTo>
                  <a:lnTo>
                    <a:pt x="5643"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3"/>
            <p:cNvSpPr/>
            <p:nvPr/>
          </p:nvSpPr>
          <p:spPr>
            <a:xfrm>
              <a:off x="4672375" y="5096650"/>
              <a:ext cx="126775" cy="158450"/>
            </a:xfrm>
            <a:custGeom>
              <a:avLst/>
              <a:gdLst/>
              <a:ahLst/>
              <a:cxnLst/>
              <a:rect l="l" t="t" r="r" b="b"/>
              <a:pathLst>
                <a:path w="5071" h="6338" extrusionOk="0">
                  <a:moveTo>
                    <a:pt x="5070" y="0"/>
                  </a:moveTo>
                  <a:lnTo>
                    <a:pt x="4988" y="41"/>
                  </a:lnTo>
                  <a:lnTo>
                    <a:pt x="4580" y="327"/>
                  </a:lnTo>
                  <a:lnTo>
                    <a:pt x="4171" y="613"/>
                  </a:lnTo>
                  <a:lnTo>
                    <a:pt x="3782" y="920"/>
                  </a:lnTo>
                  <a:lnTo>
                    <a:pt x="3414" y="1268"/>
                  </a:lnTo>
                  <a:lnTo>
                    <a:pt x="3046" y="1615"/>
                  </a:lnTo>
                  <a:lnTo>
                    <a:pt x="2699" y="1963"/>
                  </a:lnTo>
                  <a:lnTo>
                    <a:pt x="2351" y="2351"/>
                  </a:lnTo>
                  <a:lnTo>
                    <a:pt x="2024" y="2739"/>
                  </a:lnTo>
                  <a:lnTo>
                    <a:pt x="1718" y="3148"/>
                  </a:lnTo>
                  <a:lnTo>
                    <a:pt x="1432" y="3557"/>
                  </a:lnTo>
                  <a:lnTo>
                    <a:pt x="1145" y="3966"/>
                  </a:lnTo>
                  <a:lnTo>
                    <a:pt x="900" y="4416"/>
                  </a:lnTo>
                  <a:lnTo>
                    <a:pt x="655" y="4845"/>
                  </a:lnTo>
                  <a:lnTo>
                    <a:pt x="430" y="5295"/>
                  </a:lnTo>
                  <a:lnTo>
                    <a:pt x="225" y="5744"/>
                  </a:lnTo>
                  <a:lnTo>
                    <a:pt x="41" y="6215"/>
                  </a:lnTo>
                  <a:lnTo>
                    <a:pt x="1" y="6337"/>
                  </a:lnTo>
                  <a:lnTo>
                    <a:pt x="1" y="6337"/>
                  </a:lnTo>
                  <a:lnTo>
                    <a:pt x="62" y="6317"/>
                  </a:lnTo>
                  <a:lnTo>
                    <a:pt x="348" y="6276"/>
                  </a:lnTo>
                  <a:lnTo>
                    <a:pt x="614" y="6215"/>
                  </a:lnTo>
                  <a:lnTo>
                    <a:pt x="880" y="6133"/>
                  </a:lnTo>
                  <a:lnTo>
                    <a:pt x="1125" y="6051"/>
                  </a:lnTo>
                  <a:lnTo>
                    <a:pt x="1391" y="5949"/>
                  </a:lnTo>
                  <a:lnTo>
                    <a:pt x="1636" y="5847"/>
                  </a:lnTo>
                  <a:lnTo>
                    <a:pt x="2127" y="5581"/>
                  </a:lnTo>
                  <a:lnTo>
                    <a:pt x="2597" y="5295"/>
                  </a:lnTo>
                  <a:lnTo>
                    <a:pt x="2822" y="5131"/>
                  </a:lnTo>
                  <a:lnTo>
                    <a:pt x="3026" y="4947"/>
                  </a:lnTo>
                  <a:lnTo>
                    <a:pt x="3230" y="4763"/>
                  </a:lnTo>
                  <a:lnTo>
                    <a:pt x="3435" y="4579"/>
                  </a:lnTo>
                  <a:lnTo>
                    <a:pt x="3619" y="4375"/>
                  </a:lnTo>
                  <a:lnTo>
                    <a:pt x="3803" y="4170"/>
                  </a:lnTo>
                  <a:lnTo>
                    <a:pt x="3966" y="3966"/>
                  </a:lnTo>
                  <a:lnTo>
                    <a:pt x="4130" y="3741"/>
                  </a:lnTo>
                  <a:lnTo>
                    <a:pt x="4273" y="3496"/>
                  </a:lnTo>
                  <a:lnTo>
                    <a:pt x="4396" y="3271"/>
                  </a:lnTo>
                  <a:lnTo>
                    <a:pt x="4518" y="3026"/>
                  </a:lnTo>
                  <a:lnTo>
                    <a:pt x="4620" y="2780"/>
                  </a:lnTo>
                  <a:lnTo>
                    <a:pt x="4723" y="2515"/>
                  </a:lnTo>
                  <a:lnTo>
                    <a:pt x="4804" y="2269"/>
                  </a:lnTo>
                  <a:lnTo>
                    <a:pt x="4927" y="1738"/>
                  </a:lnTo>
                  <a:lnTo>
                    <a:pt x="5029" y="1206"/>
                  </a:lnTo>
                  <a:lnTo>
                    <a:pt x="5070" y="654"/>
                  </a:lnTo>
                  <a:lnTo>
                    <a:pt x="5070" y="102"/>
                  </a:lnTo>
                  <a:lnTo>
                    <a:pt x="5070"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3"/>
            <p:cNvSpPr/>
            <p:nvPr/>
          </p:nvSpPr>
          <p:spPr>
            <a:xfrm>
              <a:off x="4672375" y="5096650"/>
              <a:ext cx="126775" cy="158450"/>
            </a:xfrm>
            <a:custGeom>
              <a:avLst/>
              <a:gdLst/>
              <a:ahLst/>
              <a:cxnLst/>
              <a:rect l="l" t="t" r="r" b="b"/>
              <a:pathLst>
                <a:path w="5071" h="6338" extrusionOk="0">
                  <a:moveTo>
                    <a:pt x="5070" y="0"/>
                  </a:moveTo>
                  <a:lnTo>
                    <a:pt x="4988" y="41"/>
                  </a:lnTo>
                  <a:lnTo>
                    <a:pt x="4764" y="511"/>
                  </a:lnTo>
                  <a:lnTo>
                    <a:pt x="4518" y="961"/>
                  </a:lnTo>
                  <a:lnTo>
                    <a:pt x="4273" y="1411"/>
                  </a:lnTo>
                  <a:lnTo>
                    <a:pt x="4007" y="1860"/>
                  </a:lnTo>
                  <a:lnTo>
                    <a:pt x="3721" y="2269"/>
                  </a:lnTo>
                  <a:lnTo>
                    <a:pt x="3435" y="2699"/>
                  </a:lnTo>
                  <a:lnTo>
                    <a:pt x="3149" y="3107"/>
                  </a:lnTo>
                  <a:lnTo>
                    <a:pt x="2842" y="3496"/>
                  </a:lnTo>
                  <a:lnTo>
                    <a:pt x="2535" y="3884"/>
                  </a:lnTo>
                  <a:lnTo>
                    <a:pt x="2208" y="4252"/>
                  </a:lnTo>
                  <a:lnTo>
                    <a:pt x="1861" y="4600"/>
                  </a:lnTo>
                  <a:lnTo>
                    <a:pt x="1513" y="4947"/>
                  </a:lnTo>
                  <a:lnTo>
                    <a:pt x="1166" y="5274"/>
                  </a:lnTo>
                  <a:lnTo>
                    <a:pt x="798" y="5601"/>
                  </a:lnTo>
                  <a:lnTo>
                    <a:pt x="430" y="5908"/>
                  </a:lnTo>
                  <a:lnTo>
                    <a:pt x="41" y="6215"/>
                  </a:lnTo>
                  <a:lnTo>
                    <a:pt x="1" y="6337"/>
                  </a:lnTo>
                  <a:lnTo>
                    <a:pt x="1" y="6337"/>
                  </a:lnTo>
                  <a:lnTo>
                    <a:pt x="62" y="6317"/>
                  </a:lnTo>
                  <a:lnTo>
                    <a:pt x="450" y="6031"/>
                  </a:lnTo>
                  <a:lnTo>
                    <a:pt x="839" y="5724"/>
                  </a:lnTo>
                  <a:lnTo>
                    <a:pt x="1207" y="5397"/>
                  </a:lnTo>
                  <a:lnTo>
                    <a:pt x="1554" y="5070"/>
                  </a:lnTo>
                  <a:lnTo>
                    <a:pt x="1902" y="4722"/>
                  </a:lnTo>
                  <a:lnTo>
                    <a:pt x="2249" y="4354"/>
                  </a:lnTo>
                  <a:lnTo>
                    <a:pt x="2576" y="3986"/>
                  </a:lnTo>
                  <a:lnTo>
                    <a:pt x="2903" y="3598"/>
                  </a:lnTo>
                  <a:lnTo>
                    <a:pt x="3210" y="3189"/>
                  </a:lnTo>
                  <a:lnTo>
                    <a:pt x="3517" y="2780"/>
                  </a:lnTo>
                  <a:lnTo>
                    <a:pt x="3803" y="2371"/>
                  </a:lnTo>
                  <a:lnTo>
                    <a:pt x="4068" y="1942"/>
                  </a:lnTo>
                  <a:lnTo>
                    <a:pt x="4334" y="1492"/>
                  </a:lnTo>
                  <a:lnTo>
                    <a:pt x="4600" y="1043"/>
                  </a:lnTo>
                  <a:lnTo>
                    <a:pt x="4845" y="573"/>
                  </a:lnTo>
                  <a:lnTo>
                    <a:pt x="5070" y="102"/>
                  </a:lnTo>
                  <a:lnTo>
                    <a:pt x="5070"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3"/>
            <p:cNvSpPr/>
            <p:nvPr/>
          </p:nvSpPr>
          <p:spPr>
            <a:xfrm>
              <a:off x="4786850" y="5022550"/>
              <a:ext cx="103775" cy="176325"/>
            </a:xfrm>
            <a:custGeom>
              <a:avLst/>
              <a:gdLst/>
              <a:ahLst/>
              <a:cxnLst/>
              <a:rect l="l" t="t" r="r" b="b"/>
              <a:pathLst>
                <a:path w="4151" h="7053" extrusionOk="0">
                  <a:moveTo>
                    <a:pt x="4007" y="0"/>
                  </a:moveTo>
                  <a:lnTo>
                    <a:pt x="3925" y="61"/>
                  </a:lnTo>
                  <a:lnTo>
                    <a:pt x="3557" y="389"/>
                  </a:lnTo>
                  <a:lnTo>
                    <a:pt x="3210" y="736"/>
                  </a:lnTo>
                  <a:lnTo>
                    <a:pt x="2883" y="1124"/>
                  </a:lnTo>
                  <a:lnTo>
                    <a:pt x="2556" y="1492"/>
                  </a:lnTo>
                  <a:lnTo>
                    <a:pt x="2249" y="1901"/>
                  </a:lnTo>
                  <a:lnTo>
                    <a:pt x="1963" y="2310"/>
                  </a:lnTo>
                  <a:lnTo>
                    <a:pt x="1697" y="2739"/>
                  </a:lnTo>
                  <a:lnTo>
                    <a:pt x="1431" y="3169"/>
                  </a:lnTo>
                  <a:lnTo>
                    <a:pt x="1186" y="3618"/>
                  </a:lnTo>
                  <a:lnTo>
                    <a:pt x="961" y="4068"/>
                  </a:lnTo>
                  <a:lnTo>
                    <a:pt x="757" y="4538"/>
                  </a:lnTo>
                  <a:lnTo>
                    <a:pt x="573" y="5008"/>
                  </a:lnTo>
                  <a:lnTo>
                    <a:pt x="409" y="5479"/>
                  </a:lnTo>
                  <a:lnTo>
                    <a:pt x="246" y="5949"/>
                  </a:lnTo>
                  <a:lnTo>
                    <a:pt x="123" y="6439"/>
                  </a:lnTo>
                  <a:lnTo>
                    <a:pt x="21" y="6910"/>
                  </a:lnTo>
                  <a:lnTo>
                    <a:pt x="1" y="7053"/>
                  </a:lnTo>
                  <a:lnTo>
                    <a:pt x="62" y="7032"/>
                  </a:lnTo>
                  <a:lnTo>
                    <a:pt x="307" y="6930"/>
                  </a:lnTo>
                  <a:lnTo>
                    <a:pt x="573" y="6828"/>
                  </a:lnTo>
                  <a:lnTo>
                    <a:pt x="818" y="6726"/>
                  </a:lnTo>
                  <a:lnTo>
                    <a:pt x="1064" y="6582"/>
                  </a:lnTo>
                  <a:lnTo>
                    <a:pt x="1309" y="6460"/>
                  </a:lnTo>
                  <a:lnTo>
                    <a:pt x="1534" y="6296"/>
                  </a:lnTo>
                  <a:lnTo>
                    <a:pt x="1983" y="5969"/>
                  </a:lnTo>
                  <a:lnTo>
                    <a:pt x="2392" y="5601"/>
                  </a:lnTo>
                  <a:lnTo>
                    <a:pt x="2576" y="5417"/>
                  </a:lnTo>
                  <a:lnTo>
                    <a:pt x="2760" y="5213"/>
                  </a:lnTo>
                  <a:lnTo>
                    <a:pt x="2944" y="4988"/>
                  </a:lnTo>
                  <a:lnTo>
                    <a:pt x="3108" y="4784"/>
                  </a:lnTo>
                  <a:lnTo>
                    <a:pt x="3271" y="4559"/>
                  </a:lnTo>
                  <a:lnTo>
                    <a:pt x="3414" y="4313"/>
                  </a:lnTo>
                  <a:lnTo>
                    <a:pt x="3537" y="4068"/>
                  </a:lnTo>
                  <a:lnTo>
                    <a:pt x="3660" y="3843"/>
                  </a:lnTo>
                  <a:lnTo>
                    <a:pt x="3762" y="3577"/>
                  </a:lnTo>
                  <a:lnTo>
                    <a:pt x="3844" y="3332"/>
                  </a:lnTo>
                  <a:lnTo>
                    <a:pt x="3925" y="3066"/>
                  </a:lnTo>
                  <a:lnTo>
                    <a:pt x="3987" y="2801"/>
                  </a:lnTo>
                  <a:lnTo>
                    <a:pt x="4048" y="2535"/>
                  </a:lnTo>
                  <a:lnTo>
                    <a:pt x="4089" y="2269"/>
                  </a:lnTo>
                  <a:lnTo>
                    <a:pt x="4150" y="1738"/>
                  </a:lnTo>
                  <a:lnTo>
                    <a:pt x="4150" y="1186"/>
                  </a:lnTo>
                  <a:lnTo>
                    <a:pt x="4109" y="654"/>
                  </a:lnTo>
                  <a:lnTo>
                    <a:pt x="4028" y="102"/>
                  </a:lnTo>
                  <a:lnTo>
                    <a:pt x="4007"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3"/>
            <p:cNvSpPr/>
            <p:nvPr/>
          </p:nvSpPr>
          <p:spPr>
            <a:xfrm>
              <a:off x="4786850" y="5022550"/>
              <a:ext cx="100700" cy="176325"/>
            </a:xfrm>
            <a:custGeom>
              <a:avLst/>
              <a:gdLst/>
              <a:ahLst/>
              <a:cxnLst/>
              <a:rect l="l" t="t" r="r" b="b"/>
              <a:pathLst>
                <a:path w="4028" h="7053" extrusionOk="0">
                  <a:moveTo>
                    <a:pt x="4007" y="0"/>
                  </a:moveTo>
                  <a:lnTo>
                    <a:pt x="3925" y="61"/>
                  </a:lnTo>
                  <a:lnTo>
                    <a:pt x="3782" y="552"/>
                  </a:lnTo>
                  <a:lnTo>
                    <a:pt x="3619" y="1043"/>
                  </a:lnTo>
                  <a:lnTo>
                    <a:pt x="3435" y="1513"/>
                  </a:lnTo>
                  <a:lnTo>
                    <a:pt x="3251" y="2003"/>
                  </a:lnTo>
                  <a:lnTo>
                    <a:pt x="3046" y="2453"/>
                  </a:lnTo>
                  <a:lnTo>
                    <a:pt x="2822" y="2923"/>
                  </a:lnTo>
                  <a:lnTo>
                    <a:pt x="2597" y="3353"/>
                  </a:lnTo>
                  <a:lnTo>
                    <a:pt x="2351" y="3802"/>
                  </a:lnTo>
                  <a:lnTo>
                    <a:pt x="2106" y="4232"/>
                  </a:lnTo>
                  <a:lnTo>
                    <a:pt x="1840" y="4640"/>
                  </a:lnTo>
                  <a:lnTo>
                    <a:pt x="1554" y="5049"/>
                  </a:lnTo>
                  <a:lnTo>
                    <a:pt x="1268" y="5438"/>
                  </a:lnTo>
                  <a:lnTo>
                    <a:pt x="982" y="5826"/>
                  </a:lnTo>
                  <a:lnTo>
                    <a:pt x="675" y="6194"/>
                  </a:lnTo>
                  <a:lnTo>
                    <a:pt x="348" y="6562"/>
                  </a:lnTo>
                  <a:lnTo>
                    <a:pt x="21" y="6910"/>
                  </a:lnTo>
                  <a:lnTo>
                    <a:pt x="1" y="7053"/>
                  </a:lnTo>
                  <a:lnTo>
                    <a:pt x="62" y="7032"/>
                  </a:lnTo>
                  <a:lnTo>
                    <a:pt x="389" y="6685"/>
                  </a:lnTo>
                  <a:lnTo>
                    <a:pt x="716" y="6317"/>
                  </a:lnTo>
                  <a:lnTo>
                    <a:pt x="1023" y="5928"/>
                  </a:lnTo>
                  <a:lnTo>
                    <a:pt x="1329" y="5540"/>
                  </a:lnTo>
                  <a:lnTo>
                    <a:pt x="1615" y="5152"/>
                  </a:lnTo>
                  <a:lnTo>
                    <a:pt x="1902" y="4743"/>
                  </a:lnTo>
                  <a:lnTo>
                    <a:pt x="2167" y="4313"/>
                  </a:lnTo>
                  <a:lnTo>
                    <a:pt x="2433" y="3884"/>
                  </a:lnTo>
                  <a:lnTo>
                    <a:pt x="2678" y="3434"/>
                  </a:lnTo>
                  <a:lnTo>
                    <a:pt x="2903" y="2985"/>
                  </a:lnTo>
                  <a:lnTo>
                    <a:pt x="3128" y="2535"/>
                  </a:lnTo>
                  <a:lnTo>
                    <a:pt x="3333" y="2065"/>
                  </a:lnTo>
                  <a:lnTo>
                    <a:pt x="3517" y="1595"/>
                  </a:lnTo>
                  <a:lnTo>
                    <a:pt x="3701" y="1104"/>
                  </a:lnTo>
                  <a:lnTo>
                    <a:pt x="3864" y="613"/>
                  </a:lnTo>
                  <a:lnTo>
                    <a:pt x="4028" y="102"/>
                  </a:lnTo>
                  <a:lnTo>
                    <a:pt x="4007"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
            <p:cNvSpPr/>
            <p:nvPr/>
          </p:nvSpPr>
          <p:spPr>
            <a:xfrm>
              <a:off x="4567625" y="5036850"/>
              <a:ext cx="180925" cy="97125"/>
            </a:xfrm>
            <a:custGeom>
              <a:avLst/>
              <a:gdLst/>
              <a:ahLst/>
              <a:cxnLst/>
              <a:rect l="l" t="t" r="r" b="b"/>
              <a:pathLst>
                <a:path w="7237" h="3885" extrusionOk="0">
                  <a:moveTo>
                    <a:pt x="0" y="1"/>
                  </a:moveTo>
                  <a:lnTo>
                    <a:pt x="20" y="62"/>
                  </a:lnTo>
                  <a:lnTo>
                    <a:pt x="123" y="307"/>
                  </a:lnTo>
                  <a:lnTo>
                    <a:pt x="245" y="552"/>
                  </a:lnTo>
                  <a:lnTo>
                    <a:pt x="368" y="798"/>
                  </a:lnTo>
                  <a:lnTo>
                    <a:pt x="511" y="1043"/>
                  </a:lnTo>
                  <a:lnTo>
                    <a:pt x="654" y="1268"/>
                  </a:lnTo>
                  <a:lnTo>
                    <a:pt x="818" y="1493"/>
                  </a:lnTo>
                  <a:lnTo>
                    <a:pt x="1165" y="1922"/>
                  </a:lnTo>
                  <a:lnTo>
                    <a:pt x="1533" y="2310"/>
                  </a:lnTo>
                  <a:lnTo>
                    <a:pt x="1738" y="2494"/>
                  </a:lnTo>
                  <a:lnTo>
                    <a:pt x="1962" y="2678"/>
                  </a:lnTo>
                  <a:lnTo>
                    <a:pt x="2187" y="2842"/>
                  </a:lnTo>
                  <a:lnTo>
                    <a:pt x="2412" y="3005"/>
                  </a:lnTo>
                  <a:lnTo>
                    <a:pt x="2637" y="3149"/>
                  </a:lnTo>
                  <a:lnTo>
                    <a:pt x="2882" y="3271"/>
                  </a:lnTo>
                  <a:lnTo>
                    <a:pt x="3128" y="3394"/>
                  </a:lnTo>
                  <a:lnTo>
                    <a:pt x="3373" y="3496"/>
                  </a:lnTo>
                  <a:lnTo>
                    <a:pt x="3639" y="3598"/>
                  </a:lnTo>
                  <a:lnTo>
                    <a:pt x="3884" y="3680"/>
                  </a:lnTo>
                  <a:lnTo>
                    <a:pt x="4150" y="3741"/>
                  </a:lnTo>
                  <a:lnTo>
                    <a:pt x="4415" y="3803"/>
                  </a:lnTo>
                  <a:lnTo>
                    <a:pt x="4681" y="3844"/>
                  </a:lnTo>
                  <a:lnTo>
                    <a:pt x="4947" y="3864"/>
                  </a:lnTo>
                  <a:lnTo>
                    <a:pt x="5499" y="3884"/>
                  </a:lnTo>
                  <a:lnTo>
                    <a:pt x="6030" y="3864"/>
                  </a:lnTo>
                  <a:lnTo>
                    <a:pt x="6582" y="3803"/>
                  </a:lnTo>
                  <a:lnTo>
                    <a:pt x="7114" y="3701"/>
                  </a:lnTo>
                  <a:lnTo>
                    <a:pt x="7236" y="3660"/>
                  </a:lnTo>
                  <a:lnTo>
                    <a:pt x="7155" y="3598"/>
                  </a:lnTo>
                  <a:lnTo>
                    <a:pt x="6807" y="3251"/>
                  </a:lnTo>
                  <a:lnTo>
                    <a:pt x="6439" y="2924"/>
                  </a:lnTo>
                  <a:lnTo>
                    <a:pt x="6051" y="2597"/>
                  </a:lnTo>
                  <a:lnTo>
                    <a:pt x="5662" y="2310"/>
                  </a:lnTo>
                  <a:lnTo>
                    <a:pt x="5233" y="2024"/>
                  </a:lnTo>
                  <a:lnTo>
                    <a:pt x="4824" y="1738"/>
                  </a:lnTo>
                  <a:lnTo>
                    <a:pt x="4375" y="1493"/>
                  </a:lnTo>
                  <a:lnTo>
                    <a:pt x="3925" y="1247"/>
                  </a:lnTo>
                  <a:lnTo>
                    <a:pt x="3475" y="1023"/>
                  </a:lnTo>
                  <a:lnTo>
                    <a:pt x="3005" y="818"/>
                  </a:lnTo>
                  <a:lnTo>
                    <a:pt x="2535" y="634"/>
                  </a:lnTo>
                  <a:lnTo>
                    <a:pt x="2065" y="471"/>
                  </a:lnTo>
                  <a:lnTo>
                    <a:pt x="1574" y="328"/>
                  </a:lnTo>
                  <a:lnTo>
                    <a:pt x="1104" y="205"/>
                  </a:lnTo>
                  <a:lnTo>
                    <a:pt x="613" y="103"/>
                  </a:lnTo>
                  <a:lnTo>
                    <a:pt x="123" y="21"/>
                  </a:lnTo>
                  <a:lnTo>
                    <a:pt x="0"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3"/>
            <p:cNvSpPr/>
            <p:nvPr/>
          </p:nvSpPr>
          <p:spPr>
            <a:xfrm>
              <a:off x="4567625" y="5036850"/>
              <a:ext cx="180925" cy="92525"/>
            </a:xfrm>
            <a:custGeom>
              <a:avLst/>
              <a:gdLst/>
              <a:ahLst/>
              <a:cxnLst/>
              <a:rect l="l" t="t" r="r" b="b"/>
              <a:pathLst>
                <a:path w="7237" h="3701" extrusionOk="0">
                  <a:moveTo>
                    <a:pt x="0" y="1"/>
                  </a:moveTo>
                  <a:lnTo>
                    <a:pt x="20" y="62"/>
                  </a:lnTo>
                  <a:lnTo>
                    <a:pt x="388" y="368"/>
                  </a:lnTo>
                  <a:lnTo>
                    <a:pt x="756" y="675"/>
                  </a:lnTo>
                  <a:lnTo>
                    <a:pt x="1165" y="982"/>
                  </a:lnTo>
                  <a:lnTo>
                    <a:pt x="1554" y="1268"/>
                  </a:lnTo>
                  <a:lnTo>
                    <a:pt x="1962" y="1534"/>
                  </a:lnTo>
                  <a:lnTo>
                    <a:pt x="2392" y="1799"/>
                  </a:lnTo>
                  <a:lnTo>
                    <a:pt x="2821" y="2045"/>
                  </a:lnTo>
                  <a:lnTo>
                    <a:pt x="3271" y="2270"/>
                  </a:lnTo>
                  <a:lnTo>
                    <a:pt x="3720" y="2494"/>
                  </a:lnTo>
                  <a:lnTo>
                    <a:pt x="4191" y="2719"/>
                  </a:lnTo>
                  <a:lnTo>
                    <a:pt x="4661" y="2903"/>
                  </a:lnTo>
                  <a:lnTo>
                    <a:pt x="5131" y="3087"/>
                  </a:lnTo>
                  <a:lnTo>
                    <a:pt x="5622" y="3271"/>
                  </a:lnTo>
                  <a:lnTo>
                    <a:pt x="6112" y="3414"/>
                  </a:lnTo>
                  <a:lnTo>
                    <a:pt x="6603" y="3557"/>
                  </a:lnTo>
                  <a:lnTo>
                    <a:pt x="7114" y="3701"/>
                  </a:lnTo>
                  <a:lnTo>
                    <a:pt x="7236" y="3660"/>
                  </a:lnTo>
                  <a:lnTo>
                    <a:pt x="7155" y="3598"/>
                  </a:lnTo>
                  <a:lnTo>
                    <a:pt x="6664" y="3476"/>
                  </a:lnTo>
                  <a:lnTo>
                    <a:pt x="6153" y="3333"/>
                  </a:lnTo>
                  <a:lnTo>
                    <a:pt x="5683" y="3169"/>
                  </a:lnTo>
                  <a:lnTo>
                    <a:pt x="5192" y="3005"/>
                  </a:lnTo>
                  <a:lnTo>
                    <a:pt x="4722" y="2822"/>
                  </a:lnTo>
                  <a:lnTo>
                    <a:pt x="4252" y="2617"/>
                  </a:lnTo>
                  <a:lnTo>
                    <a:pt x="3802" y="2413"/>
                  </a:lnTo>
                  <a:lnTo>
                    <a:pt x="3352" y="2208"/>
                  </a:lnTo>
                  <a:lnTo>
                    <a:pt x="2923" y="1963"/>
                  </a:lnTo>
                  <a:lnTo>
                    <a:pt x="2494" y="1718"/>
                  </a:lnTo>
                  <a:lnTo>
                    <a:pt x="2065" y="1472"/>
                  </a:lnTo>
                  <a:lnTo>
                    <a:pt x="1656" y="1207"/>
                  </a:lnTo>
                  <a:lnTo>
                    <a:pt x="1267" y="920"/>
                  </a:lnTo>
                  <a:lnTo>
                    <a:pt x="879" y="634"/>
                  </a:lnTo>
                  <a:lnTo>
                    <a:pt x="491" y="328"/>
                  </a:lnTo>
                  <a:lnTo>
                    <a:pt x="123" y="21"/>
                  </a:lnTo>
                  <a:lnTo>
                    <a:pt x="0"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3"/>
            <p:cNvSpPr/>
            <p:nvPr/>
          </p:nvSpPr>
          <p:spPr>
            <a:xfrm>
              <a:off x="4634050" y="4995975"/>
              <a:ext cx="183500" cy="93025"/>
            </a:xfrm>
            <a:custGeom>
              <a:avLst/>
              <a:gdLst/>
              <a:ahLst/>
              <a:cxnLst/>
              <a:rect l="l" t="t" r="r" b="b"/>
              <a:pathLst>
                <a:path w="7340" h="3721" extrusionOk="0">
                  <a:moveTo>
                    <a:pt x="0" y="0"/>
                  </a:moveTo>
                  <a:lnTo>
                    <a:pt x="21" y="61"/>
                  </a:lnTo>
                  <a:lnTo>
                    <a:pt x="144" y="327"/>
                  </a:lnTo>
                  <a:lnTo>
                    <a:pt x="266" y="573"/>
                  </a:lnTo>
                  <a:lnTo>
                    <a:pt x="389" y="797"/>
                  </a:lnTo>
                  <a:lnTo>
                    <a:pt x="532" y="1043"/>
                  </a:lnTo>
                  <a:lnTo>
                    <a:pt x="695" y="1268"/>
                  </a:lnTo>
                  <a:lnTo>
                    <a:pt x="859" y="1492"/>
                  </a:lnTo>
                  <a:lnTo>
                    <a:pt x="1227" y="1901"/>
                  </a:lnTo>
                  <a:lnTo>
                    <a:pt x="1615" y="2290"/>
                  </a:lnTo>
                  <a:lnTo>
                    <a:pt x="1840" y="2453"/>
                  </a:lnTo>
                  <a:lnTo>
                    <a:pt x="2045" y="2617"/>
                  </a:lnTo>
                  <a:lnTo>
                    <a:pt x="2269" y="2780"/>
                  </a:lnTo>
                  <a:lnTo>
                    <a:pt x="2515" y="2923"/>
                  </a:lnTo>
                  <a:lnTo>
                    <a:pt x="2740" y="3066"/>
                  </a:lnTo>
                  <a:lnTo>
                    <a:pt x="2985" y="3189"/>
                  </a:lnTo>
                  <a:lnTo>
                    <a:pt x="3230" y="3312"/>
                  </a:lnTo>
                  <a:lnTo>
                    <a:pt x="3496" y="3394"/>
                  </a:lnTo>
                  <a:lnTo>
                    <a:pt x="3741" y="3496"/>
                  </a:lnTo>
                  <a:lnTo>
                    <a:pt x="4007" y="3557"/>
                  </a:lnTo>
                  <a:lnTo>
                    <a:pt x="4273" y="3618"/>
                  </a:lnTo>
                  <a:lnTo>
                    <a:pt x="4539" y="3659"/>
                  </a:lnTo>
                  <a:lnTo>
                    <a:pt x="4804" y="3700"/>
                  </a:lnTo>
                  <a:lnTo>
                    <a:pt x="5070" y="3721"/>
                  </a:lnTo>
                  <a:lnTo>
                    <a:pt x="5622" y="3721"/>
                  </a:lnTo>
                  <a:lnTo>
                    <a:pt x="6174" y="3680"/>
                  </a:lnTo>
                  <a:lnTo>
                    <a:pt x="6705" y="3598"/>
                  </a:lnTo>
                  <a:lnTo>
                    <a:pt x="7237" y="3475"/>
                  </a:lnTo>
                  <a:lnTo>
                    <a:pt x="7339" y="3434"/>
                  </a:lnTo>
                  <a:lnTo>
                    <a:pt x="7278" y="3373"/>
                  </a:lnTo>
                  <a:lnTo>
                    <a:pt x="6910" y="3046"/>
                  </a:lnTo>
                  <a:lnTo>
                    <a:pt x="6542" y="2719"/>
                  </a:lnTo>
                  <a:lnTo>
                    <a:pt x="6133" y="2412"/>
                  </a:lnTo>
                  <a:lnTo>
                    <a:pt x="5724" y="2126"/>
                  </a:lnTo>
                  <a:lnTo>
                    <a:pt x="5315" y="1860"/>
                  </a:lnTo>
                  <a:lnTo>
                    <a:pt x="4866" y="1595"/>
                  </a:lnTo>
                  <a:lnTo>
                    <a:pt x="4436" y="1349"/>
                  </a:lnTo>
                  <a:lnTo>
                    <a:pt x="3966" y="1145"/>
                  </a:lnTo>
                  <a:lnTo>
                    <a:pt x="3516" y="920"/>
                  </a:lnTo>
                  <a:lnTo>
                    <a:pt x="3046" y="736"/>
                  </a:lnTo>
                  <a:lnTo>
                    <a:pt x="2556" y="573"/>
                  </a:lnTo>
                  <a:lnTo>
                    <a:pt x="2086" y="429"/>
                  </a:lnTo>
                  <a:lnTo>
                    <a:pt x="1595" y="286"/>
                  </a:lnTo>
                  <a:lnTo>
                    <a:pt x="1104" y="184"/>
                  </a:lnTo>
                  <a:lnTo>
                    <a:pt x="614" y="82"/>
                  </a:lnTo>
                  <a:lnTo>
                    <a:pt x="144" y="21"/>
                  </a:lnTo>
                  <a:lnTo>
                    <a:pt x="0"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
            <p:cNvSpPr/>
            <p:nvPr/>
          </p:nvSpPr>
          <p:spPr>
            <a:xfrm>
              <a:off x="4634050" y="4995975"/>
              <a:ext cx="183500" cy="86900"/>
            </a:xfrm>
            <a:custGeom>
              <a:avLst/>
              <a:gdLst/>
              <a:ahLst/>
              <a:cxnLst/>
              <a:rect l="l" t="t" r="r" b="b"/>
              <a:pathLst>
                <a:path w="7340" h="3476" extrusionOk="0">
                  <a:moveTo>
                    <a:pt x="0" y="0"/>
                  </a:moveTo>
                  <a:lnTo>
                    <a:pt x="21" y="61"/>
                  </a:lnTo>
                  <a:lnTo>
                    <a:pt x="409" y="368"/>
                  </a:lnTo>
                  <a:lnTo>
                    <a:pt x="798" y="675"/>
                  </a:lnTo>
                  <a:lnTo>
                    <a:pt x="1186" y="941"/>
                  </a:lnTo>
                  <a:lnTo>
                    <a:pt x="1595" y="1227"/>
                  </a:lnTo>
                  <a:lnTo>
                    <a:pt x="2024" y="1472"/>
                  </a:lnTo>
                  <a:lnTo>
                    <a:pt x="2453" y="1717"/>
                  </a:lnTo>
                  <a:lnTo>
                    <a:pt x="2883" y="1963"/>
                  </a:lnTo>
                  <a:lnTo>
                    <a:pt x="3353" y="2187"/>
                  </a:lnTo>
                  <a:lnTo>
                    <a:pt x="3803" y="2392"/>
                  </a:lnTo>
                  <a:lnTo>
                    <a:pt x="4273" y="2576"/>
                  </a:lnTo>
                  <a:lnTo>
                    <a:pt x="4743" y="2760"/>
                  </a:lnTo>
                  <a:lnTo>
                    <a:pt x="5234" y="2944"/>
                  </a:lnTo>
                  <a:lnTo>
                    <a:pt x="5724" y="3087"/>
                  </a:lnTo>
                  <a:lnTo>
                    <a:pt x="6215" y="3230"/>
                  </a:lnTo>
                  <a:lnTo>
                    <a:pt x="6726" y="3353"/>
                  </a:lnTo>
                  <a:lnTo>
                    <a:pt x="7237" y="3475"/>
                  </a:lnTo>
                  <a:lnTo>
                    <a:pt x="7339" y="3434"/>
                  </a:lnTo>
                  <a:lnTo>
                    <a:pt x="7278" y="3373"/>
                  </a:lnTo>
                  <a:lnTo>
                    <a:pt x="6767" y="3271"/>
                  </a:lnTo>
                  <a:lnTo>
                    <a:pt x="6276" y="3128"/>
                  </a:lnTo>
                  <a:lnTo>
                    <a:pt x="5785" y="3005"/>
                  </a:lnTo>
                  <a:lnTo>
                    <a:pt x="5295" y="2842"/>
                  </a:lnTo>
                  <a:lnTo>
                    <a:pt x="4804" y="2678"/>
                  </a:lnTo>
                  <a:lnTo>
                    <a:pt x="4334" y="2494"/>
                  </a:lnTo>
                  <a:lnTo>
                    <a:pt x="3884" y="2310"/>
                  </a:lnTo>
                  <a:lnTo>
                    <a:pt x="3435" y="2106"/>
                  </a:lnTo>
                  <a:lnTo>
                    <a:pt x="2985" y="1881"/>
                  </a:lnTo>
                  <a:lnTo>
                    <a:pt x="2535" y="1656"/>
                  </a:lnTo>
                  <a:lnTo>
                    <a:pt x="2106" y="1411"/>
                  </a:lnTo>
                  <a:lnTo>
                    <a:pt x="1697" y="1165"/>
                  </a:lnTo>
                  <a:lnTo>
                    <a:pt x="1288" y="900"/>
                  </a:lnTo>
                  <a:lnTo>
                    <a:pt x="900" y="613"/>
                  </a:lnTo>
                  <a:lnTo>
                    <a:pt x="511" y="327"/>
                  </a:lnTo>
                  <a:lnTo>
                    <a:pt x="144" y="21"/>
                  </a:lnTo>
                  <a:lnTo>
                    <a:pt x="0"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
            <p:cNvSpPr/>
            <p:nvPr/>
          </p:nvSpPr>
          <p:spPr>
            <a:xfrm>
              <a:off x="4696400" y="4959175"/>
              <a:ext cx="194225" cy="74625"/>
            </a:xfrm>
            <a:custGeom>
              <a:avLst/>
              <a:gdLst/>
              <a:ahLst/>
              <a:cxnLst/>
              <a:rect l="l" t="t" r="r" b="b"/>
              <a:pathLst>
                <a:path w="7769" h="2985" extrusionOk="0">
                  <a:moveTo>
                    <a:pt x="0" y="0"/>
                  </a:moveTo>
                  <a:lnTo>
                    <a:pt x="41" y="62"/>
                  </a:lnTo>
                  <a:lnTo>
                    <a:pt x="184" y="307"/>
                  </a:lnTo>
                  <a:lnTo>
                    <a:pt x="348" y="532"/>
                  </a:lnTo>
                  <a:lnTo>
                    <a:pt x="511" y="736"/>
                  </a:lnTo>
                  <a:lnTo>
                    <a:pt x="675" y="961"/>
                  </a:lnTo>
                  <a:lnTo>
                    <a:pt x="879" y="1166"/>
                  </a:lnTo>
                  <a:lnTo>
                    <a:pt x="1063" y="1350"/>
                  </a:lnTo>
                  <a:lnTo>
                    <a:pt x="1493" y="1717"/>
                  </a:lnTo>
                  <a:lnTo>
                    <a:pt x="1922" y="2024"/>
                  </a:lnTo>
                  <a:lnTo>
                    <a:pt x="2167" y="2188"/>
                  </a:lnTo>
                  <a:lnTo>
                    <a:pt x="2412" y="2310"/>
                  </a:lnTo>
                  <a:lnTo>
                    <a:pt x="2658" y="2433"/>
                  </a:lnTo>
                  <a:lnTo>
                    <a:pt x="2903" y="2556"/>
                  </a:lnTo>
                  <a:lnTo>
                    <a:pt x="3148" y="2658"/>
                  </a:lnTo>
                  <a:lnTo>
                    <a:pt x="3414" y="2740"/>
                  </a:lnTo>
                  <a:lnTo>
                    <a:pt x="3680" y="2821"/>
                  </a:lnTo>
                  <a:lnTo>
                    <a:pt x="3946" y="2883"/>
                  </a:lnTo>
                  <a:lnTo>
                    <a:pt x="4211" y="2924"/>
                  </a:lnTo>
                  <a:lnTo>
                    <a:pt x="4477" y="2964"/>
                  </a:lnTo>
                  <a:lnTo>
                    <a:pt x="4743" y="2985"/>
                  </a:lnTo>
                  <a:lnTo>
                    <a:pt x="5295" y="2985"/>
                  </a:lnTo>
                  <a:lnTo>
                    <a:pt x="5561" y="2964"/>
                  </a:lnTo>
                  <a:lnTo>
                    <a:pt x="6092" y="2883"/>
                  </a:lnTo>
                  <a:lnTo>
                    <a:pt x="6623" y="2780"/>
                  </a:lnTo>
                  <a:lnTo>
                    <a:pt x="7155" y="2617"/>
                  </a:lnTo>
                  <a:lnTo>
                    <a:pt x="7666" y="2413"/>
                  </a:lnTo>
                  <a:lnTo>
                    <a:pt x="7768" y="2372"/>
                  </a:lnTo>
                  <a:lnTo>
                    <a:pt x="7686" y="2310"/>
                  </a:lnTo>
                  <a:lnTo>
                    <a:pt x="7278" y="2045"/>
                  </a:lnTo>
                  <a:lnTo>
                    <a:pt x="6848" y="1779"/>
                  </a:lnTo>
                  <a:lnTo>
                    <a:pt x="6419" y="1533"/>
                  </a:lnTo>
                  <a:lnTo>
                    <a:pt x="5969" y="1309"/>
                  </a:lnTo>
                  <a:lnTo>
                    <a:pt x="5520" y="1084"/>
                  </a:lnTo>
                  <a:lnTo>
                    <a:pt x="5049" y="900"/>
                  </a:lnTo>
                  <a:lnTo>
                    <a:pt x="4579" y="716"/>
                  </a:lnTo>
                  <a:lnTo>
                    <a:pt x="4089" y="573"/>
                  </a:lnTo>
                  <a:lnTo>
                    <a:pt x="3598" y="430"/>
                  </a:lnTo>
                  <a:lnTo>
                    <a:pt x="3107" y="307"/>
                  </a:lnTo>
                  <a:lnTo>
                    <a:pt x="2617" y="205"/>
                  </a:lnTo>
                  <a:lnTo>
                    <a:pt x="2126" y="123"/>
                  </a:lnTo>
                  <a:lnTo>
                    <a:pt x="1615" y="62"/>
                  </a:lnTo>
                  <a:lnTo>
                    <a:pt x="1125" y="21"/>
                  </a:lnTo>
                  <a:lnTo>
                    <a:pt x="634"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
            <p:cNvSpPr/>
            <p:nvPr/>
          </p:nvSpPr>
          <p:spPr>
            <a:xfrm>
              <a:off x="4696400" y="4959175"/>
              <a:ext cx="194225" cy="60325"/>
            </a:xfrm>
            <a:custGeom>
              <a:avLst/>
              <a:gdLst/>
              <a:ahLst/>
              <a:cxnLst/>
              <a:rect l="l" t="t" r="r" b="b"/>
              <a:pathLst>
                <a:path w="7769" h="2413" extrusionOk="0">
                  <a:moveTo>
                    <a:pt x="0" y="0"/>
                  </a:moveTo>
                  <a:lnTo>
                    <a:pt x="41" y="62"/>
                  </a:lnTo>
                  <a:lnTo>
                    <a:pt x="450" y="307"/>
                  </a:lnTo>
                  <a:lnTo>
                    <a:pt x="879" y="552"/>
                  </a:lnTo>
                  <a:lnTo>
                    <a:pt x="1309" y="777"/>
                  </a:lnTo>
                  <a:lnTo>
                    <a:pt x="1758" y="982"/>
                  </a:lnTo>
                  <a:lnTo>
                    <a:pt x="2208" y="1186"/>
                  </a:lnTo>
                  <a:lnTo>
                    <a:pt x="2678" y="1370"/>
                  </a:lnTo>
                  <a:lnTo>
                    <a:pt x="3148" y="1533"/>
                  </a:lnTo>
                  <a:lnTo>
                    <a:pt x="3619" y="1697"/>
                  </a:lnTo>
                  <a:lnTo>
                    <a:pt x="4109" y="1840"/>
                  </a:lnTo>
                  <a:lnTo>
                    <a:pt x="4600" y="1963"/>
                  </a:lnTo>
                  <a:lnTo>
                    <a:pt x="5090" y="2065"/>
                  </a:lnTo>
                  <a:lnTo>
                    <a:pt x="5601" y="2167"/>
                  </a:lnTo>
                  <a:lnTo>
                    <a:pt x="6112" y="2249"/>
                  </a:lnTo>
                  <a:lnTo>
                    <a:pt x="6623" y="2331"/>
                  </a:lnTo>
                  <a:lnTo>
                    <a:pt x="7135" y="2372"/>
                  </a:lnTo>
                  <a:lnTo>
                    <a:pt x="7666" y="2413"/>
                  </a:lnTo>
                  <a:lnTo>
                    <a:pt x="7768" y="2372"/>
                  </a:lnTo>
                  <a:lnTo>
                    <a:pt x="7686" y="2310"/>
                  </a:lnTo>
                  <a:lnTo>
                    <a:pt x="7175" y="2269"/>
                  </a:lnTo>
                  <a:lnTo>
                    <a:pt x="6664" y="2229"/>
                  </a:lnTo>
                  <a:lnTo>
                    <a:pt x="6153" y="2147"/>
                  </a:lnTo>
                  <a:lnTo>
                    <a:pt x="5642" y="2065"/>
                  </a:lnTo>
                  <a:lnTo>
                    <a:pt x="5152" y="1983"/>
                  </a:lnTo>
                  <a:lnTo>
                    <a:pt x="4661" y="1861"/>
                  </a:lnTo>
                  <a:lnTo>
                    <a:pt x="4170" y="1738"/>
                  </a:lnTo>
                  <a:lnTo>
                    <a:pt x="3700" y="1595"/>
                  </a:lnTo>
                  <a:lnTo>
                    <a:pt x="3230" y="1452"/>
                  </a:lnTo>
                  <a:lnTo>
                    <a:pt x="2760" y="1288"/>
                  </a:lnTo>
                  <a:lnTo>
                    <a:pt x="2290" y="1104"/>
                  </a:lnTo>
                  <a:lnTo>
                    <a:pt x="1840" y="900"/>
                  </a:lnTo>
                  <a:lnTo>
                    <a:pt x="1411" y="695"/>
                  </a:lnTo>
                  <a:lnTo>
                    <a:pt x="982" y="491"/>
                  </a:lnTo>
                  <a:lnTo>
                    <a:pt x="552" y="246"/>
                  </a:lnTo>
                  <a:lnTo>
                    <a:pt x="143"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1" name="Google Shape;551;p3"/>
          <p:cNvSpPr/>
          <p:nvPr/>
        </p:nvSpPr>
        <p:spPr>
          <a:xfrm>
            <a:off x="2153325" y="386475"/>
            <a:ext cx="1300350" cy="324025"/>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3"/>
          <p:cNvSpPr/>
          <p:nvPr/>
        </p:nvSpPr>
        <p:spPr>
          <a:xfrm>
            <a:off x="254100" y="1293425"/>
            <a:ext cx="812719" cy="202516"/>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
          <p:cNvSpPr/>
          <p:nvPr/>
        </p:nvSpPr>
        <p:spPr>
          <a:xfrm>
            <a:off x="6937675" y="223998"/>
            <a:ext cx="651865" cy="162466"/>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
          <p:cNvSpPr/>
          <p:nvPr/>
        </p:nvSpPr>
        <p:spPr>
          <a:xfrm>
            <a:off x="8358225" y="386473"/>
            <a:ext cx="651865" cy="162466"/>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5" name="Google Shape;555;p3"/>
          <p:cNvGrpSpPr/>
          <p:nvPr/>
        </p:nvGrpSpPr>
        <p:grpSpPr>
          <a:xfrm>
            <a:off x="-16810" y="4362392"/>
            <a:ext cx="9177619" cy="781153"/>
            <a:chOff x="0" y="4362350"/>
            <a:chExt cx="9159300" cy="781153"/>
          </a:xfrm>
        </p:grpSpPr>
        <p:sp>
          <p:nvSpPr>
            <p:cNvPr id="556" name="Google Shape;556;p3"/>
            <p:cNvSpPr/>
            <p:nvPr/>
          </p:nvSpPr>
          <p:spPr>
            <a:xfrm>
              <a:off x="0" y="4362359"/>
              <a:ext cx="9143923" cy="310607"/>
            </a:xfrm>
            <a:custGeom>
              <a:avLst/>
              <a:gdLst/>
              <a:ahLst/>
              <a:cxnLst/>
              <a:rect l="l" t="t" r="r" b="b"/>
              <a:pathLst>
                <a:path w="91084" h="3094" fill="none" extrusionOk="0">
                  <a:moveTo>
                    <a:pt x="85581" y="1234"/>
                  </a:moveTo>
                  <a:lnTo>
                    <a:pt x="85581" y="1234"/>
                  </a:lnTo>
                  <a:lnTo>
                    <a:pt x="85334" y="1234"/>
                  </a:lnTo>
                  <a:lnTo>
                    <a:pt x="85106" y="1196"/>
                  </a:lnTo>
                  <a:lnTo>
                    <a:pt x="84898" y="1120"/>
                  </a:lnTo>
                  <a:lnTo>
                    <a:pt x="84727" y="1044"/>
                  </a:lnTo>
                  <a:lnTo>
                    <a:pt x="84556" y="950"/>
                  </a:lnTo>
                  <a:lnTo>
                    <a:pt x="84423" y="855"/>
                  </a:lnTo>
                  <a:lnTo>
                    <a:pt x="84139" y="627"/>
                  </a:lnTo>
                  <a:lnTo>
                    <a:pt x="83873" y="399"/>
                  </a:lnTo>
                  <a:lnTo>
                    <a:pt x="83721" y="285"/>
                  </a:lnTo>
                  <a:lnTo>
                    <a:pt x="83550" y="190"/>
                  </a:lnTo>
                  <a:lnTo>
                    <a:pt x="83379" y="115"/>
                  </a:lnTo>
                  <a:lnTo>
                    <a:pt x="83171" y="58"/>
                  </a:lnTo>
                  <a:lnTo>
                    <a:pt x="82962" y="20"/>
                  </a:lnTo>
                  <a:lnTo>
                    <a:pt x="82696" y="1"/>
                  </a:lnTo>
                  <a:lnTo>
                    <a:pt x="82696" y="1"/>
                  </a:lnTo>
                  <a:lnTo>
                    <a:pt x="82450" y="20"/>
                  </a:lnTo>
                  <a:lnTo>
                    <a:pt x="82222" y="58"/>
                  </a:lnTo>
                  <a:lnTo>
                    <a:pt x="82013" y="115"/>
                  </a:lnTo>
                  <a:lnTo>
                    <a:pt x="81842" y="190"/>
                  </a:lnTo>
                  <a:lnTo>
                    <a:pt x="81691" y="285"/>
                  </a:lnTo>
                  <a:lnTo>
                    <a:pt x="81539" y="399"/>
                  </a:lnTo>
                  <a:lnTo>
                    <a:pt x="81254" y="627"/>
                  </a:lnTo>
                  <a:lnTo>
                    <a:pt x="80989" y="855"/>
                  </a:lnTo>
                  <a:lnTo>
                    <a:pt x="80837" y="950"/>
                  </a:lnTo>
                  <a:lnTo>
                    <a:pt x="80666" y="1044"/>
                  </a:lnTo>
                  <a:lnTo>
                    <a:pt x="80495" y="1120"/>
                  </a:lnTo>
                  <a:lnTo>
                    <a:pt x="80286" y="1196"/>
                  </a:lnTo>
                  <a:lnTo>
                    <a:pt x="80078" y="1234"/>
                  </a:lnTo>
                  <a:lnTo>
                    <a:pt x="79812" y="1234"/>
                  </a:lnTo>
                  <a:lnTo>
                    <a:pt x="79812" y="1234"/>
                  </a:lnTo>
                  <a:lnTo>
                    <a:pt x="79565" y="1234"/>
                  </a:lnTo>
                  <a:lnTo>
                    <a:pt x="79338" y="1196"/>
                  </a:lnTo>
                  <a:lnTo>
                    <a:pt x="79129" y="1120"/>
                  </a:lnTo>
                  <a:lnTo>
                    <a:pt x="78958" y="1044"/>
                  </a:lnTo>
                  <a:lnTo>
                    <a:pt x="78806" y="950"/>
                  </a:lnTo>
                  <a:lnTo>
                    <a:pt x="78655" y="855"/>
                  </a:lnTo>
                  <a:lnTo>
                    <a:pt x="78370" y="627"/>
                  </a:lnTo>
                  <a:lnTo>
                    <a:pt x="78104" y="399"/>
                  </a:lnTo>
                  <a:lnTo>
                    <a:pt x="77952" y="285"/>
                  </a:lnTo>
                  <a:lnTo>
                    <a:pt x="77782" y="190"/>
                  </a:lnTo>
                  <a:lnTo>
                    <a:pt x="77611" y="115"/>
                  </a:lnTo>
                  <a:lnTo>
                    <a:pt x="77421" y="58"/>
                  </a:lnTo>
                  <a:lnTo>
                    <a:pt x="77193" y="20"/>
                  </a:lnTo>
                  <a:lnTo>
                    <a:pt x="76928" y="1"/>
                  </a:lnTo>
                  <a:lnTo>
                    <a:pt x="76928" y="1"/>
                  </a:lnTo>
                  <a:lnTo>
                    <a:pt x="76681" y="20"/>
                  </a:lnTo>
                  <a:lnTo>
                    <a:pt x="76453" y="58"/>
                  </a:lnTo>
                  <a:lnTo>
                    <a:pt x="76264" y="115"/>
                  </a:lnTo>
                  <a:lnTo>
                    <a:pt x="76074" y="190"/>
                  </a:lnTo>
                  <a:lnTo>
                    <a:pt x="75922" y="285"/>
                  </a:lnTo>
                  <a:lnTo>
                    <a:pt x="75770" y="399"/>
                  </a:lnTo>
                  <a:lnTo>
                    <a:pt x="75486" y="627"/>
                  </a:lnTo>
                  <a:lnTo>
                    <a:pt x="75220" y="855"/>
                  </a:lnTo>
                  <a:lnTo>
                    <a:pt x="75068" y="950"/>
                  </a:lnTo>
                  <a:lnTo>
                    <a:pt x="74916" y="1044"/>
                  </a:lnTo>
                  <a:lnTo>
                    <a:pt x="74727" y="1120"/>
                  </a:lnTo>
                  <a:lnTo>
                    <a:pt x="74537" y="1196"/>
                  </a:lnTo>
                  <a:lnTo>
                    <a:pt x="74309" y="1234"/>
                  </a:lnTo>
                  <a:lnTo>
                    <a:pt x="74043" y="1234"/>
                  </a:lnTo>
                  <a:lnTo>
                    <a:pt x="74043" y="1234"/>
                  </a:lnTo>
                  <a:lnTo>
                    <a:pt x="73797" y="1234"/>
                  </a:lnTo>
                  <a:lnTo>
                    <a:pt x="73569" y="1196"/>
                  </a:lnTo>
                  <a:lnTo>
                    <a:pt x="73379" y="1120"/>
                  </a:lnTo>
                  <a:lnTo>
                    <a:pt x="73189" y="1044"/>
                  </a:lnTo>
                  <a:lnTo>
                    <a:pt x="73038" y="950"/>
                  </a:lnTo>
                  <a:lnTo>
                    <a:pt x="72886" y="855"/>
                  </a:lnTo>
                  <a:lnTo>
                    <a:pt x="72601" y="627"/>
                  </a:lnTo>
                  <a:lnTo>
                    <a:pt x="72336" y="399"/>
                  </a:lnTo>
                  <a:lnTo>
                    <a:pt x="72184" y="285"/>
                  </a:lnTo>
                  <a:lnTo>
                    <a:pt x="72032" y="190"/>
                  </a:lnTo>
                  <a:lnTo>
                    <a:pt x="71842" y="115"/>
                  </a:lnTo>
                  <a:lnTo>
                    <a:pt x="71652" y="58"/>
                  </a:lnTo>
                  <a:lnTo>
                    <a:pt x="71425" y="20"/>
                  </a:lnTo>
                  <a:lnTo>
                    <a:pt x="71159" y="1"/>
                  </a:lnTo>
                  <a:lnTo>
                    <a:pt x="71159" y="1"/>
                  </a:lnTo>
                  <a:lnTo>
                    <a:pt x="70912" y="20"/>
                  </a:lnTo>
                  <a:lnTo>
                    <a:pt x="70704" y="58"/>
                  </a:lnTo>
                  <a:lnTo>
                    <a:pt x="70495" y="115"/>
                  </a:lnTo>
                  <a:lnTo>
                    <a:pt x="70324" y="190"/>
                  </a:lnTo>
                  <a:lnTo>
                    <a:pt x="70172" y="285"/>
                  </a:lnTo>
                  <a:lnTo>
                    <a:pt x="70021" y="380"/>
                  </a:lnTo>
                  <a:lnTo>
                    <a:pt x="69755" y="608"/>
                  </a:lnTo>
                  <a:lnTo>
                    <a:pt x="69489" y="817"/>
                  </a:lnTo>
                  <a:lnTo>
                    <a:pt x="69337" y="931"/>
                  </a:lnTo>
                  <a:lnTo>
                    <a:pt x="69186" y="1025"/>
                  </a:lnTo>
                  <a:lnTo>
                    <a:pt x="69015" y="1101"/>
                  </a:lnTo>
                  <a:lnTo>
                    <a:pt x="68825" y="1177"/>
                  </a:lnTo>
                  <a:lnTo>
                    <a:pt x="68616" y="1215"/>
                  </a:lnTo>
                  <a:lnTo>
                    <a:pt x="68389" y="1234"/>
                  </a:lnTo>
                  <a:lnTo>
                    <a:pt x="68389" y="1234"/>
                  </a:lnTo>
                  <a:lnTo>
                    <a:pt x="68389" y="1234"/>
                  </a:lnTo>
                  <a:lnTo>
                    <a:pt x="68161" y="1215"/>
                  </a:lnTo>
                  <a:lnTo>
                    <a:pt x="67952" y="1158"/>
                  </a:lnTo>
                  <a:lnTo>
                    <a:pt x="67762" y="1101"/>
                  </a:lnTo>
                  <a:lnTo>
                    <a:pt x="67592" y="1025"/>
                  </a:lnTo>
                  <a:lnTo>
                    <a:pt x="67440" y="931"/>
                  </a:lnTo>
                  <a:lnTo>
                    <a:pt x="67307" y="817"/>
                  </a:lnTo>
                  <a:lnTo>
                    <a:pt x="67041" y="589"/>
                  </a:lnTo>
                  <a:lnTo>
                    <a:pt x="66757" y="380"/>
                  </a:lnTo>
                  <a:lnTo>
                    <a:pt x="66624" y="285"/>
                  </a:lnTo>
                  <a:lnTo>
                    <a:pt x="66453" y="190"/>
                  </a:lnTo>
                  <a:lnTo>
                    <a:pt x="66282" y="115"/>
                  </a:lnTo>
                  <a:lnTo>
                    <a:pt x="66093" y="58"/>
                  </a:lnTo>
                  <a:lnTo>
                    <a:pt x="65865" y="20"/>
                  </a:lnTo>
                  <a:lnTo>
                    <a:pt x="65618" y="1"/>
                  </a:lnTo>
                  <a:lnTo>
                    <a:pt x="65618" y="1"/>
                  </a:lnTo>
                  <a:lnTo>
                    <a:pt x="65371" y="20"/>
                  </a:lnTo>
                  <a:lnTo>
                    <a:pt x="65144" y="58"/>
                  </a:lnTo>
                  <a:lnTo>
                    <a:pt x="64954" y="115"/>
                  </a:lnTo>
                  <a:lnTo>
                    <a:pt x="64764" y="190"/>
                  </a:lnTo>
                  <a:lnTo>
                    <a:pt x="64612" y="285"/>
                  </a:lnTo>
                  <a:lnTo>
                    <a:pt x="64461" y="399"/>
                  </a:lnTo>
                  <a:lnTo>
                    <a:pt x="64176" y="627"/>
                  </a:lnTo>
                  <a:lnTo>
                    <a:pt x="63910" y="855"/>
                  </a:lnTo>
                  <a:lnTo>
                    <a:pt x="63759" y="950"/>
                  </a:lnTo>
                  <a:lnTo>
                    <a:pt x="63588" y="1044"/>
                  </a:lnTo>
                  <a:lnTo>
                    <a:pt x="63417" y="1120"/>
                  </a:lnTo>
                  <a:lnTo>
                    <a:pt x="63227" y="1196"/>
                  </a:lnTo>
                  <a:lnTo>
                    <a:pt x="63000" y="1234"/>
                  </a:lnTo>
                  <a:lnTo>
                    <a:pt x="62734" y="1234"/>
                  </a:lnTo>
                  <a:lnTo>
                    <a:pt x="62734" y="1234"/>
                  </a:lnTo>
                  <a:lnTo>
                    <a:pt x="62487" y="1234"/>
                  </a:lnTo>
                  <a:lnTo>
                    <a:pt x="62259" y="1196"/>
                  </a:lnTo>
                  <a:lnTo>
                    <a:pt x="62070" y="1120"/>
                  </a:lnTo>
                  <a:lnTo>
                    <a:pt x="61880" y="1044"/>
                  </a:lnTo>
                  <a:lnTo>
                    <a:pt x="61728" y="950"/>
                  </a:lnTo>
                  <a:lnTo>
                    <a:pt x="61576" y="855"/>
                  </a:lnTo>
                  <a:lnTo>
                    <a:pt x="61292" y="627"/>
                  </a:lnTo>
                  <a:lnTo>
                    <a:pt x="61026" y="399"/>
                  </a:lnTo>
                  <a:lnTo>
                    <a:pt x="60874" y="285"/>
                  </a:lnTo>
                  <a:lnTo>
                    <a:pt x="60703" y="190"/>
                  </a:lnTo>
                  <a:lnTo>
                    <a:pt x="60533" y="115"/>
                  </a:lnTo>
                  <a:lnTo>
                    <a:pt x="60343" y="58"/>
                  </a:lnTo>
                  <a:lnTo>
                    <a:pt x="60115" y="20"/>
                  </a:lnTo>
                  <a:lnTo>
                    <a:pt x="59850" y="1"/>
                  </a:lnTo>
                  <a:lnTo>
                    <a:pt x="59850" y="1"/>
                  </a:lnTo>
                  <a:lnTo>
                    <a:pt x="59603" y="20"/>
                  </a:lnTo>
                  <a:lnTo>
                    <a:pt x="59375" y="58"/>
                  </a:lnTo>
                  <a:lnTo>
                    <a:pt x="59185" y="115"/>
                  </a:lnTo>
                  <a:lnTo>
                    <a:pt x="58996" y="190"/>
                  </a:lnTo>
                  <a:lnTo>
                    <a:pt x="58844" y="285"/>
                  </a:lnTo>
                  <a:lnTo>
                    <a:pt x="58692" y="399"/>
                  </a:lnTo>
                  <a:lnTo>
                    <a:pt x="58407" y="627"/>
                  </a:lnTo>
                  <a:lnTo>
                    <a:pt x="58142" y="855"/>
                  </a:lnTo>
                  <a:lnTo>
                    <a:pt x="57990" y="950"/>
                  </a:lnTo>
                  <a:lnTo>
                    <a:pt x="57838" y="1044"/>
                  </a:lnTo>
                  <a:lnTo>
                    <a:pt x="57648" y="1120"/>
                  </a:lnTo>
                  <a:lnTo>
                    <a:pt x="57459" y="1196"/>
                  </a:lnTo>
                  <a:lnTo>
                    <a:pt x="57231" y="1234"/>
                  </a:lnTo>
                  <a:lnTo>
                    <a:pt x="56965" y="1234"/>
                  </a:lnTo>
                  <a:lnTo>
                    <a:pt x="56965" y="1234"/>
                  </a:lnTo>
                  <a:lnTo>
                    <a:pt x="56719" y="1234"/>
                  </a:lnTo>
                  <a:lnTo>
                    <a:pt x="56491" y="1196"/>
                  </a:lnTo>
                  <a:lnTo>
                    <a:pt x="56301" y="1120"/>
                  </a:lnTo>
                  <a:lnTo>
                    <a:pt x="56111" y="1044"/>
                  </a:lnTo>
                  <a:lnTo>
                    <a:pt x="55960" y="950"/>
                  </a:lnTo>
                  <a:lnTo>
                    <a:pt x="55808" y="855"/>
                  </a:lnTo>
                  <a:lnTo>
                    <a:pt x="55542" y="627"/>
                  </a:lnTo>
                  <a:lnTo>
                    <a:pt x="55257" y="399"/>
                  </a:lnTo>
                  <a:lnTo>
                    <a:pt x="55106" y="285"/>
                  </a:lnTo>
                  <a:lnTo>
                    <a:pt x="54954" y="190"/>
                  </a:lnTo>
                  <a:lnTo>
                    <a:pt x="54764" y="115"/>
                  </a:lnTo>
                  <a:lnTo>
                    <a:pt x="54574" y="58"/>
                  </a:lnTo>
                  <a:lnTo>
                    <a:pt x="54347" y="20"/>
                  </a:lnTo>
                  <a:lnTo>
                    <a:pt x="54100" y="1"/>
                  </a:lnTo>
                  <a:lnTo>
                    <a:pt x="54100" y="1"/>
                  </a:lnTo>
                  <a:lnTo>
                    <a:pt x="53834" y="20"/>
                  </a:lnTo>
                  <a:lnTo>
                    <a:pt x="53607" y="58"/>
                  </a:lnTo>
                  <a:lnTo>
                    <a:pt x="53417" y="115"/>
                  </a:lnTo>
                  <a:lnTo>
                    <a:pt x="53227" y="190"/>
                  </a:lnTo>
                  <a:lnTo>
                    <a:pt x="53075" y="285"/>
                  </a:lnTo>
                  <a:lnTo>
                    <a:pt x="52923" y="399"/>
                  </a:lnTo>
                  <a:lnTo>
                    <a:pt x="52658" y="627"/>
                  </a:lnTo>
                  <a:lnTo>
                    <a:pt x="52373" y="855"/>
                  </a:lnTo>
                  <a:lnTo>
                    <a:pt x="52221" y="950"/>
                  </a:lnTo>
                  <a:lnTo>
                    <a:pt x="52069" y="1044"/>
                  </a:lnTo>
                  <a:lnTo>
                    <a:pt x="51880" y="1120"/>
                  </a:lnTo>
                  <a:lnTo>
                    <a:pt x="51690" y="1196"/>
                  </a:lnTo>
                  <a:lnTo>
                    <a:pt x="51462" y="1234"/>
                  </a:lnTo>
                  <a:lnTo>
                    <a:pt x="51216" y="1234"/>
                  </a:lnTo>
                  <a:lnTo>
                    <a:pt x="51216" y="1234"/>
                  </a:lnTo>
                  <a:lnTo>
                    <a:pt x="50950" y="1234"/>
                  </a:lnTo>
                  <a:lnTo>
                    <a:pt x="50722" y="1196"/>
                  </a:lnTo>
                  <a:lnTo>
                    <a:pt x="50532" y="1120"/>
                  </a:lnTo>
                  <a:lnTo>
                    <a:pt x="50362" y="1044"/>
                  </a:lnTo>
                  <a:lnTo>
                    <a:pt x="50191" y="950"/>
                  </a:lnTo>
                  <a:lnTo>
                    <a:pt x="50039" y="855"/>
                  </a:lnTo>
                  <a:lnTo>
                    <a:pt x="49773" y="627"/>
                  </a:lnTo>
                  <a:lnTo>
                    <a:pt x="49489" y="399"/>
                  </a:lnTo>
                  <a:lnTo>
                    <a:pt x="49337" y="285"/>
                  </a:lnTo>
                  <a:lnTo>
                    <a:pt x="49185" y="190"/>
                  </a:lnTo>
                  <a:lnTo>
                    <a:pt x="48995" y="115"/>
                  </a:lnTo>
                  <a:lnTo>
                    <a:pt x="48806" y="58"/>
                  </a:lnTo>
                  <a:lnTo>
                    <a:pt x="48578" y="20"/>
                  </a:lnTo>
                  <a:lnTo>
                    <a:pt x="48331" y="1"/>
                  </a:lnTo>
                  <a:lnTo>
                    <a:pt x="48331" y="1"/>
                  </a:lnTo>
                  <a:lnTo>
                    <a:pt x="48085" y="20"/>
                  </a:lnTo>
                  <a:lnTo>
                    <a:pt x="47857" y="58"/>
                  </a:lnTo>
                  <a:lnTo>
                    <a:pt x="47667" y="115"/>
                  </a:lnTo>
                  <a:lnTo>
                    <a:pt x="47477" y="190"/>
                  </a:lnTo>
                  <a:lnTo>
                    <a:pt x="47326" y="285"/>
                  </a:lnTo>
                  <a:lnTo>
                    <a:pt x="47174" y="380"/>
                  </a:lnTo>
                  <a:lnTo>
                    <a:pt x="46908" y="608"/>
                  </a:lnTo>
                  <a:lnTo>
                    <a:pt x="46642" y="817"/>
                  </a:lnTo>
                  <a:lnTo>
                    <a:pt x="46491" y="931"/>
                  </a:lnTo>
                  <a:lnTo>
                    <a:pt x="46339" y="1025"/>
                  </a:lnTo>
                  <a:lnTo>
                    <a:pt x="46187" y="1101"/>
                  </a:lnTo>
                  <a:lnTo>
                    <a:pt x="45997" y="1177"/>
                  </a:lnTo>
                  <a:lnTo>
                    <a:pt x="45788" y="1215"/>
                  </a:lnTo>
                  <a:lnTo>
                    <a:pt x="45542" y="1234"/>
                  </a:lnTo>
                  <a:lnTo>
                    <a:pt x="45542" y="1234"/>
                  </a:lnTo>
                  <a:lnTo>
                    <a:pt x="45542" y="1234"/>
                  </a:lnTo>
                  <a:lnTo>
                    <a:pt x="45314" y="1215"/>
                  </a:lnTo>
                  <a:lnTo>
                    <a:pt x="45105" y="1158"/>
                  </a:lnTo>
                  <a:lnTo>
                    <a:pt x="44916" y="1101"/>
                  </a:lnTo>
                  <a:lnTo>
                    <a:pt x="44745" y="1025"/>
                  </a:lnTo>
                  <a:lnTo>
                    <a:pt x="44593" y="931"/>
                  </a:lnTo>
                  <a:lnTo>
                    <a:pt x="44460" y="817"/>
                  </a:lnTo>
                  <a:lnTo>
                    <a:pt x="44195" y="589"/>
                  </a:lnTo>
                  <a:lnTo>
                    <a:pt x="43929" y="380"/>
                  </a:lnTo>
                  <a:lnTo>
                    <a:pt x="43777" y="285"/>
                  </a:lnTo>
                  <a:lnTo>
                    <a:pt x="43625" y="190"/>
                  </a:lnTo>
                  <a:lnTo>
                    <a:pt x="43436" y="115"/>
                  </a:lnTo>
                  <a:lnTo>
                    <a:pt x="43246" y="58"/>
                  </a:lnTo>
                  <a:lnTo>
                    <a:pt x="43018" y="20"/>
                  </a:lnTo>
                  <a:lnTo>
                    <a:pt x="42771" y="1"/>
                  </a:lnTo>
                  <a:lnTo>
                    <a:pt x="42771" y="1"/>
                  </a:lnTo>
                  <a:lnTo>
                    <a:pt x="42525" y="20"/>
                  </a:lnTo>
                  <a:lnTo>
                    <a:pt x="42297" y="58"/>
                  </a:lnTo>
                  <a:lnTo>
                    <a:pt x="42107" y="115"/>
                  </a:lnTo>
                  <a:lnTo>
                    <a:pt x="41917" y="190"/>
                  </a:lnTo>
                  <a:lnTo>
                    <a:pt x="41766" y="285"/>
                  </a:lnTo>
                  <a:lnTo>
                    <a:pt x="41614" y="399"/>
                  </a:lnTo>
                  <a:lnTo>
                    <a:pt x="41348" y="627"/>
                  </a:lnTo>
                  <a:lnTo>
                    <a:pt x="41064" y="855"/>
                  </a:lnTo>
                  <a:lnTo>
                    <a:pt x="40912" y="950"/>
                  </a:lnTo>
                  <a:lnTo>
                    <a:pt x="40760" y="1044"/>
                  </a:lnTo>
                  <a:lnTo>
                    <a:pt x="40570" y="1120"/>
                  </a:lnTo>
                  <a:lnTo>
                    <a:pt x="40380" y="1196"/>
                  </a:lnTo>
                  <a:lnTo>
                    <a:pt x="40153" y="1234"/>
                  </a:lnTo>
                  <a:lnTo>
                    <a:pt x="39906" y="1234"/>
                  </a:lnTo>
                  <a:lnTo>
                    <a:pt x="39906" y="1234"/>
                  </a:lnTo>
                  <a:lnTo>
                    <a:pt x="39640" y="1234"/>
                  </a:lnTo>
                  <a:lnTo>
                    <a:pt x="39413" y="1196"/>
                  </a:lnTo>
                  <a:lnTo>
                    <a:pt x="39223" y="1120"/>
                  </a:lnTo>
                  <a:lnTo>
                    <a:pt x="39033" y="1044"/>
                  </a:lnTo>
                  <a:lnTo>
                    <a:pt x="38881" y="950"/>
                  </a:lnTo>
                  <a:lnTo>
                    <a:pt x="38730" y="855"/>
                  </a:lnTo>
                  <a:lnTo>
                    <a:pt x="38464" y="627"/>
                  </a:lnTo>
                  <a:lnTo>
                    <a:pt x="38179" y="399"/>
                  </a:lnTo>
                  <a:lnTo>
                    <a:pt x="38027" y="285"/>
                  </a:lnTo>
                  <a:lnTo>
                    <a:pt x="37876" y="190"/>
                  </a:lnTo>
                  <a:lnTo>
                    <a:pt x="37686" y="115"/>
                  </a:lnTo>
                  <a:lnTo>
                    <a:pt x="37496" y="58"/>
                  </a:lnTo>
                  <a:lnTo>
                    <a:pt x="37268" y="20"/>
                  </a:lnTo>
                  <a:lnTo>
                    <a:pt x="37022" y="1"/>
                  </a:lnTo>
                  <a:lnTo>
                    <a:pt x="37022" y="1"/>
                  </a:lnTo>
                  <a:lnTo>
                    <a:pt x="36756" y="20"/>
                  </a:lnTo>
                  <a:lnTo>
                    <a:pt x="36528" y="58"/>
                  </a:lnTo>
                  <a:lnTo>
                    <a:pt x="36339" y="115"/>
                  </a:lnTo>
                  <a:lnTo>
                    <a:pt x="36168" y="190"/>
                  </a:lnTo>
                  <a:lnTo>
                    <a:pt x="35997" y="285"/>
                  </a:lnTo>
                  <a:lnTo>
                    <a:pt x="35845" y="399"/>
                  </a:lnTo>
                  <a:lnTo>
                    <a:pt x="35580" y="627"/>
                  </a:lnTo>
                  <a:lnTo>
                    <a:pt x="35295" y="855"/>
                  </a:lnTo>
                  <a:lnTo>
                    <a:pt x="35143" y="950"/>
                  </a:lnTo>
                  <a:lnTo>
                    <a:pt x="34991" y="1044"/>
                  </a:lnTo>
                  <a:lnTo>
                    <a:pt x="34802" y="1120"/>
                  </a:lnTo>
                  <a:lnTo>
                    <a:pt x="34612" y="1196"/>
                  </a:lnTo>
                  <a:lnTo>
                    <a:pt x="34384" y="1234"/>
                  </a:lnTo>
                  <a:lnTo>
                    <a:pt x="34137" y="1234"/>
                  </a:lnTo>
                  <a:lnTo>
                    <a:pt x="34137" y="1234"/>
                  </a:lnTo>
                  <a:lnTo>
                    <a:pt x="33872" y="1234"/>
                  </a:lnTo>
                  <a:lnTo>
                    <a:pt x="33644" y="1196"/>
                  </a:lnTo>
                  <a:lnTo>
                    <a:pt x="33454" y="1120"/>
                  </a:lnTo>
                  <a:lnTo>
                    <a:pt x="33283" y="1044"/>
                  </a:lnTo>
                  <a:lnTo>
                    <a:pt x="33113" y="950"/>
                  </a:lnTo>
                  <a:lnTo>
                    <a:pt x="32961" y="855"/>
                  </a:lnTo>
                  <a:lnTo>
                    <a:pt x="32695" y="627"/>
                  </a:lnTo>
                  <a:lnTo>
                    <a:pt x="32411" y="399"/>
                  </a:lnTo>
                  <a:lnTo>
                    <a:pt x="32259" y="285"/>
                  </a:lnTo>
                  <a:lnTo>
                    <a:pt x="32107" y="190"/>
                  </a:lnTo>
                  <a:lnTo>
                    <a:pt x="31936" y="115"/>
                  </a:lnTo>
                  <a:lnTo>
                    <a:pt x="31727" y="58"/>
                  </a:lnTo>
                  <a:lnTo>
                    <a:pt x="31500" y="20"/>
                  </a:lnTo>
                  <a:lnTo>
                    <a:pt x="31253" y="1"/>
                  </a:lnTo>
                  <a:lnTo>
                    <a:pt x="31253" y="1"/>
                  </a:lnTo>
                  <a:lnTo>
                    <a:pt x="30987" y="20"/>
                  </a:lnTo>
                  <a:lnTo>
                    <a:pt x="30779" y="58"/>
                  </a:lnTo>
                  <a:lnTo>
                    <a:pt x="30570" y="115"/>
                  </a:lnTo>
                  <a:lnTo>
                    <a:pt x="30399" y="190"/>
                  </a:lnTo>
                  <a:lnTo>
                    <a:pt x="30228" y="285"/>
                  </a:lnTo>
                  <a:lnTo>
                    <a:pt x="30077" y="399"/>
                  </a:lnTo>
                  <a:lnTo>
                    <a:pt x="29811" y="627"/>
                  </a:lnTo>
                  <a:lnTo>
                    <a:pt x="29526" y="855"/>
                  </a:lnTo>
                  <a:lnTo>
                    <a:pt x="29374" y="950"/>
                  </a:lnTo>
                  <a:lnTo>
                    <a:pt x="29223" y="1044"/>
                  </a:lnTo>
                  <a:lnTo>
                    <a:pt x="29052" y="1120"/>
                  </a:lnTo>
                  <a:lnTo>
                    <a:pt x="28843" y="1196"/>
                  </a:lnTo>
                  <a:lnTo>
                    <a:pt x="28615" y="1234"/>
                  </a:lnTo>
                  <a:lnTo>
                    <a:pt x="28369" y="1234"/>
                  </a:lnTo>
                  <a:lnTo>
                    <a:pt x="28369" y="1234"/>
                  </a:lnTo>
                  <a:lnTo>
                    <a:pt x="28122" y="1234"/>
                  </a:lnTo>
                  <a:lnTo>
                    <a:pt x="27894" y="1196"/>
                  </a:lnTo>
                  <a:lnTo>
                    <a:pt x="27686" y="1120"/>
                  </a:lnTo>
                  <a:lnTo>
                    <a:pt x="27515" y="1044"/>
                  </a:lnTo>
                  <a:lnTo>
                    <a:pt x="27344" y="950"/>
                  </a:lnTo>
                  <a:lnTo>
                    <a:pt x="27192" y="855"/>
                  </a:lnTo>
                  <a:lnTo>
                    <a:pt x="26927" y="627"/>
                  </a:lnTo>
                  <a:lnTo>
                    <a:pt x="26642" y="399"/>
                  </a:lnTo>
                  <a:lnTo>
                    <a:pt x="26509" y="285"/>
                  </a:lnTo>
                  <a:lnTo>
                    <a:pt x="26338" y="190"/>
                  </a:lnTo>
                  <a:lnTo>
                    <a:pt x="26168" y="115"/>
                  </a:lnTo>
                  <a:lnTo>
                    <a:pt x="25959" y="58"/>
                  </a:lnTo>
                  <a:lnTo>
                    <a:pt x="25731" y="20"/>
                  </a:lnTo>
                  <a:lnTo>
                    <a:pt x="25484" y="1"/>
                  </a:lnTo>
                  <a:lnTo>
                    <a:pt x="25484" y="1"/>
                  </a:lnTo>
                  <a:lnTo>
                    <a:pt x="25238" y="20"/>
                  </a:lnTo>
                  <a:lnTo>
                    <a:pt x="25010" y="58"/>
                  </a:lnTo>
                  <a:lnTo>
                    <a:pt x="24820" y="115"/>
                  </a:lnTo>
                  <a:lnTo>
                    <a:pt x="24650" y="190"/>
                  </a:lnTo>
                  <a:lnTo>
                    <a:pt x="24479" y="285"/>
                  </a:lnTo>
                  <a:lnTo>
                    <a:pt x="24346" y="380"/>
                  </a:lnTo>
                  <a:lnTo>
                    <a:pt x="24061" y="608"/>
                  </a:lnTo>
                  <a:lnTo>
                    <a:pt x="23796" y="817"/>
                  </a:lnTo>
                  <a:lnTo>
                    <a:pt x="23663" y="931"/>
                  </a:lnTo>
                  <a:lnTo>
                    <a:pt x="23511" y="1025"/>
                  </a:lnTo>
                  <a:lnTo>
                    <a:pt x="23340" y="1101"/>
                  </a:lnTo>
                  <a:lnTo>
                    <a:pt x="23150" y="1177"/>
                  </a:lnTo>
                  <a:lnTo>
                    <a:pt x="22942" y="1215"/>
                  </a:lnTo>
                  <a:lnTo>
                    <a:pt x="22695" y="1234"/>
                  </a:lnTo>
                  <a:lnTo>
                    <a:pt x="22695" y="1234"/>
                  </a:lnTo>
                  <a:lnTo>
                    <a:pt x="22695" y="1234"/>
                  </a:lnTo>
                  <a:lnTo>
                    <a:pt x="22467" y="1215"/>
                  </a:lnTo>
                  <a:lnTo>
                    <a:pt x="22259" y="1158"/>
                  </a:lnTo>
                  <a:lnTo>
                    <a:pt x="22069" y="1101"/>
                  </a:lnTo>
                  <a:lnTo>
                    <a:pt x="21917" y="1025"/>
                  </a:lnTo>
                  <a:lnTo>
                    <a:pt x="21765" y="931"/>
                  </a:lnTo>
                  <a:lnTo>
                    <a:pt x="21613" y="817"/>
                  </a:lnTo>
                  <a:lnTo>
                    <a:pt x="21348" y="589"/>
                  </a:lnTo>
                  <a:lnTo>
                    <a:pt x="21082" y="380"/>
                  </a:lnTo>
                  <a:lnTo>
                    <a:pt x="20930" y="285"/>
                  </a:lnTo>
                  <a:lnTo>
                    <a:pt x="20778" y="190"/>
                  </a:lnTo>
                  <a:lnTo>
                    <a:pt x="20608" y="115"/>
                  </a:lnTo>
                  <a:lnTo>
                    <a:pt x="20399" y="58"/>
                  </a:lnTo>
                  <a:lnTo>
                    <a:pt x="20190" y="20"/>
                  </a:lnTo>
                  <a:lnTo>
                    <a:pt x="19944" y="1"/>
                  </a:lnTo>
                  <a:lnTo>
                    <a:pt x="19944" y="1"/>
                  </a:lnTo>
                  <a:lnTo>
                    <a:pt x="19678" y="20"/>
                  </a:lnTo>
                  <a:lnTo>
                    <a:pt x="19450" y="58"/>
                  </a:lnTo>
                  <a:lnTo>
                    <a:pt x="19260" y="115"/>
                  </a:lnTo>
                  <a:lnTo>
                    <a:pt x="19090" y="190"/>
                  </a:lnTo>
                  <a:lnTo>
                    <a:pt x="18919" y="285"/>
                  </a:lnTo>
                  <a:lnTo>
                    <a:pt x="18767" y="399"/>
                  </a:lnTo>
                  <a:lnTo>
                    <a:pt x="18501" y="627"/>
                  </a:lnTo>
                  <a:lnTo>
                    <a:pt x="18217" y="855"/>
                  </a:lnTo>
                  <a:lnTo>
                    <a:pt x="18065" y="950"/>
                  </a:lnTo>
                  <a:lnTo>
                    <a:pt x="17913" y="1044"/>
                  </a:lnTo>
                  <a:lnTo>
                    <a:pt x="17742" y="1120"/>
                  </a:lnTo>
                  <a:lnTo>
                    <a:pt x="17534" y="1196"/>
                  </a:lnTo>
                  <a:lnTo>
                    <a:pt x="17306" y="1234"/>
                  </a:lnTo>
                  <a:lnTo>
                    <a:pt x="17059" y="1234"/>
                  </a:lnTo>
                  <a:lnTo>
                    <a:pt x="17059" y="1234"/>
                  </a:lnTo>
                  <a:lnTo>
                    <a:pt x="16794" y="1234"/>
                  </a:lnTo>
                  <a:lnTo>
                    <a:pt x="16585" y="1196"/>
                  </a:lnTo>
                  <a:lnTo>
                    <a:pt x="16376" y="1120"/>
                  </a:lnTo>
                  <a:lnTo>
                    <a:pt x="16205" y="1044"/>
                  </a:lnTo>
                  <a:lnTo>
                    <a:pt x="16035" y="950"/>
                  </a:lnTo>
                  <a:lnTo>
                    <a:pt x="15883" y="855"/>
                  </a:lnTo>
                  <a:lnTo>
                    <a:pt x="15617" y="627"/>
                  </a:lnTo>
                  <a:lnTo>
                    <a:pt x="15332" y="399"/>
                  </a:lnTo>
                  <a:lnTo>
                    <a:pt x="15181" y="285"/>
                  </a:lnTo>
                  <a:lnTo>
                    <a:pt x="15029" y="190"/>
                  </a:lnTo>
                  <a:lnTo>
                    <a:pt x="14858" y="115"/>
                  </a:lnTo>
                  <a:lnTo>
                    <a:pt x="14649" y="58"/>
                  </a:lnTo>
                  <a:lnTo>
                    <a:pt x="14422" y="20"/>
                  </a:lnTo>
                  <a:lnTo>
                    <a:pt x="14175" y="1"/>
                  </a:lnTo>
                  <a:lnTo>
                    <a:pt x="14175" y="1"/>
                  </a:lnTo>
                  <a:lnTo>
                    <a:pt x="13909" y="20"/>
                  </a:lnTo>
                  <a:lnTo>
                    <a:pt x="13700" y="58"/>
                  </a:lnTo>
                  <a:lnTo>
                    <a:pt x="13492" y="115"/>
                  </a:lnTo>
                  <a:lnTo>
                    <a:pt x="13321" y="190"/>
                  </a:lnTo>
                  <a:lnTo>
                    <a:pt x="13150" y="285"/>
                  </a:lnTo>
                  <a:lnTo>
                    <a:pt x="12998" y="399"/>
                  </a:lnTo>
                  <a:lnTo>
                    <a:pt x="12733" y="627"/>
                  </a:lnTo>
                  <a:lnTo>
                    <a:pt x="12448" y="855"/>
                  </a:lnTo>
                  <a:lnTo>
                    <a:pt x="12315" y="950"/>
                  </a:lnTo>
                  <a:lnTo>
                    <a:pt x="12144" y="1044"/>
                  </a:lnTo>
                  <a:lnTo>
                    <a:pt x="11974" y="1120"/>
                  </a:lnTo>
                  <a:lnTo>
                    <a:pt x="11765" y="1196"/>
                  </a:lnTo>
                  <a:lnTo>
                    <a:pt x="11537" y="1234"/>
                  </a:lnTo>
                  <a:lnTo>
                    <a:pt x="11291" y="1234"/>
                  </a:lnTo>
                  <a:lnTo>
                    <a:pt x="11291" y="1234"/>
                  </a:lnTo>
                  <a:lnTo>
                    <a:pt x="11044" y="1234"/>
                  </a:lnTo>
                  <a:lnTo>
                    <a:pt x="10816" y="1196"/>
                  </a:lnTo>
                  <a:lnTo>
                    <a:pt x="10607" y="1120"/>
                  </a:lnTo>
                  <a:lnTo>
                    <a:pt x="10437" y="1044"/>
                  </a:lnTo>
                  <a:lnTo>
                    <a:pt x="10266" y="950"/>
                  </a:lnTo>
                  <a:lnTo>
                    <a:pt x="10133" y="855"/>
                  </a:lnTo>
                  <a:lnTo>
                    <a:pt x="9848" y="627"/>
                  </a:lnTo>
                  <a:lnTo>
                    <a:pt x="9564" y="399"/>
                  </a:lnTo>
                  <a:lnTo>
                    <a:pt x="9431" y="285"/>
                  </a:lnTo>
                  <a:lnTo>
                    <a:pt x="9260" y="190"/>
                  </a:lnTo>
                  <a:lnTo>
                    <a:pt x="9089" y="115"/>
                  </a:lnTo>
                  <a:lnTo>
                    <a:pt x="8881" y="58"/>
                  </a:lnTo>
                  <a:lnTo>
                    <a:pt x="8653" y="20"/>
                  </a:lnTo>
                  <a:lnTo>
                    <a:pt x="8406" y="1"/>
                  </a:lnTo>
                  <a:lnTo>
                    <a:pt x="8406" y="1"/>
                  </a:lnTo>
                  <a:lnTo>
                    <a:pt x="8160" y="20"/>
                  </a:lnTo>
                  <a:lnTo>
                    <a:pt x="7932" y="58"/>
                  </a:lnTo>
                  <a:lnTo>
                    <a:pt x="7723" y="115"/>
                  </a:lnTo>
                  <a:lnTo>
                    <a:pt x="7552" y="190"/>
                  </a:lnTo>
                  <a:lnTo>
                    <a:pt x="7382" y="285"/>
                  </a:lnTo>
                  <a:lnTo>
                    <a:pt x="7249" y="399"/>
                  </a:lnTo>
                  <a:lnTo>
                    <a:pt x="6964" y="627"/>
                  </a:lnTo>
                  <a:lnTo>
                    <a:pt x="6698" y="855"/>
                  </a:lnTo>
                  <a:lnTo>
                    <a:pt x="6547" y="950"/>
                  </a:lnTo>
                  <a:lnTo>
                    <a:pt x="6376" y="1044"/>
                  </a:lnTo>
                  <a:lnTo>
                    <a:pt x="6205" y="1120"/>
                  </a:lnTo>
                  <a:lnTo>
                    <a:pt x="5996" y="1196"/>
                  </a:lnTo>
                  <a:lnTo>
                    <a:pt x="5788" y="1234"/>
                  </a:lnTo>
                  <a:lnTo>
                    <a:pt x="5522" y="1234"/>
                  </a:lnTo>
                  <a:lnTo>
                    <a:pt x="5522" y="1234"/>
                  </a:lnTo>
                  <a:lnTo>
                    <a:pt x="5275" y="1234"/>
                  </a:lnTo>
                  <a:lnTo>
                    <a:pt x="5048" y="1196"/>
                  </a:lnTo>
                  <a:lnTo>
                    <a:pt x="4839" y="1120"/>
                  </a:lnTo>
                  <a:lnTo>
                    <a:pt x="4668" y="1044"/>
                  </a:lnTo>
                  <a:lnTo>
                    <a:pt x="4516" y="950"/>
                  </a:lnTo>
                  <a:lnTo>
                    <a:pt x="4364" y="855"/>
                  </a:lnTo>
                  <a:lnTo>
                    <a:pt x="4080" y="627"/>
                  </a:lnTo>
                  <a:lnTo>
                    <a:pt x="3814" y="399"/>
                  </a:lnTo>
                  <a:lnTo>
                    <a:pt x="3662" y="285"/>
                  </a:lnTo>
                  <a:lnTo>
                    <a:pt x="3492" y="190"/>
                  </a:lnTo>
                  <a:lnTo>
                    <a:pt x="3321" y="115"/>
                  </a:lnTo>
                  <a:lnTo>
                    <a:pt x="3112" y="58"/>
                  </a:lnTo>
                  <a:lnTo>
                    <a:pt x="2903" y="20"/>
                  </a:lnTo>
                  <a:lnTo>
                    <a:pt x="2638" y="1"/>
                  </a:lnTo>
                  <a:lnTo>
                    <a:pt x="2638" y="1"/>
                  </a:lnTo>
                  <a:lnTo>
                    <a:pt x="2410" y="20"/>
                  </a:lnTo>
                  <a:lnTo>
                    <a:pt x="2182" y="58"/>
                  </a:lnTo>
                  <a:lnTo>
                    <a:pt x="1992" y="115"/>
                  </a:lnTo>
                  <a:lnTo>
                    <a:pt x="1822" y="172"/>
                  </a:lnTo>
                  <a:lnTo>
                    <a:pt x="1670" y="266"/>
                  </a:lnTo>
                  <a:lnTo>
                    <a:pt x="1537" y="361"/>
                  </a:lnTo>
                  <a:lnTo>
                    <a:pt x="1271" y="570"/>
                  </a:lnTo>
                  <a:lnTo>
                    <a:pt x="1006" y="779"/>
                  </a:lnTo>
                  <a:lnTo>
                    <a:pt x="873" y="893"/>
                  </a:lnTo>
                  <a:lnTo>
                    <a:pt x="740" y="987"/>
                  </a:lnTo>
                  <a:lnTo>
                    <a:pt x="569" y="1063"/>
                  </a:lnTo>
                  <a:lnTo>
                    <a:pt x="398" y="1139"/>
                  </a:lnTo>
                  <a:lnTo>
                    <a:pt x="209" y="1196"/>
                  </a:lnTo>
                  <a:lnTo>
                    <a:pt x="0" y="1234"/>
                  </a:lnTo>
                  <a:lnTo>
                    <a:pt x="0" y="3094"/>
                  </a:lnTo>
                  <a:lnTo>
                    <a:pt x="0" y="3094"/>
                  </a:lnTo>
                  <a:lnTo>
                    <a:pt x="247" y="3075"/>
                  </a:lnTo>
                  <a:lnTo>
                    <a:pt x="474" y="3037"/>
                  </a:lnTo>
                  <a:lnTo>
                    <a:pt x="664" y="2980"/>
                  </a:lnTo>
                  <a:lnTo>
                    <a:pt x="854" y="2904"/>
                  </a:lnTo>
                  <a:lnTo>
                    <a:pt x="1006" y="2809"/>
                  </a:lnTo>
                  <a:lnTo>
                    <a:pt x="1158" y="2695"/>
                  </a:lnTo>
                  <a:lnTo>
                    <a:pt x="1423" y="2468"/>
                  </a:lnTo>
                  <a:lnTo>
                    <a:pt x="1708" y="2240"/>
                  </a:lnTo>
                  <a:lnTo>
                    <a:pt x="1860" y="2145"/>
                  </a:lnTo>
                  <a:lnTo>
                    <a:pt x="2011" y="2050"/>
                  </a:lnTo>
                  <a:lnTo>
                    <a:pt x="2201" y="1974"/>
                  </a:lnTo>
                  <a:lnTo>
                    <a:pt x="2391" y="1917"/>
                  </a:lnTo>
                  <a:lnTo>
                    <a:pt x="2619" y="1879"/>
                  </a:lnTo>
                  <a:lnTo>
                    <a:pt x="2865" y="1860"/>
                  </a:lnTo>
                  <a:lnTo>
                    <a:pt x="2865" y="1860"/>
                  </a:lnTo>
                  <a:lnTo>
                    <a:pt x="3131" y="1879"/>
                  </a:lnTo>
                  <a:lnTo>
                    <a:pt x="3340" y="1917"/>
                  </a:lnTo>
                  <a:lnTo>
                    <a:pt x="3548" y="1974"/>
                  </a:lnTo>
                  <a:lnTo>
                    <a:pt x="3719" y="2050"/>
                  </a:lnTo>
                  <a:lnTo>
                    <a:pt x="3890" y="2145"/>
                  </a:lnTo>
                  <a:lnTo>
                    <a:pt x="4042" y="2259"/>
                  </a:lnTo>
                  <a:lnTo>
                    <a:pt x="4307" y="2468"/>
                  </a:lnTo>
                  <a:lnTo>
                    <a:pt x="4592" y="2695"/>
                  </a:lnTo>
                  <a:lnTo>
                    <a:pt x="4725" y="2809"/>
                  </a:lnTo>
                  <a:lnTo>
                    <a:pt x="4896" y="2904"/>
                  </a:lnTo>
                  <a:lnTo>
                    <a:pt x="5067" y="2980"/>
                  </a:lnTo>
                  <a:lnTo>
                    <a:pt x="5275" y="3037"/>
                  </a:lnTo>
                  <a:lnTo>
                    <a:pt x="5503" y="3075"/>
                  </a:lnTo>
                  <a:lnTo>
                    <a:pt x="5750" y="3094"/>
                  </a:lnTo>
                  <a:lnTo>
                    <a:pt x="5750" y="3094"/>
                  </a:lnTo>
                  <a:lnTo>
                    <a:pt x="5996" y="3075"/>
                  </a:lnTo>
                  <a:lnTo>
                    <a:pt x="6224" y="3037"/>
                  </a:lnTo>
                  <a:lnTo>
                    <a:pt x="6433" y="2980"/>
                  </a:lnTo>
                  <a:lnTo>
                    <a:pt x="6604" y="2904"/>
                  </a:lnTo>
                  <a:lnTo>
                    <a:pt x="6774" y="2809"/>
                  </a:lnTo>
                  <a:lnTo>
                    <a:pt x="6907" y="2695"/>
                  </a:lnTo>
                  <a:lnTo>
                    <a:pt x="7192" y="2468"/>
                  </a:lnTo>
                  <a:lnTo>
                    <a:pt x="7476" y="2259"/>
                  </a:lnTo>
                  <a:lnTo>
                    <a:pt x="7609" y="2145"/>
                  </a:lnTo>
                  <a:lnTo>
                    <a:pt x="7780" y="2050"/>
                  </a:lnTo>
                  <a:lnTo>
                    <a:pt x="7951" y="1974"/>
                  </a:lnTo>
                  <a:lnTo>
                    <a:pt x="8160" y="1917"/>
                  </a:lnTo>
                  <a:lnTo>
                    <a:pt x="8387" y="1879"/>
                  </a:lnTo>
                  <a:lnTo>
                    <a:pt x="8634" y="1860"/>
                  </a:lnTo>
                  <a:lnTo>
                    <a:pt x="8634" y="1860"/>
                  </a:lnTo>
                  <a:lnTo>
                    <a:pt x="8881" y="1879"/>
                  </a:lnTo>
                  <a:lnTo>
                    <a:pt x="9108" y="1917"/>
                  </a:lnTo>
                  <a:lnTo>
                    <a:pt x="9317" y="1974"/>
                  </a:lnTo>
                  <a:lnTo>
                    <a:pt x="9488" y="2050"/>
                  </a:lnTo>
                  <a:lnTo>
                    <a:pt x="9659" y="2145"/>
                  </a:lnTo>
                  <a:lnTo>
                    <a:pt x="9791" y="2259"/>
                  </a:lnTo>
                  <a:lnTo>
                    <a:pt x="10076" y="2468"/>
                  </a:lnTo>
                  <a:lnTo>
                    <a:pt x="10342" y="2695"/>
                  </a:lnTo>
                  <a:lnTo>
                    <a:pt x="10494" y="2809"/>
                  </a:lnTo>
                  <a:lnTo>
                    <a:pt x="10664" y="2904"/>
                  </a:lnTo>
                  <a:lnTo>
                    <a:pt x="10835" y="2980"/>
                  </a:lnTo>
                  <a:lnTo>
                    <a:pt x="11044" y="3037"/>
                  </a:lnTo>
                  <a:lnTo>
                    <a:pt x="11253" y="3075"/>
                  </a:lnTo>
                  <a:lnTo>
                    <a:pt x="11518" y="3094"/>
                  </a:lnTo>
                  <a:lnTo>
                    <a:pt x="11518" y="3094"/>
                  </a:lnTo>
                  <a:lnTo>
                    <a:pt x="11765" y="3075"/>
                  </a:lnTo>
                  <a:lnTo>
                    <a:pt x="11993" y="3037"/>
                  </a:lnTo>
                  <a:lnTo>
                    <a:pt x="12201" y="2980"/>
                  </a:lnTo>
                  <a:lnTo>
                    <a:pt x="12372" y="2904"/>
                  </a:lnTo>
                  <a:lnTo>
                    <a:pt x="12524" y="2809"/>
                  </a:lnTo>
                  <a:lnTo>
                    <a:pt x="12676" y="2695"/>
                  </a:lnTo>
                  <a:lnTo>
                    <a:pt x="12960" y="2468"/>
                  </a:lnTo>
                  <a:lnTo>
                    <a:pt x="13226" y="2259"/>
                  </a:lnTo>
                  <a:lnTo>
                    <a:pt x="13378" y="2145"/>
                  </a:lnTo>
                  <a:lnTo>
                    <a:pt x="13549" y="2050"/>
                  </a:lnTo>
                  <a:lnTo>
                    <a:pt x="13719" y="1974"/>
                  </a:lnTo>
                  <a:lnTo>
                    <a:pt x="13928" y="1917"/>
                  </a:lnTo>
                  <a:lnTo>
                    <a:pt x="14137" y="1879"/>
                  </a:lnTo>
                  <a:lnTo>
                    <a:pt x="14403" y="1860"/>
                  </a:lnTo>
                  <a:lnTo>
                    <a:pt x="14403" y="1860"/>
                  </a:lnTo>
                  <a:lnTo>
                    <a:pt x="14649" y="1879"/>
                  </a:lnTo>
                  <a:lnTo>
                    <a:pt x="14858" y="1917"/>
                  </a:lnTo>
                  <a:lnTo>
                    <a:pt x="15067" y="1974"/>
                  </a:lnTo>
                  <a:lnTo>
                    <a:pt x="15238" y="2050"/>
                  </a:lnTo>
                  <a:lnTo>
                    <a:pt x="15389" y="2126"/>
                  </a:lnTo>
                  <a:lnTo>
                    <a:pt x="15541" y="2240"/>
                  </a:lnTo>
                  <a:lnTo>
                    <a:pt x="15807" y="2449"/>
                  </a:lnTo>
                  <a:lnTo>
                    <a:pt x="16072" y="2676"/>
                  </a:lnTo>
                  <a:lnTo>
                    <a:pt x="16224" y="2771"/>
                  </a:lnTo>
                  <a:lnTo>
                    <a:pt x="16376" y="2866"/>
                  </a:lnTo>
                  <a:lnTo>
                    <a:pt x="16528" y="2961"/>
                  </a:lnTo>
                  <a:lnTo>
                    <a:pt x="16718" y="3018"/>
                  </a:lnTo>
                  <a:lnTo>
                    <a:pt x="16926" y="3056"/>
                  </a:lnTo>
                  <a:lnTo>
                    <a:pt x="17154" y="3094"/>
                  </a:lnTo>
                  <a:lnTo>
                    <a:pt x="17154" y="3094"/>
                  </a:lnTo>
                  <a:lnTo>
                    <a:pt x="17154" y="3094"/>
                  </a:lnTo>
                  <a:lnTo>
                    <a:pt x="17401" y="3075"/>
                  </a:lnTo>
                  <a:lnTo>
                    <a:pt x="17610" y="3018"/>
                  </a:lnTo>
                  <a:lnTo>
                    <a:pt x="17799" y="2961"/>
                  </a:lnTo>
                  <a:lnTo>
                    <a:pt x="17970" y="2866"/>
                  </a:lnTo>
                  <a:lnTo>
                    <a:pt x="18122" y="2771"/>
                  </a:lnTo>
                  <a:lnTo>
                    <a:pt x="18255" y="2676"/>
                  </a:lnTo>
                  <a:lnTo>
                    <a:pt x="18520" y="2449"/>
                  </a:lnTo>
                  <a:lnTo>
                    <a:pt x="18805" y="2240"/>
                  </a:lnTo>
                  <a:lnTo>
                    <a:pt x="18938" y="2126"/>
                  </a:lnTo>
                  <a:lnTo>
                    <a:pt x="19109" y="2050"/>
                  </a:lnTo>
                  <a:lnTo>
                    <a:pt x="19279" y="1974"/>
                  </a:lnTo>
                  <a:lnTo>
                    <a:pt x="19469" y="1917"/>
                  </a:lnTo>
                  <a:lnTo>
                    <a:pt x="19697" y="1879"/>
                  </a:lnTo>
                  <a:lnTo>
                    <a:pt x="19944" y="1860"/>
                  </a:lnTo>
                  <a:lnTo>
                    <a:pt x="19944" y="1860"/>
                  </a:lnTo>
                  <a:lnTo>
                    <a:pt x="20190" y="1879"/>
                  </a:lnTo>
                  <a:lnTo>
                    <a:pt x="20418" y="1917"/>
                  </a:lnTo>
                  <a:lnTo>
                    <a:pt x="20627" y="1974"/>
                  </a:lnTo>
                  <a:lnTo>
                    <a:pt x="20797" y="2050"/>
                  </a:lnTo>
                  <a:lnTo>
                    <a:pt x="20968" y="2145"/>
                  </a:lnTo>
                  <a:lnTo>
                    <a:pt x="21120" y="2259"/>
                  </a:lnTo>
                  <a:lnTo>
                    <a:pt x="21386" y="2468"/>
                  </a:lnTo>
                  <a:lnTo>
                    <a:pt x="21670" y="2695"/>
                  </a:lnTo>
                  <a:lnTo>
                    <a:pt x="21803" y="2809"/>
                  </a:lnTo>
                  <a:lnTo>
                    <a:pt x="21974" y="2904"/>
                  </a:lnTo>
                  <a:lnTo>
                    <a:pt x="22145" y="2980"/>
                  </a:lnTo>
                  <a:lnTo>
                    <a:pt x="22353" y="3037"/>
                  </a:lnTo>
                  <a:lnTo>
                    <a:pt x="22581" y="3075"/>
                  </a:lnTo>
                  <a:lnTo>
                    <a:pt x="22828" y="3094"/>
                  </a:lnTo>
                  <a:lnTo>
                    <a:pt x="22828" y="3094"/>
                  </a:lnTo>
                  <a:lnTo>
                    <a:pt x="23075" y="3075"/>
                  </a:lnTo>
                  <a:lnTo>
                    <a:pt x="23302" y="3037"/>
                  </a:lnTo>
                  <a:lnTo>
                    <a:pt x="23511" y="2980"/>
                  </a:lnTo>
                  <a:lnTo>
                    <a:pt x="23682" y="2904"/>
                  </a:lnTo>
                  <a:lnTo>
                    <a:pt x="23853" y="2809"/>
                  </a:lnTo>
                  <a:lnTo>
                    <a:pt x="23985" y="2695"/>
                  </a:lnTo>
                  <a:lnTo>
                    <a:pt x="24270" y="2468"/>
                  </a:lnTo>
                  <a:lnTo>
                    <a:pt x="24536" y="2259"/>
                  </a:lnTo>
                  <a:lnTo>
                    <a:pt x="24687" y="2145"/>
                  </a:lnTo>
                  <a:lnTo>
                    <a:pt x="24858" y="2050"/>
                  </a:lnTo>
                  <a:lnTo>
                    <a:pt x="25029" y="1974"/>
                  </a:lnTo>
                  <a:lnTo>
                    <a:pt x="25238" y="1917"/>
                  </a:lnTo>
                  <a:lnTo>
                    <a:pt x="25465" y="1879"/>
                  </a:lnTo>
                  <a:lnTo>
                    <a:pt x="25712" y="1860"/>
                  </a:lnTo>
                  <a:lnTo>
                    <a:pt x="25712" y="1860"/>
                  </a:lnTo>
                  <a:lnTo>
                    <a:pt x="25959" y="1879"/>
                  </a:lnTo>
                  <a:lnTo>
                    <a:pt x="26187" y="1917"/>
                  </a:lnTo>
                  <a:lnTo>
                    <a:pt x="26395" y="1974"/>
                  </a:lnTo>
                  <a:lnTo>
                    <a:pt x="26566" y="2050"/>
                  </a:lnTo>
                  <a:lnTo>
                    <a:pt x="26718" y="2145"/>
                  </a:lnTo>
                  <a:lnTo>
                    <a:pt x="26870" y="2259"/>
                  </a:lnTo>
                  <a:lnTo>
                    <a:pt x="27154" y="2468"/>
                  </a:lnTo>
                  <a:lnTo>
                    <a:pt x="27420" y="2695"/>
                  </a:lnTo>
                  <a:lnTo>
                    <a:pt x="27572" y="2809"/>
                  </a:lnTo>
                  <a:lnTo>
                    <a:pt x="27743" y="2904"/>
                  </a:lnTo>
                  <a:lnTo>
                    <a:pt x="27913" y="2980"/>
                  </a:lnTo>
                  <a:lnTo>
                    <a:pt x="28122" y="3037"/>
                  </a:lnTo>
                  <a:lnTo>
                    <a:pt x="28331" y="3075"/>
                  </a:lnTo>
                  <a:lnTo>
                    <a:pt x="28596" y="3094"/>
                  </a:lnTo>
                  <a:lnTo>
                    <a:pt x="28596" y="3094"/>
                  </a:lnTo>
                  <a:lnTo>
                    <a:pt x="28843" y="3075"/>
                  </a:lnTo>
                  <a:lnTo>
                    <a:pt x="29071" y="3037"/>
                  </a:lnTo>
                  <a:lnTo>
                    <a:pt x="29280" y="2980"/>
                  </a:lnTo>
                  <a:lnTo>
                    <a:pt x="29450" y="2904"/>
                  </a:lnTo>
                  <a:lnTo>
                    <a:pt x="29602" y="2809"/>
                  </a:lnTo>
                  <a:lnTo>
                    <a:pt x="29754" y="2695"/>
                  </a:lnTo>
                  <a:lnTo>
                    <a:pt x="30039" y="2468"/>
                  </a:lnTo>
                  <a:lnTo>
                    <a:pt x="30304" y="2259"/>
                  </a:lnTo>
                  <a:lnTo>
                    <a:pt x="30456" y="2145"/>
                  </a:lnTo>
                  <a:lnTo>
                    <a:pt x="30627" y="2050"/>
                  </a:lnTo>
                  <a:lnTo>
                    <a:pt x="30798" y="1974"/>
                  </a:lnTo>
                  <a:lnTo>
                    <a:pt x="30987" y="1917"/>
                  </a:lnTo>
                  <a:lnTo>
                    <a:pt x="31215" y="1879"/>
                  </a:lnTo>
                  <a:lnTo>
                    <a:pt x="31481" y="1860"/>
                  </a:lnTo>
                  <a:lnTo>
                    <a:pt x="31481" y="1860"/>
                  </a:lnTo>
                  <a:lnTo>
                    <a:pt x="31727" y="1879"/>
                  </a:lnTo>
                  <a:lnTo>
                    <a:pt x="31955" y="1917"/>
                  </a:lnTo>
                  <a:lnTo>
                    <a:pt x="32145" y="1974"/>
                  </a:lnTo>
                  <a:lnTo>
                    <a:pt x="32335" y="2050"/>
                  </a:lnTo>
                  <a:lnTo>
                    <a:pt x="32486" y="2145"/>
                  </a:lnTo>
                  <a:lnTo>
                    <a:pt x="32638" y="2259"/>
                  </a:lnTo>
                  <a:lnTo>
                    <a:pt x="32923" y="2468"/>
                  </a:lnTo>
                  <a:lnTo>
                    <a:pt x="33189" y="2695"/>
                  </a:lnTo>
                  <a:lnTo>
                    <a:pt x="33340" y="2809"/>
                  </a:lnTo>
                  <a:lnTo>
                    <a:pt x="33511" y="2904"/>
                  </a:lnTo>
                  <a:lnTo>
                    <a:pt x="33682" y="2980"/>
                  </a:lnTo>
                  <a:lnTo>
                    <a:pt x="33872" y="3037"/>
                  </a:lnTo>
                  <a:lnTo>
                    <a:pt x="34099" y="3075"/>
                  </a:lnTo>
                  <a:lnTo>
                    <a:pt x="34365" y="3094"/>
                  </a:lnTo>
                  <a:lnTo>
                    <a:pt x="34365" y="3094"/>
                  </a:lnTo>
                  <a:lnTo>
                    <a:pt x="34612" y="3075"/>
                  </a:lnTo>
                  <a:lnTo>
                    <a:pt x="34839" y="3037"/>
                  </a:lnTo>
                  <a:lnTo>
                    <a:pt x="35029" y="2980"/>
                  </a:lnTo>
                  <a:lnTo>
                    <a:pt x="35219" y="2904"/>
                  </a:lnTo>
                  <a:lnTo>
                    <a:pt x="35371" y="2809"/>
                  </a:lnTo>
                  <a:lnTo>
                    <a:pt x="35523" y="2695"/>
                  </a:lnTo>
                  <a:lnTo>
                    <a:pt x="35807" y="2468"/>
                  </a:lnTo>
                  <a:lnTo>
                    <a:pt x="36073" y="2259"/>
                  </a:lnTo>
                  <a:lnTo>
                    <a:pt x="36225" y="2145"/>
                  </a:lnTo>
                  <a:lnTo>
                    <a:pt x="36377" y="2050"/>
                  </a:lnTo>
                  <a:lnTo>
                    <a:pt x="36566" y="1974"/>
                  </a:lnTo>
                  <a:lnTo>
                    <a:pt x="36756" y="1917"/>
                  </a:lnTo>
                  <a:lnTo>
                    <a:pt x="36984" y="1879"/>
                  </a:lnTo>
                  <a:lnTo>
                    <a:pt x="37249" y="1860"/>
                  </a:lnTo>
                  <a:lnTo>
                    <a:pt x="37249" y="1860"/>
                  </a:lnTo>
                  <a:lnTo>
                    <a:pt x="37496" y="1879"/>
                  </a:lnTo>
                  <a:lnTo>
                    <a:pt x="37705" y="1917"/>
                  </a:lnTo>
                  <a:lnTo>
                    <a:pt x="37895" y="1974"/>
                  </a:lnTo>
                  <a:lnTo>
                    <a:pt x="38084" y="2050"/>
                  </a:lnTo>
                  <a:lnTo>
                    <a:pt x="38236" y="2126"/>
                  </a:lnTo>
                  <a:lnTo>
                    <a:pt x="38388" y="2240"/>
                  </a:lnTo>
                  <a:lnTo>
                    <a:pt x="38654" y="2449"/>
                  </a:lnTo>
                  <a:lnTo>
                    <a:pt x="38919" y="2676"/>
                  </a:lnTo>
                  <a:lnTo>
                    <a:pt x="39052" y="2771"/>
                  </a:lnTo>
                  <a:lnTo>
                    <a:pt x="39204" y="2866"/>
                  </a:lnTo>
                  <a:lnTo>
                    <a:pt x="39375" y="2961"/>
                  </a:lnTo>
                  <a:lnTo>
                    <a:pt x="39564" y="3018"/>
                  </a:lnTo>
                  <a:lnTo>
                    <a:pt x="39773" y="3056"/>
                  </a:lnTo>
                  <a:lnTo>
                    <a:pt x="40001" y="3094"/>
                  </a:lnTo>
                  <a:lnTo>
                    <a:pt x="40001" y="3094"/>
                  </a:lnTo>
                  <a:lnTo>
                    <a:pt x="40001" y="3094"/>
                  </a:lnTo>
                  <a:lnTo>
                    <a:pt x="40248" y="3075"/>
                  </a:lnTo>
                  <a:lnTo>
                    <a:pt x="40456" y="3018"/>
                  </a:lnTo>
                  <a:lnTo>
                    <a:pt x="40646" y="2961"/>
                  </a:lnTo>
                  <a:lnTo>
                    <a:pt x="40817" y="2866"/>
                  </a:lnTo>
                  <a:lnTo>
                    <a:pt x="40969" y="2771"/>
                  </a:lnTo>
                  <a:lnTo>
                    <a:pt x="41101" y="2676"/>
                  </a:lnTo>
                  <a:lnTo>
                    <a:pt x="41367" y="2449"/>
                  </a:lnTo>
                  <a:lnTo>
                    <a:pt x="41633" y="2240"/>
                  </a:lnTo>
                  <a:lnTo>
                    <a:pt x="41785" y="2126"/>
                  </a:lnTo>
                  <a:lnTo>
                    <a:pt x="41955" y="2050"/>
                  </a:lnTo>
                  <a:lnTo>
                    <a:pt x="42126" y="1974"/>
                  </a:lnTo>
                  <a:lnTo>
                    <a:pt x="42316" y="1917"/>
                  </a:lnTo>
                  <a:lnTo>
                    <a:pt x="42544" y="1879"/>
                  </a:lnTo>
                  <a:lnTo>
                    <a:pt x="42790" y="1860"/>
                  </a:lnTo>
                  <a:lnTo>
                    <a:pt x="42790" y="1860"/>
                  </a:lnTo>
                  <a:lnTo>
                    <a:pt x="43037" y="1879"/>
                  </a:lnTo>
                  <a:lnTo>
                    <a:pt x="43265" y="1917"/>
                  </a:lnTo>
                  <a:lnTo>
                    <a:pt x="43473" y="1974"/>
                  </a:lnTo>
                  <a:lnTo>
                    <a:pt x="43644" y="2050"/>
                  </a:lnTo>
                  <a:lnTo>
                    <a:pt x="43796" y="2145"/>
                  </a:lnTo>
                  <a:lnTo>
                    <a:pt x="43948" y="2259"/>
                  </a:lnTo>
                  <a:lnTo>
                    <a:pt x="44232" y="2468"/>
                  </a:lnTo>
                  <a:lnTo>
                    <a:pt x="44498" y="2695"/>
                  </a:lnTo>
                  <a:lnTo>
                    <a:pt x="44650" y="2809"/>
                  </a:lnTo>
                  <a:lnTo>
                    <a:pt x="44821" y="2904"/>
                  </a:lnTo>
                  <a:lnTo>
                    <a:pt x="44992" y="2980"/>
                  </a:lnTo>
                  <a:lnTo>
                    <a:pt x="45200" y="3037"/>
                  </a:lnTo>
                  <a:lnTo>
                    <a:pt x="45409" y="3075"/>
                  </a:lnTo>
                  <a:lnTo>
                    <a:pt x="45675" y="3094"/>
                  </a:lnTo>
                  <a:lnTo>
                    <a:pt x="45675" y="3094"/>
                  </a:lnTo>
                  <a:lnTo>
                    <a:pt x="45921" y="3075"/>
                  </a:lnTo>
                  <a:lnTo>
                    <a:pt x="46149" y="3037"/>
                  </a:lnTo>
                  <a:lnTo>
                    <a:pt x="46339" y="2980"/>
                  </a:lnTo>
                  <a:lnTo>
                    <a:pt x="46529" y="2904"/>
                  </a:lnTo>
                  <a:lnTo>
                    <a:pt x="46680" y="2809"/>
                  </a:lnTo>
                  <a:lnTo>
                    <a:pt x="46832" y="2695"/>
                  </a:lnTo>
                  <a:lnTo>
                    <a:pt x="47117" y="2468"/>
                  </a:lnTo>
                  <a:lnTo>
                    <a:pt x="47382" y="2259"/>
                  </a:lnTo>
                  <a:lnTo>
                    <a:pt x="47534" y="2145"/>
                  </a:lnTo>
                  <a:lnTo>
                    <a:pt x="47705" y="2050"/>
                  </a:lnTo>
                  <a:lnTo>
                    <a:pt x="47876" y="1974"/>
                  </a:lnTo>
                  <a:lnTo>
                    <a:pt x="48066" y="1917"/>
                  </a:lnTo>
                  <a:lnTo>
                    <a:pt x="48293" y="1879"/>
                  </a:lnTo>
                  <a:lnTo>
                    <a:pt x="48559" y="1860"/>
                  </a:lnTo>
                  <a:lnTo>
                    <a:pt x="48559" y="1860"/>
                  </a:lnTo>
                  <a:lnTo>
                    <a:pt x="48806" y="1879"/>
                  </a:lnTo>
                  <a:lnTo>
                    <a:pt x="49033" y="1917"/>
                  </a:lnTo>
                  <a:lnTo>
                    <a:pt x="49223" y="1974"/>
                  </a:lnTo>
                  <a:lnTo>
                    <a:pt x="49413" y="2050"/>
                  </a:lnTo>
                  <a:lnTo>
                    <a:pt x="49565" y="2145"/>
                  </a:lnTo>
                  <a:lnTo>
                    <a:pt x="49716" y="2259"/>
                  </a:lnTo>
                  <a:lnTo>
                    <a:pt x="50001" y="2468"/>
                  </a:lnTo>
                  <a:lnTo>
                    <a:pt x="50267" y="2695"/>
                  </a:lnTo>
                  <a:lnTo>
                    <a:pt x="50419" y="2809"/>
                  </a:lnTo>
                  <a:lnTo>
                    <a:pt x="50570" y="2904"/>
                  </a:lnTo>
                  <a:lnTo>
                    <a:pt x="50760" y="2980"/>
                  </a:lnTo>
                  <a:lnTo>
                    <a:pt x="50950" y="3037"/>
                  </a:lnTo>
                  <a:lnTo>
                    <a:pt x="51178" y="3075"/>
                  </a:lnTo>
                  <a:lnTo>
                    <a:pt x="51443" y="3094"/>
                  </a:lnTo>
                  <a:lnTo>
                    <a:pt x="51443" y="3094"/>
                  </a:lnTo>
                  <a:lnTo>
                    <a:pt x="51690" y="3075"/>
                  </a:lnTo>
                  <a:lnTo>
                    <a:pt x="51918" y="3037"/>
                  </a:lnTo>
                  <a:lnTo>
                    <a:pt x="52107" y="2980"/>
                  </a:lnTo>
                  <a:lnTo>
                    <a:pt x="52297" y="2904"/>
                  </a:lnTo>
                  <a:lnTo>
                    <a:pt x="52449" y="2809"/>
                  </a:lnTo>
                  <a:lnTo>
                    <a:pt x="52601" y="2695"/>
                  </a:lnTo>
                  <a:lnTo>
                    <a:pt x="52885" y="2468"/>
                  </a:lnTo>
                  <a:lnTo>
                    <a:pt x="53151" y="2259"/>
                  </a:lnTo>
                  <a:lnTo>
                    <a:pt x="53303" y="2145"/>
                  </a:lnTo>
                  <a:lnTo>
                    <a:pt x="53455" y="2050"/>
                  </a:lnTo>
                  <a:lnTo>
                    <a:pt x="53644" y="1974"/>
                  </a:lnTo>
                  <a:lnTo>
                    <a:pt x="53834" y="1917"/>
                  </a:lnTo>
                  <a:lnTo>
                    <a:pt x="54062" y="1879"/>
                  </a:lnTo>
                  <a:lnTo>
                    <a:pt x="54309" y="1860"/>
                  </a:lnTo>
                  <a:lnTo>
                    <a:pt x="54309" y="1860"/>
                  </a:lnTo>
                  <a:lnTo>
                    <a:pt x="54574" y="1879"/>
                  </a:lnTo>
                  <a:lnTo>
                    <a:pt x="54802" y="1917"/>
                  </a:lnTo>
                  <a:lnTo>
                    <a:pt x="54992" y="1974"/>
                  </a:lnTo>
                  <a:lnTo>
                    <a:pt x="55181" y="2050"/>
                  </a:lnTo>
                  <a:lnTo>
                    <a:pt x="55333" y="2145"/>
                  </a:lnTo>
                  <a:lnTo>
                    <a:pt x="55485" y="2259"/>
                  </a:lnTo>
                  <a:lnTo>
                    <a:pt x="55751" y="2468"/>
                  </a:lnTo>
                  <a:lnTo>
                    <a:pt x="56035" y="2695"/>
                  </a:lnTo>
                  <a:lnTo>
                    <a:pt x="56187" y="2809"/>
                  </a:lnTo>
                  <a:lnTo>
                    <a:pt x="56339" y="2904"/>
                  </a:lnTo>
                  <a:lnTo>
                    <a:pt x="56529" y="2980"/>
                  </a:lnTo>
                  <a:lnTo>
                    <a:pt x="56719" y="3037"/>
                  </a:lnTo>
                  <a:lnTo>
                    <a:pt x="56946" y="3075"/>
                  </a:lnTo>
                  <a:lnTo>
                    <a:pt x="57193" y="3094"/>
                  </a:lnTo>
                  <a:lnTo>
                    <a:pt x="57193" y="3094"/>
                  </a:lnTo>
                  <a:lnTo>
                    <a:pt x="57459" y="3075"/>
                  </a:lnTo>
                  <a:lnTo>
                    <a:pt x="57686" y="3037"/>
                  </a:lnTo>
                  <a:lnTo>
                    <a:pt x="57876" y="2980"/>
                  </a:lnTo>
                  <a:lnTo>
                    <a:pt x="58047" y="2904"/>
                  </a:lnTo>
                  <a:lnTo>
                    <a:pt x="58218" y="2809"/>
                  </a:lnTo>
                  <a:lnTo>
                    <a:pt x="58369" y="2695"/>
                  </a:lnTo>
                  <a:lnTo>
                    <a:pt x="58635" y="2468"/>
                  </a:lnTo>
                  <a:lnTo>
                    <a:pt x="58920" y="2259"/>
                  </a:lnTo>
                  <a:lnTo>
                    <a:pt x="59072" y="2145"/>
                  </a:lnTo>
                  <a:lnTo>
                    <a:pt x="59223" y="2050"/>
                  </a:lnTo>
                  <a:lnTo>
                    <a:pt x="59413" y="1974"/>
                  </a:lnTo>
                  <a:lnTo>
                    <a:pt x="59603" y="1917"/>
                  </a:lnTo>
                  <a:lnTo>
                    <a:pt x="59831" y="1879"/>
                  </a:lnTo>
                  <a:lnTo>
                    <a:pt x="60077" y="1860"/>
                  </a:lnTo>
                  <a:lnTo>
                    <a:pt x="60077" y="1860"/>
                  </a:lnTo>
                  <a:lnTo>
                    <a:pt x="60324" y="1879"/>
                  </a:lnTo>
                  <a:lnTo>
                    <a:pt x="60552" y="1917"/>
                  </a:lnTo>
                  <a:lnTo>
                    <a:pt x="60741" y="1974"/>
                  </a:lnTo>
                  <a:lnTo>
                    <a:pt x="60912" y="2050"/>
                  </a:lnTo>
                  <a:lnTo>
                    <a:pt x="61083" y="2126"/>
                  </a:lnTo>
                  <a:lnTo>
                    <a:pt x="61216" y="2240"/>
                  </a:lnTo>
                  <a:lnTo>
                    <a:pt x="61500" y="2449"/>
                  </a:lnTo>
                  <a:lnTo>
                    <a:pt x="61766" y="2676"/>
                  </a:lnTo>
                  <a:lnTo>
                    <a:pt x="61899" y="2771"/>
                  </a:lnTo>
                  <a:lnTo>
                    <a:pt x="62051" y="2866"/>
                  </a:lnTo>
                  <a:lnTo>
                    <a:pt x="62222" y="2961"/>
                  </a:lnTo>
                  <a:lnTo>
                    <a:pt x="62411" y="3018"/>
                  </a:lnTo>
                  <a:lnTo>
                    <a:pt x="62620" y="3056"/>
                  </a:lnTo>
                  <a:lnTo>
                    <a:pt x="62848" y="3094"/>
                  </a:lnTo>
                  <a:lnTo>
                    <a:pt x="62848" y="3094"/>
                  </a:lnTo>
                  <a:lnTo>
                    <a:pt x="62848" y="3094"/>
                  </a:lnTo>
                  <a:lnTo>
                    <a:pt x="63075" y="3075"/>
                  </a:lnTo>
                  <a:lnTo>
                    <a:pt x="63303" y="3018"/>
                  </a:lnTo>
                  <a:lnTo>
                    <a:pt x="63474" y="2961"/>
                  </a:lnTo>
                  <a:lnTo>
                    <a:pt x="63645" y="2866"/>
                  </a:lnTo>
                  <a:lnTo>
                    <a:pt x="63796" y="2771"/>
                  </a:lnTo>
                  <a:lnTo>
                    <a:pt x="63948" y="2676"/>
                  </a:lnTo>
                  <a:lnTo>
                    <a:pt x="64214" y="2449"/>
                  </a:lnTo>
                  <a:lnTo>
                    <a:pt x="64480" y="2240"/>
                  </a:lnTo>
                  <a:lnTo>
                    <a:pt x="64631" y="2126"/>
                  </a:lnTo>
                  <a:lnTo>
                    <a:pt x="64783" y="2050"/>
                  </a:lnTo>
                  <a:lnTo>
                    <a:pt x="64973" y="1974"/>
                  </a:lnTo>
                  <a:lnTo>
                    <a:pt x="65163" y="1917"/>
                  </a:lnTo>
                  <a:lnTo>
                    <a:pt x="65390" y="1879"/>
                  </a:lnTo>
                  <a:lnTo>
                    <a:pt x="65637" y="1860"/>
                  </a:lnTo>
                  <a:lnTo>
                    <a:pt x="65637" y="1860"/>
                  </a:lnTo>
                  <a:lnTo>
                    <a:pt x="65884" y="1879"/>
                  </a:lnTo>
                  <a:lnTo>
                    <a:pt x="66112" y="1917"/>
                  </a:lnTo>
                  <a:lnTo>
                    <a:pt x="66301" y="1974"/>
                  </a:lnTo>
                  <a:lnTo>
                    <a:pt x="66491" y="2050"/>
                  </a:lnTo>
                  <a:lnTo>
                    <a:pt x="66643" y="2145"/>
                  </a:lnTo>
                  <a:lnTo>
                    <a:pt x="66795" y="2259"/>
                  </a:lnTo>
                  <a:lnTo>
                    <a:pt x="67079" y="2468"/>
                  </a:lnTo>
                  <a:lnTo>
                    <a:pt x="67345" y="2695"/>
                  </a:lnTo>
                  <a:lnTo>
                    <a:pt x="67497" y="2809"/>
                  </a:lnTo>
                  <a:lnTo>
                    <a:pt x="67649" y="2904"/>
                  </a:lnTo>
                  <a:lnTo>
                    <a:pt x="67838" y="2980"/>
                  </a:lnTo>
                  <a:lnTo>
                    <a:pt x="68028" y="3037"/>
                  </a:lnTo>
                  <a:lnTo>
                    <a:pt x="68256" y="3075"/>
                  </a:lnTo>
                  <a:lnTo>
                    <a:pt x="68521" y="3094"/>
                  </a:lnTo>
                  <a:lnTo>
                    <a:pt x="68521" y="3094"/>
                  </a:lnTo>
                  <a:lnTo>
                    <a:pt x="68768" y="3075"/>
                  </a:lnTo>
                  <a:lnTo>
                    <a:pt x="68996" y="3037"/>
                  </a:lnTo>
                  <a:lnTo>
                    <a:pt x="69186" y="2980"/>
                  </a:lnTo>
                  <a:lnTo>
                    <a:pt x="69375" y="2904"/>
                  </a:lnTo>
                  <a:lnTo>
                    <a:pt x="69527" y="2809"/>
                  </a:lnTo>
                  <a:lnTo>
                    <a:pt x="69679" y="2695"/>
                  </a:lnTo>
                  <a:lnTo>
                    <a:pt x="69945" y="2468"/>
                  </a:lnTo>
                  <a:lnTo>
                    <a:pt x="70229" y="2259"/>
                  </a:lnTo>
                  <a:lnTo>
                    <a:pt x="70381" y="2145"/>
                  </a:lnTo>
                  <a:lnTo>
                    <a:pt x="70533" y="2050"/>
                  </a:lnTo>
                  <a:lnTo>
                    <a:pt x="70723" y="1974"/>
                  </a:lnTo>
                  <a:lnTo>
                    <a:pt x="70912" y="1917"/>
                  </a:lnTo>
                  <a:lnTo>
                    <a:pt x="71140" y="1879"/>
                  </a:lnTo>
                  <a:lnTo>
                    <a:pt x="71387" y="1860"/>
                  </a:lnTo>
                  <a:lnTo>
                    <a:pt x="71387" y="1860"/>
                  </a:lnTo>
                  <a:lnTo>
                    <a:pt x="71652" y="1879"/>
                  </a:lnTo>
                  <a:lnTo>
                    <a:pt x="71880" y="1917"/>
                  </a:lnTo>
                  <a:lnTo>
                    <a:pt x="72070" y="1974"/>
                  </a:lnTo>
                  <a:lnTo>
                    <a:pt x="72241" y="2050"/>
                  </a:lnTo>
                  <a:lnTo>
                    <a:pt x="72411" y="2145"/>
                  </a:lnTo>
                  <a:lnTo>
                    <a:pt x="72563" y="2259"/>
                  </a:lnTo>
                  <a:lnTo>
                    <a:pt x="72829" y="2468"/>
                  </a:lnTo>
                  <a:lnTo>
                    <a:pt x="73114" y="2695"/>
                  </a:lnTo>
                  <a:lnTo>
                    <a:pt x="73265" y="2809"/>
                  </a:lnTo>
                  <a:lnTo>
                    <a:pt x="73417" y="2904"/>
                  </a:lnTo>
                  <a:lnTo>
                    <a:pt x="73607" y="2980"/>
                  </a:lnTo>
                  <a:lnTo>
                    <a:pt x="73797" y="3037"/>
                  </a:lnTo>
                  <a:lnTo>
                    <a:pt x="74024" y="3075"/>
                  </a:lnTo>
                  <a:lnTo>
                    <a:pt x="74271" y="3094"/>
                  </a:lnTo>
                  <a:lnTo>
                    <a:pt x="74271" y="3094"/>
                  </a:lnTo>
                  <a:lnTo>
                    <a:pt x="74366" y="3094"/>
                  </a:lnTo>
                  <a:lnTo>
                    <a:pt x="74366" y="3094"/>
                  </a:lnTo>
                  <a:lnTo>
                    <a:pt x="74366" y="3094"/>
                  </a:lnTo>
                  <a:lnTo>
                    <a:pt x="74594" y="3075"/>
                  </a:lnTo>
                  <a:lnTo>
                    <a:pt x="74802" y="3018"/>
                  </a:lnTo>
                  <a:lnTo>
                    <a:pt x="74992" y="2961"/>
                  </a:lnTo>
                  <a:lnTo>
                    <a:pt x="75163" y="2866"/>
                  </a:lnTo>
                  <a:lnTo>
                    <a:pt x="75315" y="2771"/>
                  </a:lnTo>
                  <a:lnTo>
                    <a:pt x="75448" y="2676"/>
                  </a:lnTo>
                  <a:lnTo>
                    <a:pt x="75732" y="2449"/>
                  </a:lnTo>
                  <a:lnTo>
                    <a:pt x="75998" y="2240"/>
                  </a:lnTo>
                  <a:lnTo>
                    <a:pt x="76150" y="2126"/>
                  </a:lnTo>
                  <a:lnTo>
                    <a:pt x="76302" y="2050"/>
                  </a:lnTo>
                  <a:lnTo>
                    <a:pt x="76472" y="1974"/>
                  </a:lnTo>
                  <a:lnTo>
                    <a:pt x="76681" y="1917"/>
                  </a:lnTo>
                  <a:lnTo>
                    <a:pt x="76890" y="1879"/>
                  </a:lnTo>
                  <a:lnTo>
                    <a:pt x="77136" y="1860"/>
                  </a:lnTo>
                  <a:lnTo>
                    <a:pt x="77155" y="1860"/>
                  </a:lnTo>
                  <a:lnTo>
                    <a:pt x="77155" y="1860"/>
                  </a:lnTo>
                  <a:lnTo>
                    <a:pt x="77155" y="1860"/>
                  </a:lnTo>
                  <a:lnTo>
                    <a:pt x="77421" y="1879"/>
                  </a:lnTo>
                  <a:lnTo>
                    <a:pt x="77630" y="1917"/>
                  </a:lnTo>
                  <a:lnTo>
                    <a:pt x="77839" y="1974"/>
                  </a:lnTo>
                  <a:lnTo>
                    <a:pt x="78009" y="2050"/>
                  </a:lnTo>
                  <a:lnTo>
                    <a:pt x="78180" y="2145"/>
                  </a:lnTo>
                  <a:lnTo>
                    <a:pt x="78332" y="2240"/>
                  </a:lnTo>
                  <a:lnTo>
                    <a:pt x="78598" y="2468"/>
                  </a:lnTo>
                  <a:lnTo>
                    <a:pt x="78882" y="2695"/>
                  </a:lnTo>
                  <a:lnTo>
                    <a:pt x="79015" y="2809"/>
                  </a:lnTo>
                  <a:lnTo>
                    <a:pt x="79186" y="2904"/>
                  </a:lnTo>
                  <a:lnTo>
                    <a:pt x="79357" y="2980"/>
                  </a:lnTo>
                  <a:lnTo>
                    <a:pt x="79565" y="3037"/>
                  </a:lnTo>
                  <a:lnTo>
                    <a:pt x="79774" y="3075"/>
                  </a:lnTo>
                  <a:lnTo>
                    <a:pt x="80040" y="3094"/>
                  </a:lnTo>
                  <a:lnTo>
                    <a:pt x="80040" y="3094"/>
                  </a:lnTo>
                  <a:lnTo>
                    <a:pt x="80286" y="3075"/>
                  </a:lnTo>
                  <a:lnTo>
                    <a:pt x="80514" y="3037"/>
                  </a:lnTo>
                  <a:lnTo>
                    <a:pt x="80704" y="2980"/>
                  </a:lnTo>
                  <a:lnTo>
                    <a:pt x="80875" y="2904"/>
                  </a:lnTo>
                  <a:lnTo>
                    <a:pt x="81045" y="2809"/>
                  </a:lnTo>
                  <a:lnTo>
                    <a:pt x="81197" y="2695"/>
                  </a:lnTo>
                  <a:lnTo>
                    <a:pt x="81463" y="2468"/>
                  </a:lnTo>
                  <a:lnTo>
                    <a:pt x="81748" y="2240"/>
                  </a:lnTo>
                  <a:lnTo>
                    <a:pt x="81899" y="2145"/>
                  </a:lnTo>
                  <a:lnTo>
                    <a:pt x="82051" y="2050"/>
                  </a:lnTo>
                  <a:lnTo>
                    <a:pt x="82222" y="1974"/>
                  </a:lnTo>
                  <a:lnTo>
                    <a:pt x="82431" y="1917"/>
                  </a:lnTo>
                  <a:lnTo>
                    <a:pt x="82658" y="1879"/>
                  </a:lnTo>
                  <a:lnTo>
                    <a:pt x="82905" y="1860"/>
                  </a:lnTo>
                  <a:lnTo>
                    <a:pt x="82924" y="1860"/>
                  </a:lnTo>
                  <a:lnTo>
                    <a:pt x="82924" y="1860"/>
                  </a:lnTo>
                  <a:lnTo>
                    <a:pt x="82924" y="1860"/>
                  </a:lnTo>
                  <a:lnTo>
                    <a:pt x="83171" y="1879"/>
                  </a:lnTo>
                  <a:lnTo>
                    <a:pt x="83398" y="1917"/>
                  </a:lnTo>
                  <a:lnTo>
                    <a:pt x="83588" y="1974"/>
                  </a:lnTo>
                  <a:lnTo>
                    <a:pt x="83759" y="2050"/>
                  </a:lnTo>
                  <a:lnTo>
                    <a:pt x="83930" y="2126"/>
                  </a:lnTo>
                  <a:lnTo>
                    <a:pt x="84063" y="2240"/>
                  </a:lnTo>
                  <a:lnTo>
                    <a:pt x="84328" y="2449"/>
                  </a:lnTo>
                  <a:lnTo>
                    <a:pt x="84594" y="2676"/>
                  </a:lnTo>
                  <a:lnTo>
                    <a:pt x="84746" y="2771"/>
                  </a:lnTo>
                  <a:lnTo>
                    <a:pt x="84898" y="2866"/>
                  </a:lnTo>
                  <a:lnTo>
                    <a:pt x="85068" y="2961"/>
                  </a:lnTo>
                  <a:lnTo>
                    <a:pt x="85239" y="3018"/>
                  </a:lnTo>
                  <a:lnTo>
                    <a:pt x="85448" y="3056"/>
                  </a:lnTo>
                  <a:lnTo>
                    <a:pt x="85695" y="3094"/>
                  </a:lnTo>
                  <a:lnTo>
                    <a:pt x="85695" y="3094"/>
                  </a:lnTo>
                  <a:lnTo>
                    <a:pt x="85695" y="3094"/>
                  </a:lnTo>
                  <a:lnTo>
                    <a:pt x="85789" y="3094"/>
                  </a:lnTo>
                  <a:lnTo>
                    <a:pt x="85789" y="3094"/>
                  </a:lnTo>
                  <a:lnTo>
                    <a:pt x="86036" y="3075"/>
                  </a:lnTo>
                  <a:lnTo>
                    <a:pt x="86264" y="3037"/>
                  </a:lnTo>
                  <a:lnTo>
                    <a:pt x="86473" y="2980"/>
                  </a:lnTo>
                  <a:lnTo>
                    <a:pt x="86643" y="2904"/>
                  </a:lnTo>
                  <a:lnTo>
                    <a:pt x="86814" y="2809"/>
                  </a:lnTo>
                  <a:lnTo>
                    <a:pt x="86947" y="2695"/>
                  </a:lnTo>
                  <a:lnTo>
                    <a:pt x="87232" y="2468"/>
                  </a:lnTo>
                  <a:lnTo>
                    <a:pt x="87497" y="2259"/>
                  </a:lnTo>
                  <a:lnTo>
                    <a:pt x="87649" y="2145"/>
                  </a:lnTo>
                  <a:lnTo>
                    <a:pt x="87820" y="2050"/>
                  </a:lnTo>
                  <a:lnTo>
                    <a:pt x="87991" y="1974"/>
                  </a:lnTo>
                  <a:lnTo>
                    <a:pt x="88199" y="1917"/>
                  </a:lnTo>
                  <a:lnTo>
                    <a:pt x="88408" y="1879"/>
                  </a:lnTo>
                  <a:lnTo>
                    <a:pt x="88674" y="1860"/>
                  </a:lnTo>
                  <a:lnTo>
                    <a:pt x="88674" y="1860"/>
                  </a:lnTo>
                  <a:lnTo>
                    <a:pt x="88901" y="1860"/>
                  </a:lnTo>
                  <a:lnTo>
                    <a:pt x="89091" y="1898"/>
                  </a:lnTo>
                  <a:lnTo>
                    <a:pt x="89262" y="1955"/>
                  </a:lnTo>
                  <a:lnTo>
                    <a:pt x="89433" y="2012"/>
                  </a:lnTo>
                  <a:lnTo>
                    <a:pt x="89585" y="2088"/>
                  </a:lnTo>
                  <a:lnTo>
                    <a:pt x="89717" y="2164"/>
                  </a:lnTo>
                  <a:lnTo>
                    <a:pt x="89964" y="2354"/>
                  </a:lnTo>
                  <a:lnTo>
                    <a:pt x="90211" y="2543"/>
                  </a:lnTo>
                  <a:lnTo>
                    <a:pt x="90457" y="2752"/>
                  </a:lnTo>
                  <a:lnTo>
                    <a:pt x="90590" y="2828"/>
                  </a:lnTo>
                  <a:lnTo>
                    <a:pt x="90742" y="2904"/>
                  </a:lnTo>
                  <a:lnTo>
                    <a:pt x="90913" y="2980"/>
                  </a:lnTo>
                  <a:lnTo>
                    <a:pt x="91084" y="3037"/>
                  </a:lnTo>
                  <a:lnTo>
                    <a:pt x="91084" y="1215"/>
                  </a:lnTo>
                  <a:lnTo>
                    <a:pt x="91084" y="1215"/>
                  </a:lnTo>
                  <a:lnTo>
                    <a:pt x="90875" y="1177"/>
                  </a:lnTo>
                  <a:lnTo>
                    <a:pt x="90685" y="1120"/>
                  </a:lnTo>
                  <a:lnTo>
                    <a:pt x="90514" y="1044"/>
                  </a:lnTo>
                  <a:lnTo>
                    <a:pt x="90363" y="968"/>
                  </a:lnTo>
                  <a:lnTo>
                    <a:pt x="90211" y="874"/>
                  </a:lnTo>
                  <a:lnTo>
                    <a:pt x="90078" y="760"/>
                  </a:lnTo>
                  <a:lnTo>
                    <a:pt x="89831" y="551"/>
                  </a:lnTo>
                  <a:lnTo>
                    <a:pt x="89566" y="342"/>
                  </a:lnTo>
                  <a:lnTo>
                    <a:pt x="89433" y="247"/>
                  </a:lnTo>
                  <a:lnTo>
                    <a:pt x="89262" y="172"/>
                  </a:lnTo>
                  <a:lnTo>
                    <a:pt x="89091" y="96"/>
                  </a:lnTo>
                  <a:lnTo>
                    <a:pt x="88901" y="58"/>
                  </a:lnTo>
                  <a:lnTo>
                    <a:pt x="88693" y="20"/>
                  </a:lnTo>
                  <a:lnTo>
                    <a:pt x="88465" y="1"/>
                  </a:lnTo>
                  <a:lnTo>
                    <a:pt x="88465" y="1"/>
                  </a:lnTo>
                  <a:lnTo>
                    <a:pt x="88218" y="20"/>
                  </a:lnTo>
                  <a:lnTo>
                    <a:pt x="87991" y="58"/>
                  </a:lnTo>
                  <a:lnTo>
                    <a:pt x="87782" y="115"/>
                  </a:lnTo>
                  <a:lnTo>
                    <a:pt x="87611" y="190"/>
                  </a:lnTo>
                  <a:lnTo>
                    <a:pt x="87440" y="285"/>
                  </a:lnTo>
                  <a:lnTo>
                    <a:pt x="87307" y="399"/>
                  </a:lnTo>
                  <a:lnTo>
                    <a:pt x="87023" y="627"/>
                  </a:lnTo>
                  <a:lnTo>
                    <a:pt x="86738" y="855"/>
                  </a:lnTo>
                  <a:lnTo>
                    <a:pt x="86605" y="950"/>
                  </a:lnTo>
                  <a:lnTo>
                    <a:pt x="86435" y="1044"/>
                  </a:lnTo>
                  <a:lnTo>
                    <a:pt x="86264" y="1120"/>
                  </a:lnTo>
                  <a:lnTo>
                    <a:pt x="86055" y="1196"/>
                  </a:lnTo>
                  <a:lnTo>
                    <a:pt x="85827" y="1234"/>
                  </a:lnTo>
                  <a:lnTo>
                    <a:pt x="85581" y="1234"/>
                  </a:ln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
            <p:cNvSpPr/>
            <p:nvPr/>
          </p:nvSpPr>
          <p:spPr>
            <a:xfrm>
              <a:off x="0" y="4549086"/>
              <a:ext cx="9140108" cy="594409"/>
            </a:xfrm>
            <a:custGeom>
              <a:avLst/>
              <a:gdLst/>
              <a:ahLst/>
              <a:cxnLst/>
              <a:rect l="l" t="t" r="r" b="b"/>
              <a:pathLst>
                <a:path w="91046" h="5921" fill="none" extrusionOk="0">
                  <a:moveTo>
                    <a:pt x="85789" y="1234"/>
                  </a:moveTo>
                  <a:lnTo>
                    <a:pt x="85789" y="1234"/>
                  </a:lnTo>
                  <a:lnTo>
                    <a:pt x="85695" y="1234"/>
                  </a:lnTo>
                  <a:lnTo>
                    <a:pt x="85695" y="1234"/>
                  </a:lnTo>
                  <a:lnTo>
                    <a:pt x="85695" y="1234"/>
                  </a:lnTo>
                  <a:lnTo>
                    <a:pt x="85448" y="1196"/>
                  </a:lnTo>
                  <a:lnTo>
                    <a:pt x="85239" y="1158"/>
                  </a:lnTo>
                  <a:lnTo>
                    <a:pt x="85068" y="1101"/>
                  </a:lnTo>
                  <a:lnTo>
                    <a:pt x="84898" y="1006"/>
                  </a:lnTo>
                  <a:lnTo>
                    <a:pt x="84746" y="911"/>
                  </a:lnTo>
                  <a:lnTo>
                    <a:pt x="84594" y="816"/>
                  </a:lnTo>
                  <a:lnTo>
                    <a:pt x="84328" y="589"/>
                  </a:lnTo>
                  <a:lnTo>
                    <a:pt x="84063" y="380"/>
                  </a:lnTo>
                  <a:lnTo>
                    <a:pt x="83930" y="266"/>
                  </a:lnTo>
                  <a:lnTo>
                    <a:pt x="83759" y="190"/>
                  </a:lnTo>
                  <a:lnTo>
                    <a:pt x="83588" y="114"/>
                  </a:lnTo>
                  <a:lnTo>
                    <a:pt x="83398" y="57"/>
                  </a:lnTo>
                  <a:lnTo>
                    <a:pt x="83171" y="19"/>
                  </a:lnTo>
                  <a:lnTo>
                    <a:pt x="82924" y="0"/>
                  </a:lnTo>
                  <a:lnTo>
                    <a:pt x="82924" y="0"/>
                  </a:lnTo>
                  <a:lnTo>
                    <a:pt x="82905" y="0"/>
                  </a:lnTo>
                  <a:lnTo>
                    <a:pt x="82905" y="0"/>
                  </a:lnTo>
                  <a:lnTo>
                    <a:pt x="82658" y="19"/>
                  </a:lnTo>
                  <a:lnTo>
                    <a:pt x="82431" y="57"/>
                  </a:lnTo>
                  <a:lnTo>
                    <a:pt x="82222" y="114"/>
                  </a:lnTo>
                  <a:lnTo>
                    <a:pt x="82051" y="190"/>
                  </a:lnTo>
                  <a:lnTo>
                    <a:pt x="81899" y="285"/>
                  </a:lnTo>
                  <a:lnTo>
                    <a:pt x="81748" y="380"/>
                  </a:lnTo>
                  <a:lnTo>
                    <a:pt x="81463" y="608"/>
                  </a:lnTo>
                  <a:lnTo>
                    <a:pt x="81197" y="835"/>
                  </a:lnTo>
                  <a:lnTo>
                    <a:pt x="81045" y="949"/>
                  </a:lnTo>
                  <a:lnTo>
                    <a:pt x="80875" y="1044"/>
                  </a:lnTo>
                  <a:lnTo>
                    <a:pt x="80704" y="1120"/>
                  </a:lnTo>
                  <a:lnTo>
                    <a:pt x="80514" y="1177"/>
                  </a:lnTo>
                  <a:lnTo>
                    <a:pt x="80286" y="1215"/>
                  </a:lnTo>
                  <a:lnTo>
                    <a:pt x="80040" y="1234"/>
                  </a:lnTo>
                  <a:lnTo>
                    <a:pt x="80040" y="1234"/>
                  </a:lnTo>
                  <a:lnTo>
                    <a:pt x="79774" y="1215"/>
                  </a:lnTo>
                  <a:lnTo>
                    <a:pt x="79565" y="1177"/>
                  </a:lnTo>
                  <a:lnTo>
                    <a:pt x="79357" y="1120"/>
                  </a:lnTo>
                  <a:lnTo>
                    <a:pt x="79186" y="1044"/>
                  </a:lnTo>
                  <a:lnTo>
                    <a:pt x="79015" y="949"/>
                  </a:lnTo>
                  <a:lnTo>
                    <a:pt x="78882" y="835"/>
                  </a:lnTo>
                  <a:lnTo>
                    <a:pt x="78598" y="608"/>
                  </a:lnTo>
                  <a:lnTo>
                    <a:pt x="78332" y="380"/>
                  </a:lnTo>
                  <a:lnTo>
                    <a:pt x="78180" y="285"/>
                  </a:lnTo>
                  <a:lnTo>
                    <a:pt x="78009" y="190"/>
                  </a:lnTo>
                  <a:lnTo>
                    <a:pt x="77839" y="114"/>
                  </a:lnTo>
                  <a:lnTo>
                    <a:pt x="77630" y="57"/>
                  </a:lnTo>
                  <a:lnTo>
                    <a:pt x="77421" y="19"/>
                  </a:lnTo>
                  <a:lnTo>
                    <a:pt x="77155" y="0"/>
                  </a:lnTo>
                  <a:lnTo>
                    <a:pt x="77155" y="0"/>
                  </a:lnTo>
                  <a:lnTo>
                    <a:pt x="77136" y="0"/>
                  </a:lnTo>
                  <a:lnTo>
                    <a:pt x="77136" y="0"/>
                  </a:lnTo>
                  <a:lnTo>
                    <a:pt x="76890" y="19"/>
                  </a:lnTo>
                  <a:lnTo>
                    <a:pt x="76681" y="57"/>
                  </a:lnTo>
                  <a:lnTo>
                    <a:pt x="76472" y="114"/>
                  </a:lnTo>
                  <a:lnTo>
                    <a:pt x="76302" y="190"/>
                  </a:lnTo>
                  <a:lnTo>
                    <a:pt x="76150" y="266"/>
                  </a:lnTo>
                  <a:lnTo>
                    <a:pt x="75998" y="380"/>
                  </a:lnTo>
                  <a:lnTo>
                    <a:pt x="75732" y="589"/>
                  </a:lnTo>
                  <a:lnTo>
                    <a:pt x="75448" y="816"/>
                  </a:lnTo>
                  <a:lnTo>
                    <a:pt x="75315" y="911"/>
                  </a:lnTo>
                  <a:lnTo>
                    <a:pt x="75163" y="1006"/>
                  </a:lnTo>
                  <a:lnTo>
                    <a:pt x="74992" y="1101"/>
                  </a:lnTo>
                  <a:lnTo>
                    <a:pt x="74802" y="1158"/>
                  </a:lnTo>
                  <a:lnTo>
                    <a:pt x="74594" y="1215"/>
                  </a:lnTo>
                  <a:lnTo>
                    <a:pt x="74366" y="1234"/>
                  </a:lnTo>
                  <a:lnTo>
                    <a:pt x="74366" y="1234"/>
                  </a:lnTo>
                  <a:lnTo>
                    <a:pt x="74366" y="1234"/>
                  </a:lnTo>
                  <a:lnTo>
                    <a:pt x="74271" y="1234"/>
                  </a:lnTo>
                  <a:lnTo>
                    <a:pt x="74271" y="1234"/>
                  </a:lnTo>
                  <a:lnTo>
                    <a:pt x="74024" y="1215"/>
                  </a:lnTo>
                  <a:lnTo>
                    <a:pt x="73797" y="1177"/>
                  </a:lnTo>
                  <a:lnTo>
                    <a:pt x="73607" y="1120"/>
                  </a:lnTo>
                  <a:lnTo>
                    <a:pt x="73417" y="1044"/>
                  </a:lnTo>
                  <a:lnTo>
                    <a:pt x="73265" y="949"/>
                  </a:lnTo>
                  <a:lnTo>
                    <a:pt x="73114" y="835"/>
                  </a:lnTo>
                  <a:lnTo>
                    <a:pt x="72829" y="608"/>
                  </a:lnTo>
                  <a:lnTo>
                    <a:pt x="72563" y="399"/>
                  </a:lnTo>
                  <a:lnTo>
                    <a:pt x="72411" y="285"/>
                  </a:lnTo>
                  <a:lnTo>
                    <a:pt x="72241" y="190"/>
                  </a:lnTo>
                  <a:lnTo>
                    <a:pt x="72070" y="114"/>
                  </a:lnTo>
                  <a:lnTo>
                    <a:pt x="71880" y="57"/>
                  </a:lnTo>
                  <a:lnTo>
                    <a:pt x="71652" y="19"/>
                  </a:lnTo>
                  <a:lnTo>
                    <a:pt x="71387" y="0"/>
                  </a:lnTo>
                  <a:lnTo>
                    <a:pt x="71387" y="0"/>
                  </a:lnTo>
                  <a:lnTo>
                    <a:pt x="71140" y="19"/>
                  </a:lnTo>
                  <a:lnTo>
                    <a:pt x="70912" y="57"/>
                  </a:lnTo>
                  <a:lnTo>
                    <a:pt x="70723" y="114"/>
                  </a:lnTo>
                  <a:lnTo>
                    <a:pt x="70533" y="190"/>
                  </a:lnTo>
                  <a:lnTo>
                    <a:pt x="70381" y="285"/>
                  </a:lnTo>
                  <a:lnTo>
                    <a:pt x="70229" y="399"/>
                  </a:lnTo>
                  <a:lnTo>
                    <a:pt x="69945" y="608"/>
                  </a:lnTo>
                  <a:lnTo>
                    <a:pt x="69679" y="835"/>
                  </a:lnTo>
                  <a:lnTo>
                    <a:pt x="69527" y="949"/>
                  </a:lnTo>
                  <a:lnTo>
                    <a:pt x="69375" y="1044"/>
                  </a:lnTo>
                  <a:lnTo>
                    <a:pt x="69186" y="1120"/>
                  </a:lnTo>
                  <a:lnTo>
                    <a:pt x="68996" y="1177"/>
                  </a:lnTo>
                  <a:lnTo>
                    <a:pt x="68768" y="1215"/>
                  </a:lnTo>
                  <a:lnTo>
                    <a:pt x="68521" y="1234"/>
                  </a:lnTo>
                  <a:lnTo>
                    <a:pt x="68521" y="1234"/>
                  </a:lnTo>
                  <a:lnTo>
                    <a:pt x="68256" y="1215"/>
                  </a:lnTo>
                  <a:lnTo>
                    <a:pt x="68028" y="1177"/>
                  </a:lnTo>
                  <a:lnTo>
                    <a:pt x="67838" y="1120"/>
                  </a:lnTo>
                  <a:lnTo>
                    <a:pt x="67649" y="1044"/>
                  </a:lnTo>
                  <a:lnTo>
                    <a:pt x="67497" y="949"/>
                  </a:lnTo>
                  <a:lnTo>
                    <a:pt x="67345" y="835"/>
                  </a:lnTo>
                  <a:lnTo>
                    <a:pt x="67079" y="608"/>
                  </a:lnTo>
                  <a:lnTo>
                    <a:pt x="66795" y="399"/>
                  </a:lnTo>
                  <a:lnTo>
                    <a:pt x="66643" y="285"/>
                  </a:lnTo>
                  <a:lnTo>
                    <a:pt x="66491" y="190"/>
                  </a:lnTo>
                  <a:lnTo>
                    <a:pt x="66301" y="114"/>
                  </a:lnTo>
                  <a:lnTo>
                    <a:pt x="66112" y="57"/>
                  </a:lnTo>
                  <a:lnTo>
                    <a:pt x="65884" y="19"/>
                  </a:lnTo>
                  <a:lnTo>
                    <a:pt x="65637" y="0"/>
                  </a:lnTo>
                  <a:lnTo>
                    <a:pt x="65637" y="0"/>
                  </a:lnTo>
                  <a:lnTo>
                    <a:pt x="65390" y="19"/>
                  </a:lnTo>
                  <a:lnTo>
                    <a:pt x="65163" y="57"/>
                  </a:lnTo>
                  <a:lnTo>
                    <a:pt x="64973" y="114"/>
                  </a:lnTo>
                  <a:lnTo>
                    <a:pt x="64783" y="190"/>
                  </a:lnTo>
                  <a:lnTo>
                    <a:pt x="64631" y="266"/>
                  </a:lnTo>
                  <a:lnTo>
                    <a:pt x="64480" y="380"/>
                  </a:lnTo>
                  <a:lnTo>
                    <a:pt x="64214" y="589"/>
                  </a:lnTo>
                  <a:lnTo>
                    <a:pt x="63948" y="816"/>
                  </a:lnTo>
                  <a:lnTo>
                    <a:pt x="63796" y="911"/>
                  </a:lnTo>
                  <a:lnTo>
                    <a:pt x="63645" y="1006"/>
                  </a:lnTo>
                  <a:lnTo>
                    <a:pt x="63474" y="1101"/>
                  </a:lnTo>
                  <a:lnTo>
                    <a:pt x="63303" y="1158"/>
                  </a:lnTo>
                  <a:lnTo>
                    <a:pt x="63075" y="1215"/>
                  </a:lnTo>
                  <a:lnTo>
                    <a:pt x="62848" y="1234"/>
                  </a:lnTo>
                  <a:lnTo>
                    <a:pt x="62848" y="1234"/>
                  </a:lnTo>
                  <a:lnTo>
                    <a:pt x="62848" y="1234"/>
                  </a:lnTo>
                  <a:lnTo>
                    <a:pt x="62620" y="1196"/>
                  </a:lnTo>
                  <a:lnTo>
                    <a:pt x="62411" y="1158"/>
                  </a:lnTo>
                  <a:lnTo>
                    <a:pt x="62222" y="1101"/>
                  </a:lnTo>
                  <a:lnTo>
                    <a:pt x="62051" y="1006"/>
                  </a:lnTo>
                  <a:lnTo>
                    <a:pt x="61899" y="911"/>
                  </a:lnTo>
                  <a:lnTo>
                    <a:pt x="61766" y="816"/>
                  </a:lnTo>
                  <a:lnTo>
                    <a:pt x="61500" y="589"/>
                  </a:lnTo>
                  <a:lnTo>
                    <a:pt x="61216" y="380"/>
                  </a:lnTo>
                  <a:lnTo>
                    <a:pt x="61083" y="266"/>
                  </a:lnTo>
                  <a:lnTo>
                    <a:pt x="60912" y="190"/>
                  </a:lnTo>
                  <a:lnTo>
                    <a:pt x="60741" y="114"/>
                  </a:lnTo>
                  <a:lnTo>
                    <a:pt x="60552" y="57"/>
                  </a:lnTo>
                  <a:lnTo>
                    <a:pt x="60324" y="19"/>
                  </a:lnTo>
                  <a:lnTo>
                    <a:pt x="60077" y="0"/>
                  </a:lnTo>
                  <a:lnTo>
                    <a:pt x="60077" y="0"/>
                  </a:lnTo>
                  <a:lnTo>
                    <a:pt x="59831" y="19"/>
                  </a:lnTo>
                  <a:lnTo>
                    <a:pt x="59603" y="57"/>
                  </a:lnTo>
                  <a:lnTo>
                    <a:pt x="59413" y="114"/>
                  </a:lnTo>
                  <a:lnTo>
                    <a:pt x="59223" y="190"/>
                  </a:lnTo>
                  <a:lnTo>
                    <a:pt x="59072" y="285"/>
                  </a:lnTo>
                  <a:lnTo>
                    <a:pt x="58920" y="399"/>
                  </a:lnTo>
                  <a:lnTo>
                    <a:pt x="58635" y="608"/>
                  </a:lnTo>
                  <a:lnTo>
                    <a:pt x="58369" y="835"/>
                  </a:lnTo>
                  <a:lnTo>
                    <a:pt x="58218" y="949"/>
                  </a:lnTo>
                  <a:lnTo>
                    <a:pt x="58047" y="1044"/>
                  </a:lnTo>
                  <a:lnTo>
                    <a:pt x="57876" y="1120"/>
                  </a:lnTo>
                  <a:lnTo>
                    <a:pt x="57686" y="1177"/>
                  </a:lnTo>
                  <a:lnTo>
                    <a:pt x="57459" y="1215"/>
                  </a:lnTo>
                  <a:lnTo>
                    <a:pt x="57193" y="1234"/>
                  </a:lnTo>
                  <a:lnTo>
                    <a:pt x="57193" y="1234"/>
                  </a:lnTo>
                  <a:lnTo>
                    <a:pt x="56946" y="1215"/>
                  </a:lnTo>
                  <a:lnTo>
                    <a:pt x="56719" y="1177"/>
                  </a:lnTo>
                  <a:lnTo>
                    <a:pt x="56529" y="1120"/>
                  </a:lnTo>
                  <a:lnTo>
                    <a:pt x="56339" y="1044"/>
                  </a:lnTo>
                  <a:lnTo>
                    <a:pt x="56187" y="949"/>
                  </a:lnTo>
                  <a:lnTo>
                    <a:pt x="56035" y="835"/>
                  </a:lnTo>
                  <a:lnTo>
                    <a:pt x="55751" y="608"/>
                  </a:lnTo>
                  <a:lnTo>
                    <a:pt x="55485" y="399"/>
                  </a:lnTo>
                  <a:lnTo>
                    <a:pt x="55333" y="285"/>
                  </a:lnTo>
                  <a:lnTo>
                    <a:pt x="55181" y="190"/>
                  </a:lnTo>
                  <a:lnTo>
                    <a:pt x="54992" y="114"/>
                  </a:lnTo>
                  <a:lnTo>
                    <a:pt x="54802" y="57"/>
                  </a:lnTo>
                  <a:lnTo>
                    <a:pt x="54574" y="19"/>
                  </a:lnTo>
                  <a:lnTo>
                    <a:pt x="54309" y="0"/>
                  </a:lnTo>
                  <a:lnTo>
                    <a:pt x="54309" y="0"/>
                  </a:lnTo>
                  <a:lnTo>
                    <a:pt x="54062" y="19"/>
                  </a:lnTo>
                  <a:lnTo>
                    <a:pt x="53834" y="57"/>
                  </a:lnTo>
                  <a:lnTo>
                    <a:pt x="53644" y="114"/>
                  </a:lnTo>
                  <a:lnTo>
                    <a:pt x="53455" y="190"/>
                  </a:lnTo>
                  <a:lnTo>
                    <a:pt x="53303" y="285"/>
                  </a:lnTo>
                  <a:lnTo>
                    <a:pt x="53151" y="399"/>
                  </a:lnTo>
                  <a:lnTo>
                    <a:pt x="52885" y="608"/>
                  </a:lnTo>
                  <a:lnTo>
                    <a:pt x="52601" y="835"/>
                  </a:lnTo>
                  <a:lnTo>
                    <a:pt x="52449" y="949"/>
                  </a:lnTo>
                  <a:lnTo>
                    <a:pt x="52297" y="1044"/>
                  </a:lnTo>
                  <a:lnTo>
                    <a:pt x="52107" y="1120"/>
                  </a:lnTo>
                  <a:lnTo>
                    <a:pt x="51918" y="1177"/>
                  </a:lnTo>
                  <a:lnTo>
                    <a:pt x="51690" y="1215"/>
                  </a:lnTo>
                  <a:lnTo>
                    <a:pt x="51443" y="1234"/>
                  </a:lnTo>
                  <a:lnTo>
                    <a:pt x="51443" y="1234"/>
                  </a:lnTo>
                  <a:lnTo>
                    <a:pt x="51178" y="1215"/>
                  </a:lnTo>
                  <a:lnTo>
                    <a:pt x="50950" y="1177"/>
                  </a:lnTo>
                  <a:lnTo>
                    <a:pt x="50760" y="1120"/>
                  </a:lnTo>
                  <a:lnTo>
                    <a:pt x="50570" y="1044"/>
                  </a:lnTo>
                  <a:lnTo>
                    <a:pt x="50419" y="949"/>
                  </a:lnTo>
                  <a:lnTo>
                    <a:pt x="50267" y="835"/>
                  </a:lnTo>
                  <a:lnTo>
                    <a:pt x="50001" y="608"/>
                  </a:lnTo>
                  <a:lnTo>
                    <a:pt x="49716" y="399"/>
                  </a:lnTo>
                  <a:lnTo>
                    <a:pt x="49565" y="285"/>
                  </a:lnTo>
                  <a:lnTo>
                    <a:pt x="49413" y="190"/>
                  </a:lnTo>
                  <a:lnTo>
                    <a:pt x="49223" y="114"/>
                  </a:lnTo>
                  <a:lnTo>
                    <a:pt x="49033" y="57"/>
                  </a:lnTo>
                  <a:lnTo>
                    <a:pt x="48806" y="19"/>
                  </a:lnTo>
                  <a:lnTo>
                    <a:pt x="48559" y="0"/>
                  </a:lnTo>
                  <a:lnTo>
                    <a:pt x="48559" y="0"/>
                  </a:lnTo>
                  <a:lnTo>
                    <a:pt x="48293" y="19"/>
                  </a:lnTo>
                  <a:lnTo>
                    <a:pt x="48066" y="57"/>
                  </a:lnTo>
                  <a:lnTo>
                    <a:pt x="47876" y="114"/>
                  </a:lnTo>
                  <a:lnTo>
                    <a:pt x="47705" y="190"/>
                  </a:lnTo>
                  <a:lnTo>
                    <a:pt x="47534" y="285"/>
                  </a:lnTo>
                  <a:lnTo>
                    <a:pt x="47382" y="399"/>
                  </a:lnTo>
                  <a:lnTo>
                    <a:pt x="47117" y="608"/>
                  </a:lnTo>
                  <a:lnTo>
                    <a:pt x="46832" y="835"/>
                  </a:lnTo>
                  <a:lnTo>
                    <a:pt x="46680" y="949"/>
                  </a:lnTo>
                  <a:lnTo>
                    <a:pt x="46529" y="1044"/>
                  </a:lnTo>
                  <a:lnTo>
                    <a:pt x="46339" y="1120"/>
                  </a:lnTo>
                  <a:lnTo>
                    <a:pt x="46149" y="1177"/>
                  </a:lnTo>
                  <a:lnTo>
                    <a:pt x="45921" y="1215"/>
                  </a:lnTo>
                  <a:lnTo>
                    <a:pt x="45675" y="1234"/>
                  </a:lnTo>
                  <a:lnTo>
                    <a:pt x="45675" y="1234"/>
                  </a:lnTo>
                  <a:lnTo>
                    <a:pt x="45409" y="1215"/>
                  </a:lnTo>
                  <a:lnTo>
                    <a:pt x="45200" y="1177"/>
                  </a:lnTo>
                  <a:lnTo>
                    <a:pt x="44992" y="1120"/>
                  </a:lnTo>
                  <a:lnTo>
                    <a:pt x="44821" y="1044"/>
                  </a:lnTo>
                  <a:lnTo>
                    <a:pt x="44650" y="949"/>
                  </a:lnTo>
                  <a:lnTo>
                    <a:pt x="44498" y="835"/>
                  </a:lnTo>
                  <a:lnTo>
                    <a:pt x="44232" y="608"/>
                  </a:lnTo>
                  <a:lnTo>
                    <a:pt x="43948" y="399"/>
                  </a:lnTo>
                  <a:lnTo>
                    <a:pt x="43796" y="285"/>
                  </a:lnTo>
                  <a:lnTo>
                    <a:pt x="43644" y="190"/>
                  </a:lnTo>
                  <a:lnTo>
                    <a:pt x="43473" y="114"/>
                  </a:lnTo>
                  <a:lnTo>
                    <a:pt x="43265" y="57"/>
                  </a:lnTo>
                  <a:lnTo>
                    <a:pt x="43037" y="19"/>
                  </a:lnTo>
                  <a:lnTo>
                    <a:pt x="42790" y="0"/>
                  </a:lnTo>
                  <a:lnTo>
                    <a:pt x="42790" y="0"/>
                  </a:lnTo>
                  <a:lnTo>
                    <a:pt x="42544" y="19"/>
                  </a:lnTo>
                  <a:lnTo>
                    <a:pt x="42316" y="57"/>
                  </a:lnTo>
                  <a:lnTo>
                    <a:pt x="42126" y="114"/>
                  </a:lnTo>
                  <a:lnTo>
                    <a:pt x="41955" y="190"/>
                  </a:lnTo>
                  <a:lnTo>
                    <a:pt x="41785" y="266"/>
                  </a:lnTo>
                  <a:lnTo>
                    <a:pt x="41633" y="380"/>
                  </a:lnTo>
                  <a:lnTo>
                    <a:pt x="41367" y="589"/>
                  </a:lnTo>
                  <a:lnTo>
                    <a:pt x="41101" y="816"/>
                  </a:lnTo>
                  <a:lnTo>
                    <a:pt x="40969" y="911"/>
                  </a:lnTo>
                  <a:lnTo>
                    <a:pt x="40817" y="1006"/>
                  </a:lnTo>
                  <a:lnTo>
                    <a:pt x="40646" y="1101"/>
                  </a:lnTo>
                  <a:lnTo>
                    <a:pt x="40456" y="1158"/>
                  </a:lnTo>
                  <a:lnTo>
                    <a:pt x="40248" y="1215"/>
                  </a:lnTo>
                  <a:lnTo>
                    <a:pt x="40001" y="1234"/>
                  </a:lnTo>
                  <a:lnTo>
                    <a:pt x="40001" y="1234"/>
                  </a:lnTo>
                  <a:lnTo>
                    <a:pt x="40001" y="1234"/>
                  </a:lnTo>
                  <a:lnTo>
                    <a:pt x="39773" y="1196"/>
                  </a:lnTo>
                  <a:lnTo>
                    <a:pt x="39564" y="1158"/>
                  </a:lnTo>
                  <a:lnTo>
                    <a:pt x="39375" y="1101"/>
                  </a:lnTo>
                  <a:lnTo>
                    <a:pt x="39204" y="1006"/>
                  </a:lnTo>
                  <a:lnTo>
                    <a:pt x="39052" y="911"/>
                  </a:lnTo>
                  <a:lnTo>
                    <a:pt x="38919" y="816"/>
                  </a:lnTo>
                  <a:lnTo>
                    <a:pt x="38654" y="589"/>
                  </a:lnTo>
                  <a:lnTo>
                    <a:pt x="38388" y="380"/>
                  </a:lnTo>
                  <a:lnTo>
                    <a:pt x="38236" y="266"/>
                  </a:lnTo>
                  <a:lnTo>
                    <a:pt x="38084" y="190"/>
                  </a:lnTo>
                  <a:lnTo>
                    <a:pt x="37895" y="114"/>
                  </a:lnTo>
                  <a:lnTo>
                    <a:pt x="37705" y="57"/>
                  </a:lnTo>
                  <a:lnTo>
                    <a:pt x="37496" y="19"/>
                  </a:lnTo>
                  <a:lnTo>
                    <a:pt x="37249" y="0"/>
                  </a:lnTo>
                  <a:lnTo>
                    <a:pt x="37249" y="0"/>
                  </a:lnTo>
                  <a:lnTo>
                    <a:pt x="36984" y="19"/>
                  </a:lnTo>
                  <a:lnTo>
                    <a:pt x="36756" y="57"/>
                  </a:lnTo>
                  <a:lnTo>
                    <a:pt x="36566" y="114"/>
                  </a:lnTo>
                  <a:lnTo>
                    <a:pt x="36377" y="190"/>
                  </a:lnTo>
                  <a:lnTo>
                    <a:pt x="36225" y="285"/>
                  </a:lnTo>
                  <a:lnTo>
                    <a:pt x="36073" y="399"/>
                  </a:lnTo>
                  <a:lnTo>
                    <a:pt x="35807" y="608"/>
                  </a:lnTo>
                  <a:lnTo>
                    <a:pt x="35523" y="835"/>
                  </a:lnTo>
                  <a:lnTo>
                    <a:pt x="35371" y="949"/>
                  </a:lnTo>
                  <a:lnTo>
                    <a:pt x="35219" y="1044"/>
                  </a:lnTo>
                  <a:lnTo>
                    <a:pt x="35029" y="1120"/>
                  </a:lnTo>
                  <a:lnTo>
                    <a:pt x="34839" y="1177"/>
                  </a:lnTo>
                  <a:lnTo>
                    <a:pt x="34612" y="1215"/>
                  </a:lnTo>
                  <a:lnTo>
                    <a:pt x="34365" y="1234"/>
                  </a:lnTo>
                  <a:lnTo>
                    <a:pt x="34365" y="1234"/>
                  </a:lnTo>
                  <a:lnTo>
                    <a:pt x="34099" y="1215"/>
                  </a:lnTo>
                  <a:lnTo>
                    <a:pt x="33872" y="1177"/>
                  </a:lnTo>
                  <a:lnTo>
                    <a:pt x="33682" y="1120"/>
                  </a:lnTo>
                  <a:lnTo>
                    <a:pt x="33511" y="1044"/>
                  </a:lnTo>
                  <a:lnTo>
                    <a:pt x="33340" y="949"/>
                  </a:lnTo>
                  <a:lnTo>
                    <a:pt x="33189" y="835"/>
                  </a:lnTo>
                  <a:lnTo>
                    <a:pt x="32923" y="608"/>
                  </a:lnTo>
                  <a:lnTo>
                    <a:pt x="32638" y="399"/>
                  </a:lnTo>
                  <a:lnTo>
                    <a:pt x="32486" y="285"/>
                  </a:lnTo>
                  <a:lnTo>
                    <a:pt x="32335" y="190"/>
                  </a:lnTo>
                  <a:lnTo>
                    <a:pt x="32145" y="114"/>
                  </a:lnTo>
                  <a:lnTo>
                    <a:pt x="31955" y="57"/>
                  </a:lnTo>
                  <a:lnTo>
                    <a:pt x="31727" y="19"/>
                  </a:lnTo>
                  <a:lnTo>
                    <a:pt x="31481" y="0"/>
                  </a:lnTo>
                  <a:lnTo>
                    <a:pt x="31481" y="0"/>
                  </a:lnTo>
                  <a:lnTo>
                    <a:pt x="31215" y="19"/>
                  </a:lnTo>
                  <a:lnTo>
                    <a:pt x="30987" y="57"/>
                  </a:lnTo>
                  <a:lnTo>
                    <a:pt x="30798" y="114"/>
                  </a:lnTo>
                  <a:lnTo>
                    <a:pt x="30627" y="190"/>
                  </a:lnTo>
                  <a:lnTo>
                    <a:pt x="30456" y="285"/>
                  </a:lnTo>
                  <a:lnTo>
                    <a:pt x="30304" y="399"/>
                  </a:lnTo>
                  <a:lnTo>
                    <a:pt x="30039" y="608"/>
                  </a:lnTo>
                  <a:lnTo>
                    <a:pt x="29754" y="835"/>
                  </a:lnTo>
                  <a:lnTo>
                    <a:pt x="29602" y="949"/>
                  </a:lnTo>
                  <a:lnTo>
                    <a:pt x="29450" y="1044"/>
                  </a:lnTo>
                  <a:lnTo>
                    <a:pt x="29280" y="1120"/>
                  </a:lnTo>
                  <a:lnTo>
                    <a:pt x="29071" y="1177"/>
                  </a:lnTo>
                  <a:lnTo>
                    <a:pt x="28843" y="1215"/>
                  </a:lnTo>
                  <a:lnTo>
                    <a:pt x="28596" y="1234"/>
                  </a:lnTo>
                  <a:lnTo>
                    <a:pt x="28596" y="1234"/>
                  </a:lnTo>
                  <a:lnTo>
                    <a:pt x="28331" y="1215"/>
                  </a:lnTo>
                  <a:lnTo>
                    <a:pt x="28122" y="1177"/>
                  </a:lnTo>
                  <a:lnTo>
                    <a:pt x="27913" y="1120"/>
                  </a:lnTo>
                  <a:lnTo>
                    <a:pt x="27743" y="1044"/>
                  </a:lnTo>
                  <a:lnTo>
                    <a:pt x="27572" y="949"/>
                  </a:lnTo>
                  <a:lnTo>
                    <a:pt x="27420" y="835"/>
                  </a:lnTo>
                  <a:lnTo>
                    <a:pt x="27154" y="608"/>
                  </a:lnTo>
                  <a:lnTo>
                    <a:pt x="26870" y="399"/>
                  </a:lnTo>
                  <a:lnTo>
                    <a:pt x="26718" y="285"/>
                  </a:lnTo>
                  <a:lnTo>
                    <a:pt x="26566" y="190"/>
                  </a:lnTo>
                  <a:lnTo>
                    <a:pt x="26395" y="114"/>
                  </a:lnTo>
                  <a:lnTo>
                    <a:pt x="26187" y="57"/>
                  </a:lnTo>
                  <a:lnTo>
                    <a:pt x="25959" y="19"/>
                  </a:lnTo>
                  <a:lnTo>
                    <a:pt x="25712" y="0"/>
                  </a:lnTo>
                  <a:lnTo>
                    <a:pt x="25712" y="0"/>
                  </a:lnTo>
                  <a:lnTo>
                    <a:pt x="25465" y="19"/>
                  </a:lnTo>
                  <a:lnTo>
                    <a:pt x="25238" y="57"/>
                  </a:lnTo>
                  <a:lnTo>
                    <a:pt x="25029" y="114"/>
                  </a:lnTo>
                  <a:lnTo>
                    <a:pt x="24858" y="190"/>
                  </a:lnTo>
                  <a:lnTo>
                    <a:pt x="24687" y="285"/>
                  </a:lnTo>
                  <a:lnTo>
                    <a:pt x="24536" y="399"/>
                  </a:lnTo>
                  <a:lnTo>
                    <a:pt x="24270" y="608"/>
                  </a:lnTo>
                  <a:lnTo>
                    <a:pt x="23985" y="835"/>
                  </a:lnTo>
                  <a:lnTo>
                    <a:pt x="23853" y="949"/>
                  </a:lnTo>
                  <a:lnTo>
                    <a:pt x="23682" y="1044"/>
                  </a:lnTo>
                  <a:lnTo>
                    <a:pt x="23511" y="1120"/>
                  </a:lnTo>
                  <a:lnTo>
                    <a:pt x="23302" y="1177"/>
                  </a:lnTo>
                  <a:lnTo>
                    <a:pt x="23075" y="1215"/>
                  </a:lnTo>
                  <a:lnTo>
                    <a:pt x="22828" y="1234"/>
                  </a:lnTo>
                  <a:lnTo>
                    <a:pt x="22828" y="1234"/>
                  </a:lnTo>
                  <a:lnTo>
                    <a:pt x="22581" y="1215"/>
                  </a:lnTo>
                  <a:lnTo>
                    <a:pt x="22353" y="1177"/>
                  </a:lnTo>
                  <a:lnTo>
                    <a:pt x="22145" y="1120"/>
                  </a:lnTo>
                  <a:lnTo>
                    <a:pt x="21974" y="1044"/>
                  </a:lnTo>
                  <a:lnTo>
                    <a:pt x="21803" y="949"/>
                  </a:lnTo>
                  <a:lnTo>
                    <a:pt x="21670" y="835"/>
                  </a:lnTo>
                  <a:lnTo>
                    <a:pt x="21386" y="608"/>
                  </a:lnTo>
                  <a:lnTo>
                    <a:pt x="21120" y="399"/>
                  </a:lnTo>
                  <a:lnTo>
                    <a:pt x="20968" y="285"/>
                  </a:lnTo>
                  <a:lnTo>
                    <a:pt x="20797" y="190"/>
                  </a:lnTo>
                  <a:lnTo>
                    <a:pt x="20627" y="114"/>
                  </a:lnTo>
                  <a:lnTo>
                    <a:pt x="20418" y="57"/>
                  </a:lnTo>
                  <a:lnTo>
                    <a:pt x="20190" y="19"/>
                  </a:lnTo>
                  <a:lnTo>
                    <a:pt x="19944" y="0"/>
                  </a:lnTo>
                  <a:lnTo>
                    <a:pt x="19944" y="0"/>
                  </a:lnTo>
                  <a:lnTo>
                    <a:pt x="19697" y="19"/>
                  </a:lnTo>
                  <a:lnTo>
                    <a:pt x="19469" y="57"/>
                  </a:lnTo>
                  <a:lnTo>
                    <a:pt x="19279" y="114"/>
                  </a:lnTo>
                  <a:lnTo>
                    <a:pt x="19109" y="190"/>
                  </a:lnTo>
                  <a:lnTo>
                    <a:pt x="18938" y="266"/>
                  </a:lnTo>
                  <a:lnTo>
                    <a:pt x="18805" y="380"/>
                  </a:lnTo>
                  <a:lnTo>
                    <a:pt x="18520" y="589"/>
                  </a:lnTo>
                  <a:lnTo>
                    <a:pt x="18255" y="816"/>
                  </a:lnTo>
                  <a:lnTo>
                    <a:pt x="18122" y="911"/>
                  </a:lnTo>
                  <a:lnTo>
                    <a:pt x="17970" y="1006"/>
                  </a:lnTo>
                  <a:lnTo>
                    <a:pt x="17799" y="1101"/>
                  </a:lnTo>
                  <a:lnTo>
                    <a:pt x="17610" y="1158"/>
                  </a:lnTo>
                  <a:lnTo>
                    <a:pt x="17401" y="1215"/>
                  </a:lnTo>
                  <a:lnTo>
                    <a:pt x="17154" y="1234"/>
                  </a:lnTo>
                  <a:lnTo>
                    <a:pt x="17154" y="1234"/>
                  </a:lnTo>
                  <a:lnTo>
                    <a:pt x="17154" y="1234"/>
                  </a:lnTo>
                  <a:lnTo>
                    <a:pt x="16926" y="1196"/>
                  </a:lnTo>
                  <a:lnTo>
                    <a:pt x="16718" y="1158"/>
                  </a:lnTo>
                  <a:lnTo>
                    <a:pt x="16528" y="1101"/>
                  </a:lnTo>
                  <a:lnTo>
                    <a:pt x="16376" y="1006"/>
                  </a:lnTo>
                  <a:lnTo>
                    <a:pt x="16224" y="911"/>
                  </a:lnTo>
                  <a:lnTo>
                    <a:pt x="16072" y="816"/>
                  </a:lnTo>
                  <a:lnTo>
                    <a:pt x="15807" y="589"/>
                  </a:lnTo>
                  <a:lnTo>
                    <a:pt x="15541" y="380"/>
                  </a:lnTo>
                  <a:lnTo>
                    <a:pt x="15389" y="266"/>
                  </a:lnTo>
                  <a:lnTo>
                    <a:pt x="15238" y="190"/>
                  </a:lnTo>
                  <a:lnTo>
                    <a:pt x="15067" y="114"/>
                  </a:lnTo>
                  <a:lnTo>
                    <a:pt x="14858" y="57"/>
                  </a:lnTo>
                  <a:lnTo>
                    <a:pt x="14649" y="19"/>
                  </a:lnTo>
                  <a:lnTo>
                    <a:pt x="14403" y="0"/>
                  </a:lnTo>
                  <a:lnTo>
                    <a:pt x="14403" y="0"/>
                  </a:lnTo>
                  <a:lnTo>
                    <a:pt x="14137" y="19"/>
                  </a:lnTo>
                  <a:lnTo>
                    <a:pt x="13928" y="57"/>
                  </a:lnTo>
                  <a:lnTo>
                    <a:pt x="13719" y="114"/>
                  </a:lnTo>
                  <a:lnTo>
                    <a:pt x="13549" y="190"/>
                  </a:lnTo>
                  <a:lnTo>
                    <a:pt x="13378" y="285"/>
                  </a:lnTo>
                  <a:lnTo>
                    <a:pt x="13226" y="399"/>
                  </a:lnTo>
                  <a:lnTo>
                    <a:pt x="12960" y="608"/>
                  </a:lnTo>
                  <a:lnTo>
                    <a:pt x="12676" y="835"/>
                  </a:lnTo>
                  <a:lnTo>
                    <a:pt x="12524" y="949"/>
                  </a:lnTo>
                  <a:lnTo>
                    <a:pt x="12372" y="1044"/>
                  </a:lnTo>
                  <a:lnTo>
                    <a:pt x="12201" y="1120"/>
                  </a:lnTo>
                  <a:lnTo>
                    <a:pt x="11993" y="1177"/>
                  </a:lnTo>
                  <a:lnTo>
                    <a:pt x="11765" y="1215"/>
                  </a:lnTo>
                  <a:lnTo>
                    <a:pt x="11518" y="1234"/>
                  </a:lnTo>
                  <a:lnTo>
                    <a:pt x="11518" y="1234"/>
                  </a:lnTo>
                  <a:lnTo>
                    <a:pt x="11253" y="1215"/>
                  </a:lnTo>
                  <a:lnTo>
                    <a:pt x="11044" y="1177"/>
                  </a:lnTo>
                  <a:lnTo>
                    <a:pt x="10835" y="1120"/>
                  </a:lnTo>
                  <a:lnTo>
                    <a:pt x="10664" y="1044"/>
                  </a:lnTo>
                  <a:lnTo>
                    <a:pt x="10494" y="949"/>
                  </a:lnTo>
                  <a:lnTo>
                    <a:pt x="10342" y="835"/>
                  </a:lnTo>
                  <a:lnTo>
                    <a:pt x="10076" y="608"/>
                  </a:lnTo>
                  <a:lnTo>
                    <a:pt x="9791" y="399"/>
                  </a:lnTo>
                  <a:lnTo>
                    <a:pt x="9659" y="285"/>
                  </a:lnTo>
                  <a:lnTo>
                    <a:pt x="9488" y="190"/>
                  </a:lnTo>
                  <a:lnTo>
                    <a:pt x="9317" y="114"/>
                  </a:lnTo>
                  <a:lnTo>
                    <a:pt x="9108" y="57"/>
                  </a:lnTo>
                  <a:lnTo>
                    <a:pt x="8881" y="19"/>
                  </a:lnTo>
                  <a:lnTo>
                    <a:pt x="8634" y="0"/>
                  </a:lnTo>
                  <a:lnTo>
                    <a:pt x="8634" y="0"/>
                  </a:lnTo>
                  <a:lnTo>
                    <a:pt x="8387" y="19"/>
                  </a:lnTo>
                  <a:lnTo>
                    <a:pt x="8160" y="57"/>
                  </a:lnTo>
                  <a:lnTo>
                    <a:pt x="7951" y="114"/>
                  </a:lnTo>
                  <a:lnTo>
                    <a:pt x="7780" y="190"/>
                  </a:lnTo>
                  <a:lnTo>
                    <a:pt x="7609" y="285"/>
                  </a:lnTo>
                  <a:lnTo>
                    <a:pt x="7476" y="399"/>
                  </a:lnTo>
                  <a:lnTo>
                    <a:pt x="7192" y="608"/>
                  </a:lnTo>
                  <a:lnTo>
                    <a:pt x="6907" y="835"/>
                  </a:lnTo>
                  <a:lnTo>
                    <a:pt x="6774" y="949"/>
                  </a:lnTo>
                  <a:lnTo>
                    <a:pt x="6604" y="1044"/>
                  </a:lnTo>
                  <a:lnTo>
                    <a:pt x="6433" y="1120"/>
                  </a:lnTo>
                  <a:lnTo>
                    <a:pt x="6224" y="1177"/>
                  </a:lnTo>
                  <a:lnTo>
                    <a:pt x="5996" y="1215"/>
                  </a:lnTo>
                  <a:lnTo>
                    <a:pt x="5750" y="1234"/>
                  </a:lnTo>
                  <a:lnTo>
                    <a:pt x="5750" y="1234"/>
                  </a:lnTo>
                  <a:lnTo>
                    <a:pt x="5503" y="1215"/>
                  </a:lnTo>
                  <a:lnTo>
                    <a:pt x="5275" y="1177"/>
                  </a:lnTo>
                  <a:lnTo>
                    <a:pt x="5067" y="1120"/>
                  </a:lnTo>
                  <a:lnTo>
                    <a:pt x="4896" y="1044"/>
                  </a:lnTo>
                  <a:lnTo>
                    <a:pt x="4725" y="949"/>
                  </a:lnTo>
                  <a:lnTo>
                    <a:pt x="4592" y="835"/>
                  </a:lnTo>
                  <a:lnTo>
                    <a:pt x="4307" y="608"/>
                  </a:lnTo>
                  <a:lnTo>
                    <a:pt x="4042" y="399"/>
                  </a:lnTo>
                  <a:lnTo>
                    <a:pt x="3890" y="285"/>
                  </a:lnTo>
                  <a:lnTo>
                    <a:pt x="3719" y="190"/>
                  </a:lnTo>
                  <a:lnTo>
                    <a:pt x="3548" y="114"/>
                  </a:lnTo>
                  <a:lnTo>
                    <a:pt x="3340" y="57"/>
                  </a:lnTo>
                  <a:lnTo>
                    <a:pt x="3131" y="19"/>
                  </a:lnTo>
                  <a:lnTo>
                    <a:pt x="2865" y="0"/>
                  </a:lnTo>
                  <a:lnTo>
                    <a:pt x="2865" y="0"/>
                  </a:lnTo>
                  <a:lnTo>
                    <a:pt x="2619" y="19"/>
                  </a:lnTo>
                  <a:lnTo>
                    <a:pt x="2391" y="57"/>
                  </a:lnTo>
                  <a:lnTo>
                    <a:pt x="2201" y="114"/>
                  </a:lnTo>
                  <a:lnTo>
                    <a:pt x="2011" y="190"/>
                  </a:lnTo>
                  <a:lnTo>
                    <a:pt x="1860" y="285"/>
                  </a:lnTo>
                  <a:lnTo>
                    <a:pt x="1708" y="380"/>
                  </a:lnTo>
                  <a:lnTo>
                    <a:pt x="1423" y="608"/>
                  </a:lnTo>
                  <a:lnTo>
                    <a:pt x="1158" y="835"/>
                  </a:lnTo>
                  <a:lnTo>
                    <a:pt x="1006" y="949"/>
                  </a:lnTo>
                  <a:lnTo>
                    <a:pt x="854" y="1044"/>
                  </a:lnTo>
                  <a:lnTo>
                    <a:pt x="664" y="1120"/>
                  </a:lnTo>
                  <a:lnTo>
                    <a:pt x="474" y="1177"/>
                  </a:lnTo>
                  <a:lnTo>
                    <a:pt x="247" y="1215"/>
                  </a:lnTo>
                  <a:lnTo>
                    <a:pt x="0" y="1234"/>
                  </a:lnTo>
                  <a:lnTo>
                    <a:pt x="0" y="5921"/>
                  </a:lnTo>
                  <a:lnTo>
                    <a:pt x="152" y="5921"/>
                  </a:lnTo>
                  <a:lnTo>
                    <a:pt x="152" y="4934"/>
                  </a:lnTo>
                  <a:lnTo>
                    <a:pt x="152" y="2904"/>
                  </a:lnTo>
                  <a:lnTo>
                    <a:pt x="152" y="2904"/>
                  </a:lnTo>
                  <a:lnTo>
                    <a:pt x="398" y="2885"/>
                  </a:lnTo>
                  <a:lnTo>
                    <a:pt x="607" y="2828"/>
                  </a:lnTo>
                  <a:lnTo>
                    <a:pt x="797" y="2771"/>
                  </a:lnTo>
                  <a:lnTo>
                    <a:pt x="949" y="2695"/>
                  </a:lnTo>
                  <a:lnTo>
                    <a:pt x="1120" y="2600"/>
                  </a:lnTo>
                  <a:lnTo>
                    <a:pt x="1252" y="2486"/>
                  </a:lnTo>
                  <a:lnTo>
                    <a:pt x="1518" y="2277"/>
                  </a:lnTo>
                  <a:lnTo>
                    <a:pt x="1784" y="2050"/>
                  </a:lnTo>
                  <a:lnTo>
                    <a:pt x="1936" y="1955"/>
                  </a:lnTo>
                  <a:lnTo>
                    <a:pt x="2106" y="1860"/>
                  </a:lnTo>
                  <a:lnTo>
                    <a:pt x="2277" y="1784"/>
                  </a:lnTo>
                  <a:lnTo>
                    <a:pt x="2467" y="1727"/>
                  </a:lnTo>
                  <a:lnTo>
                    <a:pt x="2695" y="1689"/>
                  </a:lnTo>
                  <a:lnTo>
                    <a:pt x="2941" y="1670"/>
                  </a:lnTo>
                  <a:lnTo>
                    <a:pt x="2941" y="1670"/>
                  </a:lnTo>
                  <a:lnTo>
                    <a:pt x="3188" y="1689"/>
                  </a:lnTo>
                  <a:lnTo>
                    <a:pt x="3416" y="1727"/>
                  </a:lnTo>
                  <a:lnTo>
                    <a:pt x="3624" y="1784"/>
                  </a:lnTo>
                  <a:lnTo>
                    <a:pt x="3795" y="1860"/>
                  </a:lnTo>
                  <a:lnTo>
                    <a:pt x="3947" y="1955"/>
                  </a:lnTo>
                  <a:lnTo>
                    <a:pt x="4099" y="2069"/>
                  </a:lnTo>
                  <a:lnTo>
                    <a:pt x="4383" y="2296"/>
                  </a:lnTo>
                  <a:lnTo>
                    <a:pt x="4649" y="2524"/>
                  </a:lnTo>
                  <a:lnTo>
                    <a:pt x="4801" y="2619"/>
                  </a:lnTo>
                  <a:lnTo>
                    <a:pt x="4972" y="2714"/>
                  </a:lnTo>
                  <a:lnTo>
                    <a:pt x="5142" y="2790"/>
                  </a:lnTo>
                  <a:lnTo>
                    <a:pt x="5332" y="2847"/>
                  </a:lnTo>
                  <a:lnTo>
                    <a:pt x="5560" y="2904"/>
                  </a:lnTo>
                  <a:lnTo>
                    <a:pt x="5826" y="2904"/>
                  </a:lnTo>
                  <a:lnTo>
                    <a:pt x="5826" y="2904"/>
                  </a:lnTo>
                  <a:lnTo>
                    <a:pt x="6072" y="2904"/>
                  </a:lnTo>
                  <a:lnTo>
                    <a:pt x="6300" y="2847"/>
                  </a:lnTo>
                  <a:lnTo>
                    <a:pt x="6490" y="2790"/>
                  </a:lnTo>
                  <a:lnTo>
                    <a:pt x="6679" y="2714"/>
                  </a:lnTo>
                  <a:lnTo>
                    <a:pt x="6831" y="2619"/>
                  </a:lnTo>
                  <a:lnTo>
                    <a:pt x="6983" y="2524"/>
                  </a:lnTo>
                  <a:lnTo>
                    <a:pt x="7268" y="2296"/>
                  </a:lnTo>
                  <a:lnTo>
                    <a:pt x="7533" y="2069"/>
                  </a:lnTo>
                  <a:lnTo>
                    <a:pt x="7685" y="1955"/>
                  </a:lnTo>
                  <a:lnTo>
                    <a:pt x="7837" y="1860"/>
                  </a:lnTo>
                  <a:lnTo>
                    <a:pt x="8027" y="1784"/>
                  </a:lnTo>
                  <a:lnTo>
                    <a:pt x="8217" y="1727"/>
                  </a:lnTo>
                  <a:lnTo>
                    <a:pt x="8444" y="1689"/>
                  </a:lnTo>
                  <a:lnTo>
                    <a:pt x="8710" y="1670"/>
                  </a:lnTo>
                  <a:lnTo>
                    <a:pt x="8710" y="1670"/>
                  </a:lnTo>
                  <a:lnTo>
                    <a:pt x="8957" y="1689"/>
                  </a:lnTo>
                  <a:lnTo>
                    <a:pt x="9184" y="1727"/>
                  </a:lnTo>
                  <a:lnTo>
                    <a:pt x="9374" y="1784"/>
                  </a:lnTo>
                  <a:lnTo>
                    <a:pt x="9564" y="1860"/>
                  </a:lnTo>
                  <a:lnTo>
                    <a:pt x="9716" y="1955"/>
                  </a:lnTo>
                  <a:lnTo>
                    <a:pt x="9867" y="2069"/>
                  </a:lnTo>
                  <a:lnTo>
                    <a:pt x="10152" y="2296"/>
                  </a:lnTo>
                  <a:lnTo>
                    <a:pt x="10418" y="2524"/>
                  </a:lnTo>
                  <a:lnTo>
                    <a:pt x="10569" y="2619"/>
                  </a:lnTo>
                  <a:lnTo>
                    <a:pt x="10721" y="2714"/>
                  </a:lnTo>
                  <a:lnTo>
                    <a:pt x="10911" y="2790"/>
                  </a:lnTo>
                  <a:lnTo>
                    <a:pt x="11101" y="2847"/>
                  </a:lnTo>
                  <a:lnTo>
                    <a:pt x="11329" y="2904"/>
                  </a:lnTo>
                  <a:lnTo>
                    <a:pt x="11575" y="2904"/>
                  </a:lnTo>
                  <a:lnTo>
                    <a:pt x="11575" y="2904"/>
                  </a:lnTo>
                  <a:lnTo>
                    <a:pt x="11841" y="2904"/>
                  </a:lnTo>
                  <a:lnTo>
                    <a:pt x="12069" y="2847"/>
                  </a:lnTo>
                  <a:lnTo>
                    <a:pt x="12258" y="2790"/>
                  </a:lnTo>
                  <a:lnTo>
                    <a:pt x="12448" y="2714"/>
                  </a:lnTo>
                  <a:lnTo>
                    <a:pt x="12600" y="2619"/>
                  </a:lnTo>
                  <a:lnTo>
                    <a:pt x="12752" y="2524"/>
                  </a:lnTo>
                  <a:lnTo>
                    <a:pt x="13017" y="2296"/>
                  </a:lnTo>
                  <a:lnTo>
                    <a:pt x="13302" y="2069"/>
                  </a:lnTo>
                  <a:lnTo>
                    <a:pt x="13454" y="1955"/>
                  </a:lnTo>
                  <a:lnTo>
                    <a:pt x="13606" y="1860"/>
                  </a:lnTo>
                  <a:lnTo>
                    <a:pt x="13795" y="1784"/>
                  </a:lnTo>
                  <a:lnTo>
                    <a:pt x="13985" y="1727"/>
                  </a:lnTo>
                  <a:lnTo>
                    <a:pt x="14213" y="1689"/>
                  </a:lnTo>
                  <a:lnTo>
                    <a:pt x="14460" y="1670"/>
                  </a:lnTo>
                  <a:lnTo>
                    <a:pt x="14460" y="1670"/>
                  </a:lnTo>
                  <a:lnTo>
                    <a:pt x="14725" y="1689"/>
                  </a:lnTo>
                  <a:lnTo>
                    <a:pt x="14953" y="1727"/>
                  </a:lnTo>
                  <a:lnTo>
                    <a:pt x="15143" y="1784"/>
                  </a:lnTo>
                  <a:lnTo>
                    <a:pt x="15332" y="1860"/>
                  </a:lnTo>
                  <a:lnTo>
                    <a:pt x="15484" y="1955"/>
                  </a:lnTo>
                  <a:lnTo>
                    <a:pt x="15636" y="2069"/>
                  </a:lnTo>
                  <a:lnTo>
                    <a:pt x="15902" y="2296"/>
                  </a:lnTo>
                  <a:lnTo>
                    <a:pt x="16186" y="2524"/>
                  </a:lnTo>
                  <a:lnTo>
                    <a:pt x="16338" y="2619"/>
                  </a:lnTo>
                  <a:lnTo>
                    <a:pt x="16490" y="2714"/>
                  </a:lnTo>
                  <a:lnTo>
                    <a:pt x="16680" y="2790"/>
                  </a:lnTo>
                  <a:lnTo>
                    <a:pt x="16869" y="2847"/>
                  </a:lnTo>
                  <a:lnTo>
                    <a:pt x="17097" y="2904"/>
                  </a:lnTo>
                  <a:lnTo>
                    <a:pt x="17344" y="2904"/>
                  </a:lnTo>
                  <a:lnTo>
                    <a:pt x="17344" y="2904"/>
                  </a:lnTo>
                  <a:lnTo>
                    <a:pt x="17610" y="2904"/>
                  </a:lnTo>
                  <a:lnTo>
                    <a:pt x="17837" y="2847"/>
                  </a:lnTo>
                  <a:lnTo>
                    <a:pt x="18027" y="2790"/>
                  </a:lnTo>
                  <a:lnTo>
                    <a:pt x="18198" y="2714"/>
                  </a:lnTo>
                  <a:lnTo>
                    <a:pt x="18369" y="2619"/>
                  </a:lnTo>
                  <a:lnTo>
                    <a:pt x="18520" y="2524"/>
                  </a:lnTo>
                  <a:lnTo>
                    <a:pt x="18786" y="2296"/>
                  </a:lnTo>
                  <a:lnTo>
                    <a:pt x="19071" y="2069"/>
                  </a:lnTo>
                  <a:lnTo>
                    <a:pt x="19222" y="1955"/>
                  </a:lnTo>
                  <a:lnTo>
                    <a:pt x="19374" y="1860"/>
                  </a:lnTo>
                  <a:lnTo>
                    <a:pt x="19564" y="1784"/>
                  </a:lnTo>
                  <a:lnTo>
                    <a:pt x="19754" y="1727"/>
                  </a:lnTo>
                  <a:lnTo>
                    <a:pt x="19981" y="1689"/>
                  </a:lnTo>
                  <a:lnTo>
                    <a:pt x="20228" y="1670"/>
                  </a:lnTo>
                  <a:lnTo>
                    <a:pt x="20228" y="1670"/>
                  </a:lnTo>
                  <a:lnTo>
                    <a:pt x="20475" y="1689"/>
                  </a:lnTo>
                  <a:lnTo>
                    <a:pt x="20703" y="1727"/>
                  </a:lnTo>
                  <a:lnTo>
                    <a:pt x="20892" y="1784"/>
                  </a:lnTo>
                  <a:lnTo>
                    <a:pt x="21063" y="1860"/>
                  </a:lnTo>
                  <a:lnTo>
                    <a:pt x="21234" y="1955"/>
                  </a:lnTo>
                  <a:lnTo>
                    <a:pt x="21367" y="2050"/>
                  </a:lnTo>
                  <a:lnTo>
                    <a:pt x="21651" y="2258"/>
                  </a:lnTo>
                  <a:lnTo>
                    <a:pt x="21917" y="2486"/>
                  </a:lnTo>
                  <a:lnTo>
                    <a:pt x="22050" y="2581"/>
                  </a:lnTo>
                  <a:lnTo>
                    <a:pt x="22202" y="2676"/>
                  </a:lnTo>
                  <a:lnTo>
                    <a:pt x="22372" y="2771"/>
                  </a:lnTo>
                  <a:lnTo>
                    <a:pt x="22562" y="2828"/>
                  </a:lnTo>
                  <a:lnTo>
                    <a:pt x="22771" y="2885"/>
                  </a:lnTo>
                  <a:lnTo>
                    <a:pt x="22999" y="2904"/>
                  </a:lnTo>
                  <a:lnTo>
                    <a:pt x="22999" y="2904"/>
                  </a:lnTo>
                  <a:lnTo>
                    <a:pt x="22999" y="2904"/>
                  </a:lnTo>
                  <a:lnTo>
                    <a:pt x="23226" y="2885"/>
                  </a:lnTo>
                  <a:lnTo>
                    <a:pt x="23435" y="2828"/>
                  </a:lnTo>
                  <a:lnTo>
                    <a:pt x="23625" y="2771"/>
                  </a:lnTo>
                  <a:lnTo>
                    <a:pt x="23796" y="2695"/>
                  </a:lnTo>
                  <a:lnTo>
                    <a:pt x="23947" y="2600"/>
                  </a:lnTo>
                  <a:lnTo>
                    <a:pt x="24099" y="2486"/>
                  </a:lnTo>
                  <a:lnTo>
                    <a:pt x="24365" y="2277"/>
                  </a:lnTo>
                  <a:lnTo>
                    <a:pt x="24631" y="2050"/>
                  </a:lnTo>
                  <a:lnTo>
                    <a:pt x="24782" y="1955"/>
                  </a:lnTo>
                  <a:lnTo>
                    <a:pt x="24934" y="1860"/>
                  </a:lnTo>
                  <a:lnTo>
                    <a:pt x="25124" y="1784"/>
                  </a:lnTo>
                  <a:lnTo>
                    <a:pt x="25314" y="1727"/>
                  </a:lnTo>
                  <a:lnTo>
                    <a:pt x="25522" y="1689"/>
                  </a:lnTo>
                  <a:lnTo>
                    <a:pt x="25788" y="1670"/>
                  </a:lnTo>
                  <a:lnTo>
                    <a:pt x="25788" y="1670"/>
                  </a:lnTo>
                  <a:lnTo>
                    <a:pt x="26035" y="1689"/>
                  </a:lnTo>
                  <a:lnTo>
                    <a:pt x="26262" y="1727"/>
                  </a:lnTo>
                  <a:lnTo>
                    <a:pt x="26452" y="1784"/>
                  </a:lnTo>
                  <a:lnTo>
                    <a:pt x="26642" y="1860"/>
                  </a:lnTo>
                  <a:lnTo>
                    <a:pt x="26794" y="1955"/>
                  </a:lnTo>
                  <a:lnTo>
                    <a:pt x="26946" y="2069"/>
                  </a:lnTo>
                  <a:lnTo>
                    <a:pt x="27230" y="2296"/>
                  </a:lnTo>
                  <a:lnTo>
                    <a:pt x="27496" y="2524"/>
                  </a:lnTo>
                  <a:lnTo>
                    <a:pt x="27648" y="2619"/>
                  </a:lnTo>
                  <a:lnTo>
                    <a:pt x="27799" y="2714"/>
                  </a:lnTo>
                  <a:lnTo>
                    <a:pt x="27989" y="2790"/>
                  </a:lnTo>
                  <a:lnTo>
                    <a:pt x="28179" y="2847"/>
                  </a:lnTo>
                  <a:lnTo>
                    <a:pt x="28407" y="2904"/>
                  </a:lnTo>
                  <a:lnTo>
                    <a:pt x="28653" y="2904"/>
                  </a:lnTo>
                  <a:lnTo>
                    <a:pt x="28653" y="2904"/>
                  </a:lnTo>
                  <a:lnTo>
                    <a:pt x="28919" y="2904"/>
                  </a:lnTo>
                  <a:lnTo>
                    <a:pt x="29147" y="2847"/>
                  </a:lnTo>
                  <a:lnTo>
                    <a:pt x="29337" y="2790"/>
                  </a:lnTo>
                  <a:lnTo>
                    <a:pt x="29526" y="2714"/>
                  </a:lnTo>
                  <a:lnTo>
                    <a:pt x="29678" y="2619"/>
                  </a:lnTo>
                  <a:lnTo>
                    <a:pt x="29830" y="2524"/>
                  </a:lnTo>
                  <a:lnTo>
                    <a:pt x="30096" y="2296"/>
                  </a:lnTo>
                  <a:lnTo>
                    <a:pt x="30380" y="2069"/>
                  </a:lnTo>
                  <a:lnTo>
                    <a:pt x="30532" y="1955"/>
                  </a:lnTo>
                  <a:lnTo>
                    <a:pt x="30684" y="1860"/>
                  </a:lnTo>
                  <a:lnTo>
                    <a:pt x="30874" y="1784"/>
                  </a:lnTo>
                  <a:lnTo>
                    <a:pt x="31063" y="1727"/>
                  </a:lnTo>
                  <a:lnTo>
                    <a:pt x="31291" y="1689"/>
                  </a:lnTo>
                  <a:lnTo>
                    <a:pt x="31538" y="1670"/>
                  </a:lnTo>
                  <a:lnTo>
                    <a:pt x="31538" y="1670"/>
                  </a:lnTo>
                  <a:lnTo>
                    <a:pt x="31803" y="1689"/>
                  </a:lnTo>
                  <a:lnTo>
                    <a:pt x="32031" y="1727"/>
                  </a:lnTo>
                  <a:lnTo>
                    <a:pt x="32221" y="1784"/>
                  </a:lnTo>
                  <a:lnTo>
                    <a:pt x="32392" y="1860"/>
                  </a:lnTo>
                  <a:lnTo>
                    <a:pt x="32562" y="1955"/>
                  </a:lnTo>
                  <a:lnTo>
                    <a:pt x="32714" y="2069"/>
                  </a:lnTo>
                  <a:lnTo>
                    <a:pt x="32980" y="2296"/>
                  </a:lnTo>
                  <a:lnTo>
                    <a:pt x="33265" y="2524"/>
                  </a:lnTo>
                  <a:lnTo>
                    <a:pt x="33416" y="2619"/>
                  </a:lnTo>
                  <a:lnTo>
                    <a:pt x="33568" y="2714"/>
                  </a:lnTo>
                  <a:lnTo>
                    <a:pt x="33758" y="2790"/>
                  </a:lnTo>
                  <a:lnTo>
                    <a:pt x="33948" y="2847"/>
                  </a:lnTo>
                  <a:lnTo>
                    <a:pt x="34175" y="2904"/>
                  </a:lnTo>
                  <a:lnTo>
                    <a:pt x="34422" y="2904"/>
                  </a:lnTo>
                  <a:lnTo>
                    <a:pt x="34422" y="2904"/>
                  </a:lnTo>
                  <a:lnTo>
                    <a:pt x="34688" y="2904"/>
                  </a:lnTo>
                  <a:lnTo>
                    <a:pt x="34896" y="2847"/>
                  </a:lnTo>
                  <a:lnTo>
                    <a:pt x="35105" y="2790"/>
                  </a:lnTo>
                  <a:lnTo>
                    <a:pt x="35276" y="2714"/>
                  </a:lnTo>
                  <a:lnTo>
                    <a:pt x="35447" y="2619"/>
                  </a:lnTo>
                  <a:lnTo>
                    <a:pt x="35599" y="2524"/>
                  </a:lnTo>
                  <a:lnTo>
                    <a:pt x="35864" y="2296"/>
                  </a:lnTo>
                  <a:lnTo>
                    <a:pt x="36149" y="2069"/>
                  </a:lnTo>
                  <a:lnTo>
                    <a:pt x="36301" y="1955"/>
                  </a:lnTo>
                  <a:lnTo>
                    <a:pt x="36452" y="1860"/>
                  </a:lnTo>
                  <a:lnTo>
                    <a:pt x="36623" y="1784"/>
                  </a:lnTo>
                  <a:lnTo>
                    <a:pt x="36832" y="1727"/>
                  </a:lnTo>
                  <a:lnTo>
                    <a:pt x="37060" y="1689"/>
                  </a:lnTo>
                  <a:lnTo>
                    <a:pt x="37306" y="1670"/>
                  </a:lnTo>
                  <a:lnTo>
                    <a:pt x="37306" y="1670"/>
                  </a:lnTo>
                  <a:lnTo>
                    <a:pt x="37572" y="1689"/>
                  </a:lnTo>
                  <a:lnTo>
                    <a:pt x="37781" y="1727"/>
                  </a:lnTo>
                  <a:lnTo>
                    <a:pt x="37989" y="1784"/>
                  </a:lnTo>
                  <a:lnTo>
                    <a:pt x="38160" y="1860"/>
                  </a:lnTo>
                  <a:lnTo>
                    <a:pt x="38331" y="1955"/>
                  </a:lnTo>
                  <a:lnTo>
                    <a:pt x="38483" y="2069"/>
                  </a:lnTo>
                  <a:lnTo>
                    <a:pt x="38748" y="2296"/>
                  </a:lnTo>
                  <a:lnTo>
                    <a:pt x="39033" y="2524"/>
                  </a:lnTo>
                  <a:lnTo>
                    <a:pt x="39166" y="2619"/>
                  </a:lnTo>
                  <a:lnTo>
                    <a:pt x="39337" y="2714"/>
                  </a:lnTo>
                  <a:lnTo>
                    <a:pt x="39508" y="2790"/>
                  </a:lnTo>
                  <a:lnTo>
                    <a:pt x="39716" y="2847"/>
                  </a:lnTo>
                  <a:lnTo>
                    <a:pt x="39944" y="2904"/>
                  </a:lnTo>
                  <a:lnTo>
                    <a:pt x="40191" y="2904"/>
                  </a:lnTo>
                  <a:lnTo>
                    <a:pt x="40191" y="2904"/>
                  </a:lnTo>
                  <a:lnTo>
                    <a:pt x="40437" y="2904"/>
                  </a:lnTo>
                  <a:lnTo>
                    <a:pt x="40665" y="2847"/>
                  </a:lnTo>
                  <a:lnTo>
                    <a:pt x="40874" y="2790"/>
                  </a:lnTo>
                  <a:lnTo>
                    <a:pt x="41045" y="2714"/>
                  </a:lnTo>
                  <a:lnTo>
                    <a:pt x="41215" y="2619"/>
                  </a:lnTo>
                  <a:lnTo>
                    <a:pt x="41367" y="2524"/>
                  </a:lnTo>
                  <a:lnTo>
                    <a:pt x="41633" y="2296"/>
                  </a:lnTo>
                  <a:lnTo>
                    <a:pt x="41917" y="2069"/>
                  </a:lnTo>
                  <a:lnTo>
                    <a:pt x="42050" y="1955"/>
                  </a:lnTo>
                  <a:lnTo>
                    <a:pt x="42221" y="1860"/>
                  </a:lnTo>
                  <a:lnTo>
                    <a:pt x="42392" y="1784"/>
                  </a:lnTo>
                  <a:lnTo>
                    <a:pt x="42601" y="1727"/>
                  </a:lnTo>
                  <a:lnTo>
                    <a:pt x="42828" y="1689"/>
                  </a:lnTo>
                  <a:lnTo>
                    <a:pt x="43075" y="1670"/>
                  </a:lnTo>
                  <a:lnTo>
                    <a:pt x="43075" y="1670"/>
                  </a:lnTo>
                  <a:lnTo>
                    <a:pt x="43322" y="1689"/>
                  </a:lnTo>
                  <a:lnTo>
                    <a:pt x="43549" y="1727"/>
                  </a:lnTo>
                  <a:lnTo>
                    <a:pt x="43739" y="1784"/>
                  </a:lnTo>
                  <a:lnTo>
                    <a:pt x="43910" y="1860"/>
                  </a:lnTo>
                  <a:lnTo>
                    <a:pt x="44062" y="1955"/>
                  </a:lnTo>
                  <a:lnTo>
                    <a:pt x="44214" y="2050"/>
                  </a:lnTo>
                  <a:lnTo>
                    <a:pt x="44479" y="2258"/>
                  </a:lnTo>
                  <a:lnTo>
                    <a:pt x="44745" y="2486"/>
                  </a:lnTo>
                  <a:lnTo>
                    <a:pt x="44897" y="2581"/>
                  </a:lnTo>
                  <a:lnTo>
                    <a:pt x="45048" y="2676"/>
                  </a:lnTo>
                  <a:lnTo>
                    <a:pt x="45219" y="2771"/>
                  </a:lnTo>
                  <a:lnTo>
                    <a:pt x="45390" y="2828"/>
                  </a:lnTo>
                  <a:lnTo>
                    <a:pt x="45599" y="2885"/>
                  </a:lnTo>
                  <a:lnTo>
                    <a:pt x="45845" y="2904"/>
                  </a:lnTo>
                  <a:lnTo>
                    <a:pt x="45845" y="2904"/>
                  </a:lnTo>
                  <a:lnTo>
                    <a:pt x="45845" y="2904"/>
                  </a:lnTo>
                  <a:lnTo>
                    <a:pt x="46073" y="2885"/>
                  </a:lnTo>
                  <a:lnTo>
                    <a:pt x="46282" y="2828"/>
                  </a:lnTo>
                  <a:lnTo>
                    <a:pt x="46472" y="2771"/>
                  </a:lnTo>
                  <a:lnTo>
                    <a:pt x="46642" y="2695"/>
                  </a:lnTo>
                  <a:lnTo>
                    <a:pt x="46794" y="2600"/>
                  </a:lnTo>
                  <a:lnTo>
                    <a:pt x="46946" y="2486"/>
                  </a:lnTo>
                  <a:lnTo>
                    <a:pt x="47212" y="2277"/>
                  </a:lnTo>
                  <a:lnTo>
                    <a:pt x="47477" y="2050"/>
                  </a:lnTo>
                  <a:lnTo>
                    <a:pt x="47629" y="1955"/>
                  </a:lnTo>
                  <a:lnTo>
                    <a:pt x="47781" y="1860"/>
                  </a:lnTo>
                  <a:lnTo>
                    <a:pt x="47952" y="1784"/>
                  </a:lnTo>
                  <a:lnTo>
                    <a:pt x="48160" y="1727"/>
                  </a:lnTo>
                  <a:lnTo>
                    <a:pt x="48369" y="1689"/>
                  </a:lnTo>
                  <a:lnTo>
                    <a:pt x="48616" y="1670"/>
                  </a:lnTo>
                  <a:lnTo>
                    <a:pt x="48616" y="1670"/>
                  </a:lnTo>
                  <a:lnTo>
                    <a:pt x="48882" y="1689"/>
                  </a:lnTo>
                  <a:lnTo>
                    <a:pt x="49109" y="1727"/>
                  </a:lnTo>
                  <a:lnTo>
                    <a:pt x="49299" y="1784"/>
                  </a:lnTo>
                  <a:lnTo>
                    <a:pt x="49470" y="1860"/>
                  </a:lnTo>
                  <a:lnTo>
                    <a:pt x="49641" y="1955"/>
                  </a:lnTo>
                  <a:lnTo>
                    <a:pt x="49792" y="2069"/>
                  </a:lnTo>
                  <a:lnTo>
                    <a:pt x="50058" y="2296"/>
                  </a:lnTo>
                  <a:lnTo>
                    <a:pt x="50343" y="2524"/>
                  </a:lnTo>
                  <a:lnTo>
                    <a:pt x="50494" y="2619"/>
                  </a:lnTo>
                  <a:lnTo>
                    <a:pt x="50646" y="2714"/>
                  </a:lnTo>
                  <a:lnTo>
                    <a:pt x="50836" y="2790"/>
                  </a:lnTo>
                  <a:lnTo>
                    <a:pt x="51026" y="2847"/>
                  </a:lnTo>
                  <a:lnTo>
                    <a:pt x="51254" y="2904"/>
                  </a:lnTo>
                  <a:lnTo>
                    <a:pt x="51500" y="2904"/>
                  </a:lnTo>
                  <a:lnTo>
                    <a:pt x="51500" y="2904"/>
                  </a:lnTo>
                  <a:lnTo>
                    <a:pt x="51766" y="2904"/>
                  </a:lnTo>
                  <a:lnTo>
                    <a:pt x="51975" y="2847"/>
                  </a:lnTo>
                  <a:lnTo>
                    <a:pt x="52183" y="2790"/>
                  </a:lnTo>
                  <a:lnTo>
                    <a:pt x="52354" y="2714"/>
                  </a:lnTo>
                  <a:lnTo>
                    <a:pt x="52525" y="2619"/>
                  </a:lnTo>
                  <a:lnTo>
                    <a:pt x="52677" y="2524"/>
                  </a:lnTo>
                  <a:lnTo>
                    <a:pt x="52942" y="2296"/>
                  </a:lnTo>
                  <a:lnTo>
                    <a:pt x="53227" y="2069"/>
                  </a:lnTo>
                  <a:lnTo>
                    <a:pt x="53379" y="1955"/>
                  </a:lnTo>
                  <a:lnTo>
                    <a:pt x="53531" y="1860"/>
                  </a:lnTo>
                  <a:lnTo>
                    <a:pt x="53701" y="1784"/>
                  </a:lnTo>
                  <a:lnTo>
                    <a:pt x="53910" y="1727"/>
                  </a:lnTo>
                  <a:lnTo>
                    <a:pt x="54138" y="1689"/>
                  </a:lnTo>
                  <a:lnTo>
                    <a:pt x="54385" y="1670"/>
                  </a:lnTo>
                  <a:lnTo>
                    <a:pt x="54385" y="1670"/>
                  </a:lnTo>
                  <a:lnTo>
                    <a:pt x="54631" y="1689"/>
                  </a:lnTo>
                  <a:lnTo>
                    <a:pt x="54859" y="1727"/>
                  </a:lnTo>
                  <a:lnTo>
                    <a:pt x="55068" y="1784"/>
                  </a:lnTo>
                  <a:lnTo>
                    <a:pt x="55238" y="1860"/>
                  </a:lnTo>
                  <a:lnTo>
                    <a:pt x="55409" y="1955"/>
                  </a:lnTo>
                  <a:lnTo>
                    <a:pt x="55561" y="2069"/>
                  </a:lnTo>
                  <a:lnTo>
                    <a:pt x="55827" y="2296"/>
                  </a:lnTo>
                  <a:lnTo>
                    <a:pt x="56111" y="2524"/>
                  </a:lnTo>
                  <a:lnTo>
                    <a:pt x="56244" y="2619"/>
                  </a:lnTo>
                  <a:lnTo>
                    <a:pt x="56415" y="2714"/>
                  </a:lnTo>
                  <a:lnTo>
                    <a:pt x="56586" y="2790"/>
                  </a:lnTo>
                  <a:lnTo>
                    <a:pt x="56794" y="2847"/>
                  </a:lnTo>
                  <a:lnTo>
                    <a:pt x="57022" y="2904"/>
                  </a:lnTo>
                  <a:lnTo>
                    <a:pt x="57269" y="2904"/>
                  </a:lnTo>
                  <a:lnTo>
                    <a:pt x="57269" y="2904"/>
                  </a:lnTo>
                  <a:lnTo>
                    <a:pt x="57516" y="2904"/>
                  </a:lnTo>
                  <a:lnTo>
                    <a:pt x="57743" y="2847"/>
                  </a:lnTo>
                  <a:lnTo>
                    <a:pt x="57952" y="2790"/>
                  </a:lnTo>
                  <a:lnTo>
                    <a:pt x="58123" y="2714"/>
                  </a:lnTo>
                  <a:lnTo>
                    <a:pt x="58294" y="2619"/>
                  </a:lnTo>
                  <a:lnTo>
                    <a:pt x="58426" y="2524"/>
                  </a:lnTo>
                  <a:lnTo>
                    <a:pt x="58711" y="2296"/>
                  </a:lnTo>
                  <a:lnTo>
                    <a:pt x="58977" y="2069"/>
                  </a:lnTo>
                  <a:lnTo>
                    <a:pt x="59128" y="1955"/>
                  </a:lnTo>
                  <a:lnTo>
                    <a:pt x="59299" y="1860"/>
                  </a:lnTo>
                  <a:lnTo>
                    <a:pt x="59470" y="1784"/>
                  </a:lnTo>
                  <a:lnTo>
                    <a:pt x="59679" y="1727"/>
                  </a:lnTo>
                  <a:lnTo>
                    <a:pt x="59906" y="1689"/>
                  </a:lnTo>
                  <a:lnTo>
                    <a:pt x="60153" y="1670"/>
                  </a:lnTo>
                  <a:lnTo>
                    <a:pt x="60153" y="1670"/>
                  </a:lnTo>
                  <a:lnTo>
                    <a:pt x="60400" y="1689"/>
                  </a:lnTo>
                  <a:lnTo>
                    <a:pt x="60628" y="1727"/>
                  </a:lnTo>
                  <a:lnTo>
                    <a:pt x="60836" y="1784"/>
                  </a:lnTo>
                  <a:lnTo>
                    <a:pt x="61007" y="1860"/>
                  </a:lnTo>
                  <a:lnTo>
                    <a:pt x="61178" y="1955"/>
                  </a:lnTo>
                  <a:lnTo>
                    <a:pt x="61311" y="2069"/>
                  </a:lnTo>
                  <a:lnTo>
                    <a:pt x="61595" y="2296"/>
                  </a:lnTo>
                  <a:lnTo>
                    <a:pt x="61861" y="2524"/>
                  </a:lnTo>
                  <a:lnTo>
                    <a:pt x="62013" y="2619"/>
                  </a:lnTo>
                  <a:lnTo>
                    <a:pt x="62184" y="2714"/>
                  </a:lnTo>
                  <a:lnTo>
                    <a:pt x="62354" y="2790"/>
                  </a:lnTo>
                  <a:lnTo>
                    <a:pt x="62563" y="2847"/>
                  </a:lnTo>
                  <a:lnTo>
                    <a:pt x="62772" y="2904"/>
                  </a:lnTo>
                  <a:lnTo>
                    <a:pt x="63037" y="2904"/>
                  </a:lnTo>
                  <a:lnTo>
                    <a:pt x="63037" y="2904"/>
                  </a:lnTo>
                  <a:lnTo>
                    <a:pt x="63284" y="2904"/>
                  </a:lnTo>
                  <a:lnTo>
                    <a:pt x="63512" y="2847"/>
                  </a:lnTo>
                  <a:lnTo>
                    <a:pt x="63721" y="2790"/>
                  </a:lnTo>
                  <a:lnTo>
                    <a:pt x="63891" y="2714"/>
                  </a:lnTo>
                  <a:lnTo>
                    <a:pt x="64043" y="2619"/>
                  </a:lnTo>
                  <a:lnTo>
                    <a:pt x="64195" y="2524"/>
                  </a:lnTo>
                  <a:lnTo>
                    <a:pt x="64480" y="2296"/>
                  </a:lnTo>
                  <a:lnTo>
                    <a:pt x="64745" y="2069"/>
                  </a:lnTo>
                  <a:lnTo>
                    <a:pt x="64897" y="1955"/>
                  </a:lnTo>
                  <a:lnTo>
                    <a:pt x="65068" y="1860"/>
                  </a:lnTo>
                  <a:lnTo>
                    <a:pt x="65239" y="1784"/>
                  </a:lnTo>
                  <a:lnTo>
                    <a:pt x="65447" y="1727"/>
                  </a:lnTo>
                  <a:lnTo>
                    <a:pt x="65656" y="1689"/>
                  </a:lnTo>
                  <a:lnTo>
                    <a:pt x="65922" y="1670"/>
                  </a:lnTo>
                  <a:lnTo>
                    <a:pt x="65922" y="1670"/>
                  </a:lnTo>
                  <a:lnTo>
                    <a:pt x="66168" y="1689"/>
                  </a:lnTo>
                  <a:lnTo>
                    <a:pt x="66377" y="1727"/>
                  </a:lnTo>
                  <a:lnTo>
                    <a:pt x="66586" y="1784"/>
                  </a:lnTo>
                  <a:lnTo>
                    <a:pt x="66757" y="1860"/>
                  </a:lnTo>
                  <a:lnTo>
                    <a:pt x="66909" y="1955"/>
                  </a:lnTo>
                  <a:lnTo>
                    <a:pt x="67060" y="2050"/>
                  </a:lnTo>
                  <a:lnTo>
                    <a:pt x="67326" y="2258"/>
                  </a:lnTo>
                  <a:lnTo>
                    <a:pt x="67592" y="2486"/>
                  </a:lnTo>
                  <a:lnTo>
                    <a:pt x="67743" y="2581"/>
                  </a:lnTo>
                  <a:lnTo>
                    <a:pt x="67895" y="2676"/>
                  </a:lnTo>
                  <a:lnTo>
                    <a:pt x="68047" y="2771"/>
                  </a:lnTo>
                  <a:lnTo>
                    <a:pt x="68237" y="2828"/>
                  </a:lnTo>
                  <a:lnTo>
                    <a:pt x="68446" y="2885"/>
                  </a:lnTo>
                  <a:lnTo>
                    <a:pt x="68673" y="2904"/>
                  </a:lnTo>
                  <a:lnTo>
                    <a:pt x="68673" y="2904"/>
                  </a:lnTo>
                  <a:lnTo>
                    <a:pt x="68673" y="2904"/>
                  </a:lnTo>
                  <a:lnTo>
                    <a:pt x="68920" y="2885"/>
                  </a:lnTo>
                  <a:lnTo>
                    <a:pt x="69129" y="2828"/>
                  </a:lnTo>
                  <a:lnTo>
                    <a:pt x="69318" y="2771"/>
                  </a:lnTo>
                  <a:lnTo>
                    <a:pt x="69489" y="2695"/>
                  </a:lnTo>
                  <a:lnTo>
                    <a:pt x="69641" y="2600"/>
                  </a:lnTo>
                  <a:lnTo>
                    <a:pt x="69774" y="2486"/>
                  </a:lnTo>
                  <a:lnTo>
                    <a:pt x="70040" y="2277"/>
                  </a:lnTo>
                  <a:lnTo>
                    <a:pt x="70324" y="2050"/>
                  </a:lnTo>
                  <a:lnTo>
                    <a:pt x="70457" y="1955"/>
                  </a:lnTo>
                  <a:lnTo>
                    <a:pt x="70628" y="1860"/>
                  </a:lnTo>
                  <a:lnTo>
                    <a:pt x="70799" y="1784"/>
                  </a:lnTo>
                  <a:lnTo>
                    <a:pt x="70988" y="1727"/>
                  </a:lnTo>
                  <a:lnTo>
                    <a:pt x="71216" y="1689"/>
                  </a:lnTo>
                  <a:lnTo>
                    <a:pt x="71463" y="1670"/>
                  </a:lnTo>
                  <a:lnTo>
                    <a:pt x="71463" y="1670"/>
                  </a:lnTo>
                  <a:lnTo>
                    <a:pt x="71709" y="1689"/>
                  </a:lnTo>
                  <a:lnTo>
                    <a:pt x="71937" y="1727"/>
                  </a:lnTo>
                  <a:lnTo>
                    <a:pt x="72146" y="1784"/>
                  </a:lnTo>
                  <a:lnTo>
                    <a:pt x="72317" y="1860"/>
                  </a:lnTo>
                  <a:lnTo>
                    <a:pt x="72487" y="1955"/>
                  </a:lnTo>
                  <a:lnTo>
                    <a:pt x="72620" y="2069"/>
                  </a:lnTo>
                  <a:lnTo>
                    <a:pt x="72905" y="2296"/>
                  </a:lnTo>
                  <a:lnTo>
                    <a:pt x="73189" y="2524"/>
                  </a:lnTo>
                  <a:lnTo>
                    <a:pt x="73322" y="2619"/>
                  </a:lnTo>
                  <a:lnTo>
                    <a:pt x="73493" y="2714"/>
                  </a:lnTo>
                  <a:lnTo>
                    <a:pt x="73664" y="2790"/>
                  </a:lnTo>
                  <a:lnTo>
                    <a:pt x="73873" y="2847"/>
                  </a:lnTo>
                  <a:lnTo>
                    <a:pt x="74100" y="2904"/>
                  </a:lnTo>
                  <a:lnTo>
                    <a:pt x="74347" y="2904"/>
                  </a:lnTo>
                  <a:lnTo>
                    <a:pt x="74347" y="2904"/>
                  </a:lnTo>
                  <a:lnTo>
                    <a:pt x="74594" y="2904"/>
                  </a:lnTo>
                  <a:lnTo>
                    <a:pt x="74821" y="2847"/>
                  </a:lnTo>
                  <a:lnTo>
                    <a:pt x="75030" y="2790"/>
                  </a:lnTo>
                  <a:lnTo>
                    <a:pt x="75201" y="2714"/>
                  </a:lnTo>
                  <a:lnTo>
                    <a:pt x="75372" y="2619"/>
                  </a:lnTo>
                  <a:lnTo>
                    <a:pt x="75505" y="2524"/>
                  </a:lnTo>
                  <a:lnTo>
                    <a:pt x="75789" y="2296"/>
                  </a:lnTo>
                  <a:lnTo>
                    <a:pt x="76055" y="2069"/>
                  </a:lnTo>
                  <a:lnTo>
                    <a:pt x="76207" y="1955"/>
                  </a:lnTo>
                  <a:lnTo>
                    <a:pt x="76377" y="1860"/>
                  </a:lnTo>
                  <a:lnTo>
                    <a:pt x="76548" y="1784"/>
                  </a:lnTo>
                  <a:lnTo>
                    <a:pt x="76757" y="1727"/>
                  </a:lnTo>
                  <a:lnTo>
                    <a:pt x="76966" y="1689"/>
                  </a:lnTo>
                  <a:lnTo>
                    <a:pt x="77231" y="1670"/>
                  </a:lnTo>
                  <a:lnTo>
                    <a:pt x="77231" y="1670"/>
                  </a:lnTo>
                  <a:lnTo>
                    <a:pt x="77478" y="1689"/>
                  </a:lnTo>
                  <a:lnTo>
                    <a:pt x="77706" y="1727"/>
                  </a:lnTo>
                  <a:lnTo>
                    <a:pt x="77914" y="1784"/>
                  </a:lnTo>
                  <a:lnTo>
                    <a:pt x="78085" y="1860"/>
                  </a:lnTo>
                  <a:lnTo>
                    <a:pt x="78237" y="1955"/>
                  </a:lnTo>
                  <a:lnTo>
                    <a:pt x="78389" y="2069"/>
                  </a:lnTo>
                  <a:lnTo>
                    <a:pt x="78673" y="2296"/>
                  </a:lnTo>
                  <a:lnTo>
                    <a:pt x="78939" y="2524"/>
                  </a:lnTo>
                  <a:lnTo>
                    <a:pt x="79091" y="2619"/>
                  </a:lnTo>
                  <a:lnTo>
                    <a:pt x="79262" y="2714"/>
                  </a:lnTo>
                  <a:lnTo>
                    <a:pt x="79433" y="2790"/>
                  </a:lnTo>
                  <a:lnTo>
                    <a:pt x="79641" y="2847"/>
                  </a:lnTo>
                  <a:lnTo>
                    <a:pt x="79850" y="2904"/>
                  </a:lnTo>
                  <a:lnTo>
                    <a:pt x="80116" y="2904"/>
                  </a:lnTo>
                  <a:lnTo>
                    <a:pt x="80116" y="2904"/>
                  </a:lnTo>
                  <a:lnTo>
                    <a:pt x="80362" y="2904"/>
                  </a:lnTo>
                  <a:lnTo>
                    <a:pt x="80590" y="2847"/>
                  </a:lnTo>
                  <a:lnTo>
                    <a:pt x="80780" y="2790"/>
                  </a:lnTo>
                  <a:lnTo>
                    <a:pt x="80970" y="2714"/>
                  </a:lnTo>
                  <a:lnTo>
                    <a:pt x="81121" y="2619"/>
                  </a:lnTo>
                  <a:lnTo>
                    <a:pt x="81273" y="2524"/>
                  </a:lnTo>
                  <a:lnTo>
                    <a:pt x="81558" y="2296"/>
                  </a:lnTo>
                  <a:lnTo>
                    <a:pt x="81823" y="2069"/>
                  </a:lnTo>
                  <a:lnTo>
                    <a:pt x="81975" y="1955"/>
                  </a:lnTo>
                  <a:lnTo>
                    <a:pt x="82146" y="1860"/>
                  </a:lnTo>
                  <a:lnTo>
                    <a:pt x="82317" y="1784"/>
                  </a:lnTo>
                  <a:lnTo>
                    <a:pt x="82507" y="1727"/>
                  </a:lnTo>
                  <a:lnTo>
                    <a:pt x="82734" y="1689"/>
                  </a:lnTo>
                  <a:lnTo>
                    <a:pt x="83000" y="1670"/>
                  </a:lnTo>
                  <a:lnTo>
                    <a:pt x="83000" y="1670"/>
                  </a:lnTo>
                  <a:lnTo>
                    <a:pt x="83247" y="1689"/>
                  </a:lnTo>
                  <a:lnTo>
                    <a:pt x="83474" y="1727"/>
                  </a:lnTo>
                  <a:lnTo>
                    <a:pt x="83664" y="1784"/>
                  </a:lnTo>
                  <a:lnTo>
                    <a:pt x="83854" y="1860"/>
                  </a:lnTo>
                  <a:lnTo>
                    <a:pt x="84006" y="1955"/>
                  </a:lnTo>
                  <a:lnTo>
                    <a:pt x="84157" y="2069"/>
                  </a:lnTo>
                  <a:lnTo>
                    <a:pt x="84442" y="2296"/>
                  </a:lnTo>
                  <a:lnTo>
                    <a:pt x="84708" y="2524"/>
                  </a:lnTo>
                  <a:lnTo>
                    <a:pt x="84860" y="2619"/>
                  </a:lnTo>
                  <a:lnTo>
                    <a:pt x="85011" y="2714"/>
                  </a:lnTo>
                  <a:lnTo>
                    <a:pt x="85201" y="2790"/>
                  </a:lnTo>
                  <a:lnTo>
                    <a:pt x="85391" y="2847"/>
                  </a:lnTo>
                  <a:lnTo>
                    <a:pt x="85619" y="2904"/>
                  </a:lnTo>
                  <a:lnTo>
                    <a:pt x="85884" y="2904"/>
                  </a:lnTo>
                  <a:lnTo>
                    <a:pt x="85884" y="2904"/>
                  </a:lnTo>
                  <a:lnTo>
                    <a:pt x="86131" y="2904"/>
                  </a:lnTo>
                  <a:lnTo>
                    <a:pt x="86359" y="2847"/>
                  </a:lnTo>
                  <a:lnTo>
                    <a:pt x="86548" y="2790"/>
                  </a:lnTo>
                  <a:lnTo>
                    <a:pt x="86738" y="2714"/>
                  </a:lnTo>
                  <a:lnTo>
                    <a:pt x="86890" y="2619"/>
                  </a:lnTo>
                  <a:lnTo>
                    <a:pt x="87042" y="2524"/>
                  </a:lnTo>
                  <a:lnTo>
                    <a:pt x="87326" y="2296"/>
                  </a:lnTo>
                  <a:lnTo>
                    <a:pt x="87592" y="2069"/>
                  </a:lnTo>
                  <a:lnTo>
                    <a:pt x="87744" y="1955"/>
                  </a:lnTo>
                  <a:lnTo>
                    <a:pt x="87896" y="1860"/>
                  </a:lnTo>
                  <a:lnTo>
                    <a:pt x="88085" y="1784"/>
                  </a:lnTo>
                  <a:lnTo>
                    <a:pt x="88275" y="1727"/>
                  </a:lnTo>
                  <a:lnTo>
                    <a:pt x="88503" y="1689"/>
                  </a:lnTo>
                  <a:lnTo>
                    <a:pt x="88769" y="1670"/>
                  </a:lnTo>
                  <a:lnTo>
                    <a:pt x="88769" y="1670"/>
                  </a:lnTo>
                  <a:lnTo>
                    <a:pt x="88977" y="1689"/>
                  </a:lnTo>
                  <a:lnTo>
                    <a:pt x="89167" y="1708"/>
                  </a:lnTo>
                  <a:lnTo>
                    <a:pt x="89338" y="1746"/>
                  </a:lnTo>
                  <a:lnTo>
                    <a:pt x="89509" y="1822"/>
                  </a:lnTo>
                  <a:lnTo>
                    <a:pt x="89641" y="1879"/>
                  </a:lnTo>
                  <a:lnTo>
                    <a:pt x="89774" y="1955"/>
                  </a:lnTo>
                  <a:lnTo>
                    <a:pt x="90021" y="2145"/>
                  </a:lnTo>
                  <a:lnTo>
                    <a:pt x="90249" y="2334"/>
                  </a:lnTo>
                  <a:lnTo>
                    <a:pt x="90476" y="2524"/>
                  </a:lnTo>
                  <a:lnTo>
                    <a:pt x="90609" y="2619"/>
                  </a:lnTo>
                  <a:lnTo>
                    <a:pt x="90742" y="2695"/>
                  </a:lnTo>
                  <a:lnTo>
                    <a:pt x="90894" y="2752"/>
                  </a:lnTo>
                  <a:lnTo>
                    <a:pt x="91046" y="2828"/>
                  </a:lnTo>
                  <a:lnTo>
                    <a:pt x="91046" y="1177"/>
                  </a:lnTo>
                  <a:lnTo>
                    <a:pt x="91046" y="1177"/>
                  </a:lnTo>
                  <a:lnTo>
                    <a:pt x="90875" y="1120"/>
                  </a:lnTo>
                  <a:lnTo>
                    <a:pt x="90723" y="1044"/>
                  </a:lnTo>
                  <a:lnTo>
                    <a:pt x="90571" y="968"/>
                  </a:lnTo>
                  <a:lnTo>
                    <a:pt x="90438" y="892"/>
                  </a:lnTo>
                  <a:lnTo>
                    <a:pt x="90192" y="683"/>
                  </a:lnTo>
                  <a:lnTo>
                    <a:pt x="89964" y="494"/>
                  </a:lnTo>
                  <a:lnTo>
                    <a:pt x="89717" y="304"/>
                  </a:lnTo>
                  <a:lnTo>
                    <a:pt x="89585" y="228"/>
                  </a:lnTo>
                  <a:lnTo>
                    <a:pt x="89433" y="152"/>
                  </a:lnTo>
                  <a:lnTo>
                    <a:pt x="89262" y="95"/>
                  </a:lnTo>
                  <a:lnTo>
                    <a:pt x="89091" y="38"/>
                  </a:lnTo>
                  <a:lnTo>
                    <a:pt x="88901" y="0"/>
                  </a:lnTo>
                  <a:lnTo>
                    <a:pt x="88674" y="0"/>
                  </a:lnTo>
                  <a:lnTo>
                    <a:pt x="88674" y="0"/>
                  </a:lnTo>
                  <a:lnTo>
                    <a:pt x="88408" y="19"/>
                  </a:lnTo>
                  <a:lnTo>
                    <a:pt x="88199" y="57"/>
                  </a:lnTo>
                  <a:lnTo>
                    <a:pt x="87991" y="114"/>
                  </a:lnTo>
                  <a:lnTo>
                    <a:pt x="87820" y="190"/>
                  </a:lnTo>
                  <a:lnTo>
                    <a:pt x="87649" y="285"/>
                  </a:lnTo>
                  <a:lnTo>
                    <a:pt x="87497" y="399"/>
                  </a:lnTo>
                  <a:lnTo>
                    <a:pt x="87232" y="608"/>
                  </a:lnTo>
                  <a:lnTo>
                    <a:pt x="86947" y="835"/>
                  </a:lnTo>
                  <a:lnTo>
                    <a:pt x="86814" y="949"/>
                  </a:lnTo>
                  <a:lnTo>
                    <a:pt x="86643" y="1044"/>
                  </a:lnTo>
                  <a:lnTo>
                    <a:pt x="86473" y="1120"/>
                  </a:lnTo>
                  <a:lnTo>
                    <a:pt x="86264" y="1177"/>
                  </a:lnTo>
                  <a:lnTo>
                    <a:pt x="86036" y="1215"/>
                  </a:lnTo>
                  <a:lnTo>
                    <a:pt x="85789" y="12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3"/>
            <p:cNvSpPr/>
            <p:nvPr/>
          </p:nvSpPr>
          <p:spPr>
            <a:xfrm>
              <a:off x="15159" y="4716739"/>
              <a:ext cx="9124949" cy="426758"/>
            </a:xfrm>
            <a:custGeom>
              <a:avLst/>
              <a:gdLst/>
              <a:ahLst/>
              <a:cxnLst/>
              <a:rect l="l" t="t" r="r" b="b"/>
              <a:pathLst>
                <a:path w="90895" h="4251" fill="none" extrusionOk="0">
                  <a:moveTo>
                    <a:pt x="85733" y="1234"/>
                  </a:moveTo>
                  <a:lnTo>
                    <a:pt x="85733" y="1234"/>
                  </a:lnTo>
                  <a:lnTo>
                    <a:pt x="85468" y="1234"/>
                  </a:lnTo>
                  <a:lnTo>
                    <a:pt x="85240" y="1177"/>
                  </a:lnTo>
                  <a:lnTo>
                    <a:pt x="85050" y="1120"/>
                  </a:lnTo>
                  <a:lnTo>
                    <a:pt x="84860" y="1044"/>
                  </a:lnTo>
                  <a:lnTo>
                    <a:pt x="84709" y="949"/>
                  </a:lnTo>
                  <a:lnTo>
                    <a:pt x="84557" y="854"/>
                  </a:lnTo>
                  <a:lnTo>
                    <a:pt x="84291" y="626"/>
                  </a:lnTo>
                  <a:lnTo>
                    <a:pt x="84006" y="399"/>
                  </a:lnTo>
                  <a:lnTo>
                    <a:pt x="83855" y="285"/>
                  </a:lnTo>
                  <a:lnTo>
                    <a:pt x="83703" y="190"/>
                  </a:lnTo>
                  <a:lnTo>
                    <a:pt x="83513" y="114"/>
                  </a:lnTo>
                  <a:lnTo>
                    <a:pt x="83323" y="57"/>
                  </a:lnTo>
                  <a:lnTo>
                    <a:pt x="83096" y="19"/>
                  </a:lnTo>
                  <a:lnTo>
                    <a:pt x="82849" y="0"/>
                  </a:lnTo>
                  <a:lnTo>
                    <a:pt x="82849" y="0"/>
                  </a:lnTo>
                  <a:lnTo>
                    <a:pt x="82583" y="19"/>
                  </a:lnTo>
                  <a:lnTo>
                    <a:pt x="82356" y="57"/>
                  </a:lnTo>
                  <a:lnTo>
                    <a:pt x="82166" y="114"/>
                  </a:lnTo>
                  <a:lnTo>
                    <a:pt x="81995" y="190"/>
                  </a:lnTo>
                  <a:lnTo>
                    <a:pt x="81824" y="285"/>
                  </a:lnTo>
                  <a:lnTo>
                    <a:pt x="81672" y="399"/>
                  </a:lnTo>
                  <a:lnTo>
                    <a:pt x="81407" y="626"/>
                  </a:lnTo>
                  <a:lnTo>
                    <a:pt x="81122" y="854"/>
                  </a:lnTo>
                  <a:lnTo>
                    <a:pt x="80970" y="949"/>
                  </a:lnTo>
                  <a:lnTo>
                    <a:pt x="80819" y="1044"/>
                  </a:lnTo>
                  <a:lnTo>
                    <a:pt x="80629" y="1120"/>
                  </a:lnTo>
                  <a:lnTo>
                    <a:pt x="80439" y="1177"/>
                  </a:lnTo>
                  <a:lnTo>
                    <a:pt x="80211" y="1234"/>
                  </a:lnTo>
                  <a:lnTo>
                    <a:pt x="79965" y="1234"/>
                  </a:lnTo>
                  <a:lnTo>
                    <a:pt x="79965" y="1234"/>
                  </a:lnTo>
                  <a:lnTo>
                    <a:pt x="79699" y="1234"/>
                  </a:lnTo>
                  <a:lnTo>
                    <a:pt x="79490" y="1177"/>
                  </a:lnTo>
                  <a:lnTo>
                    <a:pt x="79282" y="1120"/>
                  </a:lnTo>
                  <a:lnTo>
                    <a:pt x="79111" y="1044"/>
                  </a:lnTo>
                  <a:lnTo>
                    <a:pt x="78940" y="949"/>
                  </a:lnTo>
                  <a:lnTo>
                    <a:pt x="78788" y="854"/>
                  </a:lnTo>
                  <a:lnTo>
                    <a:pt x="78522" y="626"/>
                  </a:lnTo>
                  <a:lnTo>
                    <a:pt x="78238" y="399"/>
                  </a:lnTo>
                  <a:lnTo>
                    <a:pt x="78086" y="285"/>
                  </a:lnTo>
                  <a:lnTo>
                    <a:pt x="77934" y="190"/>
                  </a:lnTo>
                  <a:lnTo>
                    <a:pt x="77763" y="114"/>
                  </a:lnTo>
                  <a:lnTo>
                    <a:pt x="77555" y="57"/>
                  </a:lnTo>
                  <a:lnTo>
                    <a:pt x="77327" y="19"/>
                  </a:lnTo>
                  <a:lnTo>
                    <a:pt x="77080" y="0"/>
                  </a:lnTo>
                  <a:lnTo>
                    <a:pt x="77080" y="0"/>
                  </a:lnTo>
                  <a:lnTo>
                    <a:pt x="76815" y="19"/>
                  </a:lnTo>
                  <a:lnTo>
                    <a:pt x="76606" y="57"/>
                  </a:lnTo>
                  <a:lnTo>
                    <a:pt x="76397" y="114"/>
                  </a:lnTo>
                  <a:lnTo>
                    <a:pt x="76226" y="190"/>
                  </a:lnTo>
                  <a:lnTo>
                    <a:pt x="76056" y="285"/>
                  </a:lnTo>
                  <a:lnTo>
                    <a:pt x="75904" y="399"/>
                  </a:lnTo>
                  <a:lnTo>
                    <a:pt x="75638" y="626"/>
                  </a:lnTo>
                  <a:lnTo>
                    <a:pt x="75354" y="854"/>
                  </a:lnTo>
                  <a:lnTo>
                    <a:pt x="75221" y="949"/>
                  </a:lnTo>
                  <a:lnTo>
                    <a:pt x="75050" y="1044"/>
                  </a:lnTo>
                  <a:lnTo>
                    <a:pt x="74879" y="1120"/>
                  </a:lnTo>
                  <a:lnTo>
                    <a:pt x="74670" y="1177"/>
                  </a:lnTo>
                  <a:lnTo>
                    <a:pt x="74443" y="1234"/>
                  </a:lnTo>
                  <a:lnTo>
                    <a:pt x="74196" y="1234"/>
                  </a:lnTo>
                  <a:lnTo>
                    <a:pt x="74196" y="1234"/>
                  </a:lnTo>
                  <a:lnTo>
                    <a:pt x="73949" y="1234"/>
                  </a:lnTo>
                  <a:lnTo>
                    <a:pt x="73722" y="1177"/>
                  </a:lnTo>
                  <a:lnTo>
                    <a:pt x="73513" y="1120"/>
                  </a:lnTo>
                  <a:lnTo>
                    <a:pt x="73342" y="1044"/>
                  </a:lnTo>
                  <a:lnTo>
                    <a:pt x="73171" y="949"/>
                  </a:lnTo>
                  <a:lnTo>
                    <a:pt x="73038" y="854"/>
                  </a:lnTo>
                  <a:lnTo>
                    <a:pt x="72754" y="626"/>
                  </a:lnTo>
                  <a:lnTo>
                    <a:pt x="72469" y="399"/>
                  </a:lnTo>
                  <a:lnTo>
                    <a:pt x="72336" y="285"/>
                  </a:lnTo>
                  <a:lnTo>
                    <a:pt x="72166" y="190"/>
                  </a:lnTo>
                  <a:lnTo>
                    <a:pt x="71995" y="114"/>
                  </a:lnTo>
                  <a:lnTo>
                    <a:pt x="71786" y="57"/>
                  </a:lnTo>
                  <a:lnTo>
                    <a:pt x="71558" y="19"/>
                  </a:lnTo>
                  <a:lnTo>
                    <a:pt x="71312" y="0"/>
                  </a:lnTo>
                  <a:lnTo>
                    <a:pt x="71312" y="0"/>
                  </a:lnTo>
                  <a:lnTo>
                    <a:pt x="71065" y="19"/>
                  </a:lnTo>
                  <a:lnTo>
                    <a:pt x="70837" y="57"/>
                  </a:lnTo>
                  <a:lnTo>
                    <a:pt x="70648" y="114"/>
                  </a:lnTo>
                  <a:lnTo>
                    <a:pt x="70477" y="190"/>
                  </a:lnTo>
                  <a:lnTo>
                    <a:pt x="70306" y="285"/>
                  </a:lnTo>
                  <a:lnTo>
                    <a:pt x="70173" y="380"/>
                  </a:lnTo>
                  <a:lnTo>
                    <a:pt x="69889" y="607"/>
                  </a:lnTo>
                  <a:lnTo>
                    <a:pt x="69623" y="816"/>
                  </a:lnTo>
                  <a:lnTo>
                    <a:pt x="69490" y="930"/>
                  </a:lnTo>
                  <a:lnTo>
                    <a:pt x="69338" y="1025"/>
                  </a:lnTo>
                  <a:lnTo>
                    <a:pt x="69167" y="1101"/>
                  </a:lnTo>
                  <a:lnTo>
                    <a:pt x="68978" y="1158"/>
                  </a:lnTo>
                  <a:lnTo>
                    <a:pt x="68769" y="1215"/>
                  </a:lnTo>
                  <a:lnTo>
                    <a:pt x="68522" y="1234"/>
                  </a:lnTo>
                  <a:lnTo>
                    <a:pt x="68522" y="1234"/>
                  </a:lnTo>
                  <a:lnTo>
                    <a:pt x="68522" y="1234"/>
                  </a:lnTo>
                  <a:lnTo>
                    <a:pt x="68295" y="1215"/>
                  </a:lnTo>
                  <a:lnTo>
                    <a:pt x="68086" y="1158"/>
                  </a:lnTo>
                  <a:lnTo>
                    <a:pt x="67896" y="1101"/>
                  </a:lnTo>
                  <a:lnTo>
                    <a:pt x="67744" y="1006"/>
                  </a:lnTo>
                  <a:lnTo>
                    <a:pt x="67592" y="911"/>
                  </a:lnTo>
                  <a:lnTo>
                    <a:pt x="67441" y="816"/>
                  </a:lnTo>
                  <a:lnTo>
                    <a:pt x="67175" y="588"/>
                  </a:lnTo>
                  <a:lnTo>
                    <a:pt x="66909" y="380"/>
                  </a:lnTo>
                  <a:lnTo>
                    <a:pt x="66758" y="285"/>
                  </a:lnTo>
                  <a:lnTo>
                    <a:pt x="66606" y="190"/>
                  </a:lnTo>
                  <a:lnTo>
                    <a:pt x="66435" y="114"/>
                  </a:lnTo>
                  <a:lnTo>
                    <a:pt x="66226" y="57"/>
                  </a:lnTo>
                  <a:lnTo>
                    <a:pt x="66017" y="19"/>
                  </a:lnTo>
                  <a:lnTo>
                    <a:pt x="65771" y="0"/>
                  </a:lnTo>
                  <a:lnTo>
                    <a:pt x="65771" y="0"/>
                  </a:lnTo>
                  <a:lnTo>
                    <a:pt x="65505" y="19"/>
                  </a:lnTo>
                  <a:lnTo>
                    <a:pt x="65296" y="57"/>
                  </a:lnTo>
                  <a:lnTo>
                    <a:pt x="65088" y="114"/>
                  </a:lnTo>
                  <a:lnTo>
                    <a:pt x="64917" y="190"/>
                  </a:lnTo>
                  <a:lnTo>
                    <a:pt x="64746" y="285"/>
                  </a:lnTo>
                  <a:lnTo>
                    <a:pt x="64594" y="399"/>
                  </a:lnTo>
                  <a:lnTo>
                    <a:pt x="64329" y="626"/>
                  </a:lnTo>
                  <a:lnTo>
                    <a:pt x="64044" y="854"/>
                  </a:lnTo>
                  <a:lnTo>
                    <a:pt x="63892" y="949"/>
                  </a:lnTo>
                  <a:lnTo>
                    <a:pt x="63740" y="1044"/>
                  </a:lnTo>
                  <a:lnTo>
                    <a:pt x="63570" y="1120"/>
                  </a:lnTo>
                  <a:lnTo>
                    <a:pt x="63361" y="1177"/>
                  </a:lnTo>
                  <a:lnTo>
                    <a:pt x="63133" y="1234"/>
                  </a:lnTo>
                  <a:lnTo>
                    <a:pt x="62886" y="1234"/>
                  </a:lnTo>
                  <a:lnTo>
                    <a:pt x="62886" y="1234"/>
                  </a:lnTo>
                  <a:lnTo>
                    <a:pt x="62621" y="1234"/>
                  </a:lnTo>
                  <a:lnTo>
                    <a:pt x="62412" y="1177"/>
                  </a:lnTo>
                  <a:lnTo>
                    <a:pt x="62203" y="1120"/>
                  </a:lnTo>
                  <a:lnTo>
                    <a:pt x="62033" y="1044"/>
                  </a:lnTo>
                  <a:lnTo>
                    <a:pt x="61862" y="949"/>
                  </a:lnTo>
                  <a:lnTo>
                    <a:pt x="61710" y="854"/>
                  </a:lnTo>
                  <a:lnTo>
                    <a:pt x="61444" y="626"/>
                  </a:lnTo>
                  <a:lnTo>
                    <a:pt x="61160" y="399"/>
                  </a:lnTo>
                  <a:lnTo>
                    <a:pt x="61027" y="285"/>
                  </a:lnTo>
                  <a:lnTo>
                    <a:pt x="60856" y="190"/>
                  </a:lnTo>
                  <a:lnTo>
                    <a:pt x="60685" y="114"/>
                  </a:lnTo>
                  <a:lnTo>
                    <a:pt x="60477" y="57"/>
                  </a:lnTo>
                  <a:lnTo>
                    <a:pt x="60249" y="19"/>
                  </a:lnTo>
                  <a:lnTo>
                    <a:pt x="60002" y="0"/>
                  </a:lnTo>
                  <a:lnTo>
                    <a:pt x="60002" y="0"/>
                  </a:lnTo>
                  <a:lnTo>
                    <a:pt x="59755" y="19"/>
                  </a:lnTo>
                  <a:lnTo>
                    <a:pt x="59528" y="57"/>
                  </a:lnTo>
                  <a:lnTo>
                    <a:pt x="59319" y="114"/>
                  </a:lnTo>
                  <a:lnTo>
                    <a:pt x="59148" y="190"/>
                  </a:lnTo>
                  <a:lnTo>
                    <a:pt x="58977" y="285"/>
                  </a:lnTo>
                  <a:lnTo>
                    <a:pt x="58826" y="399"/>
                  </a:lnTo>
                  <a:lnTo>
                    <a:pt x="58560" y="626"/>
                  </a:lnTo>
                  <a:lnTo>
                    <a:pt x="58275" y="854"/>
                  </a:lnTo>
                  <a:lnTo>
                    <a:pt x="58143" y="949"/>
                  </a:lnTo>
                  <a:lnTo>
                    <a:pt x="57972" y="1044"/>
                  </a:lnTo>
                  <a:lnTo>
                    <a:pt x="57801" y="1120"/>
                  </a:lnTo>
                  <a:lnTo>
                    <a:pt x="57592" y="1177"/>
                  </a:lnTo>
                  <a:lnTo>
                    <a:pt x="57365" y="1234"/>
                  </a:lnTo>
                  <a:lnTo>
                    <a:pt x="57118" y="1234"/>
                  </a:lnTo>
                  <a:lnTo>
                    <a:pt x="57118" y="1234"/>
                  </a:lnTo>
                  <a:lnTo>
                    <a:pt x="56871" y="1234"/>
                  </a:lnTo>
                  <a:lnTo>
                    <a:pt x="56643" y="1177"/>
                  </a:lnTo>
                  <a:lnTo>
                    <a:pt x="56435" y="1120"/>
                  </a:lnTo>
                  <a:lnTo>
                    <a:pt x="56264" y="1044"/>
                  </a:lnTo>
                  <a:lnTo>
                    <a:pt x="56093" y="949"/>
                  </a:lnTo>
                  <a:lnTo>
                    <a:pt x="55960" y="854"/>
                  </a:lnTo>
                  <a:lnTo>
                    <a:pt x="55676" y="626"/>
                  </a:lnTo>
                  <a:lnTo>
                    <a:pt x="55410" y="399"/>
                  </a:lnTo>
                  <a:lnTo>
                    <a:pt x="55258" y="285"/>
                  </a:lnTo>
                  <a:lnTo>
                    <a:pt x="55087" y="190"/>
                  </a:lnTo>
                  <a:lnTo>
                    <a:pt x="54917" y="114"/>
                  </a:lnTo>
                  <a:lnTo>
                    <a:pt x="54708" y="57"/>
                  </a:lnTo>
                  <a:lnTo>
                    <a:pt x="54480" y="19"/>
                  </a:lnTo>
                  <a:lnTo>
                    <a:pt x="54234" y="0"/>
                  </a:lnTo>
                  <a:lnTo>
                    <a:pt x="54234" y="0"/>
                  </a:lnTo>
                  <a:lnTo>
                    <a:pt x="53987" y="19"/>
                  </a:lnTo>
                  <a:lnTo>
                    <a:pt x="53759" y="57"/>
                  </a:lnTo>
                  <a:lnTo>
                    <a:pt x="53550" y="114"/>
                  </a:lnTo>
                  <a:lnTo>
                    <a:pt x="53380" y="190"/>
                  </a:lnTo>
                  <a:lnTo>
                    <a:pt x="53228" y="285"/>
                  </a:lnTo>
                  <a:lnTo>
                    <a:pt x="53076" y="399"/>
                  </a:lnTo>
                  <a:lnTo>
                    <a:pt x="52791" y="626"/>
                  </a:lnTo>
                  <a:lnTo>
                    <a:pt x="52526" y="854"/>
                  </a:lnTo>
                  <a:lnTo>
                    <a:pt x="52374" y="949"/>
                  </a:lnTo>
                  <a:lnTo>
                    <a:pt x="52203" y="1044"/>
                  </a:lnTo>
                  <a:lnTo>
                    <a:pt x="52032" y="1120"/>
                  </a:lnTo>
                  <a:lnTo>
                    <a:pt x="51824" y="1177"/>
                  </a:lnTo>
                  <a:lnTo>
                    <a:pt x="51615" y="1234"/>
                  </a:lnTo>
                  <a:lnTo>
                    <a:pt x="51349" y="1234"/>
                  </a:lnTo>
                  <a:lnTo>
                    <a:pt x="51349" y="1234"/>
                  </a:lnTo>
                  <a:lnTo>
                    <a:pt x="51103" y="1234"/>
                  </a:lnTo>
                  <a:lnTo>
                    <a:pt x="50875" y="1177"/>
                  </a:lnTo>
                  <a:lnTo>
                    <a:pt x="50685" y="1120"/>
                  </a:lnTo>
                  <a:lnTo>
                    <a:pt x="50495" y="1044"/>
                  </a:lnTo>
                  <a:lnTo>
                    <a:pt x="50343" y="949"/>
                  </a:lnTo>
                  <a:lnTo>
                    <a:pt x="50192" y="854"/>
                  </a:lnTo>
                  <a:lnTo>
                    <a:pt x="49907" y="626"/>
                  </a:lnTo>
                  <a:lnTo>
                    <a:pt x="49641" y="399"/>
                  </a:lnTo>
                  <a:lnTo>
                    <a:pt x="49490" y="285"/>
                  </a:lnTo>
                  <a:lnTo>
                    <a:pt x="49319" y="190"/>
                  </a:lnTo>
                  <a:lnTo>
                    <a:pt x="49148" y="114"/>
                  </a:lnTo>
                  <a:lnTo>
                    <a:pt x="48958" y="57"/>
                  </a:lnTo>
                  <a:lnTo>
                    <a:pt x="48731" y="19"/>
                  </a:lnTo>
                  <a:lnTo>
                    <a:pt x="48465" y="0"/>
                  </a:lnTo>
                  <a:lnTo>
                    <a:pt x="48465" y="0"/>
                  </a:lnTo>
                  <a:lnTo>
                    <a:pt x="48218" y="19"/>
                  </a:lnTo>
                  <a:lnTo>
                    <a:pt x="48009" y="57"/>
                  </a:lnTo>
                  <a:lnTo>
                    <a:pt x="47801" y="114"/>
                  </a:lnTo>
                  <a:lnTo>
                    <a:pt x="47630" y="190"/>
                  </a:lnTo>
                  <a:lnTo>
                    <a:pt x="47478" y="285"/>
                  </a:lnTo>
                  <a:lnTo>
                    <a:pt x="47326" y="380"/>
                  </a:lnTo>
                  <a:lnTo>
                    <a:pt x="47061" y="607"/>
                  </a:lnTo>
                  <a:lnTo>
                    <a:pt x="46795" y="816"/>
                  </a:lnTo>
                  <a:lnTo>
                    <a:pt x="46643" y="930"/>
                  </a:lnTo>
                  <a:lnTo>
                    <a:pt x="46491" y="1025"/>
                  </a:lnTo>
                  <a:lnTo>
                    <a:pt x="46321" y="1101"/>
                  </a:lnTo>
                  <a:lnTo>
                    <a:pt x="46131" y="1158"/>
                  </a:lnTo>
                  <a:lnTo>
                    <a:pt x="45922" y="1215"/>
                  </a:lnTo>
                  <a:lnTo>
                    <a:pt x="45694" y="1234"/>
                  </a:lnTo>
                  <a:lnTo>
                    <a:pt x="45694" y="1234"/>
                  </a:lnTo>
                  <a:lnTo>
                    <a:pt x="45694" y="1234"/>
                  </a:lnTo>
                  <a:lnTo>
                    <a:pt x="45448" y="1215"/>
                  </a:lnTo>
                  <a:lnTo>
                    <a:pt x="45239" y="1158"/>
                  </a:lnTo>
                  <a:lnTo>
                    <a:pt x="45068" y="1101"/>
                  </a:lnTo>
                  <a:lnTo>
                    <a:pt x="44897" y="1006"/>
                  </a:lnTo>
                  <a:lnTo>
                    <a:pt x="44746" y="911"/>
                  </a:lnTo>
                  <a:lnTo>
                    <a:pt x="44594" y="816"/>
                  </a:lnTo>
                  <a:lnTo>
                    <a:pt x="44328" y="588"/>
                  </a:lnTo>
                  <a:lnTo>
                    <a:pt x="44063" y="380"/>
                  </a:lnTo>
                  <a:lnTo>
                    <a:pt x="43911" y="285"/>
                  </a:lnTo>
                  <a:lnTo>
                    <a:pt x="43759" y="190"/>
                  </a:lnTo>
                  <a:lnTo>
                    <a:pt x="43588" y="114"/>
                  </a:lnTo>
                  <a:lnTo>
                    <a:pt x="43398" y="57"/>
                  </a:lnTo>
                  <a:lnTo>
                    <a:pt x="43171" y="19"/>
                  </a:lnTo>
                  <a:lnTo>
                    <a:pt x="42924" y="0"/>
                  </a:lnTo>
                  <a:lnTo>
                    <a:pt x="42924" y="0"/>
                  </a:lnTo>
                  <a:lnTo>
                    <a:pt x="42677" y="19"/>
                  </a:lnTo>
                  <a:lnTo>
                    <a:pt x="42450" y="57"/>
                  </a:lnTo>
                  <a:lnTo>
                    <a:pt x="42241" y="114"/>
                  </a:lnTo>
                  <a:lnTo>
                    <a:pt x="42070" y="190"/>
                  </a:lnTo>
                  <a:lnTo>
                    <a:pt x="41899" y="285"/>
                  </a:lnTo>
                  <a:lnTo>
                    <a:pt x="41766" y="399"/>
                  </a:lnTo>
                  <a:lnTo>
                    <a:pt x="41482" y="626"/>
                  </a:lnTo>
                  <a:lnTo>
                    <a:pt x="41216" y="854"/>
                  </a:lnTo>
                  <a:lnTo>
                    <a:pt x="41064" y="949"/>
                  </a:lnTo>
                  <a:lnTo>
                    <a:pt x="40894" y="1044"/>
                  </a:lnTo>
                  <a:lnTo>
                    <a:pt x="40723" y="1120"/>
                  </a:lnTo>
                  <a:lnTo>
                    <a:pt x="40514" y="1177"/>
                  </a:lnTo>
                  <a:lnTo>
                    <a:pt x="40286" y="1234"/>
                  </a:lnTo>
                  <a:lnTo>
                    <a:pt x="40040" y="1234"/>
                  </a:lnTo>
                  <a:lnTo>
                    <a:pt x="40040" y="1234"/>
                  </a:lnTo>
                  <a:lnTo>
                    <a:pt x="39793" y="1234"/>
                  </a:lnTo>
                  <a:lnTo>
                    <a:pt x="39565" y="1177"/>
                  </a:lnTo>
                  <a:lnTo>
                    <a:pt x="39357" y="1120"/>
                  </a:lnTo>
                  <a:lnTo>
                    <a:pt x="39186" y="1044"/>
                  </a:lnTo>
                  <a:lnTo>
                    <a:pt x="39015" y="949"/>
                  </a:lnTo>
                  <a:lnTo>
                    <a:pt x="38882" y="854"/>
                  </a:lnTo>
                  <a:lnTo>
                    <a:pt x="38597" y="626"/>
                  </a:lnTo>
                  <a:lnTo>
                    <a:pt x="38332" y="399"/>
                  </a:lnTo>
                  <a:lnTo>
                    <a:pt x="38180" y="285"/>
                  </a:lnTo>
                  <a:lnTo>
                    <a:pt x="38009" y="190"/>
                  </a:lnTo>
                  <a:lnTo>
                    <a:pt x="37838" y="114"/>
                  </a:lnTo>
                  <a:lnTo>
                    <a:pt x="37630" y="57"/>
                  </a:lnTo>
                  <a:lnTo>
                    <a:pt x="37421" y="19"/>
                  </a:lnTo>
                  <a:lnTo>
                    <a:pt x="37155" y="0"/>
                  </a:lnTo>
                  <a:lnTo>
                    <a:pt x="37155" y="0"/>
                  </a:lnTo>
                  <a:lnTo>
                    <a:pt x="36909" y="19"/>
                  </a:lnTo>
                  <a:lnTo>
                    <a:pt x="36681" y="57"/>
                  </a:lnTo>
                  <a:lnTo>
                    <a:pt x="36472" y="114"/>
                  </a:lnTo>
                  <a:lnTo>
                    <a:pt x="36301" y="190"/>
                  </a:lnTo>
                  <a:lnTo>
                    <a:pt x="36150" y="285"/>
                  </a:lnTo>
                  <a:lnTo>
                    <a:pt x="35998" y="399"/>
                  </a:lnTo>
                  <a:lnTo>
                    <a:pt x="35713" y="626"/>
                  </a:lnTo>
                  <a:lnTo>
                    <a:pt x="35448" y="854"/>
                  </a:lnTo>
                  <a:lnTo>
                    <a:pt x="35296" y="949"/>
                  </a:lnTo>
                  <a:lnTo>
                    <a:pt x="35125" y="1044"/>
                  </a:lnTo>
                  <a:lnTo>
                    <a:pt x="34954" y="1120"/>
                  </a:lnTo>
                  <a:lnTo>
                    <a:pt x="34745" y="1177"/>
                  </a:lnTo>
                  <a:lnTo>
                    <a:pt x="34537" y="1234"/>
                  </a:lnTo>
                  <a:lnTo>
                    <a:pt x="34271" y="1234"/>
                  </a:lnTo>
                  <a:lnTo>
                    <a:pt x="34271" y="1234"/>
                  </a:lnTo>
                  <a:lnTo>
                    <a:pt x="34024" y="1234"/>
                  </a:lnTo>
                  <a:lnTo>
                    <a:pt x="33797" y="1177"/>
                  </a:lnTo>
                  <a:lnTo>
                    <a:pt x="33607" y="1120"/>
                  </a:lnTo>
                  <a:lnTo>
                    <a:pt x="33417" y="1044"/>
                  </a:lnTo>
                  <a:lnTo>
                    <a:pt x="33265" y="949"/>
                  </a:lnTo>
                  <a:lnTo>
                    <a:pt x="33114" y="854"/>
                  </a:lnTo>
                  <a:lnTo>
                    <a:pt x="32829" y="626"/>
                  </a:lnTo>
                  <a:lnTo>
                    <a:pt x="32563" y="399"/>
                  </a:lnTo>
                  <a:lnTo>
                    <a:pt x="32411" y="285"/>
                  </a:lnTo>
                  <a:lnTo>
                    <a:pt x="32241" y="190"/>
                  </a:lnTo>
                  <a:lnTo>
                    <a:pt x="32070" y="114"/>
                  </a:lnTo>
                  <a:lnTo>
                    <a:pt x="31880" y="57"/>
                  </a:lnTo>
                  <a:lnTo>
                    <a:pt x="31652" y="19"/>
                  </a:lnTo>
                  <a:lnTo>
                    <a:pt x="31387" y="0"/>
                  </a:lnTo>
                  <a:lnTo>
                    <a:pt x="31387" y="0"/>
                  </a:lnTo>
                  <a:lnTo>
                    <a:pt x="31140" y="19"/>
                  </a:lnTo>
                  <a:lnTo>
                    <a:pt x="30912" y="57"/>
                  </a:lnTo>
                  <a:lnTo>
                    <a:pt x="30723" y="114"/>
                  </a:lnTo>
                  <a:lnTo>
                    <a:pt x="30533" y="190"/>
                  </a:lnTo>
                  <a:lnTo>
                    <a:pt x="30381" y="285"/>
                  </a:lnTo>
                  <a:lnTo>
                    <a:pt x="30229" y="399"/>
                  </a:lnTo>
                  <a:lnTo>
                    <a:pt x="29945" y="626"/>
                  </a:lnTo>
                  <a:lnTo>
                    <a:pt x="29679" y="854"/>
                  </a:lnTo>
                  <a:lnTo>
                    <a:pt x="29527" y="949"/>
                  </a:lnTo>
                  <a:lnTo>
                    <a:pt x="29375" y="1044"/>
                  </a:lnTo>
                  <a:lnTo>
                    <a:pt x="29186" y="1120"/>
                  </a:lnTo>
                  <a:lnTo>
                    <a:pt x="28996" y="1177"/>
                  </a:lnTo>
                  <a:lnTo>
                    <a:pt x="28768" y="1234"/>
                  </a:lnTo>
                  <a:lnTo>
                    <a:pt x="28502" y="1234"/>
                  </a:lnTo>
                  <a:lnTo>
                    <a:pt x="28502" y="1234"/>
                  </a:lnTo>
                  <a:lnTo>
                    <a:pt x="28256" y="1234"/>
                  </a:lnTo>
                  <a:lnTo>
                    <a:pt x="28028" y="1177"/>
                  </a:lnTo>
                  <a:lnTo>
                    <a:pt x="27838" y="1120"/>
                  </a:lnTo>
                  <a:lnTo>
                    <a:pt x="27648" y="1044"/>
                  </a:lnTo>
                  <a:lnTo>
                    <a:pt x="27497" y="949"/>
                  </a:lnTo>
                  <a:lnTo>
                    <a:pt x="27345" y="854"/>
                  </a:lnTo>
                  <a:lnTo>
                    <a:pt x="27079" y="626"/>
                  </a:lnTo>
                  <a:lnTo>
                    <a:pt x="26795" y="399"/>
                  </a:lnTo>
                  <a:lnTo>
                    <a:pt x="26643" y="285"/>
                  </a:lnTo>
                  <a:lnTo>
                    <a:pt x="26491" y="190"/>
                  </a:lnTo>
                  <a:lnTo>
                    <a:pt x="26301" y="114"/>
                  </a:lnTo>
                  <a:lnTo>
                    <a:pt x="26111" y="57"/>
                  </a:lnTo>
                  <a:lnTo>
                    <a:pt x="25884" y="19"/>
                  </a:lnTo>
                  <a:lnTo>
                    <a:pt x="25637" y="0"/>
                  </a:lnTo>
                  <a:lnTo>
                    <a:pt x="25637" y="0"/>
                  </a:lnTo>
                  <a:lnTo>
                    <a:pt x="25371" y="19"/>
                  </a:lnTo>
                  <a:lnTo>
                    <a:pt x="25163" y="57"/>
                  </a:lnTo>
                  <a:lnTo>
                    <a:pt x="24973" y="114"/>
                  </a:lnTo>
                  <a:lnTo>
                    <a:pt x="24783" y="190"/>
                  </a:lnTo>
                  <a:lnTo>
                    <a:pt x="24631" y="285"/>
                  </a:lnTo>
                  <a:lnTo>
                    <a:pt x="24480" y="380"/>
                  </a:lnTo>
                  <a:lnTo>
                    <a:pt x="24214" y="607"/>
                  </a:lnTo>
                  <a:lnTo>
                    <a:pt x="23948" y="816"/>
                  </a:lnTo>
                  <a:lnTo>
                    <a:pt x="23796" y="930"/>
                  </a:lnTo>
                  <a:lnTo>
                    <a:pt x="23645" y="1025"/>
                  </a:lnTo>
                  <a:lnTo>
                    <a:pt x="23474" y="1101"/>
                  </a:lnTo>
                  <a:lnTo>
                    <a:pt x="23284" y="1158"/>
                  </a:lnTo>
                  <a:lnTo>
                    <a:pt x="23075" y="1215"/>
                  </a:lnTo>
                  <a:lnTo>
                    <a:pt x="22848" y="1234"/>
                  </a:lnTo>
                  <a:lnTo>
                    <a:pt x="22848" y="1234"/>
                  </a:lnTo>
                  <a:lnTo>
                    <a:pt x="22848" y="1234"/>
                  </a:lnTo>
                  <a:lnTo>
                    <a:pt x="22620" y="1215"/>
                  </a:lnTo>
                  <a:lnTo>
                    <a:pt x="22411" y="1158"/>
                  </a:lnTo>
                  <a:lnTo>
                    <a:pt x="22221" y="1101"/>
                  </a:lnTo>
                  <a:lnTo>
                    <a:pt x="22051" y="1006"/>
                  </a:lnTo>
                  <a:lnTo>
                    <a:pt x="21899" y="911"/>
                  </a:lnTo>
                  <a:lnTo>
                    <a:pt x="21766" y="816"/>
                  </a:lnTo>
                  <a:lnTo>
                    <a:pt x="21500" y="588"/>
                  </a:lnTo>
                  <a:lnTo>
                    <a:pt x="21216" y="380"/>
                  </a:lnTo>
                  <a:lnTo>
                    <a:pt x="21083" y="285"/>
                  </a:lnTo>
                  <a:lnTo>
                    <a:pt x="20912" y="190"/>
                  </a:lnTo>
                  <a:lnTo>
                    <a:pt x="20741" y="114"/>
                  </a:lnTo>
                  <a:lnTo>
                    <a:pt x="20552" y="57"/>
                  </a:lnTo>
                  <a:lnTo>
                    <a:pt x="20324" y="19"/>
                  </a:lnTo>
                  <a:lnTo>
                    <a:pt x="20077" y="0"/>
                  </a:lnTo>
                  <a:lnTo>
                    <a:pt x="20077" y="0"/>
                  </a:lnTo>
                  <a:lnTo>
                    <a:pt x="19830" y="19"/>
                  </a:lnTo>
                  <a:lnTo>
                    <a:pt x="19603" y="57"/>
                  </a:lnTo>
                  <a:lnTo>
                    <a:pt x="19413" y="114"/>
                  </a:lnTo>
                  <a:lnTo>
                    <a:pt x="19223" y="190"/>
                  </a:lnTo>
                  <a:lnTo>
                    <a:pt x="19071" y="285"/>
                  </a:lnTo>
                  <a:lnTo>
                    <a:pt x="18920" y="399"/>
                  </a:lnTo>
                  <a:lnTo>
                    <a:pt x="18635" y="626"/>
                  </a:lnTo>
                  <a:lnTo>
                    <a:pt x="18369" y="854"/>
                  </a:lnTo>
                  <a:lnTo>
                    <a:pt x="18218" y="949"/>
                  </a:lnTo>
                  <a:lnTo>
                    <a:pt x="18047" y="1044"/>
                  </a:lnTo>
                  <a:lnTo>
                    <a:pt x="17876" y="1120"/>
                  </a:lnTo>
                  <a:lnTo>
                    <a:pt x="17686" y="1177"/>
                  </a:lnTo>
                  <a:lnTo>
                    <a:pt x="17459" y="1234"/>
                  </a:lnTo>
                  <a:lnTo>
                    <a:pt x="17193" y="1234"/>
                  </a:lnTo>
                  <a:lnTo>
                    <a:pt x="17193" y="1234"/>
                  </a:lnTo>
                  <a:lnTo>
                    <a:pt x="16946" y="1234"/>
                  </a:lnTo>
                  <a:lnTo>
                    <a:pt x="16718" y="1177"/>
                  </a:lnTo>
                  <a:lnTo>
                    <a:pt x="16529" y="1120"/>
                  </a:lnTo>
                  <a:lnTo>
                    <a:pt x="16339" y="1044"/>
                  </a:lnTo>
                  <a:lnTo>
                    <a:pt x="16187" y="949"/>
                  </a:lnTo>
                  <a:lnTo>
                    <a:pt x="16035" y="854"/>
                  </a:lnTo>
                  <a:lnTo>
                    <a:pt x="15751" y="626"/>
                  </a:lnTo>
                  <a:lnTo>
                    <a:pt x="15485" y="399"/>
                  </a:lnTo>
                  <a:lnTo>
                    <a:pt x="15333" y="285"/>
                  </a:lnTo>
                  <a:lnTo>
                    <a:pt x="15181" y="190"/>
                  </a:lnTo>
                  <a:lnTo>
                    <a:pt x="14992" y="114"/>
                  </a:lnTo>
                  <a:lnTo>
                    <a:pt x="14802" y="57"/>
                  </a:lnTo>
                  <a:lnTo>
                    <a:pt x="14574" y="19"/>
                  </a:lnTo>
                  <a:lnTo>
                    <a:pt x="14309" y="0"/>
                  </a:lnTo>
                  <a:lnTo>
                    <a:pt x="14309" y="0"/>
                  </a:lnTo>
                  <a:lnTo>
                    <a:pt x="14062" y="19"/>
                  </a:lnTo>
                  <a:lnTo>
                    <a:pt x="13834" y="57"/>
                  </a:lnTo>
                  <a:lnTo>
                    <a:pt x="13644" y="114"/>
                  </a:lnTo>
                  <a:lnTo>
                    <a:pt x="13455" y="190"/>
                  </a:lnTo>
                  <a:lnTo>
                    <a:pt x="13303" y="285"/>
                  </a:lnTo>
                  <a:lnTo>
                    <a:pt x="13151" y="399"/>
                  </a:lnTo>
                  <a:lnTo>
                    <a:pt x="12866" y="626"/>
                  </a:lnTo>
                  <a:lnTo>
                    <a:pt x="12601" y="854"/>
                  </a:lnTo>
                  <a:lnTo>
                    <a:pt x="12449" y="949"/>
                  </a:lnTo>
                  <a:lnTo>
                    <a:pt x="12297" y="1044"/>
                  </a:lnTo>
                  <a:lnTo>
                    <a:pt x="12107" y="1120"/>
                  </a:lnTo>
                  <a:lnTo>
                    <a:pt x="11918" y="1177"/>
                  </a:lnTo>
                  <a:lnTo>
                    <a:pt x="11690" y="1234"/>
                  </a:lnTo>
                  <a:lnTo>
                    <a:pt x="11424" y="1234"/>
                  </a:lnTo>
                  <a:lnTo>
                    <a:pt x="11424" y="1234"/>
                  </a:lnTo>
                  <a:lnTo>
                    <a:pt x="11178" y="1234"/>
                  </a:lnTo>
                  <a:lnTo>
                    <a:pt x="10950" y="1177"/>
                  </a:lnTo>
                  <a:lnTo>
                    <a:pt x="10760" y="1120"/>
                  </a:lnTo>
                  <a:lnTo>
                    <a:pt x="10570" y="1044"/>
                  </a:lnTo>
                  <a:lnTo>
                    <a:pt x="10418" y="949"/>
                  </a:lnTo>
                  <a:lnTo>
                    <a:pt x="10267" y="854"/>
                  </a:lnTo>
                  <a:lnTo>
                    <a:pt x="10001" y="626"/>
                  </a:lnTo>
                  <a:lnTo>
                    <a:pt x="9716" y="399"/>
                  </a:lnTo>
                  <a:lnTo>
                    <a:pt x="9565" y="285"/>
                  </a:lnTo>
                  <a:lnTo>
                    <a:pt x="9413" y="190"/>
                  </a:lnTo>
                  <a:lnTo>
                    <a:pt x="9223" y="114"/>
                  </a:lnTo>
                  <a:lnTo>
                    <a:pt x="9033" y="57"/>
                  </a:lnTo>
                  <a:lnTo>
                    <a:pt x="8806" y="19"/>
                  </a:lnTo>
                  <a:lnTo>
                    <a:pt x="8559" y="0"/>
                  </a:lnTo>
                  <a:lnTo>
                    <a:pt x="8559" y="0"/>
                  </a:lnTo>
                  <a:lnTo>
                    <a:pt x="8293" y="19"/>
                  </a:lnTo>
                  <a:lnTo>
                    <a:pt x="8066" y="57"/>
                  </a:lnTo>
                  <a:lnTo>
                    <a:pt x="7876" y="114"/>
                  </a:lnTo>
                  <a:lnTo>
                    <a:pt x="7686" y="190"/>
                  </a:lnTo>
                  <a:lnTo>
                    <a:pt x="7534" y="285"/>
                  </a:lnTo>
                  <a:lnTo>
                    <a:pt x="7382" y="399"/>
                  </a:lnTo>
                  <a:lnTo>
                    <a:pt x="7117" y="626"/>
                  </a:lnTo>
                  <a:lnTo>
                    <a:pt x="6832" y="854"/>
                  </a:lnTo>
                  <a:lnTo>
                    <a:pt x="6680" y="949"/>
                  </a:lnTo>
                  <a:lnTo>
                    <a:pt x="6528" y="1044"/>
                  </a:lnTo>
                  <a:lnTo>
                    <a:pt x="6339" y="1120"/>
                  </a:lnTo>
                  <a:lnTo>
                    <a:pt x="6149" y="1177"/>
                  </a:lnTo>
                  <a:lnTo>
                    <a:pt x="5921" y="1234"/>
                  </a:lnTo>
                  <a:lnTo>
                    <a:pt x="5675" y="1234"/>
                  </a:lnTo>
                  <a:lnTo>
                    <a:pt x="5675" y="1234"/>
                  </a:lnTo>
                  <a:lnTo>
                    <a:pt x="5409" y="1234"/>
                  </a:lnTo>
                  <a:lnTo>
                    <a:pt x="5181" y="1177"/>
                  </a:lnTo>
                  <a:lnTo>
                    <a:pt x="4991" y="1120"/>
                  </a:lnTo>
                  <a:lnTo>
                    <a:pt x="4821" y="1044"/>
                  </a:lnTo>
                  <a:lnTo>
                    <a:pt x="4650" y="949"/>
                  </a:lnTo>
                  <a:lnTo>
                    <a:pt x="4498" y="854"/>
                  </a:lnTo>
                  <a:lnTo>
                    <a:pt x="4232" y="626"/>
                  </a:lnTo>
                  <a:lnTo>
                    <a:pt x="3948" y="399"/>
                  </a:lnTo>
                  <a:lnTo>
                    <a:pt x="3796" y="285"/>
                  </a:lnTo>
                  <a:lnTo>
                    <a:pt x="3644" y="190"/>
                  </a:lnTo>
                  <a:lnTo>
                    <a:pt x="3473" y="114"/>
                  </a:lnTo>
                  <a:lnTo>
                    <a:pt x="3265" y="57"/>
                  </a:lnTo>
                  <a:lnTo>
                    <a:pt x="3037" y="19"/>
                  </a:lnTo>
                  <a:lnTo>
                    <a:pt x="2790" y="0"/>
                  </a:lnTo>
                  <a:lnTo>
                    <a:pt x="2790" y="0"/>
                  </a:lnTo>
                  <a:lnTo>
                    <a:pt x="2544" y="19"/>
                  </a:lnTo>
                  <a:lnTo>
                    <a:pt x="2316" y="57"/>
                  </a:lnTo>
                  <a:lnTo>
                    <a:pt x="2126" y="114"/>
                  </a:lnTo>
                  <a:lnTo>
                    <a:pt x="1955" y="190"/>
                  </a:lnTo>
                  <a:lnTo>
                    <a:pt x="1785" y="285"/>
                  </a:lnTo>
                  <a:lnTo>
                    <a:pt x="1633" y="380"/>
                  </a:lnTo>
                  <a:lnTo>
                    <a:pt x="1367" y="607"/>
                  </a:lnTo>
                  <a:lnTo>
                    <a:pt x="1101" y="816"/>
                  </a:lnTo>
                  <a:lnTo>
                    <a:pt x="969" y="930"/>
                  </a:lnTo>
                  <a:lnTo>
                    <a:pt x="798" y="1025"/>
                  </a:lnTo>
                  <a:lnTo>
                    <a:pt x="646" y="1101"/>
                  </a:lnTo>
                  <a:lnTo>
                    <a:pt x="456" y="1158"/>
                  </a:lnTo>
                  <a:lnTo>
                    <a:pt x="247" y="1215"/>
                  </a:lnTo>
                  <a:lnTo>
                    <a:pt x="1" y="1234"/>
                  </a:lnTo>
                  <a:lnTo>
                    <a:pt x="1" y="3264"/>
                  </a:lnTo>
                  <a:lnTo>
                    <a:pt x="1" y="4251"/>
                  </a:lnTo>
                  <a:lnTo>
                    <a:pt x="90895" y="4251"/>
                  </a:lnTo>
                  <a:lnTo>
                    <a:pt x="90895" y="1158"/>
                  </a:lnTo>
                  <a:lnTo>
                    <a:pt x="90895" y="1158"/>
                  </a:lnTo>
                  <a:lnTo>
                    <a:pt x="90743" y="1082"/>
                  </a:lnTo>
                  <a:lnTo>
                    <a:pt x="90591" y="1025"/>
                  </a:lnTo>
                  <a:lnTo>
                    <a:pt x="90458" y="949"/>
                  </a:lnTo>
                  <a:lnTo>
                    <a:pt x="90325" y="854"/>
                  </a:lnTo>
                  <a:lnTo>
                    <a:pt x="90098" y="664"/>
                  </a:lnTo>
                  <a:lnTo>
                    <a:pt x="89870" y="475"/>
                  </a:lnTo>
                  <a:lnTo>
                    <a:pt x="89623" y="285"/>
                  </a:lnTo>
                  <a:lnTo>
                    <a:pt x="89490" y="209"/>
                  </a:lnTo>
                  <a:lnTo>
                    <a:pt x="89358" y="152"/>
                  </a:lnTo>
                  <a:lnTo>
                    <a:pt x="89187" y="76"/>
                  </a:lnTo>
                  <a:lnTo>
                    <a:pt x="89016" y="38"/>
                  </a:lnTo>
                  <a:lnTo>
                    <a:pt x="88826" y="19"/>
                  </a:lnTo>
                  <a:lnTo>
                    <a:pt x="88618" y="0"/>
                  </a:lnTo>
                  <a:lnTo>
                    <a:pt x="88618" y="0"/>
                  </a:lnTo>
                  <a:lnTo>
                    <a:pt x="88352" y="19"/>
                  </a:lnTo>
                  <a:lnTo>
                    <a:pt x="88124" y="57"/>
                  </a:lnTo>
                  <a:lnTo>
                    <a:pt x="87934" y="114"/>
                  </a:lnTo>
                  <a:lnTo>
                    <a:pt x="87745" y="190"/>
                  </a:lnTo>
                  <a:lnTo>
                    <a:pt x="87593" y="285"/>
                  </a:lnTo>
                  <a:lnTo>
                    <a:pt x="87441" y="399"/>
                  </a:lnTo>
                  <a:lnTo>
                    <a:pt x="87175" y="626"/>
                  </a:lnTo>
                  <a:lnTo>
                    <a:pt x="86891" y="854"/>
                  </a:lnTo>
                  <a:lnTo>
                    <a:pt x="86739" y="949"/>
                  </a:lnTo>
                  <a:lnTo>
                    <a:pt x="86587" y="1044"/>
                  </a:lnTo>
                  <a:lnTo>
                    <a:pt x="86397" y="1120"/>
                  </a:lnTo>
                  <a:lnTo>
                    <a:pt x="86208" y="1177"/>
                  </a:lnTo>
                  <a:lnTo>
                    <a:pt x="85980" y="1234"/>
                  </a:lnTo>
                  <a:lnTo>
                    <a:pt x="85733" y="12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
            <p:cNvSpPr/>
            <p:nvPr/>
          </p:nvSpPr>
          <p:spPr>
            <a:xfrm>
              <a:off x="15150" y="4362350"/>
              <a:ext cx="9144150" cy="310614"/>
            </a:xfrm>
            <a:custGeom>
              <a:avLst/>
              <a:gdLst/>
              <a:ahLst/>
              <a:cxnLst/>
              <a:rect l="l" t="t" r="r" b="b"/>
              <a:pathLst>
                <a:path w="91084" h="3094" extrusionOk="0">
                  <a:moveTo>
                    <a:pt x="2638" y="1"/>
                  </a:moveTo>
                  <a:lnTo>
                    <a:pt x="2410" y="20"/>
                  </a:lnTo>
                  <a:lnTo>
                    <a:pt x="2182" y="58"/>
                  </a:lnTo>
                  <a:lnTo>
                    <a:pt x="1992" y="115"/>
                  </a:lnTo>
                  <a:lnTo>
                    <a:pt x="1822" y="172"/>
                  </a:lnTo>
                  <a:lnTo>
                    <a:pt x="1670" y="266"/>
                  </a:lnTo>
                  <a:lnTo>
                    <a:pt x="1537" y="361"/>
                  </a:lnTo>
                  <a:lnTo>
                    <a:pt x="1271" y="570"/>
                  </a:lnTo>
                  <a:lnTo>
                    <a:pt x="1006" y="779"/>
                  </a:lnTo>
                  <a:lnTo>
                    <a:pt x="873" y="893"/>
                  </a:lnTo>
                  <a:lnTo>
                    <a:pt x="740" y="987"/>
                  </a:lnTo>
                  <a:lnTo>
                    <a:pt x="569" y="1063"/>
                  </a:lnTo>
                  <a:lnTo>
                    <a:pt x="398" y="1139"/>
                  </a:lnTo>
                  <a:lnTo>
                    <a:pt x="209" y="1196"/>
                  </a:lnTo>
                  <a:lnTo>
                    <a:pt x="0" y="1234"/>
                  </a:lnTo>
                  <a:lnTo>
                    <a:pt x="0" y="3094"/>
                  </a:lnTo>
                  <a:lnTo>
                    <a:pt x="247" y="3075"/>
                  </a:lnTo>
                  <a:lnTo>
                    <a:pt x="474" y="3037"/>
                  </a:lnTo>
                  <a:lnTo>
                    <a:pt x="664" y="2980"/>
                  </a:lnTo>
                  <a:lnTo>
                    <a:pt x="854" y="2904"/>
                  </a:lnTo>
                  <a:lnTo>
                    <a:pt x="1006" y="2809"/>
                  </a:lnTo>
                  <a:lnTo>
                    <a:pt x="1158" y="2695"/>
                  </a:lnTo>
                  <a:lnTo>
                    <a:pt x="1423" y="2468"/>
                  </a:lnTo>
                  <a:lnTo>
                    <a:pt x="1708" y="2240"/>
                  </a:lnTo>
                  <a:lnTo>
                    <a:pt x="1860" y="2145"/>
                  </a:lnTo>
                  <a:lnTo>
                    <a:pt x="2011" y="2050"/>
                  </a:lnTo>
                  <a:lnTo>
                    <a:pt x="2201" y="1974"/>
                  </a:lnTo>
                  <a:lnTo>
                    <a:pt x="2391" y="1917"/>
                  </a:lnTo>
                  <a:lnTo>
                    <a:pt x="2619" y="1879"/>
                  </a:lnTo>
                  <a:lnTo>
                    <a:pt x="2865" y="1860"/>
                  </a:lnTo>
                  <a:lnTo>
                    <a:pt x="3131" y="1879"/>
                  </a:lnTo>
                  <a:lnTo>
                    <a:pt x="3340" y="1917"/>
                  </a:lnTo>
                  <a:lnTo>
                    <a:pt x="3548" y="1974"/>
                  </a:lnTo>
                  <a:lnTo>
                    <a:pt x="3719" y="2050"/>
                  </a:lnTo>
                  <a:lnTo>
                    <a:pt x="3890" y="2145"/>
                  </a:lnTo>
                  <a:lnTo>
                    <a:pt x="4042" y="2259"/>
                  </a:lnTo>
                  <a:lnTo>
                    <a:pt x="4307" y="2468"/>
                  </a:lnTo>
                  <a:lnTo>
                    <a:pt x="4592" y="2695"/>
                  </a:lnTo>
                  <a:lnTo>
                    <a:pt x="4725" y="2809"/>
                  </a:lnTo>
                  <a:lnTo>
                    <a:pt x="4896" y="2904"/>
                  </a:lnTo>
                  <a:lnTo>
                    <a:pt x="5067" y="2980"/>
                  </a:lnTo>
                  <a:lnTo>
                    <a:pt x="5275" y="3037"/>
                  </a:lnTo>
                  <a:lnTo>
                    <a:pt x="5503" y="3075"/>
                  </a:lnTo>
                  <a:lnTo>
                    <a:pt x="5750" y="3094"/>
                  </a:lnTo>
                  <a:lnTo>
                    <a:pt x="5996" y="3075"/>
                  </a:lnTo>
                  <a:lnTo>
                    <a:pt x="6224" y="3037"/>
                  </a:lnTo>
                  <a:lnTo>
                    <a:pt x="6433" y="2980"/>
                  </a:lnTo>
                  <a:lnTo>
                    <a:pt x="6604" y="2904"/>
                  </a:lnTo>
                  <a:lnTo>
                    <a:pt x="6774" y="2809"/>
                  </a:lnTo>
                  <a:lnTo>
                    <a:pt x="6907" y="2695"/>
                  </a:lnTo>
                  <a:lnTo>
                    <a:pt x="7192" y="2468"/>
                  </a:lnTo>
                  <a:lnTo>
                    <a:pt x="7476" y="2259"/>
                  </a:lnTo>
                  <a:lnTo>
                    <a:pt x="7609" y="2145"/>
                  </a:lnTo>
                  <a:lnTo>
                    <a:pt x="7780" y="2050"/>
                  </a:lnTo>
                  <a:lnTo>
                    <a:pt x="7951" y="1974"/>
                  </a:lnTo>
                  <a:lnTo>
                    <a:pt x="8160" y="1917"/>
                  </a:lnTo>
                  <a:lnTo>
                    <a:pt x="8387" y="1879"/>
                  </a:lnTo>
                  <a:lnTo>
                    <a:pt x="8634" y="1860"/>
                  </a:lnTo>
                  <a:lnTo>
                    <a:pt x="8881" y="1879"/>
                  </a:lnTo>
                  <a:lnTo>
                    <a:pt x="9108" y="1917"/>
                  </a:lnTo>
                  <a:lnTo>
                    <a:pt x="9317" y="1974"/>
                  </a:lnTo>
                  <a:lnTo>
                    <a:pt x="9488" y="2050"/>
                  </a:lnTo>
                  <a:lnTo>
                    <a:pt x="9659" y="2145"/>
                  </a:lnTo>
                  <a:lnTo>
                    <a:pt x="9791" y="2259"/>
                  </a:lnTo>
                  <a:lnTo>
                    <a:pt x="10076" y="2468"/>
                  </a:lnTo>
                  <a:lnTo>
                    <a:pt x="10342" y="2695"/>
                  </a:lnTo>
                  <a:lnTo>
                    <a:pt x="10494" y="2809"/>
                  </a:lnTo>
                  <a:lnTo>
                    <a:pt x="10664" y="2904"/>
                  </a:lnTo>
                  <a:lnTo>
                    <a:pt x="10835" y="2980"/>
                  </a:lnTo>
                  <a:lnTo>
                    <a:pt x="11044" y="3037"/>
                  </a:lnTo>
                  <a:lnTo>
                    <a:pt x="11253" y="3075"/>
                  </a:lnTo>
                  <a:lnTo>
                    <a:pt x="11518" y="3094"/>
                  </a:lnTo>
                  <a:lnTo>
                    <a:pt x="11765" y="3075"/>
                  </a:lnTo>
                  <a:lnTo>
                    <a:pt x="11993" y="3037"/>
                  </a:lnTo>
                  <a:lnTo>
                    <a:pt x="12201" y="2980"/>
                  </a:lnTo>
                  <a:lnTo>
                    <a:pt x="12372" y="2904"/>
                  </a:lnTo>
                  <a:lnTo>
                    <a:pt x="12524" y="2809"/>
                  </a:lnTo>
                  <a:lnTo>
                    <a:pt x="12676" y="2695"/>
                  </a:lnTo>
                  <a:lnTo>
                    <a:pt x="12960" y="2468"/>
                  </a:lnTo>
                  <a:lnTo>
                    <a:pt x="13226" y="2259"/>
                  </a:lnTo>
                  <a:lnTo>
                    <a:pt x="13378" y="2145"/>
                  </a:lnTo>
                  <a:lnTo>
                    <a:pt x="13549" y="2050"/>
                  </a:lnTo>
                  <a:lnTo>
                    <a:pt x="13719" y="1974"/>
                  </a:lnTo>
                  <a:lnTo>
                    <a:pt x="13928" y="1917"/>
                  </a:lnTo>
                  <a:lnTo>
                    <a:pt x="14137" y="1879"/>
                  </a:lnTo>
                  <a:lnTo>
                    <a:pt x="14403" y="1860"/>
                  </a:lnTo>
                  <a:lnTo>
                    <a:pt x="14649" y="1879"/>
                  </a:lnTo>
                  <a:lnTo>
                    <a:pt x="14858" y="1917"/>
                  </a:lnTo>
                  <a:lnTo>
                    <a:pt x="15067" y="1974"/>
                  </a:lnTo>
                  <a:lnTo>
                    <a:pt x="15238" y="2050"/>
                  </a:lnTo>
                  <a:lnTo>
                    <a:pt x="15389" y="2126"/>
                  </a:lnTo>
                  <a:lnTo>
                    <a:pt x="15541" y="2240"/>
                  </a:lnTo>
                  <a:lnTo>
                    <a:pt x="15807" y="2449"/>
                  </a:lnTo>
                  <a:lnTo>
                    <a:pt x="16072" y="2676"/>
                  </a:lnTo>
                  <a:lnTo>
                    <a:pt x="16224" y="2771"/>
                  </a:lnTo>
                  <a:lnTo>
                    <a:pt x="16376" y="2866"/>
                  </a:lnTo>
                  <a:lnTo>
                    <a:pt x="16528" y="2961"/>
                  </a:lnTo>
                  <a:lnTo>
                    <a:pt x="16718" y="3018"/>
                  </a:lnTo>
                  <a:lnTo>
                    <a:pt x="16926" y="3056"/>
                  </a:lnTo>
                  <a:lnTo>
                    <a:pt x="17154" y="3094"/>
                  </a:lnTo>
                  <a:lnTo>
                    <a:pt x="17401" y="3075"/>
                  </a:lnTo>
                  <a:lnTo>
                    <a:pt x="17610" y="3018"/>
                  </a:lnTo>
                  <a:lnTo>
                    <a:pt x="17799" y="2961"/>
                  </a:lnTo>
                  <a:lnTo>
                    <a:pt x="17970" y="2866"/>
                  </a:lnTo>
                  <a:lnTo>
                    <a:pt x="18122" y="2771"/>
                  </a:lnTo>
                  <a:lnTo>
                    <a:pt x="18255" y="2676"/>
                  </a:lnTo>
                  <a:lnTo>
                    <a:pt x="18520" y="2449"/>
                  </a:lnTo>
                  <a:lnTo>
                    <a:pt x="18805" y="2240"/>
                  </a:lnTo>
                  <a:lnTo>
                    <a:pt x="18938" y="2126"/>
                  </a:lnTo>
                  <a:lnTo>
                    <a:pt x="19109" y="2050"/>
                  </a:lnTo>
                  <a:lnTo>
                    <a:pt x="19279" y="1974"/>
                  </a:lnTo>
                  <a:lnTo>
                    <a:pt x="19469" y="1917"/>
                  </a:lnTo>
                  <a:lnTo>
                    <a:pt x="19697" y="1879"/>
                  </a:lnTo>
                  <a:lnTo>
                    <a:pt x="19944" y="1860"/>
                  </a:lnTo>
                  <a:lnTo>
                    <a:pt x="20190" y="1879"/>
                  </a:lnTo>
                  <a:lnTo>
                    <a:pt x="20418" y="1917"/>
                  </a:lnTo>
                  <a:lnTo>
                    <a:pt x="20627" y="1974"/>
                  </a:lnTo>
                  <a:lnTo>
                    <a:pt x="20797" y="2050"/>
                  </a:lnTo>
                  <a:lnTo>
                    <a:pt x="20968" y="2145"/>
                  </a:lnTo>
                  <a:lnTo>
                    <a:pt x="21120" y="2259"/>
                  </a:lnTo>
                  <a:lnTo>
                    <a:pt x="21386" y="2468"/>
                  </a:lnTo>
                  <a:lnTo>
                    <a:pt x="21670" y="2695"/>
                  </a:lnTo>
                  <a:lnTo>
                    <a:pt x="21803" y="2809"/>
                  </a:lnTo>
                  <a:lnTo>
                    <a:pt x="21974" y="2904"/>
                  </a:lnTo>
                  <a:lnTo>
                    <a:pt x="22145" y="2980"/>
                  </a:lnTo>
                  <a:lnTo>
                    <a:pt x="22353" y="3037"/>
                  </a:lnTo>
                  <a:lnTo>
                    <a:pt x="22581" y="3075"/>
                  </a:lnTo>
                  <a:lnTo>
                    <a:pt x="22828" y="3094"/>
                  </a:lnTo>
                  <a:lnTo>
                    <a:pt x="23075" y="3075"/>
                  </a:lnTo>
                  <a:lnTo>
                    <a:pt x="23302" y="3037"/>
                  </a:lnTo>
                  <a:lnTo>
                    <a:pt x="23511" y="2980"/>
                  </a:lnTo>
                  <a:lnTo>
                    <a:pt x="23682" y="2904"/>
                  </a:lnTo>
                  <a:lnTo>
                    <a:pt x="23853" y="2809"/>
                  </a:lnTo>
                  <a:lnTo>
                    <a:pt x="23985" y="2695"/>
                  </a:lnTo>
                  <a:lnTo>
                    <a:pt x="24270" y="2468"/>
                  </a:lnTo>
                  <a:lnTo>
                    <a:pt x="24536" y="2259"/>
                  </a:lnTo>
                  <a:lnTo>
                    <a:pt x="24687" y="2145"/>
                  </a:lnTo>
                  <a:lnTo>
                    <a:pt x="24858" y="2050"/>
                  </a:lnTo>
                  <a:lnTo>
                    <a:pt x="25029" y="1974"/>
                  </a:lnTo>
                  <a:lnTo>
                    <a:pt x="25238" y="1917"/>
                  </a:lnTo>
                  <a:lnTo>
                    <a:pt x="25465" y="1879"/>
                  </a:lnTo>
                  <a:lnTo>
                    <a:pt x="25712" y="1860"/>
                  </a:lnTo>
                  <a:lnTo>
                    <a:pt x="25959" y="1879"/>
                  </a:lnTo>
                  <a:lnTo>
                    <a:pt x="26187" y="1917"/>
                  </a:lnTo>
                  <a:lnTo>
                    <a:pt x="26395" y="1974"/>
                  </a:lnTo>
                  <a:lnTo>
                    <a:pt x="26566" y="2050"/>
                  </a:lnTo>
                  <a:lnTo>
                    <a:pt x="26718" y="2145"/>
                  </a:lnTo>
                  <a:lnTo>
                    <a:pt x="26870" y="2259"/>
                  </a:lnTo>
                  <a:lnTo>
                    <a:pt x="27154" y="2468"/>
                  </a:lnTo>
                  <a:lnTo>
                    <a:pt x="27420" y="2695"/>
                  </a:lnTo>
                  <a:lnTo>
                    <a:pt x="27572" y="2809"/>
                  </a:lnTo>
                  <a:lnTo>
                    <a:pt x="27743" y="2904"/>
                  </a:lnTo>
                  <a:lnTo>
                    <a:pt x="27913" y="2980"/>
                  </a:lnTo>
                  <a:lnTo>
                    <a:pt x="28122" y="3037"/>
                  </a:lnTo>
                  <a:lnTo>
                    <a:pt x="28331" y="3075"/>
                  </a:lnTo>
                  <a:lnTo>
                    <a:pt x="28596" y="3094"/>
                  </a:lnTo>
                  <a:lnTo>
                    <a:pt x="28843" y="3075"/>
                  </a:lnTo>
                  <a:lnTo>
                    <a:pt x="29071" y="3037"/>
                  </a:lnTo>
                  <a:lnTo>
                    <a:pt x="29280" y="2980"/>
                  </a:lnTo>
                  <a:lnTo>
                    <a:pt x="29450" y="2904"/>
                  </a:lnTo>
                  <a:lnTo>
                    <a:pt x="29602" y="2809"/>
                  </a:lnTo>
                  <a:lnTo>
                    <a:pt x="29754" y="2695"/>
                  </a:lnTo>
                  <a:lnTo>
                    <a:pt x="30039" y="2468"/>
                  </a:lnTo>
                  <a:lnTo>
                    <a:pt x="30304" y="2259"/>
                  </a:lnTo>
                  <a:lnTo>
                    <a:pt x="30456" y="2145"/>
                  </a:lnTo>
                  <a:lnTo>
                    <a:pt x="30627" y="2050"/>
                  </a:lnTo>
                  <a:lnTo>
                    <a:pt x="30798" y="1974"/>
                  </a:lnTo>
                  <a:lnTo>
                    <a:pt x="30987" y="1917"/>
                  </a:lnTo>
                  <a:lnTo>
                    <a:pt x="31215" y="1879"/>
                  </a:lnTo>
                  <a:lnTo>
                    <a:pt x="31481" y="1860"/>
                  </a:lnTo>
                  <a:lnTo>
                    <a:pt x="31727" y="1879"/>
                  </a:lnTo>
                  <a:lnTo>
                    <a:pt x="31955" y="1917"/>
                  </a:lnTo>
                  <a:lnTo>
                    <a:pt x="32145" y="1974"/>
                  </a:lnTo>
                  <a:lnTo>
                    <a:pt x="32335" y="2050"/>
                  </a:lnTo>
                  <a:lnTo>
                    <a:pt x="32486" y="2145"/>
                  </a:lnTo>
                  <a:lnTo>
                    <a:pt x="32638" y="2259"/>
                  </a:lnTo>
                  <a:lnTo>
                    <a:pt x="32923" y="2468"/>
                  </a:lnTo>
                  <a:lnTo>
                    <a:pt x="33189" y="2695"/>
                  </a:lnTo>
                  <a:lnTo>
                    <a:pt x="33340" y="2809"/>
                  </a:lnTo>
                  <a:lnTo>
                    <a:pt x="33511" y="2904"/>
                  </a:lnTo>
                  <a:lnTo>
                    <a:pt x="33682" y="2980"/>
                  </a:lnTo>
                  <a:lnTo>
                    <a:pt x="33872" y="3037"/>
                  </a:lnTo>
                  <a:lnTo>
                    <a:pt x="34099" y="3075"/>
                  </a:lnTo>
                  <a:lnTo>
                    <a:pt x="34365" y="3094"/>
                  </a:lnTo>
                  <a:lnTo>
                    <a:pt x="34612" y="3075"/>
                  </a:lnTo>
                  <a:lnTo>
                    <a:pt x="34839" y="3037"/>
                  </a:lnTo>
                  <a:lnTo>
                    <a:pt x="35029" y="2980"/>
                  </a:lnTo>
                  <a:lnTo>
                    <a:pt x="35219" y="2904"/>
                  </a:lnTo>
                  <a:lnTo>
                    <a:pt x="35371" y="2809"/>
                  </a:lnTo>
                  <a:lnTo>
                    <a:pt x="35523" y="2695"/>
                  </a:lnTo>
                  <a:lnTo>
                    <a:pt x="35807" y="2468"/>
                  </a:lnTo>
                  <a:lnTo>
                    <a:pt x="36073" y="2259"/>
                  </a:lnTo>
                  <a:lnTo>
                    <a:pt x="36225" y="2145"/>
                  </a:lnTo>
                  <a:lnTo>
                    <a:pt x="36377" y="2050"/>
                  </a:lnTo>
                  <a:lnTo>
                    <a:pt x="36566" y="1974"/>
                  </a:lnTo>
                  <a:lnTo>
                    <a:pt x="36756" y="1917"/>
                  </a:lnTo>
                  <a:lnTo>
                    <a:pt x="36984" y="1879"/>
                  </a:lnTo>
                  <a:lnTo>
                    <a:pt x="37249" y="1860"/>
                  </a:lnTo>
                  <a:lnTo>
                    <a:pt x="37496" y="1879"/>
                  </a:lnTo>
                  <a:lnTo>
                    <a:pt x="37705" y="1917"/>
                  </a:lnTo>
                  <a:lnTo>
                    <a:pt x="37895" y="1974"/>
                  </a:lnTo>
                  <a:lnTo>
                    <a:pt x="38084" y="2050"/>
                  </a:lnTo>
                  <a:lnTo>
                    <a:pt x="38236" y="2126"/>
                  </a:lnTo>
                  <a:lnTo>
                    <a:pt x="38388" y="2240"/>
                  </a:lnTo>
                  <a:lnTo>
                    <a:pt x="38654" y="2449"/>
                  </a:lnTo>
                  <a:lnTo>
                    <a:pt x="38919" y="2676"/>
                  </a:lnTo>
                  <a:lnTo>
                    <a:pt x="39052" y="2771"/>
                  </a:lnTo>
                  <a:lnTo>
                    <a:pt x="39204" y="2866"/>
                  </a:lnTo>
                  <a:lnTo>
                    <a:pt x="39375" y="2961"/>
                  </a:lnTo>
                  <a:lnTo>
                    <a:pt x="39564" y="3018"/>
                  </a:lnTo>
                  <a:lnTo>
                    <a:pt x="39773" y="3056"/>
                  </a:lnTo>
                  <a:lnTo>
                    <a:pt x="40001" y="3094"/>
                  </a:lnTo>
                  <a:lnTo>
                    <a:pt x="40248" y="3075"/>
                  </a:lnTo>
                  <a:lnTo>
                    <a:pt x="40456" y="3018"/>
                  </a:lnTo>
                  <a:lnTo>
                    <a:pt x="40646" y="2961"/>
                  </a:lnTo>
                  <a:lnTo>
                    <a:pt x="40817" y="2866"/>
                  </a:lnTo>
                  <a:lnTo>
                    <a:pt x="40969" y="2771"/>
                  </a:lnTo>
                  <a:lnTo>
                    <a:pt x="41101" y="2676"/>
                  </a:lnTo>
                  <a:lnTo>
                    <a:pt x="41367" y="2449"/>
                  </a:lnTo>
                  <a:lnTo>
                    <a:pt x="41633" y="2240"/>
                  </a:lnTo>
                  <a:lnTo>
                    <a:pt x="41785" y="2126"/>
                  </a:lnTo>
                  <a:lnTo>
                    <a:pt x="41955" y="2050"/>
                  </a:lnTo>
                  <a:lnTo>
                    <a:pt x="42126" y="1974"/>
                  </a:lnTo>
                  <a:lnTo>
                    <a:pt x="42316" y="1917"/>
                  </a:lnTo>
                  <a:lnTo>
                    <a:pt x="42544" y="1879"/>
                  </a:lnTo>
                  <a:lnTo>
                    <a:pt x="42790" y="1860"/>
                  </a:lnTo>
                  <a:lnTo>
                    <a:pt x="43037" y="1879"/>
                  </a:lnTo>
                  <a:lnTo>
                    <a:pt x="43265" y="1917"/>
                  </a:lnTo>
                  <a:lnTo>
                    <a:pt x="43473" y="1974"/>
                  </a:lnTo>
                  <a:lnTo>
                    <a:pt x="43644" y="2050"/>
                  </a:lnTo>
                  <a:lnTo>
                    <a:pt x="43796" y="2145"/>
                  </a:lnTo>
                  <a:lnTo>
                    <a:pt x="43948" y="2259"/>
                  </a:lnTo>
                  <a:lnTo>
                    <a:pt x="44232" y="2468"/>
                  </a:lnTo>
                  <a:lnTo>
                    <a:pt x="44498" y="2695"/>
                  </a:lnTo>
                  <a:lnTo>
                    <a:pt x="44650" y="2809"/>
                  </a:lnTo>
                  <a:lnTo>
                    <a:pt x="44821" y="2904"/>
                  </a:lnTo>
                  <a:lnTo>
                    <a:pt x="44992" y="2980"/>
                  </a:lnTo>
                  <a:lnTo>
                    <a:pt x="45200" y="3037"/>
                  </a:lnTo>
                  <a:lnTo>
                    <a:pt x="45409" y="3075"/>
                  </a:lnTo>
                  <a:lnTo>
                    <a:pt x="45675" y="3094"/>
                  </a:lnTo>
                  <a:lnTo>
                    <a:pt x="45921" y="3075"/>
                  </a:lnTo>
                  <a:lnTo>
                    <a:pt x="46149" y="3037"/>
                  </a:lnTo>
                  <a:lnTo>
                    <a:pt x="46339" y="2980"/>
                  </a:lnTo>
                  <a:lnTo>
                    <a:pt x="46529" y="2904"/>
                  </a:lnTo>
                  <a:lnTo>
                    <a:pt x="46680" y="2809"/>
                  </a:lnTo>
                  <a:lnTo>
                    <a:pt x="46832" y="2695"/>
                  </a:lnTo>
                  <a:lnTo>
                    <a:pt x="47117" y="2468"/>
                  </a:lnTo>
                  <a:lnTo>
                    <a:pt x="47382" y="2259"/>
                  </a:lnTo>
                  <a:lnTo>
                    <a:pt x="47534" y="2145"/>
                  </a:lnTo>
                  <a:lnTo>
                    <a:pt x="47705" y="2050"/>
                  </a:lnTo>
                  <a:lnTo>
                    <a:pt x="47876" y="1974"/>
                  </a:lnTo>
                  <a:lnTo>
                    <a:pt x="48066" y="1917"/>
                  </a:lnTo>
                  <a:lnTo>
                    <a:pt x="48293" y="1879"/>
                  </a:lnTo>
                  <a:lnTo>
                    <a:pt x="48559" y="1860"/>
                  </a:lnTo>
                  <a:lnTo>
                    <a:pt x="48806" y="1879"/>
                  </a:lnTo>
                  <a:lnTo>
                    <a:pt x="49033" y="1917"/>
                  </a:lnTo>
                  <a:lnTo>
                    <a:pt x="49223" y="1974"/>
                  </a:lnTo>
                  <a:lnTo>
                    <a:pt x="49413" y="2050"/>
                  </a:lnTo>
                  <a:lnTo>
                    <a:pt x="49565" y="2145"/>
                  </a:lnTo>
                  <a:lnTo>
                    <a:pt x="49716" y="2259"/>
                  </a:lnTo>
                  <a:lnTo>
                    <a:pt x="50001" y="2468"/>
                  </a:lnTo>
                  <a:lnTo>
                    <a:pt x="50267" y="2695"/>
                  </a:lnTo>
                  <a:lnTo>
                    <a:pt x="50419" y="2809"/>
                  </a:lnTo>
                  <a:lnTo>
                    <a:pt x="50570" y="2904"/>
                  </a:lnTo>
                  <a:lnTo>
                    <a:pt x="50760" y="2980"/>
                  </a:lnTo>
                  <a:lnTo>
                    <a:pt x="50950" y="3037"/>
                  </a:lnTo>
                  <a:lnTo>
                    <a:pt x="51178" y="3075"/>
                  </a:lnTo>
                  <a:lnTo>
                    <a:pt x="51443" y="3094"/>
                  </a:lnTo>
                  <a:lnTo>
                    <a:pt x="51690" y="3075"/>
                  </a:lnTo>
                  <a:lnTo>
                    <a:pt x="51918" y="3037"/>
                  </a:lnTo>
                  <a:lnTo>
                    <a:pt x="52107" y="2980"/>
                  </a:lnTo>
                  <a:lnTo>
                    <a:pt x="52297" y="2904"/>
                  </a:lnTo>
                  <a:lnTo>
                    <a:pt x="52449" y="2809"/>
                  </a:lnTo>
                  <a:lnTo>
                    <a:pt x="52601" y="2695"/>
                  </a:lnTo>
                  <a:lnTo>
                    <a:pt x="52885" y="2468"/>
                  </a:lnTo>
                  <a:lnTo>
                    <a:pt x="53151" y="2259"/>
                  </a:lnTo>
                  <a:lnTo>
                    <a:pt x="53303" y="2145"/>
                  </a:lnTo>
                  <a:lnTo>
                    <a:pt x="53455" y="2050"/>
                  </a:lnTo>
                  <a:lnTo>
                    <a:pt x="53644" y="1974"/>
                  </a:lnTo>
                  <a:lnTo>
                    <a:pt x="53834" y="1917"/>
                  </a:lnTo>
                  <a:lnTo>
                    <a:pt x="54062" y="1879"/>
                  </a:lnTo>
                  <a:lnTo>
                    <a:pt x="54309" y="1860"/>
                  </a:lnTo>
                  <a:lnTo>
                    <a:pt x="54574" y="1879"/>
                  </a:lnTo>
                  <a:lnTo>
                    <a:pt x="54802" y="1917"/>
                  </a:lnTo>
                  <a:lnTo>
                    <a:pt x="54992" y="1974"/>
                  </a:lnTo>
                  <a:lnTo>
                    <a:pt x="55181" y="2050"/>
                  </a:lnTo>
                  <a:lnTo>
                    <a:pt x="55333" y="2145"/>
                  </a:lnTo>
                  <a:lnTo>
                    <a:pt x="55485" y="2259"/>
                  </a:lnTo>
                  <a:lnTo>
                    <a:pt x="55751" y="2468"/>
                  </a:lnTo>
                  <a:lnTo>
                    <a:pt x="56035" y="2695"/>
                  </a:lnTo>
                  <a:lnTo>
                    <a:pt x="56187" y="2809"/>
                  </a:lnTo>
                  <a:lnTo>
                    <a:pt x="56339" y="2904"/>
                  </a:lnTo>
                  <a:lnTo>
                    <a:pt x="56529" y="2980"/>
                  </a:lnTo>
                  <a:lnTo>
                    <a:pt x="56719" y="3037"/>
                  </a:lnTo>
                  <a:lnTo>
                    <a:pt x="56946" y="3075"/>
                  </a:lnTo>
                  <a:lnTo>
                    <a:pt x="57193" y="3094"/>
                  </a:lnTo>
                  <a:lnTo>
                    <a:pt x="57459" y="3075"/>
                  </a:lnTo>
                  <a:lnTo>
                    <a:pt x="57686" y="3037"/>
                  </a:lnTo>
                  <a:lnTo>
                    <a:pt x="57876" y="2980"/>
                  </a:lnTo>
                  <a:lnTo>
                    <a:pt x="58047" y="2904"/>
                  </a:lnTo>
                  <a:lnTo>
                    <a:pt x="58218" y="2809"/>
                  </a:lnTo>
                  <a:lnTo>
                    <a:pt x="58369" y="2695"/>
                  </a:lnTo>
                  <a:lnTo>
                    <a:pt x="58635" y="2468"/>
                  </a:lnTo>
                  <a:lnTo>
                    <a:pt x="58920" y="2259"/>
                  </a:lnTo>
                  <a:lnTo>
                    <a:pt x="59072" y="2145"/>
                  </a:lnTo>
                  <a:lnTo>
                    <a:pt x="59223" y="2050"/>
                  </a:lnTo>
                  <a:lnTo>
                    <a:pt x="59413" y="1974"/>
                  </a:lnTo>
                  <a:lnTo>
                    <a:pt x="59603" y="1917"/>
                  </a:lnTo>
                  <a:lnTo>
                    <a:pt x="59831" y="1879"/>
                  </a:lnTo>
                  <a:lnTo>
                    <a:pt x="60077" y="1860"/>
                  </a:lnTo>
                  <a:lnTo>
                    <a:pt x="60324" y="1879"/>
                  </a:lnTo>
                  <a:lnTo>
                    <a:pt x="60552" y="1917"/>
                  </a:lnTo>
                  <a:lnTo>
                    <a:pt x="60741" y="1974"/>
                  </a:lnTo>
                  <a:lnTo>
                    <a:pt x="60912" y="2050"/>
                  </a:lnTo>
                  <a:lnTo>
                    <a:pt x="61083" y="2126"/>
                  </a:lnTo>
                  <a:lnTo>
                    <a:pt x="61216" y="2240"/>
                  </a:lnTo>
                  <a:lnTo>
                    <a:pt x="61500" y="2449"/>
                  </a:lnTo>
                  <a:lnTo>
                    <a:pt x="61766" y="2676"/>
                  </a:lnTo>
                  <a:lnTo>
                    <a:pt x="61899" y="2771"/>
                  </a:lnTo>
                  <a:lnTo>
                    <a:pt x="62051" y="2866"/>
                  </a:lnTo>
                  <a:lnTo>
                    <a:pt x="62222" y="2961"/>
                  </a:lnTo>
                  <a:lnTo>
                    <a:pt x="62411" y="3018"/>
                  </a:lnTo>
                  <a:lnTo>
                    <a:pt x="62620" y="3056"/>
                  </a:lnTo>
                  <a:lnTo>
                    <a:pt x="62848" y="3094"/>
                  </a:lnTo>
                  <a:lnTo>
                    <a:pt x="63075" y="3075"/>
                  </a:lnTo>
                  <a:lnTo>
                    <a:pt x="63303" y="3018"/>
                  </a:lnTo>
                  <a:lnTo>
                    <a:pt x="63474" y="2961"/>
                  </a:lnTo>
                  <a:lnTo>
                    <a:pt x="63645" y="2866"/>
                  </a:lnTo>
                  <a:lnTo>
                    <a:pt x="63796" y="2771"/>
                  </a:lnTo>
                  <a:lnTo>
                    <a:pt x="63948" y="2676"/>
                  </a:lnTo>
                  <a:lnTo>
                    <a:pt x="64214" y="2449"/>
                  </a:lnTo>
                  <a:lnTo>
                    <a:pt x="64480" y="2240"/>
                  </a:lnTo>
                  <a:lnTo>
                    <a:pt x="64631" y="2126"/>
                  </a:lnTo>
                  <a:lnTo>
                    <a:pt x="64783" y="2050"/>
                  </a:lnTo>
                  <a:lnTo>
                    <a:pt x="64973" y="1974"/>
                  </a:lnTo>
                  <a:lnTo>
                    <a:pt x="65163" y="1917"/>
                  </a:lnTo>
                  <a:lnTo>
                    <a:pt x="65390" y="1879"/>
                  </a:lnTo>
                  <a:lnTo>
                    <a:pt x="65637" y="1860"/>
                  </a:lnTo>
                  <a:lnTo>
                    <a:pt x="65884" y="1879"/>
                  </a:lnTo>
                  <a:lnTo>
                    <a:pt x="66112" y="1917"/>
                  </a:lnTo>
                  <a:lnTo>
                    <a:pt x="66301" y="1974"/>
                  </a:lnTo>
                  <a:lnTo>
                    <a:pt x="66491" y="2050"/>
                  </a:lnTo>
                  <a:lnTo>
                    <a:pt x="66643" y="2145"/>
                  </a:lnTo>
                  <a:lnTo>
                    <a:pt x="66795" y="2259"/>
                  </a:lnTo>
                  <a:lnTo>
                    <a:pt x="67079" y="2468"/>
                  </a:lnTo>
                  <a:lnTo>
                    <a:pt x="67345" y="2695"/>
                  </a:lnTo>
                  <a:lnTo>
                    <a:pt x="67497" y="2809"/>
                  </a:lnTo>
                  <a:lnTo>
                    <a:pt x="67649" y="2904"/>
                  </a:lnTo>
                  <a:lnTo>
                    <a:pt x="67838" y="2980"/>
                  </a:lnTo>
                  <a:lnTo>
                    <a:pt x="68028" y="3037"/>
                  </a:lnTo>
                  <a:lnTo>
                    <a:pt x="68256" y="3075"/>
                  </a:lnTo>
                  <a:lnTo>
                    <a:pt x="68521" y="3094"/>
                  </a:lnTo>
                  <a:lnTo>
                    <a:pt x="68768" y="3075"/>
                  </a:lnTo>
                  <a:lnTo>
                    <a:pt x="68996" y="3037"/>
                  </a:lnTo>
                  <a:lnTo>
                    <a:pt x="69186" y="2980"/>
                  </a:lnTo>
                  <a:lnTo>
                    <a:pt x="69375" y="2904"/>
                  </a:lnTo>
                  <a:lnTo>
                    <a:pt x="69527" y="2809"/>
                  </a:lnTo>
                  <a:lnTo>
                    <a:pt x="69679" y="2695"/>
                  </a:lnTo>
                  <a:lnTo>
                    <a:pt x="69945" y="2468"/>
                  </a:lnTo>
                  <a:lnTo>
                    <a:pt x="70229" y="2259"/>
                  </a:lnTo>
                  <a:lnTo>
                    <a:pt x="70381" y="2145"/>
                  </a:lnTo>
                  <a:lnTo>
                    <a:pt x="70533" y="2050"/>
                  </a:lnTo>
                  <a:lnTo>
                    <a:pt x="70723" y="1974"/>
                  </a:lnTo>
                  <a:lnTo>
                    <a:pt x="70912" y="1917"/>
                  </a:lnTo>
                  <a:lnTo>
                    <a:pt x="71140" y="1879"/>
                  </a:lnTo>
                  <a:lnTo>
                    <a:pt x="71387" y="1860"/>
                  </a:lnTo>
                  <a:lnTo>
                    <a:pt x="71652" y="1879"/>
                  </a:lnTo>
                  <a:lnTo>
                    <a:pt x="71880" y="1917"/>
                  </a:lnTo>
                  <a:lnTo>
                    <a:pt x="72070" y="1974"/>
                  </a:lnTo>
                  <a:lnTo>
                    <a:pt x="72241" y="2050"/>
                  </a:lnTo>
                  <a:lnTo>
                    <a:pt x="72411" y="2145"/>
                  </a:lnTo>
                  <a:lnTo>
                    <a:pt x="72563" y="2259"/>
                  </a:lnTo>
                  <a:lnTo>
                    <a:pt x="72829" y="2468"/>
                  </a:lnTo>
                  <a:lnTo>
                    <a:pt x="73114" y="2695"/>
                  </a:lnTo>
                  <a:lnTo>
                    <a:pt x="73265" y="2809"/>
                  </a:lnTo>
                  <a:lnTo>
                    <a:pt x="73417" y="2904"/>
                  </a:lnTo>
                  <a:lnTo>
                    <a:pt x="73607" y="2980"/>
                  </a:lnTo>
                  <a:lnTo>
                    <a:pt x="73797" y="3037"/>
                  </a:lnTo>
                  <a:lnTo>
                    <a:pt x="74024" y="3075"/>
                  </a:lnTo>
                  <a:lnTo>
                    <a:pt x="74271" y="3094"/>
                  </a:lnTo>
                  <a:lnTo>
                    <a:pt x="74366" y="3094"/>
                  </a:lnTo>
                  <a:lnTo>
                    <a:pt x="74594" y="3075"/>
                  </a:lnTo>
                  <a:lnTo>
                    <a:pt x="74802" y="3018"/>
                  </a:lnTo>
                  <a:lnTo>
                    <a:pt x="74992" y="2961"/>
                  </a:lnTo>
                  <a:lnTo>
                    <a:pt x="75163" y="2866"/>
                  </a:lnTo>
                  <a:lnTo>
                    <a:pt x="75315" y="2771"/>
                  </a:lnTo>
                  <a:lnTo>
                    <a:pt x="75448" y="2676"/>
                  </a:lnTo>
                  <a:lnTo>
                    <a:pt x="75732" y="2449"/>
                  </a:lnTo>
                  <a:lnTo>
                    <a:pt x="75998" y="2240"/>
                  </a:lnTo>
                  <a:lnTo>
                    <a:pt x="76150" y="2126"/>
                  </a:lnTo>
                  <a:lnTo>
                    <a:pt x="76302" y="2050"/>
                  </a:lnTo>
                  <a:lnTo>
                    <a:pt x="76472" y="1974"/>
                  </a:lnTo>
                  <a:lnTo>
                    <a:pt x="76681" y="1917"/>
                  </a:lnTo>
                  <a:lnTo>
                    <a:pt x="76890" y="1879"/>
                  </a:lnTo>
                  <a:lnTo>
                    <a:pt x="77136" y="1860"/>
                  </a:lnTo>
                  <a:lnTo>
                    <a:pt x="77155" y="1860"/>
                  </a:lnTo>
                  <a:lnTo>
                    <a:pt x="77421" y="1879"/>
                  </a:lnTo>
                  <a:lnTo>
                    <a:pt x="77630" y="1917"/>
                  </a:lnTo>
                  <a:lnTo>
                    <a:pt x="77839" y="1974"/>
                  </a:lnTo>
                  <a:lnTo>
                    <a:pt x="78009" y="2050"/>
                  </a:lnTo>
                  <a:lnTo>
                    <a:pt x="78180" y="2145"/>
                  </a:lnTo>
                  <a:lnTo>
                    <a:pt x="78332" y="2240"/>
                  </a:lnTo>
                  <a:lnTo>
                    <a:pt x="78598" y="2468"/>
                  </a:lnTo>
                  <a:lnTo>
                    <a:pt x="78882" y="2695"/>
                  </a:lnTo>
                  <a:lnTo>
                    <a:pt x="79015" y="2809"/>
                  </a:lnTo>
                  <a:lnTo>
                    <a:pt x="79186" y="2904"/>
                  </a:lnTo>
                  <a:lnTo>
                    <a:pt x="79357" y="2980"/>
                  </a:lnTo>
                  <a:lnTo>
                    <a:pt x="79565" y="3037"/>
                  </a:lnTo>
                  <a:lnTo>
                    <a:pt x="79774" y="3075"/>
                  </a:lnTo>
                  <a:lnTo>
                    <a:pt x="80040" y="3094"/>
                  </a:lnTo>
                  <a:lnTo>
                    <a:pt x="80286" y="3075"/>
                  </a:lnTo>
                  <a:lnTo>
                    <a:pt x="80514" y="3037"/>
                  </a:lnTo>
                  <a:lnTo>
                    <a:pt x="80704" y="2980"/>
                  </a:lnTo>
                  <a:lnTo>
                    <a:pt x="80875" y="2904"/>
                  </a:lnTo>
                  <a:lnTo>
                    <a:pt x="81045" y="2809"/>
                  </a:lnTo>
                  <a:lnTo>
                    <a:pt x="81197" y="2695"/>
                  </a:lnTo>
                  <a:lnTo>
                    <a:pt x="81463" y="2468"/>
                  </a:lnTo>
                  <a:lnTo>
                    <a:pt x="81748" y="2240"/>
                  </a:lnTo>
                  <a:lnTo>
                    <a:pt x="81899" y="2145"/>
                  </a:lnTo>
                  <a:lnTo>
                    <a:pt x="82051" y="2050"/>
                  </a:lnTo>
                  <a:lnTo>
                    <a:pt x="82222" y="1974"/>
                  </a:lnTo>
                  <a:lnTo>
                    <a:pt x="82431" y="1917"/>
                  </a:lnTo>
                  <a:lnTo>
                    <a:pt x="82658" y="1879"/>
                  </a:lnTo>
                  <a:lnTo>
                    <a:pt x="82905" y="1860"/>
                  </a:lnTo>
                  <a:lnTo>
                    <a:pt x="82924" y="1860"/>
                  </a:lnTo>
                  <a:lnTo>
                    <a:pt x="83171" y="1879"/>
                  </a:lnTo>
                  <a:lnTo>
                    <a:pt x="83398" y="1917"/>
                  </a:lnTo>
                  <a:lnTo>
                    <a:pt x="83588" y="1974"/>
                  </a:lnTo>
                  <a:lnTo>
                    <a:pt x="83759" y="2050"/>
                  </a:lnTo>
                  <a:lnTo>
                    <a:pt x="83930" y="2126"/>
                  </a:lnTo>
                  <a:lnTo>
                    <a:pt x="84063" y="2240"/>
                  </a:lnTo>
                  <a:lnTo>
                    <a:pt x="84328" y="2449"/>
                  </a:lnTo>
                  <a:lnTo>
                    <a:pt x="84594" y="2676"/>
                  </a:lnTo>
                  <a:lnTo>
                    <a:pt x="84746" y="2771"/>
                  </a:lnTo>
                  <a:lnTo>
                    <a:pt x="84898" y="2866"/>
                  </a:lnTo>
                  <a:lnTo>
                    <a:pt x="85068" y="2961"/>
                  </a:lnTo>
                  <a:lnTo>
                    <a:pt x="85239" y="3018"/>
                  </a:lnTo>
                  <a:lnTo>
                    <a:pt x="85448" y="3056"/>
                  </a:lnTo>
                  <a:lnTo>
                    <a:pt x="85695" y="3094"/>
                  </a:lnTo>
                  <a:lnTo>
                    <a:pt x="85789" y="3094"/>
                  </a:lnTo>
                  <a:lnTo>
                    <a:pt x="86036" y="3075"/>
                  </a:lnTo>
                  <a:lnTo>
                    <a:pt x="86264" y="3037"/>
                  </a:lnTo>
                  <a:lnTo>
                    <a:pt x="86473" y="2980"/>
                  </a:lnTo>
                  <a:lnTo>
                    <a:pt x="86643" y="2904"/>
                  </a:lnTo>
                  <a:lnTo>
                    <a:pt x="86814" y="2809"/>
                  </a:lnTo>
                  <a:lnTo>
                    <a:pt x="86947" y="2695"/>
                  </a:lnTo>
                  <a:lnTo>
                    <a:pt x="87232" y="2468"/>
                  </a:lnTo>
                  <a:lnTo>
                    <a:pt x="87497" y="2259"/>
                  </a:lnTo>
                  <a:lnTo>
                    <a:pt x="87649" y="2145"/>
                  </a:lnTo>
                  <a:lnTo>
                    <a:pt x="87820" y="2050"/>
                  </a:lnTo>
                  <a:lnTo>
                    <a:pt x="87991" y="1974"/>
                  </a:lnTo>
                  <a:lnTo>
                    <a:pt x="88199" y="1917"/>
                  </a:lnTo>
                  <a:lnTo>
                    <a:pt x="88408" y="1879"/>
                  </a:lnTo>
                  <a:lnTo>
                    <a:pt x="88674" y="1860"/>
                  </a:lnTo>
                  <a:lnTo>
                    <a:pt x="88901" y="1860"/>
                  </a:lnTo>
                  <a:lnTo>
                    <a:pt x="89091" y="1898"/>
                  </a:lnTo>
                  <a:lnTo>
                    <a:pt x="89262" y="1955"/>
                  </a:lnTo>
                  <a:lnTo>
                    <a:pt x="89433" y="2012"/>
                  </a:lnTo>
                  <a:lnTo>
                    <a:pt x="89585" y="2088"/>
                  </a:lnTo>
                  <a:lnTo>
                    <a:pt x="89717" y="2164"/>
                  </a:lnTo>
                  <a:lnTo>
                    <a:pt x="89964" y="2354"/>
                  </a:lnTo>
                  <a:lnTo>
                    <a:pt x="90211" y="2543"/>
                  </a:lnTo>
                  <a:lnTo>
                    <a:pt x="90457" y="2752"/>
                  </a:lnTo>
                  <a:lnTo>
                    <a:pt x="90590" y="2828"/>
                  </a:lnTo>
                  <a:lnTo>
                    <a:pt x="90742" y="2904"/>
                  </a:lnTo>
                  <a:lnTo>
                    <a:pt x="90913" y="2980"/>
                  </a:lnTo>
                  <a:lnTo>
                    <a:pt x="91084" y="3037"/>
                  </a:lnTo>
                  <a:lnTo>
                    <a:pt x="91084" y="1215"/>
                  </a:lnTo>
                  <a:lnTo>
                    <a:pt x="90875" y="1177"/>
                  </a:lnTo>
                  <a:lnTo>
                    <a:pt x="90685" y="1120"/>
                  </a:lnTo>
                  <a:lnTo>
                    <a:pt x="90514" y="1044"/>
                  </a:lnTo>
                  <a:lnTo>
                    <a:pt x="90363" y="968"/>
                  </a:lnTo>
                  <a:lnTo>
                    <a:pt x="90211" y="874"/>
                  </a:lnTo>
                  <a:lnTo>
                    <a:pt x="90078" y="760"/>
                  </a:lnTo>
                  <a:lnTo>
                    <a:pt x="89831" y="551"/>
                  </a:lnTo>
                  <a:lnTo>
                    <a:pt x="89566" y="342"/>
                  </a:lnTo>
                  <a:lnTo>
                    <a:pt x="89433" y="247"/>
                  </a:lnTo>
                  <a:lnTo>
                    <a:pt x="89262" y="172"/>
                  </a:lnTo>
                  <a:lnTo>
                    <a:pt x="89091" y="96"/>
                  </a:lnTo>
                  <a:lnTo>
                    <a:pt x="88901" y="58"/>
                  </a:lnTo>
                  <a:lnTo>
                    <a:pt x="88693" y="20"/>
                  </a:lnTo>
                  <a:lnTo>
                    <a:pt x="88465" y="1"/>
                  </a:lnTo>
                  <a:lnTo>
                    <a:pt x="88218" y="20"/>
                  </a:lnTo>
                  <a:lnTo>
                    <a:pt x="87991" y="58"/>
                  </a:lnTo>
                  <a:lnTo>
                    <a:pt x="87782" y="115"/>
                  </a:lnTo>
                  <a:lnTo>
                    <a:pt x="87611" y="190"/>
                  </a:lnTo>
                  <a:lnTo>
                    <a:pt x="87440" y="285"/>
                  </a:lnTo>
                  <a:lnTo>
                    <a:pt x="87307" y="399"/>
                  </a:lnTo>
                  <a:lnTo>
                    <a:pt x="87023" y="627"/>
                  </a:lnTo>
                  <a:lnTo>
                    <a:pt x="86738" y="855"/>
                  </a:lnTo>
                  <a:lnTo>
                    <a:pt x="86605" y="950"/>
                  </a:lnTo>
                  <a:lnTo>
                    <a:pt x="86435" y="1044"/>
                  </a:lnTo>
                  <a:lnTo>
                    <a:pt x="86264" y="1120"/>
                  </a:lnTo>
                  <a:lnTo>
                    <a:pt x="86055" y="1196"/>
                  </a:lnTo>
                  <a:lnTo>
                    <a:pt x="85827" y="1234"/>
                  </a:lnTo>
                  <a:lnTo>
                    <a:pt x="85334" y="1234"/>
                  </a:lnTo>
                  <a:lnTo>
                    <a:pt x="85106" y="1196"/>
                  </a:lnTo>
                  <a:lnTo>
                    <a:pt x="84898" y="1120"/>
                  </a:lnTo>
                  <a:lnTo>
                    <a:pt x="84727" y="1044"/>
                  </a:lnTo>
                  <a:lnTo>
                    <a:pt x="84556" y="950"/>
                  </a:lnTo>
                  <a:lnTo>
                    <a:pt x="84423" y="855"/>
                  </a:lnTo>
                  <a:lnTo>
                    <a:pt x="84139" y="627"/>
                  </a:lnTo>
                  <a:lnTo>
                    <a:pt x="83873" y="399"/>
                  </a:lnTo>
                  <a:lnTo>
                    <a:pt x="83721" y="285"/>
                  </a:lnTo>
                  <a:lnTo>
                    <a:pt x="83550" y="190"/>
                  </a:lnTo>
                  <a:lnTo>
                    <a:pt x="83379" y="115"/>
                  </a:lnTo>
                  <a:lnTo>
                    <a:pt x="83171" y="58"/>
                  </a:lnTo>
                  <a:lnTo>
                    <a:pt x="82962" y="20"/>
                  </a:lnTo>
                  <a:lnTo>
                    <a:pt x="82696" y="1"/>
                  </a:lnTo>
                  <a:lnTo>
                    <a:pt x="82450" y="20"/>
                  </a:lnTo>
                  <a:lnTo>
                    <a:pt x="82222" y="58"/>
                  </a:lnTo>
                  <a:lnTo>
                    <a:pt x="82013" y="115"/>
                  </a:lnTo>
                  <a:lnTo>
                    <a:pt x="81842" y="190"/>
                  </a:lnTo>
                  <a:lnTo>
                    <a:pt x="81691" y="285"/>
                  </a:lnTo>
                  <a:lnTo>
                    <a:pt x="81539" y="399"/>
                  </a:lnTo>
                  <a:lnTo>
                    <a:pt x="81254" y="627"/>
                  </a:lnTo>
                  <a:lnTo>
                    <a:pt x="80989" y="855"/>
                  </a:lnTo>
                  <a:lnTo>
                    <a:pt x="80837" y="950"/>
                  </a:lnTo>
                  <a:lnTo>
                    <a:pt x="80666" y="1044"/>
                  </a:lnTo>
                  <a:lnTo>
                    <a:pt x="80495" y="1120"/>
                  </a:lnTo>
                  <a:lnTo>
                    <a:pt x="80286" y="1196"/>
                  </a:lnTo>
                  <a:lnTo>
                    <a:pt x="80078" y="1234"/>
                  </a:lnTo>
                  <a:lnTo>
                    <a:pt x="79565" y="1234"/>
                  </a:lnTo>
                  <a:lnTo>
                    <a:pt x="79338" y="1196"/>
                  </a:lnTo>
                  <a:lnTo>
                    <a:pt x="79129" y="1120"/>
                  </a:lnTo>
                  <a:lnTo>
                    <a:pt x="78958" y="1044"/>
                  </a:lnTo>
                  <a:lnTo>
                    <a:pt x="78806" y="950"/>
                  </a:lnTo>
                  <a:lnTo>
                    <a:pt x="78655" y="855"/>
                  </a:lnTo>
                  <a:lnTo>
                    <a:pt x="78370" y="627"/>
                  </a:lnTo>
                  <a:lnTo>
                    <a:pt x="78104" y="399"/>
                  </a:lnTo>
                  <a:lnTo>
                    <a:pt x="77952" y="285"/>
                  </a:lnTo>
                  <a:lnTo>
                    <a:pt x="77782" y="190"/>
                  </a:lnTo>
                  <a:lnTo>
                    <a:pt x="77611" y="115"/>
                  </a:lnTo>
                  <a:lnTo>
                    <a:pt x="77421" y="58"/>
                  </a:lnTo>
                  <a:lnTo>
                    <a:pt x="77193" y="20"/>
                  </a:lnTo>
                  <a:lnTo>
                    <a:pt x="76928" y="1"/>
                  </a:lnTo>
                  <a:lnTo>
                    <a:pt x="76681" y="20"/>
                  </a:lnTo>
                  <a:lnTo>
                    <a:pt x="76453" y="58"/>
                  </a:lnTo>
                  <a:lnTo>
                    <a:pt x="76264" y="115"/>
                  </a:lnTo>
                  <a:lnTo>
                    <a:pt x="76074" y="190"/>
                  </a:lnTo>
                  <a:lnTo>
                    <a:pt x="75922" y="285"/>
                  </a:lnTo>
                  <a:lnTo>
                    <a:pt x="75770" y="399"/>
                  </a:lnTo>
                  <a:lnTo>
                    <a:pt x="75486" y="627"/>
                  </a:lnTo>
                  <a:lnTo>
                    <a:pt x="75220" y="855"/>
                  </a:lnTo>
                  <a:lnTo>
                    <a:pt x="75068" y="950"/>
                  </a:lnTo>
                  <a:lnTo>
                    <a:pt x="74916" y="1044"/>
                  </a:lnTo>
                  <a:lnTo>
                    <a:pt x="74727" y="1120"/>
                  </a:lnTo>
                  <a:lnTo>
                    <a:pt x="74537" y="1196"/>
                  </a:lnTo>
                  <a:lnTo>
                    <a:pt x="74309" y="1234"/>
                  </a:lnTo>
                  <a:lnTo>
                    <a:pt x="73797" y="1234"/>
                  </a:lnTo>
                  <a:lnTo>
                    <a:pt x="73569" y="1196"/>
                  </a:lnTo>
                  <a:lnTo>
                    <a:pt x="73379" y="1120"/>
                  </a:lnTo>
                  <a:lnTo>
                    <a:pt x="73189" y="1044"/>
                  </a:lnTo>
                  <a:lnTo>
                    <a:pt x="73038" y="950"/>
                  </a:lnTo>
                  <a:lnTo>
                    <a:pt x="72886" y="855"/>
                  </a:lnTo>
                  <a:lnTo>
                    <a:pt x="72601" y="627"/>
                  </a:lnTo>
                  <a:lnTo>
                    <a:pt x="72336" y="399"/>
                  </a:lnTo>
                  <a:lnTo>
                    <a:pt x="72184" y="285"/>
                  </a:lnTo>
                  <a:lnTo>
                    <a:pt x="72032" y="190"/>
                  </a:lnTo>
                  <a:lnTo>
                    <a:pt x="71842" y="115"/>
                  </a:lnTo>
                  <a:lnTo>
                    <a:pt x="71652" y="58"/>
                  </a:lnTo>
                  <a:lnTo>
                    <a:pt x="71425" y="20"/>
                  </a:lnTo>
                  <a:lnTo>
                    <a:pt x="71159" y="1"/>
                  </a:lnTo>
                  <a:lnTo>
                    <a:pt x="70912" y="20"/>
                  </a:lnTo>
                  <a:lnTo>
                    <a:pt x="70704" y="58"/>
                  </a:lnTo>
                  <a:lnTo>
                    <a:pt x="70495" y="115"/>
                  </a:lnTo>
                  <a:lnTo>
                    <a:pt x="70324" y="190"/>
                  </a:lnTo>
                  <a:lnTo>
                    <a:pt x="70172" y="285"/>
                  </a:lnTo>
                  <a:lnTo>
                    <a:pt x="70021" y="380"/>
                  </a:lnTo>
                  <a:lnTo>
                    <a:pt x="69755" y="608"/>
                  </a:lnTo>
                  <a:lnTo>
                    <a:pt x="69489" y="817"/>
                  </a:lnTo>
                  <a:lnTo>
                    <a:pt x="69337" y="931"/>
                  </a:lnTo>
                  <a:lnTo>
                    <a:pt x="69186" y="1025"/>
                  </a:lnTo>
                  <a:lnTo>
                    <a:pt x="69015" y="1101"/>
                  </a:lnTo>
                  <a:lnTo>
                    <a:pt x="68825" y="1177"/>
                  </a:lnTo>
                  <a:lnTo>
                    <a:pt x="68616" y="1215"/>
                  </a:lnTo>
                  <a:lnTo>
                    <a:pt x="68389" y="1234"/>
                  </a:lnTo>
                  <a:lnTo>
                    <a:pt x="68161" y="1215"/>
                  </a:lnTo>
                  <a:lnTo>
                    <a:pt x="67952" y="1158"/>
                  </a:lnTo>
                  <a:lnTo>
                    <a:pt x="67762" y="1101"/>
                  </a:lnTo>
                  <a:lnTo>
                    <a:pt x="67592" y="1025"/>
                  </a:lnTo>
                  <a:lnTo>
                    <a:pt x="67440" y="931"/>
                  </a:lnTo>
                  <a:lnTo>
                    <a:pt x="67307" y="817"/>
                  </a:lnTo>
                  <a:lnTo>
                    <a:pt x="67041" y="589"/>
                  </a:lnTo>
                  <a:lnTo>
                    <a:pt x="66757" y="380"/>
                  </a:lnTo>
                  <a:lnTo>
                    <a:pt x="66624" y="285"/>
                  </a:lnTo>
                  <a:lnTo>
                    <a:pt x="66453" y="190"/>
                  </a:lnTo>
                  <a:lnTo>
                    <a:pt x="66282" y="115"/>
                  </a:lnTo>
                  <a:lnTo>
                    <a:pt x="66093" y="58"/>
                  </a:lnTo>
                  <a:lnTo>
                    <a:pt x="65865" y="20"/>
                  </a:lnTo>
                  <a:lnTo>
                    <a:pt x="65618" y="1"/>
                  </a:lnTo>
                  <a:lnTo>
                    <a:pt x="65371" y="20"/>
                  </a:lnTo>
                  <a:lnTo>
                    <a:pt x="65144" y="58"/>
                  </a:lnTo>
                  <a:lnTo>
                    <a:pt x="64954" y="115"/>
                  </a:lnTo>
                  <a:lnTo>
                    <a:pt x="64764" y="190"/>
                  </a:lnTo>
                  <a:lnTo>
                    <a:pt x="64612" y="285"/>
                  </a:lnTo>
                  <a:lnTo>
                    <a:pt x="64461" y="399"/>
                  </a:lnTo>
                  <a:lnTo>
                    <a:pt x="64176" y="627"/>
                  </a:lnTo>
                  <a:lnTo>
                    <a:pt x="63910" y="855"/>
                  </a:lnTo>
                  <a:lnTo>
                    <a:pt x="63759" y="950"/>
                  </a:lnTo>
                  <a:lnTo>
                    <a:pt x="63588" y="1044"/>
                  </a:lnTo>
                  <a:lnTo>
                    <a:pt x="63417" y="1120"/>
                  </a:lnTo>
                  <a:lnTo>
                    <a:pt x="63227" y="1196"/>
                  </a:lnTo>
                  <a:lnTo>
                    <a:pt x="63000" y="1234"/>
                  </a:lnTo>
                  <a:lnTo>
                    <a:pt x="62487" y="1234"/>
                  </a:lnTo>
                  <a:lnTo>
                    <a:pt x="62259" y="1196"/>
                  </a:lnTo>
                  <a:lnTo>
                    <a:pt x="62070" y="1120"/>
                  </a:lnTo>
                  <a:lnTo>
                    <a:pt x="61880" y="1044"/>
                  </a:lnTo>
                  <a:lnTo>
                    <a:pt x="61728" y="950"/>
                  </a:lnTo>
                  <a:lnTo>
                    <a:pt x="61576" y="855"/>
                  </a:lnTo>
                  <a:lnTo>
                    <a:pt x="61292" y="627"/>
                  </a:lnTo>
                  <a:lnTo>
                    <a:pt x="61026" y="399"/>
                  </a:lnTo>
                  <a:lnTo>
                    <a:pt x="60874" y="285"/>
                  </a:lnTo>
                  <a:lnTo>
                    <a:pt x="60703" y="190"/>
                  </a:lnTo>
                  <a:lnTo>
                    <a:pt x="60533" y="115"/>
                  </a:lnTo>
                  <a:lnTo>
                    <a:pt x="60343" y="58"/>
                  </a:lnTo>
                  <a:lnTo>
                    <a:pt x="60115" y="20"/>
                  </a:lnTo>
                  <a:lnTo>
                    <a:pt x="59850" y="1"/>
                  </a:lnTo>
                  <a:lnTo>
                    <a:pt x="59603" y="20"/>
                  </a:lnTo>
                  <a:lnTo>
                    <a:pt x="59375" y="58"/>
                  </a:lnTo>
                  <a:lnTo>
                    <a:pt x="59185" y="115"/>
                  </a:lnTo>
                  <a:lnTo>
                    <a:pt x="58996" y="190"/>
                  </a:lnTo>
                  <a:lnTo>
                    <a:pt x="58844" y="285"/>
                  </a:lnTo>
                  <a:lnTo>
                    <a:pt x="58692" y="399"/>
                  </a:lnTo>
                  <a:lnTo>
                    <a:pt x="58407" y="627"/>
                  </a:lnTo>
                  <a:lnTo>
                    <a:pt x="58142" y="855"/>
                  </a:lnTo>
                  <a:lnTo>
                    <a:pt x="57990" y="950"/>
                  </a:lnTo>
                  <a:lnTo>
                    <a:pt x="57838" y="1044"/>
                  </a:lnTo>
                  <a:lnTo>
                    <a:pt x="57648" y="1120"/>
                  </a:lnTo>
                  <a:lnTo>
                    <a:pt x="57459" y="1196"/>
                  </a:lnTo>
                  <a:lnTo>
                    <a:pt x="57231" y="1234"/>
                  </a:lnTo>
                  <a:lnTo>
                    <a:pt x="56719" y="1234"/>
                  </a:lnTo>
                  <a:lnTo>
                    <a:pt x="56491" y="1196"/>
                  </a:lnTo>
                  <a:lnTo>
                    <a:pt x="56301" y="1120"/>
                  </a:lnTo>
                  <a:lnTo>
                    <a:pt x="56111" y="1044"/>
                  </a:lnTo>
                  <a:lnTo>
                    <a:pt x="55960" y="950"/>
                  </a:lnTo>
                  <a:lnTo>
                    <a:pt x="55808" y="855"/>
                  </a:lnTo>
                  <a:lnTo>
                    <a:pt x="55542" y="627"/>
                  </a:lnTo>
                  <a:lnTo>
                    <a:pt x="55257" y="399"/>
                  </a:lnTo>
                  <a:lnTo>
                    <a:pt x="55106" y="285"/>
                  </a:lnTo>
                  <a:lnTo>
                    <a:pt x="54954" y="190"/>
                  </a:lnTo>
                  <a:lnTo>
                    <a:pt x="54764" y="115"/>
                  </a:lnTo>
                  <a:lnTo>
                    <a:pt x="54574" y="58"/>
                  </a:lnTo>
                  <a:lnTo>
                    <a:pt x="54347" y="20"/>
                  </a:lnTo>
                  <a:lnTo>
                    <a:pt x="54100" y="1"/>
                  </a:lnTo>
                  <a:lnTo>
                    <a:pt x="53834" y="20"/>
                  </a:lnTo>
                  <a:lnTo>
                    <a:pt x="53607" y="58"/>
                  </a:lnTo>
                  <a:lnTo>
                    <a:pt x="53417" y="115"/>
                  </a:lnTo>
                  <a:lnTo>
                    <a:pt x="53227" y="190"/>
                  </a:lnTo>
                  <a:lnTo>
                    <a:pt x="53075" y="285"/>
                  </a:lnTo>
                  <a:lnTo>
                    <a:pt x="52923" y="399"/>
                  </a:lnTo>
                  <a:lnTo>
                    <a:pt x="52658" y="627"/>
                  </a:lnTo>
                  <a:lnTo>
                    <a:pt x="52373" y="855"/>
                  </a:lnTo>
                  <a:lnTo>
                    <a:pt x="52221" y="950"/>
                  </a:lnTo>
                  <a:lnTo>
                    <a:pt x="52069" y="1044"/>
                  </a:lnTo>
                  <a:lnTo>
                    <a:pt x="51880" y="1120"/>
                  </a:lnTo>
                  <a:lnTo>
                    <a:pt x="51690" y="1196"/>
                  </a:lnTo>
                  <a:lnTo>
                    <a:pt x="51462" y="1234"/>
                  </a:lnTo>
                  <a:lnTo>
                    <a:pt x="50950" y="1234"/>
                  </a:lnTo>
                  <a:lnTo>
                    <a:pt x="50722" y="1196"/>
                  </a:lnTo>
                  <a:lnTo>
                    <a:pt x="50532" y="1120"/>
                  </a:lnTo>
                  <a:lnTo>
                    <a:pt x="50362" y="1044"/>
                  </a:lnTo>
                  <a:lnTo>
                    <a:pt x="50191" y="950"/>
                  </a:lnTo>
                  <a:lnTo>
                    <a:pt x="50039" y="855"/>
                  </a:lnTo>
                  <a:lnTo>
                    <a:pt x="49773" y="627"/>
                  </a:lnTo>
                  <a:lnTo>
                    <a:pt x="49489" y="399"/>
                  </a:lnTo>
                  <a:lnTo>
                    <a:pt x="49337" y="285"/>
                  </a:lnTo>
                  <a:lnTo>
                    <a:pt x="49185" y="190"/>
                  </a:lnTo>
                  <a:lnTo>
                    <a:pt x="48995" y="115"/>
                  </a:lnTo>
                  <a:lnTo>
                    <a:pt x="48806" y="58"/>
                  </a:lnTo>
                  <a:lnTo>
                    <a:pt x="48578" y="20"/>
                  </a:lnTo>
                  <a:lnTo>
                    <a:pt x="48331" y="1"/>
                  </a:lnTo>
                  <a:lnTo>
                    <a:pt x="48085" y="20"/>
                  </a:lnTo>
                  <a:lnTo>
                    <a:pt x="47857" y="58"/>
                  </a:lnTo>
                  <a:lnTo>
                    <a:pt x="47667" y="115"/>
                  </a:lnTo>
                  <a:lnTo>
                    <a:pt x="47477" y="190"/>
                  </a:lnTo>
                  <a:lnTo>
                    <a:pt x="47326" y="285"/>
                  </a:lnTo>
                  <a:lnTo>
                    <a:pt x="47174" y="380"/>
                  </a:lnTo>
                  <a:lnTo>
                    <a:pt x="46908" y="608"/>
                  </a:lnTo>
                  <a:lnTo>
                    <a:pt x="46642" y="817"/>
                  </a:lnTo>
                  <a:lnTo>
                    <a:pt x="46491" y="931"/>
                  </a:lnTo>
                  <a:lnTo>
                    <a:pt x="46339" y="1025"/>
                  </a:lnTo>
                  <a:lnTo>
                    <a:pt x="46187" y="1101"/>
                  </a:lnTo>
                  <a:lnTo>
                    <a:pt x="45997" y="1177"/>
                  </a:lnTo>
                  <a:lnTo>
                    <a:pt x="45788" y="1215"/>
                  </a:lnTo>
                  <a:lnTo>
                    <a:pt x="45542" y="1234"/>
                  </a:lnTo>
                  <a:lnTo>
                    <a:pt x="45314" y="1215"/>
                  </a:lnTo>
                  <a:lnTo>
                    <a:pt x="45105" y="1158"/>
                  </a:lnTo>
                  <a:lnTo>
                    <a:pt x="44916" y="1101"/>
                  </a:lnTo>
                  <a:lnTo>
                    <a:pt x="44745" y="1025"/>
                  </a:lnTo>
                  <a:lnTo>
                    <a:pt x="44593" y="931"/>
                  </a:lnTo>
                  <a:lnTo>
                    <a:pt x="44460" y="817"/>
                  </a:lnTo>
                  <a:lnTo>
                    <a:pt x="44195" y="589"/>
                  </a:lnTo>
                  <a:lnTo>
                    <a:pt x="43929" y="380"/>
                  </a:lnTo>
                  <a:lnTo>
                    <a:pt x="43777" y="285"/>
                  </a:lnTo>
                  <a:lnTo>
                    <a:pt x="43625" y="190"/>
                  </a:lnTo>
                  <a:lnTo>
                    <a:pt x="43436" y="115"/>
                  </a:lnTo>
                  <a:lnTo>
                    <a:pt x="43246" y="58"/>
                  </a:lnTo>
                  <a:lnTo>
                    <a:pt x="43018" y="20"/>
                  </a:lnTo>
                  <a:lnTo>
                    <a:pt x="42771" y="1"/>
                  </a:lnTo>
                  <a:lnTo>
                    <a:pt x="42525" y="20"/>
                  </a:lnTo>
                  <a:lnTo>
                    <a:pt x="42297" y="58"/>
                  </a:lnTo>
                  <a:lnTo>
                    <a:pt x="42107" y="115"/>
                  </a:lnTo>
                  <a:lnTo>
                    <a:pt x="41917" y="190"/>
                  </a:lnTo>
                  <a:lnTo>
                    <a:pt x="41766" y="285"/>
                  </a:lnTo>
                  <a:lnTo>
                    <a:pt x="41614" y="399"/>
                  </a:lnTo>
                  <a:lnTo>
                    <a:pt x="41348" y="627"/>
                  </a:lnTo>
                  <a:lnTo>
                    <a:pt x="41064" y="855"/>
                  </a:lnTo>
                  <a:lnTo>
                    <a:pt x="40912" y="950"/>
                  </a:lnTo>
                  <a:lnTo>
                    <a:pt x="40760" y="1044"/>
                  </a:lnTo>
                  <a:lnTo>
                    <a:pt x="40570" y="1120"/>
                  </a:lnTo>
                  <a:lnTo>
                    <a:pt x="40380" y="1196"/>
                  </a:lnTo>
                  <a:lnTo>
                    <a:pt x="40153" y="1234"/>
                  </a:lnTo>
                  <a:lnTo>
                    <a:pt x="39640" y="1234"/>
                  </a:lnTo>
                  <a:lnTo>
                    <a:pt x="39413" y="1196"/>
                  </a:lnTo>
                  <a:lnTo>
                    <a:pt x="39223" y="1120"/>
                  </a:lnTo>
                  <a:lnTo>
                    <a:pt x="39033" y="1044"/>
                  </a:lnTo>
                  <a:lnTo>
                    <a:pt x="38881" y="950"/>
                  </a:lnTo>
                  <a:lnTo>
                    <a:pt x="38730" y="855"/>
                  </a:lnTo>
                  <a:lnTo>
                    <a:pt x="38464" y="627"/>
                  </a:lnTo>
                  <a:lnTo>
                    <a:pt x="38179" y="399"/>
                  </a:lnTo>
                  <a:lnTo>
                    <a:pt x="38027" y="285"/>
                  </a:lnTo>
                  <a:lnTo>
                    <a:pt x="37876" y="190"/>
                  </a:lnTo>
                  <a:lnTo>
                    <a:pt x="37686" y="115"/>
                  </a:lnTo>
                  <a:lnTo>
                    <a:pt x="37496" y="58"/>
                  </a:lnTo>
                  <a:lnTo>
                    <a:pt x="37268" y="20"/>
                  </a:lnTo>
                  <a:lnTo>
                    <a:pt x="37022" y="1"/>
                  </a:lnTo>
                  <a:lnTo>
                    <a:pt x="36756" y="20"/>
                  </a:lnTo>
                  <a:lnTo>
                    <a:pt x="36528" y="58"/>
                  </a:lnTo>
                  <a:lnTo>
                    <a:pt x="36339" y="115"/>
                  </a:lnTo>
                  <a:lnTo>
                    <a:pt x="36168" y="190"/>
                  </a:lnTo>
                  <a:lnTo>
                    <a:pt x="35997" y="285"/>
                  </a:lnTo>
                  <a:lnTo>
                    <a:pt x="35845" y="399"/>
                  </a:lnTo>
                  <a:lnTo>
                    <a:pt x="35580" y="627"/>
                  </a:lnTo>
                  <a:lnTo>
                    <a:pt x="35295" y="855"/>
                  </a:lnTo>
                  <a:lnTo>
                    <a:pt x="35143" y="950"/>
                  </a:lnTo>
                  <a:lnTo>
                    <a:pt x="34991" y="1044"/>
                  </a:lnTo>
                  <a:lnTo>
                    <a:pt x="34802" y="1120"/>
                  </a:lnTo>
                  <a:lnTo>
                    <a:pt x="34612" y="1196"/>
                  </a:lnTo>
                  <a:lnTo>
                    <a:pt x="34384" y="1234"/>
                  </a:lnTo>
                  <a:lnTo>
                    <a:pt x="33872" y="1234"/>
                  </a:lnTo>
                  <a:lnTo>
                    <a:pt x="33644" y="1196"/>
                  </a:lnTo>
                  <a:lnTo>
                    <a:pt x="33454" y="1120"/>
                  </a:lnTo>
                  <a:lnTo>
                    <a:pt x="33283" y="1044"/>
                  </a:lnTo>
                  <a:lnTo>
                    <a:pt x="33113" y="950"/>
                  </a:lnTo>
                  <a:lnTo>
                    <a:pt x="32961" y="855"/>
                  </a:lnTo>
                  <a:lnTo>
                    <a:pt x="32695" y="627"/>
                  </a:lnTo>
                  <a:lnTo>
                    <a:pt x="32411" y="399"/>
                  </a:lnTo>
                  <a:lnTo>
                    <a:pt x="32259" y="285"/>
                  </a:lnTo>
                  <a:lnTo>
                    <a:pt x="32107" y="190"/>
                  </a:lnTo>
                  <a:lnTo>
                    <a:pt x="31936" y="115"/>
                  </a:lnTo>
                  <a:lnTo>
                    <a:pt x="31727" y="58"/>
                  </a:lnTo>
                  <a:lnTo>
                    <a:pt x="31500" y="20"/>
                  </a:lnTo>
                  <a:lnTo>
                    <a:pt x="31253" y="1"/>
                  </a:lnTo>
                  <a:lnTo>
                    <a:pt x="30987" y="20"/>
                  </a:lnTo>
                  <a:lnTo>
                    <a:pt x="30779" y="58"/>
                  </a:lnTo>
                  <a:lnTo>
                    <a:pt x="30570" y="115"/>
                  </a:lnTo>
                  <a:lnTo>
                    <a:pt x="30399" y="190"/>
                  </a:lnTo>
                  <a:lnTo>
                    <a:pt x="30228" y="285"/>
                  </a:lnTo>
                  <a:lnTo>
                    <a:pt x="30077" y="399"/>
                  </a:lnTo>
                  <a:lnTo>
                    <a:pt x="29811" y="627"/>
                  </a:lnTo>
                  <a:lnTo>
                    <a:pt x="29526" y="855"/>
                  </a:lnTo>
                  <a:lnTo>
                    <a:pt x="29374" y="950"/>
                  </a:lnTo>
                  <a:lnTo>
                    <a:pt x="29223" y="1044"/>
                  </a:lnTo>
                  <a:lnTo>
                    <a:pt x="29052" y="1120"/>
                  </a:lnTo>
                  <a:lnTo>
                    <a:pt x="28843" y="1196"/>
                  </a:lnTo>
                  <a:lnTo>
                    <a:pt x="28615" y="1234"/>
                  </a:lnTo>
                  <a:lnTo>
                    <a:pt x="28122" y="1234"/>
                  </a:lnTo>
                  <a:lnTo>
                    <a:pt x="27894" y="1196"/>
                  </a:lnTo>
                  <a:lnTo>
                    <a:pt x="27686" y="1120"/>
                  </a:lnTo>
                  <a:lnTo>
                    <a:pt x="27515" y="1044"/>
                  </a:lnTo>
                  <a:lnTo>
                    <a:pt x="27344" y="950"/>
                  </a:lnTo>
                  <a:lnTo>
                    <a:pt x="27192" y="855"/>
                  </a:lnTo>
                  <a:lnTo>
                    <a:pt x="26927" y="627"/>
                  </a:lnTo>
                  <a:lnTo>
                    <a:pt x="26642" y="399"/>
                  </a:lnTo>
                  <a:lnTo>
                    <a:pt x="26509" y="285"/>
                  </a:lnTo>
                  <a:lnTo>
                    <a:pt x="26338" y="190"/>
                  </a:lnTo>
                  <a:lnTo>
                    <a:pt x="26168" y="115"/>
                  </a:lnTo>
                  <a:lnTo>
                    <a:pt x="25959" y="58"/>
                  </a:lnTo>
                  <a:lnTo>
                    <a:pt x="25731" y="20"/>
                  </a:lnTo>
                  <a:lnTo>
                    <a:pt x="25484" y="1"/>
                  </a:lnTo>
                  <a:lnTo>
                    <a:pt x="25238" y="20"/>
                  </a:lnTo>
                  <a:lnTo>
                    <a:pt x="25010" y="58"/>
                  </a:lnTo>
                  <a:lnTo>
                    <a:pt x="24820" y="115"/>
                  </a:lnTo>
                  <a:lnTo>
                    <a:pt x="24650" y="190"/>
                  </a:lnTo>
                  <a:lnTo>
                    <a:pt x="24479" y="285"/>
                  </a:lnTo>
                  <a:lnTo>
                    <a:pt x="24346" y="380"/>
                  </a:lnTo>
                  <a:lnTo>
                    <a:pt x="24061" y="608"/>
                  </a:lnTo>
                  <a:lnTo>
                    <a:pt x="23796" y="817"/>
                  </a:lnTo>
                  <a:lnTo>
                    <a:pt x="23663" y="931"/>
                  </a:lnTo>
                  <a:lnTo>
                    <a:pt x="23511" y="1025"/>
                  </a:lnTo>
                  <a:lnTo>
                    <a:pt x="23340" y="1101"/>
                  </a:lnTo>
                  <a:lnTo>
                    <a:pt x="23150" y="1177"/>
                  </a:lnTo>
                  <a:lnTo>
                    <a:pt x="22942" y="1215"/>
                  </a:lnTo>
                  <a:lnTo>
                    <a:pt x="22695" y="1234"/>
                  </a:lnTo>
                  <a:lnTo>
                    <a:pt x="22467" y="1215"/>
                  </a:lnTo>
                  <a:lnTo>
                    <a:pt x="22259" y="1158"/>
                  </a:lnTo>
                  <a:lnTo>
                    <a:pt x="22069" y="1101"/>
                  </a:lnTo>
                  <a:lnTo>
                    <a:pt x="21917" y="1025"/>
                  </a:lnTo>
                  <a:lnTo>
                    <a:pt x="21765" y="931"/>
                  </a:lnTo>
                  <a:lnTo>
                    <a:pt x="21613" y="817"/>
                  </a:lnTo>
                  <a:lnTo>
                    <a:pt x="21348" y="589"/>
                  </a:lnTo>
                  <a:lnTo>
                    <a:pt x="21082" y="380"/>
                  </a:lnTo>
                  <a:lnTo>
                    <a:pt x="20930" y="285"/>
                  </a:lnTo>
                  <a:lnTo>
                    <a:pt x="20778" y="190"/>
                  </a:lnTo>
                  <a:lnTo>
                    <a:pt x="20608" y="115"/>
                  </a:lnTo>
                  <a:lnTo>
                    <a:pt x="20399" y="58"/>
                  </a:lnTo>
                  <a:lnTo>
                    <a:pt x="20190" y="20"/>
                  </a:lnTo>
                  <a:lnTo>
                    <a:pt x="19944" y="1"/>
                  </a:lnTo>
                  <a:lnTo>
                    <a:pt x="19678" y="20"/>
                  </a:lnTo>
                  <a:lnTo>
                    <a:pt x="19450" y="58"/>
                  </a:lnTo>
                  <a:lnTo>
                    <a:pt x="19260" y="115"/>
                  </a:lnTo>
                  <a:lnTo>
                    <a:pt x="19090" y="190"/>
                  </a:lnTo>
                  <a:lnTo>
                    <a:pt x="18919" y="285"/>
                  </a:lnTo>
                  <a:lnTo>
                    <a:pt x="18767" y="399"/>
                  </a:lnTo>
                  <a:lnTo>
                    <a:pt x="18501" y="627"/>
                  </a:lnTo>
                  <a:lnTo>
                    <a:pt x="18217" y="855"/>
                  </a:lnTo>
                  <a:lnTo>
                    <a:pt x="18065" y="950"/>
                  </a:lnTo>
                  <a:lnTo>
                    <a:pt x="17913" y="1044"/>
                  </a:lnTo>
                  <a:lnTo>
                    <a:pt x="17742" y="1120"/>
                  </a:lnTo>
                  <a:lnTo>
                    <a:pt x="17534" y="1196"/>
                  </a:lnTo>
                  <a:lnTo>
                    <a:pt x="17306" y="1234"/>
                  </a:lnTo>
                  <a:lnTo>
                    <a:pt x="16794" y="1234"/>
                  </a:lnTo>
                  <a:lnTo>
                    <a:pt x="16585" y="1196"/>
                  </a:lnTo>
                  <a:lnTo>
                    <a:pt x="16376" y="1120"/>
                  </a:lnTo>
                  <a:lnTo>
                    <a:pt x="16205" y="1044"/>
                  </a:lnTo>
                  <a:lnTo>
                    <a:pt x="16035" y="950"/>
                  </a:lnTo>
                  <a:lnTo>
                    <a:pt x="15883" y="855"/>
                  </a:lnTo>
                  <a:lnTo>
                    <a:pt x="15617" y="627"/>
                  </a:lnTo>
                  <a:lnTo>
                    <a:pt x="15332" y="399"/>
                  </a:lnTo>
                  <a:lnTo>
                    <a:pt x="15181" y="285"/>
                  </a:lnTo>
                  <a:lnTo>
                    <a:pt x="15029" y="190"/>
                  </a:lnTo>
                  <a:lnTo>
                    <a:pt x="14858" y="115"/>
                  </a:lnTo>
                  <a:lnTo>
                    <a:pt x="14649" y="58"/>
                  </a:lnTo>
                  <a:lnTo>
                    <a:pt x="14422" y="20"/>
                  </a:lnTo>
                  <a:lnTo>
                    <a:pt x="14175" y="1"/>
                  </a:lnTo>
                  <a:lnTo>
                    <a:pt x="13909" y="20"/>
                  </a:lnTo>
                  <a:lnTo>
                    <a:pt x="13700" y="58"/>
                  </a:lnTo>
                  <a:lnTo>
                    <a:pt x="13492" y="115"/>
                  </a:lnTo>
                  <a:lnTo>
                    <a:pt x="13321" y="190"/>
                  </a:lnTo>
                  <a:lnTo>
                    <a:pt x="13150" y="285"/>
                  </a:lnTo>
                  <a:lnTo>
                    <a:pt x="12998" y="399"/>
                  </a:lnTo>
                  <a:lnTo>
                    <a:pt x="12733" y="627"/>
                  </a:lnTo>
                  <a:lnTo>
                    <a:pt x="12448" y="855"/>
                  </a:lnTo>
                  <a:lnTo>
                    <a:pt x="12315" y="950"/>
                  </a:lnTo>
                  <a:lnTo>
                    <a:pt x="12144" y="1044"/>
                  </a:lnTo>
                  <a:lnTo>
                    <a:pt x="11974" y="1120"/>
                  </a:lnTo>
                  <a:lnTo>
                    <a:pt x="11765" y="1196"/>
                  </a:lnTo>
                  <a:lnTo>
                    <a:pt x="11537" y="1234"/>
                  </a:lnTo>
                  <a:lnTo>
                    <a:pt x="11044" y="1234"/>
                  </a:lnTo>
                  <a:lnTo>
                    <a:pt x="10816" y="1196"/>
                  </a:lnTo>
                  <a:lnTo>
                    <a:pt x="10607" y="1120"/>
                  </a:lnTo>
                  <a:lnTo>
                    <a:pt x="10437" y="1044"/>
                  </a:lnTo>
                  <a:lnTo>
                    <a:pt x="10266" y="950"/>
                  </a:lnTo>
                  <a:lnTo>
                    <a:pt x="10133" y="855"/>
                  </a:lnTo>
                  <a:lnTo>
                    <a:pt x="9848" y="627"/>
                  </a:lnTo>
                  <a:lnTo>
                    <a:pt x="9564" y="399"/>
                  </a:lnTo>
                  <a:lnTo>
                    <a:pt x="9431" y="285"/>
                  </a:lnTo>
                  <a:lnTo>
                    <a:pt x="9260" y="190"/>
                  </a:lnTo>
                  <a:lnTo>
                    <a:pt x="9089" y="115"/>
                  </a:lnTo>
                  <a:lnTo>
                    <a:pt x="8881" y="58"/>
                  </a:lnTo>
                  <a:lnTo>
                    <a:pt x="8653" y="20"/>
                  </a:lnTo>
                  <a:lnTo>
                    <a:pt x="8406" y="1"/>
                  </a:lnTo>
                  <a:lnTo>
                    <a:pt x="8160" y="20"/>
                  </a:lnTo>
                  <a:lnTo>
                    <a:pt x="7932" y="58"/>
                  </a:lnTo>
                  <a:lnTo>
                    <a:pt x="7723" y="115"/>
                  </a:lnTo>
                  <a:lnTo>
                    <a:pt x="7552" y="190"/>
                  </a:lnTo>
                  <a:lnTo>
                    <a:pt x="7382" y="285"/>
                  </a:lnTo>
                  <a:lnTo>
                    <a:pt x="7249" y="399"/>
                  </a:lnTo>
                  <a:lnTo>
                    <a:pt x="6964" y="627"/>
                  </a:lnTo>
                  <a:lnTo>
                    <a:pt x="6698" y="855"/>
                  </a:lnTo>
                  <a:lnTo>
                    <a:pt x="6547" y="950"/>
                  </a:lnTo>
                  <a:lnTo>
                    <a:pt x="6376" y="1044"/>
                  </a:lnTo>
                  <a:lnTo>
                    <a:pt x="6205" y="1120"/>
                  </a:lnTo>
                  <a:lnTo>
                    <a:pt x="5996" y="1196"/>
                  </a:lnTo>
                  <a:lnTo>
                    <a:pt x="5788" y="1234"/>
                  </a:lnTo>
                  <a:lnTo>
                    <a:pt x="5275" y="1234"/>
                  </a:lnTo>
                  <a:lnTo>
                    <a:pt x="5048" y="1196"/>
                  </a:lnTo>
                  <a:lnTo>
                    <a:pt x="4839" y="1120"/>
                  </a:lnTo>
                  <a:lnTo>
                    <a:pt x="4668" y="1044"/>
                  </a:lnTo>
                  <a:lnTo>
                    <a:pt x="4516" y="950"/>
                  </a:lnTo>
                  <a:lnTo>
                    <a:pt x="4364" y="855"/>
                  </a:lnTo>
                  <a:lnTo>
                    <a:pt x="4080" y="627"/>
                  </a:lnTo>
                  <a:lnTo>
                    <a:pt x="3814" y="399"/>
                  </a:lnTo>
                  <a:lnTo>
                    <a:pt x="3662" y="285"/>
                  </a:lnTo>
                  <a:lnTo>
                    <a:pt x="3492" y="190"/>
                  </a:lnTo>
                  <a:lnTo>
                    <a:pt x="3321" y="115"/>
                  </a:lnTo>
                  <a:lnTo>
                    <a:pt x="3112" y="58"/>
                  </a:lnTo>
                  <a:lnTo>
                    <a:pt x="2903" y="20"/>
                  </a:lnTo>
                  <a:lnTo>
                    <a:pt x="2638" y="1"/>
                  </a:lnTo>
                  <a:close/>
                </a:path>
              </a:pathLst>
            </a:custGeom>
            <a:solidFill>
              <a:srgbClr val="3FC7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
            <p:cNvSpPr/>
            <p:nvPr/>
          </p:nvSpPr>
          <p:spPr>
            <a:xfrm>
              <a:off x="15150" y="4362350"/>
              <a:ext cx="9144150" cy="310614"/>
            </a:xfrm>
            <a:custGeom>
              <a:avLst/>
              <a:gdLst/>
              <a:ahLst/>
              <a:cxnLst/>
              <a:rect l="l" t="t" r="r" b="b"/>
              <a:pathLst>
                <a:path w="91084" h="3094" fill="none" extrusionOk="0">
                  <a:moveTo>
                    <a:pt x="85581" y="1234"/>
                  </a:moveTo>
                  <a:lnTo>
                    <a:pt x="85581" y="1234"/>
                  </a:lnTo>
                  <a:lnTo>
                    <a:pt x="85334" y="1234"/>
                  </a:lnTo>
                  <a:lnTo>
                    <a:pt x="85106" y="1196"/>
                  </a:lnTo>
                  <a:lnTo>
                    <a:pt x="84898" y="1120"/>
                  </a:lnTo>
                  <a:lnTo>
                    <a:pt x="84727" y="1044"/>
                  </a:lnTo>
                  <a:lnTo>
                    <a:pt x="84556" y="950"/>
                  </a:lnTo>
                  <a:lnTo>
                    <a:pt x="84423" y="855"/>
                  </a:lnTo>
                  <a:lnTo>
                    <a:pt x="84139" y="627"/>
                  </a:lnTo>
                  <a:lnTo>
                    <a:pt x="83873" y="399"/>
                  </a:lnTo>
                  <a:lnTo>
                    <a:pt x="83721" y="285"/>
                  </a:lnTo>
                  <a:lnTo>
                    <a:pt x="83550" y="190"/>
                  </a:lnTo>
                  <a:lnTo>
                    <a:pt x="83379" y="115"/>
                  </a:lnTo>
                  <a:lnTo>
                    <a:pt x="83171" y="58"/>
                  </a:lnTo>
                  <a:lnTo>
                    <a:pt x="82962" y="20"/>
                  </a:lnTo>
                  <a:lnTo>
                    <a:pt x="82696" y="1"/>
                  </a:lnTo>
                  <a:lnTo>
                    <a:pt x="82696" y="1"/>
                  </a:lnTo>
                  <a:lnTo>
                    <a:pt x="82450" y="20"/>
                  </a:lnTo>
                  <a:lnTo>
                    <a:pt x="82222" y="58"/>
                  </a:lnTo>
                  <a:lnTo>
                    <a:pt x="82013" y="115"/>
                  </a:lnTo>
                  <a:lnTo>
                    <a:pt x="81842" y="190"/>
                  </a:lnTo>
                  <a:lnTo>
                    <a:pt x="81691" y="285"/>
                  </a:lnTo>
                  <a:lnTo>
                    <a:pt x="81539" y="399"/>
                  </a:lnTo>
                  <a:lnTo>
                    <a:pt x="81254" y="627"/>
                  </a:lnTo>
                  <a:lnTo>
                    <a:pt x="80989" y="855"/>
                  </a:lnTo>
                  <a:lnTo>
                    <a:pt x="80837" y="950"/>
                  </a:lnTo>
                  <a:lnTo>
                    <a:pt x="80666" y="1044"/>
                  </a:lnTo>
                  <a:lnTo>
                    <a:pt x="80495" y="1120"/>
                  </a:lnTo>
                  <a:lnTo>
                    <a:pt x="80286" y="1196"/>
                  </a:lnTo>
                  <a:lnTo>
                    <a:pt x="80078" y="1234"/>
                  </a:lnTo>
                  <a:lnTo>
                    <a:pt x="79812" y="1234"/>
                  </a:lnTo>
                  <a:lnTo>
                    <a:pt x="79812" y="1234"/>
                  </a:lnTo>
                  <a:lnTo>
                    <a:pt x="79565" y="1234"/>
                  </a:lnTo>
                  <a:lnTo>
                    <a:pt x="79338" y="1196"/>
                  </a:lnTo>
                  <a:lnTo>
                    <a:pt x="79129" y="1120"/>
                  </a:lnTo>
                  <a:lnTo>
                    <a:pt x="78958" y="1044"/>
                  </a:lnTo>
                  <a:lnTo>
                    <a:pt x="78806" y="950"/>
                  </a:lnTo>
                  <a:lnTo>
                    <a:pt x="78655" y="855"/>
                  </a:lnTo>
                  <a:lnTo>
                    <a:pt x="78370" y="627"/>
                  </a:lnTo>
                  <a:lnTo>
                    <a:pt x="78104" y="399"/>
                  </a:lnTo>
                  <a:lnTo>
                    <a:pt x="77952" y="285"/>
                  </a:lnTo>
                  <a:lnTo>
                    <a:pt x="77782" y="190"/>
                  </a:lnTo>
                  <a:lnTo>
                    <a:pt x="77611" y="115"/>
                  </a:lnTo>
                  <a:lnTo>
                    <a:pt x="77421" y="58"/>
                  </a:lnTo>
                  <a:lnTo>
                    <a:pt x="77193" y="20"/>
                  </a:lnTo>
                  <a:lnTo>
                    <a:pt x="76928" y="1"/>
                  </a:lnTo>
                  <a:lnTo>
                    <a:pt x="76928" y="1"/>
                  </a:lnTo>
                  <a:lnTo>
                    <a:pt x="76681" y="20"/>
                  </a:lnTo>
                  <a:lnTo>
                    <a:pt x="76453" y="58"/>
                  </a:lnTo>
                  <a:lnTo>
                    <a:pt x="76264" y="115"/>
                  </a:lnTo>
                  <a:lnTo>
                    <a:pt x="76074" y="190"/>
                  </a:lnTo>
                  <a:lnTo>
                    <a:pt x="75922" y="285"/>
                  </a:lnTo>
                  <a:lnTo>
                    <a:pt x="75770" y="399"/>
                  </a:lnTo>
                  <a:lnTo>
                    <a:pt x="75486" y="627"/>
                  </a:lnTo>
                  <a:lnTo>
                    <a:pt x="75220" y="855"/>
                  </a:lnTo>
                  <a:lnTo>
                    <a:pt x="75068" y="950"/>
                  </a:lnTo>
                  <a:lnTo>
                    <a:pt x="74916" y="1044"/>
                  </a:lnTo>
                  <a:lnTo>
                    <a:pt x="74727" y="1120"/>
                  </a:lnTo>
                  <a:lnTo>
                    <a:pt x="74537" y="1196"/>
                  </a:lnTo>
                  <a:lnTo>
                    <a:pt x="74309" y="1234"/>
                  </a:lnTo>
                  <a:lnTo>
                    <a:pt x="74043" y="1234"/>
                  </a:lnTo>
                  <a:lnTo>
                    <a:pt x="74043" y="1234"/>
                  </a:lnTo>
                  <a:lnTo>
                    <a:pt x="73797" y="1234"/>
                  </a:lnTo>
                  <a:lnTo>
                    <a:pt x="73569" y="1196"/>
                  </a:lnTo>
                  <a:lnTo>
                    <a:pt x="73379" y="1120"/>
                  </a:lnTo>
                  <a:lnTo>
                    <a:pt x="73189" y="1044"/>
                  </a:lnTo>
                  <a:lnTo>
                    <a:pt x="73038" y="950"/>
                  </a:lnTo>
                  <a:lnTo>
                    <a:pt x="72886" y="855"/>
                  </a:lnTo>
                  <a:lnTo>
                    <a:pt x="72601" y="627"/>
                  </a:lnTo>
                  <a:lnTo>
                    <a:pt x="72336" y="399"/>
                  </a:lnTo>
                  <a:lnTo>
                    <a:pt x="72184" y="285"/>
                  </a:lnTo>
                  <a:lnTo>
                    <a:pt x="72032" y="190"/>
                  </a:lnTo>
                  <a:lnTo>
                    <a:pt x="71842" y="115"/>
                  </a:lnTo>
                  <a:lnTo>
                    <a:pt x="71652" y="58"/>
                  </a:lnTo>
                  <a:lnTo>
                    <a:pt x="71425" y="20"/>
                  </a:lnTo>
                  <a:lnTo>
                    <a:pt x="71159" y="1"/>
                  </a:lnTo>
                  <a:lnTo>
                    <a:pt x="71159" y="1"/>
                  </a:lnTo>
                  <a:lnTo>
                    <a:pt x="70912" y="20"/>
                  </a:lnTo>
                  <a:lnTo>
                    <a:pt x="70704" y="58"/>
                  </a:lnTo>
                  <a:lnTo>
                    <a:pt x="70495" y="115"/>
                  </a:lnTo>
                  <a:lnTo>
                    <a:pt x="70324" y="190"/>
                  </a:lnTo>
                  <a:lnTo>
                    <a:pt x="70172" y="285"/>
                  </a:lnTo>
                  <a:lnTo>
                    <a:pt x="70021" y="380"/>
                  </a:lnTo>
                  <a:lnTo>
                    <a:pt x="69755" y="608"/>
                  </a:lnTo>
                  <a:lnTo>
                    <a:pt x="69489" y="817"/>
                  </a:lnTo>
                  <a:lnTo>
                    <a:pt x="69337" y="931"/>
                  </a:lnTo>
                  <a:lnTo>
                    <a:pt x="69186" y="1025"/>
                  </a:lnTo>
                  <a:lnTo>
                    <a:pt x="69015" y="1101"/>
                  </a:lnTo>
                  <a:lnTo>
                    <a:pt x="68825" y="1177"/>
                  </a:lnTo>
                  <a:lnTo>
                    <a:pt x="68616" y="1215"/>
                  </a:lnTo>
                  <a:lnTo>
                    <a:pt x="68389" y="1234"/>
                  </a:lnTo>
                  <a:lnTo>
                    <a:pt x="68389" y="1234"/>
                  </a:lnTo>
                  <a:lnTo>
                    <a:pt x="68389" y="1234"/>
                  </a:lnTo>
                  <a:lnTo>
                    <a:pt x="68161" y="1215"/>
                  </a:lnTo>
                  <a:lnTo>
                    <a:pt x="67952" y="1158"/>
                  </a:lnTo>
                  <a:lnTo>
                    <a:pt x="67762" y="1101"/>
                  </a:lnTo>
                  <a:lnTo>
                    <a:pt x="67592" y="1025"/>
                  </a:lnTo>
                  <a:lnTo>
                    <a:pt x="67440" y="931"/>
                  </a:lnTo>
                  <a:lnTo>
                    <a:pt x="67307" y="817"/>
                  </a:lnTo>
                  <a:lnTo>
                    <a:pt x="67041" y="589"/>
                  </a:lnTo>
                  <a:lnTo>
                    <a:pt x="66757" y="380"/>
                  </a:lnTo>
                  <a:lnTo>
                    <a:pt x="66624" y="285"/>
                  </a:lnTo>
                  <a:lnTo>
                    <a:pt x="66453" y="190"/>
                  </a:lnTo>
                  <a:lnTo>
                    <a:pt x="66282" y="115"/>
                  </a:lnTo>
                  <a:lnTo>
                    <a:pt x="66093" y="58"/>
                  </a:lnTo>
                  <a:lnTo>
                    <a:pt x="65865" y="20"/>
                  </a:lnTo>
                  <a:lnTo>
                    <a:pt x="65618" y="1"/>
                  </a:lnTo>
                  <a:lnTo>
                    <a:pt x="65618" y="1"/>
                  </a:lnTo>
                  <a:lnTo>
                    <a:pt x="65371" y="20"/>
                  </a:lnTo>
                  <a:lnTo>
                    <a:pt x="65144" y="58"/>
                  </a:lnTo>
                  <a:lnTo>
                    <a:pt x="64954" y="115"/>
                  </a:lnTo>
                  <a:lnTo>
                    <a:pt x="64764" y="190"/>
                  </a:lnTo>
                  <a:lnTo>
                    <a:pt x="64612" y="285"/>
                  </a:lnTo>
                  <a:lnTo>
                    <a:pt x="64461" y="399"/>
                  </a:lnTo>
                  <a:lnTo>
                    <a:pt x="64176" y="627"/>
                  </a:lnTo>
                  <a:lnTo>
                    <a:pt x="63910" y="855"/>
                  </a:lnTo>
                  <a:lnTo>
                    <a:pt x="63759" y="950"/>
                  </a:lnTo>
                  <a:lnTo>
                    <a:pt x="63588" y="1044"/>
                  </a:lnTo>
                  <a:lnTo>
                    <a:pt x="63417" y="1120"/>
                  </a:lnTo>
                  <a:lnTo>
                    <a:pt x="63227" y="1196"/>
                  </a:lnTo>
                  <a:lnTo>
                    <a:pt x="63000" y="1234"/>
                  </a:lnTo>
                  <a:lnTo>
                    <a:pt x="62734" y="1234"/>
                  </a:lnTo>
                  <a:lnTo>
                    <a:pt x="62734" y="1234"/>
                  </a:lnTo>
                  <a:lnTo>
                    <a:pt x="62487" y="1234"/>
                  </a:lnTo>
                  <a:lnTo>
                    <a:pt x="62259" y="1196"/>
                  </a:lnTo>
                  <a:lnTo>
                    <a:pt x="62070" y="1120"/>
                  </a:lnTo>
                  <a:lnTo>
                    <a:pt x="61880" y="1044"/>
                  </a:lnTo>
                  <a:lnTo>
                    <a:pt x="61728" y="950"/>
                  </a:lnTo>
                  <a:lnTo>
                    <a:pt x="61576" y="855"/>
                  </a:lnTo>
                  <a:lnTo>
                    <a:pt x="61292" y="627"/>
                  </a:lnTo>
                  <a:lnTo>
                    <a:pt x="61026" y="399"/>
                  </a:lnTo>
                  <a:lnTo>
                    <a:pt x="60874" y="285"/>
                  </a:lnTo>
                  <a:lnTo>
                    <a:pt x="60703" y="190"/>
                  </a:lnTo>
                  <a:lnTo>
                    <a:pt x="60533" y="115"/>
                  </a:lnTo>
                  <a:lnTo>
                    <a:pt x="60343" y="58"/>
                  </a:lnTo>
                  <a:lnTo>
                    <a:pt x="60115" y="20"/>
                  </a:lnTo>
                  <a:lnTo>
                    <a:pt x="59850" y="1"/>
                  </a:lnTo>
                  <a:lnTo>
                    <a:pt x="59850" y="1"/>
                  </a:lnTo>
                  <a:lnTo>
                    <a:pt x="59603" y="20"/>
                  </a:lnTo>
                  <a:lnTo>
                    <a:pt x="59375" y="58"/>
                  </a:lnTo>
                  <a:lnTo>
                    <a:pt x="59185" y="115"/>
                  </a:lnTo>
                  <a:lnTo>
                    <a:pt x="58996" y="190"/>
                  </a:lnTo>
                  <a:lnTo>
                    <a:pt x="58844" y="285"/>
                  </a:lnTo>
                  <a:lnTo>
                    <a:pt x="58692" y="399"/>
                  </a:lnTo>
                  <a:lnTo>
                    <a:pt x="58407" y="627"/>
                  </a:lnTo>
                  <a:lnTo>
                    <a:pt x="58142" y="855"/>
                  </a:lnTo>
                  <a:lnTo>
                    <a:pt x="57990" y="950"/>
                  </a:lnTo>
                  <a:lnTo>
                    <a:pt x="57838" y="1044"/>
                  </a:lnTo>
                  <a:lnTo>
                    <a:pt x="57648" y="1120"/>
                  </a:lnTo>
                  <a:lnTo>
                    <a:pt x="57459" y="1196"/>
                  </a:lnTo>
                  <a:lnTo>
                    <a:pt x="57231" y="1234"/>
                  </a:lnTo>
                  <a:lnTo>
                    <a:pt x="56965" y="1234"/>
                  </a:lnTo>
                  <a:lnTo>
                    <a:pt x="56965" y="1234"/>
                  </a:lnTo>
                  <a:lnTo>
                    <a:pt x="56719" y="1234"/>
                  </a:lnTo>
                  <a:lnTo>
                    <a:pt x="56491" y="1196"/>
                  </a:lnTo>
                  <a:lnTo>
                    <a:pt x="56301" y="1120"/>
                  </a:lnTo>
                  <a:lnTo>
                    <a:pt x="56111" y="1044"/>
                  </a:lnTo>
                  <a:lnTo>
                    <a:pt x="55960" y="950"/>
                  </a:lnTo>
                  <a:lnTo>
                    <a:pt x="55808" y="855"/>
                  </a:lnTo>
                  <a:lnTo>
                    <a:pt x="55542" y="627"/>
                  </a:lnTo>
                  <a:lnTo>
                    <a:pt x="55257" y="399"/>
                  </a:lnTo>
                  <a:lnTo>
                    <a:pt x="55106" y="285"/>
                  </a:lnTo>
                  <a:lnTo>
                    <a:pt x="54954" y="190"/>
                  </a:lnTo>
                  <a:lnTo>
                    <a:pt x="54764" y="115"/>
                  </a:lnTo>
                  <a:lnTo>
                    <a:pt x="54574" y="58"/>
                  </a:lnTo>
                  <a:lnTo>
                    <a:pt x="54347" y="20"/>
                  </a:lnTo>
                  <a:lnTo>
                    <a:pt x="54100" y="1"/>
                  </a:lnTo>
                  <a:lnTo>
                    <a:pt x="54100" y="1"/>
                  </a:lnTo>
                  <a:lnTo>
                    <a:pt x="53834" y="20"/>
                  </a:lnTo>
                  <a:lnTo>
                    <a:pt x="53607" y="58"/>
                  </a:lnTo>
                  <a:lnTo>
                    <a:pt x="53417" y="115"/>
                  </a:lnTo>
                  <a:lnTo>
                    <a:pt x="53227" y="190"/>
                  </a:lnTo>
                  <a:lnTo>
                    <a:pt x="53075" y="285"/>
                  </a:lnTo>
                  <a:lnTo>
                    <a:pt x="52923" y="399"/>
                  </a:lnTo>
                  <a:lnTo>
                    <a:pt x="52658" y="627"/>
                  </a:lnTo>
                  <a:lnTo>
                    <a:pt x="52373" y="855"/>
                  </a:lnTo>
                  <a:lnTo>
                    <a:pt x="52221" y="950"/>
                  </a:lnTo>
                  <a:lnTo>
                    <a:pt x="52069" y="1044"/>
                  </a:lnTo>
                  <a:lnTo>
                    <a:pt x="51880" y="1120"/>
                  </a:lnTo>
                  <a:lnTo>
                    <a:pt x="51690" y="1196"/>
                  </a:lnTo>
                  <a:lnTo>
                    <a:pt x="51462" y="1234"/>
                  </a:lnTo>
                  <a:lnTo>
                    <a:pt x="51216" y="1234"/>
                  </a:lnTo>
                  <a:lnTo>
                    <a:pt x="51216" y="1234"/>
                  </a:lnTo>
                  <a:lnTo>
                    <a:pt x="50950" y="1234"/>
                  </a:lnTo>
                  <a:lnTo>
                    <a:pt x="50722" y="1196"/>
                  </a:lnTo>
                  <a:lnTo>
                    <a:pt x="50532" y="1120"/>
                  </a:lnTo>
                  <a:lnTo>
                    <a:pt x="50362" y="1044"/>
                  </a:lnTo>
                  <a:lnTo>
                    <a:pt x="50191" y="950"/>
                  </a:lnTo>
                  <a:lnTo>
                    <a:pt x="50039" y="855"/>
                  </a:lnTo>
                  <a:lnTo>
                    <a:pt x="49773" y="627"/>
                  </a:lnTo>
                  <a:lnTo>
                    <a:pt x="49489" y="399"/>
                  </a:lnTo>
                  <a:lnTo>
                    <a:pt x="49337" y="285"/>
                  </a:lnTo>
                  <a:lnTo>
                    <a:pt x="49185" y="190"/>
                  </a:lnTo>
                  <a:lnTo>
                    <a:pt x="48995" y="115"/>
                  </a:lnTo>
                  <a:lnTo>
                    <a:pt x="48806" y="58"/>
                  </a:lnTo>
                  <a:lnTo>
                    <a:pt x="48578" y="20"/>
                  </a:lnTo>
                  <a:lnTo>
                    <a:pt x="48331" y="1"/>
                  </a:lnTo>
                  <a:lnTo>
                    <a:pt x="48331" y="1"/>
                  </a:lnTo>
                  <a:lnTo>
                    <a:pt x="48085" y="20"/>
                  </a:lnTo>
                  <a:lnTo>
                    <a:pt x="47857" y="58"/>
                  </a:lnTo>
                  <a:lnTo>
                    <a:pt x="47667" y="115"/>
                  </a:lnTo>
                  <a:lnTo>
                    <a:pt x="47477" y="190"/>
                  </a:lnTo>
                  <a:lnTo>
                    <a:pt x="47326" y="285"/>
                  </a:lnTo>
                  <a:lnTo>
                    <a:pt x="47174" y="380"/>
                  </a:lnTo>
                  <a:lnTo>
                    <a:pt x="46908" y="608"/>
                  </a:lnTo>
                  <a:lnTo>
                    <a:pt x="46642" y="817"/>
                  </a:lnTo>
                  <a:lnTo>
                    <a:pt x="46491" y="931"/>
                  </a:lnTo>
                  <a:lnTo>
                    <a:pt x="46339" y="1025"/>
                  </a:lnTo>
                  <a:lnTo>
                    <a:pt x="46187" y="1101"/>
                  </a:lnTo>
                  <a:lnTo>
                    <a:pt x="45997" y="1177"/>
                  </a:lnTo>
                  <a:lnTo>
                    <a:pt x="45788" y="1215"/>
                  </a:lnTo>
                  <a:lnTo>
                    <a:pt x="45542" y="1234"/>
                  </a:lnTo>
                  <a:lnTo>
                    <a:pt x="45542" y="1234"/>
                  </a:lnTo>
                  <a:lnTo>
                    <a:pt x="45542" y="1234"/>
                  </a:lnTo>
                  <a:lnTo>
                    <a:pt x="45314" y="1215"/>
                  </a:lnTo>
                  <a:lnTo>
                    <a:pt x="45105" y="1158"/>
                  </a:lnTo>
                  <a:lnTo>
                    <a:pt x="44916" y="1101"/>
                  </a:lnTo>
                  <a:lnTo>
                    <a:pt x="44745" y="1025"/>
                  </a:lnTo>
                  <a:lnTo>
                    <a:pt x="44593" y="931"/>
                  </a:lnTo>
                  <a:lnTo>
                    <a:pt x="44460" y="817"/>
                  </a:lnTo>
                  <a:lnTo>
                    <a:pt x="44195" y="589"/>
                  </a:lnTo>
                  <a:lnTo>
                    <a:pt x="43929" y="380"/>
                  </a:lnTo>
                  <a:lnTo>
                    <a:pt x="43777" y="285"/>
                  </a:lnTo>
                  <a:lnTo>
                    <a:pt x="43625" y="190"/>
                  </a:lnTo>
                  <a:lnTo>
                    <a:pt x="43436" y="115"/>
                  </a:lnTo>
                  <a:lnTo>
                    <a:pt x="43246" y="58"/>
                  </a:lnTo>
                  <a:lnTo>
                    <a:pt x="43018" y="20"/>
                  </a:lnTo>
                  <a:lnTo>
                    <a:pt x="42771" y="1"/>
                  </a:lnTo>
                  <a:lnTo>
                    <a:pt x="42771" y="1"/>
                  </a:lnTo>
                  <a:lnTo>
                    <a:pt x="42525" y="20"/>
                  </a:lnTo>
                  <a:lnTo>
                    <a:pt x="42297" y="58"/>
                  </a:lnTo>
                  <a:lnTo>
                    <a:pt x="42107" y="115"/>
                  </a:lnTo>
                  <a:lnTo>
                    <a:pt x="41917" y="190"/>
                  </a:lnTo>
                  <a:lnTo>
                    <a:pt x="41766" y="285"/>
                  </a:lnTo>
                  <a:lnTo>
                    <a:pt x="41614" y="399"/>
                  </a:lnTo>
                  <a:lnTo>
                    <a:pt x="41348" y="627"/>
                  </a:lnTo>
                  <a:lnTo>
                    <a:pt x="41064" y="855"/>
                  </a:lnTo>
                  <a:lnTo>
                    <a:pt x="40912" y="950"/>
                  </a:lnTo>
                  <a:lnTo>
                    <a:pt x="40760" y="1044"/>
                  </a:lnTo>
                  <a:lnTo>
                    <a:pt x="40570" y="1120"/>
                  </a:lnTo>
                  <a:lnTo>
                    <a:pt x="40380" y="1196"/>
                  </a:lnTo>
                  <a:lnTo>
                    <a:pt x="40153" y="1234"/>
                  </a:lnTo>
                  <a:lnTo>
                    <a:pt x="39906" y="1234"/>
                  </a:lnTo>
                  <a:lnTo>
                    <a:pt x="39906" y="1234"/>
                  </a:lnTo>
                  <a:lnTo>
                    <a:pt x="39640" y="1234"/>
                  </a:lnTo>
                  <a:lnTo>
                    <a:pt x="39413" y="1196"/>
                  </a:lnTo>
                  <a:lnTo>
                    <a:pt x="39223" y="1120"/>
                  </a:lnTo>
                  <a:lnTo>
                    <a:pt x="39033" y="1044"/>
                  </a:lnTo>
                  <a:lnTo>
                    <a:pt x="38881" y="950"/>
                  </a:lnTo>
                  <a:lnTo>
                    <a:pt x="38730" y="855"/>
                  </a:lnTo>
                  <a:lnTo>
                    <a:pt x="38464" y="627"/>
                  </a:lnTo>
                  <a:lnTo>
                    <a:pt x="38179" y="399"/>
                  </a:lnTo>
                  <a:lnTo>
                    <a:pt x="38027" y="285"/>
                  </a:lnTo>
                  <a:lnTo>
                    <a:pt x="37876" y="190"/>
                  </a:lnTo>
                  <a:lnTo>
                    <a:pt x="37686" y="115"/>
                  </a:lnTo>
                  <a:lnTo>
                    <a:pt x="37496" y="58"/>
                  </a:lnTo>
                  <a:lnTo>
                    <a:pt x="37268" y="20"/>
                  </a:lnTo>
                  <a:lnTo>
                    <a:pt x="37022" y="1"/>
                  </a:lnTo>
                  <a:lnTo>
                    <a:pt x="37022" y="1"/>
                  </a:lnTo>
                  <a:lnTo>
                    <a:pt x="36756" y="20"/>
                  </a:lnTo>
                  <a:lnTo>
                    <a:pt x="36528" y="58"/>
                  </a:lnTo>
                  <a:lnTo>
                    <a:pt x="36339" y="115"/>
                  </a:lnTo>
                  <a:lnTo>
                    <a:pt x="36168" y="190"/>
                  </a:lnTo>
                  <a:lnTo>
                    <a:pt x="35997" y="285"/>
                  </a:lnTo>
                  <a:lnTo>
                    <a:pt x="35845" y="399"/>
                  </a:lnTo>
                  <a:lnTo>
                    <a:pt x="35580" y="627"/>
                  </a:lnTo>
                  <a:lnTo>
                    <a:pt x="35295" y="855"/>
                  </a:lnTo>
                  <a:lnTo>
                    <a:pt x="35143" y="950"/>
                  </a:lnTo>
                  <a:lnTo>
                    <a:pt x="34991" y="1044"/>
                  </a:lnTo>
                  <a:lnTo>
                    <a:pt x="34802" y="1120"/>
                  </a:lnTo>
                  <a:lnTo>
                    <a:pt x="34612" y="1196"/>
                  </a:lnTo>
                  <a:lnTo>
                    <a:pt x="34384" y="1234"/>
                  </a:lnTo>
                  <a:lnTo>
                    <a:pt x="34137" y="1234"/>
                  </a:lnTo>
                  <a:lnTo>
                    <a:pt x="34137" y="1234"/>
                  </a:lnTo>
                  <a:lnTo>
                    <a:pt x="33872" y="1234"/>
                  </a:lnTo>
                  <a:lnTo>
                    <a:pt x="33644" y="1196"/>
                  </a:lnTo>
                  <a:lnTo>
                    <a:pt x="33454" y="1120"/>
                  </a:lnTo>
                  <a:lnTo>
                    <a:pt x="33283" y="1044"/>
                  </a:lnTo>
                  <a:lnTo>
                    <a:pt x="33113" y="950"/>
                  </a:lnTo>
                  <a:lnTo>
                    <a:pt x="32961" y="855"/>
                  </a:lnTo>
                  <a:lnTo>
                    <a:pt x="32695" y="627"/>
                  </a:lnTo>
                  <a:lnTo>
                    <a:pt x="32411" y="399"/>
                  </a:lnTo>
                  <a:lnTo>
                    <a:pt x="32259" y="285"/>
                  </a:lnTo>
                  <a:lnTo>
                    <a:pt x="32107" y="190"/>
                  </a:lnTo>
                  <a:lnTo>
                    <a:pt x="31936" y="115"/>
                  </a:lnTo>
                  <a:lnTo>
                    <a:pt x="31727" y="58"/>
                  </a:lnTo>
                  <a:lnTo>
                    <a:pt x="31500" y="20"/>
                  </a:lnTo>
                  <a:lnTo>
                    <a:pt x="31253" y="1"/>
                  </a:lnTo>
                  <a:lnTo>
                    <a:pt x="31253" y="1"/>
                  </a:lnTo>
                  <a:lnTo>
                    <a:pt x="30987" y="20"/>
                  </a:lnTo>
                  <a:lnTo>
                    <a:pt x="30779" y="58"/>
                  </a:lnTo>
                  <a:lnTo>
                    <a:pt x="30570" y="115"/>
                  </a:lnTo>
                  <a:lnTo>
                    <a:pt x="30399" y="190"/>
                  </a:lnTo>
                  <a:lnTo>
                    <a:pt x="30228" y="285"/>
                  </a:lnTo>
                  <a:lnTo>
                    <a:pt x="30077" y="399"/>
                  </a:lnTo>
                  <a:lnTo>
                    <a:pt x="29811" y="627"/>
                  </a:lnTo>
                  <a:lnTo>
                    <a:pt x="29526" y="855"/>
                  </a:lnTo>
                  <a:lnTo>
                    <a:pt x="29374" y="950"/>
                  </a:lnTo>
                  <a:lnTo>
                    <a:pt x="29223" y="1044"/>
                  </a:lnTo>
                  <a:lnTo>
                    <a:pt x="29052" y="1120"/>
                  </a:lnTo>
                  <a:lnTo>
                    <a:pt x="28843" y="1196"/>
                  </a:lnTo>
                  <a:lnTo>
                    <a:pt x="28615" y="1234"/>
                  </a:lnTo>
                  <a:lnTo>
                    <a:pt x="28369" y="1234"/>
                  </a:lnTo>
                  <a:lnTo>
                    <a:pt x="28369" y="1234"/>
                  </a:lnTo>
                  <a:lnTo>
                    <a:pt x="28122" y="1234"/>
                  </a:lnTo>
                  <a:lnTo>
                    <a:pt x="27894" y="1196"/>
                  </a:lnTo>
                  <a:lnTo>
                    <a:pt x="27686" y="1120"/>
                  </a:lnTo>
                  <a:lnTo>
                    <a:pt x="27515" y="1044"/>
                  </a:lnTo>
                  <a:lnTo>
                    <a:pt x="27344" y="950"/>
                  </a:lnTo>
                  <a:lnTo>
                    <a:pt x="27192" y="855"/>
                  </a:lnTo>
                  <a:lnTo>
                    <a:pt x="26927" y="627"/>
                  </a:lnTo>
                  <a:lnTo>
                    <a:pt x="26642" y="399"/>
                  </a:lnTo>
                  <a:lnTo>
                    <a:pt x="26509" y="285"/>
                  </a:lnTo>
                  <a:lnTo>
                    <a:pt x="26338" y="190"/>
                  </a:lnTo>
                  <a:lnTo>
                    <a:pt x="26168" y="115"/>
                  </a:lnTo>
                  <a:lnTo>
                    <a:pt x="25959" y="58"/>
                  </a:lnTo>
                  <a:lnTo>
                    <a:pt x="25731" y="20"/>
                  </a:lnTo>
                  <a:lnTo>
                    <a:pt x="25484" y="1"/>
                  </a:lnTo>
                  <a:lnTo>
                    <a:pt x="25484" y="1"/>
                  </a:lnTo>
                  <a:lnTo>
                    <a:pt x="25238" y="20"/>
                  </a:lnTo>
                  <a:lnTo>
                    <a:pt x="25010" y="58"/>
                  </a:lnTo>
                  <a:lnTo>
                    <a:pt x="24820" y="115"/>
                  </a:lnTo>
                  <a:lnTo>
                    <a:pt x="24650" y="190"/>
                  </a:lnTo>
                  <a:lnTo>
                    <a:pt x="24479" y="285"/>
                  </a:lnTo>
                  <a:lnTo>
                    <a:pt x="24346" y="380"/>
                  </a:lnTo>
                  <a:lnTo>
                    <a:pt x="24061" y="608"/>
                  </a:lnTo>
                  <a:lnTo>
                    <a:pt x="23796" y="817"/>
                  </a:lnTo>
                  <a:lnTo>
                    <a:pt x="23663" y="931"/>
                  </a:lnTo>
                  <a:lnTo>
                    <a:pt x="23511" y="1025"/>
                  </a:lnTo>
                  <a:lnTo>
                    <a:pt x="23340" y="1101"/>
                  </a:lnTo>
                  <a:lnTo>
                    <a:pt x="23150" y="1177"/>
                  </a:lnTo>
                  <a:lnTo>
                    <a:pt x="22942" y="1215"/>
                  </a:lnTo>
                  <a:lnTo>
                    <a:pt x="22695" y="1234"/>
                  </a:lnTo>
                  <a:lnTo>
                    <a:pt x="22695" y="1234"/>
                  </a:lnTo>
                  <a:lnTo>
                    <a:pt x="22695" y="1234"/>
                  </a:lnTo>
                  <a:lnTo>
                    <a:pt x="22467" y="1215"/>
                  </a:lnTo>
                  <a:lnTo>
                    <a:pt x="22259" y="1158"/>
                  </a:lnTo>
                  <a:lnTo>
                    <a:pt x="22069" y="1101"/>
                  </a:lnTo>
                  <a:lnTo>
                    <a:pt x="21917" y="1025"/>
                  </a:lnTo>
                  <a:lnTo>
                    <a:pt x="21765" y="931"/>
                  </a:lnTo>
                  <a:lnTo>
                    <a:pt x="21613" y="817"/>
                  </a:lnTo>
                  <a:lnTo>
                    <a:pt x="21348" y="589"/>
                  </a:lnTo>
                  <a:lnTo>
                    <a:pt x="21082" y="380"/>
                  </a:lnTo>
                  <a:lnTo>
                    <a:pt x="20930" y="285"/>
                  </a:lnTo>
                  <a:lnTo>
                    <a:pt x="20778" y="190"/>
                  </a:lnTo>
                  <a:lnTo>
                    <a:pt x="20608" y="115"/>
                  </a:lnTo>
                  <a:lnTo>
                    <a:pt x="20399" y="58"/>
                  </a:lnTo>
                  <a:lnTo>
                    <a:pt x="20190" y="20"/>
                  </a:lnTo>
                  <a:lnTo>
                    <a:pt x="19944" y="1"/>
                  </a:lnTo>
                  <a:lnTo>
                    <a:pt x="19944" y="1"/>
                  </a:lnTo>
                  <a:lnTo>
                    <a:pt x="19678" y="20"/>
                  </a:lnTo>
                  <a:lnTo>
                    <a:pt x="19450" y="58"/>
                  </a:lnTo>
                  <a:lnTo>
                    <a:pt x="19260" y="115"/>
                  </a:lnTo>
                  <a:lnTo>
                    <a:pt x="19090" y="190"/>
                  </a:lnTo>
                  <a:lnTo>
                    <a:pt x="18919" y="285"/>
                  </a:lnTo>
                  <a:lnTo>
                    <a:pt x="18767" y="399"/>
                  </a:lnTo>
                  <a:lnTo>
                    <a:pt x="18501" y="627"/>
                  </a:lnTo>
                  <a:lnTo>
                    <a:pt x="18217" y="855"/>
                  </a:lnTo>
                  <a:lnTo>
                    <a:pt x="18065" y="950"/>
                  </a:lnTo>
                  <a:lnTo>
                    <a:pt x="17913" y="1044"/>
                  </a:lnTo>
                  <a:lnTo>
                    <a:pt x="17742" y="1120"/>
                  </a:lnTo>
                  <a:lnTo>
                    <a:pt x="17534" y="1196"/>
                  </a:lnTo>
                  <a:lnTo>
                    <a:pt x="17306" y="1234"/>
                  </a:lnTo>
                  <a:lnTo>
                    <a:pt x="17059" y="1234"/>
                  </a:lnTo>
                  <a:lnTo>
                    <a:pt x="17059" y="1234"/>
                  </a:lnTo>
                  <a:lnTo>
                    <a:pt x="16794" y="1234"/>
                  </a:lnTo>
                  <a:lnTo>
                    <a:pt x="16585" y="1196"/>
                  </a:lnTo>
                  <a:lnTo>
                    <a:pt x="16376" y="1120"/>
                  </a:lnTo>
                  <a:lnTo>
                    <a:pt x="16205" y="1044"/>
                  </a:lnTo>
                  <a:lnTo>
                    <a:pt x="16035" y="950"/>
                  </a:lnTo>
                  <a:lnTo>
                    <a:pt x="15883" y="855"/>
                  </a:lnTo>
                  <a:lnTo>
                    <a:pt x="15617" y="627"/>
                  </a:lnTo>
                  <a:lnTo>
                    <a:pt x="15332" y="399"/>
                  </a:lnTo>
                  <a:lnTo>
                    <a:pt x="15181" y="285"/>
                  </a:lnTo>
                  <a:lnTo>
                    <a:pt x="15029" y="190"/>
                  </a:lnTo>
                  <a:lnTo>
                    <a:pt x="14858" y="115"/>
                  </a:lnTo>
                  <a:lnTo>
                    <a:pt x="14649" y="58"/>
                  </a:lnTo>
                  <a:lnTo>
                    <a:pt x="14422" y="20"/>
                  </a:lnTo>
                  <a:lnTo>
                    <a:pt x="14175" y="1"/>
                  </a:lnTo>
                  <a:lnTo>
                    <a:pt x="14175" y="1"/>
                  </a:lnTo>
                  <a:lnTo>
                    <a:pt x="13909" y="20"/>
                  </a:lnTo>
                  <a:lnTo>
                    <a:pt x="13700" y="58"/>
                  </a:lnTo>
                  <a:lnTo>
                    <a:pt x="13492" y="115"/>
                  </a:lnTo>
                  <a:lnTo>
                    <a:pt x="13321" y="190"/>
                  </a:lnTo>
                  <a:lnTo>
                    <a:pt x="13150" y="285"/>
                  </a:lnTo>
                  <a:lnTo>
                    <a:pt x="12998" y="399"/>
                  </a:lnTo>
                  <a:lnTo>
                    <a:pt x="12733" y="627"/>
                  </a:lnTo>
                  <a:lnTo>
                    <a:pt x="12448" y="855"/>
                  </a:lnTo>
                  <a:lnTo>
                    <a:pt x="12315" y="950"/>
                  </a:lnTo>
                  <a:lnTo>
                    <a:pt x="12144" y="1044"/>
                  </a:lnTo>
                  <a:lnTo>
                    <a:pt x="11974" y="1120"/>
                  </a:lnTo>
                  <a:lnTo>
                    <a:pt x="11765" y="1196"/>
                  </a:lnTo>
                  <a:lnTo>
                    <a:pt x="11537" y="1234"/>
                  </a:lnTo>
                  <a:lnTo>
                    <a:pt x="11291" y="1234"/>
                  </a:lnTo>
                  <a:lnTo>
                    <a:pt x="11291" y="1234"/>
                  </a:lnTo>
                  <a:lnTo>
                    <a:pt x="11044" y="1234"/>
                  </a:lnTo>
                  <a:lnTo>
                    <a:pt x="10816" y="1196"/>
                  </a:lnTo>
                  <a:lnTo>
                    <a:pt x="10607" y="1120"/>
                  </a:lnTo>
                  <a:lnTo>
                    <a:pt x="10437" y="1044"/>
                  </a:lnTo>
                  <a:lnTo>
                    <a:pt x="10266" y="950"/>
                  </a:lnTo>
                  <a:lnTo>
                    <a:pt x="10133" y="855"/>
                  </a:lnTo>
                  <a:lnTo>
                    <a:pt x="9848" y="627"/>
                  </a:lnTo>
                  <a:lnTo>
                    <a:pt x="9564" y="399"/>
                  </a:lnTo>
                  <a:lnTo>
                    <a:pt x="9431" y="285"/>
                  </a:lnTo>
                  <a:lnTo>
                    <a:pt x="9260" y="190"/>
                  </a:lnTo>
                  <a:lnTo>
                    <a:pt x="9089" y="115"/>
                  </a:lnTo>
                  <a:lnTo>
                    <a:pt x="8881" y="58"/>
                  </a:lnTo>
                  <a:lnTo>
                    <a:pt x="8653" y="20"/>
                  </a:lnTo>
                  <a:lnTo>
                    <a:pt x="8406" y="1"/>
                  </a:lnTo>
                  <a:lnTo>
                    <a:pt x="8406" y="1"/>
                  </a:lnTo>
                  <a:lnTo>
                    <a:pt x="8160" y="20"/>
                  </a:lnTo>
                  <a:lnTo>
                    <a:pt x="7932" y="58"/>
                  </a:lnTo>
                  <a:lnTo>
                    <a:pt x="7723" y="115"/>
                  </a:lnTo>
                  <a:lnTo>
                    <a:pt x="7552" y="190"/>
                  </a:lnTo>
                  <a:lnTo>
                    <a:pt x="7382" y="285"/>
                  </a:lnTo>
                  <a:lnTo>
                    <a:pt x="7249" y="399"/>
                  </a:lnTo>
                  <a:lnTo>
                    <a:pt x="6964" y="627"/>
                  </a:lnTo>
                  <a:lnTo>
                    <a:pt x="6698" y="855"/>
                  </a:lnTo>
                  <a:lnTo>
                    <a:pt x="6547" y="950"/>
                  </a:lnTo>
                  <a:lnTo>
                    <a:pt x="6376" y="1044"/>
                  </a:lnTo>
                  <a:lnTo>
                    <a:pt x="6205" y="1120"/>
                  </a:lnTo>
                  <a:lnTo>
                    <a:pt x="5996" y="1196"/>
                  </a:lnTo>
                  <a:lnTo>
                    <a:pt x="5788" y="1234"/>
                  </a:lnTo>
                  <a:lnTo>
                    <a:pt x="5522" y="1234"/>
                  </a:lnTo>
                  <a:lnTo>
                    <a:pt x="5522" y="1234"/>
                  </a:lnTo>
                  <a:lnTo>
                    <a:pt x="5275" y="1234"/>
                  </a:lnTo>
                  <a:lnTo>
                    <a:pt x="5048" y="1196"/>
                  </a:lnTo>
                  <a:lnTo>
                    <a:pt x="4839" y="1120"/>
                  </a:lnTo>
                  <a:lnTo>
                    <a:pt x="4668" y="1044"/>
                  </a:lnTo>
                  <a:lnTo>
                    <a:pt x="4516" y="950"/>
                  </a:lnTo>
                  <a:lnTo>
                    <a:pt x="4364" y="855"/>
                  </a:lnTo>
                  <a:lnTo>
                    <a:pt x="4080" y="627"/>
                  </a:lnTo>
                  <a:lnTo>
                    <a:pt x="3814" y="399"/>
                  </a:lnTo>
                  <a:lnTo>
                    <a:pt x="3662" y="285"/>
                  </a:lnTo>
                  <a:lnTo>
                    <a:pt x="3492" y="190"/>
                  </a:lnTo>
                  <a:lnTo>
                    <a:pt x="3321" y="115"/>
                  </a:lnTo>
                  <a:lnTo>
                    <a:pt x="3112" y="58"/>
                  </a:lnTo>
                  <a:lnTo>
                    <a:pt x="2903" y="20"/>
                  </a:lnTo>
                  <a:lnTo>
                    <a:pt x="2638" y="1"/>
                  </a:lnTo>
                  <a:lnTo>
                    <a:pt x="2638" y="1"/>
                  </a:lnTo>
                  <a:lnTo>
                    <a:pt x="2410" y="20"/>
                  </a:lnTo>
                  <a:lnTo>
                    <a:pt x="2182" y="58"/>
                  </a:lnTo>
                  <a:lnTo>
                    <a:pt x="1992" y="115"/>
                  </a:lnTo>
                  <a:lnTo>
                    <a:pt x="1822" y="172"/>
                  </a:lnTo>
                  <a:lnTo>
                    <a:pt x="1670" y="266"/>
                  </a:lnTo>
                  <a:lnTo>
                    <a:pt x="1537" y="361"/>
                  </a:lnTo>
                  <a:lnTo>
                    <a:pt x="1271" y="570"/>
                  </a:lnTo>
                  <a:lnTo>
                    <a:pt x="1006" y="779"/>
                  </a:lnTo>
                  <a:lnTo>
                    <a:pt x="873" y="893"/>
                  </a:lnTo>
                  <a:lnTo>
                    <a:pt x="740" y="987"/>
                  </a:lnTo>
                  <a:lnTo>
                    <a:pt x="569" y="1063"/>
                  </a:lnTo>
                  <a:lnTo>
                    <a:pt x="398" y="1139"/>
                  </a:lnTo>
                  <a:lnTo>
                    <a:pt x="209" y="1196"/>
                  </a:lnTo>
                  <a:lnTo>
                    <a:pt x="0" y="1234"/>
                  </a:lnTo>
                  <a:lnTo>
                    <a:pt x="0" y="3094"/>
                  </a:lnTo>
                  <a:lnTo>
                    <a:pt x="0" y="3094"/>
                  </a:lnTo>
                  <a:lnTo>
                    <a:pt x="247" y="3075"/>
                  </a:lnTo>
                  <a:lnTo>
                    <a:pt x="474" y="3037"/>
                  </a:lnTo>
                  <a:lnTo>
                    <a:pt x="664" y="2980"/>
                  </a:lnTo>
                  <a:lnTo>
                    <a:pt x="854" y="2904"/>
                  </a:lnTo>
                  <a:lnTo>
                    <a:pt x="1006" y="2809"/>
                  </a:lnTo>
                  <a:lnTo>
                    <a:pt x="1158" y="2695"/>
                  </a:lnTo>
                  <a:lnTo>
                    <a:pt x="1423" y="2468"/>
                  </a:lnTo>
                  <a:lnTo>
                    <a:pt x="1708" y="2240"/>
                  </a:lnTo>
                  <a:lnTo>
                    <a:pt x="1860" y="2145"/>
                  </a:lnTo>
                  <a:lnTo>
                    <a:pt x="2011" y="2050"/>
                  </a:lnTo>
                  <a:lnTo>
                    <a:pt x="2201" y="1974"/>
                  </a:lnTo>
                  <a:lnTo>
                    <a:pt x="2391" y="1917"/>
                  </a:lnTo>
                  <a:lnTo>
                    <a:pt x="2619" y="1879"/>
                  </a:lnTo>
                  <a:lnTo>
                    <a:pt x="2865" y="1860"/>
                  </a:lnTo>
                  <a:lnTo>
                    <a:pt x="2865" y="1860"/>
                  </a:lnTo>
                  <a:lnTo>
                    <a:pt x="3131" y="1879"/>
                  </a:lnTo>
                  <a:lnTo>
                    <a:pt x="3340" y="1917"/>
                  </a:lnTo>
                  <a:lnTo>
                    <a:pt x="3548" y="1974"/>
                  </a:lnTo>
                  <a:lnTo>
                    <a:pt x="3719" y="2050"/>
                  </a:lnTo>
                  <a:lnTo>
                    <a:pt x="3890" y="2145"/>
                  </a:lnTo>
                  <a:lnTo>
                    <a:pt x="4042" y="2259"/>
                  </a:lnTo>
                  <a:lnTo>
                    <a:pt x="4307" y="2468"/>
                  </a:lnTo>
                  <a:lnTo>
                    <a:pt x="4592" y="2695"/>
                  </a:lnTo>
                  <a:lnTo>
                    <a:pt x="4725" y="2809"/>
                  </a:lnTo>
                  <a:lnTo>
                    <a:pt x="4896" y="2904"/>
                  </a:lnTo>
                  <a:lnTo>
                    <a:pt x="5067" y="2980"/>
                  </a:lnTo>
                  <a:lnTo>
                    <a:pt x="5275" y="3037"/>
                  </a:lnTo>
                  <a:lnTo>
                    <a:pt x="5503" y="3075"/>
                  </a:lnTo>
                  <a:lnTo>
                    <a:pt x="5750" y="3094"/>
                  </a:lnTo>
                  <a:lnTo>
                    <a:pt x="5750" y="3094"/>
                  </a:lnTo>
                  <a:lnTo>
                    <a:pt x="5996" y="3075"/>
                  </a:lnTo>
                  <a:lnTo>
                    <a:pt x="6224" y="3037"/>
                  </a:lnTo>
                  <a:lnTo>
                    <a:pt x="6433" y="2980"/>
                  </a:lnTo>
                  <a:lnTo>
                    <a:pt x="6604" y="2904"/>
                  </a:lnTo>
                  <a:lnTo>
                    <a:pt x="6774" y="2809"/>
                  </a:lnTo>
                  <a:lnTo>
                    <a:pt x="6907" y="2695"/>
                  </a:lnTo>
                  <a:lnTo>
                    <a:pt x="7192" y="2468"/>
                  </a:lnTo>
                  <a:lnTo>
                    <a:pt x="7476" y="2259"/>
                  </a:lnTo>
                  <a:lnTo>
                    <a:pt x="7609" y="2145"/>
                  </a:lnTo>
                  <a:lnTo>
                    <a:pt x="7780" y="2050"/>
                  </a:lnTo>
                  <a:lnTo>
                    <a:pt x="7951" y="1974"/>
                  </a:lnTo>
                  <a:lnTo>
                    <a:pt x="8160" y="1917"/>
                  </a:lnTo>
                  <a:lnTo>
                    <a:pt x="8387" y="1879"/>
                  </a:lnTo>
                  <a:lnTo>
                    <a:pt x="8634" y="1860"/>
                  </a:lnTo>
                  <a:lnTo>
                    <a:pt x="8634" y="1860"/>
                  </a:lnTo>
                  <a:lnTo>
                    <a:pt x="8881" y="1879"/>
                  </a:lnTo>
                  <a:lnTo>
                    <a:pt x="9108" y="1917"/>
                  </a:lnTo>
                  <a:lnTo>
                    <a:pt x="9317" y="1974"/>
                  </a:lnTo>
                  <a:lnTo>
                    <a:pt x="9488" y="2050"/>
                  </a:lnTo>
                  <a:lnTo>
                    <a:pt x="9659" y="2145"/>
                  </a:lnTo>
                  <a:lnTo>
                    <a:pt x="9791" y="2259"/>
                  </a:lnTo>
                  <a:lnTo>
                    <a:pt x="10076" y="2468"/>
                  </a:lnTo>
                  <a:lnTo>
                    <a:pt x="10342" y="2695"/>
                  </a:lnTo>
                  <a:lnTo>
                    <a:pt x="10494" y="2809"/>
                  </a:lnTo>
                  <a:lnTo>
                    <a:pt x="10664" y="2904"/>
                  </a:lnTo>
                  <a:lnTo>
                    <a:pt x="10835" y="2980"/>
                  </a:lnTo>
                  <a:lnTo>
                    <a:pt x="11044" y="3037"/>
                  </a:lnTo>
                  <a:lnTo>
                    <a:pt x="11253" y="3075"/>
                  </a:lnTo>
                  <a:lnTo>
                    <a:pt x="11518" y="3094"/>
                  </a:lnTo>
                  <a:lnTo>
                    <a:pt x="11518" y="3094"/>
                  </a:lnTo>
                  <a:lnTo>
                    <a:pt x="11765" y="3075"/>
                  </a:lnTo>
                  <a:lnTo>
                    <a:pt x="11993" y="3037"/>
                  </a:lnTo>
                  <a:lnTo>
                    <a:pt x="12201" y="2980"/>
                  </a:lnTo>
                  <a:lnTo>
                    <a:pt x="12372" y="2904"/>
                  </a:lnTo>
                  <a:lnTo>
                    <a:pt x="12524" y="2809"/>
                  </a:lnTo>
                  <a:lnTo>
                    <a:pt x="12676" y="2695"/>
                  </a:lnTo>
                  <a:lnTo>
                    <a:pt x="12960" y="2468"/>
                  </a:lnTo>
                  <a:lnTo>
                    <a:pt x="13226" y="2259"/>
                  </a:lnTo>
                  <a:lnTo>
                    <a:pt x="13378" y="2145"/>
                  </a:lnTo>
                  <a:lnTo>
                    <a:pt x="13549" y="2050"/>
                  </a:lnTo>
                  <a:lnTo>
                    <a:pt x="13719" y="1974"/>
                  </a:lnTo>
                  <a:lnTo>
                    <a:pt x="13928" y="1917"/>
                  </a:lnTo>
                  <a:lnTo>
                    <a:pt x="14137" y="1879"/>
                  </a:lnTo>
                  <a:lnTo>
                    <a:pt x="14403" y="1860"/>
                  </a:lnTo>
                  <a:lnTo>
                    <a:pt x="14403" y="1860"/>
                  </a:lnTo>
                  <a:lnTo>
                    <a:pt x="14649" y="1879"/>
                  </a:lnTo>
                  <a:lnTo>
                    <a:pt x="14858" y="1917"/>
                  </a:lnTo>
                  <a:lnTo>
                    <a:pt x="15067" y="1974"/>
                  </a:lnTo>
                  <a:lnTo>
                    <a:pt x="15238" y="2050"/>
                  </a:lnTo>
                  <a:lnTo>
                    <a:pt x="15389" y="2126"/>
                  </a:lnTo>
                  <a:lnTo>
                    <a:pt x="15541" y="2240"/>
                  </a:lnTo>
                  <a:lnTo>
                    <a:pt x="15807" y="2449"/>
                  </a:lnTo>
                  <a:lnTo>
                    <a:pt x="16072" y="2676"/>
                  </a:lnTo>
                  <a:lnTo>
                    <a:pt x="16224" y="2771"/>
                  </a:lnTo>
                  <a:lnTo>
                    <a:pt x="16376" y="2866"/>
                  </a:lnTo>
                  <a:lnTo>
                    <a:pt x="16528" y="2961"/>
                  </a:lnTo>
                  <a:lnTo>
                    <a:pt x="16718" y="3018"/>
                  </a:lnTo>
                  <a:lnTo>
                    <a:pt x="16926" y="3056"/>
                  </a:lnTo>
                  <a:lnTo>
                    <a:pt x="17154" y="3094"/>
                  </a:lnTo>
                  <a:lnTo>
                    <a:pt x="17154" y="3094"/>
                  </a:lnTo>
                  <a:lnTo>
                    <a:pt x="17154" y="3094"/>
                  </a:lnTo>
                  <a:lnTo>
                    <a:pt x="17401" y="3075"/>
                  </a:lnTo>
                  <a:lnTo>
                    <a:pt x="17610" y="3018"/>
                  </a:lnTo>
                  <a:lnTo>
                    <a:pt x="17799" y="2961"/>
                  </a:lnTo>
                  <a:lnTo>
                    <a:pt x="17970" y="2866"/>
                  </a:lnTo>
                  <a:lnTo>
                    <a:pt x="18122" y="2771"/>
                  </a:lnTo>
                  <a:lnTo>
                    <a:pt x="18255" y="2676"/>
                  </a:lnTo>
                  <a:lnTo>
                    <a:pt x="18520" y="2449"/>
                  </a:lnTo>
                  <a:lnTo>
                    <a:pt x="18805" y="2240"/>
                  </a:lnTo>
                  <a:lnTo>
                    <a:pt x="18938" y="2126"/>
                  </a:lnTo>
                  <a:lnTo>
                    <a:pt x="19109" y="2050"/>
                  </a:lnTo>
                  <a:lnTo>
                    <a:pt x="19279" y="1974"/>
                  </a:lnTo>
                  <a:lnTo>
                    <a:pt x="19469" y="1917"/>
                  </a:lnTo>
                  <a:lnTo>
                    <a:pt x="19697" y="1879"/>
                  </a:lnTo>
                  <a:lnTo>
                    <a:pt x="19944" y="1860"/>
                  </a:lnTo>
                  <a:lnTo>
                    <a:pt x="19944" y="1860"/>
                  </a:lnTo>
                  <a:lnTo>
                    <a:pt x="20190" y="1879"/>
                  </a:lnTo>
                  <a:lnTo>
                    <a:pt x="20418" y="1917"/>
                  </a:lnTo>
                  <a:lnTo>
                    <a:pt x="20627" y="1974"/>
                  </a:lnTo>
                  <a:lnTo>
                    <a:pt x="20797" y="2050"/>
                  </a:lnTo>
                  <a:lnTo>
                    <a:pt x="20968" y="2145"/>
                  </a:lnTo>
                  <a:lnTo>
                    <a:pt x="21120" y="2259"/>
                  </a:lnTo>
                  <a:lnTo>
                    <a:pt x="21386" y="2468"/>
                  </a:lnTo>
                  <a:lnTo>
                    <a:pt x="21670" y="2695"/>
                  </a:lnTo>
                  <a:lnTo>
                    <a:pt x="21803" y="2809"/>
                  </a:lnTo>
                  <a:lnTo>
                    <a:pt x="21974" y="2904"/>
                  </a:lnTo>
                  <a:lnTo>
                    <a:pt x="22145" y="2980"/>
                  </a:lnTo>
                  <a:lnTo>
                    <a:pt x="22353" y="3037"/>
                  </a:lnTo>
                  <a:lnTo>
                    <a:pt x="22581" y="3075"/>
                  </a:lnTo>
                  <a:lnTo>
                    <a:pt x="22828" y="3094"/>
                  </a:lnTo>
                  <a:lnTo>
                    <a:pt x="22828" y="3094"/>
                  </a:lnTo>
                  <a:lnTo>
                    <a:pt x="23075" y="3075"/>
                  </a:lnTo>
                  <a:lnTo>
                    <a:pt x="23302" y="3037"/>
                  </a:lnTo>
                  <a:lnTo>
                    <a:pt x="23511" y="2980"/>
                  </a:lnTo>
                  <a:lnTo>
                    <a:pt x="23682" y="2904"/>
                  </a:lnTo>
                  <a:lnTo>
                    <a:pt x="23853" y="2809"/>
                  </a:lnTo>
                  <a:lnTo>
                    <a:pt x="23985" y="2695"/>
                  </a:lnTo>
                  <a:lnTo>
                    <a:pt x="24270" y="2468"/>
                  </a:lnTo>
                  <a:lnTo>
                    <a:pt x="24536" y="2259"/>
                  </a:lnTo>
                  <a:lnTo>
                    <a:pt x="24687" y="2145"/>
                  </a:lnTo>
                  <a:lnTo>
                    <a:pt x="24858" y="2050"/>
                  </a:lnTo>
                  <a:lnTo>
                    <a:pt x="25029" y="1974"/>
                  </a:lnTo>
                  <a:lnTo>
                    <a:pt x="25238" y="1917"/>
                  </a:lnTo>
                  <a:lnTo>
                    <a:pt x="25465" y="1879"/>
                  </a:lnTo>
                  <a:lnTo>
                    <a:pt x="25712" y="1860"/>
                  </a:lnTo>
                  <a:lnTo>
                    <a:pt x="25712" y="1860"/>
                  </a:lnTo>
                  <a:lnTo>
                    <a:pt x="25959" y="1879"/>
                  </a:lnTo>
                  <a:lnTo>
                    <a:pt x="26187" y="1917"/>
                  </a:lnTo>
                  <a:lnTo>
                    <a:pt x="26395" y="1974"/>
                  </a:lnTo>
                  <a:lnTo>
                    <a:pt x="26566" y="2050"/>
                  </a:lnTo>
                  <a:lnTo>
                    <a:pt x="26718" y="2145"/>
                  </a:lnTo>
                  <a:lnTo>
                    <a:pt x="26870" y="2259"/>
                  </a:lnTo>
                  <a:lnTo>
                    <a:pt x="27154" y="2468"/>
                  </a:lnTo>
                  <a:lnTo>
                    <a:pt x="27420" y="2695"/>
                  </a:lnTo>
                  <a:lnTo>
                    <a:pt x="27572" y="2809"/>
                  </a:lnTo>
                  <a:lnTo>
                    <a:pt x="27743" y="2904"/>
                  </a:lnTo>
                  <a:lnTo>
                    <a:pt x="27913" y="2980"/>
                  </a:lnTo>
                  <a:lnTo>
                    <a:pt x="28122" y="3037"/>
                  </a:lnTo>
                  <a:lnTo>
                    <a:pt x="28331" y="3075"/>
                  </a:lnTo>
                  <a:lnTo>
                    <a:pt x="28596" y="3094"/>
                  </a:lnTo>
                  <a:lnTo>
                    <a:pt x="28596" y="3094"/>
                  </a:lnTo>
                  <a:lnTo>
                    <a:pt x="28843" y="3075"/>
                  </a:lnTo>
                  <a:lnTo>
                    <a:pt x="29071" y="3037"/>
                  </a:lnTo>
                  <a:lnTo>
                    <a:pt x="29280" y="2980"/>
                  </a:lnTo>
                  <a:lnTo>
                    <a:pt x="29450" y="2904"/>
                  </a:lnTo>
                  <a:lnTo>
                    <a:pt x="29602" y="2809"/>
                  </a:lnTo>
                  <a:lnTo>
                    <a:pt x="29754" y="2695"/>
                  </a:lnTo>
                  <a:lnTo>
                    <a:pt x="30039" y="2468"/>
                  </a:lnTo>
                  <a:lnTo>
                    <a:pt x="30304" y="2259"/>
                  </a:lnTo>
                  <a:lnTo>
                    <a:pt x="30456" y="2145"/>
                  </a:lnTo>
                  <a:lnTo>
                    <a:pt x="30627" y="2050"/>
                  </a:lnTo>
                  <a:lnTo>
                    <a:pt x="30798" y="1974"/>
                  </a:lnTo>
                  <a:lnTo>
                    <a:pt x="30987" y="1917"/>
                  </a:lnTo>
                  <a:lnTo>
                    <a:pt x="31215" y="1879"/>
                  </a:lnTo>
                  <a:lnTo>
                    <a:pt x="31481" y="1860"/>
                  </a:lnTo>
                  <a:lnTo>
                    <a:pt x="31481" y="1860"/>
                  </a:lnTo>
                  <a:lnTo>
                    <a:pt x="31727" y="1879"/>
                  </a:lnTo>
                  <a:lnTo>
                    <a:pt x="31955" y="1917"/>
                  </a:lnTo>
                  <a:lnTo>
                    <a:pt x="32145" y="1974"/>
                  </a:lnTo>
                  <a:lnTo>
                    <a:pt x="32335" y="2050"/>
                  </a:lnTo>
                  <a:lnTo>
                    <a:pt x="32486" y="2145"/>
                  </a:lnTo>
                  <a:lnTo>
                    <a:pt x="32638" y="2259"/>
                  </a:lnTo>
                  <a:lnTo>
                    <a:pt x="32923" y="2468"/>
                  </a:lnTo>
                  <a:lnTo>
                    <a:pt x="33189" y="2695"/>
                  </a:lnTo>
                  <a:lnTo>
                    <a:pt x="33340" y="2809"/>
                  </a:lnTo>
                  <a:lnTo>
                    <a:pt x="33511" y="2904"/>
                  </a:lnTo>
                  <a:lnTo>
                    <a:pt x="33682" y="2980"/>
                  </a:lnTo>
                  <a:lnTo>
                    <a:pt x="33872" y="3037"/>
                  </a:lnTo>
                  <a:lnTo>
                    <a:pt x="34099" y="3075"/>
                  </a:lnTo>
                  <a:lnTo>
                    <a:pt x="34365" y="3094"/>
                  </a:lnTo>
                  <a:lnTo>
                    <a:pt x="34365" y="3094"/>
                  </a:lnTo>
                  <a:lnTo>
                    <a:pt x="34612" y="3075"/>
                  </a:lnTo>
                  <a:lnTo>
                    <a:pt x="34839" y="3037"/>
                  </a:lnTo>
                  <a:lnTo>
                    <a:pt x="35029" y="2980"/>
                  </a:lnTo>
                  <a:lnTo>
                    <a:pt x="35219" y="2904"/>
                  </a:lnTo>
                  <a:lnTo>
                    <a:pt x="35371" y="2809"/>
                  </a:lnTo>
                  <a:lnTo>
                    <a:pt x="35523" y="2695"/>
                  </a:lnTo>
                  <a:lnTo>
                    <a:pt x="35807" y="2468"/>
                  </a:lnTo>
                  <a:lnTo>
                    <a:pt x="36073" y="2259"/>
                  </a:lnTo>
                  <a:lnTo>
                    <a:pt x="36225" y="2145"/>
                  </a:lnTo>
                  <a:lnTo>
                    <a:pt x="36377" y="2050"/>
                  </a:lnTo>
                  <a:lnTo>
                    <a:pt x="36566" y="1974"/>
                  </a:lnTo>
                  <a:lnTo>
                    <a:pt x="36756" y="1917"/>
                  </a:lnTo>
                  <a:lnTo>
                    <a:pt x="36984" y="1879"/>
                  </a:lnTo>
                  <a:lnTo>
                    <a:pt x="37249" y="1860"/>
                  </a:lnTo>
                  <a:lnTo>
                    <a:pt x="37249" y="1860"/>
                  </a:lnTo>
                  <a:lnTo>
                    <a:pt x="37496" y="1879"/>
                  </a:lnTo>
                  <a:lnTo>
                    <a:pt x="37705" y="1917"/>
                  </a:lnTo>
                  <a:lnTo>
                    <a:pt x="37895" y="1974"/>
                  </a:lnTo>
                  <a:lnTo>
                    <a:pt x="38084" y="2050"/>
                  </a:lnTo>
                  <a:lnTo>
                    <a:pt x="38236" y="2126"/>
                  </a:lnTo>
                  <a:lnTo>
                    <a:pt x="38388" y="2240"/>
                  </a:lnTo>
                  <a:lnTo>
                    <a:pt x="38654" y="2449"/>
                  </a:lnTo>
                  <a:lnTo>
                    <a:pt x="38919" y="2676"/>
                  </a:lnTo>
                  <a:lnTo>
                    <a:pt x="39052" y="2771"/>
                  </a:lnTo>
                  <a:lnTo>
                    <a:pt x="39204" y="2866"/>
                  </a:lnTo>
                  <a:lnTo>
                    <a:pt x="39375" y="2961"/>
                  </a:lnTo>
                  <a:lnTo>
                    <a:pt x="39564" y="3018"/>
                  </a:lnTo>
                  <a:lnTo>
                    <a:pt x="39773" y="3056"/>
                  </a:lnTo>
                  <a:lnTo>
                    <a:pt x="40001" y="3094"/>
                  </a:lnTo>
                  <a:lnTo>
                    <a:pt x="40001" y="3094"/>
                  </a:lnTo>
                  <a:lnTo>
                    <a:pt x="40001" y="3094"/>
                  </a:lnTo>
                  <a:lnTo>
                    <a:pt x="40248" y="3075"/>
                  </a:lnTo>
                  <a:lnTo>
                    <a:pt x="40456" y="3018"/>
                  </a:lnTo>
                  <a:lnTo>
                    <a:pt x="40646" y="2961"/>
                  </a:lnTo>
                  <a:lnTo>
                    <a:pt x="40817" y="2866"/>
                  </a:lnTo>
                  <a:lnTo>
                    <a:pt x="40969" y="2771"/>
                  </a:lnTo>
                  <a:lnTo>
                    <a:pt x="41101" y="2676"/>
                  </a:lnTo>
                  <a:lnTo>
                    <a:pt x="41367" y="2449"/>
                  </a:lnTo>
                  <a:lnTo>
                    <a:pt x="41633" y="2240"/>
                  </a:lnTo>
                  <a:lnTo>
                    <a:pt x="41785" y="2126"/>
                  </a:lnTo>
                  <a:lnTo>
                    <a:pt x="41955" y="2050"/>
                  </a:lnTo>
                  <a:lnTo>
                    <a:pt x="42126" y="1974"/>
                  </a:lnTo>
                  <a:lnTo>
                    <a:pt x="42316" y="1917"/>
                  </a:lnTo>
                  <a:lnTo>
                    <a:pt x="42544" y="1879"/>
                  </a:lnTo>
                  <a:lnTo>
                    <a:pt x="42790" y="1860"/>
                  </a:lnTo>
                  <a:lnTo>
                    <a:pt x="42790" y="1860"/>
                  </a:lnTo>
                  <a:lnTo>
                    <a:pt x="43037" y="1879"/>
                  </a:lnTo>
                  <a:lnTo>
                    <a:pt x="43265" y="1917"/>
                  </a:lnTo>
                  <a:lnTo>
                    <a:pt x="43473" y="1974"/>
                  </a:lnTo>
                  <a:lnTo>
                    <a:pt x="43644" y="2050"/>
                  </a:lnTo>
                  <a:lnTo>
                    <a:pt x="43796" y="2145"/>
                  </a:lnTo>
                  <a:lnTo>
                    <a:pt x="43948" y="2259"/>
                  </a:lnTo>
                  <a:lnTo>
                    <a:pt x="44232" y="2468"/>
                  </a:lnTo>
                  <a:lnTo>
                    <a:pt x="44498" y="2695"/>
                  </a:lnTo>
                  <a:lnTo>
                    <a:pt x="44650" y="2809"/>
                  </a:lnTo>
                  <a:lnTo>
                    <a:pt x="44821" y="2904"/>
                  </a:lnTo>
                  <a:lnTo>
                    <a:pt x="44992" y="2980"/>
                  </a:lnTo>
                  <a:lnTo>
                    <a:pt x="45200" y="3037"/>
                  </a:lnTo>
                  <a:lnTo>
                    <a:pt x="45409" y="3075"/>
                  </a:lnTo>
                  <a:lnTo>
                    <a:pt x="45675" y="3094"/>
                  </a:lnTo>
                  <a:lnTo>
                    <a:pt x="45675" y="3094"/>
                  </a:lnTo>
                  <a:lnTo>
                    <a:pt x="45921" y="3075"/>
                  </a:lnTo>
                  <a:lnTo>
                    <a:pt x="46149" y="3037"/>
                  </a:lnTo>
                  <a:lnTo>
                    <a:pt x="46339" y="2980"/>
                  </a:lnTo>
                  <a:lnTo>
                    <a:pt x="46529" y="2904"/>
                  </a:lnTo>
                  <a:lnTo>
                    <a:pt x="46680" y="2809"/>
                  </a:lnTo>
                  <a:lnTo>
                    <a:pt x="46832" y="2695"/>
                  </a:lnTo>
                  <a:lnTo>
                    <a:pt x="47117" y="2468"/>
                  </a:lnTo>
                  <a:lnTo>
                    <a:pt x="47382" y="2259"/>
                  </a:lnTo>
                  <a:lnTo>
                    <a:pt x="47534" y="2145"/>
                  </a:lnTo>
                  <a:lnTo>
                    <a:pt x="47705" y="2050"/>
                  </a:lnTo>
                  <a:lnTo>
                    <a:pt x="47876" y="1974"/>
                  </a:lnTo>
                  <a:lnTo>
                    <a:pt x="48066" y="1917"/>
                  </a:lnTo>
                  <a:lnTo>
                    <a:pt x="48293" y="1879"/>
                  </a:lnTo>
                  <a:lnTo>
                    <a:pt x="48559" y="1860"/>
                  </a:lnTo>
                  <a:lnTo>
                    <a:pt x="48559" y="1860"/>
                  </a:lnTo>
                  <a:lnTo>
                    <a:pt x="48806" y="1879"/>
                  </a:lnTo>
                  <a:lnTo>
                    <a:pt x="49033" y="1917"/>
                  </a:lnTo>
                  <a:lnTo>
                    <a:pt x="49223" y="1974"/>
                  </a:lnTo>
                  <a:lnTo>
                    <a:pt x="49413" y="2050"/>
                  </a:lnTo>
                  <a:lnTo>
                    <a:pt x="49565" y="2145"/>
                  </a:lnTo>
                  <a:lnTo>
                    <a:pt x="49716" y="2259"/>
                  </a:lnTo>
                  <a:lnTo>
                    <a:pt x="50001" y="2468"/>
                  </a:lnTo>
                  <a:lnTo>
                    <a:pt x="50267" y="2695"/>
                  </a:lnTo>
                  <a:lnTo>
                    <a:pt x="50419" y="2809"/>
                  </a:lnTo>
                  <a:lnTo>
                    <a:pt x="50570" y="2904"/>
                  </a:lnTo>
                  <a:lnTo>
                    <a:pt x="50760" y="2980"/>
                  </a:lnTo>
                  <a:lnTo>
                    <a:pt x="50950" y="3037"/>
                  </a:lnTo>
                  <a:lnTo>
                    <a:pt x="51178" y="3075"/>
                  </a:lnTo>
                  <a:lnTo>
                    <a:pt x="51443" y="3094"/>
                  </a:lnTo>
                  <a:lnTo>
                    <a:pt x="51443" y="3094"/>
                  </a:lnTo>
                  <a:lnTo>
                    <a:pt x="51690" y="3075"/>
                  </a:lnTo>
                  <a:lnTo>
                    <a:pt x="51918" y="3037"/>
                  </a:lnTo>
                  <a:lnTo>
                    <a:pt x="52107" y="2980"/>
                  </a:lnTo>
                  <a:lnTo>
                    <a:pt x="52297" y="2904"/>
                  </a:lnTo>
                  <a:lnTo>
                    <a:pt x="52449" y="2809"/>
                  </a:lnTo>
                  <a:lnTo>
                    <a:pt x="52601" y="2695"/>
                  </a:lnTo>
                  <a:lnTo>
                    <a:pt x="52885" y="2468"/>
                  </a:lnTo>
                  <a:lnTo>
                    <a:pt x="53151" y="2259"/>
                  </a:lnTo>
                  <a:lnTo>
                    <a:pt x="53303" y="2145"/>
                  </a:lnTo>
                  <a:lnTo>
                    <a:pt x="53455" y="2050"/>
                  </a:lnTo>
                  <a:lnTo>
                    <a:pt x="53644" y="1974"/>
                  </a:lnTo>
                  <a:lnTo>
                    <a:pt x="53834" y="1917"/>
                  </a:lnTo>
                  <a:lnTo>
                    <a:pt x="54062" y="1879"/>
                  </a:lnTo>
                  <a:lnTo>
                    <a:pt x="54309" y="1860"/>
                  </a:lnTo>
                  <a:lnTo>
                    <a:pt x="54309" y="1860"/>
                  </a:lnTo>
                  <a:lnTo>
                    <a:pt x="54574" y="1879"/>
                  </a:lnTo>
                  <a:lnTo>
                    <a:pt x="54802" y="1917"/>
                  </a:lnTo>
                  <a:lnTo>
                    <a:pt x="54992" y="1974"/>
                  </a:lnTo>
                  <a:lnTo>
                    <a:pt x="55181" y="2050"/>
                  </a:lnTo>
                  <a:lnTo>
                    <a:pt x="55333" y="2145"/>
                  </a:lnTo>
                  <a:lnTo>
                    <a:pt x="55485" y="2259"/>
                  </a:lnTo>
                  <a:lnTo>
                    <a:pt x="55751" y="2468"/>
                  </a:lnTo>
                  <a:lnTo>
                    <a:pt x="56035" y="2695"/>
                  </a:lnTo>
                  <a:lnTo>
                    <a:pt x="56187" y="2809"/>
                  </a:lnTo>
                  <a:lnTo>
                    <a:pt x="56339" y="2904"/>
                  </a:lnTo>
                  <a:lnTo>
                    <a:pt x="56529" y="2980"/>
                  </a:lnTo>
                  <a:lnTo>
                    <a:pt x="56719" y="3037"/>
                  </a:lnTo>
                  <a:lnTo>
                    <a:pt x="56946" y="3075"/>
                  </a:lnTo>
                  <a:lnTo>
                    <a:pt x="57193" y="3094"/>
                  </a:lnTo>
                  <a:lnTo>
                    <a:pt x="57193" y="3094"/>
                  </a:lnTo>
                  <a:lnTo>
                    <a:pt x="57459" y="3075"/>
                  </a:lnTo>
                  <a:lnTo>
                    <a:pt x="57686" y="3037"/>
                  </a:lnTo>
                  <a:lnTo>
                    <a:pt x="57876" y="2980"/>
                  </a:lnTo>
                  <a:lnTo>
                    <a:pt x="58047" y="2904"/>
                  </a:lnTo>
                  <a:lnTo>
                    <a:pt x="58218" y="2809"/>
                  </a:lnTo>
                  <a:lnTo>
                    <a:pt x="58369" y="2695"/>
                  </a:lnTo>
                  <a:lnTo>
                    <a:pt x="58635" y="2468"/>
                  </a:lnTo>
                  <a:lnTo>
                    <a:pt x="58920" y="2259"/>
                  </a:lnTo>
                  <a:lnTo>
                    <a:pt x="59072" y="2145"/>
                  </a:lnTo>
                  <a:lnTo>
                    <a:pt x="59223" y="2050"/>
                  </a:lnTo>
                  <a:lnTo>
                    <a:pt x="59413" y="1974"/>
                  </a:lnTo>
                  <a:lnTo>
                    <a:pt x="59603" y="1917"/>
                  </a:lnTo>
                  <a:lnTo>
                    <a:pt x="59831" y="1879"/>
                  </a:lnTo>
                  <a:lnTo>
                    <a:pt x="60077" y="1860"/>
                  </a:lnTo>
                  <a:lnTo>
                    <a:pt x="60077" y="1860"/>
                  </a:lnTo>
                  <a:lnTo>
                    <a:pt x="60324" y="1879"/>
                  </a:lnTo>
                  <a:lnTo>
                    <a:pt x="60552" y="1917"/>
                  </a:lnTo>
                  <a:lnTo>
                    <a:pt x="60741" y="1974"/>
                  </a:lnTo>
                  <a:lnTo>
                    <a:pt x="60912" y="2050"/>
                  </a:lnTo>
                  <a:lnTo>
                    <a:pt x="61083" y="2126"/>
                  </a:lnTo>
                  <a:lnTo>
                    <a:pt x="61216" y="2240"/>
                  </a:lnTo>
                  <a:lnTo>
                    <a:pt x="61500" y="2449"/>
                  </a:lnTo>
                  <a:lnTo>
                    <a:pt x="61766" y="2676"/>
                  </a:lnTo>
                  <a:lnTo>
                    <a:pt x="61899" y="2771"/>
                  </a:lnTo>
                  <a:lnTo>
                    <a:pt x="62051" y="2866"/>
                  </a:lnTo>
                  <a:lnTo>
                    <a:pt x="62222" y="2961"/>
                  </a:lnTo>
                  <a:lnTo>
                    <a:pt x="62411" y="3018"/>
                  </a:lnTo>
                  <a:lnTo>
                    <a:pt x="62620" y="3056"/>
                  </a:lnTo>
                  <a:lnTo>
                    <a:pt x="62848" y="3094"/>
                  </a:lnTo>
                  <a:lnTo>
                    <a:pt x="62848" y="3094"/>
                  </a:lnTo>
                  <a:lnTo>
                    <a:pt x="62848" y="3094"/>
                  </a:lnTo>
                  <a:lnTo>
                    <a:pt x="63075" y="3075"/>
                  </a:lnTo>
                  <a:lnTo>
                    <a:pt x="63303" y="3018"/>
                  </a:lnTo>
                  <a:lnTo>
                    <a:pt x="63474" y="2961"/>
                  </a:lnTo>
                  <a:lnTo>
                    <a:pt x="63645" y="2866"/>
                  </a:lnTo>
                  <a:lnTo>
                    <a:pt x="63796" y="2771"/>
                  </a:lnTo>
                  <a:lnTo>
                    <a:pt x="63948" y="2676"/>
                  </a:lnTo>
                  <a:lnTo>
                    <a:pt x="64214" y="2449"/>
                  </a:lnTo>
                  <a:lnTo>
                    <a:pt x="64480" y="2240"/>
                  </a:lnTo>
                  <a:lnTo>
                    <a:pt x="64631" y="2126"/>
                  </a:lnTo>
                  <a:lnTo>
                    <a:pt x="64783" y="2050"/>
                  </a:lnTo>
                  <a:lnTo>
                    <a:pt x="64973" y="1974"/>
                  </a:lnTo>
                  <a:lnTo>
                    <a:pt x="65163" y="1917"/>
                  </a:lnTo>
                  <a:lnTo>
                    <a:pt x="65390" y="1879"/>
                  </a:lnTo>
                  <a:lnTo>
                    <a:pt x="65637" y="1860"/>
                  </a:lnTo>
                  <a:lnTo>
                    <a:pt x="65637" y="1860"/>
                  </a:lnTo>
                  <a:lnTo>
                    <a:pt x="65884" y="1879"/>
                  </a:lnTo>
                  <a:lnTo>
                    <a:pt x="66112" y="1917"/>
                  </a:lnTo>
                  <a:lnTo>
                    <a:pt x="66301" y="1974"/>
                  </a:lnTo>
                  <a:lnTo>
                    <a:pt x="66491" y="2050"/>
                  </a:lnTo>
                  <a:lnTo>
                    <a:pt x="66643" y="2145"/>
                  </a:lnTo>
                  <a:lnTo>
                    <a:pt x="66795" y="2259"/>
                  </a:lnTo>
                  <a:lnTo>
                    <a:pt x="67079" y="2468"/>
                  </a:lnTo>
                  <a:lnTo>
                    <a:pt x="67345" y="2695"/>
                  </a:lnTo>
                  <a:lnTo>
                    <a:pt x="67497" y="2809"/>
                  </a:lnTo>
                  <a:lnTo>
                    <a:pt x="67649" y="2904"/>
                  </a:lnTo>
                  <a:lnTo>
                    <a:pt x="67838" y="2980"/>
                  </a:lnTo>
                  <a:lnTo>
                    <a:pt x="68028" y="3037"/>
                  </a:lnTo>
                  <a:lnTo>
                    <a:pt x="68256" y="3075"/>
                  </a:lnTo>
                  <a:lnTo>
                    <a:pt x="68521" y="3094"/>
                  </a:lnTo>
                  <a:lnTo>
                    <a:pt x="68521" y="3094"/>
                  </a:lnTo>
                  <a:lnTo>
                    <a:pt x="68768" y="3075"/>
                  </a:lnTo>
                  <a:lnTo>
                    <a:pt x="68996" y="3037"/>
                  </a:lnTo>
                  <a:lnTo>
                    <a:pt x="69186" y="2980"/>
                  </a:lnTo>
                  <a:lnTo>
                    <a:pt x="69375" y="2904"/>
                  </a:lnTo>
                  <a:lnTo>
                    <a:pt x="69527" y="2809"/>
                  </a:lnTo>
                  <a:lnTo>
                    <a:pt x="69679" y="2695"/>
                  </a:lnTo>
                  <a:lnTo>
                    <a:pt x="69945" y="2468"/>
                  </a:lnTo>
                  <a:lnTo>
                    <a:pt x="70229" y="2259"/>
                  </a:lnTo>
                  <a:lnTo>
                    <a:pt x="70381" y="2145"/>
                  </a:lnTo>
                  <a:lnTo>
                    <a:pt x="70533" y="2050"/>
                  </a:lnTo>
                  <a:lnTo>
                    <a:pt x="70723" y="1974"/>
                  </a:lnTo>
                  <a:lnTo>
                    <a:pt x="70912" y="1917"/>
                  </a:lnTo>
                  <a:lnTo>
                    <a:pt x="71140" y="1879"/>
                  </a:lnTo>
                  <a:lnTo>
                    <a:pt x="71387" y="1860"/>
                  </a:lnTo>
                  <a:lnTo>
                    <a:pt x="71387" y="1860"/>
                  </a:lnTo>
                  <a:lnTo>
                    <a:pt x="71652" y="1879"/>
                  </a:lnTo>
                  <a:lnTo>
                    <a:pt x="71880" y="1917"/>
                  </a:lnTo>
                  <a:lnTo>
                    <a:pt x="72070" y="1974"/>
                  </a:lnTo>
                  <a:lnTo>
                    <a:pt x="72241" y="2050"/>
                  </a:lnTo>
                  <a:lnTo>
                    <a:pt x="72411" y="2145"/>
                  </a:lnTo>
                  <a:lnTo>
                    <a:pt x="72563" y="2259"/>
                  </a:lnTo>
                  <a:lnTo>
                    <a:pt x="72829" y="2468"/>
                  </a:lnTo>
                  <a:lnTo>
                    <a:pt x="73114" y="2695"/>
                  </a:lnTo>
                  <a:lnTo>
                    <a:pt x="73265" y="2809"/>
                  </a:lnTo>
                  <a:lnTo>
                    <a:pt x="73417" y="2904"/>
                  </a:lnTo>
                  <a:lnTo>
                    <a:pt x="73607" y="2980"/>
                  </a:lnTo>
                  <a:lnTo>
                    <a:pt x="73797" y="3037"/>
                  </a:lnTo>
                  <a:lnTo>
                    <a:pt x="74024" y="3075"/>
                  </a:lnTo>
                  <a:lnTo>
                    <a:pt x="74271" y="3094"/>
                  </a:lnTo>
                  <a:lnTo>
                    <a:pt x="74271" y="3094"/>
                  </a:lnTo>
                  <a:lnTo>
                    <a:pt x="74366" y="3094"/>
                  </a:lnTo>
                  <a:lnTo>
                    <a:pt x="74366" y="3094"/>
                  </a:lnTo>
                  <a:lnTo>
                    <a:pt x="74366" y="3094"/>
                  </a:lnTo>
                  <a:lnTo>
                    <a:pt x="74594" y="3075"/>
                  </a:lnTo>
                  <a:lnTo>
                    <a:pt x="74802" y="3018"/>
                  </a:lnTo>
                  <a:lnTo>
                    <a:pt x="74992" y="2961"/>
                  </a:lnTo>
                  <a:lnTo>
                    <a:pt x="75163" y="2866"/>
                  </a:lnTo>
                  <a:lnTo>
                    <a:pt x="75315" y="2771"/>
                  </a:lnTo>
                  <a:lnTo>
                    <a:pt x="75448" y="2676"/>
                  </a:lnTo>
                  <a:lnTo>
                    <a:pt x="75732" y="2449"/>
                  </a:lnTo>
                  <a:lnTo>
                    <a:pt x="75998" y="2240"/>
                  </a:lnTo>
                  <a:lnTo>
                    <a:pt x="76150" y="2126"/>
                  </a:lnTo>
                  <a:lnTo>
                    <a:pt x="76302" y="2050"/>
                  </a:lnTo>
                  <a:lnTo>
                    <a:pt x="76472" y="1974"/>
                  </a:lnTo>
                  <a:lnTo>
                    <a:pt x="76681" y="1917"/>
                  </a:lnTo>
                  <a:lnTo>
                    <a:pt x="76890" y="1879"/>
                  </a:lnTo>
                  <a:lnTo>
                    <a:pt x="77136" y="1860"/>
                  </a:lnTo>
                  <a:lnTo>
                    <a:pt x="77155" y="1860"/>
                  </a:lnTo>
                  <a:lnTo>
                    <a:pt x="77155" y="1860"/>
                  </a:lnTo>
                  <a:lnTo>
                    <a:pt x="77155" y="1860"/>
                  </a:lnTo>
                  <a:lnTo>
                    <a:pt x="77421" y="1879"/>
                  </a:lnTo>
                  <a:lnTo>
                    <a:pt x="77630" y="1917"/>
                  </a:lnTo>
                  <a:lnTo>
                    <a:pt x="77839" y="1974"/>
                  </a:lnTo>
                  <a:lnTo>
                    <a:pt x="78009" y="2050"/>
                  </a:lnTo>
                  <a:lnTo>
                    <a:pt x="78180" y="2145"/>
                  </a:lnTo>
                  <a:lnTo>
                    <a:pt x="78332" y="2240"/>
                  </a:lnTo>
                  <a:lnTo>
                    <a:pt x="78598" y="2468"/>
                  </a:lnTo>
                  <a:lnTo>
                    <a:pt x="78882" y="2695"/>
                  </a:lnTo>
                  <a:lnTo>
                    <a:pt x="79015" y="2809"/>
                  </a:lnTo>
                  <a:lnTo>
                    <a:pt x="79186" y="2904"/>
                  </a:lnTo>
                  <a:lnTo>
                    <a:pt x="79357" y="2980"/>
                  </a:lnTo>
                  <a:lnTo>
                    <a:pt x="79565" y="3037"/>
                  </a:lnTo>
                  <a:lnTo>
                    <a:pt x="79774" y="3075"/>
                  </a:lnTo>
                  <a:lnTo>
                    <a:pt x="80040" y="3094"/>
                  </a:lnTo>
                  <a:lnTo>
                    <a:pt x="80040" y="3094"/>
                  </a:lnTo>
                  <a:lnTo>
                    <a:pt x="80286" y="3075"/>
                  </a:lnTo>
                  <a:lnTo>
                    <a:pt x="80514" y="3037"/>
                  </a:lnTo>
                  <a:lnTo>
                    <a:pt x="80704" y="2980"/>
                  </a:lnTo>
                  <a:lnTo>
                    <a:pt x="80875" y="2904"/>
                  </a:lnTo>
                  <a:lnTo>
                    <a:pt x="81045" y="2809"/>
                  </a:lnTo>
                  <a:lnTo>
                    <a:pt x="81197" y="2695"/>
                  </a:lnTo>
                  <a:lnTo>
                    <a:pt x="81463" y="2468"/>
                  </a:lnTo>
                  <a:lnTo>
                    <a:pt x="81748" y="2240"/>
                  </a:lnTo>
                  <a:lnTo>
                    <a:pt x="81899" y="2145"/>
                  </a:lnTo>
                  <a:lnTo>
                    <a:pt x="82051" y="2050"/>
                  </a:lnTo>
                  <a:lnTo>
                    <a:pt x="82222" y="1974"/>
                  </a:lnTo>
                  <a:lnTo>
                    <a:pt x="82431" y="1917"/>
                  </a:lnTo>
                  <a:lnTo>
                    <a:pt x="82658" y="1879"/>
                  </a:lnTo>
                  <a:lnTo>
                    <a:pt x="82905" y="1860"/>
                  </a:lnTo>
                  <a:lnTo>
                    <a:pt x="82924" y="1860"/>
                  </a:lnTo>
                  <a:lnTo>
                    <a:pt x="82924" y="1860"/>
                  </a:lnTo>
                  <a:lnTo>
                    <a:pt x="82924" y="1860"/>
                  </a:lnTo>
                  <a:lnTo>
                    <a:pt x="83171" y="1879"/>
                  </a:lnTo>
                  <a:lnTo>
                    <a:pt x="83398" y="1917"/>
                  </a:lnTo>
                  <a:lnTo>
                    <a:pt x="83588" y="1974"/>
                  </a:lnTo>
                  <a:lnTo>
                    <a:pt x="83759" y="2050"/>
                  </a:lnTo>
                  <a:lnTo>
                    <a:pt x="83930" y="2126"/>
                  </a:lnTo>
                  <a:lnTo>
                    <a:pt x="84063" y="2240"/>
                  </a:lnTo>
                  <a:lnTo>
                    <a:pt x="84328" y="2449"/>
                  </a:lnTo>
                  <a:lnTo>
                    <a:pt x="84594" y="2676"/>
                  </a:lnTo>
                  <a:lnTo>
                    <a:pt x="84746" y="2771"/>
                  </a:lnTo>
                  <a:lnTo>
                    <a:pt x="84898" y="2866"/>
                  </a:lnTo>
                  <a:lnTo>
                    <a:pt x="85068" y="2961"/>
                  </a:lnTo>
                  <a:lnTo>
                    <a:pt x="85239" y="3018"/>
                  </a:lnTo>
                  <a:lnTo>
                    <a:pt x="85448" y="3056"/>
                  </a:lnTo>
                  <a:lnTo>
                    <a:pt x="85695" y="3094"/>
                  </a:lnTo>
                  <a:lnTo>
                    <a:pt x="85695" y="3094"/>
                  </a:lnTo>
                  <a:lnTo>
                    <a:pt x="85695" y="3094"/>
                  </a:lnTo>
                  <a:lnTo>
                    <a:pt x="85789" y="3094"/>
                  </a:lnTo>
                  <a:lnTo>
                    <a:pt x="85789" y="3094"/>
                  </a:lnTo>
                  <a:lnTo>
                    <a:pt x="86036" y="3075"/>
                  </a:lnTo>
                  <a:lnTo>
                    <a:pt x="86264" y="3037"/>
                  </a:lnTo>
                  <a:lnTo>
                    <a:pt x="86473" y="2980"/>
                  </a:lnTo>
                  <a:lnTo>
                    <a:pt x="86643" y="2904"/>
                  </a:lnTo>
                  <a:lnTo>
                    <a:pt x="86814" y="2809"/>
                  </a:lnTo>
                  <a:lnTo>
                    <a:pt x="86947" y="2695"/>
                  </a:lnTo>
                  <a:lnTo>
                    <a:pt x="87232" y="2468"/>
                  </a:lnTo>
                  <a:lnTo>
                    <a:pt x="87497" y="2259"/>
                  </a:lnTo>
                  <a:lnTo>
                    <a:pt x="87649" y="2145"/>
                  </a:lnTo>
                  <a:lnTo>
                    <a:pt x="87820" y="2050"/>
                  </a:lnTo>
                  <a:lnTo>
                    <a:pt x="87991" y="1974"/>
                  </a:lnTo>
                  <a:lnTo>
                    <a:pt x="88199" y="1917"/>
                  </a:lnTo>
                  <a:lnTo>
                    <a:pt x="88408" y="1879"/>
                  </a:lnTo>
                  <a:lnTo>
                    <a:pt x="88674" y="1860"/>
                  </a:lnTo>
                  <a:lnTo>
                    <a:pt x="88674" y="1860"/>
                  </a:lnTo>
                  <a:lnTo>
                    <a:pt x="88901" y="1860"/>
                  </a:lnTo>
                  <a:lnTo>
                    <a:pt x="89091" y="1898"/>
                  </a:lnTo>
                  <a:lnTo>
                    <a:pt x="89262" y="1955"/>
                  </a:lnTo>
                  <a:lnTo>
                    <a:pt x="89433" y="2012"/>
                  </a:lnTo>
                  <a:lnTo>
                    <a:pt x="89585" y="2088"/>
                  </a:lnTo>
                  <a:lnTo>
                    <a:pt x="89717" y="2164"/>
                  </a:lnTo>
                  <a:lnTo>
                    <a:pt x="89964" y="2354"/>
                  </a:lnTo>
                  <a:lnTo>
                    <a:pt x="90211" y="2543"/>
                  </a:lnTo>
                  <a:lnTo>
                    <a:pt x="90457" y="2752"/>
                  </a:lnTo>
                  <a:lnTo>
                    <a:pt x="90590" y="2828"/>
                  </a:lnTo>
                  <a:lnTo>
                    <a:pt x="90742" y="2904"/>
                  </a:lnTo>
                  <a:lnTo>
                    <a:pt x="90913" y="2980"/>
                  </a:lnTo>
                  <a:lnTo>
                    <a:pt x="91084" y="3037"/>
                  </a:lnTo>
                  <a:lnTo>
                    <a:pt x="91084" y="1215"/>
                  </a:lnTo>
                  <a:lnTo>
                    <a:pt x="91084" y="1215"/>
                  </a:lnTo>
                  <a:lnTo>
                    <a:pt x="90875" y="1177"/>
                  </a:lnTo>
                  <a:lnTo>
                    <a:pt x="90685" y="1120"/>
                  </a:lnTo>
                  <a:lnTo>
                    <a:pt x="90514" y="1044"/>
                  </a:lnTo>
                  <a:lnTo>
                    <a:pt x="90363" y="968"/>
                  </a:lnTo>
                  <a:lnTo>
                    <a:pt x="90211" y="874"/>
                  </a:lnTo>
                  <a:lnTo>
                    <a:pt x="90078" y="760"/>
                  </a:lnTo>
                  <a:lnTo>
                    <a:pt x="89831" y="551"/>
                  </a:lnTo>
                  <a:lnTo>
                    <a:pt x="89566" y="342"/>
                  </a:lnTo>
                  <a:lnTo>
                    <a:pt x="89433" y="247"/>
                  </a:lnTo>
                  <a:lnTo>
                    <a:pt x="89262" y="172"/>
                  </a:lnTo>
                  <a:lnTo>
                    <a:pt x="89091" y="96"/>
                  </a:lnTo>
                  <a:lnTo>
                    <a:pt x="88901" y="58"/>
                  </a:lnTo>
                  <a:lnTo>
                    <a:pt x="88693" y="20"/>
                  </a:lnTo>
                  <a:lnTo>
                    <a:pt x="88465" y="1"/>
                  </a:lnTo>
                  <a:lnTo>
                    <a:pt x="88465" y="1"/>
                  </a:lnTo>
                  <a:lnTo>
                    <a:pt x="88218" y="20"/>
                  </a:lnTo>
                  <a:lnTo>
                    <a:pt x="87991" y="58"/>
                  </a:lnTo>
                  <a:lnTo>
                    <a:pt x="87782" y="115"/>
                  </a:lnTo>
                  <a:lnTo>
                    <a:pt x="87611" y="190"/>
                  </a:lnTo>
                  <a:lnTo>
                    <a:pt x="87440" y="285"/>
                  </a:lnTo>
                  <a:lnTo>
                    <a:pt x="87307" y="399"/>
                  </a:lnTo>
                  <a:lnTo>
                    <a:pt x="87023" y="627"/>
                  </a:lnTo>
                  <a:lnTo>
                    <a:pt x="86738" y="855"/>
                  </a:lnTo>
                  <a:lnTo>
                    <a:pt x="86605" y="950"/>
                  </a:lnTo>
                  <a:lnTo>
                    <a:pt x="86435" y="1044"/>
                  </a:lnTo>
                  <a:lnTo>
                    <a:pt x="86264" y="1120"/>
                  </a:lnTo>
                  <a:lnTo>
                    <a:pt x="86055" y="1196"/>
                  </a:lnTo>
                  <a:lnTo>
                    <a:pt x="85827" y="1234"/>
                  </a:lnTo>
                  <a:lnTo>
                    <a:pt x="85581" y="12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
            <p:cNvSpPr/>
            <p:nvPr/>
          </p:nvSpPr>
          <p:spPr>
            <a:xfrm>
              <a:off x="15150" y="4549079"/>
              <a:ext cx="9140336" cy="594424"/>
            </a:xfrm>
            <a:custGeom>
              <a:avLst/>
              <a:gdLst/>
              <a:ahLst/>
              <a:cxnLst/>
              <a:rect l="l" t="t" r="r" b="b"/>
              <a:pathLst>
                <a:path w="91046" h="5921" extrusionOk="0">
                  <a:moveTo>
                    <a:pt x="2865" y="0"/>
                  </a:moveTo>
                  <a:lnTo>
                    <a:pt x="2619" y="19"/>
                  </a:lnTo>
                  <a:lnTo>
                    <a:pt x="2391" y="57"/>
                  </a:lnTo>
                  <a:lnTo>
                    <a:pt x="2201" y="114"/>
                  </a:lnTo>
                  <a:lnTo>
                    <a:pt x="2011" y="190"/>
                  </a:lnTo>
                  <a:lnTo>
                    <a:pt x="1860" y="285"/>
                  </a:lnTo>
                  <a:lnTo>
                    <a:pt x="1708" y="380"/>
                  </a:lnTo>
                  <a:lnTo>
                    <a:pt x="1423" y="608"/>
                  </a:lnTo>
                  <a:lnTo>
                    <a:pt x="1158" y="835"/>
                  </a:lnTo>
                  <a:lnTo>
                    <a:pt x="1006" y="949"/>
                  </a:lnTo>
                  <a:lnTo>
                    <a:pt x="854" y="1044"/>
                  </a:lnTo>
                  <a:lnTo>
                    <a:pt x="664" y="1120"/>
                  </a:lnTo>
                  <a:lnTo>
                    <a:pt x="474" y="1177"/>
                  </a:lnTo>
                  <a:lnTo>
                    <a:pt x="247" y="1215"/>
                  </a:lnTo>
                  <a:lnTo>
                    <a:pt x="0" y="1234"/>
                  </a:lnTo>
                  <a:lnTo>
                    <a:pt x="0" y="5921"/>
                  </a:lnTo>
                  <a:lnTo>
                    <a:pt x="152" y="5921"/>
                  </a:lnTo>
                  <a:lnTo>
                    <a:pt x="152" y="4934"/>
                  </a:lnTo>
                  <a:lnTo>
                    <a:pt x="152" y="2904"/>
                  </a:lnTo>
                  <a:lnTo>
                    <a:pt x="398" y="2885"/>
                  </a:lnTo>
                  <a:lnTo>
                    <a:pt x="607" y="2828"/>
                  </a:lnTo>
                  <a:lnTo>
                    <a:pt x="797" y="2771"/>
                  </a:lnTo>
                  <a:lnTo>
                    <a:pt x="949" y="2695"/>
                  </a:lnTo>
                  <a:lnTo>
                    <a:pt x="1120" y="2600"/>
                  </a:lnTo>
                  <a:lnTo>
                    <a:pt x="1252" y="2486"/>
                  </a:lnTo>
                  <a:lnTo>
                    <a:pt x="1518" y="2277"/>
                  </a:lnTo>
                  <a:lnTo>
                    <a:pt x="1784" y="2050"/>
                  </a:lnTo>
                  <a:lnTo>
                    <a:pt x="1936" y="1955"/>
                  </a:lnTo>
                  <a:lnTo>
                    <a:pt x="2106" y="1860"/>
                  </a:lnTo>
                  <a:lnTo>
                    <a:pt x="2277" y="1784"/>
                  </a:lnTo>
                  <a:lnTo>
                    <a:pt x="2467" y="1727"/>
                  </a:lnTo>
                  <a:lnTo>
                    <a:pt x="2695" y="1689"/>
                  </a:lnTo>
                  <a:lnTo>
                    <a:pt x="2941" y="1670"/>
                  </a:lnTo>
                  <a:lnTo>
                    <a:pt x="3188" y="1689"/>
                  </a:lnTo>
                  <a:lnTo>
                    <a:pt x="3416" y="1727"/>
                  </a:lnTo>
                  <a:lnTo>
                    <a:pt x="3624" y="1784"/>
                  </a:lnTo>
                  <a:lnTo>
                    <a:pt x="3795" y="1860"/>
                  </a:lnTo>
                  <a:lnTo>
                    <a:pt x="3947" y="1955"/>
                  </a:lnTo>
                  <a:lnTo>
                    <a:pt x="4099" y="2069"/>
                  </a:lnTo>
                  <a:lnTo>
                    <a:pt x="4383" y="2296"/>
                  </a:lnTo>
                  <a:lnTo>
                    <a:pt x="4649" y="2524"/>
                  </a:lnTo>
                  <a:lnTo>
                    <a:pt x="4801" y="2619"/>
                  </a:lnTo>
                  <a:lnTo>
                    <a:pt x="4972" y="2714"/>
                  </a:lnTo>
                  <a:lnTo>
                    <a:pt x="5142" y="2790"/>
                  </a:lnTo>
                  <a:lnTo>
                    <a:pt x="5332" y="2847"/>
                  </a:lnTo>
                  <a:lnTo>
                    <a:pt x="5560" y="2904"/>
                  </a:lnTo>
                  <a:lnTo>
                    <a:pt x="6072" y="2904"/>
                  </a:lnTo>
                  <a:lnTo>
                    <a:pt x="6300" y="2847"/>
                  </a:lnTo>
                  <a:lnTo>
                    <a:pt x="6490" y="2790"/>
                  </a:lnTo>
                  <a:lnTo>
                    <a:pt x="6679" y="2714"/>
                  </a:lnTo>
                  <a:lnTo>
                    <a:pt x="6831" y="2619"/>
                  </a:lnTo>
                  <a:lnTo>
                    <a:pt x="6983" y="2524"/>
                  </a:lnTo>
                  <a:lnTo>
                    <a:pt x="7268" y="2296"/>
                  </a:lnTo>
                  <a:lnTo>
                    <a:pt x="7533" y="2069"/>
                  </a:lnTo>
                  <a:lnTo>
                    <a:pt x="7685" y="1955"/>
                  </a:lnTo>
                  <a:lnTo>
                    <a:pt x="7837" y="1860"/>
                  </a:lnTo>
                  <a:lnTo>
                    <a:pt x="8027" y="1784"/>
                  </a:lnTo>
                  <a:lnTo>
                    <a:pt x="8217" y="1727"/>
                  </a:lnTo>
                  <a:lnTo>
                    <a:pt x="8444" y="1689"/>
                  </a:lnTo>
                  <a:lnTo>
                    <a:pt x="8710" y="1670"/>
                  </a:lnTo>
                  <a:lnTo>
                    <a:pt x="8957" y="1689"/>
                  </a:lnTo>
                  <a:lnTo>
                    <a:pt x="9184" y="1727"/>
                  </a:lnTo>
                  <a:lnTo>
                    <a:pt x="9374" y="1784"/>
                  </a:lnTo>
                  <a:lnTo>
                    <a:pt x="9564" y="1860"/>
                  </a:lnTo>
                  <a:lnTo>
                    <a:pt x="9716" y="1955"/>
                  </a:lnTo>
                  <a:lnTo>
                    <a:pt x="9867" y="2069"/>
                  </a:lnTo>
                  <a:lnTo>
                    <a:pt x="10152" y="2296"/>
                  </a:lnTo>
                  <a:lnTo>
                    <a:pt x="10418" y="2524"/>
                  </a:lnTo>
                  <a:lnTo>
                    <a:pt x="10569" y="2619"/>
                  </a:lnTo>
                  <a:lnTo>
                    <a:pt x="10721" y="2714"/>
                  </a:lnTo>
                  <a:lnTo>
                    <a:pt x="10911" y="2790"/>
                  </a:lnTo>
                  <a:lnTo>
                    <a:pt x="11101" y="2847"/>
                  </a:lnTo>
                  <a:lnTo>
                    <a:pt x="11329" y="2904"/>
                  </a:lnTo>
                  <a:lnTo>
                    <a:pt x="11841" y="2904"/>
                  </a:lnTo>
                  <a:lnTo>
                    <a:pt x="12069" y="2847"/>
                  </a:lnTo>
                  <a:lnTo>
                    <a:pt x="12258" y="2790"/>
                  </a:lnTo>
                  <a:lnTo>
                    <a:pt x="12448" y="2714"/>
                  </a:lnTo>
                  <a:lnTo>
                    <a:pt x="12600" y="2619"/>
                  </a:lnTo>
                  <a:lnTo>
                    <a:pt x="12752" y="2524"/>
                  </a:lnTo>
                  <a:lnTo>
                    <a:pt x="13017" y="2296"/>
                  </a:lnTo>
                  <a:lnTo>
                    <a:pt x="13302" y="2069"/>
                  </a:lnTo>
                  <a:lnTo>
                    <a:pt x="13454" y="1955"/>
                  </a:lnTo>
                  <a:lnTo>
                    <a:pt x="13606" y="1860"/>
                  </a:lnTo>
                  <a:lnTo>
                    <a:pt x="13795" y="1784"/>
                  </a:lnTo>
                  <a:lnTo>
                    <a:pt x="13985" y="1727"/>
                  </a:lnTo>
                  <a:lnTo>
                    <a:pt x="14213" y="1689"/>
                  </a:lnTo>
                  <a:lnTo>
                    <a:pt x="14460" y="1670"/>
                  </a:lnTo>
                  <a:lnTo>
                    <a:pt x="14725" y="1689"/>
                  </a:lnTo>
                  <a:lnTo>
                    <a:pt x="14953" y="1727"/>
                  </a:lnTo>
                  <a:lnTo>
                    <a:pt x="15143" y="1784"/>
                  </a:lnTo>
                  <a:lnTo>
                    <a:pt x="15332" y="1860"/>
                  </a:lnTo>
                  <a:lnTo>
                    <a:pt x="15484" y="1955"/>
                  </a:lnTo>
                  <a:lnTo>
                    <a:pt x="15636" y="2069"/>
                  </a:lnTo>
                  <a:lnTo>
                    <a:pt x="15902" y="2296"/>
                  </a:lnTo>
                  <a:lnTo>
                    <a:pt x="16186" y="2524"/>
                  </a:lnTo>
                  <a:lnTo>
                    <a:pt x="16338" y="2619"/>
                  </a:lnTo>
                  <a:lnTo>
                    <a:pt x="16490" y="2714"/>
                  </a:lnTo>
                  <a:lnTo>
                    <a:pt x="16680" y="2790"/>
                  </a:lnTo>
                  <a:lnTo>
                    <a:pt x="16869" y="2847"/>
                  </a:lnTo>
                  <a:lnTo>
                    <a:pt x="17097" y="2904"/>
                  </a:lnTo>
                  <a:lnTo>
                    <a:pt x="17610" y="2904"/>
                  </a:lnTo>
                  <a:lnTo>
                    <a:pt x="17837" y="2847"/>
                  </a:lnTo>
                  <a:lnTo>
                    <a:pt x="18027" y="2790"/>
                  </a:lnTo>
                  <a:lnTo>
                    <a:pt x="18198" y="2714"/>
                  </a:lnTo>
                  <a:lnTo>
                    <a:pt x="18369" y="2619"/>
                  </a:lnTo>
                  <a:lnTo>
                    <a:pt x="18520" y="2524"/>
                  </a:lnTo>
                  <a:lnTo>
                    <a:pt x="18786" y="2296"/>
                  </a:lnTo>
                  <a:lnTo>
                    <a:pt x="19071" y="2069"/>
                  </a:lnTo>
                  <a:lnTo>
                    <a:pt x="19222" y="1955"/>
                  </a:lnTo>
                  <a:lnTo>
                    <a:pt x="19374" y="1860"/>
                  </a:lnTo>
                  <a:lnTo>
                    <a:pt x="19564" y="1784"/>
                  </a:lnTo>
                  <a:lnTo>
                    <a:pt x="19754" y="1727"/>
                  </a:lnTo>
                  <a:lnTo>
                    <a:pt x="19981" y="1689"/>
                  </a:lnTo>
                  <a:lnTo>
                    <a:pt x="20228" y="1670"/>
                  </a:lnTo>
                  <a:lnTo>
                    <a:pt x="20475" y="1689"/>
                  </a:lnTo>
                  <a:lnTo>
                    <a:pt x="20703" y="1727"/>
                  </a:lnTo>
                  <a:lnTo>
                    <a:pt x="20892" y="1784"/>
                  </a:lnTo>
                  <a:lnTo>
                    <a:pt x="21063" y="1860"/>
                  </a:lnTo>
                  <a:lnTo>
                    <a:pt x="21234" y="1955"/>
                  </a:lnTo>
                  <a:lnTo>
                    <a:pt x="21367" y="2050"/>
                  </a:lnTo>
                  <a:lnTo>
                    <a:pt x="21651" y="2258"/>
                  </a:lnTo>
                  <a:lnTo>
                    <a:pt x="21917" y="2486"/>
                  </a:lnTo>
                  <a:lnTo>
                    <a:pt x="22050" y="2581"/>
                  </a:lnTo>
                  <a:lnTo>
                    <a:pt x="22202" y="2676"/>
                  </a:lnTo>
                  <a:lnTo>
                    <a:pt x="22372" y="2771"/>
                  </a:lnTo>
                  <a:lnTo>
                    <a:pt x="22562" y="2828"/>
                  </a:lnTo>
                  <a:lnTo>
                    <a:pt x="22771" y="2885"/>
                  </a:lnTo>
                  <a:lnTo>
                    <a:pt x="22999" y="2904"/>
                  </a:lnTo>
                  <a:lnTo>
                    <a:pt x="23226" y="2885"/>
                  </a:lnTo>
                  <a:lnTo>
                    <a:pt x="23435" y="2828"/>
                  </a:lnTo>
                  <a:lnTo>
                    <a:pt x="23625" y="2771"/>
                  </a:lnTo>
                  <a:lnTo>
                    <a:pt x="23796" y="2695"/>
                  </a:lnTo>
                  <a:lnTo>
                    <a:pt x="23947" y="2600"/>
                  </a:lnTo>
                  <a:lnTo>
                    <a:pt x="24099" y="2486"/>
                  </a:lnTo>
                  <a:lnTo>
                    <a:pt x="24365" y="2277"/>
                  </a:lnTo>
                  <a:lnTo>
                    <a:pt x="24631" y="2050"/>
                  </a:lnTo>
                  <a:lnTo>
                    <a:pt x="24782" y="1955"/>
                  </a:lnTo>
                  <a:lnTo>
                    <a:pt x="24934" y="1860"/>
                  </a:lnTo>
                  <a:lnTo>
                    <a:pt x="25124" y="1784"/>
                  </a:lnTo>
                  <a:lnTo>
                    <a:pt x="25314" y="1727"/>
                  </a:lnTo>
                  <a:lnTo>
                    <a:pt x="25522" y="1689"/>
                  </a:lnTo>
                  <a:lnTo>
                    <a:pt x="25788" y="1670"/>
                  </a:lnTo>
                  <a:lnTo>
                    <a:pt x="26035" y="1689"/>
                  </a:lnTo>
                  <a:lnTo>
                    <a:pt x="26262" y="1727"/>
                  </a:lnTo>
                  <a:lnTo>
                    <a:pt x="26452" y="1784"/>
                  </a:lnTo>
                  <a:lnTo>
                    <a:pt x="26642" y="1860"/>
                  </a:lnTo>
                  <a:lnTo>
                    <a:pt x="26794" y="1955"/>
                  </a:lnTo>
                  <a:lnTo>
                    <a:pt x="26946" y="2069"/>
                  </a:lnTo>
                  <a:lnTo>
                    <a:pt x="27230" y="2296"/>
                  </a:lnTo>
                  <a:lnTo>
                    <a:pt x="27496" y="2524"/>
                  </a:lnTo>
                  <a:lnTo>
                    <a:pt x="27648" y="2619"/>
                  </a:lnTo>
                  <a:lnTo>
                    <a:pt x="27799" y="2714"/>
                  </a:lnTo>
                  <a:lnTo>
                    <a:pt x="27989" y="2790"/>
                  </a:lnTo>
                  <a:lnTo>
                    <a:pt x="28179" y="2847"/>
                  </a:lnTo>
                  <a:lnTo>
                    <a:pt x="28407" y="2904"/>
                  </a:lnTo>
                  <a:lnTo>
                    <a:pt x="28919" y="2904"/>
                  </a:lnTo>
                  <a:lnTo>
                    <a:pt x="29147" y="2847"/>
                  </a:lnTo>
                  <a:lnTo>
                    <a:pt x="29337" y="2790"/>
                  </a:lnTo>
                  <a:lnTo>
                    <a:pt x="29526" y="2714"/>
                  </a:lnTo>
                  <a:lnTo>
                    <a:pt x="29678" y="2619"/>
                  </a:lnTo>
                  <a:lnTo>
                    <a:pt x="29830" y="2524"/>
                  </a:lnTo>
                  <a:lnTo>
                    <a:pt x="30096" y="2296"/>
                  </a:lnTo>
                  <a:lnTo>
                    <a:pt x="30380" y="2069"/>
                  </a:lnTo>
                  <a:lnTo>
                    <a:pt x="30532" y="1955"/>
                  </a:lnTo>
                  <a:lnTo>
                    <a:pt x="30684" y="1860"/>
                  </a:lnTo>
                  <a:lnTo>
                    <a:pt x="30874" y="1784"/>
                  </a:lnTo>
                  <a:lnTo>
                    <a:pt x="31063" y="1727"/>
                  </a:lnTo>
                  <a:lnTo>
                    <a:pt x="31291" y="1689"/>
                  </a:lnTo>
                  <a:lnTo>
                    <a:pt x="31538" y="1670"/>
                  </a:lnTo>
                  <a:lnTo>
                    <a:pt x="31803" y="1689"/>
                  </a:lnTo>
                  <a:lnTo>
                    <a:pt x="32031" y="1727"/>
                  </a:lnTo>
                  <a:lnTo>
                    <a:pt x="32221" y="1784"/>
                  </a:lnTo>
                  <a:lnTo>
                    <a:pt x="32392" y="1860"/>
                  </a:lnTo>
                  <a:lnTo>
                    <a:pt x="32562" y="1955"/>
                  </a:lnTo>
                  <a:lnTo>
                    <a:pt x="32714" y="2069"/>
                  </a:lnTo>
                  <a:lnTo>
                    <a:pt x="32980" y="2296"/>
                  </a:lnTo>
                  <a:lnTo>
                    <a:pt x="33265" y="2524"/>
                  </a:lnTo>
                  <a:lnTo>
                    <a:pt x="33416" y="2619"/>
                  </a:lnTo>
                  <a:lnTo>
                    <a:pt x="33568" y="2714"/>
                  </a:lnTo>
                  <a:lnTo>
                    <a:pt x="33758" y="2790"/>
                  </a:lnTo>
                  <a:lnTo>
                    <a:pt x="33948" y="2847"/>
                  </a:lnTo>
                  <a:lnTo>
                    <a:pt x="34175" y="2904"/>
                  </a:lnTo>
                  <a:lnTo>
                    <a:pt x="34688" y="2904"/>
                  </a:lnTo>
                  <a:lnTo>
                    <a:pt x="34896" y="2847"/>
                  </a:lnTo>
                  <a:lnTo>
                    <a:pt x="35105" y="2790"/>
                  </a:lnTo>
                  <a:lnTo>
                    <a:pt x="35276" y="2714"/>
                  </a:lnTo>
                  <a:lnTo>
                    <a:pt x="35447" y="2619"/>
                  </a:lnTo>
                  <a:lnTo>
                    <a:pt x="35599" y="2524"/>
                  </a:lnTo>
                  <a:lnTo>
                    <a:pt x="35864" y="2296"/>
                  </a:lnTo>
                  <a:lnTo>
                    <a:pt x="36149" y="2069"/>
                  </a:lnTo>
                  <a:lnTo>
                    <a:pt x="36301" y="1955"/>
                  </a:lnTo>
                  <a:lnTo>
                    <a:pt x="36452" y="1860"/>
                  </a:lnTo>
                  <a:lnTo>
                    <a:pt x="36623" y="1784"/>
                  </a:lnTo>
                  <a:lnTo>
                    <a:pt x="36832" y="1727"/>
                  </a:lnTo>
                  <a:lnTo>
                    <a:pt x="37060" y="1689"/>
                  </a:lnTo>
                  <a:lnTo>
                    <a:pt x="37306" y="1670"/>
                  </a:lnTo>
                  <a:lnTo>
                    <a:pt x="37572" y="1689"/>
                  </a:lnTo>
                  <a:lnTo>
                    <a:pt x="37781" y="1727"/>
                  </a:lnTo>
                  <a:lnTo>
                    <a:pt x="37989" y="1784"/>
                  </a:lnTo>
                  <a:lnTo>
                    <a:pt x="38160" y="1860"/>
                  </a:lnTo>
                  <a:lnTo>
                    <a:pt x="38331" y="1955"/>
                  </a:lnTo>
                  <a:lnTo>
                    <a:pt x="38483" y="2069"/>
                  </a:lnTo>
                  <a:lnTo>
                    <a:pt x="38748" y="2296"/>
                  </a:lnTo>
                  <a:lnTo>
                    <a:pt x="39033" y="2524"/>
                  </a:lnTo>
                  <a:lnTo>
                    <a:pt x="39166" y="2619"/>
                  </a:lnTo>
                  <a:lnTo>
                    <a:pt x="39337" y="2714"/>
                  </a:lnTo>
                  <a:lnTo>
                    <a:pt x="39508" y="2790"/>
                  </a:lnTo>
                  <a:lnTo>
                    <a:pt x="39716" y="2847"/>
                  </a:lnTo>
                  <a:lnTo>
                    <a:pt x="39944" y="2904"/>
                  </a:lnTo>
                  <a:lnTo>
                    <a:pt x="40437" y="2904"/>
                  </a:lnTo>
                  <a:lnTo>
                    <a:pt x="40665" y="2847"/>
                  </a:lnTo>
                  <a:lnTo>
                    <a:pt x="40874" y="2790"/>
                  </a:lnTo>
                  <a:lnTo>
                    <a:pt x="41045" y="2714"/>
                  </a:lnTo>
                  <a:lnTo>
                    <a:pt x="41215" y="2619"/>
                  </a:lnTo>
                  <a:lnTo>
                    <a:pt x="41367" y="2524"/>
                  </a:lnTo>
                  <a:lnTo>
                    <a:pt x="41633" y="2296"/>
                  </a:lnTo>
                  <a:lnTo>
                    <a:pt x="41917" y="2069"/>
                  </a:lnTo>
                  <a:lnTo>
                    <a:pt x="42050" y="1955"/>
                  </a:lnTo>
                  <a:lnTo>
                    <a:pt x="42221" y="1860"/>
                  </a:lnTo>
                  <a:lnTo>
                    <a:pt x="42392" y="1784"/>
                  </a:lnTo>
                  <a:lnTo>
                    <a:pt x="42601" y="1727"/>
                  </a:lnTo>
                  <a:lnTo>
                    <a:pt x="42828" y="1689"/>
                  </a:lnTo>
                  <a:lnTo>
                    <a:pt x="43075" y="1670"/>
                  </a:lnTo>
                  <a:lnTo>
                    <a:pt x="43322" y="1689"/>
                  </a:lnTo>
                  <a:lnTo>
                    <a:pt x="43549" y="1727"/>
                  </a:lnTo>
                  <a:lnTo>
                    <a:pt x="43739" y="1784"/>
                  </a:lnTo>
                  <a:lnTo>
                    <a:pt x="43910" y="1860"/>
                  </a:lnTo>
                  <a:lnTo>
                    <a:pt x="44062" y="1955"/>
                  </a:lnTo>
                  <a:lnTo>
                    <a:pt x="44214" y="2050"/>
                  </a:lnTo>
                  <a:lnTo>
                    <a:pt x="44479" y="2258"/>
                  </a:lnTo>
                  <a:lnTo>
                    <a:pt x="44745" y="2486"/>
                  </a:lnTo>
                  <a:lnTo>
                    <a:pt x="44897" y="2581"/>
                  </a:lnTo>
                  <a:lnTo>
                    <a:pt x="45048" y="2676"/>
                  </a:lnTo>
                  <a:lnTo>
                    <a:pt x="45219" y="2771"/>
                  </a:lnTo>
                  <a:lnTo>
                    <a:pt x="45390" y="2828"/>
                  </a:lnTo>
                  <a:lnTo>
                    <a:pt x="45599" y="2885"/>
                  </a:lnTo>
                  <a:lnTo>
                    <a:pt x="45845" y="2904"/>
                  </a:lnTo>
                  <a:lnTo>
                    <a:pt x="46073" y="2885"/>
                  </a:lnTo>
                  <a:lnTo>
                    <a:pt x="46282" y="2828"/>
                  </a:lnTo>
                  <a:lnTo>
                    <a:pt x="46472" y="2771"/>
                  </a:lnTo>
                  <a:lnTo>
                    <a:pt x="46642" y="2695"/>
                  </a:lnTo>
                  <a:lnTo>
                    <a:pt x="46794" y="2600"/>
                  </a:lnTo>
                  <a:lnTo>
                    <a:pt x="46946" y="2486"/>
                  </a:lnTo>
                  <a:lnTo>
                    <a:pt x="47212" y="2277"/>
                  </a:lnTo>
                  <a:lnTo>
                    <a:pt x="47477" y="2050"/>
                  </a:lnTo>
                  <a:lnTo>
                    <a:pt x="47629" y="1955"/>
                  </a:lnTo>
                  <a:lnTo>
                    <a:pt x="47781" y="1860"/>
                  </a:lnTo>
                  <a:lnTo>
                    <a:pt x="47952" y="1784"/>
                  </a:lnTo>
                  <a:lnTo>
                    <a:pt x="48160" y="1727"/>
                  </a:lnTo>
                  <a:lnTo>
                    <a:pt x="48369" y="1689"/>
                  </a:lnTo>
                  <a:lnTo>
                    <a:pt x="48616" y="1670"/>
                  </a:lnTo>
                  <a:lnTo>
                    <a:pt x="48882" y="1689"/>
                  </a:lnTo>
                  <a:lnTo>
                    <a:pt x="49109" y="1727"/>
                  </a:lnTo>
                  <a:lnTo>
                    <a:pt x="49299" y="1784"/>
                  </a:lnTo>
                  <a:lnTo>
                    <a:pt x="49470" y="1860"/>
                  </a:lnTo>
                  <a:lnTo>
                    <a:pt x="49641" y="1955"/>
                  </a:lnTo>
                  <a:lnTo>
                    <a:pt x="49792" y="2069"/>
                  </a:lnTo>
                  <a:lnTo>
                    <a:pt x="50058" y="2296"/>
                  </a:lnTo>
                  <a:lnTo>
                    <a:pt x="50343" y="2524"/>
                  </a:lnTo>
                  <a:lnTo>
                    <a:pt x="50494" y="2619"/>
                  </a:lnTo>
                  <a:lnTo>
                    <a:pt x="50646" y="2714"/>
                  </a:lnTo>
                  <a:lnTo>
                    <a:pt x="50836" y="2790"/>
                  </a:lnTo>
                  <a:lnTo>
                    <a:pt x="51026" y="2847"/>
                  </a:lnTo>
                  <a:lnTo>
                    <a:pt x="51254" y="2904"/>
                  </a:lnTo>
                  <a:lnTo>
                    <a:pt x="51766" y="2904"/>
                  </a:lnTo>
                  <a:lnTo>
                    <a:pt x="51975" y="2847"/>
                  </a:lnTo>
                  <a:lnTo>
                    <a:pt x="52183" y="2790"/>
                  </a:lnTo>
                  <a:lnTo>
                    <a:pt x="52354" y="2714"/>
                  </a:lnTo>
                  <a:lnTo>
                    <a:pt x="52525" y="2619"/>
                  </a:lnTo>
                  <a:lnTo>
                    <a:pt x="52677" y="2524"/>
                  </a:lnTo>
                  <a:lnTo>
                    <a:pt x="52942" y="2296"/>
                  </a:lnTo>
                  <a:lnTo>
                    <a:pt x="53227" y="2069"/>
                  </a:lnTo>
                  <a:lnTo>
                    <a:pt x="53379" y="1955"/>
                  </a:lnTo>
                  <a:lnTo>
                    <a:pt x="53531" y="1860"/>
                  </a:lnTo>
                  <a:lnTo>
                    <a:pt x="53701" y="1784"/>
                  </a:lnTo>
                  <a:lnTo>
                    <a:pt x="53910" y="1727"/>
                  </a:lnTo>
                  <a:lnTo>
                    <a:pt x="54138" y="1689"/>
                  </a:lnTo>
                  <a:lnTo>
                    <a:pt x="54385" y="1670"/>
                  </a:lnTo>
                  <a:lnTo>
                    <a:pt x="54631" y="1689"/>
                  </a:lnTo>
                  <a:lnTo>
                    <a:pt x="54859" y="1727"/>
                  </a:lnTo>
                  <a:lnTo>
                    <a:pt x="55068" y="1784"/>
                  </a:lnTo>
                  <a:lnTo>
                    <a:pt x="55238" y="1860"/>
                  </a:lnTo>
                  <a:lnTo>
                    <a:pt x="55409" y="1955"/>
                  </a:lnTo>
                  <a:lnTo>
                    <a:pt x="55561" y="2069"/>
                  </a:lnTo>
                  <a:lnTo>
                    <a:pt x="55827" y="2296"/>
                  </a:lnTo>
                  <a:lnTo>
                    <a:pt x="56111" y="2524"/>
                  </a:lnTo>
                  <a:lnTo>
                    <a:pt x="56244" y="2619"/>
                  </a:lnTo>
                  <a:lnTo>
                    <a:pt x="56415" y="2714"/>
                  </a:lnTo>
                  <a:lnTo>
                    <a:pt x="56586" y="2790"/>
                  </a:lnTo>
                  <a:lnTo>
                    <a:pt x="56794" y="2847"/>
                  </a:lnTo>
                  <a:lnTo>
                    <a:pt x="57022" y="2904"/>
                  </a:lnTo>
                  <a:lnTo>
                    <a:pt x="57516" y="2904"/>
                  </a:lnTo>
                  <a:lnTo>
                    <a:pt x="57743" y="2847"/>
                  </a:lnTo>
                  <a:lnTo>
                    <a:pt x="57952" y="2790"/>
                  </a:lnTo>
                  <a:lnTo>
                    <a:pt x="58123" y="2714"/>
                  </a:lnTo>
                  <a:lnTo>
                    <a:pt x="58294" y="2619"/>
                  </a:lnTo>
                  <a:lnTo>
                    <a:pt x="58426" y="2524"/>
                  </a:lnTo>
                  <a:lnTo>
                    <a:pt x="58711" y="2296"/>
                  </a:lnTo>
                  <a:lnTo>
                    <a:pt x="58977" y="2069"/>
                  </a:lnTo>
                  <a:lnTo>
                    <a:pt x="59128" y="1955"/>
                  </a:lnTo>
                  <a:lnTo>
                    <a:pt x="59299" y="1860"/>
                  </a:lnTo>
                  <a:lnTo>
                    <a:pt x="59470" y="1784"/>
                  </a:lnTo>
                  <a:lnTo>
                    <a:pt x="59679" y="1727"/>
                  </a:lnTo>
                  <a:lnTo>
                    <a:pt x="59906" y="1689"/>
                  </a:lnTo>
                  <a:lnTo>
                    <a:pt x="60153" y="1670"/>
                  </a:lnTo>
                  <a:lnTo>
                    <a:pt x="60400" y="1689"/>
                  </a:lnTo>
                  <a:lnTo>
                    <a:pt x="60628" y="1727"/>
                  </a:lnTo>
                  <a:lnTo>
                    <a:pt x="60836" y="1784"/>
                  </a:lnTo>
                  <a:lnTo>
                    <a:pt x="61007" y="1860"/>
                  </a:lnTo>
                  <a:lnTo>
                    <a:pt x="61178" y="1955"/>
                  </a:lnTo>
                  <a:lnTo>
                    <a:pt x="61311" y="2069"/>
                  </a:lnTo>
                  <a:lnTo>
                    <a:pt x="61595" y="2296"/>
                  </a:lnTo>
                  <a:lnTo>
                    <a:pt x="61861" y="2524"/>
                  </a:lnTo>
                  <a:lnTo>
                    <a:pt x="62013" y="2619"/>
                  </a:lnTo>
                  <a:lnTo>
                    <a:pt x="62184" y="2714"/>
                  </a:lnTo>
                  <a:lnTo>
                    <a:pt x="62354" y="2790"/>
                  </a:lnTo>
                  <a:lnTo>
                    <a:pt x="62563" y="2847"/>
                  </a:lnTo>
                  <a:lnTo>
                    <a:pt x="62772" y="2904"/>
                  </a:lnTo>
                  <a:lnTo>
                    <a:pt x="63284" y="2904"/>
                  </a:lnTo>
                  <a:lnTo>
                    <a:pt x="63512" y="2847"/>
                  </a:lnTo>
                  <a:lnTo>
                    <a:pt x="63721" y="2790"/>
                  </a:lnTo>
                  <a:lnTo>
                    <a:pt x="63891" y="2714"/>
                  </a:lnTo>
                  <a:lnTo>
                    <a:pt x="64043" y="2619"/>
                  </a:lnTo>
                  <a:lnTo>
                    <a:pt x="64195" y="2524"/>
                  </a:lnTo>
                  <a:lnTo>
                    <a:pt x="64480" y="2296"/>
                  </a:lnTo>
                  <a:lnTo>
                    <a:pt x="64745" y="2069"/>
                  </a:lnTo>
                  <a:lnTo>
                    <a:pt x="64897" y="1955"/>
                  </a:lnTo>
                  <a:lnTo>
                    <a:pt x="65068" y="1860"/>
                  </a:lnTo>
                  <a:lnTo>
                    <a:pt x="65239" y="1784"/>
                  </a:lnTo>
                  <a:lnTo>
                    <a:pt x="65447" y="1727"/>
                  </a:lnTo>
                  <a:lnTo>
                    <a:pt x="65656" y="1689"/>
                  </a:lnTo>
                  <a:lnTo>
                    <a:pt x="65922" y="1670"/>
                  </a:lnTo>
                  <a:lnTo>
                    <a:pt x="66168" y="1689"/>
                  </a:lnTo>
                  <a:lnTo>
                    <a:pt x="66377" y="1727"/>
                  </a:lnTo>
                  <a:lnTo>
                    <a:pt x="66586" y="1784"/>
                  </a:lnTo>
                  <a:lnTo>
                    <a:pt x="66757" y="1860"/>
                  </a:lnTo>
                  <a:lnTo>
                    <a:pt x="66909" y="1955"/>
                  </a:lnTo>
                  <a:lnTo>
                    <a:pt x="67060" y="2050"/>
                  </a:lnTo>
                  <a:lnTo>
                    <a:pt x="67326" y="2258"/>
                  </a:lnTo>
                  <a:lnTo>
                    <a:pt x="67592" y="2486"/>
                  </a:lnTo>
                  <a:lnTo>
                    <a:pt x="67743" y="2581"/>
                  </a:lnTo>
                  <a:lnTo>
                    <a:pt x="67895" y="2676"/>
                  </a:lnTo>
                  <a:lnTo>
                    <a:pt x="68047" y="2771"/>
                  </a:lnTo>
                  <a:lnTo>
                    <a:pt x="68237" y="2828"/>
                  </a:lnTo>
                  <a:lnTo>
                    <a:pt x="68446" y="2885"/>
                  </a:lnTo>
                  <a:lnTo>
                    <a:pt x="68673" y="2904"/>
                  </a:lnTo>
                  <a:lnTo>
                    <a:pt x="68920" y="2885"/>
                  </a:lnTo>
                  <a:lnTo>
                    <a:pt x="69129" y="2828"/>
                  </a:lnTo>
                  <a:lnTo>
                    <a:pt x="69318" y="2771"/>
                  </a:lnTo>
                  <a:lnTo>
                    <a:pt x="69489" y="2695"/>
                  </a:lnTo>
                  <a:lnTo>
                    <a:pt x="69641" y="2600"/>
                  </a:lnTo>
                  <a:lnTo>
                    <a:pt x="69774" y="2486"/>
                  </a:lnTo>
                  <a:lnTo>
                    <a:pt x="70040" y="2277"/>
                  </a:lnTo>
                  <a:lnTo>
                    <a:pt x="70324" y="2050"/>
                  </a:lnTo>
                  <a:lnTo>
                    <a:pt x="70457" y="1955"/>
                  </a:lnTo>
                  <a:lnTo>
                    <a:pt x="70628" y="1860"/>
                  </a:lnTo>
                  <a:lnTo>
                    <a:pt x="70799" y="1784"/>
                  </a:lnTo>
                  <a:lnTo>
                    <a:pt x="70988" y="1727"/>
                  </a:lnTo>
                  <a:lnTo>
                    <a:pt x="71216" y="1689"/>
                  </a:lnTo>
                  <a:lnTo>
                    <a:pt x="71463" y="1670"/>
                  </a:lnTo>
                  <a:lnTo>
                    <a:pt x="71709" y="1689"/>
                  </a:lnTo>
                  <a:lnTo>
                    <a:pt x="71937" y="1727"/>
                  </a:lnTo>
                  <a:lnTo>
                    <a:pt x="72146" y="1784"/>
                  </a:lnTo>
                  <a:lnTo>
                    <a:pt x="72317" y="1860"/>
                  </a:lnTo>
                  <a:lnTo>
                    <a:pt x="72487" y="1955"/>
                  </a:lnTo>
                  <a:lnTo>
                    <a:pt x="72620" y="2069"/>
                  </a:lnTo>
                  <a:lnTo>
                    <a:pt x="72905" y="2296"/>
                  </a:lnTo>
                  <a:lnTo>
                    <a:pt x="73189" y="2524"/>
                  </a:lnTo>
                  <a:lnTo>
                    <a:pt x="73322" y="2619"/>
                  </a:lnTo>
                  <a:lnTo>
                    <a:pt x="73493" y="2714"/>
                  </a:lnTo>
                  <a:lnTo>
                    <a:pt x="73664" y="2790"/>
                  </a:lnTo>
                  <a:lnTo>
                    <a:pt x="73873" y="2847"/>
                  </a:lnTo>
                  <a:lnTo>
                    <a:pt x="74100" y="2904"/>
                  </a:lnTo>
                  <a:lnTo>
                    <a:pt x="74594" y="2904"/>
                  </a:lnTo>
                  <a:lnTo>
                    <a:pt x="74821" y="2847"/>
                  </a:lnTo>
                  <a:lnTo>
                    <a:pt x="75030" y="2790"/>
                  </a:lnTo>
                  <a:lnTo>
                    <a:pt x="75201" y="2714"/>
                  </a:lnTo>
                  <a:lnTo>
                    <a:pt x="75372" y="2619"/>
                  </a:lnTo>
                  <a:lnTo>
                    <a:pt x="75505" y="2524"/>
                  </a:lnTo>
                  <a:lnTo>
                    <a:pt x="75789" y="2296"/>
                  </a:lnTo>
                  <a:lnTo>
                    <a:pt x="76055" y="2069"/>
                  </a:lnTo>
                  <a:lnTo>
                    <a:pt x="76207" y="1955"/>
                  </a:lnTo>
                  <a:lnTo>
                    <a:pt x="76377" y="1860"/>
                  </a:lnTo>
                  <a:lnTo>
                    <a:pt x="76548" y="1784"/>
                  </a:lnTo>
                  <a:lnTo>
                    <a:pt x="76757" y="1727"/>
                  </a:lnTo>
                  <a:lnTo>
                    <a:pt x="76966" y="1689"/>
                  </a:lnTo>
                  <a:lnTo>
                    <a:pt x="77231" y="1670"/>
                  </a:lnTo>
                  <a:lnTo>
                    <a:pt x="77478" y="1689"/>
                  </a:lnTo>
                  <a:lnTo>
                    <a:pt x="77706" y="1727"/>
                  </a:lnTo>
                  <a:lnTo>
                    <a:pt x="77914" y="1784"/>
                  </a:lnTo>
                  <a:lnTo>
                    <a:pt x="78085" y="1860"/>
                  </a:lnTo>
                  <a:lnTo>
                    <a:pt x="78237" y="1955"/>
                  </a:lnTo>
                  <a:lnTo>
                    <a:pt x="78389" y="2069"/>
                  </a:lnTo>
                  <a:lnTo>
                    <a:pt x="78673" y="2296"/>
                  </a:lnTo>
                  <a:lnTo>
                    <a:pt x="78939" y="2524"/>
                  </a:lnTo>
                  <a:lnTo>
                    <a:pt x="79091" y="2619"/>
                  </a:lnTo>
                  <a:lnTo>
                    <a:pt x="79262" y="2714"/>
                  </a:lnTo>
                  <a:lnTo>
                    <a:pt x="79433" y="2790"/>
                  </a:lnTo>
                  <a:lnTo>
                    <a:pt x="79641" y="2847"/>
                  </a:lnTo>
                  <a:lnTo>
                    <a:pt x="79850" y="2904"/>
                  </a:lnTo>
                  <a:lnTo>
                    <a:pt x="80362" y="2904"/>
                  </a:lnTo>
                  <a:lnTo>
                    <a:pt x="80590" y="2847"/>
                  </a:lnTo>
                  <a:lnTo>
                    <a:pt x="80780" y="2790"/>
                  </a:lnTo>
                  <a:lnTo>
                    <a:pt x="80970" y="2714"/>
                  </a:lnTo>
                  <a:lnTo>
                    <a:pt x="81121" y="2619"/>
                  </a:lnTo>
                  <a:lnTo>
                    <a:pt x="81273" y="2524"/>
                  </a:lnTo>
                  <a:lnTo>
                    <a:pt x="81558" y="2296"/>
                  </a:lnTo>
                  <a:lnTo>
                    <a:pt x="81823" y="2069"/>
                  </a:lnTo>
                  <a:lnTo>
                    <a:pt x="81975" y="1955"/>
                  </a:lnTo>
                  <a:lnTo>
                    <a:pt x="82146" y="1860"/>
                  </a:lnTo>
                  <a:lnTo>
                    <a:pt x="82317" y="1784"/>
                  </a:lnTo>
                  <a:lnTo>
                    <a:pt x="82507" y="1727"/>
                  </a:lnTo>
                  <a:lnTo>
                    <a:pt x="82734" y="1689"/>
                  </a:lnTo>
                  <a:lnTo>
                    <a:pt x="83000" y="1670"/>
                  </a:lnTo>
                  <a:lnTo>
                    <a:pt x="83247" y="1689"/>
                  </a:lnTo>
                  <a:lnTo>
                    <a:pt x="83474" y="1727"/>
                  </a:lnTo>
                  <a:lnTo>
                    <a:pt x="83664" y="1784"/>
                  </a:lnTo>
                  <a:lnTo>
                    <a:pt x="83854" y="1860"/>
                  </a:lnTo>
                  <a:lnTo>
                    <a:pt x="84006" y="1955"/>
                  </a:lnTo>
                  <a:lnTo>
                    <a:pt x="84157" y="2069"/>
                  </a:lnTo>
                  <a:lnTo>
                    <a:pt x="84442" y="2296"/>
                  </a:lnTo>
                  <a:lnTo>
                    <a:pt x="84708" y="2524"/>
                  </a:lnTo>
                  <a:lnTo>
                    <a:pt x="84860" y="2619"/>
                  </a:lnTo>
                  <a:lnTo>
                    <a:pt x="85011" y="2714"/>
                  </a:lnTo>
                  <a:lnTo>
                    <a:pt x="85201" y="2790"/>
                  </a:lnTo>
                  <a:lnTo>
                    <a:pt x="85391" y="2847"/>
                  </a:lnTo>
                  <a:lnTo>
                    <a:pt x="85619" y="2904"/>
                  </a:lnTo>
                  <a:lnTo>
                    <a:pt x="86131" y="2904"/>
                  </a:lnTo>
                  <a:lnTo>
                    <a:pt x="86359" y="2847"/>
                  </a:lnTo>
                  <a:lnTo>
                    <a:pt x="86548" y="2790"/>
                  </a:lnTo>
                  <a:lnTo>
                    <a:pt x="86738" y="2714"/>
                  </a:lnTo>
                  <a:lnTo>
                    <a:pt x="86890" y="2619"/>
                  </a:lnTo>
                  <a:lnTo>
                    <a:pt x="87042" y="2524"/>
                  </a:lnTo>
                  <a:lnTo>
                    <a:pt x="87326" y="2296"/>
                  </a:lnTo>
                  <a:lnTo>
                    <a:pt x="87592" y="2069"/>
                  </a:lnTo>
                  <a:lnTo>
                    <a:pt x="87744" y="1955"/>
                  </a:lnTo>
                  <a:lnTo>
                    <a:pt x="87896" y="1860"/>
                  </a:lnTo>
                  <a:lnTo>
                    <a:pt x="88085" y="1784"/>
                  </a:lnTo>
                  <a:lnTo>
                    <a:pt x="88275" y="1727"/>
                  </a:lnTo>
                  <a:lnTo>
                    <a:pt x="88503" y="1689"/>
                  </a:lnTo>
                  <a:lnTo>
                    <a:pt x="88769" y="1670"/>
                  </a:lnTo>
                  <a:lnTo>
                    <a:pt x="88977" y="1689"/>
                  </a:lnTo>
                  <a:lnTo>
                    <a:pt x="89167" y="1708"/>
                  </a:lnTo>
                  <a:lnTo>
                    <a:pt x="89338" y="1746"/>
                  </a:lnTo>
                  <a:lnTo>
                    <a:pt x="89509" y="1822"/>
                  </a:lnTo>
                  <a:lnTo>
                    <a:pt x="89641" y="1879"/>
                  </a:lnTo>
                  <a:lnTo>
                    <a:pt x="89774" y="1955"/>
                  </a:lnTo>
                  <a:lnTo>
                    <a:pt x="90021" y="2145"/>
                  </a:lnTo>
                  <a:lnTo>
                    <a:pt x="90249" y="2334"/>
                  </a:lnTo>
                  <a:lnTo>
                    <a:pt x="90476" y="2524"/>
                  </a:lnTo>
                  <a:lnTo>
                    <a:pt x="90609" y="2619"/>
                  </a:lnTo>
                  <a:lnTo>
                    <a:pt x="90742" y="2695"/>
                  </a:lnTo>
                  <a:lnTo>
                    <a:pt x="90894" y="2752"/>
                  </a:lnTo>
                  <a:lnTo>
                    <a:pt x="91046" y="2828"/>
                  </a:lnTo>
                  <a:lnTo>
                    <a:pt x="91046" y="1177"/>
                  </a:lnTo>
                  <a:lnTo>
                    <a:pt x="90875" y="1120"/>
                  </a:lnTo>
                  <a:lnTo>
                    <a:pt x="90723" y="1044"/>
                  </a:lnTo>
                  <a:lnTo>
                    <a:pt x="90571" y="968"/>
                  </a:lnTo>
                  <a:lnTo>
                    <a:pt x="90438" y="892"/>
                  </a:lnTo>
                  <a:lnTo>
                    <a:pt x="90192" y="683"/>
                  </a:lnTo>
                  <a:lnTo>
                    <a:pt x="89964" y="494"/>
                  </a:lnTo>
                  <a:lnTo>
                    <a:pt x="89717" y="304"/>
                  </a:lnTo>
                  <a:lnTo>
                    <a:pt x="89585" y="228"/>
                  </a:lnTo>
                  <a:lnTo>
                    <a:pt x="89433" y="152"/>
                  </a:lnTo>
                  <a:lnTo>
                    <a:pt x="89262" y="95"/>
                  </a:lnTo>
                  <a:lnTo>
                    <a:pt x="89091" y="38"/>
                  </a:lnTo>
                  <a:lnTo>
                    <a:pt x="88901" y="0"/>
                  </a:lnTo>
                  <a:lnTo>
                    <a:pt x="88674" y="0"/>
                  </a:lnTo>
                  <a:lnTo>
                    <a:pt x="88408" y="19"/>
                  </a:lnTo>
                  <a:lnTo>
                    <a:pt x="88199" y="57"/>
                  </a:lnTo>
                  <a:lnTo>
                    <a:pt x="87991" y="114"/>
                  </a:lnTo>
                  <a:lnTo>
                    <a:pt x="87820" y="190"/>
                  </a:lnTo>
                  <a:lnTo>
                    <a:pt x="87649" y="285"/>
                  </a:lnTo>
                  <a:lnTo>
                    <a:pt x="87497" y="399"/>
                  </a:lnTo>
                  <a:lnTo>
                    <a:pt x="87232" y="608"/>
                  </a:lnTo>
                  <a:lnTo>
                    <a:pt x="86947" y="835"/>
                  </a:lnTo>
                  <a:lnTo>
                    <a:pt x="86814" y="949"/>
                  </a:lnTo>
                  <a:lnTo>
                    <a:pt x="86643" y="1044"/>
                  </a:lnTo>
                  <a:lnTo>
                    <a:pt x="86473" y="1120"/>
                  </a:lnTo>
                  <a:lnTo>
                    <a:pt x="86264" y="1177"/>
                  </a:lnTo>
                  <a:lnTo>
                    <a:pt x="86036" y="1215"/>
                  </a:lnTo>
                  <a:lnTo>
                    <a:pt x="85789" y="1234"/>
                  </a:lnTo>
                  <a:lnTo>
                    <a:pt x="85695" y="1234"/>
                  </a:lnTo>
                  <a:lnTo>
                    <a:pt x="85448" y="1196"/>
                  </a:lnTo>
                  <a:lnTo>
                    <a:pt x="85239" y="1158"/>
                  </a:lnTo>
                  <a:lnTo>
                    <a:pt x="85068" y="1101"/>
                  </a:lnTo>
                  <a:lnTo>
                    <a:pt x="84898" y="1006"/>
                  </a:lnTo>
                  <a:lnTo>
                    <a:pt x="84746" y="911"/>
                  </a:lnTo>
                  <a:lnTo>
                    <a:pt x="84594" y="816"/>
                  </a:lnTo>
                  <a:lnTo>
                    <a:pt x="84328" y="589"/>
                  </a:lnTo>
                  <a:lnTo>
                    <a:pt x="84063" y="380"/>
                  </a:lnTo>
                  <a:lnTo>
                    <a:pt x="83930" y="266"/>
                  </a:lnTo>
                  <a:lnTo>
                    <a:pt x="83759" y="190"/>
                  </a:lnTo>
                  <a:lnTo>
                    <a:pt x="83588" y="114"/>
                  </a:lnTo>
                  <a:lnTo>
                    <a:pt x="83398" y="57"/>
                  </a:lnTo>
                  <a:lnTo>
                    <a:pt x="83171" y="19"/>
                  </a:lnTo>
                  <a:lnTo>
                    <a:pt x="82924" y="0"/>
                  </a:lnTo>
                  <a:lnTo>
                    <a:pt x="82905" y="0"/>
                  </a:lnTo>
                  <a:lnTo>
                    <a:pt x="82658" y="19"/>
                  </a:lnTo>
                  <a:lnTo>
                    <a:pt x="82431" y="57"/>
                  </a:lnTo>
                  <a:lnTo>
                    <a:pt x="82222" y="114"/>
                  </a:lnTo>
                  <a:lnTo>
                    <a:pt x="82051" y="190"/>
                  </a:lnTo>
                  <a:lnTo>
                    <a:pt x="81899" y="285"/>
                  </a:lnTo>
                  <a:lnTo>
                    <a:pt x="81748" y="380"/>
                  </a:lnTo>
                  <a:lnTo>
                    <a:pt x="81463" y="608"/>
                  </a:lnTo>
                  <a:lnTo>
                    <a:pt x="81197" y="835"/>
                  </a:lnTo>
                  <a:lnTo>
                    <a:pt x="81045" y="949"/>
                  </a:lnTo>
                  <a:lnTo>
                    <a:pt x="80875" y="1044"/>
                  </a:lnTo>
                  <a:lnTo>
                    <a:pt x="80704" y="1120"/>
                  </a:lnTo>
                  <a:lnTo>
                    <a:pt x="80514" y="1177"/>
                  </a:lnTo>
                  <a:lnTo>
                    <a:pt x="80286" y="1215"/>
                  </a:lnTo>
                  <a:lnTo>
                    <a:pt x="80040" y="1234"/>
                  </a:lnTo>
                  <a:lnTo>
                    <a:pt x="79774" y="1215"/>
                  </a:lnTo>
                  <a:lnTo>
                    <a:pt x="79565" y="1177"/>
                  </a:lnTo>
                  <a:lnTo>
                    <a:pt x="79357" y="1120"/>
                  </a:lnTo>
                  <a:lnTo>
                    <a:pt x="79186" y="1044"/>
                  </a:lnTo>
                  <a:lnTo>
                    <a:pt x="79015" y="949"/>
                  </a:lnTo>
                  <a:lnTo>
                    <a:pt x="78882" y="835"/>
                  </a:lnTo>
                  <a:lnTo>
                    <a:pt x="78598" y="608"/>
                  </a:lnTo>
                  <a:lnTo>
                    <a:pt x="78332" y="380"/>
                  </a:lnTo>
                  <a:lnTo>
                    <a:pt x="78180" y="285"/>
                  </a:lnTo>
                  <a:lnTo>
                    <a:pt x="78009" y="190"/>
                  </a:lnTo>
                  <a:lnTo>
                    <a:pt x="77839" y="114"/>
                  </a:lnTo>
                  <a:lnTo>
                    <a:pt x="77630" y="57"/>
                  </a:lnTo>
                  <a:lnTo>
                    <a:pt x="77421" y="19"/>
                  </a:lnTo>
                  <a:lnTo>
                    <a:pt x="77155" y="0"/>
                  </a:lnTo>
                  <a:lnTo>
                    <a:pt x="77136" y="0"/>
                  </a:lnTo>
                  <a:lnTo>
                    <a:pt x="76890" y="19"/>
                  </a:lnTo>
                  <a:lnTo>
                    <a:pt x="76681" y="57"/>
                  </a:lnTo>
                  <a:lnTo>
                    <a:pt x="76472" y="114"/>
                  </a:lnTo>
                  <a:lnTo>
                    <a:pt x="76302" y="190"/>
                  </a:lnTo>
                  <a:lnTo>
                    <a:pt x="76150" y="266"/>
                  </a:lnTo>
                  <a:lnTo>
                    <a:pt x="75998" y="380"/>
                  </a:lnTo>
                  <a:lnTo>
                    <a:pt x="75732" y="589"/>
                  </a:lnTo>
                  <a:lnTo>
                    <a:pt x="75448" y="816"/>
                  </a:lnTo>
                  <a:lnTo>
                    <a:pt x="75315" y="911"/>
                  </a:lnTo>
                  <a:lnTo>
                    <a:pt x="75163" y="1006"/>
                  </a:lnTo>
                  <a:lnTo>
                    <a:pt x="74992" y="1101"/>
                  </a:lnTo>
                  <a:lnTo>
                    <a:pt x="74802" y="1158"/>
                  </a:lnTo>
                  <a:lnTo>
                    <a:pt x="74594" y="1215"/>
                  </a:lnTo>
                  <a:lnTo>
                    <a:pt x="74366" y="1234"/>
                  </a:lnTo>
                  <a:lnTo>
                    <a:pt x="74271" y="1234"/>
                  </a:lnTo>
                  <a:lnTo>
                    <a:pt x="74024" y="1215"/>
                  </a:lnTo>
                  <a:lnTo>
                    <a:pt x="73797" y="1177"/>
                  </a:lnTo>
                  <a:lnTo>
                    <a:pt x="73607" y="1120"/>
                  </a:lnTo>
                  <a:lnTo>
                    <a:pt x="73417" y="1044"/>
                  </a:lnTo>
                  <a:lnTo>
                    <a:pt x="73265" y="949"/>
                  </a:lnTo>
                  <a:lnTo>
                    <a:pt x="73114" y="835"/>
                  </a:lnTo>
                  <a:lnTo>
                    <a:pt x="72829" y="608"/>
                  </a:lnTo>
                  <a:lnTo>
                    <a:pt x="72563" y="399"/>
                  </a:lnTo>
                  <a:lnTo>
                    <a:pt x="72411" y="285"/>
                  </a:lnTo>
                  <a:lnTo>
                    <a:pt x="72241" y="190"/>
                  </a:lnTo>
                  <a:lnTo>
                    <a:pt x="72070" y="114"/>
                  </a:lnTo>
                  <a:lnTo>
                    <a:pt x="71880" y="57"/>
                  </a:lnTo>
                  <a:lnTo>
                    <a:pt x="71652" y="19"/>
                  </a:lnTo>
                  <a:lnTo>
                    <a:pt x="71387" y="0"/>
                  </a:lnTo>
                  <a:lnTo>
                    <a:pt x="71140" y="19"/>
                  </a:lnTo>
                  <a:lnTo>
                    <a:pt x="70912" y="57"/>
                  </a:lnTo>
                  <a:lnTo>
                    <a:pt x="70723" y="114"/>
                  </a:lnTo>
                  <a:lnTo>
                    <a:pt x="70533" y="190"/>
                  </a:lnTo>
                  <a:lnTo>
                    <a:pt x="70381" y="285"/>
                  </a:lnTo>
                  <a:lnTo>
                    <a:pt x="70229" y="399"/>
                  </a:lnTo>
                  <a:lnTo>
                    <a:pt x="69945" y="608"/>
                  </a:lnTo>
                  <a:lnTo>
                    <a:pt x="69679" y="835"/>
                  </a:lnTo>
                  <a:lnTo>
                    <a:pt x="69527" y="949"/>
                  </a:lnTo>
                  <a:lnTo>
                    <a:pt x="69375" y="1044"/>
                  </a:lnTo>
                  <a:lnTo>
                    <a:pt x="69186" y="1120"/>
                  </a:lnTo>
                  <a:lnTo>
                    <a:pt x="68996" y="1177"/>
                  </a:lnTo>
                  <a:lnTo>
                    <a:pt x="68768" y="1215"/>
                  </a:lnTo>
                  <a:lnTo>
                    <a:pt x="68521" y="1234"/>
                  </a:lnTo>
                  <a:lnTo>
                    <a:pt x="68256" y="1215"/>
                  </a:lnTo>
                  <a:lnTo>
                    <a:pt x="68028" y="1177"/>
                  </a:lnTo>
                  <a:lnTo>
                    <a:pt x="67838" y="1120"/>
                  </a:lnTo>
                  <a:lnTo>
                    <a:pt x="67649" y="1044"/>
                  </a:lnTo>
                  <a:lnTo>
                    <a:pt x="67497" y="949"/>
                  </a:lnTo>
                  <a:lnTo>
                    <a:pt x="67345" y="835"/>
                  </a:lnTo>
                  <a:lnTo>
                    <a:pt x="67079" y="608"/>
                  </a:lnTo>
                  <a:lnTo>
                    <a:pt x="66795" y="399"/>
                  </a:lnTo>
                  <a:lnTo>
                    <a:pt x="66643" y="285"/>
                  </a:lnTo>
                  <a:lnTo>
                    <a:pt x="66491" y="190"/>
                  </a:lnTo>
                  <a:lnTo>
                    <a:pt x="66301" y="114"/>
                  </a:lnTo>
                  <a:lnTo>
                    <a:pt x="66112" y="57"/>
                  </a:lnTo>
                  <a:lnTo>
                    <a:pt x="65884" y="19"/>
                  </a:lnTo>
                  <a:lnTo>
                    <a:pt x="65637" y="0"/>
                  </a:lnTo>
                  <a:lnTo>
                    <a:pt x="65390" y="19"/>
                  </a:lnTo>
                  <a:lnTo>
                    <a:pt x="65163" y="57"/>
                  </a:lnTo>
                  <a:lnTo>
                    <a:pt x="64973" y="114"/>
                  </a:lnTo>
                  <a:lnTo>
                    <a:pt x="64783" y="190"/>
                  </a:lnTo>
                  <a:lnTo>
                    <a:pt x="64631" y="266"/>
                  </a:lnTo>
                  <a:lnTo>
                    <a:pt x="64480" y="380"/>
                  </a:lnTo>
                  <a:lnTo>
                    <a:pt x="64214" y="589"/>
                  </a:lnTo>
                  <a:lnTo>
                    <a:pt x="63948" y="816"/>
                  </a:lnTo>
                  <a:lnTo>
                    <a:pt x="63796" y="911"/>
                  </a:lnTo>
                  <a:lnTo>
                    <a:pt x="63645" y="1006"/>
                  </a:lnTo>
                  <a:lnTo>
                    <a:pt x="63474" y="1101"/>
                  </a:lnTo>
                  <a:lnTo>
                    <a:pt x="63303" y="1158"/>
                  </a:lnTo>
                  <a:lnTo>
                    <a:pt x="63075" y="1215"/>
                  </a:lnTo>
                  <a:lnTo>
                    <a:pt x="62848" y="1234"/>
                  </a:lnTo>
                  <a:lnTo>
                    <a:pt x="62620" y="1196"/>
                  </a:lnTo>
                  <a:lnTo>
                    <a:pt x="62411" y="1158"/>
                  </a:lnTo>
                  <a:lnTo>
                    <a:pt x="62222" y="1101"/>
                  </a:lnTo>
                  <a:lnTo>
                    <a:pt x="62051" y="1006"/>
                  </a:lnTo>
                  <a:lnTo>
                    <a:pt x="61899" y="911"/>
                  </a:lnTo>
                  <a:lnTo>
                    <a:pt x="61766" y="816"/>
                  </a:lnTo>
                  <a:lnTo>
                    <a:pt x="61500" y="589"/>
                  </a:lnTo>
                  <a:lnTo>
                    <a:pt x="61216" y="380"/>
                  </a:lnTo>
                  <a:lnTo>
                    <a:pt x="61083" y="266"/>
                  </a:lnTo>
                  <a:lnTo>
                    <a:pt x="60912" y="190"/>
                  </a:lnTo>
                  <a:lnTo>
                    <a:pt x="60741" y="114"/>
                  </a:lnTo>
                  <a:lnTo>
                    <a:pt x="60552" y="57"/>
                  </a:lnTo>
                  <a:lnTo>
                    <a:pt x="60324" y="19"/>
                  </a:lnTo>
                  <a:lnTo>
                    <a:pt x="60077" y="0"/>
                  </a:lnTo>
                  <a:lnTo>
                    <a:pt x="59831" y="19"/>
                  </a:lnTo>
                  <a:lnTo>
                    <a:pt x="59603" y="57"/>
                  </a:lnTo>
                  <a:lnTo>
                    <a:pt x="59413" y="114"/>
                  </a:lnTo>
                  <a:lnTo>
                    <a:pt x="59223" y="190"/>
                  </a:lnTo>
                  <a:lnTo>
                    <a:pt x="59072" y="285"/>
                  </a:lnTo>
                  <a:lnTo>
                    <a:pt x="58920" y="399"/>
                  </a:lnTo>
                  <a:lnTo>
                    <a:pt x="58635" y="608"/>
                  </a:lnTo>
                  <a:lnTo>
                    <a:pt x="58369" y="835"/>
                  </a:lnTo>
                  <a:lnTo>
                    <a:pt x="58218" y="949"/>
                  </a:lnTo>
                  <a:lnTo>
                    <a:pt x="58047" y="1044"/>
                  </a:lnTo>
                  <a:lnTo>
                    <a:pt x="57876" y="1120"/>
                  </a:lnTo>
                  <a:lnTo>
                    <a:pt x="57686" y="1177"/>
                  </a:lnTo>
                  <a:lnTo>
                    <a:pt x="57459" y="1215"/>
                  </a:lnTo>
                  <a:lnTo>
                    <a:pt x="57193" y="1234"/>
                  </a:lnTo>
                  <a:lnTo>
                    <a:pt x="56946" y="1215"/>
                  </a:lnTo>
                  <a:lnTo>
                    <a:pt x="56719" y="1177"/>
                  </a:lnTo>
                  <a:lnTo>
                    <a:pt x="56529" y="1120"/>
                  </a:lnTo>
                  <a:lnTo>
                    <a:pt x="56339" y="1044"/>
                  </a:lnTo>
                  <a:lnTo>
                    <a:pt x="56187" y="949"/>
                  </a:lnTo>
                  <a:lnTo>
                    <a:pt x="56035" y="835"/>
                  </a:lnTo>
                  <a:lnTo>
                    <a:pt x="55751" y="608"/>
                  </a:lnTo>
                  <a:lnTo>
                    <a:pt x="55485" y="399"/>
                  </a:lnTo>
                  <a:lnTo>
                    <a:pt x="55333" y="285"/>
                  </a:lnTo>
                  <a:lnTo>
                    <a:pt x="55181" y="190"/>
                  </a:lnTo>
                  <a:lnTo>
                    <a:pt x="54992" y="114"/>
                  </a:lnTo>
                  <a:lnTo>
                    <a:pt x="54802" y="57"/>
                  </a:lnTo>
                  <a:lnTo>
                    <a:pt x="54574" y="19"/>
                  </a:lnTo>
                  <a:lnTo>
                    <a:pt x="54309" y="0"/>
                  </a:lnTo>
                  <a:lnTo>
                    <a:pt x="54062" y="19"/>
                  </a:lnTo>
                  <a:lnTo>
                    <a:pt x="53834" y="57"/>
                  </a:lnTo>
                  <a:lnTo>
                    <a:pt x="53644" y="114"/>
                  </a:lnTo>
                  <a:lnTo>
                    <a:pt x="53455" y="190"/>
                  </a:lnTo>
                  <a:lnTo>
                    <a:pt x="53303" y="285"/>
                  </a:lnTo>
                  <a:lnTo>
                    <a:pt x="53151" y="399"/>
                  </a:lnTo>
                  <a:lnTo>
                    <a:pt x="52885" y="608"/>
                  </a:lnTo>
                  <a:lnTo>
                    <a:pt x="52601" y="835"/>
                  </a:lnTo>
                  <a:lnTo>
                    <a:pt x="52449" y="949"/>
                  </a:lnTo>
                  <a:lnTo>
                    <a:pt x="52297" y="1044"/>
                  </a:lnTo>
                  <a:lnTo>
                    <a:pt x="52107" y="1120"/>
                  </a:lnTo>
                  <a:lnTo>
                    <a:pt x="51918" y="1177"/>
                  </a:lnTo>
                  <a:lnTo>
                    <a:pt x="51690" y="1215"/>
                  </a:lnTo>
                  <a:lnTo>
                    <a:pt x="51443" y="1234"/>
                  </a:lnTo>
                  <a:lnTo>
                    <a:pt x="51178" y="1215"/>
                  </a:lnTo>
                  <a:lnTo>
                    <a:pt x="50950" y="1177"/>
                  </a:lnTo>
                  <a:lnTo>
                    <a:pt x="50760" y="1120"/>
                  </a:lnTo>
                  <a:lnTo>
                    <a:pt x="50570" y="1044"/>
                  </a:lnTo>
                  <a:lnTo>
                    <a:pt x="50419" y="949"/>
                  </a:lnTo>
                  <a:lnTo>
                    <a:pt x="50267" y="835"/>
                  </a:lnTo>
                  <a:lnTo>
                    <a:pt x="50001" y="608"/>
                  </a:lnTo>
                  <a:lnTo>
                    <a:pt x="49716" y="399"/>
                  </a:lnTo>
                  <a:lnTo>
                    <a:pt x="49565" y="285"/>
                  </a:lnTo>
                  <a:lnTo>
                    <a:pt x="49413" y="190"/>
                  </a:lnTo>
                  <a:lnTo>
                    <a:pt x="49223" y="114"/>
                  </a:lnTo>
                  <a:lnTo>
                    <a:pt x="49033" y="57"/>
                  </a:lnTo>
                  <a:lnTo>
                    <a:pt x="48806" y="19"/>
                  </a:lnTo>
                  <a:lnTo>
                    <a:pt x="48559" y="0"/>
                  </a:lnTo>
                  <a:lnTo>
                    <a:pt x="48293" y="19"/>
                  </a:lnTo>
                  <a:lnTo>
                    <a:pt x="48066" y="57"/>
                  </a:lnTo>
                  <a:lnTo>
                    <a:pt x="47876" y="114"/>
                  </a:lnTo>
                  <a:lnTo>
                    <a:pt x="47705" y="190"/>
                  </a:lnTo>
                  <a:lnTo>
                    <a:pt x="47534" y="285"/>
                  </a:lnTo>
                  <a:lnTo>
                    <a:pt x="47382" y="399"/>
                  </a:lnTo>
                  <a:lnTo>
                    <a:pt x="47117" y="608"/>
                  </a:lnTo>
                  <a:lnTo>
                    <a:pt x="46832" y="835"/>
                  </a:lnTo>
                  <a:lnTo>
                    <a:pt x="46680" y="949"/>
                  </a:lnTo>
                  <a:lnTo>
                    <a:pt x="46529" y="1044"/>
                  </a:lnTo>
                  <a:lnTo>
                    <a:pt x="46339" y="1120"/>
                  </a:lnTo>
                  <a:lnTo>
                    <a:pt x="46149" y="1177"/>
                  </a:lnTo>
                  <a:lnTo>
                    <a:pt x="45921" y="1215"/>
                  </a:lnTo>
                  <a:lnTo>
                    <a:pt x="45675" y="1234"/>
                  </a:lnTo>
                  <a:lnTo>
                    <a:pt x="45409" y="1215"/>
                  </a:lnTo>
                  <a:lnTo>
                    <a:pt x="45200" y="1177"/>
                  </a:lnTo>
                  <a:lnTo>
                    <a:pt x="44992" y="1120"/>
                  </a:lnTo>
                  <a:lnTo>
                    <a:pt x="44821" y="1044"/>
                  </a:lnTo>
                  <a:lnTo>
                    <a:pt x="44650" y="949"/>
                  </a:lnTo>
                  <a:lnTo>
                    <a:pt x="44498" y="835"/>
                  </a:lnTo>
                  <a:lnTo>
                    <a:pt x="44232" y="608"/>
                  </a:lnTo>
                  <a:lnTo>
                    <a:pt x="43948" y="399"/>
                  </a:lnTo>
                  <a:lnTo>
                    <a:pt x="43796" y="285"/>
                  </a:lnTo>
                  <a:lnTo>
                    <a:pt x="43644" y="190"/>
                  </a:lnTo>
                  <a:lnTo>
                    <a:pt x="43473" y="114"/>
                  </a:lnTo>
                  <a:lnTo>
                    <a:pt x="43265" y="57"/>
                  </a:lnTo>
                  <a:lnTo>
                    <a:pt x="43037" y="19"/>
                  </a:lnTo>
                  <a:lnTo>
                    <a:pt x="42790" y="0"/>
                  </a:lnTo>
                  <a:lnTo>
                    <a:pt x="42544" y="19"/>
                  </a:lnTo>
                  <a:lnTo>
                    <a:pt x="42316" y="57"/>
                  </a:lnTo>
                  <a:lnTo>
                    <a:pt x="42126" y="114"/>
                  </a:lnTo>
                  <a:lnTo>
                    <a:pt x="41955" y="190"/>
                  </a:lnTo>
                  <a:lnTo>
                    <a:pt x="41785" y="266"/>
                  </a:lnTo>
                  <a:lnTo>
                    <a:pt x="41633" y="380"/>
                  </a:lnTo>
                  <a:lnTo>
                    <a:pt x="41367" y="589"/>
                  </a:lnTo>
                  <a:lnTo>
                    <a:pt x="41101" y="816"/>
                  </a:lnTo>
                  <a:lnTo>
                    <a:pt x="40969" y="911"/>
                  </a:lnTo>
                  <a:lnTo>
                    <a:pt x="40817" y="1006"/>
                  </a:lnTo>
                  <a:lnTo>
                    <a:pt x="40646" y="1101"/>
                  </a:lnTo>
                  <a:lnTo>
                    <a:pt x="40456" y="1158"/>
                  </a:lnTo>
                  <a:lnTo>
                    <a:pt x="40248" y="1215"/>
                  </a:lnTo>
                  <a:lnTo>
                    <a:pt x="40001" y="1234"/>
                  </a:lnTo>
                  <a:lnTo>
                    <a:pt x="39773" y="1196"/>
                  </a:lnTo>
                  <a:lnTo>
                    <a:pt x="39564" y="1158"/>
                  </a:lnTo>
                  <a:lnTo>
                    <a:pt x="39375" y="1101"/>
                  </a:lnTo>
                  <a:lnTo>
                    <a:pt x="39204" y="1006"/>
                  </a:lnTo>
                  <a:lnTo>
                    <a:pt x="39052" y="911"/>
                  </a:lnTo>
                  <a:lnTo>
                    <a:pt x="38919" y="816"/>
                  </a:lnTo>
                  <a:lnTo>
                    <a:pt x="38654" y="589"/>
                  </a:lnTo>
                  <a:lnTo>
                    <a:pt x="38388" y="380"/>
                  </a:lnTo>
                  <a:lnTo>
                    <a:pt x="38236" y="266"/>
                  </a:lnTo>
                  <a:lnTo>
                    <a:pt x="38084" y="190"/>
                  </a:lnTo>
                  <a:lnTo>
                    <a:pt x="37895" y="114"/>
                  </a:lnTo>
                  <a:lnTo>
                    <a:pt x="37705" y="57"/>
                  </a:lnTo>
                  <a:lnTo>
                    <a:pt x="37496" y="19"/>
                  </a:lnTo>
                  <a:lnTo>
                    <a:pt x="37249" y="0"/>
                  </a:lnTo>
                  <a:lnTo>
                    <a:pt x="36984" y="19"/>
                  </a:lnTo>
                  <a:lnTo>
                    <a:pt x="36756" y="57"/>
                  </a:lnTo>
                  <a:lnTo>
                    <a:pt x="36566" y="114"/>
                  </a:lnTo>
                  <a:lnTo>
                    <a:pt x="36377" y="190"/>
                  </a:lnTo>
                  <a:lnTo>
                    <a:pt x="36225" y="285"/>
                  </a:lnTo>
                  <a:lnTo>
                    <a:pt x="36073" y="399"/>
                  </a:lnTo>
                  <a:lnTo>
                    <a:pt x="35807" y="608"/>
                  </a:lnTo>
                  <a:lnTo>
                    <a:pt x="35523" y="835"/>
                  </a:lnTo>
                  <a:lnTo>
                    <a:pt x="35371" y="949"/>
                  </a:lnTo>
                  <a:lnTo>
                    <a:pt x="35219" y="1044"/>
                  </a:lnTo>
                  <a:lnTo>
                    <a:pt x="35029" y="1120"/>
                  </a:lnTo>
                  <a:lnTo>
                    <a:pt x="34839" y="1177"/>
                  </a:lnTo>
                  <a:lnTo>
                    <a:pt x="34612" y="1215"/>
                  </a:lnTo>
                  <a:lnTo>
                    <a:pt x="34365" y="1234"/>
                  </a:lnTo>
                  <a:lnTo>
                    <a:pt x="34099" y="1215"/>
                  </a:lnTo>
                  <a:lnTo>
                    <a:pt x="33872" y="1177"/>
                  </a:lnTo>
                  <a:lnTo>
                    <a:pt x="33682" y="1120"/>
                  </a:lnTo>
                  <a:lnTo>
                    <a:pt x="33511" y="1044"/>
                  </a:lnTo>
                  <a:lnTo>
                    <a:pt x="33340" y="949"/>
                  </a:lnTo>
                  <a:lnTo>
                    <a:pt x="33189" y="835"/>
                  </a:lnTo>
                  <a:lnTo>
                    <a:pt x="32923" y="608"/>
                  </a:lnTo>
                  <a:lnTo>
                    <a:pt x="32638" y="399"/>
                  </a:lnTo>
                  <a:lnTo>
                    <a:pt x="32486" y="285"/>
                  </a:lnTo>
                  <a:lnTo>
                    <a:pt x="32335" y="190"/>
                  </a:lnTo>
                  <a:lnTo>
                    <a:pt x="32145" y="114"/>
                  </a:lnTo>
                  <a:lnTo>
                    <a:pt x="31955" y="57"/>
                  </a:lnTo>
                  <a:lnTo>
                    <a:pt x="31727" y="19"/>
                  </a:lnTo>
                  <a:lnTo>
                    <a:pt x="31481" y="0"/>
                  </a:lnTo>
                  <a:lnTo>
                    <a:pt x="31215" y="19"/>
                  </a:lnTo>
                  <a:lnTo>
                    <a:pt x="30987" y="57"/>
                  </a:lnTo>
                  <a:lnTo>
                    <a:pt x="30798" y="114"/>
                  </a:lnTo>
                  <a:lnTo>
                    <a:pt x="30627" y="190"/>
                  </a:lnTo>
                  <a:lnTo>
                    <a:pt x="30456" y="285"/>
                  </a:lnTo>
                  <a:lnTo>
                    <a:pt x="30304" y="399"/>
                  </a:lnTo>
                  <a:lnTo>
                    <a:pt x="30039" y="608"/>
                  </a:lnTo>
                  <a:lnTo>
                    <a:pt x="29754" y="835"/>
                  </a:lnTo>
                  <a:lnTo>
                    <a:pt x="29602" y="949"/>
                  </a:lnTo>
                  <a:lnTo>
                    <a:pt x="29450" y="1044"/>
                  </a:lnTo>
                  <a:lnTo>
                    <a:pt x="29280" y="1120"/>
                  </a:lnTo>
                  <a:lnTo>
                    <a:pt x="29071" y="1177"/>
                  </a:lnTo>
                  <a:lnTo>
                    <a:pt x="28843" y="1215"/>
                  </a:lnTo>
                  <a:lnTo>
                    <a:pt x="28596" y="1234"/>
                  </a:lnTo>
                  <a:lnTo>
                    <a:pt x="28331" y="1215"/>
                  </a:lnTo>
                  <a:lnTo>
                    <a:pt x="28122" y="1177"/>
                  </a:lnTo>
                  <a:lnTo>
                    <a:pt x="27913" y="1120"/>
                  </a:lnTo>
                  <a:lnTo>
                    <a:pt x="27743" y="1044"/>
                  </a:lnTo>
                  <a:lnTo>
                    <a:pt x="27572" y="949"/>
                  </a:lnTo>
                  <a:lnTo>
                    <a:pt x="27420" y="835"/>
                  </a:lnTo>
                  <a:lnTo>
                    <a:pt x="27154" y="608"/>
                  </a:lnTo>
                  <a:lnTo>
                    <a:pt x="26870" y="399"/>
                  </a:lnTo>
                  <a:lnTo>
                    <a:pt x="26718" y="285"/>
                  </a:lnTo>
                  <a:lnTo>
                    <a:pt x="26566" y="190"/>
                  </a:lnTo>
                  <a:lnTo>
                    <a:pt x="26395" y="114"/>
                  </a:lnTo>
                  <a:lnTo>
                    <a:pt x="26187" y="57"/>
                  </a:lnTo>
                  <a:lnTo>
                    <a:pt x="25959" y="19"/>
                  </a:lnTo>
                  <a:lnTo>
                    <a:pt x="25712" y="0"/>
                  </a:lnTo>
                  <a:lnTo>
                    <a:pt x="25465" y="19"/>
                  </a:lnTo>
                  <a:lnTo>
                    <a:pt x="25238" y="57"/>
                  </a:lnTo>
                  <a:lnTo>
                    <a:pt x="25029" y="114"/>
                  </a:lnTo>
                  <a:lnTo>
                    <a:pt x="24858" y="190"/>
                  </a:lnTo>
                  <a:lnTo>
                    <a:pt x="24687" y="285"/>
                  </a:lnTo>
                  <a:lnTo>
                    <a:pt x="24536" y="399"/>
                  </a:lnTo>
                  <a:lnTo>
                    <a:pt x="24270" y="608"/>
                  </a:lnTo>
                  <a:lnTo>
                    <a:pt x="23985" y="835"/>
                  </a:lnTo>
                  <a:lnTo>
                    <a:pt x="23853" y="949"/>
                  </a:lnTo>
                  <a:lnTo>
                    <a:pt x="23682" y="1044"/>
                  </a:lnTo>
                  <a:lnTo>
                    <a:pt x="23511" y="1120"/>
                  </a:lnTo>
                  <a:lnTo>
                    <a:pt x="23302" y="1177"/>
                  </a:lnTo>
                  <a:lnTo>
                    <a:pt x="23075" y="1215"/>
                  </a:lnTo>
                  <a:lnTo>
                    <a:pt x="22828" y="1234"/>
                  </a:lnTo>
                  <a:lnTo>
                    <a:pt x="22581" y="1215"/>
                  </a:lnTo>
                  <a:lnTo>
                    <a:pt x="22353" y="1177"/>
                  </a:lnTo>
                  <a:lnTo>
                    <a:pt x="22145" y="1120"/>
                  </a:lnTo>
                  <a:lnTo>
                    <a:pt x="21974" y="1044"/>
                  </a:lnTo>
                  <a:lnTo>
                    <a:pt x="21803" y="949"/>
                  </a:lnTo>
                  <a:lnTo>
                    <a:pt x="21670" y="835"/>
                  </a:lnTo>
                  <a:lnTo>
                    <a:pt x="21386" y="608"/>
                  </a:lnTo>
                  <a:lnTo>
                    <a:pt x="21120" y="399"/>
                  </a:lnTo>
                  <a:lnTo>
                    <a:pt x="20968" y="285"/>
                  </a:lnTo>
                  <a:lnTo>
                    <a:pt x="20797" y="190"/>
                  </a:lnTo>
                  <a:lnTo>
                    <a:pt x="20627" y="114"/>
                  </a:lnTo>
                  <a:lnTo>
                    <a:pt x="20418" y="57"/>
                  </a:lnTo>
                  <a:lnTo>
                    <a:pt x="20190" y="19"/>
                  </a:lnTo>
                  <a:lnTo>
                    <a:pt x="19944" y="0"/>
                  </a:lnTo>
                  <a:lnTo>
                    <a:pt x="19697" y="19"/>
                  </a:lnTo>
                  <a:lnTo>
                    <a:pt x="19469" y="57"/>
                  </a:lnTo>
                  <a:lnTo>
                    <a:pt x="19279" y="114"/>
                  </a:lnTo>
                  <a:lnTo>
                    <a:pt x="19109" y="190"/>
                  </a:lnTo>
                  <a:lnTo>
                    <a:pt x="18938" y="266"/>
                  </a:lnTo>
                  <a:lnTo>
                    <a:pt x="18805" y="380"/>
                  </a:lnTo>
                  <a:lnTo>
                    <a:pt x="18520" y="589"/>
                  </a:lnTo>
                  <a:lnTo>
                    <a:pt x="18255" y="816"/>
                  </a:lnTo>
                  <a:lnTo>
                    <a:pt x="18122" y="911"/>
                  </a:lnTo>
                  <a:lnTo>
                    <a:pt x="17970" y="1006"/>
                  </a:lnTo>
                  <a:lnTo>
                    <a:pt x="17799" y="1101"/>
                  </a:lnTo>
                  <a:lnTo>
                    <a:pt x="17610" y="1158"/>
                  </a:lnTo>
                  <a:lnTo>
                    <a:pt x="17401" y="1215"/>
                  </a:lnTo>
                  <a:lnTo>
                    <a:pt x="17154" y="1234"/>
                  </a:lnTo>
                  <a:lnTo>
                    <a:pt x="16926" y="1196"/>
                  </a:lnTo>
                  <a:lnTo>
                    <a:pt x="16718" y="1158"/>
                  </a:lnTo>
                  <a:lnTo>
                    <a:pt x="16528" y="1101"/>
                  </a:lnTo>
                  <a:lnTo>
                    <a:pt x="16376" y="1006"/>
                  </a:lnTo>
                  <a:lnTo>
                    <a:pt x="16224" y="911"/>
                  </a:lnTo>
                  <a:lnTo>
                    <a:pt x="16072" y="816"/>
                  </a:lnTo>
                  <a:lnTo>
                    <a:pt x="15807" y="589"/>
                  </a:lnTo>
                  <a:lnTo>
                    <a:pt x="15541" y="380"/>
                  </a:lnTo>
                  <a:lnTo>
                    <a:pt x="15389" y="266"/>
                  </a:lnTo>
                  <a:lnTo>
                    <a:pt x="15238" y="190"/>
                  </a:lnTo>
                  <a:lnTo>
                    <a:pt x="15067" y="114"/>
                  </a:lnTo>
                  <a:lnTo>
                    <a:pt x="14858" y="57"/>
                  </a:lnTo>
                  <a:lnTo>
                    <a:pt x="14649" y="19"/>
                  </a:lnTo>
                  <a:lnTo>
                    <a:pt x="14403" y="0"/>
                  </a:lnTo>
                  <a:lnTo>
                    <a:pt x="14137" y="19"/>
                  </a:lnTo>
                  <a:lnTo>
                    <a:pt x="13928" y="57"/>
                  </a:lnTo>
                  <a:lnTo>
                    <a:pt x="13719" y="114"/>
                  </a:lnTo>
                  <a:lnTo>
                    <a:pt x="13549" y="190"/>
                  </a:lnTo>
                  <a:lnTo>
                    <a:pt x="13378" y="285"/>
                  </a:lnTo>
                  <a:lnTo>
                    <a:pt x="13226" y="399"/>
                  </a:lnTo>
                  <a:lnTo>
                    <a:pt x="12960" y="608"/>
                  </a:lnTo>
                  <a:lnTo>
                    <a:pt x="12676" y="835"/>
                  </a:lnTo>
                  <a:lnTo>
                    <a:pt x="12524" y="949"/>
                  </a:lnTo>
                  <a:lnTo>
                    <a:pt x="12372" y="1044"/>
                  </a:lnTo>
                  <a:lnTo>
                    <a:pt x="12201" y="1120"/>
                  </a:lnTo>
                  <a:lnTo>
                    <a:pt x="11993" y="1177"/>
                  </a:lnTo>
                  <a:lnTo>
                    <a:pt x="11765" y="1215"/>
                  </a:lnTo>
                  <a:lnTo>
                    <a:pt x="11518" y="1234"/>
                  </a:lnTo>
                  <a:lnTo>
                    <a:pt x="11253" y="1215"/>
                  </a:lnTo>
                  <a:lnTo>
                    <a:pt x="11044" y="1177"/>
                  </a:lnTo>
                  <a:lnTo>
                    <a:pt x="10835" y="1120"/>
                  </a:lnTo>
                  <a:lnTo>
                    <a:pt x="10664" y="1044"/>
                  </a:lnTo>
                  <a:lnTo>
                    <a:pt x="10494" y="949"/>
                  </a:lnTo>
                  <a:lnTo>
                    <a:pt x="10342" y="835"/>
                  </a:lnTo>
                  <a:lnTo>
                    <a:pt x="10076" y="608"/>
                  </a:lnTo>
                  <a:lnTo>
                    <a:pt x="9791" y="399"/>
                  </a:lnTo>
                  <a:lnTo>
                    <a:pt x="9659" y="285"/>
                  </a:lnTo>
                  <a:lnTo>
                    <a:pt x="9488" y="190"/>
                  </a:lnTo>
                  <a:lnTo>
                    <a:pt x="9317" y="114"/>
                  </a:lnTo>
                  <a:lnTo>
                    <a:pt x="9108" y="57"/>
                  </a:lnTo>
                  <a:lnTo>
                    <a:pt x="8881" y="19"/>
                  </a:lnTo>
                  <a:lnTo>
                    <a:pt x="8634" y="0"/>
                  </a:lnTo>
                  <a:lnTo>
                    <a:pt x="8387" y="19"/>
                  </a:lnTo>
                  <a:lnTo>
                    <a:pt x="8160" y="57"/>
                  </a:lnTo>
                  <a:lnTo>
                    <a:pt x="7951" y="114"/>
                  </a:lnTo>
                  <a:lnTo>
                    <a:pt x="7780" y="190"/>
                  </a:lnTo>
                  <a:lnTo>
                    <a:pt x="7609" y="285"/>
                  </a:lnTo>
                  <a:lnTo>
                    <a:pt x="7476" y="399"/>
                  </a:lnTo>
                  <a:lnTo>
                    <a:pt x="7192" y="608"/>
                  </a:lnTo>
                  <a:lnTo>
                    <a:pt x="6907" y="835"/>
                  </a:lnTo>
                  <a:lnTo>
                    <a:pt x="6774" y="949"/>
                  </a:lnTo>
                  <a:lnTo>
                    <a:pt x="6604" y="1044"/>
                  </a:lnTo>
                  <a:lnTo>
                    <a:pt x="6433" y="1120"/>
                  </a:lnTo>
                  <a:lnTo>
                    <a:pt x="6224" y="1177"/>
                  </a:lnTo>
                  <a:lnTo>
                    <a:pt x="5996" y="1215"/>
                  </a:lnTo>
                  <a:lnTo>
                    <a:pt x="5750" y="1234"/>
                  </a:lnTo>
                  <a:lnTo>
                    <a:pt x="5503" y="1215"/>
                  </a:lnTo>
                  <a:lnTo>
                    <a:pt x="5275" y="1177"/>
                  </a:lnTo>
                  <a:lnTo>
                    <a:pt x="5067" y="1120"/>
                  </a:lnTo>
                  <a:lnTo>
                    <a:pt x="4896" y="1044"/>
                  </a:lnTo>
                  <a:lnTo>
                    <a:pt x="4725" y="949"/>
                  </a:lnTo>
                  <a:lnTo>
                    <a:pt x="4592" y="835"/>
                  </a:lnTo>
                  <a:lnTo>
                    <a:pt x="4307" y="608"/>
                  </a:lnTo>
                  <a:lnTo>
                    <a:pt x="4042" y="399"/>
                  </a:lnTo>
                  <a:lnTo>
                    <a:pt x="3890" y="285"/>
                  </a:lnTo>
                  <a:lnTo>
                    <a:pt x="3719" y="190"/>
                  </a:lnTo>
                  <a:lnTo>
                    <a:pt x="3548" y="114"/>
                  </a:lnTo>
                  <a:lnTo>
                    <a:pt x="3340" y="57"/>
                  </a:lnTo>
                  <a:lnTo>
                    <a:pt x="3131" y="19"/>
                  </a:lnTo>
                  <a:lnTo>
                    <a:pt x="2865" y="0"/>
                  </a:lnTo>
                  <a:close/>
                </a:path>
              </a:pathLst>
            </a:custGeom>
            <a:solidFill>
              <a:srgbClr val="39A6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
            <p:cNvSpPr/>
            <p:nvPr/>
          </p:nvSpPr>
          <p:spPr>
            <a:xfrm>
              <a:off x="15150" y="4549079"/>
              <a:ext cx="9140336" cy="594424"/>
            </a:xfrm>
            <a:custGeom>
              <a:avLst/>
              <a:gdLst/>
              <a:ahLst/>
              <a:cxnLst/>
              <a:rect l="l" t="t" r="r" b="b"/>
              <a:pathLst>
                <a:path w="91046" h="5921" fill="none" extrusionOk="0">
                  <a:moveTo>
                    <a:pt x="85789" y="1234"/>
                  </a:moveTo>
                  <a:lnTo>
                    <a:pt x="85789" y="1234"/>
                  </a:lnTo>
                  <a:lnTo>
                    <a:pt x="85695" y="1234"/>
                  </a:lnTo>
                  <a:lnTo>
                    <a:pt x="85695" y="1234"/>
                  </a:lnTo>
                  <a:lnTo>
                    <a:pt x="85695" y="1234"/>
                  </a:lnTo>
                  <a:lnTo>
                    <a:pt x="85448" y="1196"/>
                  </a:lnTo>
                  <a:lnTo>
                    <a:pt x="85239" y="1158"/>
                  </a:lnTo>
                  <a:lnTo>
                    <a:pt x="85068" y="1101"/>
                  </a:lnTo>
                  <a:lnTo>
                    <a:pt x="84898" y="1006"/>
                  </a:lnTo>
                  <a:lnTo>
                    <a:pt x="84746" y="911"/>
                  </a:lnTo>
                  <a:lnTo>
                    <a:pt x="84594" y="816"/>
                  </a:lnTo>
                  <a:lnTo>
                    <a:pt x="84328" y="589"/>
                  </a:lnTo>
                  <a:lnTo>
                    <a:pt x="84063" y="380"/>
                  </a:lnTo>
                  <a:lnTo>
                    <a:pt x="83930" y="266"/>
                  </a:lnTo>
                  <a:lnTo>
                    <a:pt x="83759" y="190"/>
                  </a:lnTo>
                  <a:lnTo>
                    <a:pt x="83588" y="114"/>
                  </a:lnTo>
                  <a:lnTo>
                    <a:pt x="83398" y="57"/>
                  </a:lnTo>
                  <a:lnTo>
                    <a:pt x="83171" y="19"/>
                  </a:lnTo>
                  <a:lnTo>
                    <a:pt x="82924" y="0"/>
                  </a:lnTo>
                  <a:lnTo>
                    <a:pt x="82924" y="0"/>
                  </a:lnTo>
                  <a:lnTo>
                    <a:pt x="82905" y="0"/>
                  </a:lnTo>
                  <a:lnTo>
                    <a:pt x="82905" y="0"/>
                  </a:lnTo>
                  <a:lnTo>
                    <a:pt x="82658" y="19"/>
                  </a:lnTo>
                  <a:lnTo>
                    <a:pt x="82431" y="57"/>
                  </a:lnTo>
                  <a:lnTo>
                    <a:pt x="82222" y="114"/>
                  </a:lnTo>
                  <a:lnTo>
                    <a:pt x="82051" y="190"/>
                  </a:lnTo>
                  <a:lnTo>
                    <a:pt x="81899" y="285"/>
                  </a:lnTo>
                  <a:lnTo>
                    <a:pt x="81748" y="380"/>
                  </a:lnTo>
                  <a:lnTo>
                    <a:pt x="81463" y="608"/>
                  </a:lnTo>
                  <a:lnTo>
                    <a:pt x="81197" y="835"/>
                  </a:lnTo>
                  <a:lnTo>
                    <a:pt x="81045" y="949"/>
                  </a:lnTo>
                  <a:lnTo>
                    <a:pt x="80875" y="1044"/>
                  </a:lnTo>
                  <a:lnTo>
                    <a:pt x="80704" y="1120"/>
                  </a:lnTo>
                  <a:lnTo>
                    <a:pt x="80514" y="1177"/>
                  </a:lnTo>
                  <a:lnTo>
                    <a:pt x="80286" y="1215"/>
                  </a:lnTo>
                  <a:lnTo>
                    <a:pt x="80040" y="1234"/>
                  </a:lnTo>
                  <a:lnTo>
                    <a:pt x="80040" y="1234"/>
                  </a:lnTo>
                  <a:lnTo>
                    <a:pt x="79774" y="1215"/>
                  </a:lnTo>
                  <a:lnTo>
                    <a:pt x="79565" y="1177"/>
                  </a:lnTo>
                  <a:lnTo>
                    <a:pt x="79357" y="1120"/>
                  </a:lnTo>
                  <a:lnTo>
                    <a:pt x="79186" y="1044"/>
                  </a:lnTo>
                  <a:lnTo>
                    <a:pt x="79015" y="949"/>
                  </a:lnTo>
                  <a:lnTo>
                    <a:pt x="78882" y="835"/>
                  </a:lnTo>
                  <a:lnTo>
                    <a:pt x="78598" y="608"/>
                  </a:lnTo>
                  <a:lnTo>
                    <a:pt x="78332" y="380"/>
                  </a:lnTo>
                  <a:lnTo>
                    <a:pt x="78180" y="285"/>
                  </a:lnTo>
                  <a:lnTo>
                    <a:pt x="78009" y="190"/>
                  </a:lnTo>
                  <a:lnTo>
                    <a:pt x="77839" y="114"/>
                  </a:lnTo>
                  <a:lnTo>
                    <a:pt x="77630" y="57"/>
                  </a:lnTo>
                  <a:lnTo>
                    <a:pt x="77421" y="19"/>
                  </a:lnTo>
                  <a:lnTo>
                    <a:pt x="77155" y="0"/>
                  </a:lnTo>
                  <a:lnTo>
                    <a:pt x="77155" y="0"/>
                  </a:lnTo>
                  <a:lnTo>
                    <a:pt x="77136" y="0"/>
                  </a:lnTo>
                  <a:lnTo>
                    <a:pt x="77136" y="0"/>
                  </a:lnTo>
                  <a:lnTo>
                    <a:pt x="76890" y="19"/>
                  </a:lnTo>
                  <a:lnTo>
                    <a:pt x="76681" y="57"/>
                  </a:lnTo>
                  <a:lnTo>
                    <a:pt x="76472" y="114"/>
                  </a:lnTo>
                  <a:lnTo>
                    <a:pt x="76302" y="190"/>
                  </a:lnTo>
                  <a:lnTo>
                    <a:pt x="76150" y="266"/>
                  </a:lnTo>
                  <a:lnTo>
                    <a:pt x="75998" y="380"/>
                  </a:lnTo>
                  <a:lnTo>
                    <a:pt x="75732" y="589"/>
                  </a:lnTo>
                  <a:lnTo>
                    <a:pt x="75448" y="816"/>
                  </a:lnTo>
                  <a:lnTo>
                    <a:pt x="75315" y="911"/>
                  </a:lnTo>
                  <a:lnTo>
                    <a:pt x="75163" y="1006"/>
                  </a:lnTo>
                  <a:lnTo>
                    <a:pt x="74992" y="1101"/>
                  </a:lnTo>
                  <a:lnTo>
                    <a:pt x="74802" y="1158"/>
                  </a:lnTo>
                  <a:lnTo>
                    <a:pt x="74594" y="1215"/>
                  </a:lnTo>
                  <a:lnTo>
                    <a:pt x="74366" y="1234"/>
                  </a:lnTo>
                  <a:lnTo>
                    <a:pt x="74366" y="1234"/>
                  </a:lnTo>
                  <a:lnTo>
                    <a:pt x="74366" y="1234"/>
                  </a:lnTo>
                  <a:lnTo>
                    <a:pt x="74271" y="1234"/>
                  </a:lnTo>
                  <a:lnTo>
                    <a:pt x="74271" y="1234"/>
                  </a:lnTo>
                  <a:lnTo>
                    <a:pt x="74024" y="1215"/>
                  </a:lnTo>
                  <a:lnTo>
                    <a:pt x="73797" y="1177"/>
                  </a:lnTo>
                  <a:lnTo>
                    <a:pt x="73607" y="1120"/>
                  </a:lnTo>
                  <a:lnTo>
                    <a:pt x="73417" y="1044"/>
                  </a:lnTo>
                  <a:lnTo>
                    <a:pt x="73265" y="949"/>
                  </a:lnTo>
                  <a:lnTo>
                    <a:pt x="73114" y="835"/>
                  </a:lnTo>
                  <a:lnTo>
                    <a:pt x="72829" y="608"/>
                  </a:lnTo>
                  <a:lnTo>
                    <a:pt x="72563" y="399"/>
                  </a:lnTo>
                  <a:lnTo>
                    <a:pt x="72411" y="285"/>
                  </a:lnTo>
                  <a:lnTo>
                    <a:pt x="72241" y="190"/>
                  </a:lnTo>
                  <a:lnTo>
                    <a:pt x="72070" y="114"/>
                  </a:lnTo>
                  <a:lnTo>
                    <a:pt x="71880" y="57"/>
                  </a:lnTo>
                  <a:lnTo>
                    <a:pt x="71652" y="19"/>
                  </a:lnTo>
                  <a:lnTo>
                    <a:pt x="71387" y="0"/>
                  </a:lnTo>
                  <a:lnTo>
                    <a:pt x="71387" y="0"/>
                  </a:lnTo>
                  <a:lnTo>
                    <a:pt x="71140" y="19"/>
                  </a:lnTo>
                  <a:lnTo>
                    <a:pt x="70912" y="57"/>
                  </a:lnTo>
                  <a:lnTo>
                    <a:pt x="70723" y="114"/>
                  </a:lnTo>
                  <a:lnTo>
                    <a:pt x="70533" y="190"/>
                  </a:lnTo>
                  <a:lnTo>
                    <a:pt x="70381" y="285"/>
                  </a:lnTo>
                  <a:lnTo>
                    <a:pt x="70229" y="399"/>
                  </a:lnTo>
                  <a:lnTo>
                    <a:pt x="69945" y="608"/>
                  </a:lnTo>
                  <a:lnTo>
                    <a:pt x="69679" y="835"/>
                  </a:lnTo>
                  <a:lnTo>
                    <a:pt x="69527" y="949"/>
                  </a:lnTo>
                  <a:lnTo>
                    <a:pt x="69375" y="1044"/>
                  </a:lnTo>
                  <a:lnTo>
                    <a:pt x="69186" y="1120"/>
                  </a:lnTo>
                  <a:lnTo>
                    <a:pt x="68996" y="1177"/>
                  </a:lnTo>
                  <a:lnTo>
                    <a:pt x="68768" y="1215"/>
                  </a:lnTo>
                  <a:lnTo>
                    <a:pt x="68521" y="1234"/>
                  </a:lnTo>
                  <a:lnTo>
                    <a:pt x="68521" y="1234"/>
                  </a:lnTo>
                  <a:lnTo>
                    <a:pt x="68256" y="1215"/>
                  </a:lnTo>
                  <a:lnTo>
                    <a:pt x="68028" y="1177"/>
                  </a:lnTo>
                  <a:lnTo>
                    <a:pt x="67838" y="1120"/>
                  </a:lnTo>
                  <a:lnTo>
                    <a:pt x="67649" y="1044"/>
                  </a:lnTo>
                  <a:lnTo>
                    <a:pt x="67497" y="949"/>
                  </a:lnTo>
                  <a:lnTo>
                    <a:pt x="67345" y="835"/>
                  </a:lnTo>
                  <a:lnTo>
                    <a:pt x="67079" y="608"/>
                  </a:lnTo>
                  <a:lnTo>
                    <a:pt x="66795" y="399"/>
                  </a:lnTo>
                  <a:lnTo>
                    <a:pt x="66643" y="285"/>
                  </a:lnTo>
                  <a:lnTo>
                    <a:pt x="66491" y="190"/>
                  </a:lnTo>
                  <a:lnTo>
                    <a:pt x="66301" y="114"/>
                  </a:lnTo>
                  <a:lnTo>
                    <a:pt x="66112" y="57"/>
                  </a:lnTo>
                  <a:lnTo>
                    <a:pt x="65884" y="19"/>
                  </a:lnTo>
                  <a:lnTo>
                    <a:pt x="65637" y="0"/>
                  </a:lnTo>
                  <a:lnTo>
                    <a:pt x="65637" y="0"/>
                  </a:lnTo>
                  <a:lnTo>
                    <a:pt x="65390" y="19"/>
                  </a:lnTo>
                  <a:lnTo>
                    <a:pt x="65163" y="57"/>
                  </a:lnTo>
                  <a:lnTo>
                    <a:pt x="64973" y="114"/>
                  </a:lnTo>
                  <a:lnTo>
                    <a:pt x="64783" y="190"/>
                  </a:lnTo>
                  <a:lnTo>
                    <a:pt x="64631" y="266"/>
                  </a:lnTo>
                  <a:lnTo>
                    <a:pt x="64480" y="380"/>
                  </a:lnTo>
                  <a:lnTo>
                    <a:pt x="64214" y="589"/>
                  </a:lnTo>
                  <a:lnTo>
                    <a:pt x="63948" y="816"/>
                  </a:lnTo>
                  <a:lnTo>
                    <a:pt x="63796" y="911"/>
                  </a:lnTo>
                  <a:lnTo>
                    <a:pt x="63645" y="1006"/>
                  </a:lnTo>
                  <a:lnTo>
                    <a:pt x="63474" y="1101"/>
                  </a:lnTo>
                  <a:lnTo>
                    <a:pt x="63303" y="1158"/>
                  </a:lnTo>
                  <a:lnTo>
                    <a:pt x="63075" y="1215"/>
                  </a:lnTo>
                  <a:lnTo>
                    <a:pt x="62848" y="1234"/>
                  </a:lnTo>
                  <a:lnTo>
                    <a:pt x="62848" y="1234"/>
                  </a:lnTo>
                  <a:lnTo>
                    <a:pt x="62848" y="1234"/>
                  </a:lnTo>
                  <a:lnTo>
                    <a:pt x="62620" y="1196"/>
                  </a:lnTo>
                  <a:lnTo>
                    <a:pt x="62411" y="1158"/>
                  </a:lnTo>
                  <a:lnTo>
                    <a:pt x="62222" y="1101"/>
                  </a:lnTo>
                  <a:lnTo>
                    <a:pt x="62051" y="1006"/>
                  </a:lnTo>
                  <a:lnTo>
                    <a:pt x="61899" y="911"/>
                  </a:lnTo>
                  <a:lnTo>
                    <a:pt x="61766" y="816"/>
                  </a:lnTo>
                  <a:lnTo>
                    <a:pt x="61500" y="589"/>
                  </a:lnTo>
                  <a:lnTo>
                    <a:pt x="61216" y="380"/>
                  </a:lnTo>
                  <a:lnTo>
                    <a:pt x="61083" y="266"/>
                  </a:lnTo>
                  <a:lnTo>
                    <a:pt x="60912" y="190"/>
                  </a:lnTo>
                  <a:lnTo>
                    <a:pt x="60741" y="114"/>
                  </a:lnTo>
                  <a:lnTo>
                    <a:pt x="60552" y="57"/>
                  </a:lnTo>
                  <a:lnTo>
                    <a:pt x="60324" y="19"/>
                  </a:lnTo>
                  <a:lnTo>
                    <a:pt x="60077" y="0"/>
                  </a:lnTo>
                  <a:lnTo>
                    <a:pt x="60077" y="0"/>
                  </a:lnTo>
                  <a:lnTo>
                    <a:pt x="59831" y="19"/>
                  </a:lnTo>
                  <a:lnTo>
                    <a:pt x="59603" y="57"/>
                  </a:lnTo>
                  <a:lnTo>
                    <a:pt x="59413" y="114"/>
                  </a:lnTo>
                  <a:lnTo>
                    <a:pt x="59223" y="190"/>
                  </a:lnTo>
                  <a:lnTo>
                    <a:pt x="59072" y="285"/>
                  </a:lnTo>
                  <a:lnTo>
                    <a:pt x="58920" y="399"/>
                  </a:lnTo>
                  <a:lnTo>
                    <a:pt x="58635" y="608"/>
                  </a:lnTo>
                  <a:lnTo>
                    <a:pt x="58369" y="835"/>
                  </a:lnTo>
                  <a:lnTo>
                    <a:pt x="58218" y="949"/>
                  </a:lnTo>
                  <a:lnTo>
                    <a:pt x="58047" y="1044"/>
                  </a:lnTo>
                  <a:lnTo>
                    <a:pt x="57876" y="1120"/>
                  </a:lnTo>
                  <a:lnTo>
                    <a:pt x="57686" y="1177"/>
                  </a:lnTo>
                  <a:lnTo>
                    <a:pt x="57459" y="1215"/>
                  </a:lnTo>
                  <a:lnTo>
                    <a:pt x="57193" y="1234"/>
                  </a:lnTo>
                  <a:lnTo>
                    <a:pt x="57193" y="1234"/>
                  </a:lnTo>
                  <a:lnTo>
                    <a:pt x="56946" y="1215"/>
                  </a:lnTo>
                  <a:lnTo>
                    <a:pt x="56719" y="1177"/>
                  </a:lnTo>
                  <a:lnTo>
                    <a:pt x="56529" y="1120"/>
                  </a:lnTo>
                  <a:lnTo>
                    <a:pt x="56339" y="1044"/>
                  </a:lnTo>
                  <a:lnTo>
                    <a:pt x="56187" y="949"/>
                  </a:lnTo>
                  <a:lnTo>
                    <a:pt x="56035" y="835"/>
                  </a:lnTo>
                  <a:lnTo>
                    <a:pt x="55751" y="608"/>
                  </a:lnTo>
                  <a:lnTo>
                    <a:pt x="55485" y="399"/>
                  </a:lnTo>
                  <a:lnTo>
                    <a:pt x="55333" y="285"/>
                  </a:lnTo>
                  <a:lnTo>
                    <a:pt x="55181" y="190"/>
                  </a:lnTo>
                  <a:lnTo>
                    <a:pt x="54992" y="114"/>
                  </a:lnTo>
                  <a:lnTo>
                    <a:pt x="54802" y="57"/>
                  </a:lnTo>
                  <a:lnTo>
                    <a:pt x="54574" y="19"/>
                  </a:lnTo>
                  <a:lnTo>
                    <a:pt x="54309" y="0"/>
                  </a:lnTo>
                  <a:lnTo>
                    <a:pt x="54309" y="0"/>
                  </a:lnTo>
                  <a:lnTo>
                    <a:pt x="54062" y="19"/>
                  </a:lnTo>
                  <a:lnTo>
                    <a:pt x="53834" y="57"/>
                  </a:lnTo>
                  <a:lnTo>
                    <a:pt x="53644" y="114"/>
                  </a:lnTo>
                  <a:lnTo>
                    <a:pt x="53455" y="190"/>
                  </a:lnTo>
                  <a:lnTo>
                    <a:pt x="53303" y="285"/>
                  </a:lnTo>
                  <a:lnTo>
                    <a:pt x="53151" y="399"/>
                  </a:lnTo>
                  <a:lnTo>
                    <a:pt x="52885" y="608"/>
                  </a:lnTo>
                  <a:lnTo>
                    <a:pt x="52601" y="835"/>
                  </a:lnTo>
                  <a:lnTo>
                    <a:pt x="52449" y="949"/>
                  </a:lnTo>
                  <a:lnTo>
                    <a:pt x="52297" y="1044"/>
                  </a:lnTo>
                  <a:lnTo>
                    <a:pt x="52107" y="1120"/>
                  </a:lnTo>
                  <a:lnTo>
                    <a:pt x="51918" y="1177"/>
                  </a:lnTo>
                  <a:lnTo>
                    <a:pt x="51690" y="1215"/>
                  </a:lnTo>
                  <a:lnTo>
                    <a:pt x="51443" y="1234"/>
                  </a:lnTo>
                  <a:lnTo>
                    <a:pt x="51443" y="1234"/>
                  </a:lnTo>
                  <a:lnTo>
                    <a:pt x="51178" y="1215"/>
                  </a:lnTo>
                  <a:lnTo>
                    <a:pt x="50950" y="1177"/>
                  </a:lnTo>
                  <a:lnTo>
                    <a:pt x="50760" y="1120"/>
                  </a:lnTo>
                  <a:lnTo>
                    <a:pt x="50570" y="1044"/>
                  </a:lnTo>
                  <a:lnTo>
                    <a:pt x="50419" y="949"/>
                  </a:lnTo>
                  <a:lnTo>
                    <a:pt x="50267" y="835"/>
                  </a:lnTo>
                  <a:lnTo>
                    <a:pt x="50001" y="608"/>
                  </a:lnTo>
                  <a:lnTo>
                    <a:pt x="49716" y="399"/>
                  </a:lnTo>
                  <a:lnTo>
                    <a:pt x="49565" y="285"/>
                  </a:lnTo>
                  <a:lnTo>
                    <a:pt x="49413" y="190"/>
                  </a:lnTo>
                  <a:lnTo>
                    <a:pt x="49223" y="114"/>
                  </a:lnTo>
                  <a:lnTo>
                    <a:pt x="49033" y="57"/>
                  </a:lnTo>
                  <a:lnTo>
                    <a:pt x="48806" y="19"/>
                  </a:lnTo>
                  <a:lnTo>
                    <a:pt x="48559" y="0"/>
                  </a:lnTo>
                  <a:lnTo>
                    <a:pt x="48559" y="0"/>
                  </a:lnTo>
                  <a:lnTo>
                    <a:pt x="48293" y="19"/>
                  </a:lnTo>
                  <a:lnTo>
                    <a:pt x="48066" y="57"/>
                  </a:lnTo>
                  <a:lnTo>
                    <a:pt x="47876" y="114"/>
                  </a:lnTo>
                  <a:lnTo>
                    <a:pt x="47705" y="190"/>
                  </a:lnTo>
                  <a:lnTo>
                    <a:pt x="47534" y="285"/>
                  </a:lnTo>
                  <a:lnTo>
                    <a:pt x="47382" y="399"/>
                  </a:lnTo>
                  <a:lnTo>
                    <a:pt x="47117" y="608"/>
                  </a:lnTo>
                  <a:lnTo>
                    <a:pt x="46832" y="835"/>
                  </a:lnTo>
                  <a:lnTo>
                    <a:pt x="46680" y="949"/>
                  </a:lnTo>
                  <a:lnTo>
                    <a:pt x="46529" y="1044"/>
                  </a:lnTo>
                  <a:lnTo>
                    <a:pt x="46339" y="1120"/>
                  </a:lnTo>
                  <a:lnTo>
                    <a:pt x="46149" y="1177"/>
                  </a:lnTo>
                  <a:lnTo>
                    <a:pt x="45921" y="1215"/>
                  </a:lnTo>
                  <a:lnTo>
                    <a:pt x="45675" y="1234"/>
                  </a:lnTo>
                  <a:lnTo>
                    <a:pt x="45675" y="1234"/>
                  </a:lnTo>
                  <a:lnTo>
                    <a:pt x="45409" y="1215"/>
                  </a:lnTo>
                  <a:lnTo>
                    <a:pt x="45200" y="1177"/>
                  </a:lnTo>
                  <a:lnTo>
                    <a:pt x="44992" y="1120"/>
                  </a:lnTo>
                  <a:lnTo>
                    <a:pt x="44821" y="1044"/>
                  </a:lnTo>
                  <a:lnTo>
                    <a:pt x="44650" y="949"/>
                  </a:lnTo>
                  <a:lnTo>
                    <a:pt x="44498" y="835"/>
                  </a:lnTo>
                  <a:lnTo>
                    <a:pt x="44232" y="608"/>
                  </a:lnTo>
                  <a:lnTo>
                    <a:pt x="43948" y="399"/>
                  </a:lnTo>
                  <a:lnTo>
                    <a:pt x="43796" y="285"/>
                  </a:lnTo>
                  <a:lnTo>
                    <a:pt x="43644" y="190"/>
                  </a:lnTo>
                  <a:lnTo>
                    <a:pt x="43473" y="114"/>
                  </a:lnTo>
                  <a:lnTo>
                    <a:pt x="43265" y="57"/>
                  </a:lnTo>
                  <a:lnTo>
                    <a:pt x="43037" y="19"/>
                  </a:lnTo>
                  <a:lnTo>
                    <a:pt x="42790" y="0"/>
                  </a:lnTo>
                  <a:lnTo>
                    <a:pt x="42790" y="0"/>
                  </a:lnTo>
                  <a:lnTo>
                    <a:pt x="42544" y="19"/>
                  </a:lnTo>
                  <a:lnTo>
                    <a:pt x="42316" y="57"/>
                  </a:lnTo>
                  <a:lnTo>
                    <a:pt x="42126" y="114"/>
                  </a:lnTo>
                  <a:lnTo>
                    <a:pt x="41955" y="190"/>
                  </a:lnTo>
                  <a:lnTo>
                    <a:pt x="41785" y="266"/>
                  </a:lnTo>
                  <a:lnTo>
                    <a:pt x="41633" y="380"/>
                  </a:lnTo>
                  <a:lnTo>
                    <a:pt x="41367" y="589"/>
                  </a:lnTo>
                  <a:lnTo>
                    <a:pt x="41101" y="816"/>
                  </a:lnTo>
                  <a:lnTo>
                    <a:pt x="40969" y="911"/>
                  </a:lnTo>
                  <a:lnTo>
                    <a:pt x="40817" y="1006"/>
                  </a:lnTo>
                  <a:lnTo>
                    <a:pt x="40646" y="1101"/>
                  </a:lnTo>
                  <a:lnTo>
                    <a:pt x="40456" y="1158"/>
                  </a:lnTo>
                  <a:lnTo>
                    <a:pt x="40248" y="1215"/>
                  </a:lnTo>
                  <a:lnTo>
                    <a:pt x="40001" y="1234"/>
                  </a:lnTo>
                  <a:lnTo>
                    <a:pt x="40001" y="1234"/>
                  </a:lnTo>
                  <a:lnTo>
                    <a:pt x="40001" y="1234"/>
                  </a:lnTo>
                  <a:lnTo>
                    <a:pt x="39773" y="1196"/>
                  </a:lnTo>
                  <a:lnTo>
                    <a:pt x="39564" y="1158"/>
                  </a:lnTo>
                  <a:lnTo>
                    <a:pt x="39375" y="1101"/>
                  </a:lnTo>
                  <a:lnTo>
                    <a:pt x="39204" y="1006"/>
                  </a:lnTo>
                  <a:lnTo>
                    <a:pt x="39052" y="911"/>
                  </a:lnTo>
                  <a:lnTo>
                    <a:pt x="38919" y="816"/>
                  </a:lnTo>
                  <a:lnTo>
                    <a:pt x="38654" y="589"/>
                  </a:lnTo>
                  <a:lnTo>
                    <a:pt x="38388" y="380"/>
                  </a:lnTo>
                  <a:lnTo>
                    <a:pt x="38236" y="266"/>
                  </a:lnTo>
                  <a:lnTo>
                    <a:pt x="38084" y="190"/>
                  </a:lnTo>
                  <a:lnTo>
                    <a:pt x="37895" y="114"/>
                  </a:lnTo>
                  <a:lnTo>
                    <a:pt x="37705" y="57"/>
                  </a:lnTo>
                  <a:lnTo>
                    <a:pt x="37496" y="19"/>
                  </a:lnTo>
                  <a:lnTo>
                    <a:pt x="37249" y="0"/>
                  </a:lnTo>
                  <a:lnTo>
                    <a:pt x="37249" y="0"/>
                  </a:lnTo>
                  <a:lnTo>
                    <a:pt x="36984" y="19"/>
                  </a:lnTo>
                  <a:lnTo>
                    <a:pt x="36756" y="57"/>
                  </a:lnTo>
                  <a:lnTo>
                    <a:pt x="36566" y="114"/>
                  </a:lnTo>
                  <a:lnTo>
                    <a:pt x="36377" y="190"/>
                  </a:lnTo>
                  <a:lnTo>
                    <a:pt x="36225" y="285"/>
                  </a:lnTo>
                  <a:lnTo>
                    <a:pt x="36073" y="399"/>
                  </a:lnTo>
                  <a:lnTo>
                    <a:pt x="35807" y="608"/>
                  </a:lnTo>
                  <a:lnTo>
                    <a:pt x="35523" y="835"/>
                  </a:lnTo>
                  <a:lnTo>
                    <a:pt x="35371" y="949"/>
                  </a:lnTo>
                  <a:lnTo>
                    <a:pt x="35219" y="1044"/>
                  </a:lnTo>
                  <a:lnTo>
                    <a:pt x="35029" y="1120"/>
                  </a:lnTo>
                  <a:lnTo>
                    <a:pt x="34839" y="1177"/>
                  </a:lnTo>
                  <a:lnTo>
                    <a:pt x="34612" y="1215"/>
                  </a:lnTo>
                  <a:lnTo>
                    <a:pt x="34365" y="1234"/>
                  </a:lnTo>
                  <a:lnTo>
                    <a:pt x="34365" y="1234"/>
                  </a:lnTo>
                  <a:lnTo>
                    <a:pt x="34099" y="1215"/>
                  </a:lnTo>
                  <a:lnTo>
                    <a:pt x="33872" y="1177"/>
                  </a:lnTo>
                  <a:lnTo>
                    <a:pt x="33682" y="1120"/>
                  </a:lnTo>
                  <a:lnTo>
                    <a:pt x="33511" y="1044"/>
                  </a:lnTo>
                  <a:lnTo>
                    <a:pt x="33340" y="949"/>
                  </a:lnTo>
                  <a:lnTo>
                    <a:pt x="33189" y="835"/>
                  </a:lnTo>
                  <a:lnTo>
                    <a:pt x="32923" y="608"/>
                  </a:lnTo>
                  <a:lnTo>
                    <a:pt x="32638" y="399"/>
                  </a:lnTo>
                  <a:lnTo>
                    <a:pt x="32486" y="285"/>
                  </a:lnTo>
                  <a:lnTo>
                    <a:pt x="32335" y="190"/>
                  </a:lnTo>
                  <a:lnTo>
                    <a:pt x="32145" y="114"/>
                  </a:lnTo>
                  <a:lnTo>
                    <a:pt x="31955" y="57"/>
                  </a:lnTo>
                  <a:lnTo>
                    <a:pt x="31727" y="19"/>
                  </a:lnTo>
                  <a:lnTo>
                    <a:pt x="31481" y="0"/>
                  </a:lnTo>
                  <a:lnTo>
                    <a:pt x="31481" y="0"/>
                  </a:lnTo>
                  <a:lnTo>
                    <a:pt x="31215" y="19"/>
                  </a:lnTo>
                  <a:lnTo>
                    <a:pt x="30987" y="57"/>
                  </a:lnTo>
                  <a:lnTo>
                    <a:pt x="30798" y="114"/>
                  </a:lnTo>
                  <a:lnTo>
                    <a:pt x="30627" y="190"/>
                  </a:lnTo>
                  <a:lnTo>
                    <a:pt x="30456" y="285"/>
                  </a:lnTo>
                  <a:lnTo>
                    <a:pt x="30304" y="399"/>
                  </a:lnTo>
                  <a:lnTo>
                    <a:pt x="30039" y="608"/>
                  </a:lnTo>
                  <a:lnTo>
                    <a:pt x="29754" y="835"/>
                  </a:lnTo>
                  <a:lnTo>
                    <a:pt x="29602" y="949"/>
                  </a:lnTo>
                  <a:lnTo>
                    <a:pt x="29450" y="1044"/>
                  </a:lnTo>
                  <a:lnTo>
                    <a:pt x="29280" y="1120"/>
                  </a:lnTo>
                  <a:lnTo>
                    <a:pt x="29071" y="1177"/>
                  </a:lnTo>
                  <a:lnTo>
                    <a:pt x="28843" y="1215"/>
                  </a:lnTo>
                  <a:lnTo>
                    <a:pt x="28596" y="1234"/>
                  </a:lnTo>
                  <a:lnTo>
                    <a:pt x="28596" y="1234"/>
                  </a:lnTo>
                  <a:lnTo>
                    <a:pt x="28331" y="1215"/>
                  </a:lnTo>
                  <a:lnTo>
                    <a:pt x="28122" y="1177"/>
                  </a:lnTo>
                  <a:lnTo>
                    <a:pt x="27913" y="1120"/>
                  </a:lnTo>
                  <a:lnTo>
                    <a:pt x="27743" y="1044"/>
                  </a:lnTo>
                  <a:lnTo>
                    <a:pt x="27572" y="949"/>
                  </a:lnTo>
                  <a:lnTo>
                    <a:pt x="27420" y="835"/>
                  </a:lnTo>
                  <a:lnTo>
                    <a:pt x="27154" y="608"/>
                  </a:lnTo>
                  <a:lnTo>
                    <a:pt x="26870" y="399"/>
                  </a:lnTo>
                  <a:lnTo>
                    <a:pt x="26718" y="285"/>
                  </a:lnTo>
                  <a:lnTo>
                    <a:pt x="26566" y="190"/>
                  </a:lnTo>
                  <a:lnTo>
                    <a:pt x="26395" y="114"/>
                  </a:lnTo>
                  <a:lnTo>
                    <a:pt x="26187" y="57"/>
                  </a:lnTo>
                  <a:lnTo>
                    <a:pt x="25959" y="19"/>
                  </a:lnTo>
                  <a:lnTo>
                    <a:pt x="25712" y="0"/>
                  </a:lnTo>
                  <a:lnTo>
                    <a:pt x="25712" y="0"/>
                  </a:lnTo>
                  <a:lnTo>
                    <a:pt x="25465" y="19"/>
                  </a:lnTo>
                  <a:lnTo>
                    <a:pt x="25238" y="57"/>
                  </a:lnTo>
                  <a:lnTo>
                    <a:pt x="25029" y="114"/>
                  </a:lnTo>
                  <a:lnTo>
                    <a:pt x="24858" y="190"/>
                  </a:lnTo>
                  <a:lnTo>
                    <a:pt x="24687" y="285"/>
                  </a:lnTo>
                  <a:lnTo>
                    <a:pt x="24536" y="399"/>
                  </a:lnTo>
                  <a:lnTo>
                    <a:pt x="24270" y="608"/>
                  </a:lnTo>
                  <a:lnTo>
                    <a:pt x="23985" y="835"/>
                  </a:lnTo>
                  <a:lnTo>
                    <a:pt x="23853" y="949"/>
                  </a:lnTo>
                  <a:lnTo>
                    <a:pt x="23682" y="1044"/>
                  </a:lnTo>
                  <a:lnTo>
                    <a:pt x="23511" y="1120"/>
                  </a:lnTo>
                  <a:lnTo>
                    <a:pt x="23302" y="1177"/>
                  </a:lnTo>
                  <a:lnTo>
                    <a:pt x="23075" y="1215"/>
                  </a:lnTo>
                  <a:lnTo>
                    <a:pt x="22828" y="1234"/>
                  </a:lnTo>
                  <a:lnTo>
                    <a:pt x="22828" y="1234"/>
                  </a:lnTo>
                  <a:lnTo>
                    <a:pt x="22581" y="1215"/>
                  </a:lnTo>
                  <a:lnTo>
                    <a:pt x="22353" y="1177"/>
                  </a:lnTo>
                  <a:lnTo>
                    <a:pt x="22145" y="1120"/>
                  </a:lnTo>
                  <a:lnTo>
                    <a:pt x="21974" y="1044"/>
                  </a:lnTo>
                  <a:lnTo>
                    <a:pt x="21803" y="949"/>
                  </a:lnTo>
                  <a:lnTo>
                    <a:pt x="21670" y="835"/>
                  </a:lnTo>
                  <a:lnTo>
                    <a:pt x="21386" y="608"/>
                  </a:lnTo>
                  <a:lnTo>
                    <a:pt x="21120" y="399"/>
                  </a:lnTo>
                  <a:lnTo>
                    <a:pt x="20968" y="285"/>
                  </a:lnTo>
                  <a:lnTo>
                    <a:pt x="20797" y="190"/>
                  </a:lnTo>
                  <a:lnTo>
                    <a:pt x="20627" y="114"/>
                  </a:lnTo>
                  <a:lnTo>
                    <a:pt x="20418" y="57"/>
                  </a:lnTo>
                  <a:lnTo>
                    <a:pt x="20190" y="19"/>
                  </a:lnTo>
                  <a:lnTo>
                    <a:pt x="19944" y="0"/>
                  </a:lnTo>
                  <a:lnTo>
                    <a:pt x="19944" y="0"/>
                  </a:lnTo>
                  <a:lnTo>
                    <a:pt x="19697" y="19"/>
                  </a:lnTo>
                  <a:lnTo>
                    <a:pt x="19469" y="57"/>
                  </a:lnTo>
                  <a:lnTo>
                    <a:pt x="19279" y="114"/>
                  </a:lnTo>
                  <a:lnTo>
                    <a:pt x="19109" y="190"/>
                  </a:lnTo>
                  <a:lnTo>
                    <a:pt x="18938" y="266"/>
                  </a:lnTo>
                  <a:lnTo>
                    <a:pt x="18805" y="380"/>
                  </a:lnTo>
                  <a:lnTo>
                    <a:pt x="18520" y="589"/>
                  </a:lnTo>
                  <a:lnTo>
                    <a:pt x="18255" y="816"/>
                  </a:lnTo>
                  <a:lnTo>
                    <a:pt x="18122" y="911"/>
                  </a:lnTo>
                  <a:lnTo>
                    <a:pt x="17970" y="1006"/>
                  </a:lnTo>
                  <a:lnTo>
                    <a:pt x="17799" y="1101"/>
                  </a:lnTo>
                  <a:lnTo>
                    <a:pt x="17610" y="1158"/>
                  </a:lnTo>
                  <a:lnTo>
                    <a:pt x="17401" y="1215"/>
                  </a:lnTo>
                  <a:lnTo>
                    <a:pt x="17154" y="1234"/>
                  </a:lnTo>
                  <a:lnTo>
                    <a:pt x="17154" y="1234"/>
                  </a:lnTo>
                  <a:lnTo>
                    <a:pt x="17154" y="1234"/>
                  </a:lnTo>
                  <a:lnTo>
                    <a:pt x="16926" y="1196"/>
                  </a:lnTo>
                  <a:lnTo>
                    <a:pt x="16718" y="1158"/>
                  </a:lnTo>
                  <a:lnTo>
                    <a:pt x="16528" y="1101"/>
                  </a:lnTo>
                  <a:lnTo>
                    <a:pt x="16376" y="1006"/>
                  </a:lnTo>
                  <a:lnTo>
                    <a:pt x="16224" y="911"/>
                  </a:lnTo>
                  <a:lnTo>
                    <a:pt x="16072" y="816"/>
                  </a:lnTo>
                  <a:lnTo>
                    <a:pt x="15807" y="589"/>
                  </a:lnTo>
                  <a:lnTo>
                    <a:pt x="15541" y="380"/>
                  </a:lnTo>
                  <a:lnTo>
                    <a:pt x="15389" y="266"/>
                  </a:lnTo>
                  <a:lnTo>
                    <a:pt x="15238" y="190"/>
                  </a:lnTo>
                  <a:lnTo>
                    <a:pt x="15067" y="114"/>
                  </a:lnTo>
                  <a:lnTo>
                    <a:pt x="14858" y="57"/>
                  </a:lnTo>
                  <a:lnTo>
                    <a:pt x="14649" y="19"/>
                  </a:lnTo>
                  <a:lnTo>
                    <a:pt x="14403" y="0"/>
                  </a:lnTo>
                  <a:lnTo>
                    <a:pt x="14403" y="0"/>
                  </a:lnTo>
                  <a:lnTo>
                    <a:pt x="14137" y="19"/>
                  </a:lnTo>
                  <a:lnTo>
                    <a:pt x="13928" y="57"/>
                  </a:lnTo>
                  <a:lnTo>
                    <a:pt x="13719" y="114"/>
                  </a:lnTo>
                  <a:lnTo>
                    <a:pt x="13549" y="190"/>
                  </a:lnTo>
                  <a:lnTo>
                    <a:pt x="13378" y="285"/>
                  </a:lnTo>
                  <a:lnTo>
                    <a:pt x="13226" y="399"/>
                  </a:lnTo>
                  <a:lnTo>
                    <a:pt x="12960" y="608"/>
                  </a:lnTo>
                  <a:lnTo>
                    <a:pt x="12676" y="835"/>
                  </a:lnTo>
                  <a:lnTo>
                    <a:pt x="12524" y="949"/>
                  </a:lnTo>
                  <a:lnTo>
                    <a:pt x="12372" y="1044"/>
                  </a:lnTo>
                  <a:lnTo>
                    <a:pt x="12201" y="1120"/>
                  </a:lnTo>
                  <a:lnTo>
                    <a:pt x="11993" y="1177"/>
                  </a:lnTo>
                  <a:lnTo>
                    <a:pt x="11765" y="1215"/>
                  </a:lnTo>
                  <a:lnTo>
                    <a:pt x="11518" y="1234"/>
                  </a:lnTo>
                  <a:lnTo>
                    <a:pt x="11518" y="1234"/>
                  </a:lnTo>
                  <a:lnTo>
                    <a:pt x="11253" y="1215"/>
                  </a:lnTo>
                  <a:lnTo>
                    <a:pt x="11044" y="1177"/>
                  </a:lnTo>
                  <a:lnTo>
                    <a:pt x="10835" y="1120"/>
                  </a:lnTo>
                  <a:lnTo>
                    <a:pt x="10664" y="1044"/>
                  </a:lnTo>
                  <a:lnTo>
                    <a:pt x="10494" y="949"/>
                  </a:lnTo>
                  <a:lnTo>
                    <a:pt x="10342" y="835"/>
                  </a:lnTo>
                  <a:lnTo>
                    <a:pt x="10076" y="608"/>
                  </a:lnTo>
                  <a:lnTo>
                    <a:pt x="9791" y="399"/>
                  </a:lnTo>
                  <a:lnTo>
                    <a:pt x="9659" y="285"/>
                  </a:lnTo>
                  <a:lnTo>
                    <a:pt x="9488" y="190"/>
                  </a:lnTo>
                  <a:lnTo>
                    <a:pt x="9317" y="114"/>
                  </a:lnTo>
                  <a:lnTo>
                    <a:pt x="9108" y="57"/>
                  </a:lnTo>
                  <a:lnTo>
                    <a:pt x="8881" y="19"/>
                  </a:lnTo>
                  <a:lnTo>
                    <a:pt x="8634" y="0"/>
                  </a:lnTo>
                  <a:lnTo>
                    <a:pt x="8634" y="0"/>
                  </a:lnTo>
                  <a:lnTo>
                    <a:pt x="8387" y="19"/>
                  </a:lnTo>
                  <a:lnTo>
                    <a:pt x="8160" y="57"/>
                  </a:lnTo>
                  <a:lnTo>
                    <a:pt x="7951" y="114"/>
                  </a:lnTo>
                  <a:lnTo>
                    <a:pt x="7780" y="190"/>
                  </a:lnTo>
                  <a:lnTo>
                    <a:pt x="7609" y="285"/>
                  </a:lnTo>
                  <a:lnTo>
                    <a:pt x="7476" y="399"/>
                  </a:lnTo>
                  <a:lnTo>
                    <a:pt x="7192" y="608"/>
                  </a:lnTo>
                  <a:lnTo>
                    <a:pt x="6907" y="835"/>
                  </a:lnTo>
                  <a:lnTo>
                    <a:pt x="6774" y="949"/>
                  </a:lnTo>
                  <a:lnTo>
                    <a:pt x="6604" y="1044"/>
                  </a:lnTo>
                  <a:lnTo>
                    <a:pt x="6433" y="1120"/>
                  </a:lnTo>
                  <a:lnTo>
                    <a:pt x="6224" y="1177"/>
                  </a:lnTo>
                  <a:lnTo>
                    <a:pt x="5996" y="1215"/>
                  </a:lnTo>
                  <a:lnTo>
                    <a:pt x="5750" y="1234"/>
                  </a:lnTo>
                  <a:lnTo>
                    <a:pt x="5750" y="1234"/>
                  </a:lnTo>
                  <a:lnTo>
                    <a:pt x="5503" y="1215"/>
                  </a:lnTo>
                  <a:lnTo>
                    <a:pt x="5275" y="1177"/>
                  </a:lnTo>
                  <a:lnTo>
                    <a:pt x="5067" y="1120"/>
                  </a:lnTo>
                  <a:lnTo>
                    <a:pt x="4896" y="1044"/>
                  </a:lnTo>
                  <a:lnTo>
                    <a:pt x="4725" y="949"/>
                  </a:lnTo>
                  <a:lnTo>
                    <a:pt x="4592" y="835"/>
                  </a:lnTo>
                  <a:lnTo>
                    <a:pt x="4307" y="608"/>
                  </a:lnTo>
                  <a:lnTo>
                    <a:pt x="4042" y="399"/>
                  </a:lnTo>
                  <a:lnTo>
                    <a:pt x="3890" y="285"/>
                  </a:lnTo>
                  <a:lnTo>
                    <a:pt x="3719" y="190"/>
                  </a:lnTo>
                  <a:lnTo>
                    <a:pt x="3548" y="114"/>
                  </a:lnTo>
                  <a:lnTo>
                    <a:pt x="3340" y="57"/>
                  </a:lnTo>
                  <a:lnTo>
                    <a:pt x="3131" y="19"/>
                  </a:lnTo>
                  <a:lnTo>
                    <a:pt x="2865" y="0"/>
                  </a:lnTo>
                  <a:lnTo>
                    <a:pt x="2865" y="0"/>
                  </a:lnTo>
                  <a:lnTo>
                    <a:pt x="2619" y="19"/>
                  </a:lnTo>
                  <a:lnTo>
                    <a:pt x="2391" y="57"/>
                  </a:lnTo>
                  <a:lnTo>
                    <a:pt x="2201" y="114"/>
                  </a:lnTo>
                  <a:lnTo>
                    <a:pt x="2011" y="190"/>
                  </a:lnTo>
                  <a:lnTo>
                    <a:pt x="1860" y="285"/>
                  </a:lnTo>
                  <a:lnTo>
                    <a:pt x="1708" y="380"/>
                  </a:lnTo>
                  <a:lnTo>
                    <a:pt x="1423" y="608"/>
                  </a:lnTo>
                  <a:lnTo>
                    <a:pt x="1158" y="835"/>
                  </a:lnTo>
                  <a:lnTo>
                    <a:pt x="1006" y="949"/>
                  </a:lnTo>
                  <a:lnTo>
                    <a:pt x="854" y="1044"/>
                  </a:lnTo>
                  <a:lnTo>
                    <a:pt x="664" y="1120"/>
                  </a:lnTo>
                  <a:lnTo>
                    <a:pt x="474" y="1177"/>
                  </a:lnTo>
                  <a:lnTo>
                    <a:pt x="247" y="1215"/>
                  </a:lnTo>
                  <a:lnTo>
                    <a:pt x="0" y="1234"/>
                  </a:lnTo>
                  <a:lnTo>
                    <a:pt x="0" y="5921"/>
                  </a:lnTo>
                  <a:lnTo>
                    <a:pt x="152" y="5921"/>
                  </a:lnTo>
                  <a:lnTo>
                    <a:pt x="152" y="4934"/>
                  </a:lnTo>
                  <a:lnTo>
                    <a:pt x="152" y="2904"/>
                  </a:lnTo>
                  <a:lnTo>
                    <a:pt x="152" y="2904"/>
                  </a:lnTo>
                  <a:lnTo>
                    <a:pt x="398" y="2885"/>
                  </a:lnTo>
                  <a:lnTo>
                    <a:pt x="607" y="2828"/>
                  </a:lnTo>
                  <a:lnTo>
                    <a:pt x="797" y="2771"/>
                  </a:lnTo>
                  <a:lnTo>
                    <a:pt x="949" y="2695"/>
                  </a:lnTo>
                  <a:lnTo>
                    <a:pt x="1120" y="2600"/>
                  </a:lnTo>
                  <a:lnTo>
                    <a:pt x="1252" y="2486"/>
                  </a:lnTo>
                  <a:lnTo>
                    <a:pt x="1518" y="2277"/>
                  </a:lnTo>
                  <a:lnTo>
                    <a:pt x="1784" y="2050"/>
                  </a:lnTo>
                  <a:lnTo>
                    <a:pt x="1936" y="1955"/>
                  </a:lnTo>
                  <a:lnTo>
                    <a:pt x="2106" y="1860"/>
                  </a:lnTo>
                  <a:lnTo>
                    <a:pt x="2277" y="1784"/>
                  </a:lnTo>
                  <a:lnTo>
                    <a:pt x="2467" y="1727"/>
                  </a:lnTo>
                  <a:lnTo>
                    <a:pt x="2695" y="1689"/>
                  </a:lnTo>
                  <a:lnTo>
                    <a:pt x="2941" y="1670"/>
                  </a:lnTo>
                  <a:lnTo>
                    <a:pt x="2941" y="1670"/>
                  </a:lnTo>
                  <a:lnTo>
                    <a:pt x="3188" y="1689"/>
                  </a:lnTo>
                  <a:lnTo>
                    <a:pt x="3416" y="1727"/>
                  </a:lnTo>
                  <a:lnTo>
                    <a:pt x="3624" y="1784"/>
                  </a:lnTo>
                  <a:lnTo>
                    <a:pt x="3795" y="1860"/>
                  </a:lnTo>
                  <a:lnTo>
                    <a:pt x="3947" y="1955"/>
                  </a:lnTo>
                  <a:lnTo>
                    <a:pt x="4099" y="2069"/>
                  </a:lnTo>
                  <a:lnTo>
                    <a:pt x="4383" y="2296"/>
                  </a:lnTo>
                  <a:lnTo>
                    <a:pt x="4649" y="2524"/>
                  </a:lnTo>
                  <a:lnTo>
                    <a:pt x="4801" y="2619"/>
                  </a:lnTo>
                  <a:lnTo>
                    <a:pt x="4972" y="2714"/>
                  </a:lnTo>
                  <a:lnTo>
                    <a:pt x="5142" y="2790"/>
                  </a:lnTo>
                  <a:lnTo>
                    <a:pt x="5332" y="2847"/>
                  </a:lnTo>
                  <a:lnTo>
                    <a:pt x="5560" y="2904"/>
                  </a:lnTo>
                  <a:lnTo>
                    <a:pt x="5826" y="2904"/>
                  </a:lnTo>
                  <a:lnTo>
                    <a:pt x="5826" y="2904"/>
                  </a:lnTo>
                  <a:lnTo>
                    <a:pt x="6072" y="2904"/>
                  </a:lnTo>
                  <a:lnTo>
                    <a:pt x="6300" y="2847"/>
                  </a:lnTo>
                  <a:lnTo>
                    <a:pt x="6490" y="2790"/>
                  </a:lnTo>
                  <a:lnTo>
                    <a:pt x="6679" y="2714"/>
                  </a:lnTo>
                  <a:lnTo>
                    <a:pt x="6831" y="2619"/>
                  </a:lnTo>
                  <a:lnTo>
                    <a:pt x="6983" y="2524"/>
                  </a:lnTo>
                  <a:lnTo>
                    <a:pt x="7268" y="2296"/>
                  </a:lnTo>
                  <a:lnTo>
                    <a:pt x="7533" y="2069"/>
                  </a:lnTo>
                  <a:lnTo>
                    <a:pt x="7685" y="1955"/>
                  </a:lnTo>
                  <a:lnTo>
                    <a:pt x="7837" y="1860"/>
                  </a:lnTo>
                  <a:lnTo>
                    <a:pt x="8027" y="1784"/>
                  </a:lnTo>
                  <a:lnTo>
                    <a:pt x="8217" y="1727"/>
                  </a:lnTo>
                  <a:lnTo>
                    <a:pt x="8444" y="1689"/>
                  </a:lnTo>
                  <a:lnTo>
                    <a:pt x="8710" y="1670"/>
                  </a:lnTo>
                  <a:lnTo>
                    <a:pt x="8710" y="1670"/>
                  </a:lnTo>
                  <a:lnTo>
                    <a:pt x="8957" y="1689"/>
                  </a:lnTo>
                  <a:lnTo>
                    <a:pt x="9184" y="1727"/>
                  </a:lnTo>
                  <a:lnTo>
                    <a:pt x="9374" y="1784"/>
                  </a:lnTo>
                  <a:lnTo>
                    <a:pt x="9564" y="1860"/>
                  </a:lnTo>
                  <a:lnTo>
                    <a:pt x="9716" y="1955"/>
                  </a:lnTo>
                  <a:lnTo>
                    <a:pt x="9867" y="2069"/>
                  </a:lnTo>
                  <a:lnTo>
                    <a:pt x="10152" y="2296"/>
                  </a:lnTo>
                  <a:lnTo>
                    <a:pt x="10418" y="2524"/>
                  </a:lnTo>
                  <a:lnTo>
                    <a:pt x="10569" y="2619"/>
                  </a:lnTo>
                  <a:lnTo>
                    <a:pt x="10721" y="2714"/>
                  </a:lnTo>
                  <a:lnTo>
                    <a:pt x="10911" y="2790"/>
                  </a:lnTo>
                  <a:lnTo>
                    <a:pt x="11101" y="2847"/>
                  </a:lnTo>
                  <a:lnTo>
                    <a:pt x="11329" y="2904"/>
                  </a:lnTo>
                  <a:lnTo>
                    <a:pt x="11575" y="2904"/>
                  </a:lnTo>
                  <a:lnTo>
                    <a:pt x="11575" y="2904"/>
                  </a:lnTo>
                  <a:lnTo>
                    <a:pt x="11841" y="2904"/>
                  </a:lnTo>
                  <a:lnTo>
                    <a:pt x="12069" y="2847"/>
                  </a:lnTo>
                  <a:lnTo>
                    <a:pt x="12258" y="2790"/>
                  </a:lnTo>
                  <a:lnTo>
                    <a:pt x="12448" y="2714"/>
                  </a:lnTo>
                  <a:lnTo>
                    <a:pt x="12600" y="2619"/>
                  </a:lnTo>
                  <a:lnTo>
                    <a:pt x="12752" y="2524"/>
                  </a:lnTo>
                  <a:lnTo>
                    <a:pt x="13017" y="2296"/>
                  </a:lnTo>
                  <a:lnTo>
                    <a:pt x="13302" y="2069"/>
                  </a:lnTo>
                  <a:lnTo>
                    <a:pt x="13454" y="1955"/>
                  </a:lnTo>
                  <a:lnTo>
                    <a:pt x="13606" y="1860"/>
                  </a:lnTo>
                  <a:lnTo>
                    <a:pt x="13795" y="1784"/>
                  </a:lnTo>
                  <a:lnTo>
                    <a:pt x="13985" y="1727"/>
                  </a:lnTo>
                  <a:lnTo>
                    <a:pt x="14213" y="1689"/>
                  </a:lnTo>
                  <a:lnTo>
                    <a:pt x="14460" y="1670"/>
                  </a:lnTo>
                  <a:lnTo>
                    <a:pt x="14460" y="1670"/>
                  </a:lnTo>
                  <a:lnTo>
                    <a:pt x="14725" y="1689"/>
                  </a:lnTo>
                  <a:lnTo>
                    <a:pt x="14953" y="1727"/>
                  </a:lnTo>
                  <a:lnTo>
                    <a:pt x="15143" y="1784"/>
                  </a:lnTo>
                  <a:lnTo>
                    <a:pt x="15332" y="1860"/>
                  </a:lnTo>
                  <a:lnTo>
                    <a:pt x="15484" y="1955"/>
                  </a:lnTo>
                  <a:lnTo>
                    <a:pt x="15636" y="2069"/>
                  </a:lnTo>
                  <a:lnTo>
                    <a:pt x="15902" y="2296"/>
                  </a:lnTo>
                  <a:lnTo>
                    <a:pt x="16186" y="2524"/>
                  </a:lnTo>
                  <a:lnTo>
                    <a:pt x="16338" y="2619"/>
                  </a:lnTo>
                  <a:lnTo>
                    <a:pt x="16490" y="2714"/>
                  </a:lnTo>
                  <a:lnTo>
                    <a:pt x="16680" y="2790"/>
                  </a:lnTo>
                  <a:lnTo>
                    <a:pt x="16869" y="2847"/>
                  </a:lnTo>
                  <a:lnTo>
                    <a:pt x="17097" y="2904"/>
                  </a:lnTo>
                  <a:lnTo>
                    <a:pt x="17344" y="2904"/>
                  </a:lnTo>
                  <a:lnTo>
                    <a:pt x="17344" y="2904"/>
                  </a:lnTo>
                  <a:lnTo>
                    <a:pt x="17610" y="2904"/>
                  </a:lnTo>
                  <a:lnTo>
                    <a:pt x="17837" y="2847"/>
                  </a:lnTo>
                  <a:lnTo>
                    <a:pt x="18027" y="2790"/>
                  </a:lnTo>
                  <a:lnTo>
                    <a:pt x="18198" y="2714"/>
                  </a:lnTo>
                  <a:lnTo>
                    <a:pt x="18369" y="2619"/>
                  </a:lnTo>
                  <a:lnTo>
                    <a:pt x="18520" y="2524"/>
                  </a:lnTo>
                  <a:lnTo>
                    <a:pt x="18786" y="2296"/>
                  </a:lnTo>
                  <a:lnTo>
                    <a:pt x="19071" y="2069"/>
                  </a:lnTo>
                  <a:lnTo>
                    <a:pt x="19222" y="1955"/>
                  </a:lnTo>
                  <a:lnTo>
                    <a:pt x="19374" y="1860"/>
                  </a:lnTo>
                  <a:lnTo>
                    <a:pt x="19564" y="1784"/>
                  </a:lnTo>
                  <a:lnTo>
                    <a:pt x="19754" y="1727"/>
                  </a:lnTo>
                  <a:lnTo>
                    <a:pt x="19981" y="1689"/>
                  </a:lnTo>
                  <a:lnTo>
                    <a:pt x="20228" y="1670"/>
                  </a:lnTo>
                  <a:lnTo>
                    <a:pt x="20228" y="1670"/>
                  </a:lnTo>
                  <a:lnTo>
                    <a:pt x="20475" y="1689"/>
                  </a:lnTo>
                  <a:lnTo>
                    <a:pt x="20703" y="1727"/>
                  </a:lnTo>
                  <a:lnTo>
                    <a:pt x="20892" y="1784"/>
                  </a:lnTo>
                  <a:lnTo>
                    <a:pt x="21063" y="1860"/>
                  </a:lnTo>
                  <a:lnTo>
                    <a:pt x="21234" y="1955"/>
                  </a:lnTo>
                  <a:lnTo>
                    <a:pt x="21367" y="2050"/>
                  </a:lnTo>
                  <a:lnTo>
                    <a:pt x="21651" y="2258"/>
                  </a:lnTo>
                  <a:lnTo>
                    <a:pt x="21917" y="2486"/>
                  </a:lnTo>
                  <a:lnTo>
                    <a:pt x="22050" y="2581"/>
                  </a:lnTo>
                  <a:lnTo>
                    <a:pt x="22202" y="2676"/>
                  </a:lnTo>
                  <a:lnTo>
                    <a:pt x="22372" y="2771"/>
                  </a:lnTo>
                  <a:lnTo>
                    <a:pt x="22562" y="2828"/>
                  </a:lnTo>
                  <a:lnTo>
                    <a:pt x="22771" y="2885"/>
                  </a:lnTo>
                  <a:lnTo>
                    <a:pt x="22999" y="2904"/>
                  </a:lnTo>
                  <a:lnTo>
                    <a:pt x="22999" y="2904"/>
                  </a:lnTo>
                  <a:lnTo>
                    <a:pt x="22999" y="2904"/>
                  </a:lnTo>
                  <a:lnTo>
                    <a:pt x="23226" y="2885"/>
                  </a:lnTo>
                  <a:lnTo>
                    <a:pt x="23435" y="2828"/>
                  </a:lnTo>
                  <a:lnTo>
                    <a:pt x="23625" y="2771"/>
                  </a:lnTo>
                  <a:lnTo>
                    <a:pt x="23796" y="2695"/>
                  </a:lnTo>
                  <a:lnTo>
                    <a:pt x="23947" y="2600"/>
                  </a:lnTo>
                  <a:lnTo>
                    <a:pt x="24099" y="2486"/>
                  </a:lnTo>
                  <a:lnTo>
                    <a:pt x="24365" y="2277"/>
                  </a:lnTo>
                  <a:lnTo>
                    <a:pt x="24631" y="2050"/>
                  </a:lnTo>
                  <a:lnTo>
                    <a:pt x="24782" y="1955"/>
                  </a:lnTo>
                  <a:lnTo>
                    <a:pt x="24934" y="1860"/>
                  </a:lnTo>
                  <a:lnTo>
                    <a:pt x="25124" y="1784"/>
                  </a:lnTo>
                  <a:lnTo>
                    <a:pt x="25314" y="1727"/>
                  </a:lnTo>
                  <a:lnTo>
                    <a:pt x="25522" y="1689"/>
                  </a:lnTo>
                  <a:lnTo>
                    <a:pt x="25788" y="1670"/>
                  </a:lnTo>
                  <a:lnTo>
                    <a:pt x="25788" y="1670"/>
                  </a:lnTo>
                  <a:lnTo>
                    <a:pt x="26035" y="1689"/>
                  </a:lnTo>
                  <a:lnTo>
                    <a:pt x="26262" y="1727"/>
                  </a:lnTo>
                  <a:lnTo>
                    <a:pt x="26452" y="1784"/>
                  </a:lnTo>
                  <a:lnTo>
                    <a:pt x="26642" y="1860"/>
                  </a:lnTo>
                  <a:lnTo>
                    <a:pt x="26794" y="1955"/>
                  </a:lnTo>
                  <a:lnTo>
                    <a:pt x="26946" y="2069"/>
                  </a:lnTo>
                  <a:lnTo>
                    <a:pt x="27230" y="2296"/>
                  </a:lnTo>
                  <a:lnTo>
                    <a:pt x="27496" y="2524"/>
                  </a:lnTo>
                  <a:lnTo>
                    <a:pt x="27648" y="2619"/>
                  </a:lnTo>
                  <a:lnTo>
                    <a:pt x="27799" y="2714"/>
                  </a:lnTo>
                  <a:lnTo>
                    <a:pt x="27989" y="2790"/>
                  </a:lnTo>
                  <a:lnTo>
                    <a:pt x="28179" y="2847"/>
                  </a:lnTo>
                  <a:lnTo>
                    <a:pt x="28407" y="2904"/>
                  </a:lnTo>
                  <a:lnTo>
                    <a:pt x="28653" y="2904"/>
                  </a:lnTo>
                  <a:lnTo>
                    <a:pt x="28653" y="2904"/>
                  </a:lnTo>
                  <a:lnTo>
                    <a:pt x="28919" y="2904"/>
                  </a:lnTo>
                  <a:lnTo>
                    <a:pt x="29147" y="2847"/>
                  </a:lnTo>
                  <a:lnTo>
                    <a:pt x="29337" y="2790"/>
                  </a:lnTo>
                  <a:lnTo>
                    <a:pt x="29526" y="2714"/>
                  </a:lnTo>
                  <a:lnTo>
                    <a:pt x="29678" y="2619"/>
                  </a:lnTo>
                  <a:lnTo>
                    <a:pt x="29830" y="2524"/>
                  </a:lnTo>
                  <a:lnTo>
                    <a:pt x="30096" y="2296"/>
                  </a:lnTo>
                  <a:lnTo>
                    <a:pt x="30380" y="2069"/>
                  </a:lnTo>
                  <a:lnTo>
                    <a:pt x="30532" y="1955"/>
                  </a:lnTo>
                  <a:lnTo>
                    <a:pt x="30684" y="1860"/>
                  </a:lnTo>
                  <a:lnTo>
                    <a:pt x="30874" y="1784"/>
                  </a:lnTo>
                  <a:lnTo>
                    <a:pt x="31063" y="1727"/>
                  </a:lnTo>
                  <a:lnTo>
                    <a:pt x="31291" y="1689"/>
                  </a:lnTo>
                  <a:lnTo>
                    <a:pt x="31538" y="1670"/>
                  </a:lnTo>
                  <a:lnTo>
                    <a:pt x="31538" y="1670"/>
                  </a:lnTo>
                  <a:lnTo>
                    <a:pt x="31803" y="1689"/>
                  </a:lnTo>
                  <a:lnTo>
                    <a:pt x="32031" y="1727"/>
                  </a:lnTo>
                  <a:lnTo>
                    <a:pt x="32221" y="1784"/>
                  </a:lnTo>
                  <a:lnTo>
                    <a:pt x="32392" y="1860"/>
                  </a:lnTo>
                  <a:lnTo>
                    <a:pt x="32562" y="1955"/>
                  </a:lnTo>
                  <a:lnTo>
                    <a:pt x="32714" y="2069"/>
                  </a:lnTo>
                  <a:lnTo>
                    <a:pt x="32980" y="2296"/>
                  </a:lnTo>
                  <a:lnTo>
                    <a:pt x="33265" y="2524"/>
                  </a:lnTo>
                  <a:lnTo>
                    <a:pt x="33416" y="2619"/>
                  </a:lnTo>
                  <a:lnTo>
                    <a:pt x="33568" y="2714"/>
                  </a:lnTo>
                  <a:lnTo>
                    <a:pt x="33758" y="2790"/>
                  </a:lnTo>
                  <a:lnTo>
                    <a:pt x="33948" y="2847"/>
                  </a:lnTo>
                  <a:lnTo>
                    <a:pt x="34175" y="2904"/>
                  </a:lnTo>
                  <a:lnTo>
                    <a:pt x="34422" y="2904"/>
                  </a:lnTo>
                  <a:lnTo>
                    <a:pt x="34422" y="2904"/>
                  </a:lnTo>
                  <a:lnTo>
                    <a:pt x="34688" y="2904"/>
                  </a:lnTo>
                  <a:lnTo>
                    <a:pt x="34896" y="2847"/>
                  </a:lnTo>
                  <a:lnTo>
                    <a:pt x="35105" y="2790"/>
                  </a:lnTo>
                  <a:lnTo>
                    <a:pt x="35276" y="2714"/>
                  </a:lnTo>
                  <a:lnTo>
                    <a:pt x="35447" y="2619"/>
                  </a:lnTo>
                  <a:lnTo>
                    <a:pt x="35599" y="2524"/>
                  </a:lnTo>
                  <a:lnTo>
                    <a:pt x="35864" y="2296"/>
                  </a:lnTo>
                  <a:lnTo>
                    <a:pt x="36149" y="2069"/>
                  </a:lnTo>
                  <a:lnTo>
                    <a:pt x="36301" y="1955"/>
                  </a:lnTo>
                  <a:lnTo>
                    <a:pt x="36452" y="1860"/>
                  </a:lnTo>
                  <a:lnTo>
                    <a:pt x="36623" y="1784"/>
                  </a:lnTo>
                  <a:lnTo>
                    <a:pt x="36832" y="1727"/>
                  </a:lnTo>
                  <a:lnTo>
                    <a:pt x="37060" y="1689"/>
                  </a:lnTo>
                  <a:lnTo>
                    <a:pt x="37306" y="1670"/>
                  </a:lnTo>
                  <a:lnTo>
                    <a:pt x="37306" y="1670"/>
                  </a:lnTo>
                  <a:lnTo>
                    <a:pt x="37572" y="1689"/>
                  </a:lnTo>
                  <a:lnTo>
                    <a:pt x="37781" y="1727"/>
                  </a:lnTo>
                  <a:lnTo>
                    <a:pt x="37989" y="1784"/>
                  </a:lnTo>
                  <a:lnTo>
                    <a:pt x="38160" y="1860"/>
                  </a:lnTo>
                  <a:lnTo>
                    <a:pt x="38331" y="1955"/>
                  </a:lnTo>
                  <a:lnTo>
                    <a:pt x="38483" y="2069"/>
                  </a:lnTo>
                  <a:lnTo>
                    <a:pt x="38748" y="2296"/>
                  </a:lnTo>
                  <a:lnTo>
                    <a:pt x="39033" y="2524"/>
                  </a:lnTo>
                  <a:lnTo>
                    <a:pt x="39166" y="2619"/>
                  </a:lnTo>
                  <a:lnTo>
                    <a:pt x="39337" y="2714"/>
                  </a:lnTo>
                  <a:lnTo>
                    <a:pt x="39508" y="2790"/>
                  </a:lnTo>
                  <a:lnTo>
                    <a:pt x="39716" y="2847"/>
                  </a:lnTo>
                  <a:lnTo>
                    <a:pt x="39944" y="2904"/>
                  </a:lnTo>
                  <a:lnTo>
                    <a:pt x="40191" y="2904"/>
                  </a:lnTo>
                  <a:lnTo>
                    <a:pt x="40191" y="2904"/>
                  </a:lnTo>
                  <a:lnTo>
                    <a:pt x="40437" y="2904"/>
                  </a:lnTo>
                  <a:lnTo>
                    <a:pt x="40665" y="2847"/>
                  </a:lnTo>
                  <a:lnTo>
                    <a:pt x="40874" y="2790"/>
                  </a:lnTo>
                  <a:lnTo>
                    <a:pt x="41045" y="2714"/>
                  </a:lnTo>
                  <a:lnTo>
                    <a:pt x="41215" y="2619"/>
                  </a:lnTo>
                  <a:lnTo>
                    <a:pt x="41367" y="2524"/>
                  </a:lnTo>
                  <a:lnTo>
                    <a:pt x="41633" y="2296"/>
                  </a:lnTo>
                  <a:lnTo>
                    <a:pt x="41917" y="2069"/>
                  </a:lnTo>
                  <a:lnTo>
                    <a:pt x="42050" y="1955"/>
                  </a:lnTo>
                  <a:lnTo>
                    <a:pt x="42221" y="1860"/>
                  </a:lnTo>
                  <a:lnTo>
                    <a:pt x="42392" y="1784"/>
                  </a:lnTo>
                  <a:lnTo>
                    <a:pt x="42601" y="1727"/>
                  </a:lnTo>
                  <a:lnTo>
                    <a:pt x="42828" y="1689"/>
                  </a:lnTo>
                  <a:lnTo>
                    <a:pt x="43075" y="1670"/>
                  </a:lnTo>
                  <a:lnTo>
                    <a:pt x="43075" y="1670"/>
                  </a:lnTo>
                  <a:lnTo>
                    <a:pt x="43322" y="1689"/>
                  </a:lnTo>
                  <a:lnTo>
                    <a:pt x="43549" y="1727"/>
                  </a:lnTo>
                  <a:lnTo>
                    <a:pt x="43739" y="1784"/>
                  </a:lnTo>
                  <a:lnTo>
                    <a:pt x="43910" y="1860"/>
                  </a:lnTo>
                  <a:lnTo>
                    <a:pt x="44062" y="1955"/>
                  </a:lnTo>
                  <a:lnTo>
                    <a:pt x="44214" y="2050"/>
                  </a:lnTo>
                  <a:lnTo>
                    <a:pt x="44479" y="2258"/>
                  </a:lnTo>
                  <a:lnTo>
                    <a:pt x="44745" y="2486"/>
                  </a:lnTo>
                  <a:lnTo>
                    <a:pt x="44897" y="2581"/>
                  </a:lnTo>
                  <a:lnTo>
                    <a:pt x="45048" y="2676"/>
                  </a:lnTo>
                  <a:lnTo>
                    <a:pt x="45219" y="2771"/>
                  </a:lnTo>
                  <a:lnTo>
                    <a:pt x="45390" y="2828"/>
                  </a:lnTo>
                  <a:lnTo>
                    <a:pt x="45599" y="2885"/>
                  </a:lnTo>
                  <a:lnTo>
                    <a:pt x="45845" y="2904"/>
                  </a:lnTo>
                  <a:lnTo>
                    <a:pt x="45845" y="2904"/>
                  </a:lnTo>
                  <a:lnTo>
                    <a:pt x="45845" y="2904"/>
                  </a:lnTo>
                  <a:lnTo>
                    <a:pt x="46073" y="2885"/>
                  </a:lnTo>
                  <a:lnTo>
                    <a:pt x="46282" y="2828"/>
                  </a:lnTo>
                  <a:lnTo>
                    <a:pt x="46472" y="2771"/>
                  </a:lnTo>
                  <a:lnTo>
                    <a:pt x="46642" y="2695"/>
                  </a:lnTo>
                  <a:lnTo>
                    <a:pt x="46794" y="2600"/>
                  </a:lnTo>
                  <a:lnTo>
                    <a:pt x="46946" y="2486"/>
                  </a:lnTo>
                  <a:lnTo>
                    <a:pt x="47212" y="2277"/>
                  </a:lnTo>
                  <a:lnTo>
                    <a:pt x="47477" y="2050"/>
                  </a:lnTo>
                  <a:lnTo>
                    <a:pt x="47629" y="1955"/>
                  </a:lnTo>
                  <a:lnTo>
                    <a:pt x="47781" y="1860"/>
                  </a:lnTo>
                  <a:lnTo>
                    <a:pt x="47952" y="1784"/>
                  </a:lnTo>
                  <a:lnTo>
                    <a:pt x="48160" y="1727"/>
                  </a:lnTo>
                  <a:lnTo>
                    <a:pt x="48369" y="1689"/>
                  </a:lnTo>
                  <a:lnTo>
                    <a:pt x="48616" y="1670"/>
                  </a:lnTo>
                  <a:lnTo>
                    <a:pt x="48616" y="1670"/>
                  </a:lnTo>
                  <a:lnTo>
                    <a:pt x="48882" y="1689"/>
                  </a:lnTo>
                  <a:lnTo>
                    <a:pt x="49109" y="1727"/>
                  </a:lnTo>
                  <a:lnTo>
                    <a:pt x="49299" y="1784"/>
                  </a:lnTo>
                  <a:lnTo>
                    <a:pt x="49470" y="1860"/>
                  </a:lnTo>
                  <a:lnTo>
                    <a:pt x="49641" y="1955"/>
                  </a:lnTo>
                  <a:lnTo>
                    <a:pt x="49792" y="2069"/>
                  </a:lnTo>
                  <a:lnTo>
                    <a:pt x="50058" y="2296"/>
                  </a:lnTo>
                  <a:lnTo>
                    <a:pt x="50343" y="2524"/>
                  </a:lnTo>
                  <a:lnTo>
                    <a:pt x="50494" y="2619"/>
                  </a:lnTo>
                  <a:lnTo>
                    <a:pt x="50646" y="2714"/>
                  </a:lnTo>
                  <a:lnTo>
                    <a:pt x="50836" y="2790"/>
                  </a:lnTo>
                  <a:lnTo>
                    <a:pt x="51026" y="2847"/>
                  </a:lnTo>
                  <a:lnTo>
                    <a:pt x="51254" y="2904"/>
                  </a:lnTo>
                  <a:lnTo>
                    <a:pt x="51500" y="2904"/>
                  </a:lnTo>
                  <a:lnTo>
                    <a:pt x="51500" y="2904"/>
                  </a:lnTo>
                  <a:lnTo>
                    <a:pt x="51766" y="2904"/>
                  </a:lnTo>
                  <a:lnTo>
                    <a:pt x="51975" y="2847"/>
                  </a:lnTo>
                  <a:lnTo>
                    <a:pt x="52183" y="2790"/>
                  </a:lnTo>
                  <a:lnTo>
                    <a:pt x="52354" y="2714"/>
                  </a:lnTo>
                  <a:lnTo>
                    <a:pt x="52525" y="2619"/>
                  </a:lnTo>
                  <a:lnTo>
                    <a:pt x="52677" y="2524"/>
                  </a:lnTo>
                  <a:lnTo>
                    <a:pt x="52942" y="2296"/>
                  </a:lnTo>
                  <a:lnTo>
                    <a:pt x="53227" y="2069"/>
                  </a:lnTo>
                  <a:lnTo>
                    <a:pt x="53379" y="1955"/>
                  </a:lnTo>
                  <a:lnTo>
                    <a:pt x="53531" y="1860"/>
                  </a:lnTo>
                  <a:lnTo>
                    <a:pt x="53701" y="1784"/>
                  </a:lnTo>
                  <a:lnTo>
                    <a:pt x="53910" y="1727"/>
                  </a:lnTo>
                  <a:lnTo>
                    <a:pt x="54138" y="1689"/>
                  </a:lnTo>
                  <a:lnTo>
                    <a:pt x="54385" y="1670"/>
                  </a:lnTo>
                  <a:lnTo>
                    <a:pt x="54385" y="1670"/>
                  </a:lnTo>
                  <a:lnTo>
                    <a:pt x="54631" y="1689"/>
                  </a:lnTo>
                  <a:lnTo>
                    <a:pt x="54859" y="1727"/>
                  </a:lnTo>
                  <a:lnTo>
                    <a:pt x="55068" y="1784"/>
                  </a:lnTo>
                  <a:lnTo>
                    <a:pt x="55238" y="1860"/>
                  </a:lnTo>
                  <a:lnTo>
                    <a:pt x="55409" y="1955"/>
                  </a:lnTo>
                  <a:lnTo>
                    <a:pt x="55561" y="2069"/>
                  </a:lnTo>
                  <a:lnTo>
                    <a:pt x="55827" y="2296"/>
                  </a:lnTo>
                  <a:lnTo>
                    <a:pt x="56111" y="2524"/>
                  </a:lnTo>
                  <a:lnTo>
                    <a:pt x="56244" y="2619"/>
                  </a:lnTo>
                  <a:lnTo>
                    <a:pt x="56415" y="2714"/>
                  </a:lnTo>
                  <a:lnTo>
                    <a:pt x="56586" y="2790"/>
                  </a:lnTo>
                  <a:lnTo>
                    <a:pt x="56794" y="2847"/>
                  </a:lnTo>
                  <a:lnTo>
                    <a:pt x="57022" y="2904"/>
                  </a:lnTo>
                  <a:lnTo>
                    <a:pt x="57269" y="2904"/>
                  </a:lnTo>
                  <a:lnTo>
                    <a:pt x="57269" y="2904"/>
                  </a:lnTo>
                  <a:lnTo>
                    <a:pt x="57516" y="2904"/>
                  </a:lnTo>
                  <a:lnTo>
                    <a:pt x="57743" y="2847"/>
                  </a:lnTo>
                  <a:lnTo>
                    <a:pt x="57952" y="2790"/>
                  </a:lnTo>
                  <a:lnTo>
                    <a:pt x="58123" y="2714"/>
                  </a:lnTo>
                  <a:lnTo>
                    <a:pt x="58294" y="2619"/>
                  </a:lnTo>
                  <a:lnTo>
                    <a:pt x="58426" y="2524"/>
                  </a:lnTo>
                  <a:lnTo>
                    <a:pt x="58711" y="2296"/>
                  </a:lnTo>
                  <a:lnTo>
                    <a:pt x="58977" y="2069"/>
                  </a:lnTo>
                  <a:lnTo>
                    <a:pt x="59128" y="1955"/>
                  </a:lnTo>
                  <a:lnTo>
                    <a:pt x="59299" y="1860"/>
                  </a:lnTo>
                  <a:lnTo>
                    <a:pt x="59470" y="1784"/>
                  </a:lnTo>
                  <a:lnTo>
                    <a:pt x="59679" y="1727"/>
                  </a:lnTo>
                  <a:lnTo>
                    <a:pt x="59906" y="1689"/>
                  </a:lnTo>
                  <a:lnTo>
                    <a:pt x="60153" y="1670"/>
                  </a:lnTo>
                  <a:lnTo>
                    <a:pt x="60153" y="1670"/>
                  </a:lnTo>
                  <a:lnTo>
                    <a:pt x="60400" y="1689"/>
                  </a:lnTo>
                  <a:lnTo>
                    <a:pt x="60628" y="1727"/>
                  </a:lnTo>
                  <a:lnTo>
                    <a:pt x="60836" y="1784"/>
                  </a:lnTo>
                  <a:lnTo>
                    <a:pt x="61007" y="1860"/>
                  </a:lnTo>
                  <a:lnTo>
                    <a:pt x="61178" y="1955"/>
                  </a:lnTo>
                  <a:lnTo>
                    <a:pt x="61311" y="2069"/>
                  </a:lnTo>
                  <a:lnTo>
                    <a:pt x="61595" y="2296"/>
                  </a:lnTo>
                  <a:lnTo>
                    <a:pt x="61861" y="2524"/>
                  </a:lnTo>
                  <a:lnTo>
                    <a:pt x="62013" y="2619"/>
                  </a:lnTo>
                  <a:lnTo>
                    <a:pt x="62184" y="2714"/>
                  </a:lnTo>
                  <a:lnTo>
                    <a:pt x="62354" y="2790"/>
                  </a:lnTo>
                  <a:lnTo>
                    <a:pt x="62563" y="2847"/>
                  </a:lnTo>
                  <a:lnTo>
                    <a:pt x="62772" y="2904"/>
                  </a:lnTo>
                  <a:lnTo>
                    <a:pt x="63037" y="2904"/>
                  </a:lnTo>
                  <a:lnTo>
                    <a:pt x="63037" y="2904"/>
                  </a:lnTo>
                  <a:lnTo>
                    <a:pt x="63284" y="2904"/>
                  </a:lnTo>
                  <a:lnTo>
                    <a:pt x="63512" y="2847"/>
                  </a:lnTo>
                  <a:lnTo>
                    <a:pt x="63721" y="2790"/>
                  </a:lnTo>
                  <a:lnTo>
                    <a:pt x="63891" y="2714"/>
                  </a:lnTo>
                  <a:lnTo>
                    <a:pt x="64043" y="2619"/>
                  </a:lnTo>
                  <a:lnTo>
                    <a:pt x="64195" y="2524"/>
                  </a:lnTo>
                  <a:lnTo>
                    <a:pt x="64480" y="2296"/>
                  </a:lnTo>
                  <a:lnTo>
                    <a:pt x="64745" y="2069"/>
                  </a:lnTo>
                  <a:lnTo>
                    <a:pt x="64897" y="1955"/>
                  </a:lnTo>
                  <a:lnTo>
                    <a:pt x="65068" y="1860"/>
                  </a:lnTo>
                  <a:lnTo>
                    <a:pt x="65239" y="1784"/>
                  </a:lnTo>
                  <a:lnTo>
                    <a:pt x="65447" y="1727"/>
                  </a:lnTo>
                  <a:lnTo>
                    <a:pt x="65656" y="1689"/>
                  </a:lnTo>
                  <a:lnTo>
                    <a:pt x="65922" y="1670"/>
                  </a:lnTo>
                  <a:lnTo>
                    <a:pt x="65922" y="1670"/>
                  </a:lnTo>
                  <a:lnTo>
                    <a:pt x="66168" y="1689"/>
                  </a:lnTo>
                  <a:lnTo>
                    <a:pt x="66377" y="1727"/>
                  </a:lnTo>
                  <a:lnTo>
                    <a:pt x="66586" y="1784"/>
                  </a:lnTo>
                  <a:lnTo>
                    <a:pt x="66757" y="1860"/>
                  </a:lnTo>
                  <a:lnTo>
                    <a:pt x="66909" y="1955"/>
                  </a:lnTo>
                  <a:lnTo>
                    <a:pt x="67060" y="2050"/>
                  </a:lnTo>
                  <a:lnTo>
                    <a:pt x="67326" y="2258"/>
                  </a:lnTo>
                  <a:lnTo>
                    <a:pt x="67592" y="2486"/>
                  </a:lnTo>
                  <a:lnTo>
                    <a:pt x="67743" y="2581"/>
                  </a:lnTo>
                  <a:lnTo>
                    <a:pt x="67895" y="2676"/>
                  </a:lnTo>
                  <a:lnTo>
                    <a:pt x="68047" y="2771"/>
                  </a:lnTo>
                  <a:lnTo>
                    <a:pt x="68237" y="2828"/>
                  </a:lnTo>
                  <a:lnTo>
                    <a:pt x="68446" y="2885"/>
                  </a:lnTo>
                  <a:lnTo>
                    <a:pt x="68673" y="2904"/>
                  </a:lnTo>
                  <a:lnTo>
                    <a:pt x="68673" y="2904"/>
                  </a:lnTo>
                  <a:lnTo>
                    <a:pt x="68673" y="2904"/>
                  </a:lnTo>
                  <a:lnTo>
                    <a:pt x="68920" y="2885"/>
                  </a:lnTo>
                  <a:lnTo>
                    <a:pt x="69129" y="2828"/>
                  </a:lnTo>
                  <a:lnTo>
                    <a:pt x="69318" y="2771"/>
                  </a:lnTo>
                  <a:lnTo>
                    <a:pt x="69489" y="2695"/>
                  </a:lnTo>
                  <a:lnTo>
                    <a:pt x="69641" y="2600"/>
                  </a:lnTo>
                  <a:lnTo>
                    <a:pt x="69774" y="2486"/>
                  </a:lnTo>
                  <a:lnTo>
                    <a:pt x="70040" y="2277"/>
                  </a:lnTo>
                  <a:lnTo>
                    <a:pt x="70324" y="2050"/>
                  </a:lnTo>
                  <a:lnTo>
                    <a:pt x="70457" y="1955"/>
                  </a:lnTo>
                  <a:lnTo>
                    <a:pt x="70628" y="1860"/>
                  </a:lnTo>
                  <a:lnTo>
                    <a:pt x="70799" y="1784"/>
                  </a:lnTo>
                  <a:lnTo>
                    <a:pt x="70988" y="1727"/>
                  </a:lnTo>
                  <a:lnTo>
                    <a:pt x="71216" y="1689"/>
                  </a:lnTo>
                  <a:lnTo>
                    <a:pt x="71463" y="1670"/>
                  </a:lnTo>
                  <a:lnTo>
                    <a:pt x="71463" y="1670"/>
                  </a:lnTo>
                  <a:lnTo>
                    <a:pt x="71709" y="1689"/>
                  </a:lnTo>
                  <a:lnTo>
                    <a:pt x="71937" y="1727"/>
                  </a:lnTo>
                  <a:lnTo>
                    <a:pt x="72146" y="1784"/>
                  </a:lnTo>
                  <a:lnTo>
                    <a:pt x="72317" y="1860"/>
                  </a:lnTo>
                  <a:lnTo>
                    <a:pt x="72487" y="1955"/>
                  </a:lnTo>
                  <a:lnTo>
                    <a:pt x="72620" y="2069"/>
                  </a:lnTo>
                  <a:lnTo>
                    <a:pt x="72905" y="2296"/>
                  </a:lnTo>
                  <a:lnTo>
                    <a:pt x="73189" y="2524"/>
                  </a:lnTo>
                  <a:lnTo>
                    <a:pt x="73322" y="2619"/>
                  </a:lnTo>
                  <a:lnTo>
                    <a:pt x="73493" y="2714"/>
                  </a:lnTo>
                  <a:lnTo>
                    <a:pt x="73664" y="2790"/>
                  </a:lnTo>
                  <a:lnTo>
                    <a:pt x="73873" y="2847"/>
                  </a:lnTo>
                  <a:lnTo>
                    <a:pt x="74100" y="2904"/>
                  </a:lnTo>
                  <a:lnTo>
                    <a:pt x="74347" y="2904"/>
                  </a:lnTo>
                  <a:lnTo>
                    <a:pt x="74347" y="2904"/>
                  </a:lnTo>
                  <a:lnTo>
                    <a:pt x="74594" y="2904"/>
                  </a:lnTo>
                  <a:lnTo>
                    <a:pt x="74821" y="2847"/>
                  </a:lnTo>
                  <a:lnTo>
                    <a:pt x="75030" y="2790"/>
                  </a:lnTo>
                  <a:lnTo>
                    <a:pt x="75201" y="2714"/>
                  </a:lnTo>
                  <a:lnTo>
                    <a:pt x="75372" y="2619"/>
                  </a:lnTo>
                  <a:lnTo>
                    <a:pt x="75505" y="2524"/>
                  </a:lnTo>
                  <a:lnTo>
                    <a:pt x="75789" y="2296"/>
                  </a:lnTo>
                  <a:lnTo>
                    <a:pt x="76055" y="2069"/>
                  </a:lnTo>
                  <a:lnTo>
                    <a:pt x="76207" y="1955"/>
                  </a:lnTo>
                  <a:lnTo>
                    <a:pt x="76377" y="1860"/>
                  </a:lnTo>
                  <a:lnTo>
                    <a:pt x="76548" y="1784"/>
                  </a:lnTo>
                  <a:lnTo>
                    <a:pt x="76757" y="1727"/>
                  </a:lnTo>
                  <a:lnTo>
                    <a:pt x="76966" y="1689"/>
                  </a:lnTo>
                  <a:lnTo>
                    <a:pt x="77231" y="1670"/>
                  </a:lnTo>
                  <a:lnTo>
                    <a:pt x="77231" y="1670"/>
                  </a:lnTo>
                  <a:lnTo>
                    <a:pt x="77478" y="1689"/>
                  </a:lnTo>
                  <a:lnTo>
                    <a:pt x="77706" y="1727"/>
                  </a:lnTo>
                  <a:lnTo>
                    <a:pt x="77914" y="1784"/>
                  </a:lnTo>
                  <a:lnTo>
                    <a:pt x="78085" y="1860"/>
                  </a:lnTo>
                  <a:lnTo>
                    <a:pt x="78237" y="1955"/>
                  </a:lnTo>
                  <a:lnTo>
                    <a:pt x="78389" y="2069"/>
                  </a:lnTo>
                  <a:lnTo>
                    <a:pt x="78673" y="2296"/>
                  </a:lnTo>
                  <a:lnTo>
                    <a:pt x="78939" y="2524"/>
                  </a:lnTo>
                  <a:lnTo>
                    <a:pt x="79091" y="2619"/>
                  </a:lnTo>
                  <a:lnTo>
                    <a:pt x="79262" y="2714"/>
                  </a:lnTo>
                  <a:lnTo>
                    <a:pt x="79433" y="2790"/>
                  </a:lnTo>
                  <a:lnTo>
                    <a:pt x="79641" y="2847"/>
                  </a:lnTo>
                  <a:lnTo>
                    <a:pt x="79850" y="2904"/>
                  </a:lnTo>
                  <a:lnTo>
                    <a:pt x="80116" y="2904"/>
                  </a:lnTo>
                  <a:lnTo>
                    <a:pt x="80116" y="2904"/>
                  </a:lnTo>
                  <a:lnTo>
                    <a:pt x="80362" y="2904"/>
                  </a:lnTo>
                  <a:lnTo>
                    <a:pt x="80590" y="2847"/>
                  </a:lnTo>
                  <a:lnTo>
                    <a:pt x="80780" y="2790"/>
                  </a:lnTo>
                  <a:lnTo>
                    <a:pt x="80970" y="2714"/>
                  </a:lnTo>
                  <a:lnTo>
                    <a:pt x="81121" y="2619"/>
                  </a:lnTo>
                  <a:lnTo>
                    <a:pt x="81273" y="2524"/>
                  </a:lnTo>
                  <a:lnTo>
                    <a:pt x="81558" y="2296"/>
                  </a:lnTo>
                  <a:lnTo>
                    <a:pt x="81823" y="2069"/>
                  </a:lnTo>
                  <a:lnTo>
                    <a:pt x="81975" y="1955"/>
                  </a:lnTo>
                  <a:lnTo>
                    <a:pt x="82146" y="1860"/>
                  </a:lnTo>
                  <a:lnTo>
                    <a:pt x="82317" y="1784"/>
                  </a:lnTo>
                  <a:lnTo>
                    <a:pt x="82507" y="1727"/>
                  </a:lnTo>
                  <a:lnTo>
                    <a:pt x="82734" y="1689"/>
                  </a:lnTo>
                  <a:lnTo>
                    <a:pt x="83000" y="1670"/>
                  </a:lnTo>
                  <a:lnTo>
                    <a:pt x="83000" y="1670"/>
                  </a:lnTo>
                  <a:lnTo>
                    <a:pt x="83247" y="1689"/>
                  </a:lnTo>
                  <a:lnTo>
                    <a:pt x="83474" y="1727"/>
                  </a:lnTo>
                  <a:lnTo>
                    <a:pt x="83664" y="1784"/>
                  </a:lnTo>
                  <a:lnTo>
                    <a:pt x="83854" y="1860"/>
                  </a:lnTo>
                  <a:lnTo>
                    <a:pt x="84006" y="1955"/>
                  </a:lnTo>
                  <a:lnTo>
                    <a:pt x="84157" y="2069"/>
                  </a:lnTo>
                  <a:lnTo>
                    <a:pt x="84442" y="2296"/>
                  </a:lnTo>
                  <a:lnTo>
                    <a:pt x="84708" y="2524"/>
                  </a:lnTo>
                  <a:lnTo>
                    <a:pt x="84860" y="2619"/>
                  </a:lnTo>
                  <a:lnTo>
                    <a:pt x="85011" y="2714"/>
                  </a:lnTo>
                  <a:lnTo>
                    <a:pt x="85201" y="2790"/>
                  </a:lnTo>
                  <a:lnTo>
                    <a:pt x="85391" y="2847"/>
                  </a:lnTo>
                  <a:lnTo>
                    <a:pt x="85619" y="2904"/>
                  </a:lnTo>
                  <a:lnTo>
                    <a:pt x="85884" y="2904"/>
                  </a:lnTo>
                  <a:lnTo>
                    <a:pt x="85884" y="2904"/>
                  </a:lnTo>
                  <a:lnTo>
                    <a:pt x="86131" y="2904"/>
                  </a:lnTo>
                  <a:lnTo>
                    <a:pt x="86359" y="2847"/>
                  </a:lnTo>
                  <a:lnTo>
                    <a:pt x="86548" y="2790"/>
                  </a:lnTo>
                  <a:lnTo>
                    <a:pt x="86738" y="2714"/>
                  </a:lnTo>
                  <a:lnTo>
                    <a:pt x="86890" y="2619"/>
                  </a:lnTo>
                  <a:lnTo>
                    <a:pt x="87042" y="2524"/>
                  </a:lnTo>
                  <a:lnTo>
                    <a:pt x="87326" y="2296"/>
                  </a:lnTo>
                  <a:lnTo>
                    <a:pt x="87592" y="2069"/>
                  </a:lnTo>
                  <a:lnTo>
                    <a:pt x="87744" y="1955"/>
                  </a:lnTo>
                  <a:lnTo>
                    <a:pt x="87896" y="1860"/>
                  </a:lnTo>
                  <a:lnTo>
                    <a:pt x="88085" y="1784"/>
                  </a:lnTo>
                  <a:lnTo>
                    <a:pt x="88275" y="1727"/>
                  </a:lnTo>
                  <a:lnTo>
                    <a:pt x="88503" y="1689"/>
                  </a:lnTo>
                  <a:lnTo>
                    <a:pt x="88769" y="1670"/>
                  </a:lnTo>
                  <a:lnTo>
                    <a:pt x="88769" y="1670"/>
                  </a:lnTo>
                  <a:lnTo>
                    <a:pt x="88977" y="1689"/>
                  </a:lnTo>
                  <a:lnTo>
                    <a:pt x="89167" y="1708"/>
                  </a:lnTo>
                  <a:lnTo>
                    <a:pt x="89338" y="1746"/>
                  </a:lnTo>
                  <a:lnTo>
                    <a:pt x="89509" y="1822"/>
                  </a:lnTo>
                  <a:lnTo>
                    <a:pt x="89641" y="1879"/>
                  </a:lnTo>
                  <a:lnTo>
                    <a:pt x="89774" y="1955"/>
                  </a:lnTo>
                  <a:lnTo>
                    <a:pt x="90021" y="2145"/>
                  </a:lnTo>
                  <a:lnTo>
                    <a:pt x="90249" y="2334"/>
                  </a:lnTo>
                  <a:lnTo>
                    <a:pt x="90476" y="2524"/>
                  </a:lnTo>
                  <a:lnTo>
                    <a:pt x="90609" y="2619"/>
                  </a:lnTo>
                  <a:lnTo>
                    <a:pt x="90742" y="2695"/>
                  </a:lnTo>
                  <a:lnTo>
                    <a:pt x="90894" y="2752"/>
                  </a:lnTo>
                  <a:lnTo>
                    <a:pt x="91046" y="2828"/>
                  </a:lnTo>
                  <a:lnTo>
                    <a:pt x="91046" y="1177"/>
                  </a:lnTo>
                  <a:lnTo>
                    <a:pt x="91046" y="1177"/>
                  </a:lnTo>
                  <a:lnTo>
                    <a:pt x="90875" y="1120"/>
                  </a:lnTo>
                  <a:lnTo>
                    <a:pt x="90723" y="1044"/>
                  </a:lnTo>
                  <a:lnTo>
                    <a:pt x="90571" y="968"/>
                  </a:lnTo>
                  <a:lnTo>
                    <a:pt x="90438" y="892"/>
                  </a:lnTo>
                  <a:lnTo>
                    <a:pt x="90192" y="683"/>
                  </a:lnTo>
                  <a:lnTo>
                    <a:pt x="89964" y="494"/>
                  </a:lnTo>
                  <a:lnTo>
                    <a:pt x="89717" y="304"/>
                  </a:lnTo>
                  <a:lnTo>
                    <a:pt x="89585" y="228"/>
                  </a:lnTo>
                  <a:lnTo>
                    <a:pt x="89433" y="152"/>
                  </a:lnTo>
                  <a:lnTo>
                    <a:pt x="89262" y="95"/>
                  </a:lnTo>
                  <a:lnTo>
                    <a:pt x="89091" y="38"/>
                  </a:lnTo>
                  <a:lnTo>
                    <a:pt x="88901" y="0"/>
                  </a:lnTo>
                  <a:lnTo>
                    <a:pt x="88674" y="0"/>
                  </a:lnTo>
                  <a:lnTo>
                    <a:pt x="88674" y="0"/>
                  </a:lnTo>
                  <a:lnTo>
                    <a:pt x="88408" y="19"/>
                  </a:lnTo>
                  <a:lnTo>
                    <a:pt x="88199" y="57"/>
                  </a:lnTo>
                  <a:lnTo>
                    <a:pt x="87991" y="114"/>
                  </a:lnTo>
                  <a:lnTo>
                    <a:pt x="87820" y="190"/>
                  </a:lnTo>
                  <a:lnTo>
                    <a:pt x="87649" y="285"/>
                  </a:lnTo>
                  <a:lnTo>
                    <a:pt x="87497" y="399"/>
                  </a:lnTo>
                  <a:lnTo>
                    <a:pt x="87232" y="608"/>
                  </a:lnTo>
                  <a:lnTo>
                    <a:pt x="86947" y="835"/>
                  </a:lnTo>
                  <a:lnTo>
                    <a:pt x="86814" y="949"/>
                  </a:lnTo>
                  <a:lnTo>
                    <a:pt x="86643" y="1044"/>
                  </a:lnTo>
                  <a:lnTo>
                    <a:pt x="86473" y="1120"/>
                  </a:lnTo>
                  <a:lnTo>
                    <a:pt x="86264" y="1177"/>
                  </a:lnTo>
                  <a:lnTo>
                    <a:pt x="86036" y="1215"/>
                  </a:lnTo>
                  <a:lnTo>
                    <a:pt x="85789" y="12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
            <p:cNvSpPr/>
            <p:nvPr/>
          </p:nvSpPr>
          <p:spPr>
            <a:xfrm>
              <a:off x="30309" y="4716734"/>
              <a:ext cx="9125176" cy="426769"/>
            </a:xfrm>
            <a:custGeom>
              <a:avLst/>
              <a:gdLst/>
              <a:ahLst/>
              <a:cxnLst/>
              <a:rect l="l" t="t" r="r" b="b"/>
              <a:pathLst>
                <a:path w="90895" h="4251" extrusionOk="0">
                  <a:moveTo>
                    <a:pt x="2790" y="0"/>
                  </a:moveTo>
                  <a:lnTo>
                    <a:pt x="2544" y="19"/>
                  </a:lnTo>
                  <a:lnTo>
                    <a:pt x="2316" y="57"/>
                  </a:lnTo>
                  <a:lnTo>
                    <a:pt x="2126" y="114"/>
                  </a:lnTo>
                  <a:lnTo>
                    <a:pt x="1955" y="190"/>
                  </a:lnTo>
                  <a:lnTo>
                    <a:pt x="1785" y="285"/>
                  </a:lnTo>
                  <a:lnTo>
                    <a:pt x="1633" y="380"/>
                  </a:lnTo>
                  <a:lnTo>
                    <a:pt x="1367" y="607"/>
                  </a:lnTo>
                  <a:lnTo>
                    <a:pt x="1101" y="816"/>
                  </a:lnTo>
                  <a:lnTo>
                    <a:pt x="969" y="930"/>
                  </a:lnTo>
                  <a:lnTo>
                    <a:pt x="798" y="1025"/>
                  </a:lnTo>
                  <a:lnTo>
                    <a:pt x="646" y="1101"/>
                  </a:lnTo>
                  <a:lnTo>
                    <a:pt x="456" y="1158"/>
                  </a:lnTo>
                  <a:lnTo>
                    <a:pt x="247" y="1215"/>
                  </a:lnTo>
                  <a:lnTo>
                    <a:pt x="1" y="1234"/>
                  </a:lnTo>
                  <a:lnTo>
                    <a:pt x="1" y="3264"/>
                  </a:lnTo>
                  <a:lnTo>
                    <a:pt x="1" y="4251"/>
                  </a:lnTo>
                  <a:lnTo>
                    <a:pt x="90895" y="4251"/>
                  </a:lnTo>
                  <a:lnTo>
                    <a:pt x="90895" y="1158"/>
                  </a:lnTo>
                  <a:lnTo>
                    <a:pt x="90743" y="1082"/>
                  </a:lnTo>
                  <a:lnTo>
                    <a:pt x="90591" y="1025"/>
                  </a:lnTo>
                  <a:lnTo>
                    <a:pt x="90458" y="949"/>
                  </a:lnTo>
                  <a:lnTo>
                    <a:pt x="90325" y="854"/>
                  </a:lnTo>
                  <a:lnTo>
                    <a:pt x="90098" y="664"/>
                  </a:lnTo>
                  <a:lnTo>
                    <a:pt x="89870" y="475"/>
                  </a:lnTo>
                  <a:lnTo>
                    <a:pt x="89623" y="285"/>
                  </a:lnTo>
                  <a:lnTo>
                    <a:pt x="89490" y="209"/>
                  </a:lnTo>
                  <a:lnTo>
                    <a:pt x="89358" y="152"/>
                  </a:lnTo>
                  <a:lnTo>
                    <a:pt x="89187" y="76"/>
                  </a:lnTo>
                  <a:lnTo>
                    <a:pt x="89016" y="38"/>
                  </a:lnTo>
                  <a:lnTo>
                    <a:pt x="88826" y="19"/>
                  </a:lnTo>
                  <a:lnTo>
                    <a:pt x="88618" y="0"/>
                  </a:lnTo>
                  <a:lnTo>
                    <a:pt x="88352" y="19"/>
                  </a:lnTo>
                  <a:lnTo>
                    <a:pt x="88124" y="57"/>
                  </a:lnTo>
                  <a:lnTo>
                    <a:pt x="87934" y="114"/>
                  </a:lnTo>
                  <a:lnTo>
                    <a:pt x="87745" y="190"/>
                  </a:lnTo>
                  <a:lnTo>
                    <a:pt x="87593" y="285"/>
                  </a:lnTo>
                  <a:lnTo>
                    <a:pt x="87441" y="399"/>
                  </a:lnTo>
                  <a:lnTo>
                    <a:pt x="87175" y="626"/>
                  </a:lnTo>
                  <a:lnTo>
                    <a:pt x="86891" y="854"/>
                  </a:lnTo>
                  <a:lnTo>
                    <a:pt x="86739" y="949"/>
                  </a:lnTo>
                  <a:lnTo>
                    <a:pt x="86587" y="1044"/>
                  </a:lnTo>
                  <a:lnTo>
                    <a:pt x="86397" y="1120"/>
                  </a:lnTo>
                  <a:lnTo>
                    <a:pt x="86208" y="1177"/>
                  </a:lnTo>
                  <a:lnTo>
                    <a:pt x="85980" y="1234"/>
                  </a:lnTo>
                  <a:lnTo>
                    <a:pt x="85468" y="1234"/>
                  </a:lnTo>
                  <a:lnTo>
                    <a:pt x="85240" y="1177"/>
                  </a:lnTo>
                  <a:lnTo>
                    <a:pt x="85050" y="1120"/>
                  </a:lnTo>
                  <a:lnTo>
                    <a:pt x="84860" y="1044"/>
                  </a:lnTo>
                  <a:lnTo>
                    <a:pt x="84709" y="949"/>
                  </a:lnTo>
                  <a:lnTo>
                    <a:pt x="84557" y="854"/>
                  </a:lnTo>
                  <a:lnTo>
                    <a:pt x="84291" y="626"/>
                  </a:lnTo>
                  <a:lnTo>
                    <a:pt x="84006" y="399"/>
                  </a:lnTo>
                  <a:lnTo>
                    <a:pt x="83855" y="285"/>
                  </a:lnTo>
                  <a:lnTo>
                    <a:pt x="83703" y="190"/>
                  </a:lnTo>
                  <a:lnTo>
                    <a:pt x="83513" y="114"/>
                  </a:lnTo>
                  <a:lnTo>
                    <a:pt x="83323" y="57"/>
                  </a:lnTo>
                  <a:lnTo>
                    <a:pt x="83096" y="19"/>
                  </a:lnTo>
                  <a:lnTo>
                    <a:pt x="82849" y="0"/>
                  </a:lnTo>
                  <a:lnTo>
                    <a:pt x="82583" y="19"/>
                  </a:lnTo>
                  <a:lnTo>
                    <a:pt x="82356" y="57"/>
                  </a:lnTo>
                  <a:lnTo>
                    <a:pt x="82166" y="114"/>
                  </a:lnTo>
                  <a:lnTo>
                    <a:pt x="81995" y="190"/>
                  </a:lnTo>
                  <a:lnTo>
                    <a:pt x="81824" y="285"/>
                  </a:lnTo>
                  <a:lnTo>
                    <a:pt x="81672" y="399"/>
                  </a:lnTo>
                  <a:lnTo>
                    <a:pt x="81407" y="626"/>
                  </a:lnTo>
                  <a:lnTo>
                    <a:pt x="81122" y="854"/>
                  </a:lnTo>
                  <a:lnTo>
                    <a:pt x="80970" y="949"/>
                  </a:lnTo>
                  <a:lnTo>
                    <a:pt x="80819" y="1044"/>
                  </a:lnTo>
                  <a:lnTo>
                    <a:pt x="80629" y="1120"/>
                  </a:lnTo>
                  <a:lnTo>
                    <a:pt x="80439" y="1177"/>
                  </a:lnTo>
                  <a:lnTo>
                    <a:pt x="80211" y="1234"/>
                  </a:lnTo>
                  <a:lnTo>
                    <a:pt x="79699" y="1234"/>
                  </a:lnTo>
                  <a:lnTo>
                    <a:pt x="79490" y="1177"/>
                  </a:lnTo>
                  <a:lnTo>
                    <a:pt x="79282" y="1120"/>
                  </a:lnTo>
                  <a:lnTo>
                    <a:pt x="79111" y="1044"/>
                  </a:lnTo>
                  <a:lnTo>
                    <a:pt x="78940" y="949"/>
                  </a:lnTo>
                  <a:lnTo>
                    <a:pt x="78788" y="854"/>
                  </a:lnTo>
                  <a:lnTo>
                    <a:pt x="78522" y="626"/>
                  </a:lnTo>
                  <a:lnTo>
                    <a:pt x="78238" y="399"/>
                  </a:lnTo>
                  <a:lnTo>
                    <a:pt x="78086" y="285"/>
                  </a:lnTo>
                  <a:lnTo>
                    <a:pt x="77934" y="190"/>
                  </a:lnTo>
                  <a:lnTo>
                    <a:pt x="77763" y="114"/>
                  </a:lnTo>
                  <a:lnTo>
                    <a:pt x="77555" y="57"/>
                  </a:lnTo>
                  <a:lnTo>
                    <a:pt x="77327" y="19"/>
                  </a:lnTo>
                  <a:lnTo>
                    <a:pt x="77080" y="0"/>
                  </a:lnTo>
                  <a:lnTo>
                    <a:pt x="76815" y="19"/>
                  </a:lnTo>
                  <a:lnTo>
                    <a:pt x="76606" y="57"/>
                  </a:lnTo>
                  <a:lnTo>
                    <a:pt x="76397" y="114"/>
                  </a:lnTo>
                  <a:lnTo>
                    <a:pt x="76226" y="190"/>
                  </a:lnTo>
                  <a:lnTo>
                    <a:pt x="76056" y="285"/>
                  </a:lnTo>
                  <a:lnTo>
                    <a:pt x="75904" y="399"/>
                  </a:lnTo>
                  <a:lnTo>
                    <a:pt x="75638" y="626"/>
                  </a:lnTo>
                  <a:lnTo>
                    <a:pt x="75354" y="854"/>
                  </a:lnTo>
                  <a:lnTo>
                    <a:pt x="75221" y="949"/>
                  </a:lnTo>
                  <a:lnTo>
                    <a:pt x="75050" y="1044"/>
                  </a:lnTo>
                  <a:lnTo>
                    <a:pt x="74879" y="1120"/>
                  </a:lnTo>
                  <a:lnTo>
                    <a:pt x="74670" y="1177"/>
                  </a:lnTo>
                  <a:lnTo>
                    <a:pt x="74443" y="1234"/>
                  </a:lnTo>
                  <a:lnTo>
                    <a:pt x="73949" y="1234"/>
                  </a:lnTo>
                  <a:lnTo>
                    <a:pt x="73722" y="1177"/>
                  </a:lnTo>
                  <a:lnTo>
                    <a:pt x="73513" y="1120"/>
                  </a:lnTo>
                  <a:lnTo>
                    <a:pt x="73342" y="1044"/>
                  </a:lnTo>
                  <a:lnTo>
                    <a:pt x="73171" y="949"/>
                  </a:lnTo>
                  <a:lnTo>
                    <a:pt x="73038" y="854"/>
                  </a:lnTo>
                  <a:lnTo>
                    <a:pt x="72754" y="626"/>
                  </a:lnTo>
                  <a:lnTo>
                    <a:pt x="72469" y="399"/>
                  </a:lnTo>
                  <a:lnTo>
                    <a:pt x="72336" y="285"/>
                  </a:lnTo>
                  <a:lnTo>
                    <a:pt x="72166" y="190"/>
                  </a:lnTo>
                  <a:lnTo>
                    <a:pt x="71995" y="114"/>
                  </a:lnTo>
                  <a:lnTo>
                    <a:pt x="71786" y="57"/>
                  </a:lnTo>
                  <a:lnTo>
                    <a:pt x="71558" y="19"/>
                  </a:lnTo>
                  <a:lnTo>
                    <a:pt x="71312" y="0"/>
                  </a:lnTo>
                  <a:lnTo>
                    <a:pt x="71065" y="19"/>
                  </a:lnTo>
                  <a:lnTo>
                    <a:pt x="70837" y="57"/>
                  </a:lnTo>
                  <a:lnTo>
                    <a:pt x="70648" y="114"/>
                  </a:lnTo>
                  <a:lnTo>
                    <a:pt x="70477" y="190"/>
                  </a:lnTo>
                  <a:lnTo>
                    <a:pt x="70306" y="285"/>
                  </a:lnTo>
                  <a:lnTo>
                    <a:pt x="70173" y="380"/>
                  </a:lnTo>
                  <a:lnTo>
                    <a:pt x="69889" y="607"/>
                  </a:lnTo>
                  <a:lnTo>
                    <a:pt x="69623" y="816"/>
                  </a:lnTo>
                  <a:lnTo>
                    <a:pt x="69490" y="930"/>
                  </a:lnTo>
                  <a:lnTo>
                    <a:pt x="69338" y="1025"/>
                  </a:lnTo>
                  <a:lnTo>
                    <a:pt x="69167" y="1101"/>
                  </a:lnTo>
                  <a:lnTo>
                    <a:pt x="68978" y="1158"/>
                  </a:lnTo>
                  <a:lnTo>
                    <a:pt x="68769" y="1215"/>
                  </a:lnTo>
                  <a:lnTo>
                    <a:pt x="68522" y="1234"/>
                  </a:lnTo>
                  <a:lnTo>
                    <a:pt x="68295" y="1215"/>
                  </a:lnTo>
                  <a:lnTo>
                    <a:pt x="68086" y="1158"/>
                  </a:lnTo>
                  <a:lnTo>
                    <a:pt x="67896" y="1101"/>
                  </a:lnTo>
                  <a:lnTo>
                    <a:pt x="67744" y="1006"/>
                  </a:lnTo>
                  <a:lnTo>
                    <a:pt x="67592" y="911"/>
                  </a:lnTo>
                  <a:lnTo>
                    <a:pt x="67441" y="816"/>
                  </a:lnTo>
                  <a:lnTo>
                    <a:pt x="67175" y="588"/>
                  </a:lnTo>
                  <a:lnTo>
                    <a:pt x="66909" y="380"/>
                  </a:lnTo>
                  <a:lnTo>
                    <a:pt x="66758" y="285"/>
                  </a:lnTo>
                  <a:lnTo>
                    <a:pt x="66606" y="190"/>
                  </a:lnTo>
                  <a:lnTo>
                    <a:pt x="66435" y="114"/>
                  </a:lnTo>
                  <a:lnTo>
                    <a:pt x="66226" y="57"/>
                  </a:lnTo>
                  <a:lnTo>
                    <a:pt x="66017" y="19"/>
                  </a:lnTo>
                  <a:lnTo>
                    <a:pt x="65771" y="0"/>
                  </a:lnTo>
                  <a:lnTo>
                    <a:pt x="65505" y="19"/>
                  </a:lnTo>
                  <a:lnTo>
                    <a:pt x="65296" y="57"/>
                  </a:lnTo>
                  <a:lnTo>
                    <a:pt x="65088" y="114"/>
                  </a:lnTo>
                  <a:lnTo>
                    <a:pt x="64917" y="190"/>
                  </a:lnTo>
                  <a:lnTo>
                    <a:pt x="64746" y="285"/>
                  </a:lnTo>
                  <a:lnTo>
                    <a:pt x="64594" y="399"/>
                  </a:lnTo>
                  <a:lnTo>
                    <a:pt x="64329" y="626"/>
                  </a:lnTo>
                  <a:lnTo>
                    <a:pt x="64044" y="854"/>
                  </a:lnTo>
                  <a:lnTo>
                    <a:pt x="63892" y="949"/>
                  </a:lnTo>
                  <a:lnTo>
                    <a:pt x="63740" y="1044"/>
                  </a:lnTo>
                  <a:lnTo>
                    <a:pt x="63570" y="1120"/>
                  </a:lnTo>
                  <a:lnTo>
                    <a:pt x="63361" y="1177"/>
                  </a:lnTo>
                  <a:lnTo>
                    <a:pt x="63133" y="1234"/>
                  </a:lnTo>
                  <a:lnTo>
                    <a:pt x="62621" y="1234"/>
                  </a:lnTo>
                  <a:lnTo>
                    <a:pt x="62412" y="1177"/>
                  </a:lnTo>
                  <a:lnTo>
                    <a:pt x="62203" y="1120"/>
                  </a:lnTo>
                  <a:lnTo>
                    <a:pt x="62033" y="1044"/>
                  </a:lnTo>
                  <a:lnTo>
                    <a:pt x="61862" y="949"/>
                  </a:lnTo>
                  <a:lnTo>
                    <a:pt x="61710" y="854"/>
                  </a:lnTo>
                  <a:lnTo>
                    <a:pt x="61444" y="626"/>
                  </a:lnTo>
                  <a:lnTo>
                    <a:pt x="61160" y="399"/>
                  </a:lnTo>
                  <a:lnTo>
                    <a:pt x="61027" y="285"/>
                  </a:lnTo>
                  <a:lnTo>
                    <a:pt x="60856" y="190"/>
                  </a:lnTo>
                  <a:lnTo>
                    <a:pt x="60685" y="114"/>
                  </a:lnTo>
                  <a:lnTo>
                    <a:pt x="60477" y="57"/>
                  </a:lnTo>
                  <a:lnTo>
                    <a:pt x="60249" y="19"/>
                  </a:lnTo>
                  <a:lnTo>
                    <a:pt x="60002" y="0"/>
                  </a:lnTo>
                  <a:lnTo>
                    <a:pt x="59755" y="19"/>
                  </a:lnTo>
                  <a:lnTo>
                    <a:pt x="59528" y="57"/>
                  </a:lnTo>
                  <a:lnTo>
                    <a:pt x="59319" y="114"/>
                  </a:lnTo>
                  <a:lnTo>
                    <a:pt x="59148" y="190"/>
                  </a:lnTo>
                  <a:lnTo>
                    <a:pt x="58977" y="285"/>
                  </a:lnTo>
                  <a:lnTo>
                    <a:pt x="58826" y="399"/>
                  </a:lnTo>
                  <a:lnTo>
                    <a:pt x="58560" y="626"/>
                  </a:lnTo>
                  <a:lnTo>
                    <a:pt x="58275" y="854"/>
                  </a:lnTo>
                  <a:lnTo>
                    <a:pt x="58143" y="949"/>
                  </a:lnTo>
                  <a:lnTo>
                    <a:pt x="57972" y="1044"/>
                  </a:lnTo>
                  <a:lnTo>
                    <a:pt x="57801" y="1120"/>
                  </a:lnTo>
                  <a:lnTo>
                    <a:pt x="57592" y="1177"/>
                  </a:lnTo>
                  <a:lnTo>
                    <a:pt x="57365" y="1234"/>
                  </a:lnTo>
                  <a:lnTo>
                    <a:pt x="56871" y="1234"/>
                  </a:lnTo>
                  <a:lnTo>
                    <a:pt x="56643" y="1177"/>
                  </a:lnTo>
                  <a:lnTo>
                    <a:pt x="56435" y="1120"/>
                  </a:lnTo>
                  <a:lnTo>
                    <a:pt x="56264" y="1044"/>
                  </a:lnTo>
                  <a:lnTo>
                    <a:pt x="56093" y="949"/>
                  </a:lnTo>
                  <a:lnTo>
                    <a:pt x="55960" y="854"/>
                  </a:lnTo>
                  <a:lnTo>
                    <a:pt x="55676" y="626"/>
                  </a:lnTo>
                  <a:lnTo>
                    <a:pt x="55410" y="399"/>
                  </a:lnTo>
                  <a:lnTo>
                    <a:pt x="55258" y="285"/>
                  </a:lnTo>
                  <a:lnTo>
                    <a:pt x="55087" y="190"/>
                  </a:lnTo>
                  <a:lnTo>
                    <a:pt x="54917" y="114"/>
                  </a:lnTo>
                  <a:lnTo>
                    <a:pt x="54708" y="57"/>
                  </a:lnTo>
                  <a:lnTo>
                    <a:pt x="54480" y="19"/>
                  </a:lnTo>
                  <a:lnTo>
                    <a:pt x="54234" y="0"/>
                  </a:lnTo>
                  <a:lnTo>
                    <a:pt x="53987" y="19"/>
                  </a:lnTo>
                  <a:lnTo>
                    <a:pt x="53759" y="57"/>
                  </a:lnTo>
                  <a:lnTo>
                    <a:pt x="53550" y="114"/>
                  </a:lnTo>
                  <a:lnTo>
                    <a:pt x="53380" y="190"/>
                  </a:lnTo>
                  <a:lnTo>
                    <a:pt x="53228" y="285"/>
                  </a:lnTo>
                  <a:lnTo>
                    <a:pt x="53076" y="399"/>
                  </a:lnTo>
                  <a:lnTo>
                    <a:pt x="52791" y="626"/>
                  </a:lnTo>
                  <a:lnTo>
                    <a:pt x="52526" y="854"/>
                  </a:lnTo>
                  <a:lnTo>
                    <a:pt x="52374" y="949"/>
                  </a:lnTo>
                  <a:lnTo>
                    <a:pt x="52203" y="1044"/>
                  </a:lnTo>
                  <a:lnTo>
                    <a:pt x="52032" y="1120"/>
                  </a:lnTo>
                  <a:lnTo>
                    <a:pt x="51824" y="1177"/>
                  </a:lnTo>
                  <a:lnTo>
                    <a:pt x="51615" y="1234"/>
                  </a:lnTo>
                  <a:lnTo>
                    <a:pt x="51103" y="1234"/>
                  </a:lnTo>
                  <a:lnTo>
                    <a:pt x="50875" y="1177"/>
                  </a:lnTo>
                  <a:lnTo>
                    <a:pt x="50685" y="1120"/>
                  </a:lnTo>
                  <a:lnTo>
                    <a:pt x="50495" y="1044"/>
                  </a:lnTo>
                  <a:lnTo>
                    <a:pt x="50343" y="949"/>
                  </a:lnTo>
                  <a:lnTo>
                    <a:pt x="50192" y="854"/>
                  </a:lnTo>
                  <a:lnTo>
                    <a:pt x="49907" y="626"/>
                  </a:lnTo>
                  <a:lnTo>
                    <a:pt x="49641" y="399"/>
                  </a:lnTo>
                  <a:lnTo>
                    <a:pt x="49490" y="285"/>
                  </a:lnTo>
                  <a:lnTo>
                    <a:pt x="49319" y="190"/>
                  </a:lnTo>
                  <a:lnTo>
                    <a:pt x="49148" y="114"/>
                  </a:lnTo>
                  <a:lnTo>
                    <a:pt x="48958" y="57"/>
                  </a:lnTo>
                  <a:lnTo>
                    <a:pt x="48731" y="19"/>
                  </a:lnTo>
                  <a:lnTo>
                    <a:pt x="48465" y="0"/>
                  </a:lnTo>
                  <a:lnTo>
                    <a:pt x="48218" y="19"/>
                  </a:lnTo>
                  <a:lnTo>
                    <a:pt x="48009" y="57"/>
                  </a:lnTo>
                  <a:lnTo>
                    <a:pt x="47801" y="114"/>
                  </a:lnTo>
                  <a:lnTo>
                    <a:pt x="47630" y="190"/>
                  </a:lnTo>
                  <a:lnTo>
                    <a:pt x="47478" y="285"/>
                  </a:lnTo>
                  <a:lnTo>
                    <a:pt x="47326" y="380"/>
                  </a:lnTo>
                  <a:lnTo>
                    <a:pt x="47061" y="607"/>
                  </a:lnTo>
                  <a:lnTo>
                    <a:pt x="46795" y="816"/>
                  </a:lnTo>
                  <a:lnTo>
                    <a:pt x="46643" y="930"/>
                  </a:lnTo>
                  <a:lnTo>
                    <a:pt x="46491" y="1025"/>
                  </a:lnTo>
                  <a:lnTo>
                    <a:pt x="46321" y="1101"/>
                  </a:lnTo>
                  <a:lnTo>
                    <a:pt x="46131" y="1158"/>
                  </a:lnTo>
                  <a:lnTo>
                    <a:pt x="45922" y="1215"/>
                  </a:lnTo>
                  <a:lnTo>
                    <a:pt x="45694" y="1234"/>
                  </a:lnTo>
                  <a:lnTo>
                    <a:pt x="45448" y="1215"/>
                  </a:lnTo>
                  <a:lnTo>
                    <a:pt x="45239" y="1158"/>
                  </a:lnTo>
                  <a:lnTo>
                    <a:pt x="45068" y="1101"/>
                  </a:lnTo>
                  <a:lnTo>
                    <a:pt x="44897" y="1006"/>
                  </a:lnTo>
                  <a:lnTo>
                    <a:pt x="44746" y="911"/>
                  </a:lnTo>
                  <a:lnTo>
                    <a:pt x="44594" y="816"/>
                  </a:lnTo>
                  <a:lnTo>
                    <a:pt x="44328" y="588"/>
                  </a:lnTo>
                  <a:lnTo>
                    <a:pt x="44063" y="380"/>
                  </a:lnTo>
                  <a:lnTo>
                    <a:pt x="43911" y="285"/>
                  </a:lnTo>
                  <a:lnTo>
                    <a:pt x="43759" y="190"/>
                  </a:lnTo>
                  <a:lnTo>
                    <a:pt x="43588" y="114"/>
                  </a:lnTo>
                  <a:lnTo>
                    <a:pt x="43398" y="57"/>
                  </a:lnTo>
                  <a:lnTo>
                    <a:pt x="43171" y="19"/>
                  </a:lnTo>
                  <a:lnTo>
                    <a:pt x="42924" y="0"/>
                  </a:lnTo>
                  <a:lnTo>
                    <a:pt x="42677" y="19"/>
                  </a:lnTo>
                  <a:lnTo>
                    <a:pt x="42450" y="57"/>
                  </a:lnTo>
                  <a:lnTo>
                    <a:pt x="42241" y="114"/>
                  </a:lnTo>
                  <a:lnTo>
                    <a:pt x="42070" y="190"/>
                  </a:lnTo>
                  <a:lnTo>
                    <a:pt x="41899" y="285"/>
                  </a:lnTo>
                  <a:lnTo>
                    <a:pt x="41766" y="399"/>
                  </a:lnTo>
                  <a:lnTo>
                    <a:pt x="41482" y="626"/>
                  </a:lnTo>
                  <a:lnTo>
                    <a:pt x="41216" y="854"/>
                  </a:lnTo>
                  <a:lnTo>
                    <a:pt x="41064" y="949"/>
                  </a:lnTo>
                  <a:lnTo>
                    <a:pt x="40894" y="1044"/>
                  </a:lnTo>
                  <a:lnTo>
                    <a:pt x="40723" y="1120"/>
                  </a:lnTo>
                  <a:lnTo>
                    <a:pt x="40514" y="1177"/>
                  </a:lnTo>
                  <a:lnTo>
                    <a:pt x="40286" y="1234"/>
                  </a:lnTo>
                  <a:lnTo>
                    <a:pt x="39793" y="1234"/>
                  </a:lnTo>
                  <a:lnTo>
                    <a:pt x="39565" y="1177"/>
                  </a:lnTo>
                  <a:lnTo>
                    <a:pt x="39357" y="1120"/>
                  </a:lnTo>
                  <a:lnTo>
                    <a:pt x="39186" y="1044"/>
                  </a:lnTo>
                  <a:lnTo>
                    <a:pt x="39015" y="949"/>
                  </a:lnTo>
                  <a:lnTo>
                    <a:pt x="38882" y="854"/>
                  </a:lnTo>
                  <a:lnTo>
                    <a:pt x="38597" y="626"/>
                  </a:lnTo>
                  <a:lnTo>
                    <a:pt x="38332" y="399"/>
                  </a:lnTo>
                  <a:lnTo>
                    <a:pt x="38180" y="285"/>
                  </a:lnTo>
                  <a:lnTo>
                    <a:pt x="38009" y="190"/>
                  </a:lnTo>
                  <a:lnTo>
                    <a:pt x="37838" y="114"/>
                  </a:lnTo>
                  <a:lnTo>
                    <a:pt x="37630" y="57"/>
                  </a:lnTo>
                  <a:lnTo>
                    <a:pt x="37421" y="19"/>
                  </a:lnTo>
                  <a:lnTo>
                    <a:pt x="37155" y="0"/>
                  </a:lnTo>
                  <a:lnTo>
                    <a:pt x="36909" y="19"/>
                  </a:lnTo>
                  <a:lnTo>
                    <a:pt x="36681" y="57"/>
                  </a:lnTo>
                  <a:lnTo>
                    <a:pt x="36472" y="114"/>
                  </a:lnTo>
                  <a:lnTo>
                    <a:pt x="36301" y="190"/>
                  </a:lnTo>
                  <a:lnTo>
                    <a:pt x="36150" y="285"/>
                  </a:lnTo>
                  <a:lnTo>
                    <a:pt x="35998" y="399"/>
                  </a:lnTo>
                  <a:lnTo>
                    <a:pt x="35713" y="626"/>
                  </a:lnTo>
                  <a:lnTo>
                    <a:pt x="35448" y="854"/>
                  </a:lnTo>
                  <a:lnTo>
                    <a:pt x="35296" y="949"/>
                  </a:lnTo>
                  <a:lnTo>
                    <a:pt x="35125" y="1044"/>
                  </a:lnTo>
                  <a:lnTo>
                    <a:pt x="34954" y="1120"/>
                  </a:lnTo>
                  <a:lnTo>
                    <a:pt x="34745" y="1177"/>
                  </a:lnTo>
                  <a:lnTo>
                    <a:pt x="34537" y="1234"/>
                  </a:lnTo>
                  <a:lnTo>
                    <a:pt x="34024" y="1234"/>
                  </a:lnTo>
                  <a:lnTo>
                    <a:pt x="33797" y="1177"/>
                  </a:lnTo>
                  <a:lnTo>
                    <a:pt x="33607" y="1120"/>
                  </a:lnTo>
                  <a:lnTo>
                    <a:pt x="33417" y="1044"/>
                  </a:lnTo>
                  <a:lnTo>
                    <a:pt x="33265" y="949"/>
                  </a:lnTo>
                  <a:lnTo>
                    <a:pt x="33114" y="854"/>
                  </a:lnTo>
                  <a:lnTo>
                    <a:pt x="32829" y="626"/>
                  </a:lnTo>
                  <a:lnTo>
                    <a:pt x="32563" y="399"/>
                  </a:lnTo>
                  <a:lnTo>
                    <a:pt x="32411" y="285"/>
                  </a:lnTo>
                  <a:lnTo>
                    <a:pt x="32241" y="190"/>
                  </a:lnTo>
                  <a:lnTo>
                    <a:pt x="32070" y="114"/>
                  </a:lnTo>
                  <a:lnTo>
                    <a:pt x="31880" y="57"/>
                  </a:lnTo>
                  <a:lnTo>
                    <a:pt x="31652" y="19"/>
                  </a:lnTo>
                  <a:lnTo>
                    <a:pt x="31387" y="0"/>
                  </a:lnTo>
                  <a:lnTo>
                    <a:pt x="31140" y="19"/>
                  </a:lnTo>
                  <a:lnTo>
                    <a:pt x="30912" y="57"/>
                  </a:lnTo>
                  <a:lnTo>
                    <a:pt x="30723" y="114"/>
                  </a:lnTo>
                  <a:lnTo>
                    <a:pt x="30533" y="190"/>
                  </a:lnTo>
                  <a:lnTo>
                    <a:pt x="30381" y="285"/>
                  </a:lnTo>
                  <a:lnTo>
                    <a:pt x="30229" y="399"/>
                  </a:lnTo>
                  <a:lnTo>
                    <a:pt x="29945" y="626"/>
                  </a:lnTo>
                  <a:lnTo>
                    <a:pt x="29679" y="854"/>
                  </a:lnTo>
                  <a:lnTo>
                    <a:pt x="29527" y="949"/>
                  </a:lnTo>
                  <a:lnTo>
                    <a:pt x="29375" y="1044"/>
                  </a:lnTo>
                  <a:lnTo>
                    <a:pt x="29186" y="1120"/>
                  </a:lnTo>
                  <a:lnTo>
                    <a:pt x="28996" y="1177"/>
                  </a:lnTo>
                  <a:lnTo>
                    <a:pt x="28768" y="1234"/>
                  </a:lnTo>
                  <a:lnTo>
                    <a:pt x="28256" y="1234"/>
                  </a:lnTo>
                  <a:lnTo>
                    <a:pt x="28028" y="1177"/>
                  </a:lnTo>
                  <a:lnTo>
                    <a:pt x="27838" y="1120"/>
                  </a:lnTo>
                  <a:lnTo>
                    <a:pt x="27648" y="1044"/>
                  </a:lnTo>
                  <a:lnTo>
                    <a:pt x="27497" y="949"/>
                  </a:lnTo>
                  <a:lnTo>
                    <a:pt x="27345" y="854"/>
                  </a:lnTo>
                  <a:lnTo>
                    <a:pt x="27079" y="626"/>
                  </a:lnTo>
                  <a:lnTo>
                    <a:pt x="26795" y="399"/>
                  </a:lnTo>
                  <a:lnTo>
                    <a:pt x="26643" y="285"/>
                  </a:lnTo>
                  <a:lnTo>
                    <a:pt x="26491" y="190"/>
                  </a:lnTo>
                  <a:lnTo>
                    <a:pt x="26301" y="114"/>
                  </a:lnTo>
                  <a:lnTo>
                    <a:pt x="26111" y="57"/>
                  </a:lnTo>
                  <a:lnTo>
                    <a:pt x="25884" y="19"/>
                  </a:lnTo>
                  <a:lnTo>
                    <a:pt x="25637" y="0"/>
                  </a:lnTo>
                  <a:lnTo>
                    <a:pt x="25371" y="19"/>
                  </a:lnTo>
                  <a:lnTo>
                    <a:pt x="25163" y="57"/>
                  </a:lnTo>
                  <a:lnTo>
                    <a:pt x="24973" y="114"/>
                  </a:lnTo>
                  <a:lnTo>
                    <a:pt x="24783" y="190"/>
                  </a:lnTo>
                  <a:lnTo>
                    <a:pt x="24631" y="285"/>
                  </a:lnTo>
                  <a:lnTo>
                    <a:pt x="24480" y="380"/>
                  </a:lnTo>
                  <a:lnTo>
                    <a:pt x="24214" y="607"/>
                  </a:lnTo>
                  <a:lnTo>
                    <a:pt x="23948" y="816"/>
                  </a:lnTo>
                  <a:lnTo>
                    <a:pt x="23796" y="930"/>
                  </a:lnTo>
                  <a:lnTo>
                    <a:pt x="23645" y="1025"/>
                  </a:lnTo>
                  <a:lnTo>
                    <a:pt x="23474" y="1101"/>
                  </a:lnTo>
                  <a:lnTo>
                    <a:pt x="23284" y="1158"/>
                  </a:lnTo>
                  <a:lnTo>
                    <a:pt x="23075" y="1215"/>
                  </a:lnTo>
                  <a:lnTo>
                    <a:pt x="22848" y="1234"/>
                  </a:lnTo>
                  <a:lnTo>
                    <a:pt x="22620" y="1215"/>
                  </a:lnTo>
                  <a:lnTo>
                    <a:pt x="22411" y="1158"/>
                  </a:lnTo>
                  <a:lnTo>
                    <a:pt x="22221" y="1101"/>
                  </a:lnTo>
                  <a:lnTo>
                    <a:pt x="22051" y="1006"/>
                  </a:lnTo>
                  <a:lnTo>
                    <a:pt x="21899" y="911"/>
                  </a:lnTo>
                  <a:lnTo>
                    <a:pt x="21766" y="816"/>
                  </a:lnTo>
                  <a:lnTo>
                    <a:pt x="21500" y="588"/>
                  </a:lnTo>
                  <a:lnTo>
                    <a:pt x="21216" y="380"/>
                  </a:lnTo>
                  <a:lnTo>
                    <a:pt x="21083" y="285"/>
                  </a:lnTo>
                  <a:lnTo>
                    <a:pt x="20912" y="190"/>
                  </a:lnTo>
                  <a:lnTo>
                    <a:pt x="20741" y="114"/>
                  </a:lnTo>
                  <a:lnTo>
                    <a:pt x="20552" y="57"/>
                  </a:lnTo>
                  <a:lnTo>
                    <a:pt x="20324" y="19"/>
                  </a:lnTo>
                  <a:lnTo>
                    <a:pt x="20077" y="0"/>
                  </a:lnTo>
                  <a:lnTo>
                    <a:pt x="19830" y="19"/>
                  </a:lnTo>
                  <a:lnTo>
                    <a:pt x="19603" y="57"/>
                  </a:lnTo>
                  <a:lnTo>
                    <a:pt x="19413" y="114"/>
                  </a:lnTo>
                  <a:lnTo>
                    <a:pt x="19223" y="190"/>
                  </a:lnTo>
                  <a:lnTo>
                    <a:pt x="19071" y="285"/>
                  </a:lnTo>
                  <a:lnTo>
                    <a:pt x="18920" y="399"/>
                  </a:lnTo>
                  <a:lnTo>
                    <a:pt x="18635" y="626"/>
                  </a:lnTo>
                  <a:lnTo>
                    <a:pt x="18369" y="854"/>
                  </a:lnTo>
                  <a:lnTo>
                    <a:pt x="18218" y="949"/>
                  </a:lnTo>
                  <a:lnTo>
                    <a:pt x="18047" y="1044"/>
                  </a:lnTo>
                  <a:lnTo>
                    <a:pt x="17876" y="1120"/>
                  </a:lnTo>
                  <a:lnTo>
                    <a:pt x="17686" y="1177"/>
                  </a:lnTo>
                  <a:lnTo>
                    <a:pt x="17459" y="1234"/>
                  </a:lnTo>
                  <a:lnTo>
                    <a:pt x="16946" y="1234"/>
                  </a:lnTo>
                  <a:lnTo>
                    <a:pt x="16718" y="1177"/>
                  </a:lnTo>
                  <a:lnTo>
                    <a:pt x="16529" y="1120"/>
                  </a:lnTo>
                  <a:lnTo>
                    <a:pt x="16339" y="1044"/>
                  </a:lnTo>
                  <a:lnTo>
                    <a:pt x="16187" y="949"/>
                  </a:lnTo>
                  <a:lnTo>
                    <a:pt x="16035" y="854"/>
                  </a:lnTo>
                  <a:lnTo>
                    <a:pt x="15751" y="626"/>
                  </a:lnTo>
                  <a:lnTo>
                    <a:pt x="15485" y="399"/>
                  </a:lnTo>
                  <a:lnTo>
                    <a:pt x="15333" y="285"/>
                  </a:lnTo>
                  <a:lnTo>
                    <a:pt x="15181" y="190"/>
                  </a:lnTo>
                  <a:lnTo>
                    <a:pt x="14992" y="114"/>
                  </a:lnTo>
                  <a:lnTo>
                    <a:pt x="14802" y="57"/>
                  </a:lnTo>
                  <a:lnTo>
                    <a:pt x="14574" y="19"/>
                  </a:lnTo>
                  <a:lnTo>
                    <a:pt x="14309" y="0"/>
                  </a:lnTo>
                  <a:lnTo>
                    <a:pt x="14062" y="19"/>
                  </a:lnTo>
                  <a:lnTo>
                    <a:pt x="13834" y="57"/>
                  </a:lnTo>
                  <a:lnTo>
                    <a:pt x="13644" y="114"/>
                  </a:lnTo>
                  <a:lnTo>
                    <a:pt x="13455" y="190"/>
                  </a:lnTo>
                  <a:lnTo>
                    <a:pt x="13303" y="285"/>
                  </a:lnTo>
                  <a:lnTo>
                    <a:pt x="13151" y="399"/>
                  </a:lnTo>
                  <a:lnTo>
                    <a:pt x="12866" y="626"/>
                  </a:lnTo>
                  <a:lnTo>
                    <a:pt x="12601" y="854"/>
                  </a:lnTo>
                  <a:lnTo>
                    <a:pt x="12449" y="949"/>
                  </a:lnTo>
                  <a:lnTo>
                    <a:pt x="12297" y="1044"/>
                  </a:lnTo>
                  <a:lnTo>
                    <a:pt x="12107" y="1120"/>
                  </a:lnTo>
                  <a:lnTo>
                    <a:pt x="11918" y="1177"/>
                  </a:lnTo>
                  <a:lnTo>
                    <a:pt x="11690" y="1234"/>
                  </a:lnTo>
                  <a:lnTo>
                    <a:pt x="11178" y="1234"/>
                  </a:lnTo>
                  <a:lnTo>
                    <a:pt x="10950" y="1177"/>
                  </a:lnTo>
                  <a:lnTo>
                    <a:pt x="10760" y="1120"/>
                  </a:lnTo>
                  <a:lnTo>
                    <a:pt x="10570" y="1044"/>
                  </a:lnTo>
                  <a:lnTo>
                    <a:pt x="10418" y="949"/>
                  </a:lnTo>
                  <a:lnTo>
                    <a:pt x="10267" y="854"/>
                  </a:lnTo>
                  <a:lnTo>
                    <a:pt x="10001" y="626"/>
                  </a:lnTo>
                  <a:lnTo>
                    <a:pt x="9716" y="399"/>
                  </a:lnTo>
                  <a:lnTo>
                    <a:pt x="9565" y="285"/>
                  </a:lnTo>
                  <a:lnTo>
                    <a:pt x="9413" y="190"/>
                  </a:lnTo>
                  <a:lnTo>
                    <a:pt x="9223" y="114"/>
                  </a:lnTo>
                  <a:lnTo>
                    <a:pt x="9033" y="57"/>
                  </a:lnTo>
                  <a:lnTo>
                    <a:pt x="8806" y="19"/>
                  </a:lnTo>
                  <a:lnTo>
                    <a:pt x="8559" y="0"/>
                  </a:lnTo>
                  <a:lnTo>
                    <a:pt x="8293" y="19"/>
                  </a:lnTo>
                  <a:lnTo>
                    <a:pt x="8066" y="57"/>
                  </a:lnTo>
                  <a:lnTo>
                    <a:pt x="7876" y="114"/>
                  </a:lnTo>
                  <a:lnTo>
                    <a:pt x="7686" y="190"/>
                  </a:lnTo>
                  <a:lnTo>
                    <a:pt x="7534" y="285"/>
                  </a:lnTo>
                  <a:lnTo>
                    <a:pt x="7382" y="399"/>
                  </a:lnTo>
                  <a:lnTo>
                    <a:pt x="7117" y="626"/>
                  </a:lnTo>
                  <a:lnTo>
                    <a:pt x="6832" y="854"/>
                  </a:lnTo>
                  <a:lnTo>
                    <a:pt x="6680" y="949"/>
                  </a:lnTo>
                  <a:lnTo>
                    <a:pt x="6528" y="1044"/>
                  </a:lnTo>
                  <a:lnTo>
                    <a:pt x="6339" y="1120"/>
                  </a:lnTo>
                  <a:lnTo>
                    <a:pt x="6149" y="1177"/>
                  </a:lnTo>
                  <a:lnTo>
                    <a:pt x="5921" y="1234"/>
                  </a:lnTo>
                  <a:lnTo>
                    <a:pt x="5409" y="1234"/>
                  </a:lnTo>
                  <a:lnTo>
                    <a:pt x="5181" y="1177"/>
                  </a:lnTo>
                  <a:lnTo>
                    <a:pt x="4991" y="1120"/>
                  </a:lnTo>
                  <a:lnTo>
                    <a:pt x="4821" y="1044"/>
                  </a:lnTo>
                  <a:lnTo>
                    <a:pt x="4650" y="949"/>
                  </a:lnTo>
                  <a:lnTo>
                    <a:pt x="4498" y="854"/>
                  </a:lnTo>
                  <a:lnTo>
                    <a:pt x="4232" y="626"/>
                  </a:lnTo>
                  <a:lnTo>
                    <a:pt x="3948" y="399"/>
                  </a:lnTo>
                  <a:lnTo>
                    <a:pt x="3796" y="285"/>
                  </a:lnTo>
                  <a:lnTo>
                    <a:pt x="3644" y="190"/>
                  </a:lnTo>
                  <a:lnTo>
                    <a:pt x="3473" y="114"/>
                  </a:lnTo>
                  <a:lnTo>
                    <a:pt x="3265" y="57"/>
                  </a:lnTo>
                  <a:lnTo>
                    <a:pt x="3037" y="19"/>
                  </a:lnTo>
                  <a:lnTo>
                    <a:pt x="2790" y="0"/>
                  </a:lnTo>
                  <a:close/>
                </a:path>
              </a:pathLst>
            </a:custGeom>
            <a:solidFill>
              <a:srgbClr val="398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
            <p:cNvSpPr/>
            <p:nvPr/>
          </p:nvSpPr>
          <p:spPr>
            <a:xfrm>
              <a:off x="30309" y="4716734"/>
              <a:ext cx="9125176" cy="426769"/>
            </a:xfrm>
            <a:custGeom>
              <a:avLst/>
              <a:gdLst/>
              <a:ahLst/>
              <a:cxnLst/>
              <a:rect l="l" t="t" r="r" b="b"/>
              <a:pathLst>
                <a:path w="90895" h="4251" fill="none" extrusionOk="0">
                  <a:moveTo>
                    <a:pt x="85733" y="1234"/>
                  </a:moveTo>
                  <a:lnTo>
                    <a:pt x="85733" y="1234"/>
                  </a:lnTo>
                  <a:lnTo>
                    <a:pt x="85468" y="1234"/>
                  </a:lnTo>
                  <a:lnTo>
                    <a:pt x="85240" y="1177"/>
                  </a:lnTo>
                  <a:lnTo>
                    <a:pt x="85050" y="1120"/>
                  </a:lnTo>
                  <a:lnTo>
                    <a:pt x="84860" y="1044"/>
                  </a:lnTo>
                  <a:lnTo>
                    <a:pt x="84709" y="949"/>
                  </a:lnTo>
                  <a:lnTo>
                    <a:pt x="84557" y="854"/>
                  </a:lnTo>
                  <a:lnTo>
                    <a:pt x="84291" y="626"/>
                  </a:lnTo>
                  <a:lnTo>
                    <a:pt x="84006" y="399"/>
                  </a:lnTo>
                  <a:lnTo>
                    <a:pt x="83855" y="285"/>
                  </a:lnTo>
                  <a:lnTo>
                    <a:pt x="83703" y="190"/>
                  </a:lnTo>
                  <a:lnTo>
                    <a:pt x="83513" y="114"/>
                  </a:lnTo>
                  <a:lnTo>
                    <a:pt x="83323" y="57"/>
                  </a:lnTo>
                  <a:lnTo>
                    <a:pt x="83096" y="19"/>
                  </a:lnTo>
                  <a:lnTo>
                    <a:pt x="82849" y="0"/>
                  </a:lnTo>
                  <a:lnTo>
                    <a:pt x="82849" y="0"/>
                  </a:lnTo>
                  <a:lnTo>
                    <a:pt x="82583" y="19"/>
                  </a:lnTo>
                  <a:lnTo>
                    <a:pt x="82356" y="57"/>
                  </a:lnTo>
                  <a:lnTo>
                    <a:pt x="82166" y="114"/>
                  </a:lnTo>
                  <a:lnTo>
                    <a:pt x="81995" y="190"/>
                  </a:lnTo>
                  <a:lnTo>
                    <a:pt x="81824" y="285"/>
                  </a:lnTo>
                  <a:lnTo>
                    <a:pt x="81672" y="399"/>
                  </a:lnTo>
                  <a:lnTo>
                    <a:pt x="81407" y="626"/>
                  </a:lnTo>
                  <a:lnTo>
                    <a:pt x="81122" y="854"/>
                  </a:lnTo>
                  <a:lnTo>
                    <a:pt x="80970" y="949"/>
                  </a:lnTo>
                  <a:lnTo>
                    <a:pt x="80819" y="1044"/>
                  </a:lnTo>
                  <a:lnTo>
                    <a:pt x="80629" y="1120"/>
                  </a:lnTo>
                  <a:lnTo>
                    <a:pt x="80439" y="1177"/>
                  </a:lnTo>
                  <a:lnTo>
                    <a:pt x="80211" y="1234"/>
                  </a:lnTo>
                  <a:lnTo>
                    <a:pt x="79965" y="1234"/>
                  </a:lnTo>
                  <a:lnTo>
                    <a:pt x="79965" y="1234"/>
                  </a:lnTo>
                  <a:lnTo>
                    <a:pt x="79699" y="1234"/>
                  </a:lnTo>
                  <a:lnTo>
                    <a:pt x="79490" y="1177"/>
                  </a:lnTo>
                  <a:lnTo>
                    <a:pt x="79282" y="1120"/>
                  </a:lnTo>
                  <a:lnTo>
                    <a:pt x="79111" y="1044"/>
                  </a:lnTo>
                  <a:lnTo>
                    <a:pt x="78940" y="949"/>
                  </a:lnTo>
                  <a:lnTo>
                    <a:pt x="78788" y="854"/>
                  </a:lnTo>
                  <a:lnTo>
                    <a:pt x="78522" y="626"/>
                  </a:lnTo>
                  <a:lnTo>
                    <a:pt x="78238" y="399"/>
                  </a:lnTo>
                  <a:lnTo>
                    <a:pt x="78086" y="285"/>
                  </a:lnTo>
                  <a:lnTo>
                    <a:pt x="77934" y="190"/>
                  </a:lnTo>
                  <a:lnTo>
                    <a:pt x="77763" y="114"/>
                  </a:lnTo>
                  <a:lnTo>
                    <a:pt x="77555" y="57"/>
                  </a:lnTo>
                  <a:lnTo>
                    <a:pt x="77327" y="19"/>
                  </a:lnTo>
                  <a:lnTo>
                    <a:pt x="77080" y="0"/>
                  </a:lnTo>
                  <a:lnTo>
                    <a:pt x="77080" y="0"/>
                  </a:lnTo>
                  <a:lnTo>
                    <a:pt x="76815" y="19"/>
                  </a:lnTo>
                  <a:lnTo>
                    <a:pt x="76606" y="57"/>
                  </a:lnTo>
                  <a:lnTo>
                    <a:pt x="76397" y="114"/>
                  </a:lnTo>
                  <a:lnTo>
                    <a:pt x="76226" y="190"/>
                  </a:lnTo>
                  <a:lnTo>
                    <a:pt x="76056" y="285"/>
                  </a:lnTo>
                  <a:lnTo>
                    <a:pt x="75904" y="399"/>
                  </a:lnTo>
                  <a:lnTo>
                    <a:pt x="75638" y="626"/>
                  </a:lnTo>
                  <a:lnTo>
                    <a:pt x="75354" y="854"/>
                  </a:lnTo>
                  <a:lnTo>
                    <a:pt x="75221" y="949"/>
                  </a:lnTo>
                  <a:lnTo>
                    <a:pt x="75050" y="1044"/>
                  </a:lnTo>
                  <a:lnTo>
                    <a:pt x="74879" y="1120"/>
                  </a:lnTo>
                  <a:lnTo>
                    <a:pt x="74670" y="1177"/>
                  </a:lnTo>
                  <a:lnTo>
                    <a:pt x="74443" y="1234"/>
                  </a:lnTo>
                  <a:lnTo>
                    <a:pt x="74196" y="1234"/>
                  </a:lnTo>
                  <a:lnTo>
                    <a:pt x="74196" y="1234"/>
                  </a:lnTo>
                  <a:lnTo>
                    <a:pt x="73949" y="1234"/>
                  </a:lnTo>
                  <a:lnTo>
                    <a:pt x="73722" y="1177"/>
                  </a:lnTo>
                  <a:lnTo>
                    <a:pt x="73513" y="1120"/>
                  </a:lnTo>
                  <a:lnTo>
                    <a:pt x="73342" y="1044"/>
                  </a:lnTo>
                  <a:lnTo>
                    <a:pt x="73171" y="949"/>
                  </a:lnTo>
                  <a:lnTo>
                    <a:pt x="73038" y="854"/>
                  </a:lnTo>
                  <a:lnTo>
                    <a:pt x="72754" y="626"/>
                  </a:lnTo>
                  <a:lnTo>
                    <a:pt x="72469" y="399"/>
                  </a:lnTo>
                  <a:lnTo>
                    <a:pt x="72336" y="285"/>
                  </a:lnTo>
                  <a:lnTo>
                    <a:pt x="72166" y="190"/>
                  </a:lnTo>
                  <a:lnTo>
                    <a:pt x="71995" y="114"/>
                  </a:lnTo>
                  <a:lnTo>
                    <a:pt x="71786" y="57"/>
                  </a:lnTo>
                  <a:lnTo>
                    <a:pt x="71558" y="19"/>
                  </a:lnTo>
                  <a:lnTo>
                    <a:pt x="71312" y="0"/>
                  </a:lnTo>
                  <a:lnTo>
                    <a:pt x="71312" y="0"/>
                  </a:lnTo>
                  <a:lnTo>
                    <a:pt x="71065" y="19"/>
                  </a:lnTo>
                  <a:lnTo>
                    <a:pt x="70837" y="57"/>
                  </a:lnTo>
                  <a:lnTo>
                    <a:pt x="70648" y="114"/>
                  </a:lnTo>
                  <a:lnTo>
                    <a:pt x="70477" y="190"/>
                  </a:lnTo>
                  <a:lnTo>
                    <a:pt x="70306" y="285"/>
                  </a:lnTo>
                  <a:lnTo>
                    <a:pt x="70173" y="380"/>
                  </a:lnTo>
                  <a:lnTo>
                    <a:pt x="69889" y="607"/>
                  </a:lnTo>
                  <a:lnTo>
                    <a:pt x="69623" y="816"/>
                  </a:lnTo>
                  <a:lnTo>
                    <a:pt x="69490" y="930"/>
                  </a:lnTo>
                  <a:lnTo>
                    <a:pt x="69338" y="1025"/>
                  </a:lnTo>
                  <a:lnTo>
                    <a:pt x="69167" y="1101"/>
                  </a:lnTo>
                  <a:lnTo>
                    <a:pt x="68978" y="1158"/>
                  </a:lnTo>
                  <a:lnTo>
                    <a:pt x="68769" y="1215"/>
                  </a:lnTo>
                  <a:lnTo>
                    <a:pt x="68522" y="1234"/>
                  </a:lnTo>
                  <a:lnTo>
                    <a:pt x="68522" y="1234"/>
                  </a:lnTo>
                  <a:lnTo>
                    <a:pt x="68522" y="1234"/>
                  </a:lnTo>
                  <a:lnTo>
                    <a:pt x="68295" y="1215"/>
                  </a:lnTo>
                  <a:lnTo>
                    <a:pt x="68086" y="1158"/>
                  </a:lnTo>
                  <a:lnTo>
                    <a:pt x="67896" y="1101"/>
                  </a:lnTo>
                  <a:lnTo>
                    <a:pt x="67744" y="1006"/>
                  </a:lnTo>
                  <a:lnTo>
                    <a:pt x="67592" y="911"/>
                  </a:lnTo>
                  <a:lnTo>
                    <a:pt x="67441" y="816"/>
                  </a:lnTo>
                  <a:lnTo>
                    <a:pt x="67175" y="588"/>
                  </a:lnTo>
                  <a:lnTo>
                    <a:pt x="66909" y="380"/>
                  </a:lnTo>
                  <a:lnTo>
                    <a:pt x="66758" y="285"/>
                  </a:lnTo>
                  <a:lnTo>
                    <a:pt x="66606" y="190"/>
                  </a:lnTo>
                  <a:lnTo>
                    <a:pt x="66435" y="114"/>
                  </a:lnTo>
                  <a:lnTo>
                    <a:pt x="66226" y="57"/>
                  </a:lnTo>
                  <a:lnTo>
                    <a:pt x="66017" y="19"/>
                  </a:lnTo>
                  <a:lnTo>
                    <a:pt x="65771" y="0"/>
                  </a:lnTo>
                  <a:lnTo>
                    <a:pt x="65771" y="0"/>
                  </a:lnTo>
                  <a:lnTo>
                    <a:pt x="65505" y="19"/>
                  </a:lnTo>
                  <a:lnTo>
                    <a:pt x="65296" y="57"/>
                  </a:lnTo>
                  <a:lnTo>
                    <a:pt x="65088" y="114"/>
                  </a:lnTo>
                  <a:lnTo>
                    <a:pt x="64917" y="190"/>
                  </a:lnTo>
                  <a:lnTo>
                    <a:pt x="64746" y="285"/>
                  </a:lnTo>
                  <a:lnTo>
                    <a:pt x="64594" y="399"/>
                  </a:lnTo>
                  <a:lnTo>
                    <a:pt x="64329" y="626"/>
                  </a:lnTo>
                  <a:lnTo>
                    <a:pt x="64044" y="854"/>
                  </a:lnTo>
                  <a:lnTo>
                    <a:pt x="63892" y="949"/>
                  </a:lnTo>
                  <a:lnTo>
                    <a:pt x="63740" y="1044"/>
                  </a:lnTo>
                  <a:lnTo>
                    <a:pt x="63570" y="1120"/>
                  </a:lnTo>
                  <a:lnTo>
                    <a:pt x="63361" y="1177"/>
                  </a:lnTo>
                  <a:lnTo>
                    <a:pt x="63133" y="1234"/>
                  </a:lnTo>
                  <a:lnTo>
                    <a:pt x="62886" y="1234"/>
                  </a:lnTo>
                  <a:lnTo>
                    <a:pt x="62886" y="1234"/>
                  </a:lnTo>
                  <a:lnTo>
                    <a:pt x="62621" y="1234"/>
                  </a:lnTo>
                  <a:lnTo>
                    <a:pt x="62412" y="1177"/>
                  </a:lnTo>
                  <a:lnTo>
                    <a:pt x="62203" y="1120"/>
                  </a:lnTo>
                  <a:lnTo>
                    <a:pt x="62033" y="1044"/>
                  </a:lnTo>
                  <a:lnTo>
                    <a:pt x="61862" y="949"/>
                  </a:lnTo>
                  <a:lnTo>
                    <a:pt x="61710" y="854"/>
                  </a:lnTo>
                  <a:lnTo>
                    <a:pt x="61444" y="626"/>
                  </a:lnTo>
                  <a:lnTo>
                    <a:pt x="61160" y="399"/>
                  </a:lnTo>
                  <a:lnTo>
                    <a:pt x="61027" y="285"/>
                  </a:lnTo>
                  <a:lnTo>
                    <a:pt x="60856" y="190"/>
                  </a:lnTo>
                  <a:lnTo>
                    <a:pt x="60685" y="114"/>
                  </a:lnTo>
                  <a:lnTo>
                    <a:pt x="60477" y="57"/>
                  </a:lnTo>
                  <a:lnTo>
                    <a:pt x="60249" y="19"/>
                  </a:lnTo>
                  <a:lnTo>
                    <a:pt x="60002" y="0"/>
                  </a:lnTo>
                  <a:lnTo>
                    <a:pt x="60002" y="0"/>
                  </a:lnTo>
                  <a:lnTo>
                    <a:pt x="59755" y="19"/>
                  </a:lnTo>
                  <a:lnTo>
                    <a:pt x="59528" y="57"/>
                  </a:lnTo>
                  <a:lnTo>
                    <a:pt x="59319" y="114"/>
                  </a:lnTo>
                  <a:lnTo>
                    <a:pt x="59148" y="190"/>
                  </a:lnTo>
                  <a:lnTo>
                    <a:pt x="58977" y="285"/>
                  </a:lnTo>
                  <a:lnTo>
                    <a:pt x="58826" y="399"/>
                  </a:lnTo>
                  <a:lnTo>
                    <a:pt x="58560" y="626"/>
                  </a:lnTo>
                  <a:lnTo>
                    <a:pt x="58275" y="854"/>
                  </a:lnTo>
                  <a:lnTo>
                    <a:pt x="58143" y="949"/>
                  </a:lnTo>
                  <a:lnTo>
                    <a:pt x="57972" y="1044"/>
                  </a:lnTo>
                  <a:lnTo>
                    <a:pt x="57801" y="1120"/>
                  </a:lnTo>
                  <a:lnTo>
                    <a:pt x="57592" y="1177"/>
                  </a:lnTo>
                  <a:lnTo>
                    <a:pt x="57365" y="1234"/>
                  </a:lnTo>
                  <a:lnTo>
                    <a:pt x="57118" y="1234"/>
                  </a:lnTo>
                  <a:lnTo>
                    <a:pt x="57118" y="1234"/>
                  </a:lnTo>
                  <a:lnTo>
                    <a:pt x="56871" y="1234"/>
                  </a:lnTo>
                  <a:lnTo>
                    <a:pt x="56643" y="1177"/>
                  </a:lnTo>
                  <a:lnTo>
                    <a:pt x="56435" y="1120"/>
                  </a:lnTo>
                  <a:lnTo>
                    <a:pt x="56264" y="1044"/>
                  </a:lnTo>
                  <a:lnTo>
                    <a:pt x="56093" y="949"/>
                  </a:lnTo>
                  <a:lnTo>
                    <a:pt x="55960" y="854"/>
                  </a:lnTo>
                  <a:lnTo>
                    <a:pt x="55676" y="626"/>
                  </a:lnTo>
                  <a:lnTo>
                    <a:pt x="55410" y="399"/>
                  </a:lnTo>
                  <a:lnTo>
                    <a:pt x="55258" y="285"/>
                  </a:lnTo>
                  <a:lnTo>
                    <a:pt x="55087" y="190"/>
                  </a:lnTo>
                  <a:lnTo>
                    <a:pt x="54917" y="114"/>
                  </a:lnTo>
                  <a:lnTo>
                    <a:pt x="54708" y="57"/>
                  </a:lnTo>
                  <a:lnTo>
                    <a:pt x="54480" y="19"/>
                  </a:lnTo>
                  <a:lnTo>
                    <a:pt x="54234" y="0"/>
                  </a:lnTo>
                  <a:lnTo>
                    <a:pt x="54234" y="0"/>
                  </a:lnTo>
                  <a:lnTo>
                    <a:pt x="53987" y="19"/>
                  </a:lnTo>
                  <a:lnTo>
                    <a:pt x="53759" y="57"/>
                  </a:lnTo>
                  <a:lnTo>
                    <a:pt x="53550" y="114"/>
                  </a:lnTo>
                  <a:lnTo>
                    <a:pt x="53380" y="190"/>
                  </a:lnTo>
                  <a:lnTo>
                    <a:pt x="53228" y="285"/>
                  </a:lnTo>
                  <a:lnTo>
                    <a:pt x="53076" y="399"/>
                  </a:lnTo>
                  <a:lnTo>
                    <a:pt x="52791" y="626"/>
                  </a:lnTo>
                  <a:lnTo>
                    <a:pt x="52526" y="854"/>
                  </a:lnTo>
                  <a:lnTo>
                    <a:pt x="52374" y="949"/>
                  </a:lnTo>
                  <a:lnTo>
                    <a:pt x="52203" y="1044"/>
                  </a:lnTo>
                  <a:lnTo>
                    <a:pt x="52032" y="1120"/>
                  </a:lnTo>
                  <a:lnTo>
                    <a:pt x="51824" y="1177"/>
                  </a:lnTo>
                  <a:lnTo>
                    <a:pt x="51615" y="1234"/>
                  </a:lnTo>
                  <a:lnTo>
                    <a:pt x="51349" y="1234"/>
                  </a:lnTo>
                  <a:lnTo>
                    <a:pt x="51349" y="1234"/>
                  </a:lnTo>
                  <a:lnTo>
                    <a:pt x="51103" y="1234"/>
                  </a:lnTo>
                  <a:lnTo>
                    <a:pt x="50875" y="1177"/>
                  </a:lnTo>
                  <a:lnTo>
                    <a:pt x="50685" y="1120"/>
                  </a:lnTo>
                  <a:lnTo>
                    <a:pt x="50495" y="1044"/>
                  </a:lnTo>
                  <a:lnTo>
                    <a:pt x="50343" y="949"/>
                  </a:lnTo>
                  <a:lnTo>
                    <a:pt x="50192" y="854"/>
                  </a:lnTo>
                  <a:lnTo>
                    <a:pt x="49907" y="626"/>
                  </a:lnTo>
                  <a:lnTo>
                    <a:pt x="49641" y="399"/>
                  </a:lnTo>
                  <a:lnTo>
                    <a:pt x="49490" y="285"/>
                  </a:lnTo>
                  <a:lnTo>
                    <a:pt x="49319" y="190"/>
                  </a:lnTo>
                  <a:lnTo>
                    <a:pt x="49148" y="114"/>
                  </a:lnTo>
                  <a:lnTo>
                    <a:pt x="48958" y="57"/>
                  </a:lnTo>
                  <a:lnTo>
                    <a:pt x="48731" y="19"/>
                  </a:lnTo>
                  <a:lnTo>
                    <a:pt x="48465" y="0"/>
                  </a:lnTo>
                  <a:lnTo>
                    <a:pt x="48465" y="0"/>
                  </a:lnTo>
                  <a:lnTo>
                    <a:pt x="48218" y="19"/>
                  </a:lnTo>
                  <a:lnTo>
                    <a:pt x="48009" y="57"/>
                  </a:lnTo>
                  <a:lnTo>
                    <a:pt x="47801" y="114"/>
                  </a:lnTo>
                  <a:lnTo>
                    <a:pt x="47630" y="190"/>
                  </a:lnTo>
                  <a:lnTo>
                    <a:pt x="47478" y="285"/>
                  </a:lnTo>
                  <a:lnTo>
                    <a:pt x="47326" y="380"/>
                  </a:lnTo>
                  <a:lnTo>
                    <a:pt x="47061" y="607"/>
                  </a:lnTo>
                  <a:lnTo>
                    <a:pt x="46795" y="816"/>
                  </a:lnTo>
                  <a:lnTo>
                    <a:pt x="46643" y="930"/>
                  </a:lnTo>
                  <a:lnTo>
                    <a:pt x="46491" y="1025"/>
                  </a:lnTo>
                  <a:lnTo>
                    <a:pt x="46321" y="1101"/>
                  </a:lnTo>
                  <a:lnTo>
                    <a:pt x="46131" y="1158"/>
                  </a:lnTo>
                  <a:lnTo>
                    <a:pt x="45922" y="1215"/>
                  </a:lnTo>
                  <a:lnTo>
                    <a:pt x="45694" y="1234"/>
                  </a:lnTo>
                  <a:lnTo>
                    <a:pt x="45694" y="1234"/>
                  </a:lnTo>
                  <a:lnTo>
                    <a:pt x="45694" y="1234"/>
                  </a:lnTo>
                  <a:lnTo>
                    <a:pt x="45448" y="1215"/>
                  </a:lnTo>
                  <a:lnTo>
                    <a:pt x="45239" y="1158"/>
                  </a:lnTo>
                  <a:lnTo>
                    <a:pt x="45068" y="1101"/>
                  </a:lnTo>
                  <a:lnTo>
                    <a:pt x="44897" y="1006"/>
                  </a:lnTo>
                  <a:lnTo>
                    <a:pt x="44746" y="911"/>
                  </a:lnTo>
                  <a:lnTo>
                    <a:pt x="44594" y="816"/>
                  </a:lnTo>
                  <a:lnTo>
                    <a:pt x="44328" y="588"/>
                  </a:lnTo>
                  <a:lnTo>
                    <a:pt x="44063" y="380"/>
                  </a:lnTo>
                  <a:lnTo>
                    <a:pt x="43911" y="285"/>
                  </a:lnTo>
                  <a:lnTo>
                    <a:pt x="43759" y="190"/>
                  </a:lnTo>
                  <a:lnTo>
                    <a:pt x="43588" y="114"/>
                  </a:lnTo>
                  <a:lnTo>
                    <a:pt x="43398" y="57"/>
                  </a:lnTo>
                  <a:lnTo>
                    <a:pt x="43171" y="19"/>
                  </a:lnTo>
                  <a:lnTo>
                    <a:pt x="42924" y="0"/>
                  </a:lnTo>
                  <a:lnTo>
                    <a:pt x="42924" y="0"/>
                  </a:lnTo>
                  <a:lnTo>
                    <a:pt x="42677" y="19"/>
                  </a:lnTo>
                  <a:lnTo>
                    <a:pt x="42450" y="57"/>
                  </a:lnTo>
                  <a:lnTo>
                    <a:pt x="42241" y="114"/>
                  </a:lnTo>
                  <a:lnTo>
                    <a:pt x="42070" y="190"/>
                  </a:lnTo>
                  <a:lnTo>
                    <a:pt x="41899" y="285"/>
                  </a:lnTo>
                  <a:lnTo>
                    <a:pt x="41766" y="399"/>
                  </a:lnTo>
                  <a:lnTo>
                    <a:pt x="41482" y="626"/>
                  </a:lnTo>
                  <a:lnTo>
                    <a:pt x="41216" y="854"/>
                  </a:lnTo>
                  <a:lnTo>
                    <a:pt x="41064" y="949"/>
                  </a:lnTo>
                  <a:lnTo>
                    <a:pt x="40894" y="1044"/>
                  </a:lnTo>
                  <a:lnTo>
                    <a:pt x="40723" y="1120"/>
                  </a:lnTo>
                  <a:lnTo>
                    <a:pt x="40514" y="1177"/>
                  </a:lnTo>
                  <a:lnTo>
                    <a:pt x="40286" y="1234"/>
                  </a:lnTo>
                  <a:lnTo>
                    <a:pt x="40040" y="1234"/>
                  </a:lnTo>
                  <a:lnTo>
                    <a:pt x="40040" y="1234"/>
                  </a:lnTo>
                  <a:lnTo>
                    <a:pt x="39793" y="1234"/>
                  </a:lnTo>
                  <a:lnTo>
                    <a:pt x="39565" y="1177"/>
                  </a:lnTo>
                  <a:lnTo>
                    <a:pt x="39357" y="1120"/>
                  </a:lnTo>
                  <a:lnTo>
                    <a:pt x="39186" y="1044"/>
                  </a:lnTo>
                  <a:lnTo>
                    <a:pt x="39015" y="949"/>
                  </a:lnTo>
                  <a:lnTo>
                    <a:pt x="38882" y="854"/>
                  </a:lnTo>
                  <a:lnTo>
                    <a:pt x="38597" y="626"/>
                  </a:lnTo>
                  <a:lnTo>
                    <a:pt x="38332" y="399"/>
                  </a:lnTo>
                  <a:lnTo>
                    <a:pt x="38180" y="285"/>
                  </a:lnTo>
                  <a:lnTo>
                    <a:pt x="38009" y="190"/>
                  </a:lnTo>
                  <a:lnTo>
                    <a:pt x="37838" y="114"/>
                  </a:lnTo>
                  <a:lnTo>
                    <a:pt x="37630" y="57"/>
                  </a:lnTo>
                  <a:lnTo>
                    <a:pt x="37421" y="19"/>
                  </a:lnTo>
                  <a:lnTo>
                    <a:pt x="37155" y="0"/>
                  </a:lnTo>
                  <a:lnTo>
                    <a:pt x="37155" y="0"/>
                  </a:lnTo>
                  <a:lnTo>
                    <a:pt x="36909" y="19"/>
                  </a:lnTo>
                  <a:lnTo>
                    <a:pt x="36681" y="57"/>
                  </a:lnTo>
                  <a:lnTo>
                    <a:pt x="36472" y="114"/>
                  </a:lnTo>
                  <a:lnTo>
                    <a:pt x="36301" y="190"/>
                  </a:lnTo>
                  <a:lnTo>
                    <a:pt x="36150" y="285"/>
                  </a:lnTo>
                  <a:lnTo>
                    <a:pt x="35998" y="399"/>
                  </a:lnTo>
                  <a:lnTo>
                    <a:pt x="35713" y="626"/>
                  </a:lnTo>
                  <a:lnTo>
                    <a:pt x="35448" y="854"/>
                  </a:lnTo>
                  <a:lnTo>
                    <a:pt x="35296" y="949"/>
                  </a:lnTo>
                  <a:lnTo>
                    <a:pt x="35125" y="1044"/>
                  </a:lnTo>
                  <a:lnTo>
                    <a:pt x="34954" y="1120"/>
                  </a:lnTo>
                  <a:lnTo>
                    <a:pt x="34745" y="1177"/>
                  </a:lnTo>
                  <a:lnTo>
                    <a:pt x="34537" y="1234"/>
                  </a:lnTo>
                  <a:lnTo>
                    <a:pt x="34271" y="1234"/>
                  </a:lnTo>
                  <a:lnTo>
                    <a:pt x="34271" y="1234"/>
                  </a:lnTo>
                  <a:lnTo>
                    <a:pt x="34024" y="1234"/>
                  </a:lnTo>
                  <a:lnTo>
                    <a:pt x="33797" y="1177"/>
                  </a:lnTo>
                  <a:lnTo>
                    <a:pt x="33607" y="1120"/>
                  </a:lnTo>
                  <a:lnTo>
                    <a:pt x="33417" y="1044"/>
                  </a:lnTo>
                  <a:lnTo>
                    <a:pt x="33265" y="949"/>
                  </a:lnTo>
                  <a:lnTo>
                    <a:pt x="33114" y="854"/>
                  </a:lnTo>
                  <a:lnTo>
                    <a:pt x="32829" y="626"/>
                  </a:lnTo>
                  <a:lnTo>
                    <a:pt x="32563" y="399"/>
                  </a:lnTo>
                  <a:lnTo>
                    <a:pt x="32411" y="285"/>
                  </a:lnTo>
                  <a:lnTo>
                    <a:pt x="32241" y="190"/>
                  </a:lnTo>
                  <a:lnTo>
                    <a:pt x="32070" y="114"/>
                  </a:lnTo>
                  <a:lnTo>
                    <a:pt x="31880" y="57"/>
                  </a:lnTo>
                  <a:lnTo>
                    <a:pt x="31652" y="19"/>
                  </a:lnTo>
                  <a:lnTo>
                    <a:pt x="31387" y="0"/>
                  </a:lnTo>
                  <a:lnTo>
                    <a:pt x="31387" y="0"/>
                  </a:lnTo>
                  <a:lnTo>
                    <a:pt x="31140" y="19"/>
                  </a:lnTo>
                  <a:lnTo>
                    <a:pt x="30912" y="57"/>
                  </a:lnTo>
                  <a:lnTo>
                    <a:pt x="30723" y="114"/>
                  </a:lnTo>
                  <a:lnTo>
                    <a:pt x="30533" y="190"/>
                  </a:lnTo>
                  <a:lnTo>
                    <a:pt x="30381" y="285"/>
                  </a:lnTo>
                  <a:lnTo>
                    <a:pt x="30229" y="399"/>
                  </a:lnTo>
                  <a:lnTo>
                    <a:pt x="29945" y="626"/>
                  </a:lnTo>
                  <a:lnTo>
                    <a:pt x="29679" y="854"/>
                  </a:lnTo>
                  <a:lnTo>
                    <a:pt x="29527" y="949"/>
                  </a:lnTo>
                  <a:lnTo>
                    <a:pt x="29375" y="1044"/>
                  </a:lnTo>
                  <a:lnTo>
                    <a:pt x="29186" y="1120"/>
                  </a:lnTo>
                  <a:lnTo>
                    <a:pt x="28996" y="1177"/>
                  </a:lnTo>
                  <a:lnTo>
                    <a:pt x="28768" y="1234"/>
                  </a:lnTo>
                  <a:lnTo>
                    <a:pt x="28502" y="1234"/>
                  </a:lnTo>
                  <a:lnTo>
                    <a:pt x="28502" y="1234"/>
                  </a:lnTo>
                  <a:lnTo>
                    <a:pt x="28256" y="1234"/>
                  </a:lnTo>
                  <a:lnTo>
                    <a:pt x="28028" y="1177"/>
                  </a:lnTo>
                  <a:lnTo>
                    <a:pt x="27838" y="1120"/>
                  </a:lnTo>
                  <a:lnTo>
                    <a:pt x="27648" y="1044"/>
                  </a:lnTo>
                  <a:lnTo>
                    <a:pt x="27497" y="949"/>
                  </a:lnTo>
                  <a:lnTo>
                    <a:pt x="27345" y="854"/>
                  </a:lnTo>
                  <a:lnTo>
                    <a:pt x="27079" y="626"/>
                  </a:lnTo>
                  <a:lnTo>
                    <a:pt x="26795" y="399"/>
                  </a:lnTo>
                  <a:lnTo>
                    <a:pt x="26643" y="285"/>
                  </a:lnTo>
                  <a:lnTo>
                    <a:pt x="26491" y="190"/>
                  </a:lnTo>
                  <a:lnTo>
                    <a:pt x="26301" y="114"/>
                  </a:lnTo>
                  <a:lnTo>
                    <a:pt x="26111" y="57"/>
                  </a:lnTo>
                  <a:lnTo>
                    <a:pt x="25884" y="19"/>
                  </a:lnTo>
                  <a:lnTo>
                    <a:pt x="25637" y="0"/>
                  </a:lnTo>
                  <a:lnTo>
                    <a:pt x="25637" y="0"/>
                  </a:lnTo>
                  <a:lnTo>
                    <a:pt x="25371" y="19"/>
                  </a:lnTo>
                  <a:lnTo>
                    <a:pt x="25163" y="57"/>
                  </a:lnTo>
                  <a:lnTo>
                    <a:pt x="24973" y="114"/>
                  </a:lnTo>
                  <a:lnTo>
                    <a:pt x="24783" y="190"/>
                  </a:lnTo>
                  <a:lnTo>
                    <a:pt x="24631" y="285"/>
                  </a:lnTo>
                  <a:lnTo>
                    <a:pt x="24480" y="380"/>
                  </a:lnTo>
                  <a:lnTo>
                    <a:pt x="24214" y="607"/>
                  </a:lnTo>
                  <a:lnTo>
                    <a:pt x="23948" y="816"/>
                  </a:lnTo>
                  <a:lnTo>
                    <a:pt x="23796" y="930"/>
                  </a:lnTo>
                  <a:lnTo>
                    <a:pt x="23645" y="1025"/>
                  </a:lnTo>
                  <a:lnTo>
                    <a:pt x="23474" y="1101"/>
                  </a:lnTo>
                  <a:lnTo>
                    <a:pt x="23284" y="1158"/>
                  </a:lnTo>
                  <a:lnTo>
                    <a:pt x="23075" y="1215"/>
                  </a:lnTo>
                  <a:lnTo>
                    <a:pt x="22848" y="1234"/>
                  </a:lnTo>
                  <a:lnTo>
                    <a:pt x="22848" y="1234"/>
                  </a:lnTo>
                  <a:lnTo>
                    <a:pt x="22848" y="1234"/>
                  </a:lnTo>
                  <a:lnTo>
                    <a:pt x="22620" y="1215"/>
                  </a:lnTo>
                  <a:lnTo>
                    <a:pt x="22411" y="1158"/>
                  </a:lnTo>
                  <a:lnTo>
                    <a:pt x="22221" y="1101"/>
                  </a:lnTo>
                  <a:lnTo>
                    <a:pt x="22051" y="1006"/>
                  </a:lnTo>
                  <a:lnTo>
                    <a:pt x="21899" y="911"/>
                  </a:lnTo>
                  <a:lnTo>
                    <a:pt x="21766" y="816"/>
                  </a:lnTo>
                  <a:lnTo>
                    <a:pt x="21500" y="588"/>
                  </a:lnTo>
                  <a:lnTo>
                    <a:pt x="21216" y="380"/>
                  </a:lnTo>
                  <a:lnTo>
                    <a:pt x="21083" y="285"/>
                  </a:lnTo>
                  <a:lnTo>
                    <a:pt x="20912" y="190"/>
                  </a:lnTo>
                  <a:lnTo>
                    <a:pt x="20741" y="114"/>
                  </a:lnTo>
                  <a:lnTo>
                    <a:pt x="20552" y="57"/>
                  </a:lnTo>
                  <a:lnTo>
                    <a:pt x="20324" y="19"/>
                  </a:lnTo>
                  <a:lnTo>
                    <a:pt x="20077" y="0"/>
                  </a:lnTo>
                  <a:lnTo>
                    <a:pt x="20077" y="0"/>
                  </a:lnTo>
                  <a:lnTo>
                    <a:pt x="19830" y="19"/>
                  </a:lnTo>
                  <a:lnTo>
                    <a:pt x="19603" y="57"/>
                  </a:lnTo>
                  <a:lnTo>
                    <a:pt x="19413" y="114"/>
                  </a:lnTo>
                  <a:lnTo>
                    <a:pt x="19223" y="190"/>
                  </a:lnTo>
                  <a:lnTo>
                    <a:pt x="19071" y="285"/>
                  </a:lnTo>
                  <a:lnTo>
                    <a:pt x="18920" y="399"/>
                  </a:lnTo>
                  <a:lnTo>
                    <a:pt x="18635" y="626"/>
                  </a:lnTo>
                  <a:lnTo>
                    <a:pt x="18369" y="854"/>
                  </a:lnTo>
                  <a:lnTo>
                    <a:pt x="18218" y="949"/>
                  </a:lnTo>
                  <a:lnTo>
                    <a:pt x="18047" y="1044"/>
                  </a:lnTo>
                  <a:lnTo>
                    <a:pt x="17876" y="1120"/>
                  </a:lnTo>
                  <a:lnTo>
                    <a:pt x="17686" y="1177"/>
                  </a:lnTo>
                  <a:lnTo>
                    <a:pt x="17459" y="1234"/>
                  </a:lnTo>
                  <a:lnTo>
                    <a:pt x="17193" y="1234"/>
                  </a:lnTo>
                  <a:lnTo>
                    <a:pt x="17193" y="1234"/>
                  </a:lnTo>
                  <a:lnTo>
                    <a:pt x="16946" y="1234"/>
                  </a:lnTo>
                  <a:lnTo>
                    <a:pt x="16718" y="1177"/>
                  </a:lnTo>
                  <a:lnTo>
                    <a:pt x="16529" y="1120"/>
                  </a:lnTo>
                  <a:lnTo>
                    <a:pt x="16339" y="1044"/>
                  </a:lnTo>
                  <a:lnTo>
                    <a:pt x="16187" y="949"/>
                  </a:lnTo>
                  <a:lnTo>
                    <a:pt x="16035" y="854"/>
                  </a:lnTo>
                  <a:lnTo>
                    <a:pt x="15751" y="626"/>
                  </a:lnTo>
                  <a:lnTo>
                    <a:pt x="15485" y="399"/>
                  </a:lnTo>
                  <a:lnTo>
                    <a:pt x="15333" y="285"/>
                  </a:lnTo>
                  <a:lnTo>
                    <a:pt x="15181" y="190"/>
                  </a:lnTo>
                  <a:lnTo>
                    <a:pt x="14992" y="114"/>
                  </a:lnTo>
                  <a:lnTo>
                    <a:pt x="14802" y="57"/>
                  </a:lnTo>
                  <a:lnTo>
                    <a:pt x="14574" y="19"/>
                  </a:lnTo>
                  <a:lnTo>
                    <a:pt x="14309" y="0"/>
                  </a:lnTo>
                  <a:lnTo>
                    <a:pt x="14309" y="0"/>
                  </a:lnTo>
                  <a:lnTo>
                    <a:pt x="14062" y="19"/>
                  </a:lnTo>
                  <a:lnTo>
                    <a:pt x="13834" y="57"/>
                  </a:lnTo>
                  <a:lnTo>
                    <a:pt x="13644" y="114"/>
                  </a:lnTo>
                  <a:lnTo>
                    <a:pt x="13455" y="190"/>
                  </a:lnTo>
                  <a:lnTo>
                    <a:pt x="13303" y="285"/>
                  </a:lnTo>
                  <a:lnTo>
                    <a:pt x="13151" y="399"/>
                  </a:lnTo>
                  <a:lnTo>
                    <a:pt x="12866" y="626"/>
                  </a:lnTo>
                  <a:lnTo>
                    <a:pt x="12601" y="854"/>
                  </a:lnTo>
                  <a:lnTo>
                    <a:pt x="12449" y="949"/>
                  </a:lnTo>
                  <a:lnTo>
                    <a:pt x="12297" y="1044"/>
                  </a:lnTo>
                  <a:lnTo>
                    <a:pt x="12107" y="1120"/>
                  </a:lnTo>
                  <a:lnTo>
                    <a:pt x="11918" y="1177"/>
                  </a:lnTo>
                  <a:lnTo>
                    <a:pt x="11690" y="1234"/>
                  </a:lnTo>
                  <a:lnTo>
                    <a:pt x="11424" y="1234"/>
                  </a:lnTo>
                  <a:lnTo>
                    <a:pt x="11424" y="1234"/>
                  </a:lnTo>
                  <a:lnTo>
                    <a:pt x="11178" y="1234"/>
                  </a:lnTo>
                  <a:lnTo>
                    <a:pt x="10950" y="1177"/>
                  </a:lnTo>
                  <a:lnTo>
                    <a:pt x="10760" y="1120"/>
                  </a:lnTo>
                  <a:lnTo>
                    <a:pt x="10570" y="1044"/>
                  </a:lnTo>
                  <a:lnTo>
                    <a:pt x="10418" y="949"/>
                  </a:lnTo>
                  <a:lnTo>
                    <a:pt x="10267" y="854"/>
                  </a:lnTo>
                  <a:lnTo>
                    <a:pt x="10001" y="626"/>
                  </a:lnTo>
                  <a:lnTo>
                    <a:pt x="9716" y="399"/>
                  </a:lnTo>
                  <a:lnTo>
                    <a:pt x="9565" y="285"/>
                  </a:lnTo>
                  <a:lnTo>
                    <a:pt x="9413" y="190"/>
                  </a:lnTo>
                  <a:lnTo>
                    <a:pt x="9223" y="114"/>
                  </a:lnTo>
                  <a:lnTo>
                    <a:pt x="9033" y="57"/>
                  </a:lnTo>
                  <a:lnTo>
                    <a:pt x="8806" y="19"/>
                  </a:lnTo>
                  <a:lnTo>
                    <a:pt x="8559" y="0"/>
                  </a:lnTo>
                  <a:lnTo>
                    <a:pt x="8559" y="0"/>
                  </a:lnTo>
                  <a:lnTo>
                    <a:pt x="8293" y="19"/>
                  </a:lnTo>
                  <a:lnTo>
                    <a:pt x="8066" y="57"/>
                  </a:lnTo>
                  <a:lnTo>
                    <a:pt x="7876" y="114"/>
                  </a:lnTo>
                  <a:lnTo>
                    <a:pt x="7686" y="190"/>
                  </a:lnTo>
                  <a:lnTo>
                    <a:pt x="7534" y="285"/>
                  </a:lnTo>
                  <a:lnTo>
                    <a:pt x="7382" y="399"/>
                  </a:lnTo>
                  <a:lnTo>
                    <a:pt x="7117" y="626"/>
                  </a:lnTo>
                  <a:lnTo>
                    <a:pt x="6832" y="854"/>
                  </a:lnTo>
                  <a:lnTo>
                    <a:pt x="6680" y="949"/>
                  </a:lnTo>
                  <a:lnTo>
                    <a:pt x="6528" y="1044"/>
                  </a:lnTo>
                  <a:lnTo>
                    <a:pt x="6339" y="1120"/>
                  </a:lnTo>
                  <a:lnTo>
                    <a:pt x="6149" y="1177"/>
                  </a:lnTo>
                  <a:lnTo>
                    <a:pt x="5921" y="1234"/>
                  </a:lnTo>
                  <a:lnTo>
                    <a:pt x="5675" y="1234"/>
                  </a:lnTo>
                  <a:lnTo>
                    <a:pt x="5675" y="1234"/>
                  </a:lnTo>
                  <a:lnTo>
                    <a:pt x="5409" y="1234"/>
                  </a:lnTo>
                  <a:lnTo>
                    <a:pt x="5181" y="1177"/>
                  </a:lnTo>
                  <a:lnTo>
                    <a:pt x="4991" y="1120"/>
                  </a:lnTo>
                  <a:lnTo>
                    <a:pt x="4821" y="1044"/>
                  </a:lnTo>
                  <a:lnTo>
                    <a:pt x="4650" y="949"/>
                  </a:lnTo>
                  <a:lnTo>
                    <a:pt x="4498" y="854"/>
                  </a:lnTo>
                  <a:lnTo>
                    <a:pt x="4232" y="626"/>
                  </a:lnTo>
                  <a:lnTo>
                    <a:pt x="3948" y="399"/>
                  </a:lnTo>
                  <a:lnTo>
                    <a:pt x="3796" y="285"/>
                  </a:lnTo>
                  <a:lnTo>
                    <a:pt x="3644" y="190"/>
                  </a:lnTo>
                  <a:lnTo>
                    <a:pt x="3473" y="114"/>
                  </a:lnTo>
                  <a:lnTo>
                    <a:pt x="3265" y="57"/>
                  </a:lnTo>
                  <a:lnTo>
                    <a:pt x="3037" y="19"/>
                  </a:lnTo>
                  <a:lnTo>
                    <a:pt x="2790" y="0"/>
                  </a:lnTo>
                  <a:lnTo>
                    <a:pt x="2790" y="0"/>
                  </a:lnTo>
                  <a:lnTo>
                    <a:pt x="2544" y="19"/>
                  </a:lnTo>
                  <a:lnTo>
                    <a:pt x="2316" y="57"/>
                  </a:lnTo>
                  <a:lnTo>
                    <a:pt x="2126" y="114"/>
                  </a:lnTo>
                  <a:lnTo>
                    <a:pt x="1955" y="190"/>
                  </a:lnTo>
                  <a:lnTo>
                    <a:pt x="1785" y="285"/>
                  </a:lnTo>
                  <a:lnTo>
                    <a:pt x="1633" y="380"/>
                  </a:lnTo>
                  <a:lnTo>
                    <a:pt x="1367" y="607"/>
                  </a:lnTo>
                  <a:lnTo>
                    <a:pt x="1101" y="816"/>
                  </a:lnTo>
                  <a:lnTo>
                    <a:pt x="969" y="930"/>
                  </a:lnTo>
                  <a:lnTo>
                    <a:pt x="798" y="1025"/>
                  </a:lnTo>
                  <a:lnTo>
                    <a:pt x="646" y="1101"/>
                  </a:lnTo>
                  <a:lnTo>
                    <a:pt x="456" y="1158"/>
                  </a:lnTo>
                  <a:lnTo>
                    <a:pt x="247" y="1215"/>
                  </a:lnTo>
                  <a:lnTo>
                    <a:pt x="1" y="1234"/>
                  </a:lnTo>
                  <a:lnTo>
                    <a:pt x="1" y="3264"/>
                  </a:lnTo>
                  <a:lnTo>
                    <a:pt x="1" y="4251"/>
                  </a:lnTo>
                  <a:lnTo>
                    <a:pt x="90895" y="4251"/>
                  </a:lnTo>
                  <a:lnTo>
                    <a:pt x="90895" y="1158"/>
                  </a:lnTo>
                  <a:lnTo>
                    <a:pt x="90895" y="1158"/>
                  </a:lnTo>
                  <a:lnTo>
                    <a:pt x="90743" y="1082"/>
                  </a:lnTo>
                  <a:lnTo>
                    <a:pt x="90591" y="1025"/>
                  </a:lnTo>
                  <a:lnTo>
                    <a:pt x="90458" y="949"/>
                  </a:lnTo>
                  <a:lnTo>
                    <a:pt x="90325" y="854"/>
                  </a:lnTo>
                  <a:lnTo>
                    <a:pt x="90098" y="664"/>
                  </a:lnTo>
                  <a:lnTo>
                    <a:pt x="89870" y="475"/>
                  </a:lnTo>
                  <a:lnTo>
                    <a:pt x="89623" y="285"/>
                  </a:lnTo>
                  <a:lnTo>
                    <a:pt x="89490" y="209"/>
                  </a:lnTo>
                  <a:lnTo>
                    <a:pt x="89358" y="152"/>
                  </a:lnTo>
                  <a:lnTo>
                    <a:pt x="89187" y="76"/>
                  </a:lnTo>
                  <a:lnTo>
                    <a:pt x="89016" y="38"/>
                  </a:lnTo>
                  <a:lnTo>
                    <a:pt x="88826" y="19"/>
                  </a:lnTo>
                  <a:lnTo>
                    <a:pt x="88618" y="0"/>
                  </a:lnTo>
                  <a:lnTo>
                    <a:pt x="88618" y="0"/>
                  </a:lnTo>
                  <a:lnTo>
                    <a:pt x="88352" y="19"/>
                  </a:lnTo>
                  <a:lnTo>
                    <a:pt x="88124" y="57"/>
                  </a:lnTo>
                  <a:lnTo>
                    <a:pt x="87934" y="114"/>
                  </a:lnTo>
                  <a:lnTo>
                    <a:pt x="87745" y="190"/>
                  </a:lnTo>
                  <a:lnTo>
                    <a:pt x="87593" y="285"/>
                  </a:lnTo>
                  <a:lnTo>
                    <a:pt x="87441" y="399"/>
                  </a:lnTo>
                  <a:lnTo>
                    <a:pt x="87175" y="626"/>
                  </a:lnTo>
                  <a:lnTo>
                    <a:pt x="86891" y="854"/>
                  </a:lnTo>
                  <a:lnTo>
                    <a:pt x="86739" y="949"/>
                  </a:lnTo>
                  <a:lnTo>
                    <a:pt x="86587" y="1044"/>
                  </a:lnTo>
                  <a:lnTo>
                    <a:pt x="86397" y="1120"/>
                  </a:lnTo>
                  <a:lnTo>
                    <a:pt x="86208" y="1177"/>
                  </a:lnTo>
                  <a:lnTo>
                    <a:pt x="85980" y="1234"/>
                  </a:lnTo>
                  <a:lnTo>
                    <a:pt x="85733" y="12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34"/>
        <p:cNvGrpSpPr/>
        <p:nvPr/>
      </p:nvGrpSpPr>
      <p:grpSpPr>
        <a:xfrm>
          <a:off x="0" y="0"/>
          <a:ext cx="0" cy="0"/>
          <a:chOff x="0" y="0"/>
          <a:chExt cx="0" cy="0"/>
        </a:xfrm>
      </p:grpSpPr>
      <p:grpSp>
        <p:nvGrpSpPr>
          <p:cNvPr id="735" name="Google Shape;735;p7"/>
          <p:cNvGrpSpPr/>
          <p:nvPr/>
        </p:nvGrpSpPr>
        <p:grpSpPr>
          <a:xfrm>
            <a:off x="334125" y="294013"/>
            <a:ext cx="8475750" cy="4555475"/>
            <a:chOff x="342900" y="294013"/>
            <a:chExt cx="8475750" cy="4555475"/>
          </a:xfrm>
        </p:grpSpPr>
        <p:sp>
          <p:nvSpPr>
            <p:cNvPr id="736" name="Google Shape;736;p7"/>
            <p:cNvSpPr/>
            <p:nvPr/>
          </p:nvSpPr>
          <p:spPr>
            <a:xfrm>
              <a:off x="477560" y="330348"/>
              <a:ext cx="8188881" cy="4482805"/>
            </a:xfrm>
            <a:custGeom>
              <a:avLst/>
              <a:gdLst/>
              <a:ahLst/>
              <a:cxnLst/>
              <a:rect l="l" t="t" r="r" b="b"/>
              <a:pathLst>
                <a:path w="285750" h="150354" extrusionOk="0">
                  <a:moveTo>
                    <a:pt x="148035" y="10840"/>
                  </a:moveTo>
                  <a:lnTo>
                    <a:pt x="148955" y="10880"/>
                  </a:lnTo>
                  <a:lnTo>
                    <a:pt x="148675" y="11000"/>
                  </a:lnTo>
                  <a:lnTo>
                    <a:pt x="148355" y="11120"/>
                  </a:lnTo>
                  <a:lnTo>
                    <a:pt x="147515" y="11360"/>
                  </a:lnTo>
                  <a:lnTo>
                    <a:pt x="146515" y="11560"/>
                  </a:lnTo>
                  <a:lnTo>
                    <a:pt x="145395" y="11800"/>
                  </a:lnTo>
                  <a:lnTo>
                    <a:pt x="145275" y="11000"/>
                  </a:lnTo>
                  <a:lnTo>
                    <a:pt x="147115" y="10840"/>
                  </a:lnTo>
                  <a:close/>
                  <a:moveTo>
                    <a:pt x="4800" y="0"/>
                  </a:moveTo>
                  <a:lnTo>
                    <a:pt x="4280" y="400"/>
                  </a:lnTo>
                  <a:lnTo>
                    <a:pt x="3800" y="800"/>
                  </a:lnTo>
                  <a:lnTo>
                    <a:pt x="3440" y="1200"/>
                  </a:lnTo>
                  <a:lnTo>
                    <a:pt x="3080" y="1600"/>
                  </a:lnTo>
                  <a:lnTo>
                    <a:pt x="2360" y="2440"/>
                  </a:lnTo>
                  <a:lnTo>
                    <a:pt x="2000" y="2880"/>
                  </a:lnTo>
                  <a:lnTo>
                    <a:pt x="1560" y="3280"/>
                  </a:lnTo>
                  <a:lnTo>
                    <a:pt x="1760" y="3600"/>
                  </a:lnTo>
                  <a:lnTo>
                    <a:pt x="1880" y="3920"/>
                  </a:lnTo>
                  <a:lnTo>
                    <a:pt x="1960" y="4240"/>
                  </a:lnTo>
                  <a:lnTo>
                    <a:pt x="1960" y="4520"/>
                  </a:lnTo>
                  <a:lnTo>
                    <a:pt x="1920" y="4800"/>
                  </a:lnTo>
                  <a:lnTo>
                    <a:pt x="1800" y="5080"/>
                  </a:lnTo>
                  <a:lnTo>
                    <a:pt x="1600" y="5320"/>
                  </a:lnTo>
                  <a:lnTo>
                    <a:pt x="1360" y="5560"/>
                  </a:lnTo>
                  <a:lnTo>
                    <a:pt x="1360" y="5840"/>
                  </a:lnTo>
                  <a:lnTo>
                    <a:pt x="1320" y="6080"/>
                  </a:lnTo>
                  <a:lnTo>
                    <a:pt x="1280" y="6240"/>
                  </a:lnTo>
                  <a:lnTo>
                    <a:pt x="1200" y="6440"/>
                  </a:lnTo>
                  <a:lnTo>
                    <a:pt x="1120" y="6560"/>
                  </a:lnTo>
                  <a:lnTo>
                    <a:pt x="1000" y="6680"/>
                  </a:lnTo>
                  <a:lnTo>
                    <a:pt x="720" y="6880"/>
                  </a:lnTo>
                  <a:lnTo>
                    <a:pt x="440" y="7080"/>
                  </a:lnTo>
                  <a:lnTo>
                    <a:pt x="200" y="7280"/>
                  </a:lnTo>
                  <a:lnTo>
                    <a:pt x="120" y="7400"/>
                  </a:lnTo>
                  <a:lnTo>
                    <a:pt x="40" y="7560"/>
                  </a:lnTo>
                  <a:lnTo>
                    <a:pt x="0" y="7720"/>
                  </a:lnTo>
                  <a:lnTo>
                    <a:pt x="0" y="7920"/>
                  </a:lnTo>
                  <a:lnTo>
                    <a:pt x="0" y="8200"/>
                  </a:lnTo>
                  <a:lnTo>
                    <a:pt x="40" y="8440"/>
                  </a:lnTo>
                  <a:lnTo>
                    <a:pt x="120" y="8640"/>
                  </a:lnTo>
                  <a:lnTo>
                    <a:pt x="200" y="8840"/>
                  </a:lnTo>
                  <a:lnTo>
                    <a:pt x="440" y="9200"/>
                  </a:lnTo>
                  <a:lnTo>
                    <a:pt x="720" y="9520"/>
                  </a:lnTo>
                  <a:lnTo>
                    <a:pt x="1080" y="9800"/>
                  </a:lnTo>
                  <a:lnTo>
                    <a:pt x="1440" y="10040"/>
                  </a:lnTo>
                  <a:lnTo>
                    <a:pt x="2280" y="10440"/>
                  </a:lnTo>
                  <a:lnTo>
                    <a:pt x="2800" y="10680"/>
                  </a:lnTo>
                  <a:lnTo>
                    <a:pt x="3320" y="10840"/>
                  </a:lnTo>
                  <a:lnTo>
                    <a:pt x="3880" y="10960"/>
                  </a:lnTo>
                  <a:lnTo>
                    <a:pt x="4400" y="11040"/>
                  </a:lnTo>
                  <a:lnTo>
                    <a:pt x="4960" y="11080"/>
                  </a:lnTo>
                  <a:lnTo>
                    <a:pt x="5520" y="11120"/>
                  </a:lnTo>
                  <a:lnTo>
                    <a:pt x="6600" y="11080"/>
                  </a:lnTo>
                  <a:lnTo>
                    <a:pt x="8840" y="10880"/>
                  </a:lnTo>
                  <a:lnTo>
                    <a:pt x="9960" y="10840"/>
                  </a:lnTo>
                  <a:lnTo>
                    <a:pt x="10520" y="10840"/>
                  </a:lnTo>
                  <a:lnTo>
                    <a:pt x="11080" y="10880"/>
                  </a:lnTo>
                  <a:lnTo>
                    <a:pt x="10640" y="11040"/>
                  </a:lnTo>
                  <a:lnTo>
                    <a:pt x="10080" y="11240"/>
                  </a:lnTo>
                  <a:lnTo>
                    <a:pt x="9360" y="11400"/>
                  </a:lnTo>
                  <a:lnTo>
                    <a:pt x="8560" y="11600"/>
                  </a:lnTo>
                  <a:lnTo>
                    <a:pt x="6840" y="11960"/>
                  </a:lnTo>
                  <a:lnTo>
                    <a:pt x="5960" y="12160"/>
                  </a:lnTo>
                  <a:lnTo>
                    <a:pt x="5120" y="12360"/>
                  </a:lnTo>
                  <a:lnTo>
                    <a:pt x="4360" y="12599"/>
                  </a:lnTo>
                  <a:lnTo>
                    <a:pt x="3680" y="12879"/>
                  </a:lnTo>
                  <a:lnTo>
                    <a:pt x="3360" y="12999"/>
                  </a:lnTo>
                  <a:lnTo>
                    <a:pt x="3120" y="13159"/>
                  </a:lnTo>
                  <a:lnTo>
                    <a:pt x="2880" y="13319"/>
                  </a:lnTo>
                  <a:lnTo>
                    <a:pt x="2720" y="13479"/>
                  </a:lnTo>
                  <a:lnTo>
                    <a:pt x="2600" y="13679"/>
                  </a:lnTo>
                  <a:lnTo>
                    <a:pt x="2480" y="13839"/>
                  </a:lnTo>
                  <a:lnTo>
                    <a:pt x="2480" y="14039"/>
                  </a:lnTo>
                  <a:lnTo>
                    <a:pt x="2480" y="14279"/>
                  </a:lnTo>
                  <a:lnTo>
                    <a:pt x="2600" y="14479"/>
                  </a:lnTo>
                  <a:lnTo>
                    <a:pt x="2760" y="14719"/>
                  </a:lnTo>
                  <a:lnTo>
                    <a:pt x="2960" y="14999"/>
                  </a:lnTo>
                  <a:lnTo>
                    <a:pt x="3280" y="15239"/>
                  </a:lnTo>
                  <a:lnTo>
                    <a:pt x="3040" y="15399"/>
                  </a:lnTo>
                  <a:lnTo>
                    <a:pt x="2800" y="15599"/>
                  </a:lnTo>
                  <a:lnTo>
                    <a:pt x="2560" y="15759"/>
                  </a:lnTo>
                  <a:lnTo>
                    <a:pt x="2320" y="15919"/>
                  </a:lnTo>
                  <a:lnTo>
                    <a:pt x="2480" y="16159"/>
                  </a:lnTo>
                  <a:lnTo>
                    <a:pt x="2600" y="16399"/>
                  </a:lnTo>
                  <a:lnTo>
                    <a:pt x="2680" y="16679"/>
                  </a:lnTo>
                  <a:lnTo>
                    <a:pt x="2720" y="16959"/>
                  </a:lnTo>
                  <a:lnTo>
                    <a:pt x="2800" y="17559"/>
                  </a:lnTo>
                  <a:lnTo>
                    <a:pt x="2800" y="18199"/>
                  </a:lnTo>
                  <a:lnTo>
                    <a:pt x="2680" y="18839"/>
                  </a:lnTo>
                  <a:lnTo>
                    <a:pt x="2560" y="19519"/>
                  </a:lnTo>
                  <a:lnTo>
                    <a:pt x="2360" y="20199"/>
                  </a:lnTo>
                  <a:lnTo>
                    <a:pt x="2120" y="20879"/>
                  </a:lnTo>
                  <a:lnTo>
                    <a:pt x="1640" y="22279"/>
                  </a:lnTo>
                  <a:lnTo>
                    <a:pt x="1200" y="23679"/>
                  </a:lnTo>
                  <a:lnTo>
                    <a:pt x="1000" y="24319"/>
                  </a:lnTo>
                  <a:lnTo>
                    <a:pt x="840" y="24959"/>
                  </a:lnTo>
                  <a:lnTo>
                    <a:pt x="760" y="25559"/>
                  </a:lnTo>
                  <a:lnTo>
                    <a:pt x="720" y="26119"/>
                  </a:lnTo>
                  <a:lnTo>
                    <a:pt x="760" y="27199"/>
                  </a:lnTo>
                  <a:lnTo>
                    <a:pt x="880" y="28239"/>
                  </a:lnTo>
                  <a:lnTo>
                    <a:pt x="1040" y="29319"/>
                  </a:lnTo>
                  <a:lnTo>
                    <a:pt x="1240" y="30359"/>
                  </a:lnTo>
                  <a:lnTo>
                    <a:pt x="1400" y="31439"/>
                  </a:lnTo>
                  <a:lnTo>
                    <a:pt x="1600" y="32479"/>
                  </a:lnTo>
                  <a:lnTo>
                    <a:pt x="1720" y="33559"/>
                  </a:lnTo>
                  <a:lnTo>
                    <a:pt x="1760" y="34639"/>
                  </a:lnTo>
                  <a:lnTo>
                    <a:pt x="1800" y="36919"/>
                  </a:lnTo>
                  <a:lnTo>
                    <a:pt x="1800" y="39158"/>
                  </a:lnTo>
                  <a:lnTo>
                    <a:pt x="1800" y="40278"/>
                  </a:lnTo>
                  <a:lnTo>
                    <a:pt x="1840" y="41398"/>
                  </a:lnTo>
                  <a:lnTo>
                    <a:pt x="1920" y="42558"/>
                  </a:lnTo>
                  <a:lnTo>
                    <a:pt x="2040" y="43678"/>
                  </a:lnTo>
                  <a:lnTo>
                    <a:pt x="2240" y="45558"/>
                  </a:lnTo>
                  <a:lnTo>
                    <a:pt x="2360" y="47478"/>
                  </a:lnTo>
                  <a:lnTo>
                    <a:pt x="2440" y="49358"/>
                  </a:lnTo>
                  <a:lnTo>
                    <a:pt x="2440" y="51238"/>
                  </a:lnTo>
                  <a:lnTo>
                    <a:pt x="2440" y="55038"/>
                  </a:lnTo>
                  <a:lnTo>
                    <a:pt x="2440" y="56918"/>
                  </a:lnTo>
                  <a:lnTo>
                    <a:pt x="2480" y="58838"/>
                  </a:lnTo>
                  <a:lnTo>
                    <a:pt x="2560" y="59678"/>
                  </a:lnTo>
                  <a:lnTo>
                    <a:pt x="2640" y="60598"/>
                  </a:lnTo>
                  <a:lnTo>
                    <a:pt x="2760" y="61518"/>
                  </a:lnTo>
                  <a:lnTo>
                    <a:pt x="2840" y="62518"/>
                  </a:lnTo>
                  <a:lnTo>
                    <a:pt x="2880" y="63477"/>
                  </a:lnTo>
                  <a:lnTo>
                    <a:pt x="2880" y="63917"/>
                  </a:lnTo>
                  <a:lnTo>
                    <a:pt x="2840" y="64397"/>
                  </a:lnTo>
                  <a:lnTo>
                    <a:pt x="2760" y="64837"/>
                  </a:lnTo>
                  <a:lnTo>
                    <a:pt x="2640" y="65277"/>
                  </a:lnTo>
                  <a:lnTo>
                    <a:pt x="2520" y="65677"/>
                  </a:lnTo>
                  <a:lnTo>
                    <a:pt x="2320" y="66077"/>
                  </a:lnTo>
                  <a:lnTo>
                    <a:pt x="2520" y="66317"/>
                  </a:lnTo>
                  <a:lnTo>
                    <a:pt x="2680" y="66597"/>
                  </a:lnTo>
                  <a:lnTo>
                    <a:pt x="2840" y="66877"/>
                  </a:lnTo>
                  <a:lnTo>
                    <a:pt x="3040" y="67077"/>
                  </a:lnTo>
                  <a:lnTo>
                    <a:pt x="2720" y="67237"/>
                  </a:lnTo>
                  <a:lnTo>
                    <a:pt x="2360" y="67437"/>
                  </a:lnTo>
                  <a:lnTo>
                    <a:pt x="2000" y="67637"/>
                  </a:lnTo>
                  <a:lnTo>
                    <a:pt x="1720" y="67757"/>
                  </a:lnTo>
                  <a:lnTo>
                    <a:pt x="2040" y="67917"/>
                  </a:lnTo>
                  <a:lnTo>
                    <a:pt x="2480" y="68077"/>
                  </a:lnTo>
                  <a:lnTo>
                    <a:pt x="3560" y="68397"/>
                  </a:lnTo>
                  <a:lnTo>
                    <a:pt x="4840" y="68677"/>
                  </a:lnTo>
                  <a:lnTo>
                    <a:pt x="6200" y="69037"/>
                  </a:lnTo>
                  <a:lnTo>
                    <a:pt x="6840" y="69237"/>
                  </a:lnTo>
                  <a:lnTo>
                    <a:pt x="7440" y="69437"/>
                  </a:lnTo>
                  <a:lnTo>
                    <a:pt x="7960" y="69637"/>
                  </a:lnTo>
                  <a:lnTo>
                    <a:pt x="8440" y="69917"/>
                  </a:lnTo>
                  <a:lnTo>
                    <a:pt x="8800" y="70197"/>
                  </a:lnTo>
                  <a:lnTo>
                    <a:pt x="8960" y="70357"/>
                  </a:lnTo>
                  <a:lnTo>
                    <a:pt x="9080" y="70477"/>
                  </a:lnTo>
                  <a:lnTo>
                    <a:pt x="9160" y="70677"/>
                  </a:lnTo>
                  <a:lnTo>
                    <a:pt x="9240" y="70837"/>
                  </a:lnTo>
                  <a:lnTo>
                    <a:pt x="9240" y="71037"/>
                  </a:lnTo>
                  <a:lnTo>
                    <a:pt x="9240" y="71237"/>
                  </a:lnTo>
                  <a:lnTo>
                    <a:pt x="9160" y="71437"/>
                  </a:lnTo>
                  <a:lnTo>
                    <a:pt x="9080" y="71637"/>
                  </a:lnTo>
                  <a:lnTo>
                    <a:pt x="8840" y="72077"/>
                  </a:lnTo>
                  <a:lnTo>
                    <a:pt x="8520" y="72437"/>
                  </a:lnTo>
                  <a:lnTo>
                    <a:pt x="8120" y="72797"/>
                  </a:lnTo>
                  <a:lnTo>
                    <a:pt x="7640" y="73157"/>
                  </a:lnTo>
                  <a:lnTo>
                    <a:pt x="7120" y="73477"/>
                  </a:lnTo>
                  <a:lnTo>
                    <a:pt x="6560" y="73797"/>
                  </a:lnTo>
                  <a:lnTo>
                    <a:pt x="6000" y="74117"/>
                  </a:lnTo>
                  <a:lnTo>
                    <a:pt x="4800" y="74677"/>
                  </a:lnTo>
                  <a:lnTo>
                    <a:pt x="3680" y="75197"/>
                  </a:lnTo>
                  <a:lnTo>
                    <a:pt x="2680" y="75677"/>
                  </a:lnTo>
                  <a:lnTo>
                    <a:pt x="2280" y="75917"/>
                  </a:lnTo>
                  <a:lnTo>
                    <a:pt x="1920" y="76157"/>
                  </a:lnTo>
                  <a:lnTo>
                    <a:pt x="2040" y="76357"/>
                  </a:lnTo>
                  <a:lnTo>
                    <a:pt x="2120" y="76557"/>
                  </a:lnTo>
                  <a:lnTo>
                    <a:pt x="2160" y="76757"/>
                  </a:lnTo>
                  <a:lnTo>
                    <a:pt x="2200" y="76957"/>
                  </a:lnTo>
                  <a:lnTo>
                    <a:pt x="2160" y="77357"/>
                  </a:lnTo>
                  <a:lnTo>
                    <a:pt x="2080" y="77717"/>
                  </a:lnTo>
                  <a:lnTo>
                    <a:pt x="1920" y="78077"/>
                  </a:lnTo>
                  <a:lnTo>
                    <a:pt x="1760" y="78437"/>
                  </a:lnTo>
                  <a:lnTo>
                    <a:pt x="1600" y="78797"/>
                  </a:lnTo>
                  <a:lnTo>
                    <a:pt x="1440" y="79197"/>
                  </a:lnTo>
                  <a:lnTo>
                    <a:pt x="1400" y="79517"/>
                  </a:lnTo>
                  <a:lnTo>
                    <a:pt x="1400" y="79837"/>
                  </a:lnTo>
                  <a:lnTo>
                    <a:pt x="1480" y="80477"/>
                  </a:lnTo>
                  <a:lnTo>
                    <a:pt x="1480" y="80757"/>
                  </a:lnTo>
                  <a:lnTo>
                    <a:pt x="1400" y="81077"/>
                  </a:lnTo>
                  <a:lnTo>
                    <a:pt x="1360" y="81237"/>
                  </a:lnTo>
                  <a:lnTo>
                    <a:pt x="1240" y="81437"/>
                  </a:lnTo>
                  <a:lnTo>
                    <a:pt x="1120" y="81597"/>
                  </a:lnTo>
                  <a:lnTo>
                    <a:pt x="960" y="81797"/>
                  </a:lnTo>
                  <a:lnTo>
                    <a:pt x="1320" y="82037"/>
                  </a:lnTo>
                  <a:lnTo>
                    <a:pt x="1680" y="82237"/>
                  </a:lnTo>
                  <a:lnTo>
                    <a:pt x="2080" y="82397"/>
                  </a:lnTo>
                  <a:lnTo>
                    <a:pt x="2480" y="82477"/>
                  </a:lnTo>
                  <a:lnTo>
                    <a:pt x="2920" y="82517"/>
                  </a:lnTo>
                  <a:lnTo>
                    <a:pt x="3360" y="82517"/>
                  </a:lnTo>
                  <a:lnTo>
                    <a:pt x="4240" y="82477"/>
                  </a:lnTo>
                  <a:lnTo>
                    <a:pt x="4120" y="82757"/>
                  </a:lnTo>
                  <a:lnTo>
                    <a:pt x="4000" y="82997"/>
                  </a:lnTo>
                  <a:lnTo>
                    <a:pt x="3840" y="83237"/>
                  </a:lnTo>
                  <a:lnTo>
                    <a:pt x="3680" y="83437"/>
                  </a:lnTo>
                  <a:lnTo>
                    <a:pt x="3280" y="83797"/>
                  </a:lnTo>
                  <a:lnTo>
                    <a:pt x="2880" y="84077"/>
                  </a:lnTo>
                  <a:lnTo>
                    <a:pt x="2480" y="84317"/>
                  </a:lnTo>
                  <a:lnTo>
                    <a:pt x="2080" y="84597"/>
                  </a:lnTo>
                  <a:lnTo>
                    <a:pt x="1760" y="84877"/>
                  </a:lnTo>
                  <a:lnTo>
                    <a:pt x="1600" y="85037"/>
                  </a:lnTo>
                  <a:lnTo>
                    <a:pt x="1480" y="85197"/>
                  </a:lnTo>
                  <a:lnTo>
                    <a:pt x="1400" y="85437"/>
                  </a:lnTo>
                  <a:lnTo>
                    <a:pt x="1320" y="85717"/>
                  </a:lnTo>
                  <a:lnTo>
                    <a:pt x="1200" y="86357"/>
                  </a:lnTo>
                  <a:lnTo>
                    <a:pt x="1160" y="87117"/>
                  </a:lnTo>
                  <a:lnTo>
                    <a:pt x="1120" y="87916"/>
                  </a:lnTo>
                  <a:lnTo>
                    <a:pt x="1160" y="89516"/>
                  </a:lnTo>
                  <a:lnTo>
                    <a:pt x="1240" y="90676"/>
                  </a:lnTo>
                  <a:lnTo>
                    <a:pt x="1320" y="91716"/>
                  </a:lnTo>
                  <a:lnTo>
                    <a:pt x="1480" y="92796"/>
                  </a:lnTo>
                  <a:lnTo>
                    <a:pt x="1680" y="93836"/>
                  </a:lnTo>
                  <a:lnTo>
                    <a:pt x="1800" y="94916"/>
                  </a:lnTo>
                  <a:lnTo>
                    <a:pt x="1920" y="95996"/>
                  </a:lnTo>
                  <a:lnTo>
                    <a:pt x="1920" y="96516"/>
                  </a:lnTo>
                  <a:lnTo>
                    <a:pt x="1920" y="97036"/>
                  </a:lnTo>
                  <a:lnTo>
                    <a:pt x="1880" y="97556"/>
                  </a:lnTo>
                  <a:lnTo>
                    <a:pt x="1800" y="98116"/>
                  </a:lnTo>
                  <a:lnTo>
                    <a:pt x="1680" y="98636"/>
                  </a:lnTo>
                  <a:lnTo>
                    <a:pt x="1520" y="99156"/>
                  </a:lnTo>
                  <a:lnTo>
                    <a:pt x="1960" y="99396"/>
                  </a:lnTo>
                  <a:lnTo>
                    <a:pt x="2440" y="99556"/>
                  </a:lnTo>
                  <a:lnTo>
                    <a:pt x="2920" y="99636"/>
                  </a:lnTo>
                  <a:lnTo>
                    <a:pt x="3400" y="99676"/>
                  </a:lnTo>
                  <a:lnTo>
                    <a:pt x="3880" y="99676"/>
                  </a:lnTo>
                  <a:lnTo>
                    <a:pt x="4400" y="99636"/>
                  </a:lnTo>
                  <a:lnTo>
                    <a:pt x="5440" y="99596"/>
                  </a:lnTo>
                  <a:lnTo>
                    <a:pt x="5120" y="100196"/>
                  </a:lnTo>
                  <a:lnTo>
                    <a:pt x="4760" y="100916"/>
                  </a:lnTo>
                  <a:lnTo>
                    <a:pt x="4320" y="101636"/>
                  </a:lnTo>
                  <a:lnTo>
                    <a:pt x="3840" y="102316"/>
                  </a:lnTo>
                  <a:lnTo>
                    <a:pt x="3560" y="102636"/>
                  </a:lnTo>
                  <a:lnTo>
                    <a:pt x="3280" y="102956"/>
                  </a:lnTo>
                  <a:lnTo>
                    <a:pt x="3000" y="103196"/>
                  </a:lnTo>
                  <a:lnTo>
                    <a:pt x="2680" y="103436"/>
                  </a:lnTo>
                  <a:lnTo>
                    <a:pt x="2360" y="103636"/>
                  </a:lnTo>
                  <a:lnTo>
                    <a:pt x="2000" y="103756"/>
                  </a:lnTo>
                  <a:lnTo>
                    <a:pt x="1640" y="103836"/>
                  </a:lnTo>
                  <a:lnTo>
                    <a:pt x="1280" y="103876"/>
                  </a:lnTo>
                  <a:lnTo>
                    <a:pt x="1120" y="105836"/>
                  </a:lnTo>
                  <a:lnTo>
                    <a:pt x="1040" y="107756"/>
                  </a:lnTo>
                  <a:lnTo>
                    <a:pt x="1000" y="109716"/>
                  </a:lnTo>
                  <a:lnTo>
                    <a:pt x="960" y="111676"/>
                  </a:lnTo>
                  <a:lnTo>
                    <a:pt x="960" y="113595"/>
                  </a:lnTo>
                  <a:lnTo>
                    <a:pt x="1000" y="115555"/>
                  </a:lnTo>
                  <a:lnTo>
                    <a:pt x="1080" y="119435"/>
                  </a:lnTo>
                  <a:lnTo>
                    <a:pt x="1200" y="123315"/>
                  </a:lnTo>
                  <a:lnTo>
                    <a:pt x="1320" y="127195"/>
                  </a:lnTo>
                  <a:lnTo>
                    <a:pt x="1320" y="129115"/>
                  </a:lnTo>
                  <a:lnTo>
                    <a:pt x="1320" y="131075"/>
                  </a:lnTo>
                  <a:lnTo>
                    <a:pt x="1320" y="132995"/>
                  </a:lnTo>
                  <a:lnTo>
                    <a:pt x="1240" y="134915"/>
                  </a:lnTo>
                  <a:lnTo>
                    <a:pt x="1200" y="135515"/>
                  </a:lnTo>
                  <a:lnTo>
                    <a:pt x="1120" y="136075"/>
                  </a:lnTo>
                  <a:lnTo>
                    <a:pt x="960" y="137235"/>
                  </a:lnTo>
                  <a:lnTo>
                    <a:pt x="920" y="137795"/>
                  </a:lnTo>
                  <a:lnTo>
                    <a:pt x="960" y="138354"/>
                  </a:lnTo>
                  <a:lnTo>
                    <a:pt x="1040" y="138954"/>
                  </a:lnTo>
                  <a:lnTo>
                    <a:pt x="1160" y="139274"/>
                  </a:lnTo>
                  <a:lnTo>
                    <a:pt x="1280" y="139594"/>
                  </a:lnTo>
                  <a:lnTo>
                    <a:pt x="1480" y="139954"/>
                  </a:lnTo>
                  <a:lnTo>
                    <a:pt x="1720" y="140314"/>
                  </a:lnTo>
                  <a:lnTo>
                    <a:pt x="2000" y="140634"/>
                  </a:lnTo>
                  <a:lnTo>
                    <a:pt x="2280" y="140914"/>
                  </a:lnTo>
                  <a:lnTo>
                    <a:pt x="2560" y="141234"/>
                  </a:lnTo>
                  <a:lnTo>
                    <a:pt x="2800" y="141514"/>
                  </a:lnTo>
                  <a:lnTo>
                    <a:pt x="3000" y="141834"/>
                  </a:lnTo>
                  <a:lnTo>
                    <a:pt x="3120" y="142154"/>
                  </a:lnTo>
                  <a:lnTo>
                    <a:pt x="3240" y="142594"/>
                  </a:lnTo>
                  <a:lnTo>
                    <a:pt x="3280" y="143034"/>
                  </a:lnTo>
                  <a:lnTo>
                    <a:pt x="3280" y="143434"/>
                  </a:lnTo>
                  <a:lnTo>
                    <a:pt x="3200" y="143794"/>
                  </a:lnTo>
                  <a:lnTo>
                    <a:pt x="3120" y="144194"/>
                  </a:lnTo>
                  <a:lnTo>
                    <a:pt x="2960" y="144514"/>
                  </a:lnTo>
                  <a:lnTo>
                    <a:pt x="2640" y="145194"/>
                  </a:lnTo>
                  <a:lnTo>
                    <a:pt x="2280" y="145874"/>
                  </a:lnTo>
                  <a:lnTo>
                    <a:pt x="2080" y="146194"/>
                  </a:lnTo>
                  <a:lnTo>
                    <a:pt x="1960" y="146554"/>
                  </a:lnTo>
                  <a:lnTo>
                    <a:pt x="1800" y="146914"/>
                  </a:lnTo>
                  <a:lnTo>
                    <a:pt x="1720" y="147274"/>
                  </a:lnTo>
                  <a:lnTo>
                    <a:pt x="1680" y="147674"/>
                  </a:lnTo>
                  <a:lnTo>
                    <a:pt x="1680" y="148114"/>
                  </a:lnTo>
                  <a:lnTo>
                    <a:pt x="2160" y="148234"/>
                  </a:lnTo>
                  <a:lnTo>
                    <a:pt x="3080" y="148234"/>
                  </a:lnTo>
                  <a:lnTo>
                    <a:pt x="3520" y="148154"/>
                  </a:lnTo>
                  <a:lnTo>
                    <a:pt x="4400" y="148034"/>
                  </a:lnTo>
                  <a:lnTo>
                    <a:pt x="4840" y="148034"/>
                  </a:lnTo>
                  <a:lnTo>
                    <a:pt x="5280" y="148074"/>
                  </a:lnTo>
                  <a:lnTo>
                    <a:pt x="5680" y="148194"/>
                  </a:lnTo>
                  <a:lnTo>
                    <a:pt x="6120" y="148394"/>
                  </a:lnTo>
                  <a:lnTo>
                    <a:pt x="6480" y="148634"/>
                  </a:lnTo>
                  <a:lnTo>
                    <a:pt x="6880" y="148914"/>
                  </a:lnTo>
                  <a:lnTo>
                    <a:pt x="7280" y="149154"/>
                  </a:lnTo>
                  <a:lnTo>
                    <a:pt x="7680" y="149354"/>
                  </a:lnTo>
                  <a:lnTo>
                    <a:pt x="8080" y="149514"/>
                  </a:lnTo>
                  <a:lnTo>
                    <a:pt x="8280" y="149554"/>
                  </a:lnTo>
                  <a:lnTo>
                    <a:pt x="8520" y="149594"/>
                  </a:lnTo>
                  <a:lnTo>
                    <a:pt x="8840" y="149554"/>
                  </a:lnTo>
                  <a:lnTo>
                    <a:pt x="9200" y="149514"/>
                  </a:lnTo>
                  <a:lnTo>
                    <a:pt x="9560" y="149394"/>
                  </a:lnTo>
                  <a:lnTo>
                    <a:pt x="9920" y="149274"/>
                  </a:lnTo>
                  <a:lnTo>
                    <a:pt x="10600" y="148914"/>
                  </a:lnTo>
                  <a:lnTo>
                    <a:pt x="11240" y="148594"/>
                  </a:lnTo>
                  <a:lnTo>
                    <a:pt x="11560" y="148474"/>
                  </a:lnTo>
                  <a:lnTo>
                    <a:pt x="11920" y="148354"/>
                  </a:lnTo>
                  <a:lnTo>
                    <a:pt x="12240" y="148274"/>
                  </a:lnTo>
                  <a:lnTo>
                    <a:pt x="12560" y="148234"/>
                  </a:lnTo>
                  <a:lnTo>
                    <a:pt x="12880" y="148274"/>
                  </a:lnTo>
                  <a:lnTo>
                    <a:pt x="13200" y="148394"/>
                  </a:lnTo>
                  <a:lnTo>
                    <a:pt x="13520" y="148594"/>
                  </a:lnTo>
                  <a:lnTo>
                    <a:pt x="13840" y="148834"/>
                  </a:lnTo>
                  <a:lnTo>
                    <a:pt x="14040" y="148674"/>
                  </a:lnTo>
                  <a:lnTo>
                    <a:pt x="14200" y="148514"/>
                  </a:lnTo>
                  <a:lnTo>
                    <a:pt x="14479" y="148074"/>
                  </a:lnTo>
                  <a:lnTo>
                    <a:pt x="14679" y="147634"/>
                  </a:lnTo>
                  <a:lnTo>
                    <a:pt x="14839" y="147114"/>
                  </a:lnTo>
                  <a:lnTo>
                    <a:pt x="14959" y="146594"/>
                  </a:lnTo>
                  <a:lnTo>
                    <a:pt x="15039" y="146074"/>
                  </a:lnTo>
                  <a:lnTo>
                    <a:pt x="15159" y="144994"/>
                  </a:lnTo>
                  <a:lnTo>
                    <a:pt x="15359" y="145314"/>
                  </a:lnTo>
                  <a:lnTo>
                    <a:pt x="15519" y="145714"/>
                  </a:lnTo>
                  <a:lnTo>
                    <a:pt x="15639" y="146114"/>
                  </a:lnTo>
                  <a:lnTo>
                    <a:pt x="15719" y="146554"/>
                  </a:lnTo>
                  <a:lnTo>
                    <a:pt x="15919" y="147434"/>
                  </a:lnTo>
                  <a:lnTo>
                    <a:pt x="16039" y="147874"/>
                  </a:lnTo>
                  <a:lnTo>
                    <a:pt x="16199" y="148314"/>
                  </a:lnTo>
                  <a:lnTo>
                    <a:pt x="16519" y="148154"/>
                  </a:lnTo>
                  <a:lnTo>
                    <a:pt x="16839" y="148074"/>
                  </a:lnTo>
                  <a:lnTo>
                    <a:pt x="17159" y="148034"/>
                  </a:lnTo>
                  <a:lnTo>
                    <a:pt x="17479" y="148034"/>
                  </a:lnTo>
                  <a:lnTo>
                    <a:pt x="17799" y="148074"/>
                  </a:lnTo>
                  <a:lnTo>
                    <a:pt x="18119" y="148114"/>
                  </a:lnTo>
                  <a:lnTo>
                    <a:pt x="18719" y="148274"/>
                  </a:lnTo>
                  <a:lnTo>
                    <a:pt x="19959" y="148754"/>
                  </a:lnTo>
                  <a:lnTo>
                    <a:pt x="20559" y="148954"/>
                  </a:lnTo>
                  <a:lnTo>
                    <a:pt x="20879" y="149034"/>
                  </a:lnTo>
                  <a:lnTo>
                    <a:pt x="21199" y="149074"/>
                  </a:lnTo>
                  <a:lnTo>
                    <a:pt x="22279" y="149074"/>
                  </a:lnTo>
                  <a:lnTo>
                    <a:pt x="22799" y="148994"/>
                  </a:lnTo>
                  <a:lnTo>
                    <a:pt x="23319" y="148914"/>
                  </a:lnTo>
                  <a:lnTo>
                    <a:pt x="24399" y="148634"/>
                  </a:lnTo>
                  <a:lnTo>
                    <a:pt x="25479" y="148314"/>
                  </a:lnTo>
                  <a:lnTo>
                    <a:pt x="26519" y="147954"/>
                  </a:lnTo>
                  <a:lnTo>
                    <a:pt x="27599" y="147634"/>
                  </a:lnTo>
                  <a:lnTo>
                    <a:pt x="28159" y="147514"/>
                  </a:lnTo>
                  <a:lnTo>
                    <a:pt x="28679" y="147434"/>
                  </a:lnTo>
                  <a:lnTo>
                    <a:pt x="29199" y="147354"/>
                  </a:lnTo>
                  <a:lnTo>
                    <a:pt x="29759" y="147314"/>
                  </a:lnTo>
                  <a:lnTo>
                    <a:pt x="30399" y="147314"/>
                  </a:lnTo>
                  <a:lnTo>
                    <a:pt x="31039" y="147394"/>
                  </a:lnTo>
                  <a:lnTo>
                    <a:pt x="31679" y="147474"/>
                  </a:lnTo>
                  <a:lnTo>
                    <a:pt x="32319" y="147594"/>
                  </a:lnTo>
                  <a:lnTo>
                    <a:pt x="32919" y="147754"/>
                  </a:lnTo>
                  <a:lnTo>
                    <a:pt x="33559" y="147914"/>
                  </a:lnTo>
                  <a:lnTo>
                    <a:pt x="34759" y="148354"/>
                  </a:lnTo>
                  <a:lnTo>
                    <a:pt x="35999" y="148754"/>
                  </a:lnTo>
                  <a:lnTo>
                    <a:pt x="37199" y="149154"/>
                  </a:lnTo>
                  <a:lnTo>
                    <a:pt x="37839" y="149354"/>
                  </a:lnTo>
                  <a:lnTo>
                    <a:pt x="38439" y="149474"/>
                  </a:lnTo>
                  <a:lnTo>
                    <a:pt x="39079" y="149594"/>
                  </a:lnTo>
                  <a:lnTo>
                    <a:pt x="39719" y="149714"/>
                  </a:lnTo>
                  <a:lnTo>
                    <a:pt x="40599" y="149754"/>
                  </a:lnTo>
                  <a:lnTo>
                    <a:pt x="41439" y="149794"/>
                  </a:lnTo>
                  <a:lnTo>
                    <a:pt x="42319" y="149754"/>
                  </a:lnTo>
                  <a:lnTo>
                    <a:pt x="43238" y="149714"/>
                  </a:lnTo>
                  <a:lnTo>
                    <a:pt x="44998" y="149634"/>
                  </a:lnTo>
                  <a:lnTo>
                    <a:pt x="45878" y="149594"/>
                  </a:lnTo>
                  <a:lnTo>
                    <a:pt x="46758" y="149554"/>
                  </a:lnTo>
                  <a:lnTo>
                    <a:pt x="47678" y="149554"/>
                  </a:lnTo>
                  <a:lnTo>
                    <a:pt x="48598" y="149474"/>
                  </a:lnTo>
                  <a:lnTo>
                    <a:pt x="49478" y="149354"/>
                  </a:lnTo>
                  <a:lnTo>
                    <a:pt x="50358" y="149234"/>
                  </a:lnTo>
                  <a:lnTo>
                    <a:pt x="52158" y="148954"/>
                  </a:lnTo>
                  <a:lnTo>
                    <a:pt x="53958" y="148634"/>
                  </a:lnTo>
                  <a:lnTo>
                    <a:pt x="54718" y="148554"/>
                  </a:lnTo>
                  <a:lnTo>
                    <a:pt x="55718" y="148514"/>
                  </a:lnTo>
                  <a:lnTo>
                    <a:pt x="56678" y="148434"/>
                  </a:lnTo>
                  <a:lnTo>
                    <a:pt x="57038" y="148394"/>
                  </a:lnTo>
                  <a:lnTo>
                    <a:pt x="57278" y="148314"/>
                  </a:lnTo>
                  <a:lnTo>
                    <a:pt x="57638" y="148114"/>
                  </a:lnTo>
                  <a:lnTo>
                    <a:pt x="57918" y="147874"/>
                  </a:lnTo>
                  <a:lnTo>
                    <a:pt x="58158" y="147554"/>
                  </a:lnTo>
                  <a:lnTo>
                    <a:pt x="58318" y="147234"/>
                  </a:lnTo>
                  <a:lnTo>
                    <a:pt x="58438" y="146834"/>
                  </a:lnTo>
                  <a:lnTo>
                    <a:pt x="58518" y="146434"/>
                  </a:lnTo>
                  <a:lnTo>
                    <a:pt x="58558" y="145994"/>
                  </a:lnTo>
                  <a:lnTo>
                    <a:pt x="58558" y="145514"/>
                  </a:lnTo>
                  <a:lnTo>
                    <a:pt x="58518" y="144514"/>
                  </a:lnTo>
                  <a:lnTo>
                    <a:pt x="58398" y="143474"/>
                  </a:lnTo>
                  <a:lnTo>
                    <a:pt x="58278" y="142474"/>
                  </a:lnTo>
                  <a:lnTo>
                    <a:pt x="58238" y="141474"/>
                  </a:lnTo>
                  <a:lnTo>
                    <a:pt x="58238" y="141474"/>
                  </a:lnTo>
                  <a:lnTo>
                    <a:pt x="58398" y="142034"/>
                  </a:lnTo>
                  <a:lnTo>
                    <a:pt x="58598" y="142594"/>
                  </a:lnTo>
                  <a:lnTo>
                    <a:pt x="58798" y="143114"/>
                  </a:lnTo>
                  <a:lnTo>
                    <a:pt x="59078" y="143594"/>
                  </a:lnTo>
                  <a:lnTo>
                    <a:pt x="59598" y="144594"/>
                  </a:lnTo>
                  <a:lnTo>
                    <a:pt x="60158" y="145554"/>
                  </a:lnTo>
                  <a:lnTo>
                    <a:pt x="60718" y="146554"/>
                  </a:lnTo>
                  <a:lnTo>
                    <a:pt x="61198" y="147554"/>
                  </a:lnTo>
                  <a:lnTo>
                    <a:pt x="61398" y="148074"/>
                  </a:lnTo>
                  <a:lnTo>
                    <a:pt x="61598" y="148634"/>
                  </a:lnTo>
                  <a:lnTo>
                    <a:pt x="61758" y="149194"/>
                  </a:lnTo>
                  <a:lnTo>
                    <a:pt x="61838" y="149794"/>
                  </a:lnTo>
                  <a:lnTo>
                    <a:pt x="62238" y="149594"/>
                  </a:lnTo>
                  <a:lnTo>
                    <a:pt x="62678" y="149394"/>
                  </a:lnTo>
                  <a:lnTo>
                    <a:pt x="63078" y="149274"/>
                  </a:lnTo>
                  <a:lnTo>
                    <a:pt x="63558" y="149154"/>
                  </a:lnTo>
                  <a:lnTo>
                    <a:pt x="63998" y="149034"/>
                  </a:lnTo>
                  <a:lnTo>
                    <a:pt x="64478" y="148994"/>
                  </a:lnTo>
                  <a:lnTo>
                    <a:pt x="65438" y="148914"/>
                  </a:lnTo>
                  <a:lnTo>
                    <a:pt x="66398" y="148874"/>
                  </a:lnTo>
                  <a:lnTo>
                    <a:pt x="67438" y="148914"/>
                  </a:lnTo>
                  <a:lnTo>
                    <a:pt x="69518" y="149034"/>
                  </a:lnTo>
                  <a:lnTo>
                    <a:pt x="70558" y="149074"/>
                  </a:lnTo>
                  <a:lnTo>
                    <a:pt x="71557" y="149114"/>
                  </a:lnTo>
                  <a:lnTo>
                    <a:pt x="72597" y="149074"/>
                  </a:lnTo>
                  <a:lnTo>
                    <a:pt x="73557" y="148954"/>
                  </a:lnTo>
                  <a:lnTo>
                    <a:pt x="74037" y="148874"/>
                  </a:lnTo>
                  <a:lnTo>
                    <a:pt x="74517" y="148754"/>
                  </a:lnTo>
                  <a:lnTo>
                    <a:pt x="74957" y="148634"/>
                  </a:lnTo>
                  <a:lnTo>
                    <a:pt x="75397" y="148434"/>
                  </a:lnTo>
                  <a:lnTo>
                    <a:pt x="75837" y="148234"/>
                  </a:lnTo>
                  <a:lnTo>
                    <a:pt x="76277" y="147994"/>
                  </a:lnTo>
                  <a:lnTo>
                    <a:pt x="76677" y="147714"/>
                  </a:lnTo>
                  <a:lnTo>
                    <a:pt x="77037" y="147434"/>
                  </a:lnTo>
                  <a:lnTo>
                    <a:pt x="77997" y="147954"/>
                  </a:lnTo>
                  <a:lnTo>
                    <a:pt x="78957" y="148394"/>
                  </a:lnTo>
                  <a:lnTo>
                    <a:pt x="79917" y="148794"/>
                  </a:lnTo>
                  <a:lnTo>
                    <a:pt x="80877" y="149154"/>
                  </a:lnTo>
                  <a:lnTo>
                    <a:pt x="81837" y="149434"/>
                  </a:lnTo>
                  <a:lnTo>
                    <a:pt x="82797" y="149674"/>
                  </a:lnTo>
                  <a:lnTo>
                    <a:pt x="83757" y="149874"/>
                  </a:lnTo>
                  <a:lnTo>
                    <a:pt x="84717" y="150034"/>
                  </a:lnTo>
                  <a:lnTo>
                    <a:pt x="85717" y="150194"/>
                  </a:lnTo>
                  <a:lnTo>
                    <a:pt x="86677" y="150274"/>
                  </a:lnTo>
                  <a:lnTo>
                    <a:pt x="87637" y="150314"/>
                  </a:lnTo>
                  <a:lnTo>
                    <a:pt x="88637" y="150354"/>
                  </a:lnTo>
                  <a:lnTo>
                    <a:pt x="89637" y="150354"/>
                  </a:lnTo>
                  <a:lnTo>
                    <a:pt x="90597" y="150314"/>
                  </a:lnTo>
                  <a:lnTo>
                    <a:pt x="92597" y="150234"/>
                  </a:lnTo>
                  <a:lnTo>
                    <a:pt x="94557" y="150034"/>
                  </a:lnTo>
                  <a:lnTo>
                    <a:pt x="96557" y="149834"/>
                  </a:lnTo>
                  <a:lnTo>
                    <a:pt x="100556" y="149394"/>
                  </a:lnTo>
                  <a:lnTo>
                    <a:pt x="102556" y="149234"/>
                  </a:lnTo>
                  <a:lnTo>
                    <a:pt x="104596" y="149074"/>
                  </a:lnTo>
                  <a:lnTo>
                    <a:pt x="106596" y="149034"/>
                  </a:lnTo>
                  <a:lnTo>
                    <a:pt x="107596" y="149034"/>
                  </a:lnTo>
                  <a:lnTo>
                    <a:pt x="108636" y="149074"/>
                  </a:lnTo>
                  <a:lnTo>
                    <a:pt x="108516" y="148714"/>
                  </a:lnTo>
                  <a:lnTo>
                    <a:pt x="108476" y="148354"/>
                  </a:lnTo>
                  <a:lnTo>
                    <a:pt x="108436" y="147994"/>
                  </a:lnTo>
                  <a:lnTo>
                    <a:pt x="108436" y="147594"/>
                  </a:lnTo>
                  <a:lnTo>
                    <a:pt x="108516" y="146834"/>
                  </a:lnTo>
                  <a:lnTo>
                    <a:pt x="108676" y="146074"/>
                  </a:lnTo>
                  <a:lnTo>
                    <a:pt x="109156" y="146674"/>
                  </a:lnTo>
                  <a:lnTo>
                    <a:pt x="109636" y="147234"/>
                  </a:lnTo>
                  <a:lnTo>
                    <a:pt x="110156" y="147714"/>
                  </a:lnTo>
                  <a:lnTo>
                    <a:pt x="110716" y="148114"/>
                  </a:lnTo>
                  <a:lnTo>
                    <a:pt x="111276" y="148474"/>
                  </a:lnTo>
                  <a:lnTo>
                    <a:pt x="111916" y="148794"/>
                  </a:lnTo>
                  <a:lnTo>
                    <a:pt x="112516" y="149034"/>
                  </a:lnTo>
                  <a:lnTo>
                    <a:pt x="113196" y="149274"/>
                  </a:lnTo>
                  <a:lnTo>
                    <a:pt x="113836" y="149434"/>
                  </a:lnTo>
                  <a:lnTo>
                    <a:pt x="114556" y="149554"/>
                  </a:lnTo>
                  <a:lnTo>
                    <a:pt x="115236" y="149634"/>
                  </a:lnTo>
                  <a:lnTo>
                    <a:pt x="115956" y="149674"/>
                  </a:lnTo>
                  <a:lnTo>
                    <a:pt x="116716" y="149714"/>
                  </a:lnTo>
                  <a:lnTo>
                    <a:pt x="117476" y="149714"/>
                  </a:lnTo>
                  <a:lnTo>
                    <a:pt x="118996" y="149594"/>
                  </a:lnTo>
                  <a:lnTo>
                    <a:pt x="120556" y="149434"/>
                  </a:lnTo>
                  <a:lnTo>
                    <a:pt x="122116" y="149194"/>
                  </a:lnTo>
                  <a:lnTo>
                    <a:pt x="125236" y="148714"/>
                  </a:lnTo>
                  <a:lnTo>
                    <a:pt x="126756" y="148474"/>
                  </a:lnTo>
                  <a:lnTo>
                    <a:pt x="128276" y="148274"/>
                  </a:lnTo>
                  <a:lnTo>
                    <a:pt x="129715" y="148194"/>
                  </a:lnTo>
                  <a:lnTo>
                    <a:pt x="130395" y="148154"/>
                  </a:lnTo>
                  <a:lnTo>
                    <a:pt x="131075" y="148154"/>
                  </a:lnTo>
                  <a:lnTo>
                    <a:pt x="131915" y="148194"/>
                  </a:lnTo>
                  <a:lnTo>
                    <a:pt x="132755" y="148274"/>
                  </a:lnTo>
                  <a:lnTo>
                    <a:pt x="134435" y="148474"/>
                  </a:lnTo>
                  <a:lnTo>
                    <a:pt x="135275" y="148554"/>
                  </a:lnTo>
                  <a:lnTo>
                    <a:pt x="136155" y="148594"/>
                  </a:lnTo>
                  <a:lnTo>
                    <a:pt x="136955" y="148594"/>
                  </a:lnTo>
                  <a:lnTo>
                    <a:pt x="137795" y="148514"/>
                  </a:lnTo>
                  <a:lnTo>
                    <a:pt x="138275" y="148434"/>
                  </a:lnTo>
                  <a:lnTo>
                    <a:pt x="138715" y="148314"/>
                  </a:lnTo>
                  <a:lnTo>
                    <a:pt x="139155" y="148194"/>
                  </a:lnTo>
                  <a:lnTo>
                    <a:pt x="139555" y="148034"/>
                  </a:lnTo>
                  <a:lnTo>
                    <a:pt x="139555" y="148114"/>
                  </a:lnTo>
                  <a:lnTo>
                    <a:pt x="140035" y="148234"/>
                  </a:lnTo>
                  <a:lnTo>
                    <a:pt x="140955" y="148234"/>
                  </a:lnTo>
                  <a:lnTo>
                    <a:pt x="141395" y="148154"/>
                  </a:lnTo>
                  <a:lnTo>
                    <a:pt x="142275" y="148034"/>
                  </a:lnTo>
                  <a:lnTo>
                    <a:pt x="142715" y="148034"/>
                  </a:lnTo>
                  <a:lnTo>
                    <a:pt x="143155" y="148074"/>
                  </a:lnTo>
                  <a:lnTo>
                    <a:pt x="143595" y="148194"/>
                  </a:lnTo>
                  <a:lnTo>
                    <a:pt x="143995" y="148394"/>
                  </a:lnTo>
                  <a:lnTo>
                    <a:pt x="144355" y="148634"/>
                  </a:lnTo>
                  <a:lnTo>
                    <a:pt x="144755" y="148914"/>
                  </a:lnTo>
                  <a:lnTo>
                    <a:pt x="145155" y="149154"/>
                  </a:lnTo>
                  <a:lnTo>
                    <a:pt x="145555" y="149354"/>
                  </a:lnTo>
                  <a:lnTo>
                    <a:pt x="145955" y="149514"/>
                  </a:lnTo>
                  <a:lnTo>
                    <a:pt x="146155" y="149554"/>
                  </a:lnTo>
                  <a:lnTo>
                    <a:pt x="146395" y="149594"/>
                  </a:lnTo>
                  <a:lnTo>
                    <a:pt x="146755" y="149554"/>
                  </a:lnTo>
                  <a:lnTo>
                    <a:pt x="147075" y="149514"/>
                  </a:lnTo>
                  <a:lnTo>
                    <a:pt x="147435" y="149394"/>
                  </a:lnTo>
                  <a:lnTo>
                    <a:pt x="147795" y="149274"/>
                  </a:lnTo>
                  <a:lnTo>
                    <a:pt x="148475" y="148914"/>
                  </a:lnTo>
                  <a:lnTo>
                    <a:pt x="149115" y="148594"/>
                  </a:lnTo>
                  <a:lnTo>
                    <a:pt x="149475" y="148474"/>
                  </a:lnTo>
                  <a:lnTo>
                    <a:pt x="149795" y="148354"/>
                  </a:lnTo>
                  <a:lnTo>
                    <a:pt x="150115" y="148274"/>
                  </a:lnTo>
                  <a:lnTo>
                    <a:pt x="150435" y="148234"/>
                  </a:lnTo>
                  <a:lnTo>
                    <a:pt x="150755" y="148274"/>
                  </a:lnTo>
                  <a:lnTo>
                    <a:pt x="151075" y="148394"/>
                  </a:lnTo>
                  <a:lnTo>
                    <a:pt x="151395" y="148594"/>
                  </a:lnTo>
                  <a:lnTo>
                    <a:pt x="151715" y="148834"/>
                  </a:lnTo>
                  <a:lnTo>
                    <a:pt x="151915" y="148674"/>
                  </a:lnTo>
                  <a:lnTo>
                    <a:pt x="152075" y="148514"/>
                  </a:lnTo>
                  <a:lnTo>
                    <a:pt x="152355" y="148074"/>
                  </a:lnTo>
                  <a:lnTo>
                    <a:pt x="152555" y="147634"/>
                  </a:lnTo>
                  <a:lnTo>
                    <a:pt x="152715" y="147114"/>
                  </a:lnTo>
                  <a:lnTo>
                    <a:pt x="152835" y="146594"/>
                  </a:lnTo>
                  <a:lnTo>
                    <a:pt x="152915" y="146074"/>
                  </a:lnTo>
                  <a:lnTo>
                    <a:pt x="153035" y="144994"/>
                  </a:lnTo>
                  <a:lnTo>
                    <a:pt x="153235" y="145314"/>
                  </a:lnTo>
                  <a:lnTo>
                    <a:pt x="153395" y="145714"/>
                  </a:lnTo>
                  <a:lnTo>
                    <a:pt x="153515" y="146114"/>
                  </a:lnTo>
                  <a:lnTo>
                    <a:pt x="153595" y="146554"/>
                  </a:lnTo>
                  <a:lnTo>
                    <a:pt x="153795" y="147434"/>
                  </a:lnTo>
                  <a:lnTo>
                    <a:pt x="153915" y="147874"/>
                  </a:lnTo>
                  <a:lnTo>
                    <a:pt x="154075" y="148314"/>
                  </a:lnTo>
                  <a:lnTo>
                    <a:pt x="154395" y="148154"/>
                  </a:lnTo>
                  <a:lnTo>
                    <a:pt x="154715" y="148074"/>
                  </a:lnTo>
                  <a:lnTo>
                    <a:pt x="155035" y="148034"/>
                  </a:lnTo>
                  <a:lnTo>
                    <a:pt x="155355" y="148034"/>
                  </a:lnTo>
                  <a:lnTo>
                    <a:pt x="155675" y="148074"/>
                  </a:lnTo>
                  <a:lnTo>
                    <a:pt x="155995" y="148114"/>
                  </a:lnTo>
                  <a:lnTo>
                    <a:pt x="156595" y="148274"/>
                  </a:lnTo>
                  <a:lnTo>
                    <a:pt x="157834" y="148754"/>
                  </a:lnTo>
                  <a:lnTo>
                    <a:pt x="158434" y="148954"/>
                  </a:lnTo>
                  <a:lnTo>
                    <a:pt x="158754" y="149034"/>
                  </a:lnTo>
                  <a:lnTo>
                    <a:pt x="159074" y="149074"/>
                  </a:lnTo>
                  <a:lnTo>
                    <a:pt x="160154" y="149074"/>
                  </a:lnTo>
                  <a:lnTo>
                    <a:pt x="160674" y="148994"/>
                  </a:lnTo>
                  <a:lnTo>
                    <a:pt x="161194" y="148914"/>
                  </a:lnTo>
                  <a:lnTo>
                    <a:pt x="162274" y="148634"/>
                  </a:lnTo>
                  <a:lnTo>
                    <a:pt x="163354" y="148314"/>
                  </a:lnTo>
                  <a:lnTo>
                    <a:pt x="164434" y="147954"/>
                  </a:lnTo>
                  <a:lnTo>
                    <a:pt x="165474" y="147634"/>
                  </a:lnTo>
                  <a:lnTo>
                    <a:pt x="166034" y="147514"/>
                  </a:lnTo>
                  <a:lnTo>
                    <a:pt x="166554" y="147434"/>
                  </a:lnTo>
                  <a:lnTo>
                    <a:pt x="167114" y="147354"/>
                  </a:lnTo>
                  <a:lnTo>
                    <a:pt x="167634" y="147314"/>
                  </a:lnTo>
                  <a:lnTo>
                    <a:pt x="168274" y="147314"/>
                  </a:lnTo>
                  <a:lnTo>
                    <a:pt x="168914" y="147394"/>
                  </a:lnTo>
                  <a:lnTo>
                    <a:pt x="169554" y="147474"/>
                  </a:lnTo>
                  <a:lnTo>
                    <a:pt x="170194" y="147594"/>
                  </a:lnTo>
                  <a:lnTo>
                    <a:pt x="170794" y="147754"/>
                  </a:lnTo>
                  <a:lnTo>
                    <a:pt x="171434" y="147914"/>
                  </a:lnTo>
                  <a:lnTo>
                    <a:pt x="172634" y="148354"/>
                  </a:lnTo>
                  <a:lnTo>
                    <a:pt x="173874" y="148754"/>
                  </a:lnTo>
                  <a:lnTo>
                    <a:pt x="175114" y="149154"/>
                  </a:lnTo>
                  <a:lnTo>
                    <a:pt x="175714" y="149354"/>
                  </a:lnTo>
                  <a:lnTo>
                    <a:pt x="176354" y="149474"/>
                  </a:lnTo>
                  <a:lnTo>
                    <a:pt x="176954" y="149594"/>
                  </a:lnTo>
                  <a:lnTo>
                    <a:pt x="177594" y="149714"/>
                  </a:lnTo>
                  <a:lnTo>
                    <a:pt x="178474" y="149754"/>
                  </a:lnTo>
                  <a:lnTo>
                    <a:pt x="179314" y="149794"/>
                  </a:lnTo>
                  <a:lnTo>
                    <a:pt x="180234" y="149754"/>
                  </a:lnTo>
                  <a:lnTo>
                    <a:pt x="181114" y="149714"/>
                  </a:lnTo>
                  <a:lnTo>
                    <a:pt x="182874" y="149634"/>
                  </a:lnTo>
                  <a:lnTo>
                    <a:pt x="183754" y="149594"/>
                  </a:lnTo>
                  <a:lnTo>
                    <a:pt x="184634" y="149554"/>
                  </a:lnTo>
                  <a:lnTo>
                    <a:pt x="185554" y="149554"/>
                  </a:lnTo>
                  <a:lnTo>
                    <a:pt x="186473" y="149474"/>
                  </a:lnTo>
                  <a:lnTo>
                    <a:pt x="187353" y="149354"/>
                  </a:lnTo>
                  <a:lnTo>
                    <a:pt x="188233" y="149234"/>
                  </a:lnTo>
                  <a:lnTo>
                    <a:pt x="190033" y="148954"/>
                  </a:lnTo>
                  <a:lnTo>
                    <a:pt x="191833" y="148634"/>
                  </a:lnTo>
                  <a:lnTo>
                    <a:pt x="192593" y="148554"/>
                  </a:lnTo>
                  <a:lnTo>
                    <a:pt x="193593" y="148514"/>
                  </a:lnTo>
                  <a:lnTo>
                    <a:pt x="194553" y="148434"/>
                  </a:lnTo>
                  <a:lnTo>
                    <a:pt x="194913" y="148394"/>
                  </a:lnTo>
                  <a:lnTo>
                    <a:pt x="195153" y="148314"/>
                  </a:lnTo>
                  <a:lnTo>
                    <a:pt x="195513" y="148114"/>
                  </a:lnTo>
                  <a:lnTo>
                    <a:pt x="195793" y="147874"/>
                  </a:lnTo>
                  <a:lnTo>
                    <a:pt x="196033" y="147554"/>
                  </a:lnTo>
                  <a:lnTo>
                    <a:pt x="196193" y="147234"/>
                  </a:lnTo>
                  <a:lnTo>
                    <a:pt x="196313" y="146834"/>
                  </a:lnTo>
                  <a:lnTo>
                    <a:pt x="196393" y="146434"/>
                  </a:lnTo>
                  <a:lnTo>
                    <a:pt x="196433" y="145994"/>
                  </a:lnTo>
                  <a:lnTo>
                    <a:pt x="196433" y="145514"/>
                  </a:lnTo>
                  <a:lnTo>
                    <a:pt x="196393" y="144514"/>
                  </a:lnTo>
                  <a:lnTo>
                    <a:pt x="196273" y="143474"/>
                  </a:lnTo>
                  <a:lnTo>
                    <a:pt x="196153" y="142474"/>
                  </a:lnTo>
                  <a:lnTo>
                    <a:pt x="196113" y="141474"/>
                  </a:lnTo>
                  <a:lnTo>
                    <a:pt x="196273" y="142034"/>
                  </a:lnTo>
                  <a:lnTo>
                    <a:pt x="196473" y="142594"/>
                  </a:lnTo>
                  <a:lnTo>
                    <a:pt x="196713" y="143114"/>
                  </a:lnTo>
                  <a:lnTo>
                    <a:pt x="196953" y="143594"/>
                  </a:lnTo>
                  <a:lnTo>
                    <a:pt x="197473" y="144594"/>
                  </a:lnTo>
                  <a:lnTo>
                    <a:pt x="198033" y="145554"/>
                  </a:lnTo>
                  <a:lnTo>
                    <a:pt x="198593" y="146554"/>
                  </a:lnTo>
                  <a:lnTo>
                    <a:pt x="199073" y="147554"/>
                  </a:lnTo>
                  <a:lnTo>
                    <a:pt x="199273" y="148074"/>
                  </a:lnTo>
                  <a:lnTo>
                    <a:pt x="199473" y="148634"/>
                  </a:lnTo>
                  <a:lnTo>
                    <a:pt x="199633" y="149194"/>
                  </a:lnTo>
                  <a:lnTo>
                    <a:pt x="199713" y="149794"/>
                  </a:lnTo>
                  <a:lnTo>
                    <a:pt x="200113" y="149594"/>
                  </a:lnTo>
                  <a:lnTo>
                    <a:pt x="200553" y="149394"/>
                  </a:lnTo>
                  <a:lnTo>
                    <a:pt x="200993" y="149274"/>
                  </a:lnTo>
                  <a:lnTo>
                    <a:pt x="201433" y="149154"/>
                  </a:lnTo>
                  <a:lnTo>
                    <a:pt x="201873" y="149034"/>
                  </a:lnTo>
                  <a:lnTo>
                    <a:pt x="202353" y="148994"/>
                  </a:lnTo>
                  <a:lnTo>
                    <a:pt x="203313" y="148914"/>
                  </a:lnTo>
                  <a:lnTo>
                    <a:pt x="204273" y="148874"/>
                  </a:lnTo>
                  <a:lnTo>
                    <a:pt x="205313" y="148914"/>
                  </a:lnTo>
                  <a:lnTo>
                    <a:pt x="207393" y="149034"/>
                  </a:lnTo>
                  <a:lnTo>
                    <a:pt x="208433" y="149074"/>
                  </a:lnTo>
                  <a:lnTo>
                    <a:pt x="209433" y="149114"/>
                  </a:lnTo>
                  <a:lnTo>
                    <a:pt x="210473" y="149074"/>
                  </a:lnTo>
                  <a:lnTo>
                    <a:pt x="211433" y="148954"/>
                  </a:lnTo>
                  <a:lnTo>
                    <a:pt x="211913" y="148874"/>
                  </a:lnTo>
                  <a:lnTo>
                    <a:pt x="212393" y="148754"/>
                  </a:lnTo>
                  <a:lnTo>
                    <a:pt x="212833" y="148634"/>
                  </a:lnTo>
                  <a:lnTo>
                    <a:pt x="213273" y="148434"/>
                  </a:lnTo>
                  <a:lnTo>
                    <a:pt x="213713" y="148234"/>
                  </a:lnTo>
                  <a:lnTo>
                    <a:pt x="214153" y="147994"/>
                  </a:lnTo>
                  <a:lnTo>
                    <a:pt x="214552" y="147714"/>
                  </a:lnTo>
                  <a:lnTo>
                    <a:pt x="214912" y="147434"/>
                  </a:lnTo>
                  <a:lnTo>
                    <a:pt x="215872" y="147954"/>
                  </a:lnTo>
                  <a:lnTo>
                    <a:pt x="216832" y="148394"/>
                  </a:lnTo>
                  <a:lnTo>
                    <a:pt x="217792" y="148794"/>
                  </a:lnTo>
                  <a:lnTo>
                    <a:pt x="218752" y="149154"/>
                  </a:lnTo>
                  <a:lnTo>
                    <a:pt x="219712" y="149434"/>
                  </a:lnTo>
                  <a:lnTo>
                    <a:pt x="220672" y="149674"/>
                  </a:lnTo>
                  <a:lnTo>
                    <a:pt x="221632" y="149874"/>
                  </a:lnTo>
                  <a:lnTo>
                    <a:pt x="222592" y="150034"/>
                  </a:lnTo>
                  <a:lnTo>
                    <a:pt x="223592" y="150194"/>
                  </a:lnTo>
                  <a:lnTo>
                    <a:pt x="224552" y="150274"/>
                  </a:lnTo>
                  <a:lnTo>
                    <a:pt x="225512" y="150314"/>
                  </a:lnTo>
                  <a:lnTo>
                    <a:pt x="226512" y="150354"/>
                  </a:lnTo>
                  <a:lnTo>
                    <a:pt x="227512" y="150354"/>
                  </a:lnTo>
                  <a:lnTo>
                    <a:pt x="228472" y="150314"/>
                  </a:lnTo>
                  <a:lnTo>
                    <a:pt x="230472" y="150234"/>
                  </a:lnTo>
                  <a:lnTo>
                    <a:pt x="232432" y="150034"/>
                  </a:lnTo>
                  <a:lnTo>
                    <a:pt x="234432" y="149834"/>
                  </a:lnTo>
                  <a:lnTo>
                    <a:pt x="238432" y="149394"/>
                  </a:lnTo>
                  <a:lnTo>
                    <a:pt x="240472" y="149234"/>
                  </a:lnTo>
                  <a:lnTo>
                    <a:pt x="242472" y="149074"/>
                  </a:lnTo>
                  <a:lnTo>
                    <a:pt x="244471" y="149034"/>
                  </a:lnTo>
                  <a:lnTo>
                    <a:pt x="245471" y="149034"/>
                  </a:lnTo>
                  <a:lnTo>
                    <a:pt x="246511" y="149074"/>
                  </a:lnTo>
                  <a:lnTo>
                    <a:pt x="246391" y="148714"/>
                  </a:lnTo>
                  <a:lnTo>
                    <a:pt x="246351" y="148354"/>
                  </a:lnTo>
                  <a:lnTo>
                    <a:pt x="246311" y="147994"/>
                  </a:lnTo>
                  <a:lnTo>
                    <a:pt x="246311" y="147594"/>
                  </a:lnTo>
                  <a:lnTo>
                    <a:pt x="246391" y="146834"/>
                  </a:lnTo>
                  <a:lnTo>
                    <a:pt x="246551" y="146074"/>
                  </a:lnTo>
                  <a:lnTo>
                    <a:pt x="247031" y="146674"/>
                  </a:lnTo>
                  <a:lnTo>
                    <a:pt x="247511" y="147234"/>
                  </a:lnTo>
                  <a:lnTo>
                    <a:pt x="248031" y="147714"/>
                  </a:lnTo>
                  <a:lnTo>
                    <a:pt x="248591" y="148114"/>
                  </a:lnTo>
                  <a:lnTo>
                    <a:pt x="249191" y="148474"/>
                  </a:lnTo>
                  <a:lnTo>
                    <a:pt x="249791" y="148794"/>
                  </a:lnTo>
                  <a:lnTo>
                    <a:pt x="250391" y="149034"/>
                  </a:lnTo>
                  <a:lnTo>
                    <a:pt x="251071" y="149274"/>
                  </a:lnTo>
                  <a:lnTo>
                    <a:pt x="251711" y="149434"/>
                  </a:lnTo>
                  <a:lnTo>
                    <a:pt x="252431" y="149554"/>
                  </a:lnTo>
                  <a:lnTo>
                    <a:pt x="253111" y="149634"/>
                  </a:lnTo>
                  <a:lnTo>
                    <a:pt x="253831" y="149674"/>
                  </a:lnTo>
                  <a:lnTo>
                    <a:pt x="254591" y="149714"/>
                  </a:lnTo>
                  <a:lnTo>
                    <a:pt x="255351" y="149714"/>
                  </a:lnTo>
                  <a:lnTo>
                    <a:pt x="256871" y="149594"/>
                  </a:lnTo>
                  <a:lnTo>
                    <a:pt x="258431" y="149434"/>
                  </a:lnTo>
                  <a:lnTo>
                    <a:pt x="259991" y="149194"/>
                  </a:lnTo>
                  <a:lnTo>
                    <a:pt x="263111" y="148714"/>
                  </a:lnTo>
                  <a:lnTo>
                    <a:pt x="264671" y="148474"/>
                  </a:lnTo>
                  <a:lnTo>
                    <a:pt x="266151" y="148274"/>
                  </a:lnTo>
                  <a:lnTo>
                    <a:pt x="267591" y="148194"/>
                  </a:lnTo>
                  <a:lnTo>
                    <a:pt x="268271" y="148154"/>
                  </a:lnTo>
                  <a:lnTo>
                    <a:pt x="268951" y="148154"/>
                  </a:lnTo>
                  <a:lnTo>
                    <a:pt x="269791" y="148194"/>
                  </a:lnTo>
                  <a:lnTo>
                    <a:pt x="270631" y="148274"/>
                  </a:lnTo>
                  <a:lnTo>
                    <a:pt x="272310" y="148474"/>
                  </a:lnTo>
                  <a:lnTo>
                    <a:pt x="273150" y="148554"/>
                  </a:lnTo>
                  <a:lnTo>
                    <a:pt x="274030" y="148594"/>
                  </a:lnTo>
                  <a:lnTo>
                    <a:pt x="274870" y="148594"/>
                  </a:lnTo>
                  <a:lnTo>
                    <a:pt x="275670" y="148514"/>
                  </a:lnTo>
                  <a:lnTo>
                    <a:pt x="276350" y="148394"/>
                  </a:lnTo>
                  <a:lnTo>
                    <a:pt x="276950" y="148234"/>
                  </a:lnTo>
                  <a:lnTo>
                    <a:pt x="277510" y="147994"/>
                  </a:lnTo>
                  <a:lnTo>
                    <a:pt x="278070" y="147754"/>
                  </a:lnTo>
                  <a:lnTo>
                    <a:pt x="279190" y="147234"/>
                  </a:lnTo>
                  <a:lnTo>
                    <a:pt x="279750" y="146994"/>
                  </a:lnTo>
                  <a:lnTo>
                    <a:pt x="280350" y="146794"/>
                  </a:lnTo>
                  <a:lnTo>
                    <a:pt x="280990" y="146714"/>
                  </a:lnTo>
                  <a:lnTo>
                    <a:pt x="281670" y="146674"/>
                  </a:lnTo>
                  <a:lnTo>
                    <a:pt x="282350" y="146674"/>
                  </a:lnTo>
                  <a:lnTo>
                    <a:pt x="283030" y="146754"/>
                  </a:lnTo>
                  <a:lnTo>
                    <a:pt x="283710" y="146874"/>
                  </a:lnTo>
                  <a:lnTo>
                    <a:pt x="284390" y="146994"/>
                  </a:lnTo>
                  <a:lnTo>
                    <a:pt x="285670" y="147274"/>
                  </a:lnTo>
                  <a:lnTo>
                    <a:pt x="285750" y="146554"/>
                  </a:lnTo>
                  <a:lnTo>
                    <a:pt x="285750" y="145834"/>
                  </a:lnTo>
                  <a:lnTo>
                    <a:pt x="285750" y="145074"/>
                  </a:lnTo>
                  <a:lnTo>
                    <a:pt x="285710" y="144354"/>
                  </a:lnTo>
                  <a:lnTo>
                    <a:pt x="285550" y="142834"/>
                  </a:lnTo>
                  <a:lnTo>
                    <a:pt x="285350" y="141274"/>
                  </a:lnTo>
                  <a:lnTo>
                    <a:pt x="285110" y="139754"/>
                  </a:lnTo>
                  <a:lnTo>
                    <a:pt x="284870" y="138194"/>
                  </a:lnTo>
                  <a:lnTo>
                    <a:pt x="284710" y="136675"/>
                  </a:lnTo>
                  <a:lnTo>
                    <a:pt x="284670" y="135915"/>
                  </a:lnTo>
                  <a:lnTo>
                    <a:pt x="284670" y="135195"/>
                  </a:lnTo>
                  <a:lnTo>
                    <a:pt x="284750" y="131475"/>
                  </a:lnTo>
                  <a:lnTo>
                    <a:pt x="284750" y="129635"/>
                  </a:lnTo>
                  <a:lnTo>
                    <a:pt x="284750" y="127795"/>
                  </a:lnTo>
                  <a:lnTo>
                    <a:pt x="284710" y="125955"/>
                  </a:lnTo>
                  <a:lnTo>
                    <a:pt x="284590" y="124115"/>
                  </a:lnTo>
                  <a:lnTo>
                    <a:pt x="284470" y="123195"/>
                  </a:lnTo>
                  <a:lnTo>
                    <a:pt x="284350" y="122235"/>
                  </a:lnTo>
                  <a:lnTo>
                    <a:pt x="284190" y="121315"/>
                  </a:lnTo>
                  <a:lnTo>
                    <a:pt x="284030" y="120395"/>
                  </a:lnTo>
                  <a:lnTo>
                    <a:pt x="283830" y="119555"/>
                  </a:lnTo>
                  <a:lnTo>
                    <a:pt x="283710" y="118715"/>
                  </a:lnTo>
                  <a:lnTo>
                    <a:pt x="283630" y="117955"/>
                  </a:lnTo>
                  <a:lnTo>
                    <a:pt x="283590" y="117195"/>
                  </a:lnTo>
                  <a:lnTo>
                    <a:pt x="283550" y="116435"/>
                  </a:lnTo>
                  <a:lnTo>
                    <a:pt x="283590" y="115715"/>
                  </a:lnTo>
                  <a:lnTo>
                    <a:pt x="283630" y="114995"/>
                  </a:lnTo>
                  <a:lnTo>
                    <a:pt x="283710" y="114315"/>
                  </a:lnTo>
                  <a:lnTo>
                    <a:pt x="283910" y="112876"/>
                  </a:lnTo>
                  <a:lnTo>
                    <a:pt x="284190" y="111396"/>
                  </a:lnTo>
                  <a:lnTo>
                    <a:pt x="284830" y="108156"/>
                  </a:lnTo>
                  <a:lnTo>
                    <a:pt x="284910" y="107516"/>
                  </a:lnTo>
                  <a:lnTo>
                    <a:pt x="284950" y="106916"/>
                  </a:lnTo>
                  <a:lnTo>
                    <a:pt x="284950" y="106316"/>
                  </a:lnTo>
                  <a:lnTo>
                    <a:pt x="284910" y="105756"/>
                  </a:lnTo>
                  <a:lnTo>
                    <a:pt x="284830" y="105196"/>
                  </a:lnTo>
                  <a:lnTo>
                    <a:pt x="284750" y="104676"/>
                  </a:lnTo>
                  <a:lnTo>
                    <a:pt x="284510" y="103596"/>
                  </a:lnTo>
                  <a:lnTo>
                    <a:pt x="284230" y="102556"/>
                  </a:lnTo>
                  <a:lnTo>
                    <a:pt x="283950" y="101476"/>
                  </a:lnTo>
                  <a:lnTo>
                    <a:pt x="283830" y="100916"/>
                  </a:lnTo>
                  <a:lnTo>
                    <a:pt x="283750" y="100356"/>
                  </a:lnTo>
                  <a:lnTo>
                    <a:pt x="283670" y="99756"/>
                  </a:lnTo>
                  <a:lnTo>
                    <a:pt x="283630" y="99156"/>
                  </a:lnTo>
                  <a:lnTo>
                    <a:pt x="283630" y="98876"/>
                  </a:lnTo>
                  <a:lnTo>
                    <a:pt x="283670" y="98596"/>
                  </a:lnTo>
                  <a:lnTo>
                    <a:pt x="283830" y="98036"/>
                  </a:lnTo>
                  <a:lnTo>
                    <a:pt x="284150" y="96756"/>
                  </a:lnTo>
                  <a:lnTo>
                    <a:pt x="284310" y="96156"/>
                  </a:lnTo>
                  <a:lnTo>
                    <a:pt x="284350" y="95836"/>
                  </a:lnTo>
                  <a:lnTo>
                    <a:pt x="284350" y="95516"/>
                  </a:lnTo>
                  <a:lnTo>
                    <a:pt x="284350" y="95196"/>
                  </a:lnTo>
                  <a:lnTo>
                    <a:pt x="284270" y="94916"/>
                  </a:lnTo>
                  <a:lnTo>
                    <a:pt x="284190" y="94636"/>
                  </a:lnTo>
                  <a:lnTo>
                    <a:pt x="284030" y="94316"/>
                  </a:lnTo>
                  <a:lnTo>
                    <a:pt x="283830" y="94036"/>
                  </a:lnTo>
                  <a:lnTo>
                    <a:pt x="283590" y="93796"/>
                  </a:lnTo>
                  <a:lnTo>
                    <a:pt x="283310" y="93556"/>
                  </a:lnTo>
                  <a:lnTo>
                    <a:pt x="282990" y="93356"/>
                  </a:lnTo>
                  <a:lnTo>
                    <a:pt x="282670" y="93196"/>
                  </a:lnTo>
                  <a:lnTo>
                    <a:pt x="282310" y="93076"/>
                  </a:lnTo>
                  <a:lnTo>
                    <a:pt x="281950" y="92956"/>
                  </a:lnTo>
                  <a:lnTo>
                    <a:pt x="281550" y="92916"/>
                  </a:lnTo>
                  <a:lnTo>
                    <a:pt x="281150" y="92836"/>
                  </a:lnTo>
                  <a:lnTo>
                    <a:pt x="279870" y="92836"/>
                  </a:lnTo>
                  <a:lnTo>
                    <a:pt x="278950" y="92876"/>
                  </a:lnTo>
                  <a:lnTo>
                    <a:pt x="277990" y="92996"/>
                  </a:lnTo>
                  <a:lnTo>
                    <a:pt x="277070" y="93156"/>
                  </a:lnTo>
                  <a:lnTo>
                    <a:pt x="276110" y="93356"/>
                  </a:lnTo>
                  <a:lnTo>
                    <a:pt x="274350" y="93716"/>
                  </a:lnTo>
                  <a:lnTo>
                    <a:pt x="273550" y="93876"/>
                  </a:lnTo>
                  <a:lnTo>
                    <a:pt x="272790" y="93996"/>
                  </a:lnTo>
                  <a:lnTo>
                    <a:pt x="272150" y="94036"/>
                  </a:lnTo>
                  <a:lnTo>
                    <a:pt x="271591" y="94036"/>
                  </a:lnTo>
                  <a:lnTo>
                    <a:pt x="272390" y="93636"/>
                  </a:lnTo>
                  <a:lnTo>
                    <a:pt x="273190" y="93276"/>
                  </a:lnTo>
                  <a:lnTo>
                    <a:pt x="273990" y="92956"/>
                  </a:lnTo>
                  <a:lnTo>
                    <a:pt x="274790" y="92636"/>
                  </a:lnTo>
                  <a:lnTo>
                    <a:pt x="275590" y="92396"/>
                  </a:lnTo>
                  <a:lnTo>
                    <a:pt x="276390" y="92156"/>
                  </a:lnTo>
                  <a:lnTo>
                    <a:pt x="277190" y="91956"/>
                  </a:lnTo>
                  <a:lnTo>
                    <a:pt x="277990" y="91756"/>
                  </a:lnTo>
                  <a:lnTo>
                    <a:pt x="279590" y="91476"/>
                  </a:lnTo>
                  <a:lnTo>
                    <a:pt x="281230" y="91276"/>
                  </a:lnTo>
                  <a:lnTo>
                    <a:pt x="282910" y="91116"/>
                  </a:lnTo>
                  <a:lnTo>
                    <a:pt x="284630" y="90996"/>
                  </a:lnTo>
                  <a:lnTo>
                    <a:pt x="284670" y="89596"/>
                  </a:lnTo>
                  <a:lnTo>
                    <a:pt x="284630" y="87637"/>
                  </a:lnTo>
                  <a:lnTo>
                    <a:pt x="284550" y="86637"/>
                  </a:lnTo>
                  <a:lnTo>
                    <a:pt x="284470" y="85757"/>
                  </a:lnTo>
                  <a:lnTo>
                    <a:pt x="284350" y="85037"/>
                  </a:lnTo>
                  <a:lnTo>
                    <a:pt x="284270" y="84797"/>
                  </a:lnTo>
                  <a:lnTo>
                    <a:pt x="284190" y="84597"/>
                  </a:lnTo>
                  <a:lnTo>
                    <a:pt x="284070" y="84437"/>
                  </a:lnTo>
                  <a:lnTo>
                    <a:pt x="283950" y="84317"/>
                  </a:lnTo>
                  <a:lnTo>
                    <a:pt x="283630" y="84117"/>
                  </a:lnTo>
                  <a:lnTo>
                    <a:pt x="283270" y="83997"/>
                  </a:lnTo>
                  <a:lnTo>
                    <a:pt x="282830" y="83877"/>
                  </a:lnTo>
                  <a:lnTo>
                    <a:pt x="282350" y="83837"/>
                  </a:lnTo>
                  <a:lnTo>
                    <a:pt x="281870" y="83797"/>
                  </a:lnTo>
                  <a:lnTo>
                    <a:pt x="281310" y="83837"/>
                  </a:lnTo>
                  <a:lnTo>
                    <a:pt x="280790" y="83877"/>
                  </a:lnTo>
                  <a:lnTo>
                    <a:pt x="279670" y="83997"/>
                  </a:lnTo>
                  <a:lnTo>
                    <a:pt x="278590" y="84117"/>
                  </a:lnTo>
                  <a:lnTo>
                    <a:pt x="277670" y="84197"/>
                  </a:lnTo>
                  <a:lnTo>
                    <a:pt x="276910" y="84197"/>
                  </a:lnTo>
                  <a:lnTo>
                    <a:pt x="277870" y="83437"/>
                  </a:lnTo>
                  <a:lnTo>
                    <a:pt x="278350" y="83077"/>
                  </a:lnTo>
                  <a:lnTo>
                    <a:pt x="278870" y="82717"/>
                  </a:lnTo>
                  <a:lnTo>
                    <a:pt x="279390" y="82397"/>
                  </a:lnTo>
                  <a:lnTo>
                    <a:pt x="279910" y="82077"/>
                  </a:lnTo>
                  <a:lnTo>
                    <a:pt x="280470" y="81837"/>
                  </a:lnTo>
                  <a:lnTo>
                    <a:pt x="281070" y="81677"/>
                  </a:lnTo>
                  <a:lnTo>
                    <a:pt x="280990" y="81437"/>
                  </a:lnTo>
                  <a:lnTo>
                    <a:pt x="280830" y="81237"/>
                  </a:lnTo>
                  <a:lnTo>
                    <a:pt x="280470" y="81197"/>
                  </a:lnTo>
                  <a:lnTo>
                    <a:pt x="280110" y="81197"/>
                  </a:lnTo>
                  <a:lnTo>
                    <a:pt x="279390" y="81237"/>
                  </a:lnTo>
                  <a:lnTo>
                    <a:pt x="278670" y="81357"/>
                  </a:lnTo>
                  <a:lnTo>
                    <a:pt x="277990" y="81477"/>
                  </a:lnTo>
                  <a:lnTo>
                    <a:pt x="277270" y="81597"/>
                  </a:lnTo>
                  <a:lnTo>
                    <a:pt x="276550" y="81637"/>
                  </a:lnTo>
                  <a:lnTo>
                    <a:pt x="276190" y="81637"/>
                  </a:lnTo>
                  <a:lnTo>
                    <a:pt x="275830" y="81597"/>
                  </a:lnTo>
                  <a:lnTo>
                    <a:pt x="275470" y="81517"/>
                  </a:lnTo>
                  <a:lnTo>
                    <a:pt x="275110" y="81397"/>
                  </a:lnTo>
                  <a:lnTo>
                    <a:pt x="275470" y="81037"/>
                  </a:lnTo>
                  <a:lnTo>
                    <a:pt x="275950" y="80677"/>
                  </a:lnTo>
                  <a:lnTo>
                    <a:pt x="276430" y="80357"/>
                  </a:lnTo>
                  <a:lnTo>
                    <a:pt x="276950" y="80037"/>
                  </a:lnTo>
                  <a:lnTo>
                    <a:pt x="277510" y="79797"/>
                  </a:lnTo>
                  <a:lnTo>
                    <a:pt x="278070" y="79557"/>
                  </a:lnTo>
                  <a:lnTo>
                    <a:pt x="279190" y="79157"/>
                  </a:lnTo>
                  <a:lnTo>
                    <a:pt x="279710" y="79037"/>
                  </a:lnTo>
                  <a:lnTo>
                    <a:pt x="280310" y="78957"/>
                  </a:lnTo>
                  <a:lnTo>
                    <a:pt x="281670" y="78837"/>
                  </a:lnTo>
                  <a:lnTo>
                    <a:pt x="282390" y="78757"/>
                  </a:lnTo>
                  <a:lnTo>
                    <a:pt x="283030" y="78637"/>
                  </a:lnTo>
                  <a:lnTo>
                    <a:pt x="283550" y="78477"/>
                  </a:lnTo>
                  <a:lnTo>
                    <a:pt x="283790" y="78357"/>
                  </a:lnTo>
                  <a:lnTo>
                    <a:pt x="283950" y="78237"/>
                  </a:lnTo>
                  <a:lnTo>
                    <a:pt x="284270" y="77917"/>
                  </a:lnTo>
                  <a:lnTo>
                    <a:pt x="284510" y="77557"/>
                  </a:lnTo>
                  <a:lnTo>
                    <a:pt x="284710" y="77117"/>
                  </a:lnTo>
                  <a:lnTo>
                    <a:pt x="284830" y="76637"/>
                  </a:lnTo>
                  <a:lnTo>
                    <a:pt x="284950" y="76117"/>
                  </a:lnTo>
                  <a:lnTo>
                    <a:pt x="284950" y="75597"/>
                  </a:lnTo>
                  <a:lnTo>
                    <a:pt x="284950" y="75037"/>
                  </a:lnTo>
                  <a:lnTo>
                    <a:pt x="284950" y="74477"/>
                  </a:lnTo>
                  <a:lnTo>
                    <a:pt x="284790" y="73317"/>
                  </a:lnTo>
                  <a:lnTo>
                    <a:pt x="284590" y="72157"/>
                  </a:lnTo>
                  <a:lnTo>
                    <a:pt x="284190" y="70077"/>
                  </a:lnTo>
                  <a:lnTo>
                    <a:pt x="284030" y="69357"/>
                  </a:lnTo>
                  <a:lnTo>
                    <a:pt x="283950" y="68597"/>
                  </a:lnTo>
                  <a:lnTo>
                    <a:pt x="283790" y="67037"/>
                  </a:lnTo>
                  <a:lnTo>
                    <a:pt x="283710" y="65517"/>
                  </a:lnTo>
                  <a:lnTo>
                    <a:pt x="283670" y="63957"/>
                  </a:lnTo>
                  <a:lnTo>
                    <a:pt x="283630" y="62438"/>
                  </a:lnTo>
                  <a:lnTo>
                    <a:pt x="283550" y="60918"/>
                  </a:lnTo>
                  <a:lnTo>
                    <a:pt x="283390" y="59398"/>
                  </a:lnTo>
                  <a:lnTo>
                    <a:pt x="283310" y="58678"/>
                  </a:lnTo>
                  <a:lnTo>
                    <a:pt x="283190" y="57918"/>
                  </a:lnTo>
                  <a:lnTo>
                    <a:pt x="283110" y="57638"/>
                  </a:lnTo>
                  <a:lnTo>
                    <a:pt x="282990" y="57318"/>
                  </a:lnTo>
                  <a:lnTo>
                    <a:pt x="282710" y="56678"/>
                  </a:lnTo>
                  <a:lnTo>
                    <a:pt x="282430" y="56038"/>
                  </a:lnTo>
                  <a:lnTo>
                    <a:pt x="282350" y="55758"/>
                  </a:lnTo>
                  <a:lnTo>
                    <a:pt x="282270" y="55478"/>
                  </a:lnTo>
                  <a:lnTo>
                    <a:pt x="282230" y="54878"/>
                  </a:lnTo>
                  <a:lnTo>
                    <a:pt x="282270" y="54398"/>
                  </a:lnTo>
                  <a:lnTo>
                    <a:pt x="282390" y="53918"/>
                  </a:lnTo>
                  <a:lnTo>
                    <a:pt x="282510" y="53518"/>
                  </a:lnTo>
                  <a:lnTo>
                    <a:pt x="282830" y="52678"/>
                  </a:lnTo>
                  <a:lnTo>
                    <a:pt x="282990" y="52238"/>
                  </a:lnTo>
                  <a:lnTo>
                    <a:pt x="283110" y="51678"/>
                  </a:lnTo>
                  <a:lnTo>
                    <a:pt x="283190" y="51278"/>
                  </a:lnTo>
                  <a:lnTo>
                    <a:pt x="283230" y="50878"/>
                  </a:lnTo>
                  <a:lnTo>
                    <a:pt x="283230" y="50478"/>
                  </a:lnTo>
                  <a:lnTo>
                    <a:pt x="283230" y="50118"/>
                  </a:lnTo>
                  <a:lnTo>
                    <a:pt x="283110" y="49358"/>
                  </a:lnTo>
                  <a:lnTo>
                    <a:pt x="282990" y="48598"/>
                  </a:lnTo>
                  <a:lnTo>
                    <a:pt x="282670" y="47078"/>
                  </a:lnTo>
                  <a:lnTo>
                    <a:pt x="282510" y="46278"/>
                  </a:lnTo>
                  <a:lnTo>
                    <a:pt x="282470" y="45438"/>
                  </a:lnTo>
                  <a:lnTo>
                    <a:pt x="282350" y="42278"/>
                  </a:lnTo>
                  <a:lnTo>
                    <a:pt x="282270" y="40678"/>
                  </a:lnTo>
                  <a:lnTo>
                    <a:pt x="282150" y="39038"/>
                  </a:lnTo>
                  <a:lnTo>
                    <a:pt x="282030" y="37679"/>
                  </a:lnTo>
                  <a:lnTo>
                    <a:pt x="281910" y="36559"/>
                  </a:lnTo>
                  <a:lnTo>
                    <a:pt x="281830" y="36159"/>
                  </a:lnTo>
                  <a:lnTo>
                    <a:pt x="281750" y="35759"/>
                  </a:lnTo>
                  <a:lnTo>
                    <a:pt x="281630" y="35439"/>
                  </a:lnTo>
                  <a:lnTo>
                    <a:pt x="281470" y="35199"/>
                  </a:lnTo>
                  <a:lnTo>
                    <a:pt x="281230" y="34959"/>
                  </a:lnTo>
                  <a:lnTo>
                    <a:pt x="280950" y="34799"/>
                  </a:lnTo>
                  <a:lnTo>
                    <a:pt x="280630" y="34639"/>
                  </a:lnTo>
                  <a:lnTo>
                    <a:pt x="280190" y="34519"/>
                  </a:lnTo>
                  <a:lnTo>
                    <a:pt x="279710" y="34439"/>
                  </a:lnTo>
                  <a:lnTo>
                    <a:pt x="279110" y="34359"/>
                  </a:lnTo>
                  <a:lnTo>
                    <a:pt x="277550" y="34279"/>
                  </a:lnTo>
                  <a:lnTo>
                    <a:pt x="277870" y="33919"/>
                  </a:lnTo>
                  <a:lnTo>
                    <a:pt x="278230" y="33639"/>
                  </a:lnTo>
                  <a:lnTo>
                    <a:pt x="278550" y="33359"/>
                  </a:lnTo>
                  <a:lnTo>
                    <a:pt x="278910" y="33159"/>
                  </a:lnTo>
                  <a:lnTo>
                    <a:pt x="279270" y="32999"/>
                  </a:lnTo>
                  <a:lnTo>
                    <a:pt x="279630" y="32839"/>
                  </a:lnTo>
                  <a:lnTo>
                    <a:pt x="279990" y="32719"/>
                  </a:lnTo>
                  <a:lnTo>
                    <a:pt x="280390" y="32599"/>
                  </a:lnTo>
                  <a:lnTo>
                    <a:pt x="281150" y="32439"/>
                  </a:lnTo>
                  <a:lnTo>
                    <a:pt x="281950" y="32359"/>
                  </a:lnTo>
                  <a:lnTo>
                    <a:pt x="283630" y="32199"/>
                  </a:lnTo>
                  <a:lnTo>
                    <a:pt x="283750" y="29519"/>
                  </a:lnTo>
                  <a:lnTo>
                    <a:pt x="283830" y="26839"/>
                  </a:lnTo>
                  <a:lnTo>
                    <a:pt x="283870" y="24159"/>
                  </a:lnTo>
                  <a:lnTo>
                    <a:pt x="283830" y="21439"/>
                  </a:lnTo>
                  <a:lnTo>
                    <a:pt x="283750" y="18759"/>
                  </a:lnTo>
                  <a:lnTo>
                    <a:pt x="283630" y="16079"/>
                  </a:lnTo>
                  <a:lnTo>
                    <a:pt x="283430" y="13439"/>
                  </a:lnTo>
                  <a:lnTo>
                    <a:pt x="283150" y="10840"/>
                  </a:lnTo>
                  <a:lnTo>
                    <a:pt x="283110" y="10200"/>
                  </a:lnTo>
                  <a:lnTo>
                    <a:pt x="283150" y="9560"/>
                  </a:lnTo>
                  <a:lnTo>
                    <a:pt x="283230" y="8960"/>
                  </a:lnTo>
                  <a:lnTo>
                    <a:pt x="283350" y="8360"/>
                  </a:lnTo>
                  <a:lnTo>
                    <a:pt x="283630" y="7280"/>
                  </a:lnTo>
                  <a:lnTo>
                    <a:pt x="283750" y="6800"/>
                  </a:lnTo>
                  <a:lnTo>
                    <a:pt x="283830" y="6320"/>
                  </a:lnTo>
                  <a:lnTo>
                    <a:pt x="283830" y="5920"/>
                  </a:lnTo>
                  <a:lnTo>
                    <a:pt x="283750" y="5520"/>
                  </a:lnTo>
                  <a:lnTo>
                    <a:pt x="283710" y="5320"/>
                  </a:lnTo>
                  <a:lnTo>
                    <a:pt x="283590" y="5160"/>
                  </a:lnTo>
                  <a:lnTo>
                    <a:pt x="283470" y="5000"/>
                  </a:lnTo>
                  <a:lnTo>
                    <a:pt x="283310" y="4840"/>
                  </a:lnTo>
                  <a:lnTo>
                    <a:pt x="283150" y="4720"/>
                  </a:lnTo>
                  <a:lnTo>
                    <a:pt x="282910" y="4560"/>
                  </a:lnTo>
                  <a:lnTo>
                    <a:pt x="282630" y="4440"/>
                  </a:lnTo>
                  <a:lnTo>
                    <a:pt x="282350" y="4320"/>
                  </a:lnTo>
                  <a:lnTo>
                    <a:pt x="281590" y="4120"/>
                  </a:lnTo>
                  <a:lnTo>
                    <a:pt x="280670" y="3960"/>
                  </a:lnTo>
                  <a:lnTo>
                    <a:pt x="280790" y="3400"/>
                  </a:lnTo>
                  <a:lnTo>
                    <a:pt x="280950" y="2760"/>
                  </a:lnTo>
                  <a:lnTo>
                    <a:pt x="281030" y="2120"/>
                  </a:lnTo>
                  <a:lnTo>
                    <a:pt x="281110" y="1520"/>
                  </a:lnTo>
                  <a:lnTo>
                    <a:pt x="280470" y="1480"/>
                  </a:lnTo>
                  <a:lnTo>
                    <a:pt x="279830" y="1400"/>
                  </a:lnTo>
                  <a:lnTo>
                    <a:pt x="278550" y="1280"/>
                  </a:lnTo>
                  <a:lnTo>
                    <a:pt x="277990" y="1240"/>
                  </a:lnTo>
                  <a:lnTo>
                    <a:pt x="277430" y="1280"/>
                  </a:lnTo>
                  <a:lnTo>
                    <a:pt x="277150" y="1320"/>
                  </a:lnTo>
                  <a:lnTo>
                    <a:pt x="276910" y="1400"/>
                  </a:lnTo>
                  <a:lnTo>
                    <a:pt x="276670" y="1480"/>
                  </a:lnTo>
                  <a:lnTo>
                    <a:pt x="276470" y="1600"/>
                  </a:lnTo>
                  <a:lnTo>
                    <a:pt x="276190" y="1800"/>
                  </a:lnTo>
                  <a:lnTo>
                    <a:pt x="275950" y="2040"/>
                  </a:lnTo>
                  <a:lnTo>
                    <a:pt x="275710" y="2280"/>
                  </a:lnTo>
                  <a:lnTo>
                    <a:pt x="275470" y="2600"/>
                  </a:lnTo>
                  <a:lnTo>
                    <a:pt x="275270" y="2920"/>
                  </a:lnTo>
                  <a:lnTo>
                    <a:pt x="275110" y="3240"/>
                  </a:lnTo>
                  <a:lnTo>
                    <a:pt x="274790" y="3960"/>
                  </a:lnTo>
                  <a:lnTo>
                    <a:pt x="274550" y="4680"/>
                  </a:lnTo>
                  <a:lnTo>
                    <a:pt x="274390" y="5440"/>
                  </a:lnTo>
                  <a:lnTo>
                    <a:pt x="274310" y="6160"/>
                  </a:lnTo>
                  <a:lnTo>
                    <a:pt x="274310" y="6760"/>
                  </a:lnTo>
                  <a:lnTo>
                    <a:pt x="274030" y="6560"/>
                  </a:lnTo>
                  <a:lnTo>
                    <a:pt x="273830" y="6360"/>
                  </a:lnTo>
                  <a:lnTo>
                    <a:pt x="273470" y="5920"/>
                  </a:lnTo>
                  <a:lnTo>
                    <a:pt x="273150" y="5440"/>
                  </a:lnTo>
                  <a:lnTo>
                    <a:pt x="272910" y="4960"/>
                  </a:lnTo>
                  <a:lnTo>
                    <a:pt x="272630" y="4480"/>
                  </a:lnTo>
                  <a:lnTo>
                    <a:pt x="272270" y="4040"/>
                  </a:lnTo>
                  <a:lnTo>
                    <a:pt x="272070" y="3840"/>
                  </a:lnTo>
                  <a:lnTo>
                    <a:pt x="271871" y="3640"/>
                  </a:lnTo>
                  <a:lnTo>
                    <a:pt x="271591" y="3480"/>
                  </a:lnTo>
                  <a:lnTo>
                    <a:pt x="271311" y="3320"/>
                  </a:lnTo>
                  <a:lnTo>
                    <a:pt x="270631" y="3040"/>
                  </a:lnTo>
                  <a:lnTo>
                    <a:pt x="269751" y="2760"/>
                  </a:lnTo>
                  <a:lnTo>
                    <a:pt x="268831" y="2440"/>
                  </a:lnTo>
                  <a:lnTo>
                    <a:pt x="268031" y="2120"/>
                  </a:lnTo>
                  <a:lnTo>
                    <a:pt x="267271" y="1800"/>
                  </a:lnTo>
                  <a:lnTo>
                    <a:pt x="266471" y="1560"/>
                  </a:lnTo>
                  <a:lnTo>
                    <a:pt x="265631" y="1400"/>
                  </a:lnTo>
                  <a:lnTo>
                    <a:pt x="264791" y="1280"/>
                  </a:lnTo>
                  <a:lnTo>
                    <a:pt x="263911" y="1200"/>
                  </a:lnTo>
                  <a:lnTo>
                    <a:pt x="261191" y="1200"/>
                  </a:lnTo>
                  <a:lnTo>
                    <a:pt x="259311" y="1320"/>
                  </a:lnTo>
                  <a:lnTo>
                    <a:pt x="257471" y="1440"/>
                  </a:lnTo>
                  <a:lnTo>
                    <a:pt x="255631" y="1520"/>
                  </a:lnTo>
                  <a:lnTo>
                    <a:pt x="253911" y="1520"/>
                  </a:lnTo>
                  <a:lnTo>
                    <a:pt x="252231" y="1360"/>
                  </a:lnTo>
                  <a:lnTo>
                    <a:pt x="249911" y="1160"/>
                  </a:lnTo>
                  <a:lnTo>
                    <a:pt x="248591" y="1040"/>
                  </a:lnTo>
                  <a:lnTo>
                    <a:pt x="247191" y="960"/>
                  </a:lnTo>
                  <a:lnTo>
                    <a:pt x="245791" y="920"/>
                  </a:lnTo>
                  <a:lnTo>
                    <a:pt x="244351" y="960"/>
                  </a:lnTo>
                  <a:lnTo>
                    <a:pt x="242992" y="1040"/>
                  </a:lnTo>
                  <a:lnTo>
                    <a:pt x="242312" y="1120"/>
                  </a:lnTo>
                  <a:lnTo>
                    <a:pt x="241672" y="1200"/>
                  </a:lnTo>
                  <a:lnTo>
                    <a:pt x="241032" y="1320"/>
                  </a:lnTo>
                  <a:lnTo>
                    <a:pt x="240472" y="1480"/>
                  </a:lnTo>
                  <a:lnTo>
                    <a:pt x="239912" y="1640"/>
                  </a:lnTo>
                  <a:lnTo>
                    <a:pt x="239392" y="1840"/>
                  </a:lnTo>
                  <a:lnTo>
                    <a:pt x="238912" y="2080"/>
                  </a:lnTo>
                  <a:lnTo>
                    <a:pt x="238472" y="2320"/>
                  </a:lnTo>
                  <a:lnTo>
                    <a:pt x="238072" y="2640"/>
                  </a:lnTo>
                  <a:lnTo>
                    <a:pt x="237752" y="2960"/>
                  </a:lnTo>
                  <a:lnTo>
                    <a:pt x="237472" y="3320"/>
                  </a:lnTo>
                  <a:lnTo>
                    <a:pt x="237272" y="3720"/>
                  </a:lnTo>
                  <a:lnTo>
                    <a:pt x="237152" y="4200"/>
                  </a:lnTo>
                  <a:lnTo>
                    <a:pt x="237072" y="4680"/>
                  </a:lnTo>
                  <a:lnTo>
                    <a:pt x="236832" y="4280"/>
                  </a:lnTo>
                  <a:lnTo>
                    <a:pt x="236672" y="3840"/>
                  </a:lnTo>
                  <a:lnTo>
                    <a:pt x="236512" y="3400"/>
                  </a:lnTo>
                  <a:lnTo>
                    <a:pt x="236392" y="2920"/>
                  </a:lnTo>
                  <a:lnTo>
                    <a:pt x="236192" y="1960"/>
                  </a:lnTo>
                  <a:lnTo>
                    <a:pt x="235952" y="1040"/>
                  </a:lnTo>
                  <a:lnTo>
                    <a:pt x="235712" y="1080"/>
                  </a:lnTo>
                  <a:lnTo>
                    <a:pt x="235512" y="1160"/>
                  </a:lnTo>
                  <a:lnTo>
                    <a:pt x="235312" y="1240"/>
                  </a:lnTo>
                  <a:lnTo>
                    <a:pt x="235112" y="1360"/>
                  </a:lnTo>
                  <a:lnTo>
                    <a:pt x="234952" y="1520"/>
                  </a:lnTo>
                  <a:lnTo>
                    <a:pt x="234832" y="1680"/>
                  </a:lnTo>
                  <a:lnTo>
                    <a:pt x="234592" y="2080"/>
                  </a:lnTo>
                  <a:lnTo>
                    <a:pt x="234392" y="2520"/>
                  </a:lnTo>
                  <a:lnTo>
                    <a:pt x="234272" y="3040"/>
                  </a:lnTo>
                  <a:lnTo>
                    <a:pt x="234192" y="3600"/>
                  </a:lnTo>
                  <a:lnTo>
                    <a:pt x="234112" y="4160"/>
                  </a:lnTo>
                  <a:lnTo>
                    <a:pt x="234072" y="4760"/>
                  </a:lnTo>
                  <a:lnTo>
                    <a:pt x="234072" y="5360"/>
                  </a:lnTo>
                  <a:lnTo>
                    <a:pt x="234112" y="6520"/>
                  </a:lnTo>
                  <a:lnTo>
                    <a:pt x="234192" y="7560"/>
                  </a:lnTo>
                  <a:lnTo>
                    <a:pt x="234232" y="8360"/>
                  </a:lnTo>
                  <a:lnTo>
                    <a:pt x="234032" y="7920"/>
                  </a:lnTo>
                  <a:lnTo>
                    <a:pt x="233832" y="7480"/>
                  </a:lnTo>
                  <a:lnTo>
                    <a:pt x="233512" y="6440"/>
                  </a:lnTo>
                  <a:lnTo>
                    <a:pt x="233232" y="5360"/>
                  </a:lnTo>
                  <a:lnTo>
                    <a:pt x="233032" y="4840"/>
                  </a:lnTo>
                  <a:lnTo>
                    <a:pt x="232832" y="4320"/>
                  </a:lnTo>
                  <a:lnTo>
                    <a:pt x="232632" y="3800"/>
                  </a:lnTo>
                  <a:lnTo>
                    <a:pt x="232352" y="3320"/>
                  </a:lnTo>
                  <a:lnTo>
                    <a:pt x="232072" y="2880"/>
                  </a:lnTo>
                  <a:lnTo>
                    <a:pt x="231712" y="2520"/>
                  </a:lnTo>
                  <a:lnTo>
                    <a:pt x="231312" y="2200"/>
                  </a:lnTo>
                  <a:lnTo>
                    <a:pt x="231072" y="2040"/>
                  </a:lnTo>
                  <a:lnTo>
                    <a:pt x="230832" y="1920"/>
                  </a:lnTo>
                  <a:lnTo>
                    <a:pt x="230592" y="1840"/>
                  </a:lnTo>
                  <a:lnTo>
                    <a:pt x="230312" y="1760"/>
                  </a:lnTo>
                  <a:lnTo>
                    <a:pt x="230032" y="1680"/>
                  </a:lnTo>
                  <a:lnTo>
                    <a:pt x="229712" y="1680"/>
                  </a:lnTo>
                  <a:lnTo>
                    <a:pt x="228952" y="1640"/>
                  </a:lnTo>
                  <a:lnTo>
                    <a:pt x="228152" y="1680"/>
                  </a:lnTo>
                  <a:lnTo>
                    <a:pt x="227312" y="1800"/>
                  </a:lnTo>
                  <a:lnTo>
                    <a:pt x="226472" y="1920"/>
                  </a:lnTo>
                  <a:lnTo>
                    <a:pt x="224792" y="2120"/>
                  </a:lnTo>
                  <a:lnTo>
                    <a:pt x="223952" y="2200"/>
                  </a:lnTo>
                  <a:lnTo>
                    <a:pt x="223152" y="2240"/>
                  </a:lnTo>
                  <a:lnTo>
                    <a:pt x="216152" y="2240"/>
                  </a:lnTo>
                  <a:lnTo>
                    <a:pt x="215072" y="2280"/>
                  </a:lnTo>
                  <a:lnTo>
                    <a:pt x="213993" y="2360"/>
                  </a:lnTo>
                  <a:lnTo>
                    <a:pt x="212953" y="2480"/>
                  </a:lnTo>
                  <a:lnTo>
                    <a:pt x="211953" y="2640"/>
                  </a:lnTo>
                  <a:lnTo>
                    <a:pt x="209913" y="3080"/>
                  </a:lnTo>
                  <a:lnTo>
                    <a:pt x="207833" y="3520"/>
                  </a:lnTo>
                  <a:lnTo>
                    <a:pt x="207673" y="3560"/>
                  </a:lnTo>
                  <a:lnTo>
                    <a:pt x="207553" y="3520"/>
                  </a:lnTo>
                  <a:lnTo>
                    <a:pt x="207353" y="3480"/>
                  </a:lnTo>
                  <a:lnTo>
                    <a:pt x="207153" y="3360"/>
                  </a:lnTo>
                  <a:lnTo>
                    <a:pt x="207033" y="3280"/>
                  </a:lnTo>
                  <a:lnTo>
                    <a:pt x="206873" y="3200"/>
                  </a:lnTo>
                  <a:lnTo>
                    <a:pt x="206673" y="3200"/>
                  </a:lnTo>
                  <a:lnTo>
                    <a:pt x="206393" y="3320"/>
                  </a:lnTo>
                  <a:lnTo>
                    <a:pt x="206033" y="3600"/>
                  </a:lnTo>
                  <a:lnTo>
                    <a:pt x="205793" y="3800"/>
                  </a:lnTo>
                  <a:lnTo>
                    <a:pt x="205593" y="4080"/>
                  </a:lnTo>
                  <a:lnTo>
                    <a:pt x="205433" y="4360"/>
                  </a:lnTo>
                  <a:lnTo>
                    <a:pt x="205313" y="4680"/>
                  </a:lnTo>
                  <a:lnTo>
                    <a:pt x="205233" y="5040"/>
                  </a:lnTo>
                  <a:lnTo>
                    <a:pt x="205193" y="5360"/>
                  </a:lnTo>
                  <a:lnTo>
                    <a:pt x="205153" y="5680"/>
                  </a:lnTo>
                  <a:lnTo>
                    <a:pt x="205193" y="6000"/>
                  </a:lnTo>
                  <a:lnTo>
                    <a:pt x="204993" y="5880"/>
                  </a:lnTo>
                  <a:lnTo>
                    <a:pt x="204833" y="5720"/>
                  </a:lnTo>
                  <a:lnTo>
                    <a:pt x="204713" y="5560"/>
                  </a:lnTo>
                  <a:lnTo>
                    <a:pt x="204593" y="5400"/>
                  </a:lnTo>
                  <a:lnTo>
                    <a:pt x="204433" y="5040"/>
                  </a:lnTo>
                  <a:lnTo>
                    <a:pt x="204313" y="4640"/>
                  </a:lnTo>
                  <a:lnTo>
                    <a:pt x="204193" y="4240"/>
                  </a:lnTo>
                  <a:lnTo>
                    <a:pt x="204033" y="3840"/>
                  </a:lnTo>
                  <a:lnTo>
                    <a:pt x="203913" y="3680"/>
                  </a:lnTo>
                  <a:lnTo>
                    <a:pt x="203793" y="3520"/>
                  </a:lnTo>
                  <a:lnTo>
                    <a:pt x="203633" y="3360"/>
                  </a:lnTo>
                  <a:lnTo>
                    <a:pt x="203473" y="3240"/>
                  </a:lnTo>
                  <a:lnTo>
                    <a:pt x="203313" y="3160"/>
                  </a:lnTo>
                  <a:lnTo>
                    <a:pt x="203113" y="3120"/>
                  </a:lnTo>
                  <a:lnTo>
                    <a:pt x="202713" y="3080"/>
                  </a:lnTo>
                  <a:lnTo>
                    <a:pt x="202233" y="3080"/>
                  </a:lnTo>
                  <a:lnTo>
                    <a:pt x="201753" y="3120"/>
                  </a:lnTo>
                  <a:lnTo>
                    <a:pt x="200753" y="3240"/>
                  </a:lnTo>
                  <a:lnTo>
                    <a:pt x="200313" y="3280"/>
                  </a:lnTo>
                  <a:lnTo>
                    <a:pt x="199913" y="3280"/>
                  </a:lnTo>
                  <a:lnTo>
                    <a:pt x="199033" y="3080"/>
                  </a:lnTo>
                  <a:lnTo>
                    <a:pt x="198153" y="2880"/>
                  </a:lnTo>
                  <a:lnTo>
                    <a:pt x="196513" y="2400"/>
                  </a:lnTo>
                  <a:lnTo>
                    <a:pt x="195673" y="2160"/>
                  </a:lnTo>
                  <a:lnTo>
                    <a:pt x="194833" y="1960"/>
                  </a:lnTo>
                  <a:lnTo>
                    <a:pt x="193913" y="1800"/>
                  </a:lnTo>
                  <a:lnTo>
                    <a:pt x="192993" y="1760"/>
                  </a:lnTo>
                  <a:lnTo>
                    <a:pt x="189833" y="1720"/>
                  </a:lnTo>
                  <a:lnTo>
                    <a:pt x="186713" y="1760"/>
                  </a:lnTo>
                  <a:lnTo>
                    <a:pt x="183994" y="1760"/>
                  </a:lnTo>
                  <a:lnTo>
                    <a:pt x="182914" y="1800"/>
                  </a:lnTo>
                  <a:lnTo>
                    <a:pt x="181874" y="1880"/>
                  </a:lnTo>
                  <a:lnTo>
                    <a:pt x="180834" y="2000"/>
                  </a:lnTo>
                  <a:lnTo>
                    <a:pt x="180394" y="2120"/>
                  </a:lnTo>
                  <a:lnTo>
                    <a:pt x="179954" y="2200"/>
                  </a:lnTo>
                  <a:lnTo>
                    <a:pt x="179554" y="2360"/>
                  </a:lnTo>
                  <a:lnTo>
                    <a:pt x="179234" y="2520"/>
                  </a:lnTo>
                  <a:lnTo>
                    <a:pt x="178954" y="2680"/>
                  </a:lnTo>
                  <a:lnTo>
                    <a:pt x="178674" y="2880"/>
                  </a:lnTo>
                  <a:lnTo>
                    <a:pt x="178474" y="3120"/>
                  </a:lnTo>
                  <a:lnTo>
                    <a:pt x="178274" y="3360"/>
                  </a:lnTo>
                  <a:lnTo>
                    <a:pt x="178114" y="3640"/>
                  </a:lnTo>
                  <a:lnTo>
                    <a:pt x="177994" y="3920"/>
                  </a:lnTo>
                  <a:lnTo>
                    <a:pt x="177914" y="4200"/>
                  </a:lnTo>
                  <a:lnTo>
                    <a:pt x="177834" y="4520"/>
                  </a:lnTo>
                  <a:lnTo>
                    <a:pt x="177754" y="5200"/>
                  </a:lnTo>
                  <a:lnTo>
                    <a:pt x="177714" y="5920"/>
                  </a:lnTo>
                  <a:lnTo>
                    <a:pt x="177714" y="7480"/>
                  </a:lnTo>
                  <a:lnTo>
                    <a:pt x="177474" y="6440"/>
                  </a:lnTo>
                  <a:lnTo>
                    <a:pt x="177234" y="5480"/>
                  </a:lnTo>
                  <a:lnTo>
                    <a:pt x="177034" y="4600"/>
                  </a:lnTo>
                  <a:lnTo>
                    <a:pt x="176914" y="4200"/>
                  </a:lnTo>
                  <a:lnTo>
                    <a:pt x="176794" y="3800"/>
                  </a:lnTo>
                  <a:lnTo>
                    <a:pt x="176594" y="3440"/>
                  </a:lnTo>
                  <a:lnTo>
                    <a:pt x="176394" y="3120"/>
                  </a:lnTo>
                  <a:lnTo>
                    <a:pt x="176194" y="2840"/>
                  </a:lnTo>
                  <a:lnTo>
                    <a:pt x="175874" y="2600"/>
                  </a:lnTo>
                  <a:lnTo>
                    <a:pt x="175554" y="2400"/>
                  </a:lnTo>
                  <a:lnTo>
                    <a:pt x="175154" y="2200"/>
                  </a:lnTo>
                  <a:lnTo>
                    <a:pt x="174714" y="2080"/>
                  </a:lnTo>
                  <a:lnTo>
                    <a:pt x="174194" y="2000"/>
                  </a:lnTo>
                  <a:lnTo>
                    <a:pt x="173514" y="1960"/>
                  </a:lnTo>
                  <a:lnTo>
                    <a:pt x="172834" y="1920"/>
                  </a:lnTo>
                  <a:lnTo>
                    <a:pt x="172154" y="1920"/>
                  </a:lnTo>
                  <a:lnTo>
                    <a:pt x="171474" y="1960"/>
                  </a:lnTo>
                  <a:lnTo>
                    <a:pt x="170114" y="2080"/>
                  </a:lnTo>
                  <a:lnTo>
                    <a:pt x="168714" y="2240"/>
                  </a:lnTo>
                  <a:lnTo>
                    <a:pt x="167354" y="2480"/>
                  </a:lnTo>
                  <a:lnTo>
                    <a:pt x="165994" y="2720"/>
                  </a:lnTo>
                  <a:lnTo>
                    <a:pt x="163314" y="3200"/>
                  </a:lnTo>
                  <a:lnTo>
                    <a:pt x="162554" y="3320"/>
                  </a:lnTo>
                  <a:lnTo>
                    <a:pt x="161754" y="3360"/>
                  </a:lnTo>
                  <a:lnTo>
                    <a:pt x="160994" y="3400"/>
                  </a:lnTo>
                  <a:lnTo>
                    <a:pt x="160234" y="3400"/>
                  </a:lnTo>
                  <a:lnTo>
                    <a:pt x="158754" y="3360"/>
                  </a:lnTo>
                  <a:lnTo>
                    <a:pt x="157235" y="3200"/>
                  </a:lnTo>
                  <a:lnTo>
                    <a:pt x="155755" y="3040"/>
                  </a:lnTo>
                  <a:lnTo>
                    <a:pt x="154275" y="2840"/>
                  </a:lnTo>
                  <a:lnTo>
                    <a:pt x="152755" y="2640"/>
                  </a:lnTo>
                  <a:lnTo>
                    <a:pt x="151195" y="2480"/>
                  </a:lnTo>
                  <a:lnTo>
                    <a:pt x="150075" y="2440"/>
                  </a:lnTo>
                  <a:lnTo>
                    <a:pt x="148955" y="2360"/>
                  </a:lnTo>
                  <a:lnTo>
                    <a:pt x="147875" y="2320"/>
                  </a:lnTo>
                  <a:lnTo>
                    <a:pt x="146835" y="2200"/>
                  </a:lnTo>
                  <a:lnTo>
                    <a:pt x="145755" y="2080"/>
                  </a:lnTo>
                  <a:lnTo>
                    <a:pt x="145235" y="1960"/>
                  </a:lnTo>
                  <a:lnTo>
                    <a:pt x="144715" y="1840"/>
                  </a:lnTo>
                  <a:lnTo>
                    <a:pt x="144195" y="1680"/>
                  </a:lnTo>
                  <a:lnTo>
                    <a:pt x="143675" y="1480"/>
                  </a:lnTo>
                  <a:lnTo>
                    <a:pt x="143155" y="1240"/>
                  </a:lnTo>
                  <a:lnTo>
                    <a:pt x="142635" y="1000"/>
                  </a:lnTo>
                  <a:lnTo>
                    <a:pt x="142515" y="1000"/>
                  </a:lnTo>
                  <a:lnTo>
                    <a:pt x="142475" y="920"/>
                  </a:lnTo>
                  <a:lnTo>
                    <a:pt x="142435" y="840"/>
                  </a:lnTo>
                  <a:lnTo>
                    <a:pt x="142475" y="720"/>
                  </a:lnTo>
                  <a:lnTo>
                    <a:pt x="142555" y="400"/>
                  </a:lnTo>
                  <a:lnTo>
                    <a:pt x="142675" y="0"/>
                  </a:lnTo>
                  <a:lnTo>
                    <a:pt x="142235" y="320"/>
                  </a:lnTo>
                  <a:lnTo>
                    <a:pt x="141835" y="640"/>
                  </a:lnTo>
                  <a:lnTo>
                    <a:pt x="141475" y="1000"/>
                  </a:lnTo>
                  <a:lnTo>
                    <a:pt x="141155" y="1320"/>
                  </a:lnTo>
                  <a:lnTo>
                    <a:pt x="140435" y="1280"/>
                  </a:lnTo>
                  <a:lnTo>
                    <a:pt x="139755" y="1280"/>
                  </a:lnTo>
                  <a:lnTo>
                    <a:pt x="139435" y="1320"/>
                  </a:lnTo>
                  <a:lnTo>
                    <a:pt x="139115" y="1360"/>
                  </a:lnTo>
                  <a:lnTo>
                    <a:pt x="138835" y="1480"/>
                  </a:lnTo>
                  <a:lnTo>
                    <a:pt x="138555" y="1600"/>
                  </a:lnTo>
                  <a:lnTo>
                    <a:pt x="138315" y="1800"/>
                  </a:lnTo>
                  <a:lnTo>
                    <a:pt x="138075" y="2040"/>
                  </a:lnTo>
                  <a:lnTo>
                    <a:pt x="137835" y="2280"/>
                  </a:lnTo>
                  <a:lnTo>
                    <a:pt x="137595" y="2600"/>
                  </a:lnTo>
                  <a:lnTo>
                    <a:pt x="137395" y="2920"/>
                  </a:lnTo>
                  <a:lnTo>
                    <a:pt x="137235" y="3240"/>
                  </a:lnTo>
                  <a:lnTo>
                    <a:pt x="136915" y="3960"/>
                  </a:lnTo>
                  <a:lnTo>
                    <a:pt x="136675" y="4680"/>
                  </a:lnTo>
                  <a:lnTo>
                    <a:pt x="136515" y="5440"/>
                  </a:lnTo>
                  <a:lnTo>
                    <a:pt x="136395" y="6160"/>
                  </a:lnTo>
                  <a:lnTo>
                    <a:pt x="136395" y="6760"/>
                  </a:lnTo>
                  <a:lnTo>
                    <a:pt x="136155" y="6560"/>
                  </a:lnTo>
                  <a:lnTo>
                    <a:pt x="135955" y="6360"/>
                  </a:lnTo>
                  <a:lnTo>
                    <a:pt x="135595" y="5920"/>
                  </a:lnTo>
                  <a:lnTo>
                    <a:pt x="135275" y="5440"/>
                  </a:lnTo>
                  <a:lnTo>
                    <a:pt x="135035" y="4960"/>
                  </a:lnTo>
                  <a:lnTo>
                    <a:pt x="134755" y="4480"/>
                  </a:lnTo>
                  <a:lnTo>
                    <a:pt x="134395" y="4040"/>
                  </a:lnTo>
                  <a:lnTo>
                    <a:pt x="134195" y="3840"/>
                  </a:lnTo>
                  <a:lnTo>
                    <a:pt x="133995" y="3640"/>
                  </a:lnTo>
                  <a:lnTo>
                    <a:pt x="133715" y="3480"/>
                  </a:lnTo>
                  <a:lnTo>
                    <a:pt x="133435" y="3320"/>
                  </a:lnTo>
                  <a:lnTo>
                    <a:pt x="132755" y="3040"/>
                  </a:lnTo>
                  <a:lnTo>
                    <a:pt x="131875" y="2760"/>
                  </a:lnTo>
                  <a:lnTo>
                    <a:pt x="130955" y="2440"/>
                  </a:lnTo>
                  <a:lnTo>
                    <a:pt x="130155" y="2120"/>
                  </a:lnTo>
                  <a:lnTo>
                    <a:pt x="129395" y="1800"/>
                  </a:lnTo>
                  <a:lnTo>
                    <a:pt x="128596" y="1560"/>
                  </a:lnTo>
                  <a:lnTo>
                    <a:pt x="127756" y="1400"/>
                  </a:lnTo>
                  <a:lnTo>
                    <a:pt x="126916" y="1280"/>
                  </a:lnTo>
                  <a:lnTo>
                    <a:pt x="126036" y="1200"/>
                  </a:lnTo>
                  <a:lnTo>
                    <a:pt x="123316" y="1200"/>
                  </a:lnTo>
                  <a:lnTo>
                    <a:pt x="121436" y="1320"/>
                  </a:lnTo>
                  <a:lnTo>
                    <a:pt x="119596" y="1440"/>
                  </a:lnTo>
                  <a:lnTo>
                    <a:pt x="117756" y="1520"/>
                  </a:lnTo>
                  <a:lnTo>
                    <a:pt x="116036" y="1520"/>
                  </a:lnTo>
                  <a:lnTo>
                    <a:pt x="114356" y="1360"/>
                  </a:lnTo>
                  <a:lnTo>
                    <a:pt x="112036" y="1160"/>
                  </a:lnTo>
                  <a:lnTo>
                    <a:pt x="110716" y="1040"/>
                  </a:lnTo>
                  <a:lnTo>
                    <a:pt x="109316" y="960"/>
                  </a:lnTo>
                  <a:lnTo>
                    <a:pt x="107916" y="920"/>
                  </a:lnTo>
                  <a:lnTo>
                    <a:pt x="106476" y="960"/>
                  </a:lnTo>
                  <a:lnTo>
                    <a:pt x="105116" y="1040"/>
                  </a:lnTo>
                  <a:lnTo>
                    <a:pt x="104436" y="1120"/>
                  </a:lnTo>
                  <a:lnTo>
                    <a:pt x="103796" y="1200"/>
                  </a:lnTo>
                  <a:lnTo>
                    <a:pt x="103156" y="1320"/>
                  </a:lnTo>
                  <a:lnTo>
                    <a:pt x="102596" y="1480"/>
                  </a:lnTo>
                  <a:lnTo>
                    <a:pt x="102036" y="1640"/>
                  </a:lnTo>
                  <a:lnTo>
                    <a:pt x="101516" y="1840"/>
                  </a:lnTo>
                  <a:lnTo>
                    <a:pt x="101036" y="2080"/>
                  </a:lnTo>
                  <a:lnTo>
                    <a:pt x="100596" y="2320"/>
                  </a:lnTo>
                  <a:lnTo>
                    <a:pt x="100196" y="2640"/>
                  </a:lnTo>
                  <a:lnTo>
                    <a:pt x="99877" y="2960"/>
                  </a:lnTo>
                  <a:lnTo>
                    <a:pt x="99597" y="3320"/>
                  </a:lnTo>
                  <a:lnTo>
                    <a:pt x="99397" y="3720"/>
                  </a:lnTo>
                  <a:lnTo>
                    <a:pt x="99277" y="4200"/>
                  </a:lnTo>
                  <a:lnTo>
                    <a:pt x="99197" y="4680"/>
                  </a:lnTo>
                  <a:lnTo>
                    <a:pt x="98957" y="4280"/>
                  </a:lnTo>
                  <a:lnTo>
                    <a:pt x="98797" y="3840"/>
                  </a:lnTo>
                  <a:lnTo>
                    <a:pt x="98637" y="3400"/>
                  </a:lnTo>
                  <a:lnTo>
                    <a:pt x="98517" y="2920"/>
                  </a:lnTo>
                  <a:lnTo>
                    <a:pt x="98317" y="1960"/>
                  </a:lnTo>
                  <a:lnTo>
                    <a:pt x="98077" y="1040"/>
                  </a:lnTo>
                  <a:lnTo>
                    <a:pt x="97837" y="1080"/>
                  </a:lnTo>
                  <a:lnTo>
                    <a:pt x="97637" y="1160"/>
                  </a:lnTo>
                  <a:lnTo>
                    <a:pt x="97437" y="1240"/>
                  </a:lnTo>
                  <a:lnTo>
                    <a:pt x="97237" y="1360"/>
                  </a:lnTo>
                  <a:lnTo>
                    <a:pt x="97077" y="1520"/>
                  </a:lnTo>
                  <a:lnTo>
                    <a:pt x="96957" y="1680"/>
                  </a:lnTo>
                  <a:lnTo>
                    <a:pt x="96717" y="2080"/>
                  </a:lnTo>
                  <a:lnTo>
                    <a:pt x="96517" y="2520"/>
                  </a:lnTo>
                  <a:lnTo>
                    <a:pt x="96397" y="3040"/>
                  </a:lnTo>
                  <a:lnTo>
                    <a:pt x="96277" y="3600"/>
                  </a:lnTo>
                  <a:lnTo>
                    <a:pt x="96237" y="4160"/>
                  </a:lnTo>
                  <a:lnTo>
                    <a:pt x="96197" y="4760"/>
                  </a:lnTo>
                  <a:lnTo>
                    <a:pt x="96197" y="5360"/>
                  </a:lnTo>
                  <a:lnTo>
                    <a:pt x="96237" y="6520"/>
                  </a:lnTo>
                  <a:lnTo>
                    <a:pt x="96317" y="7560"/>
                  </a:lnTo>
                  <a:lnTo>
                    <a:pt x="96357" y="8360"/>
                  </a:lnTo>
                  <a:lnTo>
                    <a:pt x="96157" y="7920"/>
                  </a:lnTo>
                  <a:lnTo>
                    <a:pt x="95957" y="7480"/>
                  </a:lnTo>
                  <a:lnTo>
                    <a:pt x="95637" y="6440"/>
                  </a:lnTo>
                  <a:lnTo>
                    <a:pt x="95317" y="5360"/>
                  </a:lnTo>
                  <a:lnTo>
                    <a:pt x="95157" y="4840"/>
                  </a:lnTo>
                  <a:lnTo>
                    <a:pt x="94957" y="4320"/>
                  </a:lnTo>
                  <a:lnTo>
                    <a:pt x="94757" y="3800"/>
                  </a:lnTo>
                  <a:lnTo>
                    <a:pt x="94477" y="3320"/>
                  </a:lnTo>
                  <a:lnTo>
                    <a:pt x="94197" y="2880"/>
                  </a:lnTo>
                  <a:lnTo>
                    <a:pt x="93837" y="2520"/>
                  </a:lnTo>
                  <a:lnTo>
                    <a:pt x="93437" y="2200"/>
                  </a:lnTo>
                  <a:lnTo>
                    <a:pt x="93197" y="2040"/>
                  </a:lnTo>
                  <a:lnTo>
                    <a:pt x="92957" y="1920"/>
                  </a:lnTo>
                  <a:lnTo>
                    <a:pt x="92717" y="1840"/>
                  </a:lnTo>
                  <a:lnTo>
                    <a:pt x="92437" y="1760"/>
                  </a:lnTo>
                  <a:lnTo>
                    <a:pt x="92157" y="1680"/>
                  </a:lnTo>
                  <a:lnTo>
                    <a:pt x="91837" y="1680"/>
                  </a:lnTo>
                  <a:lnTo>
                    <a:pt x="91077" y="1640"/>
                  </a:lnTo>
                  <a:lnTo>
                    <a:pt x="90277" y="1680"/>
                  </a:lnTo>
                  <a:lnTo>
                    <a:pt x="89437" y="1800"/>
                  </a:lnTo>
                  <a:lnTo>
                    <a:pt x="88597" y="1920"/>
                  </a:lnTo>
                  <a:lnTo>
                    <a:pt x="86877" y="2120"/>
                  </a:lnTo>
                  <a:lnTo>
                    <a:pt x="86077" y="2200"/>
                  </a:lnTo>
                  <a:lnTo>
                    <a:pt x="85277" y="2240"/>
                  </a:lnTo>
                  <a:lnTo>
                    <a:pt x="78277" y="2240"/>
                  </a:lnTo>
                  <a:lnTo>
                    <a:pt x="77197" y="2280"/>
                  </a:lnTo>
                  <a:lnTo>
                    <a:pt x="76117" y="2360"/>
                  </a:lnTo>
                  <a:lnTo>
                    <a:pt x="75077" y="2480"/>
                  </a:lnTo>
                  <a:lnTo>
                    <a:pt x="74077" y="2640"/>
                  </a:lnTo>
                  <a:lnTo>
                    <a:pt x="72037" y="3080"/>
                  </a:lnTo>
                  <a:lnTo>
                    <a:pt x="69958" y="3520"/>
                  </a:lnTo>
                  <a:lnTo>
                    <a:pt x="69798" y="3560"/>
                  </a:lnTo>
                  <a:lnTo>
                    <a:pt x="69678" y="3520"/>
                  </a:lnTo>
                  <a:lnTo>
                    <a:pt x="69438" y="3480"/>
                  </a:lnTo>
                  <a:lnTo>
                    <a:pt x="69278" y="3360"/>
                  </a:lnTo>
                  <a:lnTo>
                    <a:pt x="69158" y="3280"/>
                  </a:lnTo>
                  <a:lnTo>
                    <a:pt x="68998" y="3200"/>
                  </a:lnTo>
                  <a:lnTo>
                    <a:pt x="68798" y="3200"/>
                  </a:lnTo>
                  <a:lnTo>
                    <a:pt x="68518" y="3320"/>
                  </a:lnTo>
                  <a:lnTo>
                    <a:pt x="68158" y="3600"/>
                  </a:lnTo>
                  <a:lnTo>
                    <a:pt x="67918" y="3800"/>
                  </a:lnTo>
                  <a:lnTo>
                    <a:pt x="67718" y="4080"/>
                  </a:lnTo>
                  <a:lnTo>
                    <a:pt x="67558" y="4360"/>
                  </a:lnTo>
                  <a:lnTo>
                    <a:pt x="67438" y="4680"/>
                  </a:lnTo>
                  <a:lnTo>
                    <a:pt x="67358" y="5040"/>
                  </a:lnTo>
                  <a:lnTo>
                    <a:pt x="67318" y="5360"/>
                  </a:lnTo>
                  <a:lnTo>
                    <a:pt x="67278" y="5680"/>
                  </a:lnTo>
                  <a:lnTo>
                    <a:pt x="67278" y="6000"/>
                  </a:lnTo>
                  <a:lnTo>
                    <a:pt x="67118" y="5880"/>
                  </a:lnTo>
                  <a:lnTo>
                    <a:pt x="66958" y="5720"/>
                  </a:lnTo>
                  <a:lnTo>
                    <a:pt x="66838" y="5560"/>
                  </a:lnTo>
                  <a:lnTo>
                    <a:pt x="66718" y="5400"/>
                  </a:lnTo>
                  <a:lnTo>
                    <a:pt x="66558" y="5040"/>
                  </a:lnTo>
                  <a:lnTo>
                    <a:pt x="66438" y="4640"/>
                  </a:lnTo>
                  <a:lnTo>
                    <a:pt x="66318" y="4240"/>
                  </a:lnTo>
                  <a:lnTo>
                    <a:pt x="66158" y="3840"/>
                  </a:lnTo>
                  <a:lnTo>
                    <a:pt x="66038" y="3680"/>
                  </a:lnTo>
                  <a:lnTo>
                    <a:pt x="65918" y="3520"/>
                  </a:lnTo>
                  <a:lnTo>
                    <a:pt x="65758" y="3360"/>
                  </a:lnTo>
                  <a:lnTo>
                    <a:pt x="65598" y="3240"/>
                  </a:lnTo>
                  <a:lnTo>
                    <a:pt x="65438" y="3160"/>
                  </a:lnTo>
                  <a:lnTo>
                    <a:pt x="65238" y="3120"/>
                  </a:lnTo>
                  <a:lnTo>
                    <a:pt x="64838" y="3080"/>
                  </a:lnTo>
                  <a:lnTo>
                    <a:pt x="64358" y="3080"/>
                  </a:lnTo>
                  <a:lnTo>
                    <a:pt x="63878" y="3120"/>
                  </a:lnTo>
                  <a:lnTo>
                    <a:pt x="62878" y="3240"/>
                  </a:lnTo>
                  <a:lnTo>
                    <a:pt x="62398" y="3280"/>
                  </a:lnTo>
                  <a:lnTo>
                    <a:pt x="62038" y="3280"/>
                  </a:lnTo>
                  <a:lnTo>
                    <a:pt x="61158" y="3080"/>
                  </a:lnTo>
                  <a:lnTo>
                    <a:pt x="60278" y="2880"/>
                  </a:lnTo>
                  <a:lnTo>
                    <a:pt x="58638" y="2400"/>
                  </a:lnTo>
                  <a:lnTo>
                    <a:pt x="57798" y="2160"/>
                  </a:lnTo>
                  <a:lnTo>
                    <a:pt x="56958" y="1960"/>
                  </a:lnTo>
                  <a:lnTo>
                    <a:pt x="56038" y="1800"/>
                  </a:lnTo>
                  <a:lnTo>
                    <a:pt x="55078" y="1760"/>
                  </a:lnTo>
                  <a:lnTo>
                    <a:pt x="51958" y="1720"/>
                  </a:lnTo>
                  <a:lnTo>
                    <a:pt x="48838" y="1760"/>
                  </a:lnTo>
                  <a:lnTo>
                    <a:pt x="46118" y="1760"/>
                  </a:lnTo>
                  <a:lnTo>
                    <a:pt x="45038" y="1800"/>
                  </a:lnTo>
                  <a:lnTo>
                    <a:pt x="43958" y="1880"/>
                  </a:lnTo>
                  <a:lnTo>
                    <a:pt x="42958" y="2000"/>
                  </a:lnTo>
                  <a:lnTo>
                    <a:pt x="42519" y="2120"/>
                  </a:lnTo>
                  <a:lnTo>
                    <a:pt x="42079" y="2200"/>
                  </a:lnTo>
                  <a:lnTo>
                    <a:pt x="41679" y="2360"/>
                  </a:lnTo>
                  <a:lnTo>
                    <a:pt x="41359" y="2520"/>
                  </a:lnTo>
                  <a:lnTo>
                    <a:pt x="41039" y="2680"/>
                  </a:lnTo>
                  <a:lnTo>
                    <a:pt x="40799" y="2880"/>
                  </a:lnTo>
                  <a:lnTo>
                    <a:pt x="40599" y="3120"/>
                  </a:lnTo>
                  <a:lnTo>
                    <a:pt x="40399" y="3360"/>
                  </a:lnTo>
                  <a:lnTo>
                    <a:pt x="40239" y="3640"/>
                  </a:lnTo>
                  <a:lnTo>
                    <a:pt x="40119" y="3920"/>
                  </a:lnTo>
                  <a:lnTo>
                    <a:pt x="40039" y="4200"/>
                  </a:lnTo>
                  <a:lnTo>
                    <a:pt x="39959" y="4520"/>
                  </a:lnTo>
                  <a:lnTo>
                    <a:pt x="39839" y="5200"/>
                  </a:lnTo>
                  <a:lnTo>
                    <a:pt x="39839" y="5920"/>
                  </a:lnTo>
                  <a:lnTo>
                    <a:pt x="39839" y="7480"/>
                  </a:lnTo>
                  <a:lnTo>
                    <a:pt x="39599" y="6440"/>
                  </a:lnTo>
                  <a:lnTo>
                    <a:pt x="39359" y="5480"/>
                  </a:lnTo>
                  <a:lnTo>
                    <a:pt x="39159" y="4600"/>
                  </a:lnTo>
                  <a:lnTo>
                    <a:pt x="39039" y="4200"/>
                  </a:lnTo>
                  <a:lnTo>
                    <a:pt x="38919" y="3800"/>
                  </a:lnTo>
                  <a:lnTo>
                    <a:pt x="38719" y="3440"/>
                  </a:lnTo>
                  <a:lnTo>
                    <a:pt x="38519" y="3120"/>
                  </a:lnTo>
                  <a:lnTo>
                    <a:pt x="38279" y="2840"/>
                  </a:lnTo>
                  <a:lnTo>
                    <a:pt x="37999" y="2600"/>
                  </a:lnTo>
                  <a:lnTo>
                    <a:pt x="37679" y="2400"/>
                  </a:lnTo>
                  <a:lnTo>
                    <a:pt x="37279" y="2200"/>
                  </a:lnTo>
                  <a:lnTo>
                    <a:pt x="36839" y="2080"/>
                  </a:lnTo>
                  <a:lnTo>
                    <a:pt x="36319" y="2000"/>
                  </a:lnTo>
                  <a:lnTo>
                    <a:pt x="35639" y="1960"/>
                  </a:lnTo>
                  <a:lnTo>
                    <a:pt x="34959" y="1920"/>
                  </a:lnTo>
                  <a:lnTo>
                    <a:pt x="34279" y="1920"/>
                  </a:lnTo>
                  <a:lnTo>
                    <a:pt x="33599" y="1960"/>
                  </a:lnTo>
                  <a:lnTo>
                    <a:pt x="32239" y="2080"/>
                  </a:lnTo>
                  <a:lnTo>
                    <a:pt x="30839" y="2240"/>
                  </a:lnTo>
                  <a:lnTo>
                    <a:pt x="29479" y="2480"/>
                  </a:lnTo>
                  <a:lnTo>
                    <a:pt x="28119" y="2720"/>
                  </a:lnTo>
                  <a:lnTo>
                    <a:pt x="25439" y="3200"/>
                  </a:lnTo>
                  <a:lnTo>
                    <a:pt x="24679" y="3320"/>
                  </a:lnTo>
                  <a:lnTo>
                    <a:pt x="23879" y="3360"/>
                  </a:lnTo>
                  <a:lnTo>
                    <a:pt x="23119" y="3400"/>
                  </a:lnTo>
                  <a:lnTo>
                    <a:pt x="22359" y="3400"/>
                  </a:lnTo>
                  <a:lnTo>
                    <a:pt x="20879" y="3360"/>
                  </a:lnTo>
                  <a:lnTo>
                    <a:pt x="19359" y="3200"/>
                  </a:lnTo>
                  <a:lnTo>
                    <a:pt x="17879" y="3040"/>
                  </a:lnTo>
                  <a:lnTo>
                    <a:pt x="16399" y="2840"/>
                  </a:lnTo>
                  <a:lnTo>
                    <a:pt x="14879" y="2640"/>
                  </a:lnTo>
                  <a:lnTo>
                    <a:pt x="13320" y="2480"/>
                  </a:lnTo>
                  <a:lnTo>
                    <a:pt x="12200" y="2440"/>
                  </a:lnTo>
                  <a:lnTo>
                    <a:pt x="11080" y="2360"/>
                  </a:lnTo>
                  <a:lnTo>
                    <a:pt x="10000" y="2320"/>
                  </a:lnTo>
                  <a:lnTo>
                    <a:pt x="8920" y="2200"/>
                  </a:lnTo>
                  <a:lnTo>
                    <a:pt x="7880" y="2080"/>
                  </a:lnTo>
                  <a:lnTo>
                    <a:pt x="7360" y="1960"/>
                  </a:lnTo>
                  <a:lnTo>
                    <a:pt x="6840" y="1840"/>
                  </a:lnTo>
                  <a:lnTo>
                    <a:pt x="6320" y="1680"/>
                  </a:lnTo>
                  <a:lnTo>
                    <a:pt x="5800" y="1480"/>
                  </a:lnTo>
                  <a:lnTo>
                    <a:pt x="5280" y="1240"/>
                  </a:lnTo>
                  <a:lnTo>
                    <a:pt x="4760" y="1000"/>
                  </a:lnTo>
                  <a:lnTo>
                    <a:pt x="4640" y="1000"/>
                  </a:lnTo>
                  <a:lnTo>
                    <a:pt x="4600" y="920"/>
                  </a:lnTo>
                  <a:lnTo>
                    <a:pt x="4560" y="840"/>
                  </a:lnTo>
                  <a:lnTo>
                    <a:pt x="4560" y="720"/>
                  </a:lnTo>
                  <a:lnTo>
                    <a:pt x="4680" y="400"/>
                  </a:lnTo>
                  <a:lnTo>
                    <a:pt x="480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7" name="Google Shape;737;p7"/>
            <p:cNvGrpSpPr/>
            <p:nvPr/>
          </p:nvGrpSpPr>
          <p:grpSpPr>
            <a:xfrm>
              <a:off x="342900" y="294013"/>
              <a:ext cx="373050" cy="4555475"/>
              <a:chOff x="238125" y="579750"/>
              <a:chExt cx="373050" cy="4555475"/>
            </a:xfrm>
          </p:grpSpPr>
          <p:sp>
            <p:nvSpPr>
              <p:cNvPr id="738" name="Google Shape;738;p7"/>
              <p:cNvSpPr/>
              <p:nvPr/>
            </p:nvSpPr>
            <p:spPr>
              <a:xfrm>
                <a:off x="238125" y="4837200"/>
                <a:ext cx="257500" cy="298025"/>
              </a:xfrm>
              <a:custGeom>
                <a:avLst/>
                <a:gdLst/>
                <a:ahLst/>
                <a:cxnLst/>
                <a:rect l="l" t="t" r="r" b="b"/>
                <a:pathLst>
                  <a:path w="10300" h="11921" extrusionOk="0">
                    <a:moveTo>
                      <a:pt x="5460" y="0"/>
                    </a:moveTo>
                    <a:lnTo>
                      <a:pt x="4812" y="189"/>
                    </a:lnTo>
                    <a:lnTo>
                      <a:pt x="4163" y="406"/>
                    </a:lnTo>
                    <a:lnTo>
                      <a:pt x="3541" y="649"/>
                    </a:lnTo>
                    <a:lnTo>
                      <a:pt x="2919" y="946"/>
                    </a:lnTo>
                    <a:lnTo>
                      <a:pt x="2406" y="1244"/>
                    </a:lnTo>
                    <a:lnTo>
                      <a:pt x="1946" y="1568"/>
                    </a:lnTo>
                    <a:lnTo>
                      <a:pt x="1514" y="1919"/>
                    </a:lnTo>
                    <a:lnTo>
                      <a:pt x="1162" y="2271"/>
                    </a:lnTo>
                    <a:lnTo>
                      <a:pt x="838" y="2649"/>
                    </a:lnTo>
                    <a:lnTo>
                      <a:pt x="568" y="3055"/>
                    </a:lnTo>
                    <a:lnTo>
                      <a:pt x="351" y="3460"/>
                    </a:lnTo>
                    <a:lnTo>
                      <a:pt x="189" y="3893"/>
                    </a:lnTo>
                    <a:lnTo>
                      <a:pt x="108" y="4217"/>
                    </a:lnTo>
                    <a:lnTo>
                      <a:pt x="54" y="4568"/>
                    </a:lnTo>
                    <a:lnTo>
                      <a:pt x="0" y="4920"/>
                    </a:lnTo>
                    <a:lnTo>
                      <a:pt x="0" y="5271"/>
                    </a:lnTo>
                    <a:lnTo>
                      <a:pt x="27" y="5704"/>
                    </a:lnTo>
                    <a:lnTo>
                      <a:pt x="81" y="6163"/>
                    </a:lnTo>
                    <a:lnTo>
                      <a:pt x="189" y="6650"/>
                    </a:lnTo>
                    <a:lnTo>
                      <a:pt x="351" y="7163"/>
                    </a:lnTo>
                    <a:lnTo>
                      <a:pt x="568" y="7704"/>
                    </a:lnTo>
                    <a:lnTo>
                      <a:pt x="811" y="8272"/>
                    </a:lnTo>
                    <a:lnTo>
                      <a:pt x="1108" y="8839"/>
                    </a:lnTo>
                    <a:lnTo>
                      <a:pt x="1460" y="9461"/>
                    </a:lnTo>
                    <a:lnTo>
                      <a:pt x="1649" y="9758"/>
                    </a:lnTo>
                    <a:lnTo>
                      <a:pt x="1919" y="10029"/>
                    </a:lnTo>
                    <a:lnTo>
                      <a:pt x="2217" y="10299"/>
                    </a:lnTo>
                    <a:lnTo>
                      <a:pt x="2568" y="10542"/>
                    </a:lnTo>
                    <a:lnTo>
                      <a:pt x="2946" y="10759"/>
                    </a:lnTo>
                    <a:lnTo>
                      <a:pt x="3406" y="10975"/>
                    </a:lnTo>
                    <a:lnTo>
                      <a:pt x="3866" y="11164"/>
                    </a:lnTo>
                    <a:lnTo>
                      <a:pt x="4406" y="11326"/>
                    </a:lnTo>
                    <a:lnTo>
                      <a:pt x="4974" y="11461"/>
                    </a:lnTo>
                    <a:lnTo>
                      <a:pt x="5596" y="11597"/>
                    </a:lnTo>
                    <a:lnTo>
                      <a:pt x="6271" y="11678"/>
                    </a:lnTo>
                    <a:lnTo>
                      <a:pt x="7001" y="11786"/>
                    </a:lnTo>
                    <a:lnTo>
                      <a:pt x="7758" y="11840"/>
                    </a:lnTo>
                    <a:lnTo>
                      <a:pt x="8542" y="11894"/>
                    </a:lnTo>
                    <a:lnTo>
                      <a:pt x="9407" y="11894"/>
                    </a:lnTo>
                    <a:lnTo>
                      <a:pt x="10299" y="11921"/>
                    </a:lnTo>
                    <a:lnTo>
                      <a:pt x="10299" y="8326"/>
                    </a:lnTo>
                    <a:lnTo>
                      <a:pt x="9839" y="8380"/>
                    </a:lnTo>
                    <a:lnTo>
                      <a:pt x="9353" y="8434"/>
                    </a:lnTo>
                    <a:lnTo>
                      <a:pt x="8839" y="8461"/>
                    </a:lnTo>
                    <a:lnTo>
                      <a:pt x="8326" y="8488"/>
                    </a:lnTo>
                    <a:lnTo>
                      <a:pt x="8001" y="8488"/>
                    </a:lnTo>
                    <a:lnTo>
                      <a:pt x="7515" y="8434"/>
                    </a:lnTo>
                    <a:lnTo>
                      <a:pt x="7082" y="8380"/>
                    </a:lnTo>
                    <a:lnTo>
                      <a:pt x="6731" y="8272"/>
                    </a:lnTo>
                    <a:lnTo>
                      <a:pt x="6406" y="8137"/>
                    </a:lnTo>
                    <a:lnTo>
                      <a:pt x="6190" y="8028"/>
                    </a:lnTo>
                    <a:lnTo>
                      <a:pt x="6001" y="7893"/>
                    </a:lnTo>
                    <a:lnTo>
                      <a:pt x="5839" y="7731"/>
                    </a:lnTo>
                    <a:lnTo>
                      <a:pt x="5704" y="7542"/>
                    </a:lnTo>
                    <a:lnTo>
                      <a:pt x="5623" y="7326"/>
                    </a:lnTo>
                    <a:lnTo>
                      <a:pt x="5541" y="7109"/>
                    </a:lnTo>
                    <a:lnTo>
                      <a:pt x="5487" y="6839"/>
                    </a:lnTo>
                    <a:lnTo>
                      <a:pt x="5487" y="6569"/>
                    </a:lnTo>
                    <a:lnTo>
                      <a:pt x="5406" y="3974"/>
                    </a:lnTo>
                    <a:lnTo>
                      <a:pt x="5379" y="1946"/>
                    </a:lnTo>
                    <a:lnTo>
                      <a:pt x="54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7"/>
              <p:cNvSpPr/>
              <p:nvPr/>
            </p:nvSpPr>
            <p:spPr>
              <a:xfrm>
                <a:off x="375300" y="4835175"/>
                <a:ext cx="214925" cy="214225"/>
              </a:xfrm>
              <a:custGeom>
                <a:avLst/>
                <a:gdLst/>
                <a:ahLst/>
                <a:cxnLst/>
                <a:rect l="l" t="t" r="r" b="b"/>
                <a:pathLst>
                  <a:path w="8597" h="8569" extrusionOk="0">
                    <a:moveTo>
                      <a:pt x="4650" y="0"/>
                    </a:moveTo>
                    <a:lnTo>
                      <a:pt x="4650" y="892"/>
                    </a:lnTo>
                    <a:lnTo>
                      <a:pt x="4677" y="1946"/>
                    </a:lnTo>
                    <a:lnTo>
                      <a:pt x="4704" y="2433"/>
                    </a:lnTo>
                    <a:lnTo>
                      <a:pt x="4758" y="2865"/>
                    </a:lnTo>
                    <a:lnTo>
                      <a:pt x="4812" y="3298"/>
                    </a:lnTo>
                    <a:lnTo>
                      <a:pt x="4893" y="3676"/>
                    </a:lnTo>
                    <a:lnTo>
                      <a:pt x="4974" y="4055"/>
                    </a:lnTo>
                    <a:lnTo>
                      <a:pt x="5082" y="4379"/>
                    </a:lnTo>
                    <a:lnTo>
                      <a:pt x="4812" y="4190"/>
                    </a:lnTo>
                    <a:lnTo>
                      <a:pt x="4542" y="4055"/>
                    </a:lnTo>
                    <a:lnTo>
                      <a:pt x="4244" y="3974"/>
                    </a:lnTo>
                    <a:lnTo>
                      <a:pt x="3947" y="3947"/>
                    </a:lnTo>
                    <a:lnTo>
                      <a:pt x="3352" y="3974"/>
                    </a:lnTo>
                    <a:lnTo>
                      <a:pt x="2785" y="4055"/>
                    </a:lnTo>
                    <a:lnTo>
                      <a:pt x="2217" y="4190"/>
                    </a:lnTo>
                    <a:lnTo>
                      <a:pt x="1676" y="4379"/>
                    </a:lnTo>
                    <a:lnTo>
                      <a:pt x="1271" y="4568"/>
                    </a:lnTo>
                    <a:lnTo>
                      <a:pt x="946" y="4785"/>
                    </a:lnTo>
                    <a:lnTo>
                      <a:pt x="649" y="5028"/>
                    </a:lnTo>
                    <a:lnTo>
                      <a:pt x="406" y="5298"/>
                    </a:lnTo>
                    <a:lnTo>
                      <a:pt x="217" y="5596"/>
                    </a:lnTo>
                    <a:lnTo>
                      <a:pt x="109" y="5920"/>
                    </a:lnTo>
                    <a:lnTo>
                      <a:pt x="27" y="6271"/>
                    </a:lnTo>
                    <a:lnTo>
                      <a:pt x="0" y="6650"/>
                    </a:lnTo>
                    <a:lnTo>
                      <a:pt x="0" y="6920"/>
                    </a:lnTo>
                    <a:lnTo>
                      <a:pt x="54" y="7190"/>
                    </a:lnTo>
                    <a:lnTo>
                      <a:pt x="136" y="7407"/>
                    </a:lnTo>
                    <a:lnTo>
                      <a:pt x="217" y="7623"/>
                    </a:lnTo>
                    <a:lnTo>
                      <a:pt x="352" y="7812"/>
                    </a:lnTo>
                    <a:lnTo>
                      <a:pt x="514" y="7974"/>
                    </a:lnTo>
                    <a:lnTo>
                      <a:pt x="703" y="8109"/>
                    </a:lnTo>
                    <a:lnTo>
                      <a:pt x="919" y="8218"/>
                    </a:lnTo>
                    <a:lnTo>
                      <a:pt x="1244" y="8353"/>
                    </a:lnTo>
                    <a:lnTo>
                      <a:pt x="1595" y="8461"/>
                    </a:lnTo>
                    <a:lnTo>
                      <a:pt x="2028" y="8515"/>
                    </a:lnTo>
                    <a:lnTo>
                      <a:pt x="2514" y="8569"/>
                    </a:lnTo>
                    <a:lnTo>
                      <a:pt x="2839" y="8569"/>
                    </a:lnTo>
                    <a:lnTo>
                      <a:pt x="3352" y="8542"/>
                    </a:lnTo>
                    <a:lnTo>
                      <a:pt x="3866" y="8515"/>
                    </a:lnTo>
                    <a:lnTo>
                      <a:pt x="4352" y="8461"/>
                    </a:lnTo>
                    <a:lnTo>
                      <a:pt x="4812" y="8407"/>
                    </a:lnTo>
                    <a:lnTo>
                      <a:pt x="5245" y="8326"/>
                    </a:lnTo>
                    <a:lnTo>
                      <a:pt x="5623" y="8218"/>
                    </a:lnTo>
                    <a:lnTo>
                      <a:pt x="6001" y="8082"/>
                    </a:lnTo>
                    <a:lnTo>
                      <a:pt x="6353" y="7947"/>
                    </a:lnTo>
                    <a:lnTo>
                      <a:pt x="6677" y="7785"/>
                    </a:lnTo>
                    <a:lnTo>
                      <a:pt x="6975" y="7596"/>
                    </a:lnTo>
                    <a:lnTo>
                      <a:pt x="7245" y="7407"/>
                    </a:lnTo>
                    <a:lnTo>
                      <a:pt x="7488" y="7190"/>
                    </a:lnTo>
                    <a:lnTo>
                      <a:pt x="7704" y="6947"/>
                    </a:lnTo>
                    <a:lnTo>
                      <a:pt x="7921" y="6677"/>
                    </a:lnTo>
                    <a:lnTo>
                      <a:pt x="8083" y="6406"/>
                    </a:lnTo>
                    <a:lnTo>
                      <a:pt x="8245" y="6109"/>
                    </a:lnTo>
                    <a:lnTo>
                      <a:pt x="8353" y="5812"/>
                    </a:lnTo>
                    <a:lnTo>
                      <a:pt x="8461" y="5460"/>
                    </a:lnTo>
                    <a:lnTo>
                      <a:pt x="8542" y="5136"/>
                    </a:lnTo>
                    <a:lnTo>
                      <a:pt x="8596" y="4758"/>
                    </a:lnTo>
                    <a:lnTo>
                      <a:pt x="8542" y="4082"/>
                    </a:lnTo>
                    <a:lnTo>
                      <a:pt x="8434" y="3460"/>
                    </a:lnTo>
                    <a:lnTo>
                      <a:pt x="8272" y="2892"/>
                    </a:lnTo>
                    <a:lnTo>
                      <a:pt x="8083" y="2379"/>
                    </a:lnTo>
                    <a:lnTo>
                      <a:pt x="7840" y="1919"/>
                    </a:lnTo>
                    <a:lnTo>
                      <a:pt x="7569" y="1514"/>
                    </a:lnTo>
                    <a:lnTo>
                      <a:pt x="7272" y="1162"/>
                    </a:lnTo>
                    <a:lnTo>
                      <a:pt x="7110" y="1000"/>
                    </a:lnTo>
                    <a:lnTo>
                      <a:pt x="6920" y="865"/>
                    </a:lnTo>
                    <a:lnTo>
                      <a:pt x="6704" y="703"/>
                    </a:lnTo>
                    <a:lnTo>
                      <a:pt x="6461" y="568"/>
                    </a:lnTo>
                    <a:lnTo>
                      <a:pt x="6218" y="460"/>
                    </a:lnTo>
                    <a:lnTo>
                      <a:pt x="5947" y="324"/>
                    </a:lnTo>
                    <a:lnTo>
                      <a:pt x="5650" y="243"/>
                    </a:lnTo>
                    <a:lnTo>
                      <a:pt x="5353" y="135"/>
                    </a:lnTo>
                    <a:lnTo>
                      <a:pt x="46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7"/>
              <p:cNvSpPr/>
              <p:nvPr/>
            </p:nvSpPr>
            <p:spPr>
              <a:xfrm>
                <a:off x="238125" y="579750"/>
                <a:ext cx="373050" cy="4374375"/>
              </a:xfrm>
              <a:custGeom>
                <a:avLst/>
                <a:gdLst/>
                <a:ahLst/>
                <a:cxnLst/>
                <a:rect l="l" t="t" r="r" b="b"/>
                <a:pathLst>
                  <a:path w="14922" h="174975" extrusionOk="0">
                    <a:moveTo>
                      <a:pt x="7812" y="0"/>
                    </a:moveTo>
                    <a:lnTo>
                      <a:pt x="7163" y="27"/>
                    </a:lnTo>
                    <a:lnTo>
                      <a:pt x="6542" y="81"/>
                    </a:lnTo>
                    <a:lnTo>
                      <a:pt x="5893" y="189"/>
                    </a:lnTo>
                    <a:lnTo>
                      <a:pt x="5271" y="324"/>
                    </a:lnTo>
                    <a:lnTo>
                      <a:pt x="4676" y="487"/>
                    </a:lnTo>
                    <a:lnTo>
                      <a:pt x="4082" y="703"/>
                    </a:lnTo>
                    <a:lnTo>
                      <a:pt x="3487" y="946"/>
                    </a:lnTo>
                    <a:lnTo>
                      <a:pt x="2919" y="1216"/>
                    </a:lnTo>
                    <a:lnTo>
                      <a:pt x="2568" y="1433"/>
                    </a:lnTo>
                    <a:lnTo>
                      <a:pt x="2217" y="1649"/>
                    </a:lnTo>
                    <a:lnTo>
                      <a:pt x="1919" y="1865"/>
                    </a:lnTo>
                    <a:lnTo>
                      <a:pt x="1622" y="2081"/>
                    </a:lnTo>
                    <a:lnTo>
                      <a:pt x="1379" y="2325"/>
                    </a:lnTo>
                    <a:lnTo>
                      <a:pt x="1135" y="2568"/>
                    </a:lnTo>
                    <a:lnTo>
                      <a:pt x="919" y="2838"/>
                    </a:lnTo>
                    <a:lnTo>
                      <a:pt x="730" y="3082"/>
                    </a:lnTo>
                    <a:lnTo>
                      <a:pt x="541" y="3352"/>
                    </a:lnTo>
                    <a:lnTo>
                      <a:pt x="405" y="3649"/>
                    </a:lnTo>
                    <a:lnTo>
                      <a:pt x="270" y="3947"/>
                    </a:lnTo>
                    <a:lnTo>
                      <a:pt x="162" y="4244"/>
                    </a:lnTo>
                    <a:lnTo>
                      <a:pt x="81" y="4541"/>
                    </a:lnTo>
                    <a:lnTo>
                      <a:pt x="27" y="4866"/>
                    </a:lnTo>
                    <a:lnTo>
                      <a:pt x="0" y="5190"/>
                    </a:lnTo>
                    <a:lnTo>
                      <a:pt x="0" y="5541"/>
                    </a:lnTo>
                    <a:lnTo>
                      <a:pt x="0" y="5677"/>
                    </a:lnTo>
                    <a:lnTo>
                      <a:pt x="189" y="174191"/>
                    </a:lnTo>
                    <a:lnTo>
                      <a:pt x="351" y="173758"/>
                    </a:lnTo>
                    <a:lnTo>
                      <a:pt x="568" y="173353"/>
                    </a:lnTo>
                    <a:lnTo>
                      <a:pt x="838" y="172947"/>
                    </a:lnTo>
                    <a:lnTo>
                      <a:pt x="1162" y="172569"/>
                    </a:lnTo>
                    <a:lnTo>
                      <a:pt x="1514" y="172217"/>
                    </a:lnTo>
                    <a:lnTo>
                      <a:pt x="1946" y="171866"/>
                    </a:lnTo>
                    <a:lnTo>
                      <a:pt x="2406" y="171542"/>
                    </a:lnTo>
                    <a:lnTo>
                      <a:pt x="2919" y="171244"/>
                    </a:lnTo>
                    <a:lnTo>
                      <a:pt x="3541" y="170947"/>
                    </a:lnTo>
                    <a:lnTo>
                      <a:pt x="4163" y="170704"/>
                    </a:lnTo>
                    <a:lnTo>
                      <a:pt x="4812" y="170487"/>
                    </a:lnTo>
                    <a:lnTo>
                      <a:pt x="5460" y="170298"/>
                    </a:lnTo>
                    <a:lnTo>
                      <a:pt x="6028" y="170190"/>
                    </a:lnTo>
                    <a:lnTo>
                      <a:pt x="6623" y="170109"/>
                    </a:lnTo>
                    <a:lnTo>
                      <a:pt x="7217" y="170055"/>
                    </a:lnTo>
                    <a:lnTo>
                      <a:pt x="7812" y="170028"/>
                    </a:lnTo>
                    <a:lnTo>
                      <a:pt x="8461" y="170055"/>
                    </a:lnTo>
                    <a:lnTo>
                      <a:pt x="9056" y="170082"/>
                    </a:lnTo>
                    <a:lnTo>
                      <a:pt x="9623" y="170136"/>
                    </a:lnTo>
                    <a:lnTo>
                      <a:pt x="10137" y="170217"/>
                    </a:lnTo>
                    <a:lnTo>
                      <a:pt x="10840" y="170352"/>
                    </a:lnTo>
                    <a:lnTo>
                      <a:pt x="11137" y="170460"/>
                    </a:lnTo>
                    <a:lnTo>
                      <a:pt x="11434" y="170541"/>
                    </a:lnTo>
                    <a:lnTo>
                      <a:pt x="11705" y="170677"/>
                    </a:lnTo>
                    <a:lnTo>
                      <a:pt x="11948" y="170785"/>
                    </a:lnTo>
                    <a:lnTo>
                      <a:pt x="12191" y="170920"/>
                    </a:lnTo>
                    <a:lnTo>
                      <a:pt x="12407" y="171082"/>
                    </a:lnTo>
                    <a:lnTo>
                      <a:pt x="12597" y="171217"/>
                    </a:lnTo>
                    <a:lnTo>
                      <a:pt x="12759" y="171379"/>
                    </a:lnTo>
                    <a:lnTo>
                      <a:pt x="13056" y="171731"/>
                    </a:lnTo>
                    <a:lnTo>
                      <a:pt x="13327" y="172136"/>
                    </a:lnTo>
                    <a:lnTo>
                      <a:pt x="13570" y="172596"/>
                    </a:lnTo>
                    <a:lnTo>
                      <a:pt x="13759" y="173109"/>
                    </a:lnTo>
                    <a:lnTo>
                      <a:pt x="13921" y="173677"/>
                    </a:lnTo>
                    <a:lnTo>
                      <a:pt x="14029" y="174299"/>
                    </a:lnTo>
                    <a:lnTo>
                      <a:pt x="14083" y="174975"/>
                    </a:lnTo>
                    <a:lnTo>
                      <a:pt x="14354" y="143429"/>
                    </a:lnTo>
                    <a:lnTo>
                      <a:pt x="14570" y="115830"/>
                    </a:lnTo>
                    <a:lnTo>
                      <a:pt x="14732" y="92231"/>
                    </a:lnTo>
                    <a:lnTo>
                      <a:pt x="14840" y="72579"/>
                    </a:lnTo>
                    <a:lnTo>
                      <a:pt x="14894" y="56901"/>
                    </a:lnTo>
                    <a:lnTo>
                      <a:pt x="14921" y="45197"/>
                    </a:lnTo>
                    <a:lnTo>
                      <a:pt x="14894" y="37439"/>
                    </a:lnTo>
                    <a:lnTo>
                      <a:pt x="14867" y="35060"/>
                    </a:lnTo>
                    <a:lnTo>
                      <a:pt x="14813" y="33681"/>
                    </a:lnTo>
                    <a:lnTo>
                      <a:pt x="14489" y="27329"/>
                    </a:lnTo>
                    <a:lnTo>
                      <a:pt x="14273" y="22058"/>
                    </a:lnTo>
                    <a:lnTo>
                      <a:pt x="14137" y="17922"/>
                    </a:lnTo>
                    <a:lnTo>
                      <a:pt x="14110" y="16273"/>
                    </a:lnTo>
                    <a:lnTo>
                      <a:pt x="14083" y="14867"/>
                    </a:lnTo>
                    <a:lnTo>
                      <a:pt x="14083" y="4947"/>
                    </a:lnTo>
                    <a:lnTo>
                      <a:pt x="14029" y="4271"/>
                    </a:lnTo>
                    <a:lnTo>
                      <a:pt x="13921" y="3649"/>
                    </a:lnTo>
                    <a:lnTo>
                      <a:pt x="13759" y="3082"/>
                    </a:lnTo>
                    <a:lnTo>
                      <a:pt x="13570" y="2568"/>
                    </a:lnTo>
                    <a:lnTo>
                      <a:pt x="13327" y="2108"/>
                    </a:lnTo>
                    <a:lnTo>
                      <a:pt x="13056" y="1703"/>
                    </a:lnTo>
                    <a:lnTo>
                      <a:pt x="12759" y="1352"/>
                    </a:lnTo>
                    <a:lnTo>
                      <a:pt x="12597" y="1189"/>
                    </a:lnTo>
                    <a:lnTo>
                      <a:pt x="12407" y="1054"/>
                    </a:lnTo>
                    <a:lnTo>
                      <a:pt x="12029" y="811"/>
                    </a:lnTo>
                    <a:lnTo>
                      <a:pt x="11597" y="595"/>
                    </a:lnTo>
                    <a:lnTo>
                      <a:pt x="11110" y="405"/>
                    </a:lnTo>
                    <a:lnTo>
                      <a:pt x="10569" y="270"/>
                    </a:lnTo>
                    <a:lnTo>
                      <a:pt x="9975" y="162"/>
                    </a:lnTo>
                    <a:lnTo>
                      <a:pt x="9299" y="81"/>
                    </a:lnTo>
                    <a:lnTo>
                      <a:pt x="8596" y="27"/>
                    </a:lnTo>
                    <a:lnTo>
                      <a:pt x="78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7"/>
              <p:cNvSpPr/>
              <p:nvPr/>
            </p:nvSpPr>
            <p:spPr>
              <a:xfrm>
                <a:off x="372600" y="4830425"/>
                <a:ext cx="129775" cy="171000"/>
              </a:xfrm>
              <a:custGeom>
                <a:avLst/>
                <a:gdLst/>
                <a:ahLst/>
                <a:cxnLst/>
                <a:rect l="l" t="t" r="r" b="b"/>
                <a:pathLst>
                  <a:path w="5191" h="6840" extrusionOk="0">
                    <a:moveTo>
                      <a:pt x="2433" y="1"/>
                    </a:moveTo>
                    <a:lnTo>
                      <a:pt x="1838" y="28"/>
                    </a:lnTo>
                    <a:lnTo>
                      <a:pt x="1244" y="82"/>
                    </a:lnTo>
                    <a:lnTo>
                      <a:pt x="649" y="163"/>
                    </a:lnTo>
                    <a:lnTo>
                      <a:pt x="81" y="271"/>
                    </a:lnTo>
                    <a:lnTo>
                      <a:pt x="0" y="2217"/>
                    </a:lnTo>
                    <a:lnTo>
                      <a:pt x="27" y="4245"/>
                    </a:lnTo>
                    <a:lnTo>
                      <a:pt x="108" y="6840"/>
                    </a:lnTo>
                    <a:lnTo>
                      <a:pt x="135" y="6461"/>
                    </a:lnTo>
                    <a:lnTo>
                      <a:pt x="217" y="6110"/>
                    </a:lnTo>
                    <a:lnTo>
                      <a:pt x="325" y="5786"/>
                    </a:lnTo>
                    <a:lnTo>
                      <a:pt x="514" y="5488"/>
                    </a:lnTo>
                    <a:lnTo>
                      <a:pt x="757" y="5218"/>
                    </a:lnTo>
                    <a:lnTo>
                      <a:pt x="1054" y="4975"/>
                    </a:lnTo>
                    <a:lnTo>
                      <a:pt x="1379" y="4758"/>
                    </a:lnTo>
                    <a:lnTo>
                      <a:pt x="1784" y="4569"/>
                    </a:lnTo>
                    <a:lnTo>
                      <a:pt x="2325" y="4380"/>
                    </a:lnTo>
                    <a:lnTo>
                      <a:pt x="2893" y="4245"/>
                    </a:lnTo>
                    <a:lnTo>
                      <a:pt x="3460" y="4164"/>
                    </a:lnTo>
                    <a:lnTo>
                      <a:pt x="4055" y="4137"/>
                    </a:lnTo>
                    <a:lnTo>
                      <a:pt x="4352" y="4164"/>
                    </a:lnTo>
                    <a:lnTo>
                      <a:pt x="4650" y="4245"/>
                    </a:lnTo>
                    <a:lnTo>
                      <a:pt x="4920" y="4380"/>
                    </a:lnTo>
                    <a:lnTo>
                      <a:pt x="5190" y="4569"/>
                    </a:lnTo>
                    <a:lnTo>
                      <a:pt x="5082" y="4245"/>
                    </a:lnTo>
                    <a:lnTo>
                      <a:pt x="5001" y="3866"/>
                    </a:lnTo>
                    <a:lnTo>
                      <a:pt x="4920" y="3488"/>
                    </a:lnTo>
                    <a:lnTo>
                      <a:pt x="4866" y="3055"/>
                    </a:lnTo>
                    <a:lnTo>
                      <a:pt x="4812" y="2623"/>
                    </a:lnTo>
                    <a:lnTo>
                      <a:pt x="4785" y="2136"/>
                    </a:lnTo>
                    <a:lnTo>
                      <a:pt x="4758" y="1082"/>
                    </a:lnTo>
                    <a:lnTo>
                      <a:pt x="4758" y="190"/>
                    </a:lnTo>
                    <a:lnTo>
                      <a:pt x="4244" y="109"/>
                    </a:lnTo>
                    <a:lnTo>
                      <a:pt x="3677" y="55"/>
                    </a:lnTo>
                    <a:lnTo>
                      <a:pt x="3082" y="28"/>
                    </a:lnTo>
                    <a:lnTo>
                      <a:pt x="243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2" name="Google Shape;742;p7"/>
            <p:cNvGrpSpPr/>
            <p:nvPr/>
          </p:nvGrpSpPr>
          <p:grpSpPr>
            <a:xfrm flipH="1">
              <a:off x="8445600" y="294013"/>
              <a:ext cx="373050" cy="4555475"/>
              <a:chOff x="238125" y="579750"/>
              <a:chExt cx="373050" cy="4555475"/>
            </a:xfrm>
          </p:grpSpPr>
          <p:sp>
            <p:nvSpPr>
              <p:cNvPr id="743" name="Google Shape;743;p7"/>
              <p:cNvSpPr/>
              <p:nvPr/>
            </p:nvSpPr>
            <p:spPr>
              <a:xfrm>
                <a:off x="238125" y="4837200"/>
                <a:ext cx="257500" cy="298025"/>
              </a:xfrm>
              <a:custGeom>
                <a:avLst/>
                <a:gdLst/>
                <a:ahLst/>
                <a:cxnLst/>
                <a:rect l="l" t="t" r="r" b="b"/>
                <a:pathLst>
                  <a:path w="10300" h="11921" extrusionOk="0">
                    <a:moveTo>
                      <a:pt x="5460" y="0"/>
                    </a:moveTo>
                    <a:lnTo>
                      <a:pt x="4812" y="189"/>
                    </a:lnTo>
                    <a:lnTo>
                      <a:pt x="4163" y="406"/>
                    </a:lnTo>
                    <a:lnTo>
                      <a:pt x="3541" y="649"/>
                    </a:lnTo>
                    <a:lnTo>
                      <a:pt x="2919" y="946"/>
                    </a:lnTo>
                    <a:lnTo>
                      <a:pt x="2406" y="1244"/>
                    </a:lnTo>
                    <a:lnTo>
                      <a:pt x="1946" y="1568"/>
                    </a:lnTo>
                    <a:lnTo>
                      <a:pt x="1514" y="1919"/>
                    </a:lnTo>
                    <a:lnTo>
                      <a:pt x="1162" y="2271"/>
                    </a:lnTo>
                    <a:lnTo>
                      <a:pt x="838" y="2649"/>
                    </a:lnTo>
                    <a:lnTo>
                      <a:pt x="568" y="3055"/>
                    </a:lnTo>
                    <a:lnTo>
                      <a:pt x="351" y="3460"/>
                    </a:lnTo>
                    <a:lnTo>
                      <a:pt x="189" y="3893"/>
                    </a:lnTo>
                    <a:lnTo>
                      <a:pt x="108" y="4217"/>
                    </a:lnTo>
                    <a:lnTo>
                      <a:pt x="54" y="4568"/>
                    </a:lnTo>
                    <a:lnTo>
                      <a:pt x="0" y="4920"/>
                    </a:lnTo>
                    <a:lnTo>
                      <a:pt x="0" y="5271"/>
                    </a:lnTo>
                    <a:lnTo>
                      <a:pt x="27" y="5704"/>
                    </a:lnTo>
                    <a:lnTo>
                      <a:pt x="81" y="6163"/>
                    </a:lnTo>
                    <a:lnTo>
                      <a:pt x="189" y="6650"/>
                    </a:lnTo>
                    <a:lnTo>
                      <a:pt x="351" y="7163"/>
                    </a:lnTo>
                    <a:lnTo>
                      <a:pt x="568" y="7704"/>
                    </a:lnTo>
                    <a:lnTo>
                      <a:pt x="811" y="8272"/>
                    </a:lnTo>
                    <a:lnTo>
                      <a:pt x="1108" y="8839"/>
                    </a:lnTo>
                    <a:lnTo>
                      <a:pt x="1460" y="9461"/>
                    </a:lnTo>
                    <a:lnTo>
                      <a:pt x="1649" y="9758"/>
                    </a:lnTo>
                    <a:lnTo>
                      <a:pt x="1919" y="10029"/>
                    </a:lnTo>
                    <a:lnTo>
                      <a:pt x="2217" y="10299"/>
                    </a:lnTo>
                    <a:lnTo>
                      <a:pt x="2568" y="10542"/>
                    </a:lnTo>
                    <a:lnTo>
                      <a:pt x="2946" y="10759"/>
                    </a:lnTo>
                    <a:lnTo>
                      <a:pt x="3406" y="10975"/>
                    </a:lnTo>
                    <a:lnTo>
                      <a:pt x="3866" y="11164"/>
                    </a:lnTo>
                    <a:lnTo>
                      <a:pt x="4406" y="11326"/>
                    </a:lnTo>
                    <a:lnTo>
                      <a:pt x="4974" y="11461"/>
                    </a:lnTo>
                    <a:lnTo>
                      <a:pt x="5596" y="11597"/>
                    </a:lnTo>
                    <a:lnTo>
                      <a:pt x="6271" y="11678"/>
                    </a:lnTo>
                    <a:lnTo>
                      <a:pt x="7001" y="11786"/>
                    </a:lnTo>
                    <a:lnTo>
                      <a:pt x="7758" y="11840"/>
                    </a:lnTo>
                    <a:lnTo>
                      <a:pt x="8542" y="11894"/>
                    </a:lnTo>
                    <a:lnTo>
                      <a:pt x="9407" y="11894"/>
                    </a:lnTo>
                    <a:lnTo>
                      <a:pt x="10299" y="11921"/>
                    </a:lnTo>
                    <a:lnTo>
                      <a:pt x="10299" y="8326"/>
                    </a:lnTo>
                    <a:lnTo>
                      <a:pt x="9839" y="8380"/>
                    </a:lnTo>
                    <a:lnTo>
                      <a:pt x="9353" y="8434"/>
                    </a:lnTo>
                    <a:lnTo>
                      <a:pt x="8839" y="8461"/>
                    </a:lnTo>
                    <a:lnTo>
                      <a:pt x="8326" y="8488"/>
                    </a:lnTo>
                    <a:lnTo>
                      <a:pt x="8001" y="8488"/>
                    </a:lnTo>
                    <a:lnTo>
                      <a:pt x="7515" y="8434"/>
                    </a:lnTo>
                    <a:lnTo>
                      <a:pt x="7082" y="8380"/>
                    </a:lnTo>
                    <a:lnTo>
                      <a:pt x="6731" y="8272"/>
                    </a:lnTo>
                    <a:lnTo>
                      <a:pt x="6406" y="8137"/>
                    </a:lnTo>
                    <a:lnTo>
                      <a:pt x="6190" y="8028"/>
                    </a:lnTo>
                    <a:lnTo>
                      <a:pt x="6001" y="7893"/>
                    </a:lnTo>
                    <a:lnTo>
                      <a:pt x="5839" y="7731"/>
                    </a:lnTo>
                    <a:lnTo>
                      <a:pt x="5704" y="7542"/>
                    </a:lnTo>
                    <a:lnTo>
                      <a:pt x="5623" y="7326"/>
                    </a:lnTo>
                    <a:lnTo>
                      <a:pt x="5541" y="7109"/>
                    </a:lnTo>
                    <a:lnTo>
                      <a:pt x="5487" y="6839"/>
                    </a:lnTo>
                    <a:lnTo>
                      <a:pt x="5487" y="6569"/>
                    </a:lnTo>
                    <a:lnTo>
                      <a:pt x="5406" y="3974"/>
                    </a:lnTo>
                    <a:lnTo>
                      <a:pt x="5379" y="1946"/>
                    </a:lnTo>
                    <a:lnTo>
                      <a:pt x="54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7"/>
              <p:cNvSpPr/>
              <p:nvPr/>
            </p:nvSpPr>
            <p:spPr>
              <a:xfrm>
                <a:off x="375300" y="4835175"/>
                <a:ext cx="214925" cy="214225"/>
              </a:xfrm>
              <a:custGeom>
                <a:avLst/>
                <a:gdLst/>
                <a:ahLst/>
                <a:cxnLst/>
                <a:rect l="l" t="t" r="r" b="b"/>
                <a:pathLst>
                  <a:path w="8597" h="8569" extrusionOk="0">
                    <a:moveTo>
                      <a:pt x="4650" y="0"/>
                    </a:moveTo>
                    <a:lnTo>
                      <a:pt x="4650" y="892"/>
                    </a:lnTo>
                    <a:lnTo>
                      <a:pt x="4677" y="1946"/>
                    </a:lnTo>
                    <a:lnTo>
                      <a:pt x="4704" y="2433"/>
                    </a:lnTo>
                    <a:lnTo>
                      <a:pt x="4758" y="2865"/>
                    </a:lnTo>
                    <a:lnTo>
                      <a:pt x="4812" y="3298"/>
                    </a:lnTo>
                    <a:lnTo>
                      <a:pt x="4893" y="3676"/>
                    </a:lnTo>
                    <a:lnTo>
                      <a:pt x="4974" y="4055"/>
                    </a:lnTo>
                    <a:lnTo>
                      <a:pt x="5082" y="4379"/>
                    </a:lnTo>
                    <a:lnTo>
                      <a:pt x="4812" y="4190"/>
                    </a:lnTo>
                    <a:lnTo>
                      <a:pt x="4542" y="4055"/>
                    </a:lnTo>
                    <a:lnTo>
                      <a:pt x="4244" y="3974"/>
                    </a:lnTo>
                    <a:lnTo>
                      <a:pt x="3947" y="3947"/>
                    </a:lnTo>
                    <a:lnTo>
                      <a:pt x="3352" y="3974"/>
                    </a:lnTo>
                    <a:lnTo>
                      <a:pt x="2785" y="4055"/>
                    </a:lnTo>
                    <a:lnTo>
                      <a:pt x="2217" y="4190"/>
                    </a:lnTo>
                    <a:lnTo>
                      <a:pt x="1676" y="4379"/>
                    </a:lnTo>
                    <a:lnTo>
                      <a:pt x="1271" y="4568"/>
                    </a:lnTo>
                    <a:lnTo>
                      <a:pt x="946" y="4785"/>
                    </a:lnTo>
                    <a:lnTo>
                      <a:pt x="649" y="5028"/>
                    </a:lnTo>
                    <a:lnTo>
                      <a:pt x="406" y="5298"/>
                    </a:lnTo>
                    <a:lnTo>
                      <a:pt x="217" y="5596"/>
                    </a:lnTo>
                    <a:lnTo>
                      <a:pt x="109" y="5920"/>
                    </a:lnTo>
                    <a:lnTo>
                      <a:pt x="27" y="6271"/>
                    </a:lnTo>
                    <a:lnTo>
                      <a:pt x="0" y="6650"/>
                    </a:lnTo>
                    <a:lnTo>
                      <a:pt x="0" y="6920"/>
                    </a:lnTo>
                    <a:lnTo>
                      <a:pt x="54" y="7190"/>
                    </a:lnTo>
                    <a:lnTo>
                      <a:pt x="136" y="7407"/>
                    </a:lnTo>
                    <a:lnTo>
                      <a:pt x="217" y="7623"/>
                    </a:lnTo>
                    <a:lnTo>
                      <a:pt x="352" y="7812"/>
                    </a:lnTo>
                    <a:lnTo>
                      <a:pt x="514" y="7974"/>
                    </a:lnTo>
                    <a:lnTo>
                      <a:pt x="703" y="8109"/>
                    </a:lnTo>
                    <a:lnTo>
                      <a:pt x="919" y="8218"/>
                    </a:lnTo>
                    <a:lnTo>
                      <a:pt x="1244" y="8353"/>
                    </a:lnTo>
                    <a:lnTo>
                      <a:pt x="1595" y="8461"/>
                    </a:lnTo>
                    <a:lnTo>
                      <a:pt x="2028" y="8515"/>
                    </a:lnTo>
                    <a:lnTo>
                      <a:pt x="2514" y="8569"/>
                    </a:lnTo>
                    <a:lnTo>
                      <a:pt x="2839" y="8569"/>
                    </a:lnTo>
                    <a:lnTo>
                      <a:pt x="3352" y="8542"/>
                    </a:lnTo>
                    <a:lnTo>
                      <a:pt x="3866" y="8515"/>
                    </a:lnTo>
                    <a:lnTo>
                      <a:pt x="4352" y="8461"/>
                    </a:lnTo>
                    <a:lnTo>
                      <a:pt x="4812" y="8407"/>
                    </a:lnTo>
                    <a:lnTo>
                      <a:pt x="5245" y="8326"/>
                    </a:lnTo>
                    <a:lnTo>
                      <a:pt x="5623" y="8218"/>
                    </a:lnTo>
                    <a:lnTo>
                      <a:pt x="6001" y="8082"/>
                    </a:lnTo>
                    <a:lnTo>
                      <a:pt x="6353" y="7947"/>
                    </a:lnTo>
                    <a:lnTo>
                      <a:pt x="6677" y="7785"/>
                    </a:lnTo>
                    <a:lnTo>
                      <a:pt x="6975" y="7596"/>
                    </a:lnTo>
                    <a:lnTo>
                      <a:pt x="7245" y="7407"/>
                    </a:lnTo>
                    <a:lnTo>
                      <a:pt x="7488" y="7190"/>
                    </a:lnTo>
                    <a:lnTo>
                      <a:pt x="7704" y="6947"/>
                    </a:lnTo>
                    <a:lnTo>
                      <a:pt x="7921" y="6677"/>
                    </a:lnTo>
                    <a:lnTo>
                      <a:pt x="8083" y="6406"/>
                    </a:lnTo>
                    <a:lnTo>
                      <a:pt x="8245" y="6109"/>
                    </a:lnTo>
                    <a:lnTo>
                      <a:pt x="8353" y="5812"/>
                    </a:lnTo>
                    <a:lnTo>
                      <a:pt x="8461" y="5460"/>
                    </a:lnTo>
                    <a:lnTo>
                      <a:pt x="8542" y="5136"/>
                    </a:lnTo>
                    <a:lnTo>
                      <a:pt x="8596" y="4758"/>
                    </a:lnTo>
                    <a:lnTo>
                      <a:pt x="8542" y="4082"/>
                    </a:lnTo>
                    <a:lnTo>
                      <a:pt x="8434" y="3460"/>
                    </a:lnTo>
                    <a:lnTo>
                      <a:pt x="8272" y="2892"/>
                    </a:lnTo>
                    <a:lnTo>
                      <a:pt x="8083" y="2379"/>
                    </a:lnTo>
                    <a:lnTo>
                      <a:pt x="7840" y="1919"/>
                    </a:lnTo>
                    <a:lnTo>
                      <a:pt x="7569" y="1514"/>
                    </a:lnTo>
                    <a:lnTo>
                      <a:pt x="7272" y="1162"/>
                    </a:lnTo>
                    <a:lnTo>
                      <a:pt x="7110" y="1000"/>
                    </a:lnTo>
                    <a:lnTo>
                      <a:pt x="6920" y="865"/>
                    </a:lnTo>
                    <a:lnTo>
                      <a:pt x="6704" y="703"/>
                    </a:lnTo>
                    <a:lnTo>
                      <a:pt x="6461" y="568"/>
                    </a:lnTo>
                    <a:lnTo>
                      <a:pt x="6218" y="460"/>
                    </a:lnTo>
                    <a:lnTo>
                      <a:pt x="5947" y="324"/>
                    </a:lnTo>
                    <a:lnTo>
                      <a:pt x="5650" y="243"/>
                    </a:lnTo>
                    <a:lnTo>
                      <a:pt x="5353" y="135"/>
                    </a:lnTo>
                    <a:lnTo>
                      <a:pt x="46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7"/>
              <p:cNvSpPr/>
              <p:nvPr/>
            </p:nvSpPr>
            <p:spPr>
              <a:xfrm>
                <a:off x="238125" y="579750"/>
                <a:ext cx="373050" cy="4374375"/>
              </a:xfrm>
              <a:custGeom>
                <a:avLst/>
                <a:gdLst/>
                <a:ahLst/>
                <a:cxnLst/>
                <a:rect l="l" t="t" r="r" b="b"/>
                <a:pathLst>
                  <a:path w="14922" h="174975" extrusionOk="0">
                    <a:moveTo>
                      <a:pt x="7812" y="0"/>
                    </a:moveTo>
                    <a:lnTo>
                      <a:pt x="7163" y="27"/>
                    </a:lnTo>
                    <a:lnTo>
                      <a:pt x="6542" y="81"/>
                    </a:lnTo>
                    <a:lnTo>
                      <a:pt x="5893" y="189"/>
                    </a:lnTo>
                    <a:lnTo>
                      <a:pt x="5271" y="324"/>
                    </a:lnTo>
                    <a:lnTo>
                      <a:pt x="4676" y="487"/>
                    </a:lnTo>
                    <a:lnTo>
                      <a:pt x="4082" y="703"/>
                    </a:lnTo>
                    <a:lnTo>
                      <a:pt x="3487" y="946"/>
                    </a:lnTo>
                    <a:lnTo>
                      <a:pt x="2919" y="1216"/>
                    </a:lnTo>
                    <a:lnTo>
                      <a:pt x="2568" y="1433"/>
                    </a:lnTo>
                    <a:lnTo>
                      <a:pt x="2217" y="1649"/>
                    </a:lnTo>
                    <a:lnTo>
                      <a:pt x="1919" y="1865"/>
                    </a:lnTo>
                    <a:lnTo>
                      <a:pt x="1622" y="2081"/>
                    </a:lnTo>
                    <a:lnTo>
                      <a:pt x="1379" y="2325"/>
                    </a:lnTo>
                    <a:lnTo>
                      <a:pt x="1135" y="2568"/>
                    </a:lnTo>
                    <a:lnTo>
                      <a:pt x="919" y="2838"/>
                    </a:lnTo>
                    <a:lnTo>
                      <a:pt x="730" y="3082"/>
                    </a:lnTo>
                    <a:lnTo>
                      <a:pt x="541" y="3352"/>
                    </a:lnTo>
                    <a:lnTo>
                      <a:pt x="405" y="3649"/>
                    </a:lnTo>
                    <a:lnTo>
                      <a:pt x="270" y="3947"/>
                    </a:lnTo>
                    <a:lnTo>
                      <a:pt x="162" y="4244"/>
                    </a:lnTo>
                    <a:lnTo>
                      <a:pt x="81" y="4541"/>
                    </a:lnTo>
                    <a:lnTo>
                      <a:pt x="27" y="4866"/>
                    </a:lnTo>
                    <a:lnTo>
                      <a:pt x="0" y="5190"/>
                    </a:lnTo>
                    <a:lnTo>
                      <a:pt x="0" y="5541"/>
                    </a:lnTo>
                    <a:lnTo>
                      <a:pt x="0" y="5677"/>
                    </a:lnTo>
                    <a:lnTo>
                      <a:pt x="189" y="174191"/>
                    </a:lnTo>
                    <a:lnTo>
                      <a:pt x="351" y="173758"/>
                    </a:lnTo>
                    <a:lnTo>
                      <a:pt x="568" y="173353"/>
                    </a:lnTo>
                    <a:lnTo>
                      <a:pt x="838" y="172947"/>
                    </a:lnTo>
                    <a:lnTo>
                      <a:pt x="1162" y="172569"/>
                    </a:lnTo>
                    <a:lnTo>
                      <a:pt x="1514" y="172217"/>
                    </a:lnTo>
                    <a:lnTo>
                      <a:pt x="1946" y="171866"/>
                    </a:lnTo>
                    <a:lnTo>
                      <a:pt x="2406" y="171542"/>
                    </a:lnTo>
                    <a:lnTo>
                      <a:pt x="2919" y="171244"/>
                    </a:lnTo>
                    <a:lnTo>
                      <a:pt x="3541" y="170947"/>
                    </a:lnTo>
                    <a:lnTo>
                      <a:pt x="4163" y="170704"/>
                    </a:lnTo>
                    <a:lnTo>
                      <a:pt x="4812" y="170487"/>
                    </a:lnTo>
                    <a:lnTo>
                      <a:pt x="5460" y="170298"/>
                    </a:lnTo>
                    <a:lnTo>
                      <a:pt x="6028" y="170190"/>
                    </a:lnTo>
                    <a:lnTo>
                      <a:pt x="6623" y="170109"/>
                    </a:lnTo>
                    <a:lnTo>
                      <a:pt x="7217" y="170055"/>
                    </a:lnTo>
                    <a:lnTo>
                      <a:pt x="7812" y="170028"/>
                    </a:lnTo>
                    <a:lnTo>
                      <a:pt x="8461" y="170055"/>
                    </a:lnTo>
                    <a:lnTo>
                      <a:pt x="9056" y="170082"/>
                    </a:lnTo>
                    <a:lnTo>
                      <a:pt x="9623" y="170136"/>
                    </a:lnTo>
                    <a:lnTo>
                      <a:pt x="10137" y="170217"/>
                    </a:lnTo>
                    <a:lnTo>
                      <a:pt x="10840" y="170352"/>
                    </a:lnTo>
                    <a:lnTo>
                      <a:pt x="11137" y="170460"/>
                    </a:lnTo>
                    <a:lnTo>
                      <a:pt x="11434" y="170541"/>
                    </a:lnTo>
                    <a:lnTo>
                      <a:pt x="11705" y="170677"/>
                    </a:lnTo>
                    <a:lnTo>
                      <a:pt x="11948" y="170785"/>
                    </a:lnTo>
                    <a:lnTo>
                      <a:pt x="12191" y="170920"/>
                    </a:lnTo>
                    <a:lnTo>
                      <a:pt x="12407" y="171082"/>
                    </a:lnTo>
                    <a:lnTo>
                      <a:pt x="12597" y="171217"/>
                    </a:lnTo>
                    <a:lnTo>
                      <a:pt x="12759" y="171379"/>
                    </a:lnTo>
                    <a:lnTo>
                      <a:pt x="13056" y="171731"/>
                    </a:lnTo>
                    <a:lnTo>
                      <a:pt x="13327" y="172136"/>
                    </a:lnTo>
                    <a:lnTo>
                      <a:pt x="13570" y="172596"/>
                    </a:lnTo>
                    <a:lnTo>
                      <a:pt x="13759" y="173109"/>
                    </a:lnTo>
                    <a:lnTo>
                      <a:pt x="13921" y="173677"/>
                    </a:lnTo>
                    <a:lnTo>
                      <a:pt x="14029" y="174299"/>
                    </a:lnTo>
                    <a:lnTo>
                      <a:pt x="14083" y="174975"/>
                    </a:lnTo>
                    <a:lnTo>
                      <a:pt x="14354" y="143429"/>
                    </a:lnTo>
                    <a:lnTo>
                      <a:pt x="14570" y="115830"/>
                    </a:lnTo>
                    <a:lnTo>
                      <a:pt x="14732" y="92231"/>
                    </a:lnTo>
                    <a:lnTo>
                      <a:pt x="14840" y="72579"/>
                    </a:lnTo>
                    <a:lnTo>
                      <a:pt x="14894" y="56901"/>
                    </a:lnTo>
                    <a:lnTo>
                      <a:pt x="14921" y="45197"/>
                    </a:lnTo>
                    <a:lnTo>
                      <a:pt x="14894" y="37439"/>
                    </a:lnTo>
                    <a:lnTo>
                      <a:pt x="14867" y="35060"/>
                    </a:lnTo>
                    <a:lnTo>
                      <a:pt x="14813" y="33681"/>
                    </a:lnTo>
                    <a:lnTo>
                      <a:pt x="14489" y="27329"/>
                    </a:lnTo>
                    <a:lnTo>
                      <a:pt x="14273" y="22058"/>
                    </a:lnTo>
                    <a:lnTo>
                      <a:pt x="14137" y="17922"/>
                    </a:lnTo>
                    <a:lnTo>
                      <a:pt x="14110" y="16273"/>
                    </a:lnTo>
                    <a:lnTo>
                      <a:pt x="14083" y="14867"/>
                    </a:lnTo>
                    <a:lnTo>
                      <a:pt x="14083" y="4947"/>
                    </a:lnTo>
                    <a:lnTo>
                      <a:pt x="14029" y="4271"/>
                    </a:lnTo>
                    <a:lnTo>
                      <a:pt x="13921" y="3649"/>
                    </a:lnTo>
                    <a:lnTo>
                      <a:pt x="13759" y="3082"/>
                    </a:lnTo>
                    <a:lnTo>
                      <a:pt x="13570" y="2568"/>
                    </a:lnTo>
                    <a:lnTo>
                      <a:pt x="13327" y="2108"/>
                    </a:lnTo>
                    <a:lnTo>
                      <a:pt x="13056" y="1703"/>
                    </a:lnTo>
                    <a:lnTo>
                      <a:pt x="12759" y="1352"/>
                    </a:lnTo>
                    <a:lnTo>
                      <a:pt x="12597" y="1189"/>
                    </a:lnTo>
                    <a:lnTo>
                      <a:pt x="12407" y="1054"/>
                    </a:lnTo>
                    <a:lnTo>
                      <a:pt x="12029" y="811"/>
                    </a:lnTo>
                    <a:lnTo>
                      <a:pt x="11597" y="595"/>
                    </a:lnTo>
                    <a:lnTo>
                      <a:pt x="11110" y="405"/>
                    </a:lnTo>
                    <a:lnTo>
                      <a:pt x="10569" y="270"/>
                    </a:lnTo>
                    <a:lnTo>
                      <a:pt x="9975" y="162"/>
                    </a:lnTo>
                    <a:lnTo>
                      <a:pt x="9299" y="81"/>
                    </a:lnTo>
                    <a:lnTo>
                      <a:pt x="8596" y="27"/>
                    </a:lnTo>
                    <a:lnTo>
                      <a:pt x="78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7"/>
              <p:cNvSpPr/>
              <p:nvPr/>
            </p:nvSpPr>
            <p:spPr>
              <a:xfrm>
                <a:off x="372600" y="4830425"/>
                <a:ext cx="129775" cy="171000"/>
              </a:xfrm>
              <a:custGeom>
                <a:avLst/>
                <a:gdLst/>
                <a:ahLst/>
                <a:cxnLst/>
                <a:rect l="l" t="t" r="r" b="b"/>
                <a:pathLst>
                  <a:path w="5191" h="6840" extrusionOk="0">
                    <a:moveTo>
                      <a:pt x="2433" y="1"/>
                    </a:moveTo>
                    <a:lnTo>
                      <a:pt x="1838" y="28"/>
                    </a:lnTo>
                    <a:lnTo>
                      <a:pt x="1244" y="82"/>
                    </a:lnTo>
                    <a:lnTo>
                      <a:pt x="649" y="163"/>
                    </a:lnTo>
                    <a:lnTo>
                      <a:pt x="81" y="271"/>
                    </a:lnTo>
                    <a:lnTo>
                      <a:pt x="0" y="2217"/>
                    </a:lnTo>
                    <a:lnTo>
                      <a:pt x="27" y="4245"/>
                    </a:lnTo>
                    <a:lnTo>
                      <a:pt x="108" y="6840"/>
                    </a:lnTo>
                    <a:lnTo>
                      <a:pt x="135" y="6461"/>
                    </a:lnTo>
                    <a:lnTo>
                      <a:pt x="217" y="6110"/>
                    </a:lnTo>
                    <a:lnTo>
                      <a:pt x="325" y="5786"/>
                    </a:lnTo>
                    <a:lnTo>
                      <a:pt x="514" y="5488"/>
                    </a:lnTo>
                    <a:lnTo>
                      <a:pt x="757" y="5218"/>
                    </a:lnTo>
                    <a:lnTo>
                      <a:pt x="1054" y="4975"/>
                    </a:lnTo>
                    <a:lnTo>
                      <a:pt x="1379" y="4758"/>
                    </a:lnTo>
                    <a:lnTo>
                      <a:pt x="1784" y="4569"/>
                    </a:lnTo>
                    <a:lnTo>
                      <a:pt x="2325" y="4380"/>
                    </a:lnTo>
                    <a:lnTo>
                      <a:pt x="2893" y="4245"/>
                    </a:lnTo>
                    <a:lnTo>
                      <a:pt x="3460" y="4164"/>
                    </a:lnTo>
                    <a:lnTo>
                      <a:pt x="4055" y="4137"/>
                    </a:lnTo>
                    <a:lnTo>
                      <a:pt x="4352" y="4164"/>
                    </a:lnTo>
                    <a:lnTo>
                      <a:pt x="4650" y="4245"/>
                    </a:lnTo>
                    <a:lnTo>
                      <a:pt x="4920" y="4380"/>
                    </a:lnTo>
                    <a:lnTo>
                      <a:pt x="5190" y="4569"/>
                    </a:lnTo>
                    <a:lnTo>
                      <a:pt x="5082" y="4245"/>
                    </a:lnTo>
                    <a:lnTo>
                      <a:pt x="5001" y="3866"/>
                    </a:lnTo>
                    <a:lnTo>
                      <a:pt x="4920" y="3488"/>
                    </a:lnTo>
                    <a:lnTo>
                      <a:pt x="4866" y="3055"/>
                    </a:lnTo>
                    <a:lnTo>
                      <a:pt x="4812" y="2623"/>
                    </a:lnTo>
                    <a:lnTo>
                      <a:pt x="4785" y="2136"/>
                    </a:lnTo>
                    <a:lnTo>
                      <a:pt x="4758" y="1082"/>
                    </a:lnTo>
                    <a:lnTo>
                      <a:pt x="4758" y="190"/>
                    </a:lnTo>
                    <a:lnTo>
                      <a:pt x="4244" y="109"/>
                    </a:lnTo>
                    <a:lnTo>
                      <a:pt x="3677" y="55"/>
                    </a:lnTo>
                    <a:lnTo>
                      <a:pt x="3082" y="28"/>
                    </a:lnTo>
                    <a:lnTo>
                      <a:pt x="243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47" name="Google Shape;747;p7"/>
          <p:cNvSpPr txBox="1">
            <a:spLocks noGrp="1"/>
          </p:cNvSpPr>
          <p:nvPr>
            <p:ph type="title"/>
          </p:nvPr>
        </p:nvSpPr>
        <p:spPr>
          <a:xfrm>
            <a:off x="2057400" y="3269611"/>
            <a:ext cx="5029200" cy="411600"/>
          </a:xfrm>
          <a:prstGeom prst="rect">
            <a:avLst/>
          </a:prstGeom>
        </p:spPr>
        <p:txBody>
          <a:bodyPr spcFirstLastPara="1" wrap="square" lIns="91425" tIns="91425" rIns="91425" bIns="91425" anchor="ctr" anchorCtr="0">
            <a:noAutofit/>
          </a:bodyPr>
          <a:lstStyle>
            <a:lvl1pPr lvl="0" rtl="0">
              <a:spcBef>
                <a:spcPts val="0"/>
              </a:spcBef>
              <a:spcAft>
                <a:spcPts val="0"/>
              </a:spcAft>
              <a:buSzPts val="4200"/>
              <a:buNone/>
              <a:defRPr sz="45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748" name="Google Shape;748;p7"/>
          <p:cNvSpPr txBox="1">
            <a:spLocks noGrp="1"/>
          </p:cNvSpPr>
          <p:nvPr>
            <p:ph type="subTitle" idx="1"/>
          </p:nvPr>
        </p:nvSpPr>
        <p:spPr>
          <a:xfrm>
            <a:off x="2057400" y="2857985"/>
            <a:ext cx="5029200" cy="640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749" name="Google Shape;749;p7"/>
          <p:cNvSpPr/>
          <p:nvPr/>
        </p:nvSpPr>
        <p:spPr>
          <a:xfrm>
            <a:off x="4133912" y="75700"/>
            <a:ext cx="876176" cy="218328"/>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50"/>
        <p:cNvGrpSpPr/>
        <p:nvPr/>
      </p:nvGrpSpPr>
      <p:grpSpPr>
        <a:xfrm>
          <a:off x="0" y="0"/>
          <a:ext cx="0" cy="0"/>
          <a:chOff x="0" y="0"/>
          <a:chExt cx="0" cy="0"/>
        </a:xfrm>
      </p:grpSpPr>
      <p:grpSp>
        <p:nvGrpSpPr>
          <p:cNvPr id="751" name="Google Shape;751;p8"/>
          <p:cNvGrpSpPr/>
          <p:nvPr/>
        </p:nvGrpSpPr>
        <p:grpSpPr>
          <a:xfrm flipH="1">
            <a:off x="1081324" y="3502135"/>
            <a:ext cx="930675" cy="1024973"/>
            <a:chOff x="-1381667" y="1833571"/>
            <a:chExt cx="1821639" cy="2005817"/>
          </a:xfrm>
        </p:grpSpPr>
        <p:sp>
          <p:nvSpPr>
            <p:cNvPr id="752" name="Google Shape;752;p8"/>
            <p:cNvSpPr/>
            <p:nvPr/>
          </p:nvSpPr>
          <p:spPr>
            <a:xfrm>
              <a:off x="-464919" y="1938067"/>
              <a:ext cx="232020" cy="1519064"/>
            </a:xfrm>
            <a:custGeom>
              <a:avLst/>
              <a:gdLst/>
              <a:ahLst/>
              <a:cxnLst/>
              <a:rect l="l" t="t" r="r" b="b"/>
              <a:pathLst>
                <a:path w="4423" h="28958" fill="none" extrusionOk="0">
                  <a:moveTo>
                    <a:pt x="1" y="1"/>
                  </a:moveTo>
                  <a:lnTo>
                    <a:pt x="4422" y="28958"/>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8"/>
            <p:cNvSpPr/>
            <p:nvPr/>
          </p:nvSpPr>
          <p:spPr>
            <a:xfrm>
              <a:off x="-458939" y="1938067"/>
              <a:ext cx="463934" cy="1519064"/>
            </a:xfrm>
            <a:custGeom>
              <a:avLst/>
              <a:gdLst/>
              <a:ahLst/>
              <a:cxnLst/>
              <a:rect l="l" t="t" r="r" b="b"/>
              <a:pathLst>
                <a:path w="8844" h="28958" fill="none" extrusionOk="0">
                  <a:moveTo>
                    <a:pt x="1" y="1"/>
                  </a:moveTo>
                  <a:lnTo>
                    <a:pt x="8843" y="28958"/>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8"/>
            <p:cNvSpPr/>
            <p:nvPr/>
          </p:nvSpPr>
          <p:spPr>
            <a:xfrm>
              <a:off x="33794" y="2275526"/>
              <a:ext cx="142422" cy="994489"/>
            </a:xfrm>
            <a:custGeom>
              <a:avLst/>
              <a:gdLst/>
              <a:ahLst/>
              <a:cxnLst/>
              <a:rect l="l" t="t" r="r" b="b"/>
              <a:pathLst>
                <a:path w="2715" h="18958" fill="none" extrusionOk="0">
                  <a:moveTo>
                    <a:pt x="1" y="0"/>
                  </a:moveTo>
                  <a:lnTo>
                    <a:pt x="2714" y="18957"/>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8"/>
            <p:cNvSpPr/>
            <p:nvPr/>
          </p:nvSpPr>
          <p:spPr>
            <a:xfrm>
              <a:off x="41768" y="1938067"/>
              <a:ext cx="331531" cy="1218430"/>
            </a:xfrm>
            <a:custGeom>
              <a:avLst/>
              <a:gdLst/>
              <a:ahLst/>
              <a:cxnLst/>
              <a:rect l="l" t="t" r="r" b="b"/>
              <a:pathLst>
                <a:path w="6320" h="23227" fill="none" extrusionOk="0">
                  <a:moveTo>
                    <a:pt x="0" y="1"/>
                  </a:moveTo>
                  <a:lnTo>
                    <a:pt x="6319" y="23227"/>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8"/>
            <p:cNvSpPr/>
            <p:nvPr/>
          </p:nvSpPr>
          <p:spPr>
            <a:xfrm>
              <a:off x="-12998" y="1833571"/>
              <a:ext cx="70713" cy="1622563"/>
            </a:xfrm>
            <a:custGeom>
              <a:avLst/>
              <a:gdLst/>
              <a:ahLst/>
              <a:cxnLst/>
              <a:rect l="l" t="t" r="r" b="b"/>
              <a:pathLst>
                <a:path w="1348" h="30931" extrusionOk="0">
                  <a:moveTo>
                    <a:pt x="893" y="0"/>
                  </a:moveTo>
                  <a:lnTo>
                    <a:pt x="1" y="30931"/>
                  </a:lnTo>
                  <a:lnTo>
                    <a:pt x="1348" y="30931"/>
                  </a:lnTo>
                  <a:lnTo>
                    <a:pt x="113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8"/>
            <p:cNvSpPr/>
            <p:nvPr/>
          </p:nvSpPr>
          <p:spPr>
            <a:xfrm>
              <a:off x="31801" y="1853453"/>
              <a:ext cx="119498" cy="62792"/>
            </a:xfrm>
            <a:custGeom>
              <a:avLst/>
              <a:gdLst/>
              <a:ahLst/>
              <a:cxnLst/>
              <a:rect l="l" t="t" r="r" b="b"/>
              <a:pathLst>
                <a:path w="2278" h="1197" extrusionOk="0">
                  <a:moveTo>
                    <a:pt x="323" y="1"/>
                  </a:moveTo>
                  <a:lnTo>
                    <a:pt x="209" y="39"/>
                  </a:lnTo>
                  <a:lnTo>
                    <a:pt x="114" y="77"/>
                  </a:lnTo>
                  <a:lnTo>
                    <a:pt x="39" y="115"/>
                  </a:lnTo>
                  <a:lnTo>
                    <a:pt x="1" y="1196"/>
                  </a:lnTo>
                  <a:lnTo>
                    <a:pt x="58" y="1139"/>
                  </a:lnTo>
                  <a:lnTo>
                    <a:pt x="133" y="1063"/>
                  </a:lnTo>
                  <a:lnTo>
                    <a:pt x="228" y="987"/>
                  </a:lnTo>
                  <a:lnTo>
                    <a:pt x="380" y="930"/>
                  </a:lnTo>
                  <a:lnTo>
                    <a:pt x="475" y="911"/>
                  </a:lnTo>
                  <a:lnTo>
                    <a:pt x="665" y="911"/>
                  </a:lnTo>
                  <a:lnTo>
                    <a:pt x="798" y="930"/>
                  </a:lnTo>
                  <a:lnTo>
                    <a:pt x="911" y="949"/>
                  </a:lnTo>
                  <a:lnTo>
                    <a:pt x="1063" y="1006"/>
                  </a:lnTo>
                  <a:lnTo>
                    <a:pt x="1196" y="1044"/>
                  </a:lnTo>
                  <a:lnTo>
                    <a:pt x="1348" y="1063"/>
                  </a:lnTo>
                  <a:lnTo>
                    <a:pt x="1462" y="1082"/>
                  </a:lnTo>
                  <a:lnTo>
                    <a:pt x="1576" y="1063"/>
                  </a:lnTo>
                  <a:lnTo>
                    <a:pt x="1689" y="1044"/>
                  </a:lnTo>
                  <a:lnTo>
                    <a:pt x="1784" y="987"/>
                  </a:lnTo>
                  <a:lnTo>
                    <a:pt x="1879" y="949"/>
                  </a:lnTo>
                  <a:lnTo>
                    <a:pt x="1955" y="893"/>
                  </a:lnTo>
                  <a:lnTo>
                    <a:pt x="2088" y="741"/>
                  </a:lnTo>
                  <a:lnTo>
                    <a:pt x="2183" y="608"/>
                  </a:lnTo>
                  <a:lnTo>
                    <a:pt x="2240" y="475"/>
                  </a:lnTo>
                  <a:lnTo>
                    <a:pt x="2278" y="380"/>
                  </a:lnTo>
                  <a:lnTo>
                    <a:pt x="2145" y="456"/>
                  </a:lnTo>
                  <a:lnTo>
                    <a:pt x="1993" y="513"/>
                  </a:lnTo>
                  <a:lnTo>
                    <a:pt x="1822" y="570"/>
                  </a:lnTo>
                  <a:lnTo>
                    <a:pt x="1614" y="608"/>
                  </a:lnTo>
                  <a:lnTo>
                    <a:pt x="1519" y="608"/>
                  </a:lnTo>
                  <a:lnTo>
                    <a:pt x="1405" y="589"/>
                  </a:lnTo>
                  <a:lnTo>
                    <a:pt x="1310" y="551"/>
                  </a:lnTo>
                  <a:lnTo>
                    <a:pt x="1196" y="494"/>
                  </a:lnTo>
                  <a:lnTo>
                    <a:pt x="1101" y="437"/>
                  </a:lnTo>
                  <a:lnTo>
                    <a:pt x="1006" y="323"/>
                  </a:lnTo>
                  <a:lnTo>
                    <a:pt x="911" y="228"/>
                  </a:lnTo>
                  <a:lnTo>
                    <a:pt x="817" y="152"/>
                  </a:lnTo>
                  <a:lnTo>
                    <a:pt x="722" y="96"/>
                  </a:lnTo>
                  <a:lnTo>
                    <a:pt x="646" y="58"/>
                  </a:lnTo>
                  <a:lnTo>
                    <a:pt x="551" y="20"/>
                  </a:lnTo>
                  <a:lnTo>
                    <a:pt x="4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8"/>
            <p:cNvSpPr/>
            <p:nvPr/>
          </p:nvSpPr>
          <p:spPr>
            <a:xfrm>
              <a:off x="-177242" y="1964925"/>
              <a:ext cx="383307" cy="237003"/>
            </a:xfrm>
            <a:custGeom>
              <a:avLst/>
              <a:gdLst/>
              <a:ahLst/>
              <a:cxnLst/>
              <a:rect l="l" t="t" r="r" b="b"/>
              <a:pathLst>
                <a:path w="7307" h="4518" extrusionOk="0">
                  <a:moveTo>
                    <a:pt x="1006" y="1"/>
                  </a:moveTo>
                  <a:lnTo>
                    <a:pt x="855" y="153"/>
                  </a:lnTo>
                  <a:lnTo>
                    <a:pt x="722" y="324"/>
                  </a:lnTo>
                  <a:lnTo>
                    <a:pt x="608" y="494"/>
                  </a:lnTo>
                  <a:lnTo>
                    <a:pt x="494" y="665"/>
                  </a:lnTo>
                  <a:lnTo>
                    <a:pt x="399" y="836"/>
                  </a:lnTo>
                  <a:lnTo>
                    <a:pt x="323" y="1026"/>
                  </a:lnTo>
                  <a:lnTo>
                    <a:pt x="190" y="1386"/>
                  </a:lnTo>
                  <a:lnTo>
                    <a:pt x="96" y="1747"/>
                  </a:lnTo>
                  <a:lnTo>
                    <a:pt x="39" y="2107"/>
                  </a:lnTo>
                  <a:lnTo>
                    <a:pt x="20" y="2468"/>
                  </a:lnTo>
                  <a:lnTo>
                    <a:pt x="1" y="2809"/>
                  </a:lnTo>
                  <a:lnTo>
                    <a:pt x="20" y="3132"/>
                  </a:lnTo>
                  <a:lnTo>
                    <a:pt x="58" y="3436"/>
                  </a:lnTo>
                  <a:lnTo>
                    <a:pt x="133" y="3929"/>
                  </a:lnTo>
                  <a:lnTo>
                    <a:pt x="209" y="4252"/>
                  </a:lnTo>
                  <a:lnTo>
                    <a:pt x="247" y="4365"/>
                  </a:lnTo>
                  <a:lnTo>
                    <a:pt x="1765" y="4403"/>
                  </a:lnTo>
                  <a:lnTo>
                    <a:pt x="1822" y="4403"/>
                  </a:lnTo>
                  <a:lnTo>
                    <a:pt x="4877" y="4460"/>
                  </a:lnTo>
                  <a:lnTo>
                    <a:pt x="4915" y="4479"/>
                  </a:lnTo>
                  <a:lnTo>
                    <a:pt x="6737" y="4517"/>
                  </a:lnTo>
                  <a:lnTo>
                    <a:pt x="6642" y="3929"/>
                  </a:lnTo>
                  <a:lnTo>
                    <a:pt x="6566" y="3398"/>
                  </a:lnTo>
                  <a:lnTo>
                    <a:pt x="6547" y="2904"/>
                  </a:lnTo>
                  <a:lnTo>
                    <a:pt x="6547" y="2468"/>
                  </a:lnTo>
                  <a:lnTo>
                    <a:pt x="6566" y="2050"/>
                  </a:lnTo>
                  <a:lnTo>
                    <a:pt x="6623" y="1690"/>
                  </a:lnTo>
                  <a:lnTo>
                    <a:pt x="6699" y="1348"/>
                  </a:lnTo>
                  <a:lnTo>
                    <a:pt x="6775" y="1064"/>
                  </a:lnTo>
                  <a:lnTo>
                    <a:pt x="6851" y="798"/>
                  </a:lnTo>
                  <a:lnTo>
                    <a:pt x="6946" y="589"/>
                  </a:lnTo>
                  <a:lnTo>
                    <a:pt x="7041" y="399"/>
                  </a:lnTo>
                  <a:lnTo>
                    <a:pt x="7117" y="248"/>
                  </a:lnTo>
                  <a:lnTo>
                    <a:pt x="7249" y="58"/>
                  </a:lnTo>
                  <a:lnTo>
                    <a:pt x="73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8"/>
            <p:cNvSpPr/>
            <p:nvPr/>
          </p:nvSpPr>
          <p:spPr>
            <a:xfrm>
              <a:off x="58659" y="1964925"/>
              <a:ext cx="61795" cy="235010"/>
            </a:xfrm>
            <a:custGeom>
              <a:avLst/>
              <a:gdLst/>
              <a:ahLst/>
              <a:cxnLst/>
              <a:rect l="l" t="t" r="r" b="b"/>
              <a:pathLst>
                <a:path w="1178" h="4480" extrusionOk="0">
                  <a:moveTo>
                    <a:pt x="988" y="1"/>
                  </a:moveTo>
                  <a:lnTo>
                    <a:pt x="893" y="115"/>
                  </a:lnTo>
                  <a:lnTo>
                    <a:pt x="760" y="267"/>
                  </a:lnTo>
                  <a:lnTo>
                    <a:pt x="703" y="361"/>
                  </a:lnTo>
                  <a:lnTo>
                    <a:pt x="627" y="456"/>
                  </a:lnTo>
                  <a:lnTo>
                    <a:pt x="513" y="646"/>
                  </a:lnTo>
                  <a:lnTo>
                    <a:pt x="399" y="874"/>
                  </a:lnTo>
                  <a:lnTo>
                    <a:pt x="305" y="1102"/>
                  </a:lnTo>
                  <a:lnTo>
                    <a:pt x="248" y="1215"/>
                  </a:lnTo>
                  <a:lnTo>
                    <a:pt x="210" y="1348"/>
                  </a:lnTo>
                  <a:lnTo>
                    <a:pt x="134" y="1595"/>
                  </a:lnTo>
                  <a:lnTo>
                    <a:pt x="77" y="1861"/>
                  </a:lnTo>
                  <a:lnTo>
                    <a:pt x="39" y="2126"/>
                  </a:lnTo>
                  <a:lnTo>
                    <a:pt x="20" y="2259"/>
                  </a:lnTo>
                  <a:lnTo>
                    <a:pt x="20" y="2316"/>
                  </a:lnTo>
                  <a:lnTo>
                    <a:pt x="20" y="2392"/>
                  </a:lnTo>
                  <a:lnTo>
                    <a:pt x="1" y="2658"/>
                  </a:lnTo>
                  <a:lnTo>
                    <a:pt x="20" y="2771"/>
                  </a:lnTo>
                  <a:lnTo>
                    <a:pt x="20" y="2904"/>
                  </a:lnTo>
                  <a:lnTo>
                    <a:pt x="39" y="3151"/>
                  </a:lnTo>
                  <a:lnTo>
                    <a:pt x="58" y="3379"/>
                  </a:lnTo>
                  <a:lnTo>
                    <a:pt x="115" y="3587"/>
                  </a:lnTo>
                  <a:lnTo>
                    <a:pt x="134" y="3701"/>
                  </a:lnTo>
                  <a:lnTo>
                    <a:pt x="153" y="3796"/>
                  </a:lnTo>
                  <a:lnTo>
                    <a:pt x="191" y="3967"/>
                  </a:lnTo>
                  <a:lnTo>
                    <a:pt x="248" y="4138"/>
                  </a:lnTo>
                  <a:lnTo>
                    <a:pt x="305" y="4270"/>
                  </a:lnTo>
                  <a:lnTo>
                    <a:pt x="342" y="4403"/>
                  </a:lnTo>
                  <a:lnTo>
                    <a:pt x="380" y="4460"/>
                  </a:lnTo>
                  <a:lnTo>
                    <a:pt x="418" y="4479"/>
                  </a:lnTo>
                  <a:lnTo>
                    <a:pt x="399" y="4384"/>
                  </a:lnTo>
                  <a:lnTo>
                    <a:pt x="361" y="4119"/>
                  </a:lnTo>
                  <a:lnTo>
                    <a:pt x="342" y="3948"/>
                  </a:lnTo>
                  <a:lnTo>
                    <a:pt x="324" y="3758"/>
                  </a:lnTo>
                  <a:lnTo>
                    <a:pt x="305" y="3663"/>
                  </a:lnTo>
                  <a:lnTo>
                    <a:pt x="305" y="3568"/>
                  </a:lnTo>
                  <a:lnTo>
                    <a:pt x="286" y="3360"/>
                  </a:lnTo>
                  <a:lnTo>
                    <a:pt x="286" y="3132"/>
                  </a:lnTo>
                  <a:lnTo>
                    <a:pt x="286" y="2885"/>
                  </a:lnTo>
                  <a:lnTo>
                    <a:pt x="305" y="2411"/>
                  </a:lnTo>
                  <a:lnTo>
                    <a:pt x="305" y="2354"/>
                  </a:lnTo>
                  <a:lnTo>
                    <a:pt x="324" y="2278"/>
                  </a:lnTo>
                  <a:lnTo>
                    <a:pt x="324" y="2164"/>
                  </a:lnTo>
                  <a:lnTo>
                    <a:pt x="361" y="1917"/>
                  </a:lnTo>
                  <a:lnTo>
                    <a:pt x="418" y="1671"/>
                  </a:lnTo>
                  <a:lnTo>
                    <a:pt x="475" y="1424"/>
                  </a:lnTo>
                  <a:lnTo>
                    <a:pt x="551" y="1196"/>
                  </a:lnTo>
                  <a:lnTo>
                    <a:pt x="646" y="969"/>
                  </a:lnTo>
                  <a:lnTo>
                    <a:pt x="722" y="760"/>
                  </a:lnTo>
                  <a:lnTo>
                    <a:pt x="817" y="570"/>
                  </a:lnTo>
                  <a:lnTo>
                    <a:pt x="1026" y="210"/>
                  </a:lnTo>
                  <a:lnTo>
                    <a:pt x="11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8"/>
            <p:cNvSpPr/>
            <p:nvPr/>
          </p:nvSpPr>
          <p:spPr>
            <a:xfrm>
              <a:off x="-257870" y="2294410"/>
              <a:ext cx="512720" cy="317630"/>
            </a:xfrm>
            <a:custGeom>
              <a:avLst/>
              <a:gdLst/>
              <a:ahLst/>
              <a:cxnLst/>
              <a:rect l="l" t="t" r="r" b="b"/>
              <a:pathLst>
                <a:path w="9774" h="6055" extrusionOk="0">
                  <a:moveTo>
                    <a:pt x="1329" y="1"/>
                  </a:moveTo>
                  <a:lnTo>
                    <a:pt x="1120" y="229"/>
                  </a:lnTo>
                  <a:lnTo>
                    <a:pt x="949" y="437"/>
                  </a:lnTo>
                  <a:lnTo>
                    <a:pt x="798" y="665"/>
                  </a:lnTo>
                  <a:lnTo>
                    <a:pt x="646" y="912"/>
                  </a:lnTo>
                  <a:lnTo>
                    <a:pt x="532" y="1139"/>
                  </a:lnTo>
                  <a:lnTo>
                    <a:pt x="418" y="1386"/>
                  </a:lnTo>
                  <a:lnTo>
                    <a:pt x="323" y="1633"/>
                  </a:lnTo>
                  <a:lnTo>
                    <a:pt x="247" y="1880"/>
                  </a:lnTo>
                  <a:lnTo>
                    <a:pt x="171" y="2126"/>
                  </a:lnTo>
                  <a:lnTo>
                    <a:pt x="114" y="2373"/>
                  </a:lnTo>
                  <a:lnTo>
                    <a:pt x="39" y="2847"/>
                  </a:lnTo>
                  <a:lnTo>
                    <a:pt x="1" y="3322"/>
                  </a:lnTo>
                  <a:lnTo>
                    <a:pt x="1" y="3777"/>
                  </a:lnTo>
                  <a:lnTo>
                    <a:pt x="20" y="4214"/>
                  </a:lnTo>
                  <a:lnTo>
                    <a:pt x="58" y="4612"/>
                  </a:lnTo>
                  <a:lnTo>
                    <a:pt x="96" y="4954"/>
                  </a:lnTo>
                  <a:lnTo>
                    <a:pt x="152" y="5276"/>
                  </a:lnTo>
                  <a:lnTo>
                    <a:pt x="266" y="5713"/>
                  </a:lnTo>
                  <a:lnTo>
                    <a:pt x="304" y="5864"/>
                  </a:lnTo>
                  <a:lnTo>
                    <a:pt x="2297" y="5902"/>
                  </a:lnTo>
                  <a:lnTo>
                    <a:pt x="2392" y="5921"/>
                  </a:lnTo>
                  <a:lnTo>
                    <a:pt x="6509" y="5997"/>
                  </a:lnTo>
                  <a:lnTo>
                    <a:pt x="6585" y="5997"/>
                  </a:lnTo>
                  <a:lnTo>
                    <a:pt x="9014" y="6054"/>
                  </a:lnTo>
                  <a:lnTo>
                    <a:pt x="8938" y="5656"/>
                  </a:lnTo>
                  <a:lnTo>
                    <a:pt x="8881" y="5295"/>
                  </a:lnTo>
                  <a:lnTo>
                    <a:pt x="8786" y="4574"/>
                  </a:lnTo>
                  <a:lnTo>
                    <a:pt x="8748" y="3910"/>
                  </a:lnTo>
                  <a:lnTo>
                    <a:pt x="8748" y="3322"/>
                  </a:lnTo>
                  <a:lnTo>
                    <a:pt x="8786" y="2771"/>
                  </a:lnTo>
                  <a:lnTo>
                    <a:pt x="8843" y="2278"/>
                  </a:lnTo>
                  <a:lnTo>
                    <a:pt x="8938" y="1823"/>
                  </a:lnTo>
                  <a:lnTo>
                    <a:pt x="9052" y="1443"/>
                  </a:lnTo>
                  <a:lnTo>
                    <a:pt x="9166" y="1102"/>
                  </a:lnTo>
                  <a:lnTo>
                    <a:pt x="9280" y="798"/>
                  </a:lnTo>
                  <a:lnTo>
                    <a:pt x="9413" y="551"/>
                  </a:lnTo>
                  <a:lnTo>
                    <a:pt x="9526" y="361"/>
                  </a:lnTo>
                  <a:lnTo>
                    <a:pt x="9697" y="96"/>
                  </a:lnTo>
                  <a:lnTo>
                    <a:pt x="977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8"/>
            <p:cNvSpPr/>
            <p:nvPr/>
          </p:nvSpPr>
          <p:spPr>
            <a:xfrm>
              <a:off x="63642" y="2294410"/>
              <a:ext cx="65782" cy="314640"/>
            </a:xfrm>
            <a:custGeom>
              <a:avLst/>
              <a:gdLst/>
              <a:ahLst/>
              <a:cxnLst/>
              <a:rect l="l" t="t" r="r" b="b"/>
              <a:pathLst>
                <a:path w="1254" h="5998" extrusionOk="0">
                  <a:moveTo>
                    <a:pt x="1120" y="1"/>
                  </a:moveTo>
                  <a:lnTo>
                    <a:pt x="893" y="380"/>
                  </a:lnTo>
                  <a:lnTo>
                    <a:pt x="760" y="627"/>
                  </a:lnTo>
                  <a:lnTo>
                    <a:pt x="627" y="874"/>
                  </a:lnTo>
                  <a:lnTo>
                    <a:pt x="513" y="1158"/>
                  </a:lnTo>
                  <a:lnTo>
                    <a:pt x="399" y="1462"/>
                  </a:lnTo>
                  <a:lnTo>
                    <a:pt x="342" y="1614"/>
                  </a:lnTo>
                  <a:lnTo>
                    <a:pt x="304" y="1766"/>
                  </a:lnTo>
                  <a:lnTo>
                    <a:pt x="210" y="2088"/>
                  </a:lnTo>
                  <a:lnTo>
                    <a:pt x="134" y="2430"/>
                  </a:lnTo>
                  <a:lnTo>
                    <a:pt x="77" y="2771"/>
                  </a:lnTo>
                  <a:lnTo>
                    <a:pt x="58" y="2942"/>
                  </a:lnTo>
                  <a:lnTo>
                    <a:pt x="39" y="3113"/>
                  </a:lnTo>
                  <a:lnTo>
                    <a:pt x="20" y="3284"/>
                  </a:lnTo>
                  <a:lnTo>
                    <a:pt x="20" y="3455"/>
                  </a:lnTo>
                  <a:lnTo>
                    <a:pt x="1" y="3796"/>
                  </a:lnTo>
                  <a:lnTo>
                    <a:pt x="20" y="4138"/>
                  </a:lnTo>
                  <a:lnTo>
                    <a:pt x="39" y="4441"/>
                  </a:lnTo>
                  <a:lnTo>
                    <a:pt x="58" y="4612"/>
                  </a:lnTo>
                  <a:lnTo>
                    <a:pt x="77" y="4745"/>
                  </a:lnTo>
                  <a:lnTo>
                    <a:pt x="134" y="5030"/>
                  </a:lnTo>
                  <a:lnTo>
                    <a:pt x="191" y="5295"/>
                  </a:lnTo>
                  <a:lnTo>
                    <a:pt x="247" y="5542"/>
                  </a:lnTo>
                  <a:lnTo>
                    <a:pt x="266" y="5656"/>
                  </a:lnTo>
                  <a:lnTo>
                    <a:pt x="304" y="5751"/>
                  </a:lnTo>
                  <a:lnTo>
                    <a:pt x="361" y="5940"/>
                  </a:lnTo>
                  <a:lnTo>
                    <a:pt x="380" y="5997"/>
                  </a:lnTo>
                  <a:lnTo>
                    <a:pt x="456" y="5997"/>
                  </a:lnTo>
                  <a:lnTo>
                    <a:pt x="456" y="5921"/>
                  </a:lnTo>
                  <a:lnTo>
                    <a:pt x="418" y="5732"/>
                  </a:lnTo>
                  <a:lnTo>
                    <a:pt x="399" y="5618"/>
                  </a:lnTo>
                  <a:lnTo>
                    <a:pt x="380" y="5504"/>
                  </a:lnTo>
                  <a:lnTo>
                    <a:pt x="342" y="5276"/>
                  </a:lnTo>
                  <a:lnTo>
                    <a:pt x="323" y="5011"/>
                  </a:lnTo>
                  <a:lnTo>
                    <a:pt x="304" y="4726"/>
                  </a:lnTo>
                  <a:lnTo>
                    <a:pt x="285" y="4574"/>
                  </a:lnTo>
                  <a:lnTo>
                    <a:pt x="285" y="4441"/>
                  </a:lnTo>
                  <a:lnTo>
                    <a:pt x="285" y="4119"/>
                  </a:lnTo>
                  <a:lnTo>
                    <a:pt x="285" y="3796"/>
                  </a:lnTo>
                  <a:lnTo>
                    <a:pt x="304" y="3474"/>
                  </a:lnTo>
                  <a:lnTo>
                    <a:pt x="304" y="3322"/>
                  </a:lnTo>
                  <a:lnTo>
                    <a:pt x="323" y="3151"/>
                  </a:lnTo>
                  <a:lnTo>
                    <a:pt x="342" y="2980"/>
                  </a:lnTo>
                  <a:lnTo>
                    <a:pt x="361" y="2809"/>
                  </a:lnTo>
                  <a:lnTo>
                    <a:pt x="418" y="2487"/>
                  </a:lnTo>
                  <a:lnTo>
                    <a:pt x="475" y="2164"/>
                  </a:lnTo>
                  <a:lnTo>
                    <a:pt x="570" y="1842"/>
                  </a:lnTo>
                  <a:lnTo>
                    <a:pt x="646" y="1538"/>
                  </a:lnTo>
                  <a:lnTo>
                    <a:pt x="836" y="969"/>
                  </a:lnTo>
                  <a:lnTo>
                    <a:pt x="931" y="703"/>
                  </a:lnTo>
                  <a:lnTo>
                    <a:pt x="1044" y="456"/>
                  </a:lnTo>
                  <a:lnTo>
                    <a:pt x="1234" y="39"/>
                  </a:lnTo>
                  <a:lnTo>
                    <a:pt x="12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8"/>
            <p:cNvSpPr/>
            <p:nvPr/>
          </p:nvSpPr>
          <p:spPr>
            <a:xfrm>
              <a:off x="76599" y="3092761"/>
              <a:ext cx="315584" cy="434033"/>
            </a:xfrm>
            <a:custGeom>
              <a:avLst/>
              <a:gdLst/>
              <a:ahLst/>
              <a:cxnLst/>
              <a:rect l="l" t="t" r="r" b="b"/>
              <a:pathLst>
                <a:path w="6016" h="8274" extrusionOk="0">
                  <a:moveTo>
                    <a:pt x="1139" y="1"/>
                  </a:moveTo>
                  <a:lnTo>
                    <a:pt x="1006" y="20"/>
                  </a:lnTo>
                  <a:lnTo>
                    <a:pt x="892" y="57"/>
                  </a:lnTo>
                  <a:lnTo>
                    <a:pt x="778" y="95"/>
                  </a:lnTo>
                  <a:lnTo>
                    <a:pt x="665" y="152"/>
                  </a:lnTo>
                  <a:lnTo>
                    <a:pt x="570" y="209"/>
                  </a:lnTo>
                  <a:lnTo>
                    <a:pt x="456" y="285"/>
                  </a:lnTo>
                  <a:lnTo>
                    <a:pt x="380" y="361"/>
                  </a:lnTo>
                  <a:lnTo>
                    <a:pt x="285" y="456"/>
                  </a:lnTo>
                  <a:lnTo>
                    <a:pt x="228" y="551"/>
                  </a:lnTo>
                  <a:lnTo>
                    <a:pt x="152" y="665"/>
                  </a:lnTo>
                  <a:lnTo>
                    <a:pt x="95" y="779"/>
                  </a:lnTo>
                  <a:lnTo>
                    <a:pt x="57" y="892"/>
                  </a:lnTo>
                  <a:lnTo>
                    <a:pt x="38" y="1006"/>
                  </a:lnTo>
                  <a:lnTo>
                    <a:pt x="19" y="1139"/>
                  </a:lnTo>
                  <a:lnTo>
                    <a:pt x="0" y="1253"/>
                  </a:lnTo>
                  <a:lnTo>
                    <a:pt x="0" y="7022"/>
                  </a:lnTo>
                  <a:lnTo>
                    <a:pt x="19" y="7154"/>
                  </a:lnTo>
                  <a:lnTo>
                    <a:pt x="38" y="7268"/>
                  </a:lnTo>
                  <a:lnTo>
                    <a:pt x="57" y="7401"/>
                  </a:lnTo>
                  <a:lnTo>
                    <a:pt x="95" y="7515"/>
                  </a:lnTo>
                  <a:lnTo>
                    <a:pt x="152" y="7610"/>
                  </a:lnTo>
                  <a:lnTo>
                    <a:pt x="228" y="7724"/>
                  </a:lnTo>
                  <a:lnTo>
                    <a:pt x="285" y="7819"/>
                  </a:lnTo>
                  <a:lnTo>
                    <a:pt x="380" y="7913"/>
                  </a:lnTo>
                  <a:lnTo>
                    <a:pt x="456" y="7989"/>
                  </a:lnTo>
                  <a:lnTo>
                    <a:pt x="570" y="8065"/>
                  </a:lnTo>
                  <a:lnTo>
                    <a:pt x="665" y="8122"/>
                  </a:lnTo>
                  <a:lnTo>
                    <a:pt x="778" y="8179"/>
                  </a:lnTo>
                  <a:lnTo>
                    <a:pt x="892" y="8217"/>
                  </a:lnTo>
                  <a:lnTo>
                    <a:pt x="1006" y="8255"/>
                  </a:lnTo>
                  <a:lnTo>
                    <a:pt x="1139" y="8274"/>
                  </a:lnTo>
                  <a:lnTo>
                    <a:pt x="4877" y="8274"/>
                  </a:lnTo>
                  <a:lnTo>
                    <a:pt x="5010" y="8255"/>
                  </a:lnTo>
                  <a:lnTo>
                    <a:pt x="5124" y="8217"/>
                  </a:lnTo>
                  <a:lnTo>
                    <a:pt x="5238" y="8179"/>
                  </a:lnTo>
                  <a:lnTo>
                    <a:pt x="5352" y="8122"/>
                  </a:lnTo>
                  <a:lnTo>
                    <a:pt x="5447" y="8065"/>
                  </a:lnTo>
                  <a:lnTo>
                    <a:pt x="5560" y="7989"/>
                  </a:lnTo>
                  <a:lnTo>
                    <a:pt x="5636" y="7913"/>
                  </a:lnTo>
                  <a:lnTo>
                    <a:pt x="5731" y="7819"/>
                  </a:lnTo>
                  <a:lnTo>
                    <a:pt x="5788" y="7724"/>
                  </a:lnTo>
                  <a:lnTo>
                    <a:pt x="5864" y="7610"/>
                  </a:lnTo>
                  <a:lnTo>
                    <a:pt x="5921" y="7515"/>
                  </a:lnTo>
                  <a:lnTo>
                    <a:pt x="5959" y="7401"/>
                  </a:lnTo>
                  <a:lnTo>
                    <a:pt x="5978" y="7268"/>
                  </a:lnTo>
                  <a:lnTo>
                    <a:pt x="5997" y="7154"/>
                  </a:lnTo>
                  <a:lnTo>
                    <a:pt x="6016" y="7022"/>
                  </a:lnTo>
                  <a:lnTo>
                    <a:pt x="6016" y="1253"/>
                  </a:lnTo>
                  <a:lnTo>
                    <a:pt x="5997" y="1139"/>
                  </a:lnTo>
                  <a:lnTo>
                    <a:pt x="5978" y="1006"/>
                  </a:lnTo>
                  <a:lnTo>
                    <a:pt x="5959" y="892"/>
                  </a:lnTo>
                  <a:lnTo>
                    <a:pt x="5921" y="779"/>
                  </a:lnTo>
                  <a:lnTo>
                    <a:pt x="5864" y="665"/>
                  </a:lnTo>
                  <a:lnTo>
                    <a:pt x="5788" y="551"/>
                  </a:lnTo>
                  <a:lnTo>
                    <a:pt x="5731" y="456"/>
                  </a:lnTo>
                  <a:lnTo>
                    <a:pt x="5636" y="361"/>
                  </a:lnTo>
                  <a:lnTo>
                    <a:pt x="5560" y="285"/>
                  </a:lnTo>
                  <a:lnTo>
                    <a:pt x="5447" y="209"/>
                  </a:lnTo>
                  <a:lnTo>
                    <a:pt x="5352" y="152"/>
                  </a:lnTo>
                  <a:lnTo>
                    <a:pt x="5238" y="95"/>
                  </a:lnTo>
                  <a:lnTo>
                    <a:pt x="5124" y="57"/>
                  </a:lnTo>
                  <a:lnTo>
                    <a:pt x="5010" y="20"/>
                  </a:lnTo>
                  <a:lnTo>
                    <a:pt x="48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8"/>
            <p:cNvSpPr/>
            <p:nvPr/>
          </p:nvSpPr>
          <p:spPr>
            <a:xfrm>
              <a:off x="230877" y="3092761"/>
              <a:ext cx="161307" cy="434033"/>
            </a:xfrm>
            <a:custGeom>
              <a:avLst/>
              <a:gdLst/>
              <a:ahLst/>
              <a:cxnLst/>
              <a:rect l="l" t="t" r="r" b="b"/>
              <a:pathLst>
                <a:path w="3075" h="8274" extrusionOk="0">
                  <a:moveTo>
                    <a:pt x="1" y="1"/>
                  </a:moveTo>
                  <a:lnTo>
                    <a:pt x="1" y="8274"/>
                  </a:lnTo>
                  <a:lnTo>
                    <a:pt x="1936" y="8274"/>
                  </a:lnTo>
                  <a:lnTo>
                    <a:pt x="2069" y="8255"/>
                  </a:lnTo>
                  <a:lnTo>
                    <a:pt x="2183" y="8217"/>
                  </a:lnTo>
                  <a:lnTo>
                    <a:pt x="2297" y="8179"/>
                  </a:lnTo>
                  <a:lnTo>
                    <a:pt x="2411" y="8122"/>
                  </a:lnTo>
                  <a:lnTo>
                    <a:pt x="2506" y="8065"/>
                  </a:lnTo>
                  <a:lnTo>
                    <a:pt x="2619" y="7989"/>
                  </a:lnTo>
                  <a:lnTo>
                    <a:pt x="2695" y="7913"/>
                  </a:lnTo>
                  <a:lnTo>
                    <a:pt x="2790" y="7819"/>
                  </a:lnTo>
                  <a:lnTo>
                    <a:pt x="2847" y="7724"/>
                  </a:lnTo>
                  <a:lnTo>
                    <a:pt x="2923" y="7610"/>
                  </a:lnTo>
                  <a:lnTo>
                    <a:pt x="2980" y="7515"/>
                  </a:lnTo>
                  <a:lnTo>
                    <a:pt x="3018" y="7401"/>
                  </a:lnTo>
                  <a:lnTo>
                    <a:pt x="3037" y="7268"/>
                  </a:lnTo>
                  <a:lnTo>
                    <a:pt x="3056" y="7154"/>
                  </a:lnTo>
                  <a:lnTo>
                    <a:pt x="3075" y="7022"/>
                  </a:lnTo>
                  <a:lnTo>
                    <a:pt x="3075" y="1253"/>
                  </a:lnTo>
                  <a:lnTo>
                    <a:pt x="3056" y="1139"/>
                  </a:lnTo>
                  <a:lnTo>
                    <a:pt x="3037" y="1006"/>
                  </a:lnTo>
                  <a:lnTo>
                    <a:pt x="3018" y="892"/>
                  </a:lnTo>
                  <a:lnTo>
                    <a:pt x="2980" y="779"/>
                  </a:lnTo>
                  <a:lnTo>
                    <a:pt x="2923" y="665"/>
                  </a:lnTo>
                  <a:lnTo>
                    <a:pt x="2847" y="551"/>
                  </a:lnTo>
                  <a:lnTo>
                    <a:pt x="2790" y="456"/>
                  </a:lnTo>
                  <a:lnTo>
                    <a:pt x="2695" y="361"/>
                  </a:lnTo>
                  <a:lnTo>
                    <a:pt x="2619" y="285"/>
                  </a:lnTo>
                  <a:lnTo>
                    <a:pt x="2506" y="209"/>
                  </a:lnTo>
                  <a:lnTo>
                    <a:pt x="2411" y="152"/>
                  </a:lnTo>
                  <a:lnTo>
                    <a:pt x="2297" y="95"/>
                  </a:lnTo>
                  <a:lnTo>
                    <a:pt x="2183" y="57"/>
                  </a:lnTo>
                  <a:lnTo>
                    <a:pt x="2069" y="20"/>
                  </a:lnTo>
                  <a:lnTo>
                    <a:pt x="19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8"/>
            <p:cNvSpPr/>
            <p:nvPr/>
          </p:nvSpPr>
          <p:spPr>
            <a:xfrm>
              <a:off x="-411150" y="2715487"/>
              <a:ext cx="802337" cy="495776"/>
            </a:xfrm>
            <a:custGeom>
              <a:avLst/>
              <a:gdLst/>
              <a:ahLst/>
              <a:cxnLst/>
              <a:rect l="l" t="t" r="r" b="b"/>
              <a:pathLst>
                <a:path w="15295" h="9451" extrusionOk="0">
                  <a:moveTo>
                    <a:pt x="2088" y="1"/>
                  </a:moveTo>
                  <a:lnTo>
                    <a:pt x="1784" y="323"/>
                  </a:lnTo>
                  <a:lnTo>
                    <a:pt x="1499" y="684"/>
                  </a:lnTo>
                  <a:lnTo>
                    <a:pt x="1253" y="1044"/>
                  </a:lnTo>
                  <a:lnTo>
                    <a:pt x="1044" y="1405"/>
                  </a:lnTo>
                  <a:lnTo>
                    <a:pt x="835" y="1765"/>
                  </a:lnTo>
                  <a:lnTo>
                    <a:pt x="665" y="2145"/>
                  </a:lnTo>
                  <a:lnTo>
                    <a:pt x="513" y="2524"/>
                  </a:lnTo>
                  <a:lnTo>
                    <a:pt x="399" y="2904"/>
                  </a:lnTo>
                  <a:lnTo>
                    <a:pt x="285" y="3303"/>
                  </a:lnTo>
                  <a:lnTo>
                    <a:pt x="209" y="3682"/>
                  </a:lnTo>
                  <a:lnTo>
                    <a:pt x="133" y="4062"/>
                  </a:lnTo>
                  <a:lnTo>
                    <a:pt x="76" y="4441"/>
                  </a:lnTo>
                  <a:lnTo>
                    <a:pt x="38" y="4821"/>
                  </a:lnTo>
                  <a:lnTo>
                    <a:pt x="19" y="5181"/>
                  </a:lnTo>
                  <a:lnTo>
                    <a:pt x="0" y="5542"/>
                  </a:lnTo>
                  <a:lnTo>
                    <a:pt x="0" y="5902"/>
                  </a:lnTo>
                  <a:lnTo>
                    <a:pt x="38" y="6566"/>
                  </a:lnTo>
                  <a:lnTo>
                    <a:pt x="95" y="7193"/>
                  </a:lnTo>
                  <a:lnTo>
                    <a:pt x="171" y="7743"/>
                  </a:lnTo>
                  <a:lnTo>
                    <a:pt x="266" y="8217"/>
                  </a:lnTo>
                  <a:lnTo>
                    <a:pt x="361" y="8616"/>
                  </a:lnTo>
                  <a:lnTo>
                    <a:pt x="418" y="8919"/>
                  </a:lnTo>
                  <a:lnTo>
                    <a:pt x="494" y="9166"/>
                  </a:lnTo>
                  <a:lnTo>
                    <a:pt x="2391" y="9204"/>
                  </a:lnTo>
                  <a:lnTo>
                    <a:pt x="2486" y="9204"/>
                  </a:lnTo>
                  <a:lnTo>
                    <a:pt x="7135" y="9299"/>
                  </a:lnTo>
                  <a:lnTo>
                    <a:pt x="7230" y="9299"/>
                  </a:lnTo>
                  <a:lnTo>
                    <a:pt x="12809" y="9432"/>
                  </a:lnTo>
                  <a:lnTo>
                    <a:pt x="12885" y="9432"/>
                  </a:lnTo>
                  <a:lnTo>
                    <a:pt x="14118" y="9451"/>
                  </a:lnTo>
                  <a:lnTo>
                    <a:pt x="13985" y="8843"/>
                  </a:lnTo>
                  <a:lnTo>
                    <a:pt x="13891" y="8255"/>
                  </a:lnTo>
                  <a:lnTo>
                    <a:pt x="13815" y="7686"/>
                  </a:lnTo>
                  <a:lnTo>
                    <a:pt x="13758" y="7136"/>
                  </a:lnTo>
                  <a:lnTo>
                    <a:pt x="13720" y="6604"/>
                  </a:lnTo>
                  <a:lnTo>
                    <a:pt x="13682" y="6111"/>
                  </a:lnTo>
                  <a:lnTo>
                    <a:pt x="13682" y="5637"/>
                  </a:lnTo>
                  <a:lnTo>
                    <a:pt x="13701" y="5162"/>
                  </a:lnTo>
                  <a:lnTo>
                    <a:pt x="13720" y="4726"/>
                  </a:lnTo>
                  <a:lnTo>
                    <a:pt x="13758" y="4308"/>
                  </a:lnTo>
                  <a:lnTo>
                    <a:pt x="13796" y="3910"/>
                  </a:lnTo>
                  <a:lnTo>
                    <a:pt x="13853" y="3530"/>
                  </a:lnTo>
                  <a:lnTo>
                    <a:pt x="13929" y="3189"/>
                  </a:lnTo>
                  <a:lnTo>
                    <a:pt x="14004" y="2847"/>
                  </a:lnTo>
                  <a:lnTo>
                    <a:pt x="14156" y="2221"/>
                  </a:lnTo>
                  <a:lnTo>
                    <a:pt x="14346" y="1690"/>
                  </a:lnTo>
                  <a:lnTo>
                    <a:pt x="14536" y="1234"/>
                  </a:lnTo>
                  <a:lnTo>
                    <a:pt x="14726" y="855"/>
                  </a:lnTo>
                  <a:lnTo>
                    <a:pt x="14915" y="532"/>
                  </a:lnTo>
                  <a:lnTo>
                    <a:pt x="15067" y="304"/>
                  </a:lnTo>
                  <a:lnTo>
                    <a:pt x="15181" y="134"/>
                  </a:lnTo>
                  <a:lnTo>
                    <a:pt x="152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8"/>
            <p:cNvSpPr/>
            <p:nvPr/>
          </p:nvSpPr>
          <p:spPr>
            <a:xfrm>
              <a:off x="-326537" y="2715487"/>
              <a:ext cx="81676" cy="482819"/>
            </a:xfrm>
            <a:custGeom>
              <a:avLst/>
              <a:gdLst/>
              <a:ahLst/>
              <a:cxnLst/>
              <a:rect l="l" t="t" r="r" b="b"/>
              <a:pathLst>
                <a:path w="1557" h="9204" extrusionOk="0">
                  <a:moveTo>
                    <a:pt x="1442" y="1"/>
                  </a:moveTo>
                  <a:lnTo>
                    <a:pt x="1291" y="228"/>
                  </a:lnTo>
                  <a:lnTo>
                    <a:pt x="1139" y="513"/>
                  </a:lnTo>
                  <a:lnTo>
                    <a:pt x="1063" y="665"/>
                  </a:lnTo>
                  <a:lnTo>
                    <a:pt x="968" y="836"/>
                  </a:lnTo>
                  <a:lnTo>
                    <a:pt x="816" y="1196"/>
                  </a:lnTo>
                  <a:lnTo>
                    <a:pt x="645" y="1595"/>
                  </a:lnTo>
                  <a:lnTo>
                    <a:pt x="570" y="1803"/>
                  </a:lnTo>
                  <a:lnTo>
                    <a:pt x="532" y="1917"/>
                  </a:lnTo>
                  <a:lnTo>
                    <a:pt x="494" y="2031"/>
                  </a:lnTo>
                  <a:lnTo>
                    <a:pt x="437" y="2240"/>
                  </a:lnTo>
                  <a:lnTo>
                    <a:pt x="361" y="2468"/>
                  </a:lnTo>
                  <a:lnTo>
                    <a:pt x="247" y="2942"/>
                  </a:lnTo>
                  <a:lnTo>
                    <a:pt x="152" y="3435"/>
                  </a:lnTo>
                  <a:lnTo>
                    <a:pt x="114" y="3701"/>
                  </a:lnTo>
                  <a:lnTo>
                    <a:pt x="76" y="3948"/>
                  </a:lnTo>
                  <a:lnTo>
                    <a:pt x="38" y="4194"/>
                  </a:lnTo>
                  <a:lnTo>
                    <a:pt x="19" y="4460"/>
                  </a:lnTo>
                  <a:lnTo>
                    <a:pt x="0" y="4707"/>
                  </a:lnTo>
                  <a:lnTo>
                    <a:pt x="0" y="4972"/>
                  </a:lnTo>
                  <a:lnTo>
                    <a:pt x="0" y="5105"/>
                  </a:lnTo>
                  <a:lnTo>
                    <a:pt x="0" y="5219"/>
                  </a:lnTo>
                  <a:lnTo>
                    <a:pt x="0" y="5485"/>
                  </a:lnTo>
                  <a:lnTo>
                    <a:pt x="19" y="5978"/>
                  </a:lnTo>
                  <a:lnTo>
                    <a:pt x="76" y="6471"/>
                  </a:lnTo>
                  <a:lnTo>
                    <a:pt x="76" y="6585"/>
                  </a:lnTo>
                  <a:lnTo>
                    <a:pt x="95" y="6699"/>
                  </a:lnTo>
                  <a:lnTo>
                    <a:pt x="133" y="6927"/>
                  </a:lnTo>
                  <a:lnTo>
                    <a:pt x="228" y="7382"/>
                  </a:lnTo>
                  <a:lnTo>
                    <a:pt x="266" y="7591"/>
                  </a:lnTo>
                  <a:lnTo>
                    <a:pt x="323" y="7800"/>
                  </a:lnTo>
                  <a:lnTo>
                    <a:pt x="418" y="8179"/>
                  </a:lnTo>
                  <a:lnTo>
                    <a:pt x="532" y="8521"/>
                  </a:lnTo>
                  <a:lnTo>
                    <a:pt x="645" y="8843"/>
                  </a:lnTo>
                  <a:lnTo>
                    <a:pt x="778" y="9204"/>
                  </a:lnTo>
                  <a:lnTo>
                    <a:pt x="873" y="9204"/>
                  </a:lnTo>
                  <a:lnTo>
                    <a:pt x="835" y="9071"/>
                  </a:lnTo>
                  <a:lnTo>
                    <a:pt x="778" y="8805"/>
                  </a:lnTo>
                  <a:lnTo>
                    <a:pt x="740" y="8654"/>
                  </a:lnTo>
                  <a:lnTo>
                    <a:pt x="702" y="8483"/>
                  </a:lnTo>
                  <a:lnTo>
                    <a:pt x="627" y="8122"/>
                  </a:lnTo>
                  <a:lnTo>
                    <a:pt x="570" y="7743"/>
                  </a:lnTo>
                  <a:lnTo>
                    <a:pt x="532" y="7534"/>
                  </a:lnTo>
                  <a:lnTo>
                    <a:pt x="494" y="7325"/>
                  </a:lnTo>
                  <a:lnTo>
                    <a:pt x="456" y="6889"/>
                  </a:lnTo>
                  <a:lnTo>
                    <a:pt x="418" y="6661"/>
                  </a:lnTo>
                  <a:lnTo>
                    <a:pt x="418" y="6547"/>
                  </a:lnTo>
                  <a:lnTo>
                    <a:pt x="399" y="6434"/>
                  </a:lnTo>
                  <a:lnTo>
                    <a:pt x="399" y="6206"/>
                  </a:lnTo>
                  <a:lnTo>
                    <a:pt x="380" y="5959"/>
                  </a:lnTo>
                  <a:lnTo>
                    <a:pt x="380" y="5712"/>
                  </a:lnTo>
                  <a:lnTo>
                    <a:pt x="361" y="5599"/>
                  </a:lnTo>
                  <a:lnTo>
                    <a:pt x="361" y="5466"/>
                  </a:lnTo>
                  <a:lnTo>
                    <a:pt x="361" y="5238"/>
                  </a:lnTo>
                  <a:lnTo>
                    <a:pt x="380" y="5105"/>
                  </a:lnTo>
                  <a:lnTo>
                    <a:pt x="380" y="4972"/>
                  </a:lnTo>
                  <a:lnTo>
                    <a:pt x="380" y="4726"/>
                  </a:lnTo>
                  <a:lnTo>
                    <a:pt x="399" y="4479"/>
                  </a:lnTo>
                  <a:lnTo>
                    <a:pt x="418" y="4232"/>
                  </a:lnTo>
                  <a:lnTo>
                    <a:pt x="456" y="3986"/>
                  </a:lnTo>
                  <a:lnTo>
                    <a:pt x="513" y="3492"/>
                  </a:lnTo>
                  <a:lnTo>
                    <a:pt x="551" y="3265"/>
                  </a:lnTo>
                  <a:lnTo>
                    <a:pt x="589" y="3018"/>
                  </a:lnTo>
                  <a:lnTo>
                    <a:pt x="683" y="2562"/>
                  </a:lnTo>
                  <a:lnTo>
                    <a:pt x="740" y="2335"/>
                  </a:lnTo>
                  <a:lnTo>
                    <a:pt x="797" y="2107"/>
                  </a:lnTo>
                  <a:lnTo>
                    <a:pt x="835" y="2012"/>
                  </a:lnTo>
                  <a:lnTo>
                    <a:pt x="854" y="1898"/>
                  </a:lnTo>
                  <a:lnTo>
                    <a:pt x="911" y="1690"/>
                  </a:lnTo>
                  <a:lnTo>
                    <a:pt x="1044" y="1291"/>
                  </a:lnTo>
                  <a:lnTo>
                    <a:pt x="1101" y="1101"/>
                  </a:lnTo>
                  <a:lnTo>
                    <a:pt x="1177" y="912"/>
                  </a:lnTo>
                  <a:lnTo>
                    <a:pt x="1423" y="285"/>
                  </a:lnTo>
                  <a:lnTo>
                    <a:pt x="1556" y="1"/>
                  </a:lnTo>
                  <a:close/>
                </a:path>
              </a:pathLst>
            </a:custGeom>
            <a:solidFill>
              <a:srgbClr val="E4B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8"/>
            <p:cNvSpPr/>
            <p:nvPr/>
          </p:nvSpPr>
          <p:spPr>
            <a:xfrm>
              <a:off x="-79672" y="2715487"/>
              <a:ext cx="81676" cy="487802"/>
            </a:xfrm>
            <a:custGeom>
              <a:avLst/>
              <a:gdLst/>
              <a:ahLst/>
              <a:cxnLst/>
              <a:rect l="l" t="t" r="r" b="b"/>
              <a:pathLst>
                <a:path w="1557" h="9299" extrusionOk="0">
                  <a:moveTo>
                    <a:pt x="1442" y="1"/>
                  </a:moveTo>
                  <a:lnTo>
                    <a:pt x="1310" y="228"/>
                  </a:lnTo>
                  <a:lnTo>
                    <a:pt x="1139" y="513"/>
                  </a:lnTo>
                  <a:lnTo>
                    <a:pt x="1063" y="665"/>
                  </a:lnTo>
                  <a:lnTo>
                    <a:pt x="987" y="836"/>
                  </a:lnTo>
                  <a:lnTo>
                    <a:pt x="816" y="1196"/>
                  </a:lnTo>
                  <a:lnTo>
                    <a:pt x="645" y="1595"/>
                  </a:lnTo>
                  <a:lnTo>
                    <a:pt x="570" y="1803"/>
                  </a:lnTo>
                  <a:lnTo>
                    <a:pt x="532" y="1917"/>
                  </a:lnTo>
                  <a:lnTo>
                    <a:pt x="513" y="2031"/>
                  </a:lnTo>
                  <a:lnTo>
                    <a:pt x="437" y="2240"/>
                  </a:lnTo>
                  <a:lnTo>
                    <a:pt x="361" y="2468"/>
                  </a:lnTo>
                  <a:lnTo>
                    <a:pt x="247" y="2942"/>
                  </a:lnTo>
                  <a:lnTo>
                    <a:pt x="152" y="3435"/>
                  </a:lnTo>
                  <a:lnTo>
                    <a:pt x="114" y="3701"/>
                  </a:lnTo>
                  <a:lnTo>
                    <a:pt x="76" y="3948"/>
                  </a:lnTo>
                  <a:lnTo>
                    <a:pt x="57" y="4194"/>
                  </a:lnTo>
                  <a:lnTo>
                    <a:pt x="38" y="4460"/>
                  </a:lnTo>
                  <a:lnTo>
                    <a:pt x="19" y="4707"/>
                  </a:lnTo>
                  <a:lnTo>
                    <a:pt x="0" y="4972"/>
                  </a:lnTo>
                  <a:lnTo>
                    <a:pt x="0" y="5105"/>
                  </a:lnTo>
                  <a:lnTo>
                    <a:pt x="0" y="5219"/>
                  </a:lnTo>
                  <a:lnTo>
                    <a:pt x="0" y="5485"/>
                  </a:lnTo>
                  <a:lnTo>
                    <a:pt x="38" y="5978"/>
                  </a:lnTo>
                  <a:lnTo>
                    <a:pt x="76" y="6471"/>
                  </a:lnTo>
                  <a:lnTo>
                    <a:pt x="95" y="6585"/>
                  </a:lnTo>
                  <a:lnTo>
                    <a:pt x="114" y="6699"/>
                  </a:lnTo>
                  <a:lnTo>
                    <a:pt x="133" y="6927"/>
                  </a:lnTo>
                  <a:lnTo>
                    <a:pt x="228" y="7382"/>
                  </a:lnTo>
                  <a:lnTo>
                    <a:pt x="266" y="7591"/>
                  </a:lnTo>
                  <a:lnTo>
                    <a:pt x="323" y="7800"/>
                  </a:lnTo>
                  <a:lnTo>
                    <a:pt x="418" y="8179"/>
                  </a:lnTo>
                  <a:lnTo>
                    <a:pt x="532" y="8521"/>
                  </a:lnTo>
                  <a:lnTo>
                    <a:pt x="645" y="8843"/>
                  </a:lnTo>
                  <a:lnTo>
                    <a:pt x="816" y="9299"/>
                  </a:lnTo>
                  <a:lnTo>
                    <a:pt x="911" y="9299"/>
                  </a:lnTo>
                  <a:lnTo>
                    <a:pt x="873" y="9204"/>
                  </a:lnTo>
                  <a:lnTo>
                    <a:pt x="854" y="9071"/>
                  </a:lnTo>
                  <a:lnTo>
                    <a:pt x="778" y="8805"/>
                  </a:lnTo>
                  <a:lnTo>
                    <a:pt x="740" y="8654"/>
                  </a:lnTo>
                  <a:lnTo>
                    <a:pt x="702" y="8483"/>
                  </a:lnTo>
                  <a:lnTo>
                    <a:pt x="626" y="8122"/>
                  </a:lnTo>
                  <a:lnTo>
                    <a:pt x="570" y="7743"/>
                  </a:lnTo>
                  <a:lnTo>
                    <a:pt x="532" y="7534"/>
                  </a:lnTo>
                  <a:lnTo>
                    <a:pt x="513" y="7325"/>
                  </a:lnTo>
                  <a:lnTo>
                    <a:pt x="456" y="6889"/>
                  </a:lnTo>
                  <a:lnTo>
                    <a:pt x="437" y="6661"/>
                  </a:lnTo>
                  <a:lnTo>
                    <a:pt x="418" y="6547"/>
                  </a:lnTo>
                  <a:lnTo>
                    <a:pt x="418" y="6434"/>
                  </a:lnTo>
                  <a:lnTo>
                    <a:pt x="399" y="6206"/>
                  </a:lnTo>
                  <a:lnTo>
                    <a:pt x="380" y="5959"/>
                  </a:lnTo>
                  <a:lnTo>
                    <a:pt x="380" y="5712"/>
                  </a:lnTo>
                  <a:lnTo>
                    <a:pt x="380" y="5599"/>
                  </a:lnTo>
                  <a:lnTo>
                    <a:pt x="380" y="5466"/>
                  </a:lnTo>
                  <a:lnTo>
                    <a:pt x="380" y="5238"/>
                  </a:lnTo>
                  <a:lnTo>
                    <a:pt x="380" y="5105"/>
                  </a:lnTo>
                  <a:lnTo>
                    <a:pt x="380" y="4972"/>
                  </a:lnTo>
                  <a:lnTo>
                    <a:pt x="399" y="4726"/>
                  </a:lnTo>
                  <a:lnTo>
                    <a:pt x="418" y="4479"/>
                  </a:lnTo>
                  <a:lnTo>
                    <a:pt x="418" y="4232"/>
                  </a:lnTo>
                  <a:lnTo>
                    <a:pt x="456" y="3986"/>
                  </a:lnTo>
                  <a:lnTo>
                    <a:pt x="513" y="3492"/>
                  </a:lnTo>
                  <a:lnTo>
                    <a:pt x="551" y="3265"/>
                  </a:lnTo>
                  <a:lnTo>
                    <a:pt x="589" y="3018"/>
                  </a:lnTo>
                  <a:lnTo>
                    <a:pt x="702" y="2562"/>
                  </a:lnTo>
                  <a:lnTo>
                    <a:pt x="740" y="2335"/>
                  </a:lnTo>
                  <a:lnTo>
                    <a:pt x="797" y="2107"/>
                  </a:lnTo>
                  <a:lnTo>
                    <a:pt x="835" y="2012"/>
                  </a:lnTo>
                  <a:lnTo>
                    <a:pt x="854" y="1898"/>
                  </a:lnTo>
                  <a:lnTo>
                    <a:pt x="930" y="1690"/>
                  </a:lnTo>
                  <a:lnTo>
                    <a:pt x="1044" y="1291"/>
                  </a:lnTo>
                  <a:lnTo>
                    <a:pt x="1120" y="1101"/>
                  </a:lnTo>
                  <a:lnTo>
                    <a:pt x="1177" y="912"/>
                  </a:lnTo>
                  <a:lnTo>
                    <a:pt x="1442" y="285"/>
                  </a:lnTo>
                  <a:lnTo>
                    <a:pt x="155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8"/>
            <p:cNvSpPr/>
            <p:nvPr/>
          </p:nvSpPr>
          <p:spPr>
            <a:xfrm>
              <a:off x="214982" y="2715487"/>
              <a:ext cx="81676" cy="494779"/>
            </a:xfrm>
            <a:custGeom>
              <a:avLst/>
              <a:gdLst/>
              <a:ahLst/>
              <a:cxnLst/>
              <a:rect l="l" t="t" r="r" b="b"/>
              <a:pathLst>
                <a:path w="1557" h="9432" extrusionOk="0">
                  <a:moveTo>
                    <a:pt x="1442" y="1"/>
                  </a:moveTo>
                  <a:lnTo>
                    <a:pt x="1309" y="228"/>
                  </a:lnTo>
                  <a:lnTo>
                    <a:pt x="1139" y="513"/>
                  </a:lnTo>
                  <a:lnTo>
                    <a:pt x="1063" y="665"/>
                  </a:lnTo>
                  <a:lnTo>
                    <a:pt x="987" y="836"/>
                  </a:lnTo>
                  <a:lnTo>
                    <a:pt x="816" y="1196"/>
                  </a:lnTo>
                  <a:lnTo>
                    <a:pt x="664" y="1595"/>
                  </a:lnTo>
                  <a:lnTo>
                    <a:pt x="588" y="1803"/>
                  </a:lnTo>
                  <a:lnTo>
                    <a:pt x="550" y="1917"/>
                  </a:lnTo>
                  <a:lnTo>
                    <a:pt x="512" y="2031"/>
                  </a:lnTo>
                  <a:lnTo>
                    <a:pt x="437" y="2240"/>
                  </a:lnTo>
                  <a:lnTo>
                    <a:pt x="380" y="2468"/>
                  </a:lnTo>
                  <a:lnTo>
                    <a:pt x="247" y="2942"/>
                  </a:lnTo>
                  <a:lnTo>
                    <a:pt x="152" y="3435"/>
                  </a:lnTo>
                  <a:lnTo>
                    <a:pt x="114" y="3701"/>
                  </a:lnTo>
                  <a:lnTo>
                    <a:pt x="76" y="3948"/>
                  </a:lnTo>
                  <a:lnTo>
                    <a:pt x="57" y="4194"/>
                  </a:lnTo>
                  <a:lnTo>
                    <a:pt x="38" y="4460"/>
                  </a:lnTo>
                  <a:lnTo>
                    <a:pt x="19" y="4707"/>
                  </a:lnTo>
                  <a:lnTo>
                    <a:pt x="0" y="4972"/>
                  </a:lnTo>
                  <a:lnTo>
                    <a:pt x="0" y="5105"/>
                  </a:lnTo>
                  <a:lnTo>
                    <a:pt x="0" y="5219"/>
                  </a:lnTo>
                  <a:lnTo>
                    <a:pt x="0" y="5485"/>
                  </a:lnTo>
                  <a:lnTo>
                    <a:pt x="38" y="5978"/>
                  </a:lnTo>
                  <a:lnTo>
                    <a:pt x="76" y="6471"/>
                  </a:lnTo>
                  <a:lnTo>
                    <a:pt x="95" y="6585"/>
                  </a:lnTo>
                  <a:lnTo>
                    <a:pt x="114" y="6699"/>
                  </a:lnTo>
                  <a:lnTo>
                    <a:pt x="152" y="6927"/>
                  </a:lnTo>
                  <a:lnTo>
                    <a:pt x="228" y="7382"/>
                  </a:lnTo>
                  <a:lnTo>
                    <a:pt x="266" y="7591"/>
                  </a:lnTo>
                  <a:lnTo>
                    <a:pt x="323" y="7800"/>
                  </a:lnTo>
                  <a:lnTo>
                    <a:pt x="418" y="8179"/>
                  </a:lnTo>
                  <a:lnTo>
                    <a:pt x="531" y="8521"/>
                  </a:lnTo>
                  <a:lnTo>
                    <a:pt x="645" y="8843"/>
                  </a:lnTo>
                  <a:lnTo>
                    <a:pt x="740" y="9109"/>
                  </a:lnTo>
                  <a:lnTo>
                    <a:pt x="835" y="9337"/>
                  </a:lnTo>
                  <a:lnTo>
                    <a:pt x="873" y="9432"/>
                  </a:lnTo>
                  <a:lnTo>
                    <a:pt x="949" y="9432"/>
                  </a:lnTo>
                  <a:lnTo>
                    <a:pt x="911" y="9318"/>
                  </a:lnTo>
                  <a:lnTo>
                    <a:pt x="873" y="9204"/>
                  </a:lnTo>
                  <a:lnTo>
                    <a:pt x="854" y="9071"/>
                  </a:lnTo>
                  <a:lnTo>
                    <a:pt x="778" y="8805"/>
                  </a:lnTo>
                  <a:lnTo>
                    <a:pt x="740" y="8654"/>
                  </a:lnTo>
                  <a:lnTo>
                    <a:pt x="702" y="8483"/>
                  </a:lnTo>
                  <a:lnTo>
                    <a:pt x="645" y="8122"/>
                  </a:lnTo>
                  <a:lnTo>
                    <a:pt x="569" y="7743"/>
                  </a:lnTo>
                  <a:lnTo>
                    <a:pt x="531" y="7534"/>
                  </a:lnTo>
                  <a:lnTo>
                    <a:pt x="512" y="7325"/>
                  </a:lnTo>
                  <a:lnTo>
                    <a:pt x="456" y="6889"/>
                  </a:lnTo>
                  <a:lnTo>
                    <a:pt x="437" y="6661"/>
                  </a:lnTo>
                  <a:lnTo>
                    <a:pt x="418" y="6547"/>
                  </a:lnTo>
                  <a:lnTo>
                    <a:pt x="418" y="6434"/>
                  </a:lnTo>
                  <a:lnTo>
                    <a:pt x="399" y="6206"/>
                  </a:lnTo>
                  <a:lnTo>
                    <a:pt x="380" y="5959"/>
                  </a:lnTo>
                  <a:lnTo>
                    <a:pt x="380" y="5712"/>
                  </a:lnTo>
                  <a:lnTo>
                    <a:pt x="380" y="5599"/>
                  </a:lnTo>
                  <a:lnTo>
                    <a:pt x="380" y="5466"/>
                  </a:lnTo>
                  <a:lnTo>
                    <a:pt x="380" y="5238"/>
                  </a:lnTo>
                  <a:lnTo>
                    <a:pt x="380" y="5105"/>
                  </a:lnTo>
                  <a:lnTo>
                    <a:pt x="380" y="4972"/>
                  </a:lnTo>
                  <a:lnTo>
                    <a:pt x="399" y="4726"/>
                  </a:lnTo>
                  <a:lnTo>
                    <a:pt x="418" y="4479"/>
                  </a:lnTo>
                  <a:lnTo>
                    <a:pt x="437" y="4232"/>
                  </a:lnTo>
                  <a:lnTo>
                    <a:pt x="456" y="3986"/>
                  </a:lnTo>
                  <a:lnTo>
                    <a:pt x="512" y="3492"/>
                  </a:lnTo>
                  <a:lnTo>
                    <a:pt x="550" y="3265"/>
                  </a:lnTo>
                  <a:lnTo>
                    <a:pt x="607" y="3018"/>
                  </a:lnTo>
                  <a:lnTo>
                    <a:pt x="702" y="2562"/>
                  </a:lnTo>
                  <a:lnTo>
                    <a:pt x="740" y="2335"/>
                  </a:lnTo>
                  <a:lnTo>
                    <a:pt x="797" y="2107"/>
                  </a:lnTo>
                  <a:lnTo>
                    <a:pt x="835" y="2012"/>
                  </a:lnTo>
                  <a:lnTo>
                    <a:pt x="873" y="1898"/>
                  </a:lnTo>
                  <a:lnTo>
                    <a:pt x="930" y="1690"/>
                  </a:lnTo>
                  <a:lnTo>
                    <a:pt x="1044" y="1291"/>
                  </a:lnTo>
                  <a:lnTo>
                    <a:pt x="1120" y="1101"/>
                  </a:lnTo>
                  <a:lnTo>
                    <a:pt x="1177" y="912"/>
                  </a:lnTo>
                  <a:lnTo>
                    <a:pt x="1442" y="285"/>
                  </a:lnTo>
                  <a:lnTo>
                    <a:pt x="155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8"/>
            <p:cNvSpPr/>
            <p:nvPr/>
          </p:nvSpPr>
          <p:spPr>
            <a:xfrm>
              <a:off x="-360372" y="2700589"/>
              <a:ext cx="800344" cy="29901"/>
            </a:xfrm>
            <a:custGeom>
              <a:avLst/>
              <a:gdLst/>
              <a:ahLst/>
              <a:cxnLst/>
              <a:rect l="l" t="t" r="r" b="b"/>
              <a:pathLst>
                <a:path w="15257" h="570" extrusionOk="0">
                  <a:moveTo>
                    <a:pt x="228" y="0"/>
                  </a:moveTo>
                  <a:lnTo>
                    <a:pt x="171" y="19"/>
                  </a:lnTo>
                  <a:lnTo>
                    <a:pt x="95" y="76"/>
                  </a:lnTo>
                  <a:lnTo>
                    <a:pt x="19" y="171"/>
                  </a:lnTo>
                  <a:lnTo>
                    <a:pt x="19" y="228"/>
                  </a:lnTo>
                  <a:lnTo>
                    <a:pt x="0" y="285"/>
                  </a:lnTo>
                  <a:lnTo>
                    <a:pt x="19" y="342"/>
                  </a:lnTo>
                  <a:lnTo>
                    <a:pt x="19" y="399"/>
                  </a:lnTo>
                  <a:lnTo>
                    <a:pt x="95" y="493"/>
                  </a:lnTo>
                  <a:lnTo>
                    <a:pt x="171" y="550"/>
                  </a:lnTo>
                  <a:lnTo>
                    <a:pt x="228" y="569"/>
                  </a:lnTo>
                  <a:lnTo>
                    <a:pt x="15029" y="569"/>
                  </a:lnTo>
                  <a:lnTo>
                    <a:pt x="15086" y="550"/>
                  </a:lnTo>
                  <a:lnTo>
                    <a:pt x="15181" y="493"/>
                  </a:lnTo>
                  <a:lnTo>
                    <a:pt x="15238" y="399"/>
                  </a:lnTo>
                  <a:lnTo>
                    <a:pt x="15257" y="342"/>
                  </a:lnTo>
                  <a:lnTo>
                    <a:pt x="15257" y="285"/>
                  </a:lnTo>
                  <a:lnTo>
                    <a:pt x="15257" y="228"/>
                  </a:lnTo>
                  <a:lnTo>
                    <a:pt x="15238" y="171"/>
                  </a:lnTo>
                  <a:lnTo>
                    <a:pt x="15181" y="76"/>
                  </a:lnTo>
                  <a:lnTo>
                    <a:pt x="15086" y="19"/>
                  </a:lnTo>
                  <a:lnTo>
                    <a:pt x="1502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8"/>
            <p:cNvSpPr/>
            <p:nvPr/>
          </p:nvSpPr>
          <p:spPr>
            <a:xfrm>
              <a:off x="-232952" y="2283499"/>
              <a:ext cx="534542" cy="22924"/>
            </a:xfrm>
            <a:custGeom>
              <a:avLst/>
              <a:gdLst/>
              <a:ahLst/>
              <a:cxnLst/>
              <a:rect l="l" t="t" r="r" b="b"/>
              <a:pathLst>
                <a:path w="10190" h="437" extrusionOk="0">
                  <a:moveTo>
                    <a:pt x="209" y="0"/>
                  </a:moveTo>
                  <a:lnTo>
                    <a:pt x="133" y="19"/>
                  </a:lnTo>
                  <a:lnTo>
                    <a:pt x="57" y="57"/>
                  </a:lnTo>
                  <a:lnTo>
                    <a:pt x="19" y="133"/>
                  </a:lnTo>
                  <a:lnTo>
                    <a:pt x="0" y="209"/>
                  </a:lnTo>
                  <a:lnTo>
                    <a:pt x="19" y="304"/>
                  </a:lnTo>
                  <a:lnTo>
                    <a:pt x="57" y="380"/>
                  </a:lnTo>
                  <a:lnTo>
                    <a:pt x="133" y="418"/>
                  </a:lnTo>
                  <a:lnTo>
                    <a:pt x="209" y="437"/>
                  </a:lnTo>
                  <a:lnTo>
                    <a:pt x="9962" y="437"/>
                  </a:lnTo>
                  <a:lnTo>
                    <a:pt x="10057" y="418"/>
                  </a:lnTo>
                  <a:lnTo>
                    <a:pt x="10114" y="380"/>
                  </a:lnTo>
                  <a:lnTo>
                    <a:pt x="10171" y="304"/>
                  </a:lnTo>
                  <a:lnTo>
                    <a:pt x="10190" y="209"/>
                  </a:lnTo>
                  <a:lnTo>
                    <a:pt x="10171" y="133"/>
                  </a:lnTo>
                  <a:lnTo>
                    <a:pt x="10114" y="57"/>
                  </a:lnTo>
                  <a:lnTo>
                    <a:pt x="10057" y="19"/>
                  </a:lnTo>
                  <a:lnTo>
                    <a:pt x="996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8"/>
            <p:cNvSpPr/>
            <p:nvPr/>
          </p:nvSpPr>
          <p:spPr>
            <a:xfrm>
              <a:off x="-158305" y="1956007"/>
              <a:ext cx="399202" cy="16944"/>
            </a:xfrm>
            <a:custGeom>
              <a:avLst/>
              <a:gdLst/>
              <a:ahLst/>
              <a:cxnLst/>
              <a:rect l="l" t="t" r="r" b="b"/>
              <a:pathLst>
                <a:path w="7610" h="323" extrusionOk="0">
                  <a:moveTo>
                    <a:pt x="171" y="0"/>
                  </a:moveTo>
                  <a:lnTo>
                    <a:pt x="114" y="19"/>
                  </a:lnTo>
                  <a:lnTo>
                    <a:pt x="57" y="38"/>
                  </a:lnTo>
                  <a:lnTo>
                    <a:pt x="19" y="95"/>
                  </a:lnTo>
                  <a:lnTo>
                    <a:pt x="0" y="171"/>
                  </a:lnTo>
                  <a:lnTo>
                    <a:pt x="19" y="228"/>
                  </a:lnTo>
                  <a:lnTo>
                    <a:pt x="57" y="285"/>
                  </a:lnTo>
                  <a:lnTo>
                    <a:pt x="114" y="323"/>
                  </a:lnTo>
                  <a:lnTo>
                    <a:pt x="7515" y="323"/>
                  </a:lnTo>
                  <a:lnTo>
                    <a:pt x="7572" y="285"/>
                  </a:lnTo>
                  <a:lnTo>
                    <a:pt x="7609" y="228"/>
                  </a:lnTo>
                  <a:lnTo>
                    <a:pt x="7609" y="171"/>
                  </a:lnTo>
                  <a:lnTo>
                    <a:pt x="7609" y="95"/>
                  </a:lnTo>
                  <a:lnTo>
                    <a:pt x="7572" y="38"/>
                  </a:lnTo>
                  <a:lnTo>
                    <a:pt x="7515" y="19"/>
                  </a:lnTo>
                  <a:lnTo>
                    <a:pt x="745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8"/>
            <p:cNvSpPr/>
            <p:nvPr/>
          </p:nvSpPr>
          <p:spPr>
            <a:xfrm>
              <a:off x="-176246" y="2815051"/>
              <a:ext cx="233960" cy="239941"/>
            </a:xfrm>
            <a:custGeom>
              <a:avLst/>
              <a:gdLst/>
              <a:ahLst/>
              <a:cxnLst/>
              <a:rect l="l" t="t" r="r" b="b"/>
              <a:pathLst>
                <a:path w="4460" h="4574" extrusionOk="0">
                  <a:moveTo>
                    <a:pt x="2733" y="0"/>
                  </a:moveTo>
                  <a:lnTo>
                    <a:pt x="2297" y="19"/>
                  </a:lnTo>
                  <a:lnTo>
                    <a:pt x="1860" y="38"/>
                  </a:lnTo>
                  <a:lnTo>
                    <a:pt x="1443" y="95"/>
                  </a:lnTo>
                  <a:lnTo>
                    <a:pt x="1006" y="152"/>
                  </a:lnTo>
                  <a:lnTo>
                    <a:pt x="1158" y="171"/>
                  </a:lnTo>
                  <a:lnTo>
                    <a:pt x="1291" y="209"/>
                  </a:lnTo>
                  <a:lnTo>
                    <a:pt x="1424" y="247"/>
                  </a:lnTo>
                  <a:lnTo>
                    <a:pt x="1538" y="323"/>
                  </a:lnTo>
                  <a:lnTo>
                    <a:pt x="1652" y="418"/>
                  </a:lnTo>
                  <a:lnTo>
                    <a:pt x="1746" y="513"/>
                  </a:lnTo>
                  <a:lnTo>
                    <a:pt x="1841" y="626"/>
                  </a:lnTo>
                  <a:lnTo>
                    <a:pt x="1917" y="778"/>
                  </a:lnTo>
                  <a:lnTo>
                    <a:pt x="1993" y="911"/>
                  </a:lnTo>
                  <a:lnTo>
                    <a:pt x="2050" y="1082"/>
                  </a:lnTo>
                  <a:lnTo>
                    <a:pt x="2088" y="1234"/>
                  </a:lnTo>
                  <a:lnTo>
                    <a:pt x="2107" y="1423"/>
                  </a:lnTo>
                  <a:lnTo>
                    <a:pt x="2126" y="1613"/>
                  </a:lnTo>
                  <a:lnTo>
                    <a:pt x="2126" y="1803"/>
                  </a:lnTo>
                  <a:lnTo>
                    <a:pt x="2107" y="2012"/>
                  </a:lnTo>
                  <a:lnTo>
                    <a:pt x="2088" y="2220"/>
                  </a:lnTo>
                  <a:lnTo>
                    <a:pt x="2031" y="2429"/>
                  </a:lnTo>
                  <a:lnTo>
                    <a:pt x="1974" y="2619"/>
                  </a:lnTo>
                  <a:lnTo>
                    <a:pt x="1879" y="2809"/>
                  </a:lnTo>
                  <a:lnTo>
                    <a:pt x="1803" y="2998"/>
                  </a:lnTo>
                  <a:lnTo>
                    <a:pt x="1689" y="3188"/>
                  </a:lnTo>
                  <a:lnTo>
                    <a:pt x="1576" y="3359"/>
                  </a:lnTo>
                  <a:lnTo>
                    <a:pt x="1462" y="3511"/>
                  </a:lnTo>
                  <a:lnTo>
                    <a:pt x="1310" y="3663"/>
                  </a:lnTo>
                  <a:lnTo>
                    <a:pt x="1177" y="3814"/>
                  </a:lnTo>
                  <a:lnTo>
                    <a:pt x="1025" y="3928"/>
                  </a:lnTo>
                  <a:lnTo>
                    <a:pt x="874" y="4061"/>
                  </a:lnTo>
                  <a:lnTo>
                    <a:pt x="703" y="4156"/>
                  </a:lnTo>
                  <a:lnTo>
                    <a:pt x="532" y="4251"/>
                  </a:lnTo>
                  <a:lnTo>
                    <a:pt x="361" y="4327"/>
                  </a:lnTo>
                  <a:lnTo>
                    <a:pt x="190" y="4384"/>
                  </a:lnTo>
                  <a:lnTo>
                    <a:pt x="1" y="4441"/>
                  </a:lnTo>
                  <a:lnTo>
                    <a:pt x="475" y="4422"/>
                  </a:lnTo>
                  <a:lnTo>
                    <a:pt x="930" y="4403"/>
                  </a:lnTo>
                  <a:lnTo>
                    <a:pt x="1405" y="4384"/>
                  </a:lnTo>
                  <a:lnTo>
                    <a:pt x="1879" y="4403"/>
                  </a:lnTo>
                  <a:lnTo>
                    <a:pt x="2335" y="4422"/>
                  </a:lnTo>
                  <a:lnTo>
                    <a:pt x="2809" y="4460"/>
                  </a:lnTo>
                  <a:lnTo>
                    <a:pt x="3264" y="4498"/>
                  </a:lnTo>
                  <a:lnTo>
                    <a:pt x="3739" y="4573"/>
                  </a:lnTo>
                  <a:lnTo>
                    <a:pt x="3739" y="4554"/>
                  </a:lnTo>
                  <a:lnTo>
                    <a:pt x="3587" y="4498"/>
                  </a:lnTo>
                  <a:lnTo>
                    <a:pt x="3416" y="4422"/>
                  </a:lnTo>
                  <a:lnTo>
                    <a:pt x="3283" y="4327"/>
                  </a:lnTo>
                  <a:lnTo>
                    <a:pt x="3151" y="4232"/>
                  </a:lnTo>
                  <a:lnTo>
                    <a:pt x="3018" y="4118"/>
                  </a:lnTo>
                  <a:lnTo>
                    <a:pt x="2904" y="3985"/>
                  </a:lnTo>
                  <a:lnTo>
                    <a:pt x="2809" y="3852"/>
                  </a:lnTo>
                  <a:lnTo>
                    <a:pt x="2733" y="3701"/>
                  </a:lnTo>
                  <a:lnTo>
                    <a:pt x="2657" y="3549"/>
                  </a:lnTo>
                  <a:lnTo>
                    <a:pt x="2600" y="3378"/>
                  </a:lnTo>
                  <a:lnTo>
                    <a:pt x="2543" y="3207"/>
                  </a:lnTo>
                  <a:lnTo>
                    <a:pt x="2524" y="3017"/>
                  </a:lnTo>
                  <a:lnTo>
                    <a:pt x="2505" y="2828"/>
                  </a:lnTo>
                  <a:lnTo>
                    <a:pt x="2505" y="2638"/>
                  </a:lnTo>
                  <a:lnTo>
                    <a:pt x="2524" y="2429"/>
                  </a:lnTo>
                  <a:lnTo>
                    <a:pt x="2543" y="2220"/>
                  </a:lnTo>
                  <a:lnTo>
                    <a:pt x="2600" y="2012"/>
                  </a:lnTo>
                  <a:lnTo>
                    <a:pt x="2657" y="1803"/>
                  </a:lnTo>
                  <a:lnTo>
                    <a:pt x="2733" y="1613"/>
                  </a:lnTo>
                  <a:lnTo>
                    <a:pt x="2828" y="1423"/>
                  </a:lnTo>
                  <a:lnTo>
                    <a:pt x="2923" y="1253"/>
                  </a:lnTo>
                  <a:lnTo>
                    <a:pt x="3018" y="1082"/>
                  </a:lnTo>
                  <a:lnTo>
                    <a:pt x="3132" y="911"/>
                  </a:lnTo>
                  <a:lnTo>
                    <a:pt x="3264" y="759"/>
                  </a:lnTo>
                  <a:lnTo>
                    <a:pt x="3397" y="626"/>
                  </a:lnTo>
                  <a:lnTo>
                    <a:pt x="3530" y="513"/>
                  </a:lnTo>
                  <a:lnTo>
                    <a:pt x="3663" y="399"/>
                  </a:lnTo>
                  <a:lnTo>
                    <a:pt x="3815" y="323"/>
                  </a:lnTo>
                  <a:lnTo>
                    <a:pt x="3967" y="247"/>
                  </a:lnTo>
                  <a:lnTo>
                    <a:pt x="4137" y="190"/>
                  </a:lnTo>
                  <a:lnTo>
                    <a:pt x="4289" y="152"/>
                  </a:lnTo>
                  <a:lnTo>
                    <a:pt x="4460" y="152"/>
                  </a:lnTo>
                  <a:lnTo>
                    <a:pt x="4460" y="133"/>
                  </a:lnTo>
                  <a:lnTo>
                    <a:pt x="4024" y="76"/>
                  </a:lnTo>
                  <a:lnTo>
                    <a:pt x="3587" y="38"/>
                  </a:lnTo>
                  <a:lnTo>
                    <a:pt x="315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8"/>
            <p:cNvSpPr/>
            <p:nvPr/>
          </p:nvSpPr>
          <p:spPr>
            <a:xfrm>
              <a:off x="-219051" y="2869764"/>
              <a:ext cx="320568" cy="155379"/>
            </a:xfrm>
            <a:custGeom>
              <a:avLst/>
              <a:gdLst/>
              <a:ahLst/>
              <a:cxnLst/>
              <a:rect l="l" t="t" r="r" b="b"/>
              <a:pathLst>
                <a:path w="6111" h="2962" extrusionOk="0">
                  <a:moveTo>
                    <a:pt x="722" y="1"/>
                  </a:moveTo>
                  <a:lnTo>
                    <a:pt x="722" y="20"/>
                  </a:lnTo>
                  <a:lnTo>
                    <a:pt x="1" y="2771"/>
                  </a:lnTo>
                  <a:lnTo>
                    <a:pt x="20" y="2771"/>
                  </a:lnTo>
                  <a:lnTo>
                    <a:pt x="96" y="2658"/>
                  </a:lnTo>
                  <a:lnTo>
                    <a:pt x="190" y="2525"/>
                  </a:lnTo>
                  <a:lnTo>
                    <a:pt x="323" y="2392"/>
                  </a:lnTo>
                  <a:lnTo>
                    <a:pt x="456" y="2259"/>
                  </a:lnTo>
                  <a:lnTo>
                    <a:pt x="608" y="2145"/>
                  </a:lnTo>
                  <a:lnTo>
                    <a:pt x="779" y="2012"/>
                  </a:lnTo>
                  <a:lnTo>
                    <a:pt x="968" y="1918"/>
                  </a:lnTo>
                  <a:lnTo>
                    <a:pt x="1177" y="1804"/>
                  </a:lnTo>
                  <a:lnTo>
                    <a:pt x="1386" y="1709"/>
                  </a:lnTo>
                  <a:lnTo>
                    <a:pt x="1614" y="1614"/>
                  </a:lnTo>
                  <a:lnTo>
                    <a:pt x="1841" y="1538"/>
                  </a:lnTo>
                  <a:lnTo>
                    <a:pt x="2069" y="1481"/>
                  </a:lnTo>
                  <a:lnTo>
                    <a:pt x="2316" y="1424"/>
                  </a:lnTo>
                  <a:lnTo>
                    <a:pt x="2581" y="1386"/>
                  </a:lnTo>
                  <a:lnTo>
                    <a:pt x="2828" y="1367"/>
                  </a:lnTo>
                  <a:lnTo>
                    <a:pt x="3359" y="1367"/>
                  </a:lnTo>
                  <a:lnTo>
                    <a:pt x="3606" y="1405"/>
                  </a:lnTo>
                  <a:lnTo>
                    <a:pt x="3834" y="1443"/>
                  </a:lnTo>
                  <a:lnTo>
                    <a:pt x="4080" y="1500"/>
                  </a:lnTo>
                  <a:lnTo>
                    <a:pt x="4289" y="1576"/>
                  </a:lnTo>
                  <a:lnTo>
                    <a:pt x="4498" y="1671"/>
                  </a:lnTo>
                  <a:lnTo>
                    <a:pt x="4688" y="1766"/>
                  </a:lnTo>
                  <a:lnTo>
                    <a:pt x="4877" y="1880"/>
                  </a:lnTo>
                  <a:lnTo>
                    <a:pt x="5029" y="2012"/>
                  </a:lnTo>
                  <a:lnTo>
                    <a:pt x="5181" y="2126"/>
                  </a:lnTo>
                  <a:lnTo>
                    <a:pt x="5314" y="2259"/>
                  </a:lnTo>
                  <a:lnTo>
                    <a:pt x="5428" y="2392"/>
                  </a:lnTo>
                  <a:lnTo>
                    <a:pt x="5523" y="2544"/>
                  </a:lnTo>
                  <a:lnTo>
                    <a:pt x="5580" y="2677"/>
                  </a:lnTo>
                  <a:lnTo>
                    <a:pt x="5636" y="2828"/>
                  </a:lnTo>
                  <a:lnTo>
                    <a:pt x="5655" y="2961"/>
                  </a:lnTo>
                  <a:lnTo>
                    <a:pt x="5674" y="2961"/>
                  </a:lnTo>
                  <a:lnTo>
                    <a:pt x="5902" y="1519"/>
                  </a:lnTo>
                  <a:lnTo>
                    <a:pt x="6111" y="77"/>
                  </a:lnTo>
                  <a:lnTo>
                    <a:pt x="6092" y="77"/>
                  </a:lnTo>
                  <a:lnTo>
                    <a:pt x="6035" y="191"/>
                  </a:lnTo>
                  <a:lnTo>
                    <a:pt x="5959" y="305"/>
                  </a:lnTo>
                  <a:lnTo>
                    <a:pt x="5845" y="399"/>
                  </a:lnTo>
                  <a:lnTo>
                    <a:pt x="5712" y="494"/>
                  </a:lnTo>
                  <a:lnTo>
                    <a:pt x="5580" y="570"/>
                  </a:lnTo>
                  <a:lnTo>
                    <a:pt x="5409" y="646"/>
                  </a:lnTo>
                  <a:lnTo>
                    <a:pt x="5238" y="722"/>
                  </a:lnTo>
                  <a:lnTo>
                    <a:pt x="5048" y="779"/>
                  </a:lnTo>
                  <a:lnTo>
                    <a:pt x="4631" y="874"/>
                  </a:lnTo>
                  <a:lnTo>
                    <a:pt x="4175" y="931"/>
                  </a:lnTo>
                  <a:lnTo>
                    <a:pt x="3682" y="969"/>
                  </a:lnTo>
                  <a:lnTo>
                    <a:pt x="3170" y="988"/>
                  </a:lnTo>
                  <a:lnTo>
                    <a:pt x="2657" y="969"/>
                  </a:lnTo>
                  <a:lnTo>
                    <a:pt x="2202" y="912"/>
                  </a:lnTo>
                  <a:lnTo>
                    <a:pt x="1784" y="836"/>
                  </a:lnTo>
                  <a:lnTo>
                    <a:pt x="1595" y="779"/>
                  </a:lnTo>
                  <a:lnTo>
                    <a:pt x="1424" y="722"/>
                  </a:lnTo>
                  <a:lnTo>
                    <a:pt x="1272" y="665"/>
                  </a:lnTo>
                  <a:lnTo>
                    <a:pt x="1139" y="589"/>
                  </a:lnTo>
                  <a:lnTo>
                    <a:pt x="1006" y="513"/>
                  </a:lnTo>
                  <a:lnTo>
                    <a:pt x="912" y="437"/>
                  </a:lnTo>
                  <a:lnTo>
                    <a:pt x="836" y="343"/>
                  </a:lnTo>
                  <a:lnTo>
                    <a:pt x="779" y="229"/>
                  </a:lnTo>
                  <a:lnTo>
                    <a:pt x="741" y="134"/>
                  </a:lnTo>
                  <a:lnTo>
                    <a:pt x="722" y="1"/>
                  </a:lnTo>
                  <a:close/>
                </a:path>
              </a:pathLst>
            </a:custGeom>
            <a:solidFill>
              <a:srgbClr val="CF2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8"/>
            <p:cNvSpPr/>
            <p:nvPr/>
          </p:nvSpPr>
          <p:spPr>
            <a:xfrm>
              <a:off x="-116497" y="2373097"/>
              <a:ext cx="149347" cy="153333"/>
            </a:xfrm>
            <a:custGeom>
              <a:avLst/>
              <a:gdLst/>
              <a:ahLst/>
              <a:cxnLst/>
              <a:rect l="l" t="t" r="r" b="b"/>
              <a:pathLst>
                <a:path w="2847" h="2923" extrusionOk="0">
                  <a:moveTo>
                    <a:pt x="1746" y="0"/>
                  </a:moveTo>
                  <a:lnTo>
                    <a:pt x="1196" y="38"/>
                  </a:lnTo>
                  <a:lnTo>
                    <a:pt x="645" y="95"/>
                  </a:lnTo>
                  <a:lnTo>
                    <a:pt x="740" y="114"/>
                  </a:lnTo>
                  <a:lnTo>
                    <a:pt x="835" y="133"/>
                  </a:lnTo>
                  <a:lnTo>
                    <a:pt x="911" y="171"/>
                  </a:lnTo>
                  <a:lnTo>
                    <a:pt x="987" y="209"/>
                  </a:lnTo>
                  <a:lnTo>
                    <a:pt x="1063" y="266"/>
                  </a:lnTo>
                  <a:lnTo>
                    <a:pt x="1120" y="323"/>
                  </a:lnTo>
                  <a:lnTo>
                    <a:pt x="1234" y="493"/>
                  </a:lnTo>
                  <a:lnTo>
                    <a:pt x="1310" y="683"/>
                  </a:lnTo>
                  <a:lnTo>
                    <a:pt x="1347" y="911"/>
                  </a:lnTo>
                  <a:lnTo>
                    <a:pt x="1366" y="1158"/>
                  </a:lnTo>
                  <a:lnTo>
                    <a:pt x="1328" y="1423"/>
                  </a:lnTo>
                  <a:lnTo>
                    <a:pt x="1253" y="1670"/>
                  </a:lnTo>
                  <a:lnTo>
                    <a:pt x="1158" y="1917"/>
                  </a:lnTo>
                  <a:lnTo>
                    <a:pt x="1006" y="2144"/>
                  </a:lnTo>
                  <a:lnTo>
                    <a:pt x="854" y="2353"/>
                  </a:lnTo>
                  <a:lnTo>
                    <a:pt x="664" y="2524"/>
                  </a:lnTo>
                  <a:lnTo>
                    <a:pt x="456" y="2657"/>
                  </a:lnTo>
                  <a:lnTo>
                    <a:pt x="228" y="2770"/>
                  </a:lnTo>
                  <a:lnTo>
                    <a:pt x="0" y="2846"/>
                  </a:lnTo>
                  <a:lnTo>
                    <a:pt x="0" y="2846"/>
                  </a:lnTo>
                  <a:lnTo>
                    <a:pt x="607" y="2808"/>
                  </a:lnTo>
                  <a:lnTo>
                    <a:pt x="1196" y="2808"/>
                  </a:lnTo>
                  <a:lnTo>
                    <a:pt x="1803" y="2846"/>
                  </a:lnTo>
                  <a:lnTo>
                    <a:pt x="2391" y="2922"/>
                  </a:lnTo>
                  <a:lnTo>
                    <a:pt x="2182" y="2827"/>
                  </a:lnTo>
                  <a:lnTo>
                    <a:pt x="2012" y="2695"/>
                  </a:lnTo>
                  <a:lnTo>
                    <a:pt x="1860" y="2543"/>
                  </a:lnTo>
                  <a:lnTo>
                    <a:pt x="1746" y="2372"/>
                  </a:lnTo>
                  <a:lnTo>
                    <a:pt x="1670" y="2163"/>
                  </a:lnTo>
                  <a:lnTo>
                    <a:pt x="1613" y="1936"/>
                  </a:lnTo>
                  <a:lnTo>
                    <a:pt x="1594" y="1689"/>
                  </a:lnTo>
                  <a:lnTo>
                    <a:pt x="1632" y="1423"/>
                  </a:lnTo>
                  <a:lnTo>
                    <a:pt x="1708" y="1158"/>
                  </a:lnTo>
                  <a:lnTo>
                    <a:pt x="1803" y="911"/>
                  </a:lnTo>
                  <a:lnTo>
                    <a:pt x="1936" y="683"/>
                  </a:lnTo>
                  <a:lnTo>
                    <a:pt x="2088" y="493"/>
                  </a:lnTo>
                  <a:lnTo>
                    <a:pt x="2258" y="323"/>
                  </a:lnTo>
                  <a:lnTo>
                    <a:pt x="2448" y="209"/>
                  </a:lnTo>
                  <a:lnTo>
                    <a:pt x="2543" y="152"/>
                  </a:lnTo>
                  <a:lnTo>
                    <a:pt x="2638" y="133"/>
                  </a:lnTo>
                  <a:lnTo>
                    <a:pt x="2752" y="95"/>
                  </a:lnTo>
                  <a:lnTo>
                    <a:pt x="2847" y="95"/>
                  </a:lnTo>
                  <a:lnTo>
                    <a:pt x="2581" y="57"/>
                  </a:lnTo>
                  <a:lnTo>
                    <a:pt x="2296" y="19"/>
                  </a:lnTo>
                  <a:lnTo>
                    <a:pt x="20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8"/>
            <p:cNvSpPr/>
            <p:nvPr/>
          </p:nvSpPr>
          <p:spPr>
            <a:xfrm>
              <a:off x="-143407" y="2407928"/>
              <a:ext cx="204112" cy="99564"/>
            </a:xfrm>
            <a:custGeom>
              <a:avLst/>
              <a:gdLst/>
              <a:ahLst/>
              <a:cxnLst/>
              <a:rect l="l" t="t" r="r" b="b"/>
              <a:pathLst>
                <a:path w="3891" h="1898" extrusionOk="0">
                  <a:moveTo>
                    <a:pt x="456" y="0"/>
                  </a:moveTo>
                  <a:lnTo>
                    <a:pt x="456" y="19"/>
                  </a:lnTo>
                  <a:lnTo>
                    <a:pt x="1" y="1784"/>
                  </a:lnTo>
                  <a:lnTo>
                    <a:pt x="115" y="1613"/>
                  </a:lnTo>
                  <a:lnTo>
                    <a:pt x="285" y="1442"/>
                  </a:lnTo>
                  <a:lnTo>
                    <a:pt x="494" y="1291"/>
                  </a:lnTo>
                  <a:lnTo>
                    <a:pt x="741" y="1158"/>
                  </a:lnTo>
                  <a:lnTo>
                    <a:pt x="1026" y="1044"/>
                  </a:lnTo>
                  <a:lnTo>
                    <a:pt x="1329" y="949"/>
                  </a:lnTo>
                  <a:lnTo>
                    <a:pt x="1633" y="892"/>
                  </a:lnTo>
                  <a:lnTo>
                    <a:pt x="1974" y="873"/>
                  </a:lnTo>
                  <a:lnTo>
                    <a:pt x="2145" y="873"/>
                  </a:lnTo>
                  <a:lnTo>
                    <a:pt x="2297" y="892"/>
                  </a:lnTo>
                  <a:lnTo>
                    <a:pt x="2601" y="968"/>
                  </a:lnTo>
                  <a:lnTo>
                    <a:pt x="2866" y="1082"/>
                  </a:lnTo>
                  <a:lnTo>
                    <a:pt x="3113" y="1215"/>
                  </a:lnTo>
                  <a:lnTo>
                    <a:pt x="3303" y="1366"/>
                  </a:lnTo>
                  <a:lnTo>
                    <a:pt x="3454" y="1537"/>
                  </a:lnTo>
                  <a:lnTo>
                    <a:pt x="3530" y="1632"/>
                  </a:lnTo>
                  <a:lnTo>
                    <a:pt x="3568" y="1708"/>
                  </a:lnTo>
                  <a:lnTo>
                    <a:pt x="3606" y="1803"/>
                  </a:lnTo>
                  <a:lnTo>
                    <a:pt x="3606" y="1898"/>
                  </a:lnTo>
                  <a:lnTo>
                    <a:pt x="3625" y="1898"/>
                  </a:lnTo>
                  <a:lnTo>
                    <a:pt x="3777" y="987"/>
                  </a:lnTo>
                  <a:lnTo>
                    <a:pt x="3891" y="57"/>
                  </a:lnTo>
                  <a:lnTo>
                    <a:pt x="3891" y="38"/>
                  </a:lnTo>
                  <a:lnTo>
                    <a:pt x="3853" y="114"/>
                  </a:lnTo>
                  <a:lnTo>
                    <a:pt x="3796" y="190"/>
                  </a:lnTo>
                  <a:lnTo>
                    <a:pt x="3739" y="266"/>
                  </a:lnTo>
                  <a:lnTo>
                    <a:pt x="3644" y="323"/>
                  </a:lnTo>
                  <a:lnTo>
                    <a:pt x="3454" y="418"/>
                  </a:lnTo>
                  <a:lnTo>
                    <a:pt x="3227" y="494"/>
                  </a:lnTo>
                  <a:lnTo>
                    <a:pt x="2961" y="550"/>
                  </a:lnTo>
                  <a:lnTo>
                    <a:pt x="2657" y="607"/>
                  </a:lnTo>
                  <a:lnTo>
                    <a:pt x="2354" y="626"/>
                  </a:lnTo>
                  <a:lnTo>
                    <a:pt x="1690" y="626"/>
                  </a:lnTo>
                  <a:lnTo>
                    <a:pt x="1405" y="588"/>
                  </a:lnTo>
                  <a:lnTo>
                    <a:pt x="1139" y="532"/>
                  </a:lnTo>
                  <a:lnTo>
                    <a:pt x="912" y="475"/>
                  </a:lnTo>
                  <a:lnTo>
                    <a:pt x="722" y="380"/>
                  </a:lnTo>
                  <a:lnTo>
                    <a:pt x="646" y="342"/>
                  </a:lnTo>
                  <a:lnTo>
                    <a:pt x="570" y="285"/>
                  </a:lnTo>
                  <a:lnTo>
                    <a:pt x="532" y="228"/>
                  </a:lnTo>
                  <a:lnTo>
                    <a:pt x="494" y="152"/>
                  </a:lnTo>
                  <a:lnTo>
                    <a:pt x="475" y="76"/>
                  </a:lnTo>
                  <a:lnTo>
                    <a:pt x="45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8"/>
            <p:cNvSpPr/>
            <p:nvPr/>
          </p:nvSpPr>
          <p:spPr>
            <a:xfrm>
              <a:off x="-66767" y="2014707"/>
              <a:ext cx="106594" cy="108587"/>
            </a:xfrm>
            <a:custGeom>
              <a:avLst/>
              <a:gdLst/>
              <a:ahLst/>
              <a:cxnLst/>
              <a:rect l="l" t="t" r="r" b="b"/>
              <a:pathLst>
                <a:path w="2032" h="2070" extrusionOk="0">
                  <a:moveTo>
                    <a:pt x="1253" y="1"/>
                  </a:moveTo>
                  <a:lnTo>
                    <a:pt x="855" y="20"/>
                  </a:lnTo>
                  <a:lnTo>
                    <a:pt x="456" y="58"/>
                  </a:lnTo>
                  <a:lnTo>
                    <a:pt x="589" y="77"/>
                  </a:lnTo>
                  <a:lnTo>
                    <a:pt x="703" y="134"/>
                  </a:lnTo>
                  <a:lnTo>
                    <a:pt x="798" y="228"/>
                  </a:lnTo>
                  <a:lnTo>
                    <a:pt x="893" y="342"/>
                  </a:lnTo>
                  <a:lnTo>
                    <a:pt x="931" y="475"/>
                  </a:lnTo>
                  <a:lnTo>
                    <a:pt x="969" y="646"/>
                  </a:lnTo>
                  <a:lnTo>
                    <a:pt x="969" y="817"/>
                  </a:lnTo>
                  <a:lnTo>
                    <a:pt x="950" y="1006"/>
                  </a:lnTo>
                  <a:lnTo>
                    <a:pt x="912" y="1196"/>
                  </a:lnTo>
                  <a:lnTo>
                    <a:pt x="817" y="1367"/>
                  </a:lnTo>
                  <a:lnTo>
                    <a:pt x="722" y="1519"/>
                  </a:lnTo>
                  <a:lnTo>
                    <a:pt x="608" y="1671"/>
                  </a:lnTo>
                  <a:lnTo>
                    <a:pt x="475" y="1784"/>
                  </a:lnTo>
                  <a:lnTo>
                    <a:pt x="324" y="1898"/>
                  </a:lnTo>
                  <a:lnTo>
                    <a:pt x="172" y="1974"/>
                  </a:lnTo>
                  <a:lnTo>
                    <a:pt x="1" y="2012"/>
                  </a:lnTo>
                  <a:lnTo>
                    <a:pt x="437" y="1993"/>
                  </a:lnTo>
                  <a:lnTo>
                    <a:pt x="855" y="1993"/>
                  </a:lnTo>
                  <a:lnTo>
                    <a:pt x="1291" y="2031"/>
                  </a:lnTo>
                  <a:lnTo>
                    <a:pt x="1709" y="2069"/>
                  </a:lnTo>
                  <a:lnTo>
                    <a:pt x="1576" y="2012"/>
                  </a:lnTo>
                  <a:lnTo>
                    <a:pt x="1443" y="1917"/>
                  </a:lnTo>
                  <a:lnTo>
                    <a:pt x="1329" y="1803"/>
                  </a:lnTo>
                  <a:lnTo>
                    <a:pt x="1253" y="1690"/>
                  </a:lnTo>
                  <a:lnTo>
                    <a:pt x="1196" y="1538"/>
                  </a:lnTo>
                  <a:lnTo>
                    <a:pt x="1158" y="1367"/>
                  </a:lnTo>
                  <a:lnTo>
                    <a:pt x="1140" y="1196"/>
                  </a:lnTo>
                  <a:lnTo>
                    <a:pt x="1177" y="1006"/>
                  </a:lnTo>
                  <a:lnTo>
                    <a:pt x="1215" y="817"/>
                  </a:lnTo>
                  <a:lnTo>
                    <a:pt x="1291" y="646"/>
                  </a:lnTo>
                  <a:lnTo>
                    <a:pt x="1386" y="475"/>
                  </a:lnTo>
                  <a:lnTo>
                    <a:pt x="1500" y="342"/>
                  </a:lnTo>
                  <a:lnTo>
                    <a:pt x="1614" y="228"/>
                  </a:lnTo>
                  <a:lnTo>
                    <a:pt x="1747" y="134"/>
                  </a:lnTo>
                  <a:lnTo>
                    <a:pt x="1899" y="77"/>
                  </a:lnTo>
                  <a:lnTo>
                    <a:pt x="2031" y="58"/>
                  </a:lnTo>
                  <a:lnTo>
                    <a:pt x="16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8"/>
            <p:cNvSpPr/>
            <p:nvPr/>
          </p:nvSpPr>
          <p:spPr>
            <a:xfrm>
              <a:off x="-85652" y="2039624"/>
              <a:ext cx="145360" cy="70713"/>
            </a:xfrm>
            <a:custGeom>
              <a:avLst/>
              <a:gdLst/>
              <a:ahLst/>
              <a:cxnLst/>
              <a:rect l="l" t="t" r="r" b="b"/>
              <a:pathLst>
                <a:path w="2771" h="1348" extrusionOk="0">
                  <a:moveTo>
                    <a:pt x="8" y="1241"/>
                  </a:moveTo>
                  <a:lnTo>
                    <a:pt x="0" y="1253"/>
                  </a:lnTo>
                  <a:lnTo>
                    <a:pt x="0" y="1272"/>
                  </a:lnTo>
                  <a:lnTo>
                    <a:pt x="8" y="1241"/>
                  </a:lnTo>
                  <a:close/>
                  <a:moveTo>
                    <a:pt x="323" y="0"/>
                  </a:moveTo>
                  <a:lnTo>
                    <a:pt x="8" y="1241"/>
                  </a:lnTo>
                  <a:lnTo>
                    <a:pt x="76" y="1139"/>
                  </a:lnTo>
                  <a:lnTo>
                    <a:pt x="209" y="1025"/>
                  </a:lnTo>
                  <a:lnTo>
                    <a:pt x="361" y="911"/>
                  </a:lnTo>
                  <a:lnTo>
                    <a:pt x="532" y="816"/>
                  </a:lnTo>
                  <a:lnTo>
                    <a:pt x="722" y="740"/>
                  </a:lnTo>
                  <a:lnTo>
                    <a:pt x="949" y="664"/>
                  </a:lnTo>
                  <a:lnTo>
                    <a:pt x="1177" y="626"/>
                  </a:lnTo>
                  <a:lnTo>
                    <a:pt x="1405" y="607"/>
                  </a:lnTo>
                  <a:lnTo>
                    <a:pt x="1632" y="626"/>
                  </a:lnTo>
                  <a:lnTo>
                    <a:pt x="1860" y="683"/>
                  </a:lnTo>
                  <a:lnTo>
                    <a:pt x="2050" y="759"/>
                  </a:lnTo>
                  <a:lnTo>
                    <a:pt x="2221" y="854"/>
                  </a:lnTo>
                  <a:lnTo>
                    <a:pt x="2353" y="968"/>
                  </a:lnTo>
                  <a:lnTo>
                    <a:pt x="2467" y="1082"/>
                  </a:lnTo>
                  <a:lnTo>
                    <a:pt x="2543" y="1215"/>
                  </a:lnTo>
                  <a:lnTo>
                    <a:pt x="2581" y="1347"/>
                  </a:lnTo>
                  <a:lnTo>
                    <a:pt x="2695" y="683"/>
                  </a:lnTo>
                  <a:lnTo>
                    <a:pt x="2771" y="19"/>
                  </a:lnTo>
                  <a:lnTo>
                    <a:pt x="2714" y="133"/>
                  </a:lnTo>
                  <a:lnTo>
                    <a:pt x="2600" y="228"/>
                  </a:lnTo>
                  <a:lnTo>
                    <a:pt x="2467" y="285"/>
                  </a:lnTo>
                  <a:lnTo>
                    <a:pt x="2297" y="342"/>
                  </a:lnTo>
                  <a:lnTo>
                    <a:pt x="2107" y="399"/>
                  </a:lnTo>
                  <a:lnTo>
                    <a:pt x="1898" y="418"/>
                  </a:lnTo>
                  <a:lnTo>
                    <a:pt x="1670" y="437"/>
                  </a:lnTo>
                  <a:lnTo>
                    <a:pt x="1215" y="437"/>
                  </a:lnTo>
                  <a:lnTo>
                    <a:pt x="987" y="418"/>
                  </a:lnTo>
                  <a:lnTo>
                    <a:pt x="816" y="380"/>
                  </a:lnTo>
                  <a:lnTo>
                    <a:pt x="646" y="323"/>
                  </a:lnTo>
                  <a:lnTo>
                    <a:pt x="513" y="266"/>
                  </a:lnTo>
                  <a:lnTo>
                    <a:pt x="418" y="190"/>
                  </a:lnTo>
                  <a:lnTo>
                    <a:pt x="342" y="95"/>
                  </a:lnTo>
                  <a:lnTo>
                    <a:pt x="3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8"/>
            <p:cNvSpPr/>
            <p:nvPr/>
          </p:nvSpPr>
          <p:spPr>
            <a:xfrm>
              <a:off x="-102595" y="1964925"/>
              <a:ext cx="61795" cy="231023"/>
            </a:xfrm>
            <a:custGeom>
              <a:avLst/>
              <a:gdLst/>
              <a:ahLst/>
              <a:cxnLst/>
              <a:rect l="l" t="t" r="r" b="b"/>
              <a:pathLst>
                <a:path w="1178" h="4404" extrusionOk="0">
                  <a:moveTo>
                    <a:pt x="988" y="1"/>
                  </a:moveTo>
                  <a:lnTo>
                    <a:pt x="893" y="115"/>
                  </a:lnTo>
                  <a:lnTo>
                    <a:pt x="760" y="267"/>
                  </a:lnTo>
                  <a:lnTo>
                    <a:pt x="703" y="361"/>
                  </a:lnTo>
                  <a:lnTo>
                    <a:pt x="627" y="456"/>
                  </a:lnTo>
                  <a:lnTo>
                    <a:pt x="513" y="646"/>
                  </a:lnTo>
                  <a:lnTo>
                    <a:pt x="399" y="874"/>
                  </a:lnTo>
                  <a:lnTo>
                    <a:pt x="304" y="1102"/>
                  </a:lnTo>
                  <a:lnTo>
                    <a:pt x="248" y="1215"/>
                  </a:lnTo>
                  <a:lnTo>
                    <a:pt x="210" y="1348"/>
                  </a:lnTo>
                  <a:lnTo>
                    <a:pt x="134" y="1595"/>
                  </a:lnTo>
                  <a:lnTo>
                    <a:pt x="77" y="1861"/>
                  </a:lnTo>
                  <a:lnTo>
                    <a:pt x="39" y="2126"/>
                  </a:lnTo>
                  <a:lnTo>
                    <a:pt x="20" y="2259"/>
                  </a:lnTo>
                  <a:lnTo>
                    <a:pt x="20" y="2316"/>
                  </a:lnTo>
                  <a:lnTo>
                    <a:pt x="20" y="2392"/>
                  </a:lnTo>
                  <a:lnTo>
                    <a:pt x="1" y="2658"/>
                  </a:lnTo>
                  <a:lnTo>
                    <a:pt x="1" y="2771"/>
                  </a:lnTo>
                  <a:lnTo>
                    <a:pt x="20" y="2904"/>
                  </a:lnTo>
                  <a:lnTo>
                    <a:pt x="39" y="3151"/>
                  </a:lnTo>
                  <a:lnTo>
                    <a:pt x="58" y="3379"/>
                  </a:lnTo>
                  <a:lnTo>
                    <a:pt x="96" y="3587"/>
                  </a:lnTo>
                  <a:lnTo>
                    <a:pt x="134" y="3701"/>
                  </a:lnTo>
                  <a:lnTo>
                    <a:pt x="153" y="3796"/>
                  </a:lnTo>
                  <a:lnTo>
                    <a:pt x="191" y="3967"/>
                  </a:lnTo>
                  <a:lnTo>
                    <a:pt x="248" y="4138"/>
                  </a:lnTo>
                  <a:lnTo>
                    <a:pt x="285" y="4270"/>
                  </a:lnTo>
                  <a:lnTo>
                    <a:pt x="342" y="4403"/>
                  </a:lnTo>
                  <a:lnTo>
                    <a:pt x="399" y="4403"/>
                  </a:lnTo>
                  <a:lnTo>
                    <a:pt x="399" y="4384"/>
                  </a:lnTo>
                  <a:lnTo>
                    <a:pt x="361" y="4119"/>
                  </a:lnTo>
                  <a:lnTo>
                    <a:pt x="342" y="3948"/>
                  </a:lnTo>
                  <a:lnTo>
                    <a:pt x="323" y="3758"/>
                  </a:lnTo>
                  <a:lnTo>
                    <a:pt x="304" y="3663"/>
                  </a:lnTo>
                  <a:lnTo>
                    <a:pt x="304" y="3568"/>
                  </a:lnTo>
                  <a:lnTo>
                    <a:pt x="285" y="3360"/>
                  </a:lnTo>
                  <a:lnTo>
                    <a:pt x="285" y="3132"/>
                  </a:lnTo>
                  <a:lnTo>
                    <a:pt x="285" y="2885"/>
                  </a:lnTo>
                  <a:lnTo>
                    <a:pt x="304" y="2411"/>
                  </a:lnTo>
                  <a:lnTo>
                    <a:pt x="304" y="2354"/>
                  </a:lnTo>
                  <a:lnTo>
                    <a:pt x="304" y="2278"/>
                  </a:lnTo>
                  <a:lnTo>
                    <a:pt x="323" y="2164"/>
                  </a:lnTo>
                  <a:lnTo>
                    <a:pt x="361" y="1917"/>
                  </a:lnTo>
                  <a:lnTo>
                    <a:pt x="418" y="1671"/>
                  </a:lnTo>
                  <a:lnTo>
                    <a:pt x="475" y="1424"/>
                  </a:lnTo>
                  <a:lnTo>
                    <a:pt x="551" y="1196"/>
                  </a:lnTo>
                  <a:lnTo>
                    <a:pt x="627" y="969"/>
                  </a:lnTo>
                  <a:lnTo>
                    <a:pt x="722" y="760"/>
                  </a:lnTo>
                  <a:lnTo>
                    <a:pt x="817" y="570"/>
                  </a:lnTo>
                  <a:lnTo>
                    <a:pt x="1026" y="210"/>
                  </a:lnTo>
                  <a:lnTo>
                    <a:pt x="11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8"/>
            <p:cNvSpPr/>
            <p:nvPr/>
          </p:nvSpPr>
          <p:spPr>
            <a:xfrm>
              <a:off x="-156312" y="2294410"/>
              <a:ext cx="65729" cy="310653"/>
            </a:xfrm>
            <a:custGeom>
              <a:avLst/>
              <a:gdLst/>
              <a:ahLst/>
              <a:cxnLst/>
              <a:rect l="l" t="t" r="r" b="b"/>
              <a:pathLst>
                <a:path w="1253" h="5922" extrusionOk="0">
                  <a:moveTo>
                    <a:pt x="1120" y="1"/>
                  </a:moveTo>
                  <a:lnTo>
                    <a:pt x="892" y="380"/>
                  </a:lnTo>
                  <a:lnTo>
                    <a:pt x="759" y="627"/>
                  </a:lnTo>
                  <a:lnTo>
                    <a:pt x="626" y="874"/>
                  </a:lnTo>
                  <a:lnTo>
                    <a:pt x="513" y="1158"/>
                  </a:lnTo>
                  <a:lnTo>
                    <a:pt x="399" y="1462"/>
                  </a:lnTo>
                  <a:lnTo>
                    <a:pt x="342" y="1614"/>
                  </a:lnTo>
                  <a:lnTo>
                    <a:pt x="304" y="1766"/>
                  </a:lnTo>
                  <a:lnTo>
                    <a:pt x="209" y="2088"/>
                  </a:lnTo>
                  <a:lnTo>
                    <a:pt x="133" y="2430"/>
                  </a:lnTo>
                  <a:lnTo>
                    <a:pt x="76" y="2771"/>
                  </a:lnTo>
                  <a:lnTo>
                    <a:pt x="57" y="2942"/>
                  </a:lnTo>
                  <a:lnTo>
                    <a:pt x="38" y="3113"/>
                  </a:lnTo>
                  <a:lnTo>
                    <a:pt x="19" y="3284"/>
                  </a:lnTo>
                  <a:lnTo>
                    <a:pt x="19" y="3455"/>
                  </a:lnTo>
                  <a:lnTo>
                    <a:pt x="0" y="3796"/>
                  </a:lnTo>
                  <a:lnTo>
                    <a:pt x="19" y="4138"/>
                  </a:lnTo>
                  <a:lnTo>
                    <a:pt x="38" y="4441"/>
                  </a:lnTo>
                  <a:lnTo>
                    <a:pt x="57" y="4612"/>
                  </a:lnTo>
                  <a:lnTo>
                    <a:pt x="76" y="4745"/>
                  </a:lnTo>
                  <a:lnTo>
                    <a:pt x="133" y="5030"/>
                  </a:lnTo>
                  <a:lnTo>
                    <a:pt x="190" y="5295"/>
                  </a:lnTo>
                  <a:lnTo>
                    <a:pt x="247" y="5542"/>
                  </a:lnTo>
                  <a:lnTo>
                    <a:pt x="266" y="5656"/>
                  </a:lnTo>
                  <a:lnTo>
                    <a:pt x="304" y="5751"/>
                  </a:lnTo>
                  <a:lnTo>
                    <a:pt x="361" y="5902"/>
                  </a:lnTo>
                  <a:lnTo>
                    <a:pt x="456" y="5921"/>
                  </a:lnTo>
                  <a:lnTo>
                    <a:pt x="418" y="5732"/>
                  </a:lnTo>
                  <a:lnTo>
                    <a:pt x="399" y="5618"/>
                  </a:lnTo>
                  <a:lnTo>
                    <a:pt x="380" y="5504"/>
                  </a:lnTo>
                  <a:lnTo>
                    <a:pt x="342" y="5276"/>
                  </a:lnTo>
                  <a:lnTo>
                    <a:pt x="323" y="5011"/>
                  </a:lnTo>
                  <a:lnTo>
                    <a:pt x="304" y="4726"/>
                  </a:lnTo>
                  <a:lnTo>
                    <a:pt x="285" y="4574"/>
                  </a:lnTo>
                  <a:lnTo>
                    <a:pt x="285" y="4441"/>
                  </a:lnTo>
                  <a:lnTo>
                    <a:pt x="285" y="4119"/>
                  </a:lnTo>
                  <a:lnTo>
                    <a:pt x="285" y="3796"/>
                  </a:lnTo>
                  <a:lnTo>
                    <a:pt x="304" y="3474"/>
                  </a:lnTo>
                  <a:lnTo>
                    <a:pt x="304" y="3322"/>
                  </a:lnTo>
                  <a:lnTo>
                    <a:pt x="323" y="3151"/>
                  </a:lnTo>
                  <a:lnTo>
                    <a:pt x="342" y="2980"/>
                  </a:lnTo>
                  <a:lnTo>
                    <a:pt x="361" y="2809"/>
                  </a:lnTo>
                  <a:lnTo>
                    <a:pt x="418" y="2487"/>
                  </a:lnTo>
                  <a:lnTo>
                    <a:pt x="494" y="2164"/>
                  </a:lnTo>
                  <a:lnTo>
                    <a:pt x="569" y="1842"/>
                  </a:lnTo>
                  <a:lnTo>
                    <a:pt x="645" y="1538"/>
                  </a:lnTo>
                  <a:lnTo>
                    <a:pt x="835" y="969"/>
                  </a:lnTo>
                  <a:lnTo>
                    <a:pt x="930" y="703"/>
                  </a:lnTo>
                  <a:lnTo>
                    <a:pt x="1044" y="456"/>
                  </a:lnTo>
                  <a:lnTo>
                    <a:pt x="1234" y="39"/>
                  </a:lnTo>
                  <a:lnTo>
                    <a:pt x="12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8"/>
            <p:cNvSpPr/>
            <p:nvPr/>
          </p:nvSpPr>
          <p:spPr>
            <a:xfrm>
              <a:off x="-511712" y="1833571"/>
              <a:ext cx="70765" cy="1622563"/>
            </a:xfrm>
            <a:custGeom>
              <a:avLst/>
              <a:gdLst/>
              <a:ahLst/>
              <a:cxnLst/>
              <a:rect l="l" t="t" r="r" b="b"/>
              <a:pathLst>
                <a:path w="1349" h="30931" extrusionOk="0">
                  <a:moveTo>
                    <a:pt x="893" y="0"/>
                  </a:moveTo>
                  <a:lnTo>
                    <a:pt x="1" y="30931"/>
                  </a:lnTo>
                  <a:lnTo>
                    <a:pt x="1348" y="30931"/>
                  </a:lnTo>
                  <a:lnTo>
                    <a:pt x="1139" y="0"/>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8"/>
            <p:cNvSpPr/>
            <p:nvPr/>
          </p:nvSpPr>
          <p:spPr>
            <a:xfrm>
              <a:off x="-657019" y="1956007"/>
              <a:ext cx="399202" cy="16944"/>
            </a:xfrm>
            <a:custGeom>
              <a:avLst/>
              <a:gdLst/>
              <a:ahLst/>
              <a:cxnLst/>
              <a:rect l="l" t="t" r="r" b="b"/>
              <a:pathLst>
                <a:path w="7610" h="323" extrusionOk="0">
                  <a:moveTo>
                    <a:pt x="171" y="0"/>
                  </a:moveTo>
                  <a:lnTo>
                    <a:pt x="95" y="19"/>
                  </a:lnTo>
                  <a:lnTo>
                    <a:pt x="57" y="38"/>
                  </a:lnTo>
                  <a:lnTo>
                    <a:pt x="19" y="95"/>
                  </a:lnTo>
                  <a:lnTo>
                    <a:pt x="0" y="171"/>
                  </a:lnTo>
                  <a:lnTo>
                    <a:pt x="19" y="228"/>
                  </a:lnTo>
                  <a:lnTo>
                    <a:pt x="57" y="285"/>
                  </a:lnTo>
                  <a:lnTo>
                    <a:pt x="95" y="323"/>
                  </a:lnTo>
                  <a:lnTo>
                    <a:pt x="7515" y="323"/>
                  </a:lnTo>
                  <a:lnTo>
                    <a:pt x="7572" y="285"/>
                  </a:lnTo>
                  <a:lnTo>
                    <a:pt x="7591" y="228"/>
                  </a:lnTo>
                  <a:lnTo>
                    <a:pt x="7610" y="171"/>
                  </a:lnTo>
                  <a:lnTo>
                    <a:pt x="7591" y="95"/>
                  </a:lnTo>
                  <a:lnTo>
                    <a:pt x="7572" y="38"/>
                  </a:lnTo>
                  <a:lnTo>
                    <a:pt x="7515" y="19"/>
                  </a:lnTo>
                  <a:lnTo>
                    <a:pt x="74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8"/>
            <p:cNvSpPr/>
            <p:nvPr/>
          </p:nvSpPr>
          <p:spPr>
            <a:xfrm>
              <a:off x="-466913" y="1853453"/>
              <a:ext cx="118501" cy="62792"/>
            </a:xfrm>
            <a:custGeom>
              <a:avLst/>
              <a:gdLst/>
              <a:ahLst/>
              <a:cxnLst/>
              <a:rect l="l" t="t" r="r" b="b"/>
              <a:pathLst>
                <a:path w="2259" h="1197" extrusionOk="0">
                  <a:moveTo>
                    <a:pt x="323" y="1"/>
                  </a:moveTo>
                  <a:lnTo>
                    <a:pt x="209" y="39"/>
                  </a:lnTo>
                  <a:lnTo>
                    <a:pt x="115" y="77"/>
                  </a:lnTo>
                  <a:lnTo>
                    <a:pt x="20" y="115"/>
                  </a:lnTo>
                  <a:lnTo>
                    <a:pt x="1" y="1196"/>
                  </a:lnTo>
                  <a:lnTo>
                    <a:pt x="58" y="1139"/>
                  </a:lnTo>
                  <a:lnTo>
                    <a:pt x="134" y="1063"/>
                  </a:lnTo>
                  <a:lnTo>
                    <a:pt x="228" y="987"/>
                  </a:lnTo>
                  <a:lnTo>
                    <a:pt x="380" y="930"/>
                  </a:lnTo>
                  <a:lnTo>
                    <a:pt x="456" y="911"/>
                  </a:lnTo>
                  <a:lnTo>
                    <a:pt x="665" y="911"/>
                  </a:lnTo>
                  <a:lnTo>
                    <a:pt x="779" y="930"/>
                  </a:lnTo>
                  <a:lnTo>
                    <a:pt x="912" y="949"/>
                  </a:lnTo>
                  <a:lnTo>
                    <a:pt x="1063" y="1006"/>
                  </a:lnTo>
                  <a:lnTo>
                    <a:pt x="1196" y="1044"/>
                  </a:lnTo>
                  <a:lnTo>
                    <a:pt x="1329" y="1063"/>
                  </a:lnTo>
                  <a:lnTo>
                    <a:pt x="1462" y="1082"/>
                  </a:lnTo>
                  <a:lnTo>
                    <a:pt x="1576" y="1063"/>
                  </a:lnTo>
                  <a:lnTo>
                    <a:pt x="1690" y="1044"/>
                  </a:lnTo>
                  <a:lnTo>
                    <a:pt x="1784" y="987"/>
                  </a:lnTo>
                  <a:lnTo>
                    <a:pt x="1879" y="949"/>
                  </a:lnTo>
                  <a:lnTo>
                    <a:pt x="1955" y="893"/>
                  </a:lnTo>
                  <a:lnTo>
                    <a:pt x="2088" y="741"/>
                  </a:lnTo>
                  <a:lnTo>
                    <a:pt x="2183" y="608"/>
                  </a:lnTo>
                  <a:lnTo>
                    <a:pt x="2240" y="475"/>
                  </a:lnTo>
                  <a:lnTo>
                    <a:pt x="2259" y="380"/>
                  </a:lnTo>
                  <a:lnTo>
                    <a:pt x="2145" y="456"/>
                  </a:lnTo>
                  <a:lnTo>
                    <a:pt x="1993" y="513"/>
                  </a:lnTo>
                  <a:lnTo>
                    <a:pt x="1822" y="570"/>
                  </a:lnTo>
                  <a:lnTo>
                    <a:pt x="1614" y="608"/>
                  </a:lnTo>
                  <a:lnTo>
                    <a:pt x="1519" y="608"/>
                  </a:lnTo>
                  <a:lnTo>
                    <a:pt x="1405" y="589"/>
                  </a:lnTo>
                  <a:lnTo>
                    <a:pt x="1310" y="551"/>
                  </a:lnTo>
                  <a:lnTo>
                    <a:pt x="1196" y="494"/>
                  </a:lnTo>
                  <a:lnTo>
                    <a:pt x="1101" y="437"/>
                  </a:lnTo>
                  <a:lnTo>
                    <a:pt x="1006" y="323"/>
                  </a:lnTo>
                  <a:lnTo>
                    <a:pt x="912" y="228"/>
                  </a:lnTo>
                  <a:lnTo>
                    <a:pt x="817" y="152"/>
                  </a:lnTo>
                  <a:lnTo>
                    <a:pt x="722" y="96"/>
                  </a:lnTo>
                  <a:lnTo>
                    <a:pt x="646" y="58"/>
                  </a:lnTo>
                  <a:lnTo>
                    <a:pt x="551" y="20"/>
                  </a:lnTo>
                  <a:lnTo>
                    <a:pt x="4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8"/>
            <p:cNvSpPr/>
            <p:nvPr/>
          </p:nvSpPr>
          <p:spPr>
            <a:xfrm>
              <a:off x="-675956" y="1964925"/>
              <a:ext cx="383307" cy="237003"/>
            </a:xfrm>
            <a:custGeom>
              <a:avLst/>
              <a:gdLst/>
              <a:ahLst/>
              <a:cxnLst/>
              <a:rect l="l" t="t" r="r" b="b"/>
              <a:pathLst>
                <a:path w="7307" h="4518" extrusionOk="0">
                  <a:moveTo>
                    <a:pt x="1007" y="1"/>
                  </a:moveTo>
                  <a:lnTo>
                    <a:pt x="855" y="153"/>
                  </a:lnTo>
                  <a:lnTo>
                    <a:pt x="722" y="324"/>
                  </a:lnTo>
                  <a:lnTo>
                    <a:pt x="608" y="494"/>
                  </a:lnTo>
                  <a:lnTo>
                    <a:pt x="494" y="665"/>
                  </a:lnTo>
                  <a:lnTo>
                    <a:pt x="399" y="836"/>
                  </a:lnTo>
                  <a:lnTo>
                    <a:pt x="323" y="1026"/>
                  </a:lnTo>
                  <a:lnTo>
                    <a:pt x="191" y="1386"/>
                  </a:lnTo>
                  <a:lnTo>
                    <a:pt x="96" y="1747"/>
                  </a:lnTo>
                  <a:lnTo>
                    <a:pt x="39" y="2107"/>
                  </a:lnTo>
                  <a:lnTo>
                    <a:pt x="20" y="2468"/>
                  </a:lnTo>
                  <a:lnTo>
                    <a:pt x="1" y="2809"/>
                  </a:lnTo>
                  <a:lnTo>
                    <a:pt x="20" y="3132"/>
                  </a:lnTo>
                  <a:lnTo>
                    <a:pt x="58" y="3436"/>
                  </a:lnTo>
                  <a:lnTo>
                    <a:pt x="134" y="3929"/>
                  </a:lnTo>
                  <a:lnTo>
                    <a:pt x="210" y="4252"/>
                  </a:lnTo>
                  <a:lnTo>
                    <a:pt x="247" y="4365"/>
                  </a:lnTo>
                  <a:lnTo>
                    <a:pt x="6737" y="4517"/>
                  </a:lnTo>
                  <a:lnTo>
                    <a:pt x="6642" y="3929"/>
                  </a:lnTo>
                  <a:lnTo>
                    <a:pt x="6566" y="3398"/>
                  </a:lnTo>
                  <a:lnTo>
                    <a:pt x="6547" y="2904"/>
                  </a:lnTo>
                  <a:lnTo>
                    <a:pt x="6547" y="2468"/>
                  </a:lnTo>
                  <a:lnTo>
                    <a:pt x="6566" y="2050"/>
                  </a:lnTo>
                  <a:lnTo>
                    <a:pt x="6623" y="1690"/>
                  </a:lnTo>
                  <a:lnTo>
                    <a:pt x="6680" y="1348"/>
                  </a:lnTo>
                  <a:lnTo>
                    <a:pt x="6775" y="1064"/>
                  </a:lnTo>
                  <a:lnTo>
                    <a:pt x="6851" y="798"/>
                  </a:lnTo>
                  <a:lnTo>
                    <a:pt x="6946" y="589"/>
                  </a:lnTo>
                  <a:lnTo>
                    <a:pt x="7041" y="399"/>
                  </a:lnTo>
                  <a:lnTo>
                    <a:pt x="7117" y="248"/>
                  </a:lnTo>
                  <a:lnTo>
                    <a:pt x="7250" y="58"/>
                  </a:lnTo>
                  <a:lnTo>
                    <a:pt x="73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8"/>
            <p:cNvSpPr/>
            <p:nvPr/>
          </p:nvSpPr>
          <p:spPr>
            <a:xfrm>
              <a:off x="-609230" y="1964925"/>
              <a:ext cx="60746" cy="231023"/>
            </a:xfrm>
            <a:custGeom>
              <a:avLst/>
              <a:gdLst/>
              <a:ahLst/>
              <a:cxnLst/>
              <a:rect l="l" t="t" r="r" b="b"/>
              <a:pathLst>
                <a:path w="1158" h="4404" extrusionOk="0">
                  <a:moveTo>
                    <a:pt x="968" y="1"/>
                  </a:moveTo>
                  <a:lnTo>
                    <a:pt x="873" y="115"/>
                  </a:lnTo>
                  <a:lnTo>
                    <a:pt x="740" y="267"/>
                  </a:lnTo>
                  <a:lnTo>
                    <a:pt x="683" y="361"/>
                  </a:lnTo>
                  <a:lnTo>
                    <a:pt x="626" y="456"/>
                  </a:lnTo>
                  <a:lnTo>
                    <a:pt x="494" y="646"/>
                  </a:lnTo>
                  <a:lnTo>
                    <a:pt x="380" y="874"/>
                  </a:lnTo>
                  <a:lnTo>
                    <a:pt x="285" y="1102"/>
                  </a:lnTo>
                  <a:lnTo>
                    <a:pt x="228" y="1215"/>
                  </a:lnTo>
                  <a:lnTo>
                    <a:pt x="190" y="1348"/>
                  </a:lnTo>
                  <a:lnTo>
                    <a:pt x="114" y="1595"/>
                  </a:lnTo>
                  <a:lnTo>
                    <a:pt x="57" y="1861"/>
                  </a:lnTo>
                  <a:lnTo>
                    <a:pt x="19" y="2126"/>
                  </a:lnTo>
                  <a:lnTo>
                    <a:pt x="0" y="2259"/>
                  </a:lnTo>
                  <a:lnTo>
                    <a:pt x="0" y="2316"/>
                  </a:lnTo>
                  <a:lnTo>
                    <a:pt x="0" y="2392"/>
                  </a:lnTo>
                  <a:lnTo>
                    <a:pt x="0" y="2658"/>
                  </a:lnTo>
                  <a:lnTo>
                    <a:pt x="0" y="2771"/>
                  </a:lnTo>
                  <a:lnTo>
                    <a:pt x="0" y="2904"/>
                  </a:lnTo>
                  <a:lnTo>
                    <a:pt x="19" y="3151"/>
                  </a:lnTo>
                  <a:lnTo>
                    <a:pt x="57" y="3379"/>
                  </a:lnTo>
                  <a:lnTo>
                    <a:pt x="95" y="3587"/>
                  </a:lnTo>
                  <a:lnTo>
                    <a:pt x="114" y="3701"/>
                  </a:lnTo>
                  <a:lnTo>
                    <a:pt x="133" y="3796"/>
                  </a:lnTo>
                  <a:lnTo>
                    <a:pt x="190" y="3967"/>
                  </a:lnTo>
                  <a:lnTo>
                    <a:pt x="228" y="4138"/>
                  </a:lnTo>
                  <a:lnTo>
                    <a:pt x="285" y="4270"/>
                  </a:lnTo>
                  <a:lnTo>
                    <a:pt x="323" y="4403"/>
                  </a:lnTo>
                  <a:lnTo>
                    <a:pt x="380" y="4403"/>
                  </a:lnTo>
                  <a:lnTo>
                    <a:pt x="380" y="4384"/>
                  </a:lnTo>
                  <a:lnTo>
                    <a:pt x="342" y="4119"/>
                  </a:lnTo>
                  <a:lnTo>
                    <a:pt x="323" y="3948"/>
                  </a:lnTo>
                  <a:lnTo>
                    <a:pt x="304" y="3758"/>
                  </a:lnTo>
                  <a:lnTo>
                    <a:pt x="285" y="3663"/>
                  </a:lnTo>
                  <a:lnTo>
                    <a:pt x="285" y="3568"/>
                  </a:lnTo>
                  <a:lnTo>
                    <a:pt x="266" y="3360"/>
                  </a:lnTo>
                  <a:lnTo>
                    <a:pt x="266" y="3132"/>
                  </a:lnTo>
                  <a:lnTo>
                    <a:pt x="266" y="2885"/>
                  </a:lnTo>
                  <a:lnTo>
                    <a:pt x="285" y="2411"/>
                  </a:lnTo>
                  <a:lnTo>
                    <a:pt x="285" y="2354"/>
                  </a:lnTo>
                  <a:lnTo>
                    <a:pt x="304" y="2278"/>
                  </a:lnTo>
                  <a:lnTo>
                    <a:pt x="304" y="2164"/>
                  </a:lnTo>
                  <a:lnTo>
                    <a:pt x="361" y="1917"/>
                  </a:lnTo>
                  <a:lnTo>
                    <a:pt x="399" y="1671"/>
                  </a:lnTo>
                  <a:lnTo>
                    <a:pt x="475" y="1424"/>
                  </a:lnTo>
                  <a:lnTo>
                    <a:pt x="532" y="1196"/>
                  </a:lnTo>
                  <a:lnTo>
                    <a:pt x="626" y="969"/>
                  </a:lnTo>
                  <a:lnTo>
                    <a:pt x="721" y="760"/>
                  </a:lnTo>
                  <a:lnTo>
                    <a:pt x="816" y="570"/>
                  </a:lnTo>
                  <a:lnTo>
                    <a:pt x="1006" y="210"/>
                  </a:lnTo>
                  <a:lnTo>
                    <a:pt x="11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8"/>
            <p:cNvSpPr/>
            <p:nvPr/>
          </p:nvSpPr>
          <p:spPr>
            <a:xfrm>
              <a:off x="-447976" y="1964925"/>
              <a:ext cx="60746" cy="234013"/>
            </a:xfrm>
            <a:custGeom>
              <a:avLst/>
              <a:gdLst/>
              <a:ahLst/>
              <a:cxnLst/>
              <a:rect l="l" t="t" r="r" b="b"/>
              <a:pathLst>
                <a:path w="1158" h="4461" extrusionOk="0">
                  <a:moveTo>
                    <a:pt x="968" y="1"/>
                  </a:moveTo>
                  <a:lnTo>
                    <a:pt x="873" y="115"/>
                  </a:lnTo>
                  <a:lnTo>
                    <a:pt x="740" y="267"/>
                  </a:lnTo>
                  <a:lnTo>
                    <a:pt x="683" y="361"/>
                  </a:lnTo>
                  <a:lnTo>
                    <a:pt x="626" y="456"/>
                  </a:lnTo>
                  <a:lnTo>
                    <a:pt x="494" y="646"/>
                  </a:lnTo>
                  <a:lnTo>
                    <a:pt x="380" y="874"/>
                  </a:lnTo>
                  <a:lnTo>
                    <a:pt x="285" y="1102"/>
                  </a:lnTo>
                  <a:lnTo>
                    <a:pt x="228" y="1215"/>
                  </a:lnTo>
                  <a:lnTo>
                    <a:pt x="190" y="1348"/>
                  </a:lnTo>
                  <a:lnTo>
                    <a:pt x="114" y="1595"/>
                  </a:lnTo>
                  <a:lnTo>
                    <a:pt x="57" y="1861"/>
                  </a:lnTo>
                  <a:lnTo>
                    <a:pt x="19" y="2126"/>
                  </a:lnTo>
                  <a:lnTo>
                    <a:pt x="19" y="2259"/>
                  </a:lnTo>
                  <a:lnTo>
                    <a:pt x="0" y="2316"/>
                  </a:lnTo>
                  <a:lnTo>
                    <a:pt x="0" y="2392"/>
                  </a:lnTo>
                  <a:lnTo>
                    <a:pt x="0" y="2658"/>
                  </a:lnTo>
                  <a:lnTo>
                    <a:pt x="0" y="2771"/>
                  </a:lnTo>
                  <a:lnTo>
                    <a:pt x="0" y="2904"/>
                  </a:lnTo>
                  <a:lnTo>
                    <a:pt x="19" y="3151"/>
                  </a:lnTo>
                  <a:lnTo>
                    <a:pt x="57" y="3379"/>
                  </a:lnTo>
                  <a:lnTo>
                    <a:pt x="95" y="3587"/>
                  </a:lnTo>
                  <a:lnTo>
                    <a:pt x="114" y="3701"/>
                  </a:lnTo>
                  <a:lnTo>
                    <a:pt x="133" y="3796"/>
                  </a:lnTo>
                  <a:lnTo>
                    <a:pt x="190" y="3967"/>
                  </a:lnTo>
                  <a:lnTo>
                    <a:pt x="228" y="4138"/>
                  </a:lnTo>
                  <a:lnTo>
                    <a:pt x="285" y="4270"/>
                  </a:lnTo>
                  <a:lnTo>
                    <a:pt x="323" y="4403"/>
                  </a:lnTo>
                  <a:lnTo>
                    <a:pt x="361" y="4460"/>
                  </a:lnTo>
                  <a:lnTo>
                    <a:pt x="399" y="4460"/>
                  </a:lnTo>
                  <a:lnTo>
                    <a:pt x="380" y="4384"/>
                  </a:lnTo>
                  <a:lnTo>
                    <a:pt x="342" y="4119"/>
                  </a:lnTo>
                  <a:lnTo>
                    <a:pt x="323" y="3948"/>
                  </a:lnTo>
                  <a:lnTo>
                    <a:pt x="304" y="3758"/>
                  </a:lnTo>
                  <a:lnTo>
                    <a:pt x="285" y="3663"/>
                  </a:lnTo>
                  <a:lnTo>
                    <a:pt x="285" y="3568"/>
                  </a:lnTo>
                  <a:lnTo>
                    <a:pt x="266" y="3360"/>
                  </a:lnTo>
                  <a:lnTo>
                    <a:pt x="266" y="3132"/>
                  </a:lnTo>
                  <a:lnTo>
                    <a:pt x="266" y="2885"/>
                  </a:lnTo>
                  <a:lnTo>
                    <a:pt x="285" y="2411"/>
                  </a:lnTo>
                  <a:lnTo>
                    <a:pt x="285" y="2354"/>
                  </a:lnTo>
                  <a:lnTo>
                    <a:pt x="304" y="2278"/>
                  </a:lnTo>
                  <a:lnTo>
                    <a:pt x="323" y="2164"/>
                  </a:lnTo>
                  <a:lnTo>
                    <a:pt x="361" y="1917"/>
                  </a:lnTo>
                  <a:lnTo>
                    <a:pt x="399" y="1671"/>
                  </a:lnTo>
                  <a:lnTo>
                    <a:pt x="475" y="1424"/>
                  </a:lnTo>
                  <a:lnTo>
                    <a:pt x="532" y="1196"/>
                  </a:lnTo>
                  <a:lnTo>
                    <a:pt x="626" y="969"/>
                  </a:lnTo>
                  <a:lnTo>
                    <a:pt x="721" y="760"/>
                  </a:lnTo>
                  <a:lnTo>
                    <a:pt x="816" y="570"/>
                  </a:lnTo>
                  <a:lnTo>
                    <a:pt x="1006" y="210"/>
                  </a:lnTo>
                  <a:lnTo>
                    <a:pt x="11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8"/>
            <p:cNvSpPr/>
            <p:nvPr/>
          </p:nvSpPr>
          <p:spPr>
            <a:xfrm>
              <a:off x="-757580" y="2294410"/>
              <a:ext cx="513716" cy="317630"/>
            </a:xfrm>
            <a:custGeom>
              <a:avLst/>
              <a:gdLst/>
              <a:ahLst/>
              <a:cxnLst/>
              <a:rect l="l" t="t" r="r" b="b"/>
              <a:pathLst>
                <a:path w="9793" h="6055" extrusionOk="0">
                  <a:moveTo>
                    <a:pt x="1329" y="1"/>
                  </a:moveTo>
                  <a:lnTo>
                    <a:pt x="1139" y="229"/>
                  </a:lnTo>
                  <a:lnTo>
                    <a:pt x="969" y="437"/>
                  </a:lnTo>
                  <a:lnTo>
                    <a:pt x="798" y="665"/>
                  </a:lnTo>
                  <a:lnTo>
                    <a:pt x="665" y="912"/>
                  </a:lnTo>
                  <a:lnTo>
                    <a:pt x="532" y="1139"/>
                  </a:lnTo>
                  <a:lnTo>
                    <a:pt x="437" y="1386"/>
                  </a:lnTo>
                  <a:lnTo>
                    <a:pt x="342" y="1633"/>
                  </a:lnTo>
                  <a:lnTo>
                    <a:pt x="247" y="1880"/>
                  </a:lnTo>
                  <a:lnTo>
                    <a:pt x="191" y="2126"/>
                  </a:lnTo>
                  <a:lnTo>
                    <a:pt x="134" y="2373"/>
                  </a:lnTo>
                  <a:lnTo>
                    <a:pt x="58" y="2847"/>
                  </a:lnTo>
                  <a:lnTo>
                    <a:pt x="20" y="3322"/>
                  </a:lnTo>
                  <a:lnTo>
                    <a:pt x="1" y="3777"/>
                  </a:lnTo>
                  <a:lnTo>
                    <a:pt x="20" y="4214"/>
                  </a:lnTo>
                  <a:lnTo>
                    <a:pt x="58" y="4612"/>
                  </a:lnTo>
                  <a:lnTo>
                    <a:pt x="115" y="4954"/>
                  </a:lnTo>
                  <a:lnTo>
                    <a:pt x="172" y="5276"/>
                  </a:lnTo>
                  <a:lnTo>
                    <a:pt x="285" y="5713"/>
                  </a:lnTo>
                  <a:lnTo>
                    <a:pt x="323" y="5864"/>
                  </a:lnTo>
                  <a:lnTo>
                    <a:pt x="2316" y="5921"/>
                  </a:lnTo>
                  <a:lnTo>
                    <a:pt x="2411" y="5921"/>
                  </a:lnTo>
                  <a:lnTo>
                    <a:pt x="6547" y="5997"/>
                  </a:lnTo>
                  <a:lnTo>
                    <a:pt x="6623" y="5997"/>
                  </a:lnTo>
                  <a:lnTo>
                    <a:pt x="9033" y="6054"/>
                  </a:lnTo>
                  <a:lnTo>
                    <a:pt x="8957" y="5656"/>
                  </a:lnTo>
                  <a:lnTo>
                    <a:pt x="8881" y="5295"/>
                  </a:lnTo>
                  <a:lnTo>
                    <a:pt x="8806" y="4574"/>
                  </a:lnTo>
                  <a:lnTo>
                    <a:pt x="8768" y="3910"/>
                  </a:lnTo>
                  <a:lnTo>
                    <a:pt x="8768" y="3322"/>
                  </a:lnTo>
                  <a:lnTo>
                    <a:pt x="8806" y="2771"/>
                  </a:lnTo>
                  <a:lnTo>
                    <a:pt x="8862" y="2278"/>
                  </a:lnTo>
                  <a:lnTo>
                    <a:pt x="8957" y="1823"/>
                  </a:lnTo>
                  <a:lnTo>
                    <a:pt x="9071" y="1443"/>
                  </a:lnTo>
                  <a:lnTo>
                    <a:pt x="9185" y="1102"/>
                  </a:lnTo>
                  <a:lnTo>
                    <a:pt x="9299" y="798"/>
                  </a:lnTo>
                  <a:lnTo>
                    <a:pt x="9432" y="551"/>
                  </a:lnTo>
                  <a:lnTo>
                    <a:pt x="9546" y="361"/>
                  </a:lnTo>
                  <a:lnTo>
                    <a:pt x="9716" y="96"/>
                  </a:lnTo>
                  <a:lnTo>
                    <a:pt x="97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8"/>
            <p:cNvSpPr/>
            <p:nvPr/>
          </p:nvSpPr>
          <p:spPr>
            <a:xfrm>
              <a:off x="-654029" y="2294410"/>
              <a:ext cx="64733" cy="310653"/>
            </a:xfrm>
            <a:custGeom>
              <a:avLst/>
              <a:gdLst/>
              <a:ahLst/>
              <a:cxnLst/>
              <a:rect l="l" t="t" r="r" b="b"/>
              <a:pathLst>
                <a:path w="1234" h="5922" extrusionOk="0">
                  <a:moveTo>
                    <a:pt x="1101" y="1"/>
                  </a:moveTo>
                  <a:lnTo>
                    <a:pt x="873" y="380"/>
                  </a:lnTo>
                  <a:lnTo>
                    <a:pt x="759" y="627"/>
                  </a:lnTo>
                  <a:lnTo>
                    <a:pt x="626" y="874"/>
                  </a:lnTo>
                  <a:lnTo>
                    <a:pt x="513" y="1158"/>
                  </a:lnTo>
                  <a:lnTo>
                    <a:pt x="399" y="1462"/>
                  </a:lnTo>
                  <a:lnTo>
                    <a:pt x="342" y="1614"/>
                  </a:lnTo>
                  <a:lnTo>
                    <a:pt x="285" y="1766"/>
                  </a:lnTo>
                  <a:lnTo>
                    <a:pt x="190" y="2088"/>
                  </a:lnTo>
                  <a:lnTo>
                    <a:pt x="133" y="2430"/>
                  </a:lnTo>
                  <a:lnTo>
                    <a:pt x="76" y="2771"/>
                  </a:lnTo>
                  <a:lnTo>
                    <a:pt x="38" y="2942"/>
                  </a:lnTo>
                  <a:lnTo>
                    <a:pt x="19" y="3113"/>
                  </a:lnTo>
                  <a:lnTo>
                    <a:pt x="19" y="3284"/>
                  </a:lnTo>
                  <a:lnTo>
                    <a:pt x="0" y="3455"/>
                  </a:lnTo>
                  <a:lnTo>
                    <a:pt x="0" y="3796"/>
                  </a:lnTo>
                  <a:lnTo>
                    <a:pt x="0" y="4138"/>
                  </a:lnTo>
                  <a:lnTo>
                    <a:pt x="38" y="4441"/>
                  </a:lnTo>
                  <a:lnTo>
                    <a:pt x="57" y="4612"/>
                  </a:lnTo>
                  <a:lnTo>
                    <a:pt x="76" y="4745"/>
                  </a:lnTo>
                  <a:lnTo>
                    <a:pt x="114" y="5030"/>
                  </a:lnTo>
                  <a:lnTo>
                    <a:pt x="171" y="5295"/>
                  </a:lnTo>
                  <a:lnTo>
                    <a:pt x="228" y="5542"/>
                  </a:lnTo>
                  <a:lnTo>
                    <a:pt x="266" y="5656"/>
                  </a:lnTo>
                  <a:lnTo>
                    <a:pt x="304" y="5751"/>
                  </a:lnTo>
                  <a:lnTo>
                    <a:pt x="342" y="5921"/>
                  </a:lnTo>
                  <a:lnTo>
                    <a:pt x="437" y="5921"/>
                  </a:lnTo>
                  <a:lnTo>
                    <a:pt x="418" y="5732"/>
                  </a:lnTo>
                  <a:lnTo>
                    <a:pt x="399" y="5618"/>
                  </a:lnTo>
                  <a:lnTo>
                    <a:pt x="380" y="5504"/>
                  </a:lnTo>
                  <a:lnTo>
                    <a:pt x="342" y="5276"/>
                  </a:lnTo>
                  <a:lnTo>
                    <a:pt x="323" y="5011"/>
                  </a:lnTo>
                  <a:lnTo>
                    <a:pt x="285" y="4726"/>
                  </a:lnTo>
                  <a:lnTo>
                    <a:pt x="285" y="4574"/>
                  </a:lnTo>
                  <a:lnTo>
                    <a:pt x="285" y="4441"/>
                  </a:lnTo>
                  <a:lnTo>
                    <a:pt x="266" y="4119"/>
                  </a:lnTo>
                  <a:lnTo>
                    <a:pt x="266" y="3796"/>
                  </a:lnTo>
                  <a:lnTo>
                    <a:pt x="285" y="3474"/>
                  </a:lnTo>
                  <a:lnTo>
                    <a:pt x="304" y="3322"/>
                  </a:lnTo>
                  <a:lnTo>
                    <a:pt x="323" y="3151"/>
                  </a:lnTo>
                  <a:lnTo>
                    <a:pt x="342" y="2980"/>
                  </a:lnTo>
                  <a:lnTo>
                    <a:pt x="361" y="2809"/>
                  </a:lnTo>
                  <a:lnTo>
                    <a:pt x="418" y="2487"/>
                  </a:lnTo>
                  <a:lnTo>
                    <a:pt x="475" y="2164"/>
                  </a:lnTo>
                  <a:lnTo>
                    <a:pt x="551" y="1842"/>
                  </a:lnTo>
                  <a:lnTo>
                    <a:pt x="645" y="1538"/>
                  </a:lnTo>
                  <a:lnTo>
                    <a:pt x="835" y="969"/>
                  </a:lnTo>
                  <a:lnTo>
                    <a:pt x="930" y="703"/>
                  </a:lnTo>
                  <a:lnTo>
                    <a:pt x="1025" y="456"/>
                  </a:lnTo>
                  <a:lnTo>
                    <a:pt x="1215" y="39"/>
                  </a:lnTo>
                  <a:lnTo>
                    <a:pt x="12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8"/>
            <p:cNvSpPr/>
            <p:nvPr/>
          </p:nvSpPr>
          <p:spPr>
            <a:xfrm>
              <a:off x="-434074" y="2294410"/>
              <a:ext cx="64785" cy="314640"/>
            </a:xfrm>
            <a:custGeom>
              <a:avLst/>
              <a:gdLst/>
              <a:ahLst/>
              <a:cxnLst/>
              <a:rect l="l" t="t" r="r" b="b"/>
              <a:pathLst>
                <a:path w="1235" h="5998" extrusionOk="0">
                  <a:moveTo>
                    <a:pt x="1102" y="1"/>
                  </a:moveTo>
                  <a:lnTo>
                    <a:pt x="874" y="380"/>
                  </a:lnTo>
                  <a:lnTo>
                    <a:pt x="741" y="627"/>
                  </a:lnTo>
                  <a:lnTo>
                    <a:pt x="627" y="874"/>
                  </a:lnTo>
                  <a:lnTo>
                    <a:pt x="494" y="1158"/>
                  </a:lnTo>
                  <a:lnTo>
                    <a:pt x="380" y="1462"/>
                  </a:lnTo>
                  <a:lnTo>
                    <a:pt x="342" y="1614"/>
                  </a:lnTo>
                  <a:lnTo>
                    <a:pt x="286" y="1766"/>
                  </a:lnTo>
                  <a:lnTo>
                    <a:pt x="191" y="2088"/>
                  </a:lnTo>
                  <a:lnTo>
                    <a:pt x="115" y="2430"/>
                  </a:lnTo>
                  <a:lnTo>
                    <a:pt x="58" y="2771"/>
                  </a:lnTo>
                  <a:lnTo>
                    <a:pt x="39" y="2942"/>
                  </a:lnTo>
                  <a:lnTo>
                    <a:pt x="20" y="3113"/>
                  </a:lnTo>
                  <a:lnTo>
                    <a:pt x="1" y="3284"/>
                  </a:lnTo>
                  <a:lnTo>
                    <a:pt x="1" y="3455"/>
                  </a:lnTo>
                  <a:lnTo>
                    <a:pt x="1" y="3796"/>
                  </a:lnTo>
                  <a:lnTo>
                    <a:pt x="1" y="4138"/>
                  </a:lnTo>
                  <a:lnTo>
                    <a:pt x="39" y="4441"/>
                  </a:lnTo>
                  <a:lnTo>
                    <a:pt x="39" y="4612"/>
                  </a:lnTo>
                  <a:lnTo>
                    <a:pt x="77" y="4745"/>
                  </a:lnTo>
                  <a:lnTo>
                    <a:pt x="115" y="5030"/>
                  </a:lnTo>
                  <a:lnTo>
                    <a:pt x="172" y="5295"/>
                  </a:lnTo>
                  <a:lnTo>
                    <a:pt x="229" y="5542"/>
                  </a:lnTo>
                  <a:lnTo>
                    <a:pt x="267" y="5656"/>
                  </a:lnTo>
                  <a:lnTo>
                    <a:pt x="305" y="5751"/>
                  </a:lnTo>
                  <a:lnTo>
                    <a:pt x="361" y="5940"/>
                  </a:lnTo>
                  <a:lnTo>
                    <a:pt x="380" y="5997"/>
                  </a:lnTo>
                  <a:lnTo>
                    <a:pt x="456" y="5997"/>
                  </a:lnTo>
                  <a:lnTo>
                    <a:pt x="437" y="5921"/>
                  </a:lnTo>
                  <a:lnTo>
                    <a:pt x="399" y="5732"/>
                  </a:lnTo>
                  <a:lnTo>
                    <a:pt x="380" y="5618"/>
                  </a:lnTo>
                  <a:lnTo>
                    <a:pt x="380" y="5504"/>
                  </a:lnTo>
                  <a:lnTo>
                    <a:pt x="342" y="5276"/>
                  </a:lnTo>
                  <a:lnTo>
                    <a:pt x="305" y="5011"/>
                  </a:lnTo>
                  <a:lnTo>
                    <a:pt x="286" y="4726"/>
                  </a:lnTo>
                  <a:lnTo>
                    <a:pt x="286" y="4574"/>
                  </a:lnTo>
                  <a:lnTo>
                    <a:pt x="267" y="4441"/>
                  </a:lnTo>
                  <a:lnTo>
                    <a:pt x="267" y="4119"/>
                  </a:lnTo>
                  <a:lnTo>
                    <a:pt x="267" y="3796"/>
                  </a:lnTo>
                  <a:lnTo>
                    <a:pt x="286" y="3474"/>
                  </a:lnTo>
                  <a:lnTo>
                    <a:pt x="305" y="3322"/>
                  </a:lnTo>
                  <a:lnTo>
                    <a:pt x="324" y="3151"/>
                  </a:lnTo>
                  <a:lnTo>
                    <a:pt x="342" y="2980"/>
                  </a:lnTo>
                  <a:lnTo>
                    <a:pt x="361" y="2809"/>
                  </a:lnTo>
                  <a:lnTo>
                    <a:pt x="418" y="2487"/>
                  </a:lnTo>
                  <a:lnTo>
                    <a:pt x="475" y="2164"/>
                  </a:lnTo>
                  <a:lnTo>
                    <a:pt x="551" y="1842"/>
                  </a:lnTo>
                  <a:lnTo>
                    <a:pt x="646" y="1538"/>
                  </a:lnTo>
                  <a:lnTo>
                    <a:pt x="817" y="969"/>
                  </a:lnTo>
                  <a:lnTo>
                    <a:pt x="931" y="703"/>
                  </a:lnTo>
                  <a:lnTo>
                    <a:pt x="1026" y="456"/>
                  </a:lnTo>
                  <a:lnTo>
                    <a:pt x="1215" y="39"/>
                  </a:lnTo>
                  <a:lnTo>
                    <a:pt x="12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8"/>
            <p:cNvSpPr/>
            <p:nvPr/>
          </p:nvSpPr>
          <p:spPr>
            <a:xfrm>
              <a:off x="-731666" y="2283499"/>
              <a:ext cx="534594" cy="22924"/>
            </a:xfrm>
            <a:custGeom>
              <a:avLst/>
              <a:gdLst/>
              <a:ahLst/>
              <a:cxnLst/>
              <a:rect l="l" t="t" r="r" b="b"/>
              <a:pathLst>
                <a:path w="10191" h="437" extrusionOk="0">
                  <a:moveTo>
                    <a:pt x="209" y="0"/>
                  </a:moveTo>
                  <a:lnTo>
                    <a:pt x="133" y="19"/>
                  </a:lnTo>
                  <a:lnTo>
                    <a:pt x="57" y="57"/>
                  </a:lnTo>
                  <a:lnTo>
                    <a:pt x="19" y="133"/>
                  </a:lnTo>
                  <a:lnTo>
                    <a:pt x="0" y="209"/>
                  </a:lnTo>
                  <a:lnTo>
                    <a:pt x="19" y="304"/>
                  </a:lnTo>
                  <a:lnTo>
                    <a:pt x="57" y="380"/>
                  </a:lnTo>
                  <a:lnTo>
                    <a:pt x="133" y="418"/>
                  </a:lnTo>
                  <a:lnTo>
                    <a:pt x="209" y="437"/>
                  </a:lnTo>
                  <a:lnTo>
                    <a:pt x="9962" y="437"/>
                  </a:lnTo>
                  <a:lnTo>
                    <a:pt x="10057" y="418"/>
                  </a:lnTo>
                  <a:lnTo>
                    <a:pt x="10114" y="380"/>
                  </a:lnTo>
                  <a:lnTo>
                    <a:pt x="10171" y="304"/>
                  </a:lnTo>
                  <a:lnTo>
                    <a:pt x="10190" y="209"/>
                  </a:lnTo>
                  <a:lnTo>
                    <a:pt x="10171" y="133"/>
                  </a:lnTo>
                  <a:lnTo>
                    <a:pt x="10114" y="57"/>
                  </a:lnTo>
                  <a:lnTo>
                    <a:pt x="10057" y="19"/>
                  </a:lnTo>
                  <a:lnTo>
                    <a:pt x="9962" y="0"/>
                  </a:lnTo>
                  <a:close/>
                </a:path>
              </a:pathLst>
            </a:custGeom>
            <a:solidFill>
              <a:srgbClr val="885E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8"/>
            <p:cNvSpPr/>
            <p:nvPr/>
          </p:nvSpPr>
          <p:spPr>
            <a:xfrm>
              <a:off x="-909864" y="2715487"/>
              <a:ext cx="802337" cy="495776"/>
            </a:xfrm>
            <a:custGeom>
              <a:avLst/>
              <a:gdLst/>
              <a:ahLst/>
              <a:cxnLst/>
              <a:rect l="l" t="t" r="r" b="b"/>
              <a:pathLst>
                <a:path w="15295" h="9451" extrusionOk="0">
                  <a:moveTo>
                    <a:pt x="2088" y="1"/>
                  </a:moveTo>
                  <a:lnTo>
                    <a:pt x="1784" y="323"/>
                  </a:lnTo>
                  <a:lnTo>
                    <a:pt x="1500" y="684"/>
                  </a:lnTo>
                  <a:lnTo>
                    <a:pt x="1253" y="1044"/>
                  </a:lnTo>
                  <a:lnTo>
                    <a:pt x="1025" y="1405"/>
                  </a:lnTo>
                  <a:lnTo>
                    <a:pt x="835" y="1765"/>
                  </a:lnTo>
                  <a:lnTo>
                    <a:pt x="665" y="2145"/>
                  </a:lnTo>
                  <a:lnTo>
                    <a:pt x="513" y="2524"/>
                  </a:lnTo>
                  <a:lnTo>
                    <a:pt x="380" y="2904"/>
                  </a:lnTo>
                  <a:lnTo>
                    <a:pt x="285" y="3303"/>
                  </a:lnTo>
                  <a:lnTo>
                    <a:pt x="190" y="3682"/>
                  </a:lnTo>
                  <a:lnTo>
                    <a:pt x="133" y="4062"/>
                  </a:lnTo>
                  <a:lnTo>
                    <a:pt x="76" y="4441"/>
                  </a:lnTo>
                  <a:lnTo>
                    <a:pt x="38" y="4821"/>
                  </a:lnTo>
                  <a:lnTo>
                    <a:pt x="19" y="5181"/>
                  </a:lnTo>
                  <a:lnTo>
                    <a:pt x="1" y="5542"/>
                  </a:lnTo>
                  <a:lnTo>
                    <a:pt x="1" y="5902"/>
                  </a:lnTo>
                  <a:lnTo>
                    <a:pt x="38" y="6566"/>
                  </a:lnTo>
                  <a:lnTo>
                    <a:pt x="95" y="7193"/>
                  </a:lnTo>
                  <a:lnTo>
                    <a:pt x="171" y="7743"/>
                  </a:lnTo>
                  <a:lnTo>
                    <a:pt x="266" y="8217"/>
                  </a:lnTo>
                  <a:lnTo>
                    <a:pt x="342" y="8616"/>
                  </a:lnTo>
                  <a:lnTo>
                    <a:pt x="418" y="8919"/>
                  </a:lnTo>
                  <a:lnTo>
                    <a:pt x="494" y="9166"/>
                  </a:lnTo>
                  <a:lnTo>
                    <a:pt x="2467" y="9204"/>
                  </a:lnTo>
                  <a:lnTo>
                    <a:pt x="2562" y="9204"/>
                  </a:lnTo>
                  <a:lnTo>
                    <a:pt x="7211" y="9299"/>
                  </a:lnTo>
                  <a:lnTo>
                    <a:pt x="7306" y="9299"/>
                  </a:lnTo>
                  <a:lnTo>
                    <a:pt x="12885" y="9432"/>
                  </a:lnTo>
                  <a:lnTo>
                    <a:pt x="12942" y="9432"/>
                  </a:lnTo>
                  <a:lnTo>
                    <a:pt x="14118" y="9451"/>
                  </a:lnTo>
                  <a:lnTo>
                    <a:pt x="13986" y="8843"/>
                  </a:lnTo>
                  <a:lnTo>
                    <a:pt x="13891" y="8255"/>
                  </a:lnTo>
                  <a:lnTo>
                    <a:pt x="13815" y="7686"/>
                  </a:lnTo>
                  <a:lnTo>
                    <a:pt x="13758" y="7136"/>
                  </a:lnTo>
                  <a:lnTo>
                    <a:pt x="13701" y="6604"/>
                  </a:lnTo>
                  <a:lnTo>
                    <a:pt x="13682" y="6111"/>
                  </a:lnTo>
                  <a:lnTo>
                    <a:pt x="13682" y="5637"/>
                  </a:lnTo>
                  <a:lnTo>
                    <a:pt x="13682" y="5162"/>
                  </a:lnTo>
                  <a:lnTo>
                    <a:pt x="13720" y="4726"/>
                  </a:lnTo>
                  <a:lnTo>
                    <a:pt x="13758" y="4308"/>
                  </a:lnTo>
                  <a:lnTo>
                    <a:pt x="13796" y="3910"/>
                  </a:lnTo>
                  <a:lnTo>
                    <a:pt x="13853" y="3530"/>
                  </a:lnTo>
                  <a:lnTo>
                    <a:pt x="13929" y="3189"/>
                  </a:lnTo>
                  <a:lnTo>
                    <a:pt x="13986" y="2847"/>
                  </a:lnTo>
                  <a:lnTo>
                    <a:pt x="14156" y="2221"/>
                  </a:lnTo>
                  <a:lnTo>
                    <a:pt x="14346" y="1690"/>
                  </a:lnTo>
                  <a:lnTo>
                    <a:pt x="14536" y="1234"/>
                  </a:lnTo>
                  <a:lnTo>
                    <a:pt x="14726" y="855"/>
                  </a:lnTo>
                  <a:lnTo>
                    <a:pt x="14896" y="532"/>
                  </a:lnTo>
                  <a:lnTo>
                    <a:pt x="15048" y="304"/>
                  </a:lnTo>
                  <a:lnTo>
                    <a:pt x="15181" y="134"/>
                  </a:lnTo>
                  <a:lnTo>
                    <a:pt x="152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8"/>
            <p:cNvSpPr/>
            <p:nvPr/>
          </p:nvSpPr>
          <p:spPr>
            <a:xfrm>
              <a:off x="-821263" y="2715487"/>
              <a:ext cx="81676" cy="482819"/>
            </a:xfrm>
            <a:custGeom>
              <a:avLst/>
              <a:gdLst/>
              <a:ahLst/>
              <a:cxnLst/>
              <a:rect l="l" t="t" r="r" b="b"/>
              <a:pathLst>
                <a:path w="1557" h="9204" extrusionOk="0">
                  <a:moveTo>
                    <a:pt x="1424" y="1"/>
                  </a:moveTo>
                  <a:lnTo>
                    <a:pt x="1291" y="228"/>
                  </a:lnTo>
                  <a:lnTo>
                    <a:pt x="1139" y="513"/>
                  </a:lnTo>
                  <a:lnTo>
                    <a:pt x="1044" y="665"/>
                  </a:lnTo>
                  <a:lnTo>
                    <a:pt x="968" y="836"/>
                  </a:lnTo>
                  <a:lnTo>
                    <a:pt x="797" y="1196"/>
                  </a:lnTo>
                  <a:lnTo>
                    <a:pt x="646" y="1595"/>
                  </a:lnTo>
                  <a:lnTo>
                    <a:pt x="570" y="1803"/>
                  </a:lnTo>
                  <a:lnTo>
                    <a:pt x="532" y="1917"/>
                  </a:lnTo>
                  <a:lnTo>
                    <a:pt x="494" y="2031"/>
                  </a:lnTo>
                  <a:lnTo>
                    <a:pt x="418" y="2240"/>
                  </a:lnTo>
                  <a:lnTo>
                    <a:pt x="361" y="2468"/>
                  </a:lnTo>
                  <a:lnTo>
                    <a:pt x="247" y="2942"/>
                  </a:lnTo>
                  <a:lnTo>
                    <a:pt x="152" y="3435"/>
                  </a:lnTo>
                  <a:lnTo>
                    <a:pt x="114" y="3701"/>
                  </a:lnTo>
                  <a:lnTo>
                    <a:pt x="76" y="3948"/>
                  </a:lnTo>
                  <a:lnTo>
                    <a:pt x="38" y="4194"/>
                  </a:lnTo>
                  <a:lnTo>
                    <a:pt x="19" y="4460"/>
                  </a:lnTo>
                  <a:lnTo>
                    <a:pt x="0" y="4707"/>
                  </a:lnTo>
                  <a:lnTo>
                    <a:pt x="0" y="4972"/>
                  </a:lnTo>
                  <a:lnTo>
                    <a:pt x="0" y="5105"/>
                  </a:lnTo>
                  <a:lnTo>
                    <a:pt x="0" y="5219"/>
                  </a:lnTo>
                  <a:lnTo>
                    <a:pt x="0" y="5485"/>
                  </a:lnTo>
                  <a:lnTo>
                    <a:pt x="19" y="5978"/>
                  </a:lnTo>
                  <a:lnTo>
                    <a:pt x="76" y="6471"/>
                  </a:lnTo>
                  <a:lnTo>
                    <a:pt x="76" y="6585"/>
                  </a:lnTo>
                  <a:lnTo>
                    <a:pt x="95" y="6699"/>
                  </a:lnTo>
                  <a:lnTo>
                    <a:pt x="133" y="6927"/>
                  </a:lnTo>
                  <a:lnTo>
                    <a:pt x="209" y="7382"/>
                  </a:lnTo>
                  <a:lnTo>
                    <a:pt x="266" y="7591"/>
                  </a:lnTo>
                  <a:lnTo>
                    <a:pt x="304" y="7800"/>
                  </a:lnTo>
                  <a:lnTo>
                    <a:pt x="418" y="8179"/>
                  </a:lnTo>
                  <a:lnTo>
                    <a:pt x="532" y="8521"/>
                  </a:lnTo>
                  <a:lnTo>
                    <a:pt x="627" y="8843"/>
                  </a:lnTo>
                  <a:lnTo>
                    <a:pt x="778" y="9204"/>
                  </a:lnTo>
                  <a:lnTo>
                    <a:pt x="873" y="9204"/>
                  </a:lnTo>
                  <a:lnTo>
                    <a:pt x="835" y="9071"/>
                  </a:lnTo>
                  <a:lnTo>
                    <a:pt x="778" y="8805"/>
                  </a:lnTo>
                  <a:lnTo>
                    <a:pt x="740" y="8654"/>
                  </a:lnTo>
                  <a:lnTo>
                    <a:pt x="702" y="8483"/>
                  </a:lnTo>
                  <a:lnTo>
                    <a:pt x="627" y="8122"/>
                  </a:lnTo>
                  <a:lnTo>
                    <a:pt x="570" y="7743"/>
                  </a:lnTo>
                  <a:lnTo>
                    <a:pt x="532" y="7534"/>
                  </a:lnTo>
                  <a:lnTo>
                    <a:pt x="494" y="7325"/>
                  </a:lnTo>
                  <a:lnTo>
                    <a:pt x="437" y="6889"/>
                  </a:lnTo>
                  <a:lnTo>
                    <a:pt x="418" y="6661"/>
                  </a:lnTo>
                  <a:lnTo>
                    <a:pt x="418" y="6547"/>
                  </a:lnTo>
                  <a:lnTo>
                    <a:pt x="399" y="6434"/>
                  </a:lnTo>
                  <a:lnTo>
                    <a:pt x="380" y="6206"/>
                  </a:lnTo>
                  <a:lnTo>
                    <a:pt x="380" y="5959"/>
                  </a:lnTo>
                  <a:lnTo>
                    <a:pt x="361" y="5712"/>
                  </a:lnTo>
                  <a:lnTo>
                    <a:pt x="361" y="5599"/>
                  </a:lnTo>
                  <a:lnTo>
                    <a:pt x="361" y="5466"/>
                  </a:lnTo>
                  <a:lnTo>
                    <a:pt x="361" y="5238"/>
                  </a:lnTo>
                  <a:lnTo>
                    <a:pt x="361" y="5105"/>
                  </a:lnTo>
                  <a:lnTo>
                    <a:pt x="380" y="4972"/>
                  </a:lnTo>
                  <a:lnTo>
                    <a:pt x="380" y="4726"/>
                  </a:lnTo>
                  <a:lnTo>
                    <a:pt x="399" y="4479"/>
                  </a:lnTo>
                  <a:lnTo>
                    <a:pt x="418" y="4232"/>
                  </a:lnTo>
                  <a:lnTo>
                    <a:pt x="437" y="3986"/>
                  </a:lnTo>
                  <a:lnTo>
                    <a:pt x="513" y="3492"/>
                  </a:lnTo>
                  <a:lnTo>
                    <a:pt x="551" y="3265"/>
                  </a:lnTo>
                  <a:lnTo>
                    <a:pt x="589" y="3018"/>
                  </a:lnTo>
                  <a:lnTo>
                    <a:pt x="683" y="2562"/>
                  </a:lnTo>
                  <a:lnTo>
                    <a:pt x="740" y="2335"/>
                  </a:lnTo>
                  <a:lnTo>
                    <a:pt x="797" y="2107"/>
                  </a:lnTo>
                  <a:lnTo>
                    <a:pt x="816" y="2012"/>
                  </a:lnTo>
                  <a:lnTo>
                    <a:pt x="854" y="1898"/>
                  </a:lnTo>
                  <a:lnTo>
                    <a:pt x="911" y="1690"/>
                  </a:lnTo>
                  <a:lnTo>
                    <a:pt x="1044" y="1291"/>
                  </a:lnTo>
                  <a:lnTo>
                    <a:pt x="1101" y="1101"/>
                  </a:lnTo>
                  <a:lnTo>
                    <a:pt x="1177" y="912"/>
                  </a:lnTo>
                  <a:lnTo>
                    <a:pt x="1424" y="285"/>
                  </a:lnTo>
                  <a:lnTo>
                    <a:pt x="155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8"/>
            <p:cNvSpPr/>
            <p:nvPr/>
          </p:nvSpPr>
          <p:spPr>
            <a:xfrm>
              <a:off x="-574398" y="2715487"/>
              <a:ext cx="81676" cy="487802"/>
            </a:xfrm>
            <a:custGeom>
              <a:avLst/>
              <a:gdLst/>
              <a:ahLst/>
              <a:cxnLst/>
              <a:rect l="l" t="t" r="r" b="b"/>
              <a:pathLst>
                <a:path w="1557" h="9299" extrusionOk="0">
                  <a:moveTo>
                    <a:pt x="1442" y="1"/>
                  </a:moveTo>
                  <a:lnTo>
                    <a:pt x="1310" y="228"/>
                  </a:lnTo>
                  <a:lnTo>
                    <a:pt x="1139" y="513"/>
                  </a:lnTo>
                  <a:lnTo>
                    <a:pt x="1063" y="665"/>
                  </a:lnTo>
                  <a:lnTo>
                    <a:pt x="968" y="836"/>
                  </a:lnTo>
                  <a:lnTo>
                    <a:pt x="816" y="1196"/>
                  </a:lnTo>
                  <a:lnTo>
                    <a:pt x="646" y="1595"/>
                  </a:lnTo>
                  <a:lnTo>
                    <a:pt x="570" y="1803"/>
                  </a:lnTo>
                  <a:lnTo>
                    <a:pt x="532" y="1917"/>
                  </a:lnTo>
                  <a:lnTo>
                    <a:pt x="494" y="2031"/>
                  </a:lnTo>
                  <a:lnTo>
                    <a:pt x="437" y="2240"/>
                  </a:lnTo>
                  <a:lnTo>
                    <a:pt x="361" y="2468"/>
                  </a:lnTo>
                  <a:lnTo>
                    <a:pt x="247" y="2942"/>
                  </a:lnTo>
                  <a:lnTo>
                    <a:pt x="152" y="3435"/>
                  </a:lnTo>
                  <a:lnTo>
                    <a:pt x="114" y="3701"/>
                  </a:lnTo>
                  <a:lnTo>
                    <a:pt x="76" y="3948"/>
                  </a:lnTo>
                  <a:lnTo>
                    <a:pt x="38" y="4194"/>
                  </a:lnTo>
                  <a:lnTo>
                    <a:pt x="19" y="4460"/>
                  </a:lnTo>
                  <a:lnTo>
                    <a:pt x="19" y="4707"/>
                  </a:lnTo>
                  <a:lnTo>
                    <a:pt x="0" y="4972"/>
                  </a:lnTo>
                  <a:lnTo>
                    <a:pt x="0" y="5105"/>
                  </a:lnTo>
                  <a:lnTo>
                    <a:pt x="0" y="5219"/>
                  </a:lnTo>
                  <a:lnTo>
                    <a:pt x="0" y="5485"/>
                  </a:lnTo>
                  <a:lnTo>
                    <a:pt x="19" y="5978"/>
                  </a:lnTo>
                  <a:lnTo>
                    <a:pt x="76" y="6471"/>
                  </a:lnTo>
                  <a:lnTo>
                    <a:pt x="95" y="6585"/>
                  </a:lnTo>
                  <a:lnTo>
                    <a:pt x="95" y="6699"/>
                  </a:lnTo>
                  <a:lnTo>
                    <a:pt x="133" y="6927"/>
                  </a:lnTo>
                  <a:lnTo>
                    <a:pt x="228" y="7382"/>
                  </a:lnTo>
                  <a:lnTo>
                    <a:pt x="266" y="7591"/>
                  </a:lnTo>
                  <a:lnTo>
                    <a:pt x="323" y="7800"/>
                  </a:lnTo>
                  <a:lnTo>
                    <a:pt x="418" y="8179"/>
                  </a:lnTo>
                  <a:lnTo>
                    <a:pt x="532" y="8521"/>
                  </a:lnTo>
                  <a:lnTo>
                    <a:pt x="646" y="8843"/>
                  </a:lnTo>
                  <a:lnTo>
                    <a:pt x="816" y="9299"/>
                  </a:lnTo>
                  <a:lnTo>
                    <a:pt x="911" y="9299"/>
                  </a:lnTo>
                  <a:lnTo>
                    <a:pt x="873" y="9204"/>
                  </a:lnTo>
                  <a:lnTo>
                    <a:pt x="835" y="9071"/>
                  </a:lnTo>
                  <a:lnTo>
                    <a:pt x="778" y="8805"/>
                  </a:lnTo>
                  <a:lnTo>
                    <a:pt x="740" y="8654"/>
                  </a:lnTo>
                  <a:lnTo>
                    <a:pt x="702" y="8483"/>
                  </a:lnTo>
                  <a:lnTo>
                    <a:pt x="627" y="8122"/>
                  </a:lnTo>
                  <a:lnTo>
                    <a:pt x="570" y="7743"/>
                  </a:lnTo>
                  <a:lnTo>
                    <a:pt x="532" y="7534"/>
                  </a:lnTo>
                  <a:lnTo>
                    <a:pt x="513" y="7325"/>
                  </a:lnTo>
                  <a:lnTo>
                    <a:pt x="456" y="6889"/>
                  </a:lnTo>
                  <a:lnTo>
                    <a:pt x="418" y="6661"/>
                  </a:lnTo>
                  <a:lnTo>
                    <a:pt x="418" y="6547"/>
                  </a:lnTo>
                  <a:lnTo>
                    <a:pt x="399" y="6434"/>
                  </a:lnTo>
                  <a:lnTo>
                    <a:pt x="399" y="6206"/>
                  </a:lnTo>
                  <a:lnTo>
                    <a:pt x="380" y="5959"/>
                  </a:lnTo>
                  <a:lnTo>
                    <a:pt x="380" y="5712"/>
                  </a:lnTo>
                  <a:lnTo>
                    <a:pt x="361" y="5599"/>
                  </a:lnTo>
                  <a:lnTo>
                    <a:pt x="361" y="5466"/>
                  </a:lnTo>
                  <a:lnTo>
                    <a:pt x="380" y="5238"/>
                  </a:lnTo>
                  <a:lnTo>
                    <a:pt x="380" y="5105"/>
                  </a:lnTo>
                  <a:lnTo>
                    <a:pt x="380" y="4972"/>
                  </a:lnTo>
                  <a:lnTo>
                    <a:pt x="380" y="4726"/>
                  </a:lnTo>
                  <a:lnTo>
                    <a:pt x="399" y="4479"/>
                  </a:lnTo>
                  <a:lnTo>
                    <a:pt x="418" y="4232"/>
                  </a:lnTo>
                  <a:lnTo>
                    <a:pt x="456" y="3986"/>
                  </a:lnTo>
                  <a:lnTo>
                    <a:pt x="513" y="3492"/>
                  </a:lnTo>
                  <a:lnTo>
                    <a:pt x="551" y="3265"/>
                  </a:lnTo>
                  <a:lnTo>
                    <a:pt x="589" y="3018"/>
                  </a:lnTo>
                  <a:lnTo>
                    <a:pt x="683" y="2562"/>
                  </a:lnTo>
                  <a:lnTo>
                    <a:pt x="740" y="2335"/>
                  </a:lnTo>
                  <a:lnTo>
                    <a:pt x="797" y="2107"/>
                  </a:lnTo>
                  <a:lnTo>
                    <a:pt x="835" y="2012"/>
                  </a:lnTo>
                  <a:lnTo>
                    <a:pt x="854" y="1898"/>
                  </a:lnTo>
                  <a:lnTo>
                    <a:pt x="911" y="1690"/>
                  </a:lnTo>
                  <a:lnTo>
                    <a:pt x="1044" y="1291"/>
                  </a:lnTo>
                  <a:lnTo>
                    <a:pt x="1101" y="1101"/>
                  </a:lnTo>
                  <a:lnTo>
                    <a:pt x="1177" y="912"/>
                  </a:lnTo>
                  <a:lnTo>
                    <a:pt x="1424" y="285"/>
                  </a:lnTo>
                  <a:lnTo>
                    <a:pt x="155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8"/>
            <p:cNvSpPr/>
            <p:nvPr/>
          </p:nvSpPr>
          <p:spPr>
            <a:xfrm>
              <a:off x="-279744" y="2715487"/>
              <a:ext cx="81676" cy="494779"/>
            </a:xfrm>
            <a:custGeom>
              <a:avLst/>
              <a:gdLst/>
              <a:ahLst/>
              <a:cxnLst/>
              <a:rect l="l" t="t" r="r" b="b"/>
              <a:pathLst>
                <a:path w="1557" h="9432" extrusionOk="0">
                  <a:moveTo>
                    <a:pt x="1442" y="1"/>
                  </a:moveTo>
                  <a:lnTo>
                    <a:pt x="1309" y="228"/>
                  </a:lnTo>
                  <a:lnTo>
                    <a:pt x="1139" y="513"/>
                  </a:lnTo>
                  <a:lnTo>
                    <a:pt x="1063" y="665"/>
                  </a:lnTo>
                  <a:lnTo>
                    <a:pt x="987" y="836"/>
                  </a:lnTo>
                  <a:lnTo>
                    <a:pt x="816" y="1196"/>
                  </a:lnTo>
                  <a:lnTo>
                    <a:pt x="645" y="1595"/>
                  </a:lnTo>
                  <a:lnTo>
                    <a:pt x="569" y="1803"/>
                  </a:lnTo>
                  <a:lnTo>
                    <a:pt x="531" y="1917"/>
                  </a:lnTo>
                  <a:lnTo>
                    <a:pt x="513" y="2031"/>
                  </a:lnTo>
                  <a:lnTo>
                    <a:pt x="437" y="2240"/>
                  </a:lnTo>
                  <a:lnTo>
                    <a:pt x="361" y="2468"/>
                  </a:lnTo>
                  <a:lnTo>
                    <a:pt x="247" y="2942"/>
                  </a:lnTo>
                  <a:lnTo>
                    <a:pt x="152" y="3435"/>
                  </a:lnTo>
                  <a:lnTo>
                    <a:pt x="114" y="3701"/>
                  </a:lnTo>
                  <a:lnTo>
                    <a:pt x="76" y="3948"/>
                  </a:lnTo>
                  <a:lnTo>
                    <a:pt x="57" y="4194"/>
                  </a:lnTo>
                  <a:lnTo>
                    <a:pt x="38" y="4460"/>
                  </a:lnTo>
                  <a:lnTo>
                    <a:pt x="19" y="4707"/>
                  </a:lnTo>
                  <a:lnTo>
                    <a:pt x="0" y="4972"/>
                  </a:lnTo>
                  <a:lnTo>
                    <a:pt x="0" y="5105"/>
                  </a:lnTo>
                  <a:lnTo>
                    <a:pt x="0" y="5219"/>
                  </a:lnTo>
                  <a:lnTo>
                    <a:pt x="0" y="5485"/>
                  </a:lnTo>
                  <a:lnTo>
                    <a:pt x="19" y="5978"/>
                  </a:lnTo>
                  <a:lnTo>
                    <a:pt x="76" y="6471"/>
                  </a:lnTo>
                  <a:lnTo>
                    <a:pt x="95" y="6585"/>
                  </a:lnTo>
                  <a:lnTo>
                    <a:pt x="114" y="6699"/>
                  </a:lnTo>
                  <a:lnTo>
                    <a:pt x="133" y="6927"/>
                  </a:lnTo>
                  <a:lnTo>
                    <a:pt x="228" y="7382"/>
                  </a:lnTo>
                  <a:lnTo>
                    <a:pt x="266" y="7591"/>
                  </a:lnTo>
                  <a:lnTo>
                    <a:pt x="323" y="7800"/>
                  </a:lnTo>
                  <a:lnTo>
                    <a:pt x="418" y="8179"/>
                  </a:lnTo>
                  <a:lnTo>
                    <a:pt x="531" y="8521"/>
                  </a:lnTo>
                  <a:lnTo>
                    <a:pt x="645" y="8843"/>
                  </a:lnTo>
                  <a:lnTo>
                    <a:pt x="740" y="9109"/>
                  </a:lnTo>
                  <a:lnTo>
                    <a:pt x="835" y="9337"/>
                  </a:lnTo>
                  <a:lnTo>
                    <a:pt x="873" y="9432"/>
                  </a:lnTo>
                  <a:lnTo>
                    <a:pt x="930" y="9432"/>
                  </a:lnTo>
                  <a:lnTo>
                    <a:pt x="911" y="9318"/>
                  </a:lnTo>
                  <a:lnTo>
                    <a:pt x="873" y="9204"/>
                  </a:lnTo>
                  <a:lnTo>
                    <a:pt x="854" y="9071"/>
                  </a:lnTo>
                  <a:lnTo>
                    <a:pt x="778" y="8805"/>
                  </a:lnTo>
                  <a:lnTo>
                    <a:pt x="740" y="8654"/>
                  </a:lnTo>
                  <a:lnTo>
                    <a:pt x="702" y="8483"/>
                  </a:lnTo>
                  <a:lnTo>
                    <a:pt x="626" y="8122"/>
                  </a:lnTo>
                  <a:lnTo>
                    <a:pt x="569" y="7743"/>
                  </a:lnTo>
                  <a:lnTo>
                    <a:pt x="531" y="7534"/>
                  </a:lnTo>
                  <a:lnTo>
                    <a:pt x="513" y="7325"/>
                  </a:lnTo>
                  <a:lnTo>
                    <a:pt x="456" y="6889"/>
                  </a:lnTo>
                  <a:lnTo>
                    <a:pt x="437" y="6661"/>
                  </a:lnTo>
                  <a:lnTo>
                    <a:pt x="418" y="6547"/>
                  </a:lnTo>
                  <a:lnTo>
                    <a:pt x="418" y="6434"/>
                  </a:lnTo>
                  <a:lnTo>
                    <a:pt x="399" y="6206"/>
                  </a:lnTo>
                  <a:lnTo>
                    <a:pt x="380" y="5959"/>
                  </a:lnTo>
                  <a:lnTo>
                    <a:pt x="380" y="5712"/>
                  </a:lnTo>
                  <a:lnTo>
                    <a:pt x="380" y="5599"/>
                  </a:lnTo>
                  <a:lnTo>
                    <a:pt x="380" y="5466"/>
                  </a:lnTo>
                  <a:lnTo>
                    <a:pt x="380" y="5238"/>
                  </a:lnTo>
                  <a:lnTo>
                    <a:pt x="380" y="5105"/>
                  </a:lnTo>
                  <a:lnTo>
                    <a:pt x="380" y="4972"/>
                  </a:lnTo>
                  <a:lnTo>
                    <a:pt x="399" y="4726"/>
                  </a:lnTo>
                  <a:lnTo>
                    <a:pt x="399" y="4479"/>
                  </a:lnTo>
                  <a:lnTo>
                    <a:pt x="418" y="4232"/>
                  </a:lnTo>
                  <a:lnTo>
                    <a:pt x="456" y="3986"/>
                  </a:lnTo>
                  <a:lnTo>
                    <a:pt x="513" y="3492"/>
                  </a:lnTo>
                  <a:lnTo>
                    <a:pt x="550" y="3265"/>
                  </a:lnTo>
                  <a:lnTo>
                    <a:pt x="588" y="3018"/>
                  </a:lnTo>
                  <a:lnTo>
                    <a:pt x="702" y="2562"/>
                  </a:lnTo>
                  <a:lnTo>
                    <a:pt x="740" y="2335"/>
                  </a:lnTo>
                  <a:lnTo>
                    <a:pt x="797" y="2107"/>
                  </a:lnTo>
                  <a:lnTo>
                    <a:pt x="835" y="2012"/>
                  </a:lnTo>
                  <a:lnTo>
                    <a:pt x="854" y="1898"/>
                  </a:lnTo>
                  <a:lnTo>
                    <a:pt x="930" y="1690"/>
                  </a:lnTo>
                  <a:lnTo>
                    <a:pt x="1044" y="1291"/>
                  </a:lnTo>
                  <a:lnTo>
                    <a:pt x="1120" y="1101"/>
                  </a:lnTo>
                  <a:lnTo>
                    <a:pt x="1177" y="912"/>
                  </a:lnTo>
                  <a:lnTo>
                    <a:pt x="1423" y="285"/>
                  </a:lnTo>
                  <a:lnTo>
                    <a:pt x="155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8"/>
            <p:cNvSpPr/>
            <p:nvPr/>
          </p:nvSpPr>
          <p:spPr>
            <a:xfrm>
              <a:off x="-859085" y="2700589"/>
              <a:ext cx="800344" cy="29901"/>
            </a:xfrm>
            <a:custGeom>
              <a:avLst/>
              <a:gdLst/>
              <a:ahLst/>
              <a:cxnLst/>
              <a:rect l="l" t="t" r="r" b="b"/>
              <a:pathLst>
                <a:path w="15257" h="570" extrusionOk="0">
                  <a:moveTo>
                    <a:pt x="228" y="0"/>
                  </a:moveTo>
                  <a:lnTo>
                    <a:pt x="171" y="19"/>
                  </a:lnTo>
                  <a:lnTo>
                    <a:pt x="76" y="76"/>
                  </a:lnTo>
                  <a:lnTo>
                    <a:pt x="19" y="171"/>
                  </a:lnTo>
                  <a:lnTo>
                    <a:pt x="0" y="228"/>
                  </a:lnTo>
                  <a:lnTo>
                    <a:pt x="0" y="285"/>
                  </a:lnTo>
                  <a:lnTo>
                    <a:pt x="0" y="342"/>
                  </a:lnTo>
                  <a:lnTo>
                    <a:pt x="19" y="399"/>
                  </a:lnTo>
                  <a:lnTo>
                    <a:pt x="76" y="493"/>
                  </a:lnTo>
                  <a:lnTo>
                    <a:pt x="171" y="550"/>
                  </a:lnTo>
                  <a:lnTo>
                    <a:pt x="228" y="569"/>
                  </a:lnTo>
                  <a:lnTo>
                    <a:pt x="15029" y="569"/>
                  </a:lnTo>
                  <a:lnTo>
                    <a:pt x="15086" y="550"/>
                  </a:lnTo>
                  <a:lnTo>
                    <a:pt x="15181" y="493"/>
                  </a:lnTo>
                  <a:lnTo>
                    <a:pt x="15238" y="399"/>
                  </a:lnTo>
                  <a:lnTo>
                    <a:pt x="15257" y="342"/>
                  </a:lnTo>
                  <a:lnTo>
                    <a:pt x="15257" y="285"/>
                  </a:lnTo>
                  <a:lnTo>
                    <a:pt x="15257" y="228"/>
                  </a:lnTo>
                  <a:lnTo>
                    <a:pt x="15238" y="171"/>
                  </a:lnTo>
                  <a:lnTo>
                    <a:pt x="15181" y="76"/>
                  </a:lnTo>
                  <a:lnTo>
                    <a:pt x="15086" y="19"/>
                  </a:lnTo>
                  <a:lnTo>
                    <a:pt x="15029" y="0"/>
                  </a:lnTo>
                  <a:close/>
                </a:path>
              </a:pathLst>
            </a:custGeom>
            <a:solidFill>
              <a:srgbClr val="885E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8"/>
            <p:cNvSpPr/>
            <p:nvPr/>
          </p:nvSpPr>
          <p:spPr>
            <a:xfrm>
              <a:off x="-686867" y="2815051"/>
              <a:ext cx="232964" cy="239941"/>
            </a:xfrm>
            <a:custGeom>
              <a:avLst/>
              <a:gdLst/>
              <a:ahLst/>
              <a:cxnLst/>
              <a:rect l="l" t="t" r="r" b="b"/>
              <a:pathLst>
                <a:path w="4441" h="4574" extrusionOk="0">
                  <a:moveTo>
                    <a:pt x="2714" y="0"/>
                  </a:moveTo>
                  <a:lnTo>
                    <a:pt x="2277" y="19"/>
                  </a:lnTo>
                  <a:lnTo>
                    <a:pt x="1860" y="38"/>
                  </a:lnTo>
                  <a:lnTo>
                    <a:pt x="1423" y="95"/>
                  </a:lnTo>
                  <a:lnTo>
                    <a:pt x="987" y="152"/>
                  </a:lnTo>
                  <a:lnTo>
                    <a:pt x="1139" y="171"/>
                  </a:lnTo>
                  <a:lnTo>
                    <a:pt x="1271" y="209"/>
                  </a:lnTo>
                  <a:lnTo>
                    <a:pt x="1404" y="247"/>
                  </a:lnTo>
                  <a:lnTo>
                    <a:pt x="1537" y="323"/>
                  </a:lnTo>
                  <a:lnTo>
                    <a:pt x="1651" y="418"/>
                  </a:lnTo>
                  <a:lnTo>
                    <a:pt x="1746" y="513"/>
                  </a:lnTo>
                  <a:lnTo>
                    <a:pt x="1841" y="626"/>
                  </a:lnTo>
                  <a:lnTo>
                    <a:pt x="1917" y="778"/>
                  </a:lnTo>
                  <a:lnTo>
                    <a:pt x="1974" y="911"/>
                  </a:lnTo>
                  <a:lnTo>
                    <a:pt x="2030" y="1082"/>
                  </a:lnTo>
                  <a:lnTo>
                    <a:pt x="2087" y="1234"/>
                  </a:lnTo>
                  <a:lnTo>
                    <a:pt x="2106" y="1423"/>
                  </a:lnTo>
                  <a:lnTo>
                    <a:pt x="2125" y="1613"/>
                  </a:lnTo>
                  <a:lnTo>
                    <a:pt x="2125" y="1803"/>
                  </a:lnTo>
                  <a:lnTo>
                    <a:pt x="2106" y="2012"/>
                  </a:lnTo>
                  <a:lnTo>
                    <a:pt x="2068" y="2220"/>
                  </a:lnTo>
                  <a:lnTo>
                    <a:pt x="2012" y="2429"/>
                  </a:lnTo>
                  <a:lnTo>
                    <a:pt x="1955" y="2619"/>
                  </a:lnTo>
                  <a:lnTo>
                    <a:pt x="1879" y="2809"/>
                  </a:lnTo>
                  <a:lnTo>
                    <a:pt x="1784" y="2998"/>
                  </a:lnTo>
                  <a:lnTo>
                    <a:pt x="1689" y="3188"/>
                  </a:lnTo>
                  <a:lnTo>
                    <a:pt x="1575" y="3359"/>
                  </a:lnTo>
                  <a:lnTo>
                    <a:pt x="1442" y="3511"/>
                  </a:lnTo>
                  <a:lnTo>
                    <a:pt x="1309" y="3663"/>
                  </a:lnTo>
                  <a:lnTo>
                    <a:pt x="1158" y="3814"/>
                  </a:lnTo>
                  <a:lnTo>
                    <a:pt x="1006" y="3928"/>
                  </a:lnTo>
                  <a:lnTo>
                    <a:pt x="854" y="4061"/>
                  </a:lnTo>
                  <a:lnTo>
                    <a:pt x="683" y="4156"/>
                  </a:lnTo>
                  <a:lnTo>
                    <a:pt x="512" y="4251"/>
                  </a:lnTo>
                  <a:lnTo>
                    <a:pt x="342" y="4327"/>
                  </a:lnTo>
                  <a:lnTo>
                    <a:pt x="171" y="4384"/>
                  </a:lnTo>
                  <a:lnTo>
                    <a:pt x="0" y="4441"/>
                  </a:lnTo>
                  <a:lnTo>
                    <a:pt x="0" y="4441"/>
                  </a:lnTo>
                  <a:lnTo>
                    <a:pt x="455" y="4422"/>
                  </a:lnTo>
                  <a:lnTo>
                    <a:pt x="930" y="4403"/>
                  </a:lnTo>
                  <a:lnTo>
                    <a:pt x="1404" y="4384"/>
                  </a:lnTo>
                  <a:lnTo>
                    <a:pt x="1860" y="4403"/>
                  </a:lnTo>
                  <a:lnTo>
                    <a:pt x="2334" y="4422"/>
                  </a:lnTo>
                  <a:lnTo>
                    <a:pt x="2790" y="4460"/>
                  </a:lnTo>
                  <a:lnTo>
                    <a:pt x="3264" y="4498"/>
                  </a:lnTo>
                  <a:lnTo>
                    <a:pt x="3738" y="4573"/>
                  </a:lnTo>
                  <a:lnTo>
                    <a:pt x="3738" y="4554"/>
                  </a:lnTo>
                  <a:lnTo>
                    <a:pt x="3568" y="4498"/>
                  </a:lnTo>
                  <a:lnTo>
                    <a:pt x="3416" y="4422"/>
                  </a:lnTo>
                  <a:lnTo>
                    <a:pt x="3264" y="4327"/>
                  </a:lnTo>
                  <a:lnTo>
                    <a:pt x="3131" y="4232"/>
                  </a:lnTo>
                  <a:lnTo>
                    <a:pt x="3017" y="4118"/>
                  </a:lnTo>
                  <a:lnTo>
                    <a:pt x="2903" y="3985"/>
                  </a:lnTo>
                  <a:lnTo>
                    <a:pt x="2808" y="3852"/>
                  </a:lnTo>
                  <a:lnTo>
                    <a:pt x="2714" y="3701"/>
                  </a:lnTo>
                  <a:lnTo>
                    <a:pt x="2638" y="3549"/>
                  </a:lnTo>
                  <a:lnTo>
                    <a:pt x="2581" y="3378"/>
                  </a:lnTo>
                  <a:lnTo>
                    <a:pt x="2543" y="3207"/>
                  </a:lnTo>
                  <a:lnTo>
                    <a:pt x="2505" y="3017"/>
                  </a:lnTo>
                  <a:lnTo>
                    <a:pt x="2486" y="2828"/>
                  </a:lnTo>
                  <a:lnTo>
                    <a:pt x="2486" y="2638"/>
                  </a:lnTo>
                  <a:lnTo>
                    <a:pt x="2505" y="2429"/>
                  </a:lnTo>
                  <a:lnTo>
                    <a:pt x="2543" y="2220"/>
                  </a:lnTo>
                  <a:lnTo>
                    <a:pt x="2581" y="2012"/>
                  </a:lnTo>
                  <a:lnTo>
                    <a:pt x="2657" y="1803"/>
                  </a:lnTo>
                  <a:lnTo>
                    <a:pt x="2733" y="1613"/>
                  </a:lnTo>
                  <a:lnTo>
                    <a:pt x="2808" y="1423"/>
                  </a:lnTo>
                  <a:lnTo>
                    <a:pt x="2903" y="1253"/>
                  </a:lnTo>
                  <a:lnTo>
                    <a:pt x="3017" y="1082"/>
                  </a:lnTo>
                  <a:lnTo>
                    <a:pt x="3131" y="911"/>
                  </a:lnTo>
                  <a:lnTo>
                    <a:pt x="3245" y="759"/>
                  </a:lnTo>
                  <a:lnTo>
                    <a:pt x="3378" y="626"/>
                  </a:lnTo>
                  <a:lnTo>
                    <a:pt x="3511" y="513"/>
                  </a:lnTo>
                  <a:lnTo>
                    <a:pt x="3662" y="399"/>
                  </a:lnTo>
                  <a:lnTo>
                    <a:pt x="3814" y="323"/>
                  </a:lnTo>
                  <a:lnTo>
                    <a:pt x="3966" y="247"/>
                  </a:lnTo>
                  <a:lnTo>
                    <a:pt x="4118" y="190"/>
                  </a:lnTo>
                  <a:lnTo>
                    <a:pt x="4289" y="152"/>
                  </a:lnTo>
                  <a:lnTo>
                    <a:pt x="4440" y="152"/>
                  </a:lnTo>
                  <a:lnTo>
                    <a:pt x="4440" y="133"/>
                  </a:lnTo>
                  <a:lnTo>
                    <a:pt x="4004" y="76"/>
                  </a:lnTo>
                  <a:lnTo>
                    <a:pt x="3568" y="38"/>
                  </a:lnTo>
                  <a:lnTo>
                    <a:pt x="315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8"/>
            <p:cNvSpPr/>
            <p:nvPr/>
          </p:nvSpPr>
          <p:spPr>
            <a:xfrm>
              <a:off x="-729672" y="2869764"/>
              <a:ext cx="319571" cy="155379"/>
            </a:xfrm>
            <a:custGeom>
              <a:avLst/>
              <a:gdLst/>
              <a:ahLst/>
              <a:cxnLst/>
              <a:rect l="l" t="t" r="r" b="b"/>
              <a:pathLst>
                <a:path w="6092" h="2962" extrusionOk="0">
                  <a:moveTo>
                    <a:pt x="721" y="1"/>
                  </a:moveTo>
                  <a:lnTo>
                    <a:pt x="702" y="20"/>
                  </a:lnTo>
                  <a:lnTo>
                    <a:pt x="0" y="2771"/>
                  </a:lnTo>
                  <a:lnTo>
                    <a:pt x="95" y="2658"/>
                  </a:lnTo>
                  <a:lnTo>
                    <a:pt x="190" y="2525"/>
                  </a:lnTo>
                  <a:lnTo>
                    <a:pt x="304" y="2392"/>
                  </a:lnTo>
                  <a:lnTo>
                    <a:pt x="456" y="2259"/>
                  </a:lnTo>
                  <a:lnTo>
                    <a:pt x="607" y="2145"/>
                  </a:lnTo>
                  <a:lnTo>
                    <a:pt x="778" y="2012"/>
                  </a:lnTo>
                  <a:lnTo>
                    <a:pt x="968" y="1918"/>
                  </a:lnTo>
                  <a:lnTo>
                    <a:pt x="1158" y="1804"/>
                  </a:lnTo>
                  <a:lnTo>
                    <a:pt x="1366" y="1709"/>
                  </a:lnTo>
                  <a:lnTo>
                    <a:pt x="1594" y="1614"/>
                  </a:lnTo>
                  <a:lnTo>
                    <a:pt x="1822" y="1538"/>
                  </a:lnTo>
                  <a:lnTo>
                    <a:pt x="2068" y="1481"/>
                  </a:lnTo>
                  <a:lnTo>
                    <a:pt x="2315" y="1424"/>
                  </a:lnTo>
                  <a:lnTo>
                    <a:pt x="2562" y="1386"/>
                  </a:lnTo>
                  <a:lnTo>
                    <a:pt x="2828" y="1367"/>
                  </a:lnTo>
                  <a:lnTo>
                    <a:pt x="3340" y="1367"/>
                  </a:lnTo>
                  <a:lnTo>
                    <a:pt x="3587" y="1405"/>
                  </a:lnTo>
                  <a:lnTo>
                    <a:pt x="3833" y="1443"/>
                  </a:lnTo>
                  <a:lnTo>
                    <a:pt x="4061" y="1500"/>
                  </a:lnTo>
                  <a:lnTo>
                    <a:pt x="4289" y="1576"/>
                  </a:lnTo>
                  <a:lnTo>
                    <a:pt x="4497" y="1671"/>
                  </a:lnTo>
                  <a:lnTo>
                    <a:pt x="4687" y="1766"/>
                  </a:lnTo>
                  <a:lnTo>
                    <a:pt x="4858" y="1880"/>
                  </a:lnTo>
                  <a:lnTo>
                    <a:pt x="5029" y="2012"/>
                  </a:lnTo>
                  <a:lnTo>
                    <a:pt x="5181" y="2126"/>
                  </a:lnTo>
                  <a:lnTo>
                    <a:pt x="5313" y="2259"/>
                  </a:lnTo>
                  <a:lnTo>
                    <a:pt x="5408" y="2392"/>
                  </a:lnTo>
                  <a:lnTo>
                    <a:pt x="5503" y="2544"/>
                  </a:lnTo>
                  <a:lnTo>
                    <a:pt x="5579" y="2677"/>
                  </a:lnTo>
                  <a:lnTo>
                    <a:pt x="5636" y="2828"/>
                  </a:lnTo>
                  <a:lnTo>
                    <a:pt x="5655" y="2961"/>
                  </a:lnTo>
                  <a:lnTo>
                    <a:pt x="5902" y="1519"/>
                  </a:lnTo>
                  <a:lnTo>
                    <a:pt x="6091" y="77"/>
                  </a:lnTo>
                  <a:lnTo>
                    <a:pt x="6015" y="191"/>
                  </a:lnTo>
                  <a:lnTo>
                    <a:pt x="5940" y="305"/>
                  </a:lnTo>
                  <a:lnTo>
                    <a:pt x="5826" y="399"/>
                  </a:lnTo>
                  <a:lnTo>
                    <a:pt x="5712" y="494"/>
                  </a:lnTo>
                  <a:lnTo>
                    <a:pt x="5560" y="570"/>
                  </a:lnTo>
                  <a:lnTo>
                    <a:pt x="5408" y="646"/>
                  </a:lnTo>
                  <a:lnTo>
                    <a:pt x="5237" y="722"/>
                  </a:lnTo>
                  <a:lnTo>
                    <a:pt x="5048" y="779"/>
                  </a:lnTo>
                  <a:lnTo>
                    <a:pt x="4630" y="874"/>
                  </a:lnTo>
                  <a:lnTo>
                    <a:pt x="4156" y="931"/>
                  </a:lnTo>
                  <a:lnTo>
                    <a:pt x="3681" y="969"/>
                  </a:lnTo>
                  <a:lnTo>
                    <a:pt x="3150" y="988"/>
                  </a:lnTo>
                  <a:lnTo>
                    <a:pt x="2657" y="969"/>
                  </a:lnTo>
                  <a:lnTo>
                    <a:pt x="2182" y="912"/>
                  </a:lnTo>
                  <a:lnTo>
                    <a:pt x="1765" y="836"/>
                  </a:lnTo>
                  <a:lnTo>
                    <a:pt x="1594" y="779"/>
                  </a:lnTo>
                  <a:lnTo>
                    <a:pt x="1423" y="722"/>
                  </a:lnTo>
                  <a:lnTo>
                    <a:pt x="1253" y="665"/>
                  </a:lnTo>
                  <a:lnTo>
                    <a:pt x="1120" y="589"/>
                  </a:lnTo>
                  <a:lnTo>
                    <a:pt x="1006" y="513"/>
                  </a:lnTo>
                  <a:lnTo>
                    <a:pt x="911" y="437"/>
                  </a:lnTo>
                  <a:lnTo>
                    <a:pt x="816" y="343"/>
                  </a:lnTo>
                  <a:lnTo>
                    <a:pt x="759" y="229"/>
                  </a:lnTo>
                  <a:lnTo>
                    <a:pt x="721" y="134"/>
                  </a:lnTo>
                  <a:lnTo>
                    <a:pt x="72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8"/>
            <p:cNvSpPr/>
            <p:nvPr/>
          </p:nvSpPr>
          <p:spPr>
            <a:xfrm>
              <a:off x="-624180" y="2381018"/>
              <a:ext cx="150343" cy="153386"/>
            </a:xfrm>
            <a:custGeom>
              <a:avLst/>
              <a:gdLst/>
              <a:ahLst/>
              <a:cxnLst/>
              <a:rect l="l" t="t" r="r" b="b"/>
              <a:pathLst>
                <a:path w="2866" h="2924" extrusionOk="0">
                  <a:moveTo>
                    <a:pt x="23" y="2846"/>
                  </a:moveTo>
                  <a:lnTo>
                    <a:pt x="1" y="2847"/>
                  </a:lnTo>
                  <a:lnTo>
                    <a:pt x="20" y="2847"/>
                  </a:lnTo>
                  <a:lnTo>
                    <a:pt x="23" y="2846"/>
                  </a:lnTo>
                  <a:close/>
                  <a:moveTo>
                    <a:pt x="1746" y="1"/>
                  </a:moveTo>
                  <a:lnTo>
                    <a:pt x="1196" y="39"/>
                  </a:lnTo>
                  <a:lnTo>
                    <a:pt x="646" y="96"/>
                  </a:lnTo>
                  <a:lnTo>
                    <a:pt x="646" y="115"/>
                  </a:lnTo>
                  <a:lnTo>
                    <a:pt x="741" y="115"/>
                  </a:lnTo>
                  <a:lnTo>
                    <a:pt x="835" y="134"/>
                  </a:lnTo>
                  <a:lnTo>
                    <a:pt x="911" y="172"/>
                  </a:lnTo>
                  <a:lnTo>
                    <a:pt x="987" y="210"/>
                  </a:lnTo>
                  <a:lnTo>
                    <a:pt x="1063" y="266"/>
                  </a:lnTo>
                  <a:lnTo>
                    <a:pt x="1139" y="342"/>
                  </a:lnTo>
                  <a:lnTo>
                    <a:pt x="1234" y="494"/>
                  </a:lnTo>
                  <a:lnTo>
                    <a:pt x="1310" y="684"/>
                  </a:lnTo>
                  <a:lnTo>
                    <a:pt x="1367" y="912"/>
                  </a:lnTo>
                  <a:lnTo>
                    <a:pt x="1367" y="1158"/>
                  </a:lnTo>
                  <a:lnTo>
                    <a:pt x="1329" y="1424"/>
                  </a:lnTo>
                  <a:lnTo>
                    <a:pt x="1272" y="1690"/>
                  </a:lnTo>
                  <a:lnTo>
                    <a:pt x="1158" y="1917"/>
                  </a:lnTo>
                  <a:lnTo>
                    <a:pt x="1025" y="2145"/>
                  </a:lnTo>
                  <a:lnTo>
                    <a:pt x="854" y="2354"/>
                  </a:lnTo>
                  <a:lnTo>
                    <a:pt x="665" y="2525"/>
                  </a:lnTo>
                  <a:lnTo>
                    <a:pt x="456" y="2657"/>
                  </a:lnTo>
                  <a:lnTo>
                    <a:pt x="228" y="2771"/>
                  </a:lnTo>
                  <a:lnTo>
                    <a:pt x="23" y="2846"/>
                  </a:lnTo>
                  <a:lnTo>
                    <a:pt x="23" y="2846"/>
                  </a:lnTo>
                  <a:lnTo>
                    <a:pt x="608" y="2809"/>
                  </a:lnTo>
                  <a:lnTo>
                    <a:pt x="1196" y="2809"/>
                  </a:lnTo>
                  <a:lnTo>
                    <a:pt x="1803" y="2847"/>
                  </a:lnTo>
                  <a:lnTo>
                    <a:pt x="2391" y="2923"/>
                  </a:lnTo>
                  <a:lnTo>
                    <a:pt x="2202" y="2828"/>
                  </a:lnTo>
                  <a:lnTo>
                    <a:pt x="2012" y="2714"/>
                  </a:lnTo>
                  <a:lnTo>
                    <a:pt x="1879" y="2563"/>
                  </a:lnTo>
                  <a:lnTo>
                    <a:pt x="1746" y="2373"/>
                  </a:lnTo>
                  <a:lnTo>
                    <a:pt x="1670" y="2164"/>
                  </a:lnTo>
                  <a:lnTo>
                    <a:pt x="1613" y="1936"/>
                  </a:lnTo>
                  <a:lnTo>
                    <a:pt x="1613" y="1690"/>
                  </a:lnTo>
                  <a:lnTo>
                    <a:pt x="1632" y="1424"/>
                  </a:lnTo>
                  <a:lnTo>
                    <a:pt x="1708" y="1158"/>
                  </a:lnTo>
                  <a:lnTo>
                    <a:pt x="1803" y="912"/>
                  </a:lnTo>
                  <a:lnTo>
                    <a:pt x="1936" y="703"/>
                  </a:lnTo>
                  <a:lnTo>
                    <a:pt x="2088" y="494"/>
                  </a:lnTo>
                  <a:lnTo>
                    <a:pt x="2259" y="342"/>
                  </a:lnTo>
                  <a:lnTo>
                    <a:pt x="2448" y="210"/>
                  </a:lnTo>
                  <a:lnTo>
                    <a:pt x="2543" y="172"/>
                  </a:lnTo>
                  <a:lnTo>
                    <a:pt x="2657" y="134"/>
                  </a:lnTo>
                  <a:lnTo>
                    <a:pt x="2752" y="115"/>
                  </a:lnTo>
                  <a:lnTo>
                    <a:pt x="2847" y="96"/>
                  </a:lnTo>
                  <a:lnTo>
                    <a:pt x="2866" y="96"/>
                  </a:lnTo>
                  <a:lnTo>
                    <a:pt x="2581" y="58"/>
                  </a:lnTo>
                  <a:lnTo>
                    <a:pt x="2297" y="20"/>
                  </a:lnTo>
                  <a:lnTo>
                    <a:pt x="2031" y="20"/>
                  </a:lnTo>
                  <a:lnTo>
                    <a:pt x="174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8"/>
            <p:cNvSpPr/>
            <p:nvPr/>
          </p:nvSpPr>
          <p:spPr>
            <a:xfrm>
              <a:off x="-651039" y="2416846"/>
              <a:ext cx="205109" cy="98620"/>
            </a:xfrm>
            <a:custGeom>
              <a:avLst/>
              <a:gdLst/>
              <a:ahLst/>
              <a:cxnLst/>
              <a:rect l="l" t="t" r="r" b="b"/>
              <a:pathLst>
                <a:path w="3910" h="1880" extrusionOk="0">
                  <a:moveTo>
                    <a:pt x="456" y="1"/>
                  </a:moveTo>
                  <a:lnTo>
                    <a:pt x="0" y="1766"/>
                  </a:lnTo>
                  <a:lnTo>
                    <a:pt x="133" y="1595"/>
                  </a:lnTo>
                  <a:lnTo>
                    <a:pt x="285" y="1443"/>
                  </a:lnTo>
                  <a:lnTo>
                    <a:pt x="494" y="1291"/>
                  </a:lnTo>
                  <a:lnTo>
                    <a:pt x="740" y="1140"/>
                  </a:lnTo>
                  <a:lnTo>
                    <a:pt x="1025" y="1026"/>
                  </a:lnTo>
                  <a:lnTo>
                    <a:pt x="1329" y="931"/>
                  </a:lnTo>
                  <a:lnTo>
                    <a:pt x="1651" y="874"/>
                  </a:lnTo>
                  <a:lnTo>
                    <a:pt x="1974" y="855"/>
                  </a:lnTo>
                  <a:lnTo>
                    <a:pt x="2144" y="874"/>
                  </a:lnTo>
                  <a:lnTo>
                    <a:pt x="2296" y="893"/>
                  </a:lnTo>
                  <a:lnTo>
                    <a:pt x="2600" y="950"/>
                  </a:lnTo>
                  <a:lnTo>
                    <a:pt x="2866" y="1064"/>
                  </a:lnTo>
                  <a:lnTo>
                    <a:pt x="3112" y="1196"/>
                  </a:lnTo>
                  <a:lnTo>
                    <a:pt x="3321" y="1348"/>
                  </a:lnTo>
                  <a:lnTo>
                    <a:pt x="3473" y="1519"/>
                  </a:lnTo>
                  <a:lnTo>
                    <a:pt x="3530" y="1614"/>
                  </a:lnTo>
                  <a:lnTo>
                    <a:pt x="3568" y="1709"/>
                  </a:lnTo>
                  <a:lnTo>
                    <a:pt x="3606" y="1804"/>
                  </a:lnTo>
                  <a:lnTo>
                    <a:pt x="3625" y="1880"/>
                  </a:lnTo>
                  <a:lnTo>
                    <a:pt x="3776" y="969"/>
                  </a:lnTo>
                  <a:lnTo>
                    <a:pt x="3909" y="39"/>
                  </a:lnTo>
                  <a:lnTo>
                    <a:pt x="3890" y="39"/>
                  </a:lnTo>
                  <a:lnTo>
                    <a:pt x="3852" y="115"/>
                  </a:lnTo>
                  <a:lnTo>
                    <a:pt x="3795" y="191"/>
                  </a:lnTo>
                  <a:lnTo>
                    <a:pt x="3738" y="248"/>
                  </a:lnTo>
                  <a:lnTo>
                    <a:pt x="3663" y="305"/>
                  </a:lnTo>
                  <a:lnTo>
                    <a:pt x="3454" y="399"/>
                  </a:lnTo>
                  <a:lnTo>
                    <a:pt x="3226" y="494"/>
                  </a:lnTo>
                  <a:lnTo>
                    <a:pt x="2960" y="551"/>
                  </a:lnTo>
                  <a:lnTo>
                    <a:pt x="2676" y="589"/>
                  </a:lnTo>
                  <a:lnTo>
                    <a:pt x="2353" y="608"/>
                  </a:lnTo>
                  <a:lnTo>
                    <a:pt x="2031" y="627"/>
                  </a:lnTo>
                  <a:lnTo>
                    <a:pt x="1708" y="608"/>
                  </a:lnTo>
                  <a:lnTo>
                    <a:pt x="1404" y="570"/>
                  </a:lnTo>
                  <a:lnTo>
                    <a:pt x="1139" y="532"/>
                  </a:lnTo>
                  <a:lnTo>
                    <a:pt x="911" y="456"/>
                  </a:lnTo>
                  <a:lnTo>
                    <a:pt x="721" y="380"/>
                  </a:lnTo>
                  <a:lnTo>
                    <a:pt x="645" y="324"/>
                  </a:lnTo>
                  <a:lnTo>
                    <a:pt x="588" y="267"/>
                  </a:lnTo>
                  <a:lnTo>
                    <a:pt x="532" y="210"/>
                  </a:lnTo>
                  <a:lnTo>
                    <a:pt x="494" y="134"/>
                  </a:lnTo>
                  <a:lnTo>
                    <a:pt x="475" y="77"/>
                  </a:lnTo>
                  <a:lnTo>
                    <a:pt x="4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8"/>
            <p:cNvSpPr/>
            <p:nvPr/>
          </p:nvSpPr>
          <p:spPr>
            <a:xfrm>
              <a:off x="-565428" y="1999809"/>
              <a:ext cx="106541" cy="108535"/>
            </a:xfrm>
            <a:custGeom>
              <a:avLst/>
              <a:gdLst/>
              <a:ahLst/>
              <a:cxnLst/>
              <a:rect l="l" t="t" r="r" b="b"/>
              <a:pathLst>
                <a:path w="2031" h="2069" extrusionOk="0">
                  <a:moveTo>
                    <a:pt x="1234" y="0"/>
                  </a:moveTo>
                  <a:lnTo>
                    <a:pt x="854" y="19"/>
                  </a:lnTo>
                  <a:lnTo>
                    <a:pt x="456" y="57"/>
                  </a:lnTo>
                  <a:lnTo>
                    <a:pt x="588" y="76"/>
                  </a:lnTo>
                  <a:lnTo>
                    <a:pt x="702" y="133"/>
                  </a:lnTo>
                  <a:lnTo>
                    <a:pt x="797" y="228"/>
                  </a:lnTo>
                  <a:lnTo>
                    <a:pt x="873" y="342"/>
                  </a:lnTo>
                  <a:lnTo>
                    <a:pt x="930" y="474"/>
                  </a:lnTo>
                  <a:lnTo>
                    <a:pt x="968" y="645"/>
                  </a:lnTo>
                  <a:lnTo>
                    <a:pt x="968" y="816"/>
                  </a:lnTo>
                  <a:lnTo>
                    <a:pt x="949" y="1006"/>
                  </a:lnTo>
                  <a:lnTo>
                    <a:pt x="892" y="1196"/>
                  </a:lnTo>
                  <a:lnTo>
                    <a:pt x="816" y="1366"/>
                  </a:lnTo>
                  <a:lnTo>
                    <a:pt x="721" y="1518"/>
                  </a:lnTo>
                  <a:lnTo>
                    <a:pt x="607" y="1670"/>
                  </a:lnTo>
                  <a:lnTo>
                    <a:pt x="456" y="1784"/>
                  </a:lnTo>
                  <a:lnTo>
                    <a:pt x="323" y="1898"/>
                  </a:lnTo>
                  <a:lnTo>
                    <a:pt x="152" y="1974"/>
                  </a:lnTo>
                  <a:lnTo>
                    <a:pt x="0" y="2012"/>
                  </a:lnTo>
                  <a:lnTo>
                    <a:pt x="0" y="2012"/>
                  </a:lnTo>
                  <a:lnTo>
                    <a:pt x="418" y="1993"/>
                  </a:lnTo>
                  <a:lnTo>
                    <a:pt x="854" y="1993"/>
                  </a:lnTo>
                  <a:lnTo>
                    <a:pt x="1271" y="2031"/>
                  </a:lnTo>
                  <a:lnTo>
                    <a:pt x="1708" y="2068"/>
                  </a:lnTo>
                  <a:lnTo>
                    <a:pt x="1556" y="2012"/>
                  </a:lnTo>
                  <a:lnTo>
                    <a:pt x="1423" y="1917"/>
                  </a:lnTo>
                  <a:lnTo>
                    <a:pt x="1328" y="1803"/>
                  </a:lnTo>
                  <a:lnTo>
                    <a:pt x="1234" y="1689"/>
                  </a:lnTo>
                  <a:lnTo>
                    <a:pt x="1177" y="1537"/>
                  </a:lnTo>
                  <a:lnTo>
                    <a:pt x="1139" y="1366"/>
                  </a:lnTo>
                  <a:lnTo>
                    <a:pt x="1139" y="1196"/>
                  </a:lnTo>
                  <a:lnTo>
                    <a:pt x="1158" y="1006"/>
                  </a:lnTo>
                  <a:lnTo>
                    <a:pt x="1215" y="816"/>
                  </a:lnTo>
                  <a:lnTo>
                    <a:pt x="1290" y="645"/>
                  </a:lnTo>
                  <a:lnTo>
                    <a:pt x="1366" y="493"/>
                  </a:lnTo>
                  <a:lnTo>
                    <a:pt x="1480" y="342"/>
                  </a:lnTo>
                  <a:lnTo>
                    <a:pt x="1613" y="228"/>
                  </a:lnTo>
                  <a:lnTo>
                    <a:pt x="1746" y="133"/>
                  </a:lnTo>
                  <a:lnTo>
                    <a:pt x="1879" y="76"/>
                  </a:lnTo>
                  <a:lnTo>
                    <a:pt x="2031" y="57"/>
                  </a:lnTo>
                  <a:lnTo>
                    <a:pt x="163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8"/>
            <p:cNvSpPr/>
            <p:nvPr/>
          </p:nvSpPr>
          <p:spPr>
            <a:xfrm>
              <a:off x="-585362" y="2024674"/>
              <a:ext cx="146409" cy="70713"/>
            </a:xfrm>
            <a:custGeom>
              <a:avLst/>
              <a:gdLst/>
              <a:ahLst/>
              <a:cxnLst/>
              <a:rect l="l" t="t" r="r" b="b"/>
              <a:pathLst>
                <a:path w="2791" h="1348" extrusionOk="0">
                  <a:moveTo>
                    <a:pt x="323" y="0"/>
                  </a:moveTo>
                  <a:lnTo>
                    <a:pt x="1" y="1272"/>
                  </a:lnTo>
                  <a:lnTo>
                    <a:pt x="20" y="1272"/>
                  </a:lnTo>
                  <a:lnTo>
                    <a:pt x="95" y="1139"/>
                  </a:lnTo>
                  <a:lnTo>
                    <a:pt x="209" y="1025"/>
                  </a:lnTo>
                  <a:lnTo>
                    <a:pt x="361" y="911"/>
                  </a:lnTo>
                  <a:lnTo>
                    <a:pt x="532" y="816"/>
                  </a:lnTo>
                  <a:lnTo>
                    <a:pt x="741" y="741"/>
                  </a:lnTo>
                  <a:lnTo>
                    <a:pt x="949" y="665"/>
                  </a:lnTo>
                  <a:lnTo>
                    <a:pt x="1177" y="627"/>
                  </a:lnTo>
                  <a:lnTo>
                    <a:pt x="1424" y="608"/>
                  </a:lnTo>
                  <a:lnTo>
                    <a:pt x="1651" y="627"/>
                  </a:lnTo>
                  <a:lnTo>
                    <a:pt x="1860" y="684"/>
                  </a:lnTo>
                  <a:lnTo>
                    <a:pt x="2050" y="760"/>
                  </a:lnTo>
                  <a:lnTo>
                    <a:pt x="2221" y="854"/>
                  </a:lnTo>
                  <a:lnTo>
                    <a:pt x="2373" y="968"/>
                  </a:lnTo>
                  <a:lnTo>
                    <a:pt x="2486" y="1082"/>
                  </a:lnTo>
                  <a:lnTo>
                    <a:pt x="2562" y="1215"/>
                  </a:lnTo>
                  <a:lnTo>
                    <a:pt x="2581" y="1348"/>
                  </a:lnTo>
                  <a:lnTo>
                    <a:pt x="2600" y="1348"/>
                  </a:lnTo>
                  <a:lnTo>
                    <a:pt x="2695" y="684"/>
                  </a:lnTo>
                  <a:lnTo>
                    <a:pt x="2790" y="19"/>
                  </a:lnTo>
                  <a:lnTo>
                    <a:pt x="2714" y="133"/>
                  </a:lnTo>
                  <a:lnTo>
                    <a:pt x="2619" y="228"/>
                  </a:lnTo>
                  <a:lnTo>
                    <a:pt x="2467" y="285"/>
                  </a:lnTo>
                  <a:lnTo>
                    <a:pt x="2316" y="342"/>
                  </a:lnTo>
                  <a:lnTo>
                    <a:pt x="2126" y="399"/>
                  </a:lnTo>
                  <a:lnTo>
                    <a:pt x="1917" y="418"/>
                  </a:lnTo>
                  <a:lnTo>
                    <a:pt x="1689" y="437"/>
                  </a:lnTo>
                  <a:lnTo>
                    <a:pt x="1215" y="437"/>
                  </a:lnTo>
                  <a:lnTo>
                    <a:pt x="1006" y="418"/>
                  </a:lnTo>
                  <a:lnTo>
                    <a:pt x="817" y="380"/>
                  </a:lnTo>
                  <a:lnTo>
                    <a:pt x="646" y="323"/>
                  </a:lnTo>
                  <a:lnTo>
                    <a:pt x="513" y="266"/>
                  </a:lnTo>
                  <a:lnTo>
                    <a:pt x="418" y="190"/>
                  </a:lnTo>
                  <a:lnTo>
                    <a:pt x="361" y="95"/>
                  </a:lnTo>
                  <a:lnTo>
                    <a:pt x="3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8"/>
            <p:cNvSpPr/>
            <p:nvPr/>
          </p:nvSpPr>
          <p:spPr>
            <a:xfrm>
              <a:off x="-1381667" y="2826015"/>
              <a:ext cx="1803751" cy="1013374"/>
            </a:xfrm>
            <a:custGeom>
              <a:avLst/>
              <a:gdLst/>
              <a:ahLst/>
              <a:cxnLst/>
              <a:rect l="l" t="t" r="r" b="b"/>
              <a:pathLst>
                <a:path w="34385" h="19318" extrusionOk="0">
                  <a:moveTo>
                    <a:pt x="114" y="0"/>
                  </a:moveTo>
                  <a:lnTo>
                    <a:pt x="0" y="436"/>
                  </a:lnTo>
                  <a:lnTo>
                    <a:pt x="1063" y="1670"/>
                  </a:lnTo>
                  <a:lnTo>
                    <a:pt x="8235" y="9962"/>
                  </a:lnTo>
                  <a:lnTo>
                    <a:pt x="8217" y="10076"/>
                  </a:lnTo>
                  <a:lnTo>
                    <a:pt x="8198" y="10380"/>
                  </a:lnTo>
                  <a:lnTo>
                    <a:pt x="8235" y="10399"/>
                  </a:lnTo>
                  <a:lnTo>
                    <a:pt x="8122" y="10513"/>
                  </a:lnTo>
                  <a:lnTo>
                    <a:pt x="8046" y="10645"/>
                  </a:lnTo>
                  <a:lnTo>
                    <a:pt x="7951" y="10778"/>
                  </a:lnTo>
                  <a:lnTo>
                    <a:pt x="7894" y="10930"/>
                  </a:lnTo>
                  <a:lnTo>
                    <a:pt x="7837" y="11082"/>
                  </a:lnTo>
                  <a:lnTo>
                    <a:pt x="7799" y="11253"/>
                  </a:lnTo>
                  <a:lnTo>
                    <a:pt x="7761" y="11423"/>
                  </a:lnTo>
                  <a:lnTo>
                    <a:pt x="7761" y="11594"/>
                  </a:lnTo>
                  <a:lnTo>
                    <a:pt x="7780" y="11841"/>
                  </a:lnTo>
                  <a:lnTo>
                    <a:pt x="7761" y="11841"/>
                  </a:lnTo>
                  <a:lnTo>
                    <a:pt x="7761" y="12069"/>
                  </a:lnTo>
                  <a:lnTo>
                    <a:pt x="7780" y="12296"/>
                  </a:lnTo>
                  <a:lnTo>
                    <a:pt x="7818" y="12524"/>
                  </a:lnTo>
                  <a:lnTo>
                    <a:pt x="7875" y="12752"/>
                  </a:lnTo>
                  <a:lnTo>
                    <a:pt x="7913" y="12979"/>
                  </a:lnTo>
                  <a:lnTo>
                    <a:pt x="7989" y="13188"/>
                  </a:lnTo>
                  <a:lnTo>
                    <a:pt x="8160" y="13625"/>
                  </a:lnTo>
                  <a:lnTo>
                    <a:pt x="8330" y="13966"/>
                  </a:lnTo>
                  <a:lnTo>
                    <a:pt x="8520" y="14308"/>
                  </a:lnTo>
                  <a:lnTo>
                    <a:pt x="8748" y="14649"/>
                  </a:lnTo>
                  <a:lnTo>
                    <a:pt x="9013" y="14972"/>
                  </a:lnTo>
                  <a:lnTo>
                    <a:pt x="9279" y="15295"/>
                  </a:lnTo>
                  <a:lnTo>
                    <a:pt x="9602" y="15598"/>
                  </a:lnTo>
                  <a:lnTo>
                    <a:pt x="9924" y="15902"/>
                  </a:lnTo>
                  <a:lnTo>
                    <a:pt x="10285" y="16186"/>
                  </a:lnTo>
                  <a:lnTo>
                    <a:pt x="10645" y="16471"/>
                  </a:lnTo>
                  <a:lnTo>
                    <a:pt x="11044" y="16737"/>
                  </a:lnTo>
                  <a:lnTo>
                    <a:pt x="11461" y="16983"/>
                  </a:lnTo>
                  <a:lnTo>
                    <a:pt x="11879" y="17230"/>
                  </a:lnTo>
                  <a:lnTo>
                    <a:pt x="12334" y="17458"/>
                  </a:lnTo>
                  <a:lnTo>
                    <a:pt x="12809" y="17685"/>
                  </a:lnTo>
                  <a:lnTo>
                    <a:pt x="13302" y="17894"/>
                  </a:lnTo>
                  <a:lnTo>
                    <a:pt x="13795" y="18084"/>
                  </a:lnTo>
                  <a:lnTo>
                    <a:pt x="14611" y="18369"/>
                  </a:lnTo>
                  <a:lnTo>
                    <a:pt x="15446" y="18615"/>
                  </a:lnTo>
                  <a:lnTo>
                    <a:pt x="16319" y="18824"/>
                  </a:lnTo>
                  <a:lnTo>
                    <a:pt x="17211" y="18995"/>
                  </a:lnTo>
                  <a:lnTo>
                    <a:pt x="18141" y="19128"/>
                  </a:lnTo>
                  <a:lnTo>
                    <a:pt x="19090" y="19223"/>
                  </a:lnTo>
                  <a:lnTo>
                    <a:pt x="20076" y="19298"/>
                  </a:lnTo>
                  <a:lnTo>
                    <a:pt x="21063" y="19317"/>
                  </a:lnTo>
                  <a:lnTo>
                    <a:pt x="22069" y="19298"/>
                  </a:lnTo>
                  <a:lnTo>
                    <a:pt x="23037" y="19223"/>
                  </a:lnTo>
                  <a:lnTo>
                    <a:pt x="23985" y="19128"/>
                  </a:lnTo>
                  <a:lnTo>
                    <a:pt x="24915" y="18995"/>
                  </a:lnTo>
                  <a:lnTo>
                    <a:pt x="25826" y="18824"/>
                  </a:lnTo>
                  <a:lnTo>
                    <a:pt x="26699" y="18615"/>
                  </a:lnTo>
                  <a:lnTo>
                    <a:pt x="27534" y="18369"/>
                  </a:lnTo>
                  <a:lnTo>
                    <a:pt x="28331" y="18084"/>
                  </a:lnTo>
                  <a:lnTo>
                    <a:pt x="28843" y="17894"/>
                  </a:lnTo>
                  <a:lnTo>
                    <a:pt x="29337" y="17685"/>
                  </a:lnTo>
                  <a:lnTo>
                    <a:pt x="29792" y="17458"/>
                  </a:lnTo>
                  <a:lnTo>
                    <a:pt x="30247" y="17230"/>
                  </a:lnTo>
                  <a:lnTo>
                    <a:pt x="30684" y="16983"/>
                  </a:lnTo>
                  <a:lnTo>
                    <a:pt x="31101" y="16737"/>
                  </a:lnTo>
                  <a:lnTo>
                    <a:pt x="31481" y="16471"/>
                  </a:lnTo>
                  <a:lnTo>
                    <a:pt x="31860" y="16186"/>
                  </a:lnTo>
                  <a:lnTo>
                    <a:pt x="32126" y="15978"/>
                  </a:lnTo>
                  <a:lnTo>
                    <a:pt x="32373" y="15769"/>
                  </a:lnTo>
                  <a:lnTo>
                    <a:pt x="32619" y="15541"/>
                  </a:lnTo>
                  <a:lnTo>
                    <a:pt x="32828" y="15314"/>
                  </a:lnTo>
                  <a:lnTo>
                    <a:pt x="33037" y="15067"/>
                  </a:lnTo>
                  <a:lnTo>
                    <a:pt x="33246" y="14839"/>
                  </a:lnTo>
                  <a:lnTo>
                    <a:pt x="33416" y="14592"/>
                  </a:lnTo>
                  <a:lnTo>
                    <a:pt x="33587" y="14346"/>
                  </a:lnTo>
                  <a:lnTo>
                    <a:pt x="33739" y="14099"/>
                  </a:lnTo>
                  <a:lnTo>
                    <a:pt x="33872" y="13833"/>
                  </a:lnTo>
                  <a:lnTo>
                    <a:pt x="34005" y="13587"/>
                  </a:lnTo>
                  <a:lnTo>
                    <a:pt x="34099" y="13321"/>
                  </a:lnTo>
                  <a:lnTo>
                    <a:pt x="34194" y="13055"/>
                  </a:lnTo>
                  <a:lnTo>
                    <a:pt x="34270" y="12771"/>
                  </a:lnTo>
                  <a:lnTo>
                    <a:pt x="34327" y="12505"/>
                  </a:lnTo>
                  <a:lnTo>
                    <a:pt x="34365" y="12239"/>
                  </a:lnTo>
                  <a:lnTo>
                    <a:pt x="34384" y="11841"/>
                  </a:lnTo>
                  <a:lnTo>
                    <a:pt x="18482" y="11841"/>
                  </a:lnTo>
                  <a:lnTo>
                    <a:pt x="18501" y="11594"/>
                  </a:lnTo>
                  <a:lnTo>
                    <a:pt x="18501" y="11423"/>
                  </a:lnTo>
                  <a:lnTo>
                    <a:pt x="18463" y="11234"/>
                  </a:lnTo>
                  <a:lnTo>
                    <a:pt x="18425" y="11063"/>
                  </a:lnTo>
                  <a:lnTo>
                    <a:pt x="18369" y="10911"/>
                  </a:lnTo>
                  <a:lnTo>
                    <a:pt x="18293" y="10759"/>
                  </a:lnTo>
                  <a:lnTo>
                    <a:pt x="18198" y="10608"/>
                  </a:lnTo>
                  <a:lnTo>
                    <a:pt x="18103" y="10475"/>
                  </a:lnTo>
                  <a:lnTo>
                    <a:pt x="17989" y="10342"/>
                  </a:lnTo>
                  <a:lnTo>
                    <a:pt x="17856" y="10228"/>
                  </a:lnTo>
                  <a:lnTo>
                    <a:pt x="17723" y="10133"/>
                  </a:lnTo>
                  <a:lnTo>
                    <a:pt x="17572" y="10038"/>
                  </a:lnTo>
                  <a:lnTo>
                    <a:pt x="17420" y="9962"/>
                  </a:lnTo>
                  <a:lnTo>
                    <a:pt x="17268" y="9905"/>
                  </a:lnTo>
                  <a:lnTo>
                    <a:pt x="17097" y="9867"/>
                  </a:lnTo>
                  <a:lnTo>
                    <a:pt x="16926" y="9830"/>
                  </a:lnTo>
                  <a:lnTo>
                    <a:pt x="16243" y="9830"/>
                  </a:lnTo>
                  <a:lnTo>
                    <a:pt x="16243" y="9697"/>
                  </a:lnTo>
                  <a:lnTo>
                    <a:pt x="16224" y="9583"/>
                  </a:lnTo>
                  <a:lnTo>
                    <a:pt x="16205" y="9469"/>
                  </a:lnTo>
                  <a:lnTo>
                    <a:pt x="16167" y="9374"/>
                  </a:lnTo>
                  <a:lnTo>
                    <a:pt x="16053" y="9165"/>
                  </a:lnTo>
                  <a:lnTo>
                    <a:pt x="15902" y="8995"/>
                  </a:lnTo>
                  <a:lnTo>
                    <a:pt x="15731" y="8862"/>
                  </a:lnTo>
                  <a:lnTo>
                    <a:pt x="15541" y="8748"/>
                  </a:lnTo>
                  <a:lnTo>
                    <a:pt x="15427" y="8710"/>
                  </a:lnTo>
                  <a:lnTo>
                    <a:pt x="15313" y="8672"/>
                  </a:lnTo>
                  <a:lnTo>
                    <a:pt x="15200" y="8653"/>
                  </a:lnTo>
                  <a:lnTo>
                    <a:pt x="10323" y="8653"/>
                  </a:lnTo>
                  <a:lnTo>
                    <a:pt x="10152" y="8672"/>
                  </a:lnTo>
                  <a:lnTo>
                    <a:pt x="9981" y="8710"/>
                  </a:lnTo>
                  <a:lnTo>
                    <a:pt x="9810" y="8767"/>
                  </a:lnTo>
                  <a:lnTo>
                    <a:pt x="9678" y="8843"/>
                  </a:lnTo>
                  <a:lnTo>
                    <a:pt x="1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8"/>
            <p:cNvSpPr/>
            <p:nvPr/>
          </p:nvSpPr>
          <p:spPr>
            <a:xfrm>
              <a:off x="-917837" y="3600445"/>
              <a:ext cx="1283163" cy="238944"/>
            </a:xfrm>
            <a:custGeom>
              <a:avLst/>
              <a:gdLst/>
              <a:ahLst/>
              <a:cxnLst/>
              <a:rect l="l" t="t" r="r" b="b"/>
              <a:pathLst>
                <a:path w="24461" h="4555" extrusionOk="0">
                  <a:moveTo>
                    <a:pt x="1" y="0"/>
                  </a:moveTo>
                  <a:lnTo>
                    <a:pt x="190" y="247"/>
                  </a:lnTo>
                  <a:lnTo>
                    <a:pt x="418" y="494"/>
                  </a:lnTo>
                  <a:lnTo>
                    <a:pt x="646" y="721"/>
                  </a:lnTo>
                  <a:lnTo>
                    <a:pt x="874" y="968"/>
                  </a:lnTo>
                  <a:lnTo>
                    <a:pt x="1139" y="1196"/>
                  </a:lnTo>
                  <a:lnTo>
                    <a:pt x="1405" y="1404"/>
                  </a:lnTo>
                  <a:lnTo>
                    <a:pt x="1690" y="1632"/>
                  </a:lnTo>
                  <a:lnTo>
                    <a:pt x="1993" y="1841"/>
                  </a:lnTo>
                  <a:lnTo>
                    <a:pt x="2316" y="2050"/>
                  </a:lnTo>
                  <a:lnTo>
                    <a:pt x="2638" y="2239"/>
                  </a:lnTo>
                  <a:lnTo>
                    <a:pt x="2961" y="2429"/>
                  </a:lnTo>
                  <a:lnTo>
                    <a:pt x="3321" y="2619"/>
                  </a:lnTo>
                  <a:lnTo>
                    <a:pt x="4043" y="2960"/>
                  </a:lnTo>
                  <a:lnTo>
                    <a:pt x="4821" y="3283"/>
                  </a:lnTo>
                  <a:lnTo>
                    <a:pt x="5637" y="3568"/>
                  </a:lnTo>
                  <a:lnTo>
                    <a:pt x="6490" y="3814"/>
                  </a:lnTo>
                  <a:lnTo>
                    <a:pt x="7363" y="4023"/>
                  </a:lnTo>
                  <a:lnTo>
                    <a:pt x="8293" y="4213"/>
                  </a:lnTo>
                  <a:lnTo>
                    <a:pt x="9242" y="4365"/>
                  </a:lnTo>
                  <a:lnTo>
                    <a:pt x="10210" y="4460"/>
                  </a:lnTo>
                  <a:lnTo>
                    <a:pt x="11215" y="4516"/>
                  </a:lnTo>
                  <a:lnTo>
                    <a:pt x="12221" y="4554"/>
                  </a:lnTo>
                  <a:lnTo>
                    <a:pt x="13246" y="4516"/>
                  </a:lnTo>
                  <a:lnTo>
                    <a:pt x="14251" y="4460"/>
                  </a:lnTo>
                  <a:lnTo>
                    <a:pt x="15219" y="4365"/>
                  </a:lnTo>
                  <a:lnTo>
                    <a:pt x="16168" y="4213"/>
                  </a:lnTo>
                  <a:lnTo>
                    <a:pt x="17079" y="4023"/>
                  </a:lnTo>
                  <a:lnTo>
                    <a:pt x="17971" y="3814"/>
                  </a:lnTo>
                  <a:lnTo>
                    <a:pt x="18825" y="3568"/>
                  </a:lnTo>
                  <a:lnTo>
                    <a:pt x="19641" y="3283"/>
                  </a:lnTo>
                  <a:lnTo>
                    <a:pt x="20400" y="2960"/>
                  </a:lnTo>
                  <a:lnTo>
                    <a:pt x="21140" y="2619"/>
                  </a:lnTo>
                  <a:lnTo>
                    <a:pt x="21481" y="2429"/>
                  </a:lnTo>
                  <a:lnTo>
                    <a:pt x="21823" y="2239"/>
                  </a:lnTo>
                  <a:lnTo>
                    <a:pt x="22145" y="2050"/>
                  </a:lnTo>
                  <a:lnTo>
                    <a:pt x="22449" y="1841"/>
                  </a:lnTo>
                  <a:lnTo>
                    <a:pt x="22753" y="1632"/>
                  </a:lnTo>
                  <a:lnTo>
                    <a:pt x="23037" y="1404"/>
                  </a:lnTo>
                  <a:lnTo>
                    <a:pt x="23322" y="1196"/>
                  </a:lnTo>
                  <a:lnTo>
                    <a:pt x="23569" y="968"/>
                  </a:lnTo>
                  <a:lnTo>
                    <a:pt x="23815" y="721"/>
                  </a:lnTo>
                  <a:lnTo>
                    <a:pt x="24043" y="494"/>
                  </a:lnTo>
                  <a:lnTo>
                    <a:pt x="24252" y="247"/>
                  </a:lnTo>
                  <a:lnTo>
                    <a:pt x="244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8"/>
            <p:cNvSpPr/>
            <p:nvPr/>
          </p:nvSpPr>
          <p:spPr>
            <a:xfrm>
              <a:off x="-225031" y="3502874"/>
              <a:ext cx="47841" cy="79683"/>
            </a:xfrm>
            <a:custGeom>
              <a:avLst/>
              <a:gdLst/>
              <a:ahLst/>
              <a:cxnLst/>
              <a:rect l="l" t="t" r="r" b="b"/>
              <a:pathLst>
                <a:path w="912" h="1519" extrusionOk="0">
                  <a:moveTo>
                    <a:pt x="1" y="1"/>
                  </a:moveTo>
                  <a:lnTo>
                    <a:pt x="1" y="1519"/>
                  </a:lnTo>
                  <a:lnTo>
                    <a:pt x="912" y="1519"/>
                  </a:lnTo>
                  <a:lnTo>
                    <a:pt x="912"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8"/>
            <p:cNvSpPr/>
            <p:nvPr/>
          </p:nvSpPr>
          <p:spPr>
            <a:xfrm>
              <a:off x="-201111" y="3502874"/>
              <a:ext cx="23921" cy="79683"/>
            </a:xfrm>
            <a:custGeom>
              <a:avLst/>
              <a:gdLst/>
              <a:ahLst/>
              <a:cxnLst/>
              <a:rect l="l" t="t" r="r" b="b"/>
              <a:pathLst>
                <a:path w="456" h="1519" extrusionOk="0">
                  <a:moveTo>
                    <a:pt x="0" y="1"/>
                  </a:moveTo>
                  <a:lnTo>
                    <a:pt x="0"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8"/>
            <p:cNvSpPr/>
            <p:nvPr/>
          </p:nvSpPr>
          <p:spPr>
            <a:xfrm>
              <a:off x="-150332" y="3502874"/>
              <a:ext cx="47789" cy="79683"/>
            </a:xfrm>
            <a:custGeom>
              <a:avLst/>
              <a:gdLst/>
              <a:ahLst/>
              <a:cxnLst/>
              <a:rect l="l" t="t" r="r" b="b"/>
              <a:pathLst>
                <a:path w="911" h="1519" extrusionOk="0">
                  <a:moveTo>
                    <a:pt x="0" y="1"/>
                  </a:moveTo>
                  <a:lnTo>
                    <a:pt x="0" y="1519"/>
                  </a:lnTo>
                  <a:lnTo>
                    <a:pt x="911" y="1519"/>
                  </a:lnTo>
                  <a:lnTo>
                    <a:pt x="911"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8"/>
            <p:cNvSpPr/>
            <p:nvPr/>
          </p:nvSpPr>
          <p:spPr>
            <a:xfrm>
              <a:off x="-126464" y="3502874"/>
              <a:ext cx="23921" cy="79683"/>
            </a:xfrm>
            <a:custGeom>
              <a:avLst/>
              <a:gdLst/>
              <a:ahLst/>
              <a:cxnLst/>
              <a:rect l="l" t="t" r="r" b="b"/>
              <a:pathLst>
                <a:path w="456" h="1519" extrusionOk="0">
                  <a:moveTo>
                    <a:pt x="0" y="1"/>
                  </a:moveTo>
                  <a:lnTo>
                    <a:pt x="0"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8"/>
            <p:cNvSpPr/>
            <p:nvPr/>
          </p:nvSpPr>
          <p:spPr>
            <a:xfrm>
              <a:off x="-75685" y="3502874"/>
              <a:ext cx="47841" cy="79683"/>
            </a:xfrm>
            <a:custGeom>
              <a:avLst/>
              <a:gdLst/>
              <a:ahLst/>
              <a:cxnLst/>
              <a:rect l="l" t="t" r="r" b="b"/>
              <a:pathLst>
                <a:path w="912" h="1519" extrusionOk="0">
                  <a:moveTo>
                    <a:pt x="0" y="1"/>
                  </a:moveTo>
                  <a:lnTo>
                    <a:pt x="0" y="1519"/>
                  </a:lnTo>
                  <a:lnTo>
                    <a:pt x="911" y="1519"/>
                  </a:lnTo>
                  <a:lnTo>
                    <a:pt x="911"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8"/>
            <p:cNvSpPr/>
            <p:nvPr/>
          </p:nvSpPr>
          <p:spPr>
            <a:xfrm>
              <a:off x="-51817" y="3502874"/>
              <a:ext cx="23973" cy="79683"/>
            </a:xfrm>
            <a:custGeom>
              <a:avLst/>
              <a:gdLst/>
              <a:ahLst/>
              <a:cxnLst/>
              <a:rect l="l" t="t" r="r" b="b"/>
              <a:pathLst>
                <a:path w="457" h="1519" extrusionOk="0">
                  <a:moveTo>
                    <a:pt x="1" y="1"/>
                  </a:moveTo>
                  <a:lnTo>
                    <a:pt x="1"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8"/>
            <p:cNvSpPr/>
            <p:nvPr/>
          </p:nvSpPr>
          <p:spPr>
            <a:xfrm>
              <a:off x="-1038" y="3502874"/>
              <a:ext cx="48838" cy="79683"/>
            </a:xfrm>
            <a:custGeom>
              <a:avLst/>
              <a:gdLst/>
              <a:ahLst/>
              <a:cxnLst/>
              <a:rect l="l" t="t" r="r" b="b"/>
              <a:pathLst>
                <a:path w="931" h="1519" extrusionOk="0">
                  <a:moveTo>
                    <a:pt x="0" y="1"/>
                  </a:moveTo>
                  <a:lnTo>
                    <a:pt x="0" y="1519"/>
                  </a:lnTo>
                  <a:lnTo>
                    <a:pt x="930" y="1519"/>
                  </a:lnTo>
                  <a:lnTo>
                    <a:pt x="930"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8"/>
            <p:cNvSpPr/>
            <p:nvPr/>
          </p:nvSpPr>
          <p:spPr>
            <a:xfrm>
              <a:off x="22830" y="3502874"/>
              <a:ext cx="24970" cy="79683"/>
            </a:xfrm>
            <a:custGeom>
              <a:avLst/>
              <a:gdLst/>
              <a:ahLst/>
              <a:cxnLst/>
              <a:rect l="l" t="t" r="r" b="b"/>
              <a:pathLst>
                <a:path w="476" h="1519" extrusionOk="0">
                  <a:moveTo>
                    <a:pt x="1" y="1"/>
                  </a:moveTo>
                  <a:lnTo>
                    <a:pt x="1" y="1519"/>
                  </a:lnTo>
                  <a:lnTo>
                    <a:pt x="475" y="1519"/>
                  </a:lnTo>
                  <a:lnTo>
                    <a:pt x="47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8"/>
            <p:cNvSpPr/>
            <p:nvPr/>
          </p:nvSpPr>
          <p:spPr>
            <a:xfrm>
              <a:off x="73609" y="3502874"/>
              <a:ext cx="48838" cy="79683"/>
            </a:xfrm>
            <a:custGeom>
              <a:avLst/>
              <a:gdLst/>
              <a:ahLst/>
              <a:cxnLst/>
              <a:rect l="l" t="t" r="r" b="b"/>
              <a:pathLst>
                <a:path w="931" h="1519" extrusionOk="0">
                  <a:moveTo>
                    <a:pt x="1" y="1"/>
                  </a:moveTo>
                  <a:lnTo>
                    <a:pt x="1" y="1519"/>
                  </a:lnTo>
                  <a:lnTo>
                    <a:pt x="930" y="1519"/>
                  </a:lnTo>
                  <a:lnTo>
                    <a:pt x="930"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8"/>
            <p:cNvSpPr/>
            <p:nvPr/>
          </p:nvSpPr>
          <p:spPr>
            <a:xfrm>
              <a:off x="98474" y="3502874"/>
              <a:ext cx="23973" cy="79683"/>
            </a:xfrm>
            <a:custGeom>
              <a:avLst/>
              <a:gdLst/>
              <a:ahLst/>
              <a:cxnLst/>
              <a:rect l="l" t="t" r="r" b="b"/>
              <a:pathLst>
                <a:path w="457" h="1519" extrusionOk="0">
                  <a:moveTo>
                    <a:pt x="1" y="1"/>
                  </a:moveTo>
                  <a:lnTo>
                    <a:pt x="1"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8"/>
            <p:cNvSpPr/>
            <p:nvPr/>
          </p:nvSpPr>
          <p:spPr>
            <a:xfrm>
              <a:off x="255794" y="3230147"/>
              <a:ext cx="47789" cy="79683"/>
            </a:xfrm>
            <a:custGeom>
              <a:avLst/>
              <a:gdLst/>
              <a:ahLst/>
              <a:cxnLst/>
              <a:rect l="l" t="t" r="r" b="b"/>
              <a:pathLst>
                <a:path w="911" h="1519" extrusionOk="0">
                  <a:moveTo>
                    <a:pt x="0" y="0"/>
                  </a:moveTo>
                  <a:lnTo>
                    <a:pt x="0" y="1518"/>
                  </a:lnTo>
                  <a:lnTo>
                    <a:pt x="911" y="1518"/>
                  </a:lnTo>
                  <a:lnTo>
                    <a:pt x="9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8"/>
            <p:cNvSpPr/>
            <p:nvPr/>
          </p:nvSpPr>
          <p:spPr>
            <a:xfrm>
              <a:off x="279662" y="3230147"/>
              <a:ext cx="23921" cy="79683"/>
            </a:xfrm>
            <a:custGeom>
              <a:avLst/>
              <a:gdLst/>
              <a:ahLst/>
              <a:cxnLst/>
              <a:rect l="l" t="t" r="r" b="b"/>
              <a:pathLst>
                <a:path w="456" h="1519" extrusionOk="0">
                  <a:moveTo>
                    <a:pt x="1" y="0"/>
                  </a:moveTo>
                  <a:lnTo>
                    <a:pt x="1" y="1518"/>
                  </a:lnTo>
                  <a:lnTo>
                    <a:pt x="456" y="1518"/>
                  </a:lnTo>
                  <a:lnTo>
                    <a:pt x="4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8"/>
            <p:cNvSpPr/>
            <p:nvPr/>
          </p:nvSpPr>
          <p:spPr>
            <a:xfrm>
              <a:off x="325458" y="3230147"/>
              <a:ext cx="47841" cy="79683"/>
            </a:xfrm>
            <a:custGeom>
              <a:avLst/>
              <a:gdLst/>
              <a:ahLst/>
              <a:cxnLst/>
              <a:rect l="l" t="t" r="r" b="b"/>
              <a:pathLst>
                <a:path w="912" h="1519" extrusionOk="0">
                  <a:moveTo>
                    <a:pt x="0" y="0"/>
                  </a:moveTo>
                  <a:lnTo>
                    <a:pt x="0" y="1518"/>
                  </a:lnTo>
                  <a:lnTo>
                    <a:pt x="911" y="1518"/>
                  </a:lnTo>
                  <a:lnTo>
                    <a:pt x="9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8"/>
            <p:cNvSpPr/>
            <p:nvPr/>
          </p:nvSpPr>
          <p:spPr>
            <a:xfrm>
              <a:off x="349326" y="3230147"/>
              <a:ext cx="23973" cy="79683"/>
            </a:xfrm>
            <a:custGeom>
              <a:avLst/>
              <a:gdLst/>
              <a:ahLst/>
              <a:cxnLst/>
              <a:rect l="l" t="t" r="r" b="b"/>
              <a:pathLst>
                <a:path w="457" h="1519" extrusionOk="0">
                  <a:moveTo>
                    <a:pt x="1" y="0"/>
                  </a:moveTo>
                  <a:lnTo>
                    <a:pt x="1" y="1518"/>
                  </a:lnTo>
                  <a:lnTo>
                    <a:pt x="456" y="1518"/>
                  </a:lnTo>
                  <a:lnTo>
                    <a:pt x="4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8"/>
            <p:cNvSpPr/>
            <p:nvPr/>
          </p:nvSpPr>
          <p:spPr>
            <a:xfrm>
              <a:off x="-842194" y="3675092"/>
              <a:ext cx="1131875" cy="99564"/>
            </a:xfrm>
            <a:custGeom>
              <a:avLst/>
              <a:gdLst/>
              <a:ahLst/>
              <a:cxnLst/>
              <a:rect l="l" t="t" r="r" b="b"/>
              <a:pathLst>
                <a:path w="21577" h="1898" extrusionOk="0">
                  <a:moveTo>
                    <a:pt x="1" y="0"/>
                  </a:moveTo>
                  <a:lnTo>
                    <a:pt x="361" y="285"/>
                  </a:lnTo>
                  <a:lnTo>
                    <a:pt x="760" y="551"/>
                  </a:lnTo>
                  <a:lnTo>
                    <a:pt x="1177" y="797"/>
                  </a:lnTo>
                  <a:lnTo>
                    <a:pt x="1595" y="1044"/>
                  </a:lnTo>
                  <a:lnTo>
                    <a:pt x="2050" y="1272"/>
                  </a:lnTo>
                  <a:lnTo>
                    <a:pt x="2525" y="1499"/>
                  </a:lnTo>
                  <a:lnTo>
                    <a:pt x="3018" y="1708"/>
                  </a:lnTo>
                  <a:lnTo>
                    <a:pt x="3511" y="1898"/>
                  </a:lnTo>
                  <a:lnTo>
                    <a:pt x="18047" y="1898"/>
                  </a:lnTo>
                  <a:lnTo>
                    <a:pt x="18559" y="1708"/>
                  </a:lnTo>
                  <a:lnTo>
                    <a:pt x="19053" y="1499"/>
                  </a:lnTo>
                  <a:lnTo>
                    <a:pt x="19508" y="1272"/>
                  </a:lnTo>
                  <a:lnTo>
                    <a:pt x="19963" y="1044"/>
                  </a:lnTo>
                  <a:lnTo>
                    <a:pt x="20400" y="797"/>
                  </a:lnTo>
                  <a:lnTo>
                    <a:pt x="20817" y="551"/>
                  </a:lnTo>
                  <a:lnTo>
                    <a:pt x="21197" y="285"/>
                  </a:lnTo>
                  <a:lnTo>
                    <a:pt x="21576" y="0"/>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8"/>
            <p:cNvSpPr/>
            <p:nvPr/>
          </p:nvSpPr>
          <p:spPr>
            <a:xfrm>
              <a:off x="-1325957" y="2913566"/>
              <a:ext cx="448984" cy="485861"/>
            </a:xfrm>
            <a:custGeom>
              <a:avLst/>
              <a:gdLst/>
              <a:ahLst/>
              <a:cxnLst/>
              <a:rect l="l" t="t" r="r" b="b"/>
              <a:pathLst>
                <a:path w="8559" h="9262" extrusionOk="0">
                  <a:moveTo>
                    <a:pt x="1" y="1"/>
                  </a:moveTo>
                  <a:lnTo>
                    <a:pt x="7173" y="8293"/>
                  </a:lnTo>
                  <a:lnTo>
                    <a:pt x="7136" y="8711"/>
                  </a:lnTo>
                  <a:lnTo>
                    <a:pt x="7173" y="8730"/>
                  </a:lnTo>
                  <a:lnTo>
                    <a:pt x="7060" y="8844"/>
                  </a:lnTo>
                  <a:lnTo>
                    <a:pt x="6984" y="8976"/>
                  </a:lnTo>
                  <a:lnTo>
                    <a:pt x="6889" y="9109"/>
                  </a:lnTo>
                  <a:lnTo>
                    <a:pt x="6832" y="9261"/>
                  </a:lnTo>
                  <a:lnTo>
                    <a:pt x="8559" y="8711"/>
                  </a:lnTo>
                  <a:lnTo>
                    <a:pt x="7933" y="8198"/>
                  </a:lnTo>
                  <a:lnTo>
                    <a:pt x="1"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8"/>
            <p:cNvSpPr/>
            <p:nvPr/>
          </p:nvSpPr>
          <p:spPr>
            <a:xfrm>
              <a:off x="-974544" y="3354576"/>
              <a:ext cx="320568" cy="186172"/>
            </a:xfrm>
            <a:custGeom>
              <a:avLst/>
              <a:gdLst/>
              <a:ahLst/>
              <a:cxnLst/>
              <a:rect l="l" t="t" r="r" b="b"/>
              <a:pathLst>
                <a:path w="6111" h="3549" extrusionOk="0">
                  <a:moveTo>
                    <a:pt x="456" y="0"/>
                  </a:moveTo>
                  <a:lnTo>
                    <a:pt x="437" y="304"/>
                  </a:lnTo>
                  <a:lnTo>
                    <a:pt x="474" y="323"/>
                  </a:lnTo>
                  <a:lnTo>
                    <a:pt x="361" y="437"/>
                  </a:lnTo>
                  <a:lnTo>
                    <a:pt x="285" y="569"/>
                  </a:lnTo>
                  <a:lnTo>
                    <a:pt x="190" y="702"/>
                  </a:lnTo>
                  <a:lnTo>
                    <a:pt x="133" y="854"/>
                  </a:lnTo>
                  <a:lnTo>
                    <a:pt x="76" y="1006"/>
                  </a:lnTo>
                  <a:lnTo>
                    <a:pt x="38" y="1177"/>
                  </a:lnTo>
                  <a:lnTo>
                    <a:pt x="0" y="1347"/>
                  </a:lnTo>
                  <a:lnTo>
                    <a:pt x="0" y="1518"/>
                  </a:lnTo>
                  <a:lnTo>
                    <a:pt x="19" y="1765"/>
                  </a:lnTo>
                  <a:lnTo>
                    <a:pt x="0" y="1765"/>
                  </a:lnTo>
                  <a:lnTo>
                    <a:pt x="0" y="1993"/>
                  </a:lnTo>
                  <a:lnTo>
                    <a:pt x="19" y="2220"/>
                  </a:lnTo>
                  <a:lnTo>
                    <a:pt x="57" y="2448"/>
                  </a:lnTo>
                  <a:lnTo>
                    <a:pt x="114" y="2676"/>
                  </a:lnTo>
                  <a:lnTo>
                    <a:pt x="152" y="2903"/>
                  </a:lnTo>
                  <a:lnTo>
                    <a:pt x="228" y="3112"/>
                  </a:lnTo>
                  <a:lnTo>
                    <a:pt x="399" y="3549"/>
                  </a:lnTo>
                  <a:lnTo>
                    <a:pt x="4346" y="3549"/>
                  </a:lnTo>
                  <a:lnTo>
                    <a:pt x="4516" y="3530"/>
                  </a:lnTo>
                  <a:lnTo>
                    <a:pt x="4687" y="3511"/>
                  </a:lnTo>
                  <a:lnTo>
                    <a:pt x="4858" y="3454"/>
                  </a:lnTo>
                  <a:lnTo>
                    <a:pt x="5029" y="3397"/>
                  </a:lnTo>
                  <a:lnTo>
                    <a:pt x="5180" y="3321"/>
                  </a:lnTo>
                  <a:lnTo>
                    <a:pt x="5332" y="3245"/>
                  </a:lnTo>
                  <a:lnTo>
                    <a:pt x="5465" y="3131"/>
                  </a:lnTo>
                  <a:lnTo>
                    <a:pt x="5579" y="3017"/>
                  </a:lnTo>
                  <a:lnTo>
                    <a:pt x="5712" y="2903"/>
                  </a:lnTo>
                  <a:lnTo>
                    <a:pt x="5807" y="2771"/>
                  </a:lnTo>
                  <a:lnTo>
                    <a:pt x="5902" y="2619"/>
                  </a:lnTo>
                  <a:lnTo>
                    <a:pt x="5958" y="2467"/>
                  </a:lnTo>
                  <a:lnTo>
                    <a:pt x="6034" y="2296"/>
                  </a:lnTo>
                  <a:lnTo>
                    <a:pt x="6072" y="2125"/>
                  </a:lnTo>
                  <a:lnTo>
                    <a:pt x="6091" y="1955"/>
                  </a:lnTo>
                  <a:lnTo>
                    <a:pt x="6110" y="1765"/>
                  </a:lnTo>
                  <a:lnTo>
                    <a:pt x="6091" y="1594"/>
                  </a:lnTo>
                  <a:lnTo>
                    <a:pt x="6072" y="1423"/>
                  </a:lnTo>
                  <a:lnTo>
                    <a:pt x="6034" y="1253"/>
                  </a:lnTo>
                  <a:lnTo>
                    <a:pt x="5958" y="1082"/>
                  </a:lnTo>
                  <a:lnTo>
                    <a:pt x="5902" y="930"/>
                  </a:lnTo>
                  <a:lnTo>
                    <a:pt x="5807" y="778"/>
                  </a:lnTo>
                  <a:lnTo>
                    <a:pt x="5712" y="645"/>
                  </a:lnTo>
                  <a:lnTo>
                    <a:pt x="5579" y="513"/>
                  </a:lnTo>
                  <a:lnTo>
                    <a:pt x="5465" y="399"/>
                  </a:lnTo>
                  <a:lnTo>
                    <a:pt x="5332" y="304"/>
                  </a:lnTo>
                  <a:lnTo>
                    <a:pt x="5180" y="209"/>
                  </a:lnTo>
                  <a:lnTo>
                    <a:pt x="5029" y="133"/>
                  </a:lnTo>
                  <a:lnTo>
                    <a:pt x="4858" y="76"/>
                  </a:lnTo>
                  <a:lnTo>
                    <a:pt x="4687" y="38"/>
                  </a:lnTo>
                  <a:lnTo>
                    <a:pt x="4516" y="19"/>
                  </a:lnTo>
                  <a:lnTo>
                    <a:pt x="4346" y="0"/>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8"/>
            <p:cNvSpPr/>
            <p:nvPr/>
          </p:nvSpPr>
          <p:spPr>
            <a:xfrm>
              <a:off x="-412147" y="3447112"/>
              <a:ext cx="834232" cy="20983"/>
            </a:xfrm>
            <a:custGeom>
              <a:avLst/>
              <a:gdLst/>
              <a:ahLst/>
              <a:cxnLst/>
              <a:rect l="l" t="t" r="r" b="b"/>
              <a:pathLst>
                <a:path w="15903" h="400" extrusionOk="0">
                  <a:moveTo>
                    <a:pt x="0" y="1"/>
                  </a:moveTo>
                  <a:lnTo>
                    <a:pt x="0" y="399"/>
                  </a:lnTo>
                  <a:lnTo>
                    <a:pt x="15883" y="399"/>
                  </a:lnTo>
                  <a:lnTo>
                    <a:pt x="15902"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0" name="Google Shape;820;p8"/>
          <p:cNvSpPr txBox="1">
            <a:spLocks noGrp="1"/>
          </p:cNvSpPr>
          <p:nvPr>
            <p:ph type="title"/>
          </p:nvPr>
        </p:nvSpPr>
        <p:spPr>
          <a:xfrm>
            <a:off x="713225" y="1423950"/>
            <a:ext cx="7717500" cy="22956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8500" b="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821" name="Google Shape;821;p8"/>
          <p:cNvGrpSpPr/>
          <p:nvPr/>
        </p:nvGrpSpPr>
        <p:grpSpPr>
          <a:xfrm flipH="1">
            <a:off x="7399191" y="3100781"/>
            <a:ext cx="1350017" cy="1486511"/>
            <a:chOff x="-1381667" y="1833571"/>
            <a:chExt cx="1821639" cy="2005817"/>
          </a:xfrm>
        </p:grpSpPr>
        <p:sp>
          <p:nvSpPr>
            <p:cNvPr id="822" name="Google Shape;822;p8"/>
            <p:cNvSpPr/>
            <p:nvPr/>
          </p:nvSpPr>
          <p:spPr>
            <a:xfrm>
              <a:off x="-464919" y="1938067"/>
              <a:ext cx="232020" cy="1519064"/>
            </a:xfrm>
            <a:custGeom>
              <a:avLst/>
              <a:gdLst/>
              <a:ahLst/>
              <a:cxnLst/>
              <a:rect l="l" t="t" r="r" b="b"/>
              <a:pathLst>
                <a:path w="4423" h="28958" fill="none" extrusionOk="0">
                  <a:moveTo>
                    <a:pt x="1" y="1"/>
                  </a:moveTo>
                  <a:lnTo>
                    <a:pt x="4422" y="28958"/>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8"/>
            <p:cNvSpPr/>
            <p:nvPr/>
          </p:nvSpPr>
          <p:spPr>
            <a:xfrm>
              <a:off x="-458939" y="1938067"/>
              <a:ext cx="463934" cy="1519064"/>
            </a:xfrm>
            <a:custGeom>
              <a:avLst/>
              <a:gdLst/>
              <a:ahLst/>
              <a:cxnLst/>
              <a:rect l="l" t="t" r="r" b="b"/>
              <a:pathLst>
                <a:path w="8844" h="28958" fill="none" extrusionOk="0">
                  <a:moveTo>
                    <a:pt x="1" y="1"/>
                  </a:moveTo>
                  <a:lnTo>
                    <a:pt x="8843" y="28958"/>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8"/>
            <p:cNvSpPr/>
            <p:nvPr/>
          </p:nvSpPr>
          <p:spPr>
            <a:xfrm>
              <a:off x="33794" y="2275526"/>
              <a:ext cx="142422" cy="994489"/>
            </a:xfrm>
            <a:custGeom>
              <a:avLst/>
              <a:gdLst/>
              <a:ahLst/>
              <a:cxnLst/>
              <a:rect l="l" t="t" r="r" b="b"/>
              <a:pathLst>
                <a:path w="2715" h="18958" fill="none" extrusionOk="0">
                  <a:moveTo>
                    <a:pt x="1" y="0"/>
                  </a:moveTo>
                  <a:lnTo>
                    <a:pt x="2714" y="18957"/>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8"/>
            <p:cNvSpPr/>
            <p:nvPr/>
          </p:nvSpPr>
          <p:spPr>
            <a:xfrm>
              <a:off x="41768" y="1938067"/>
              <a:ext cx="331531" cy="1218430"/>
            </a:xfrm>
            <a:custGeom>
              <a:avLst/>
              <a:gdLst/>
              <a:ahLst/>
              <a:cxnLst/>
              <a:rect l="l" t="t" r="r" b="b"/>
              <a:pathLst>
                <a:path w="6320" h="23227" fill="none" extrusionOk="0">
                  <a:moveTo>
                    <a:pt x="0" y="1"/>
                  </a:moveTo>
                  <a:lnTo>
                    <a:pt x="6319" y="23227"/>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8"/>
            <p:cNvSpPr/>
            <p:nvPr/>
          </p:nvSpPr>
          <p:spPr>
            <a:xfrm>
              <a:off x="-12998" y="1833571"/>
              <a:ext cx="70713" cy="1622563"/>
            </a:xfrm>
            <a:custGeom>
              <a:avLst/>
              <a:gdLst/>
              <a:ahLst/>
              <a:cxnLst/>
              <a:rect l="l" t="t" r="r" b="b"/>
              <a:pathLst>
                <a:path w="1348" h="30931" extrusionOk="0">
                  <a:moveTo>
                    <a:pt x="893" y="0"/>
                  </a:moveTo>
                  <a:lnTo>
                    <a:pt x="1" y="30931"/>
                  </a:lnTo>
                  <a:lnTo>
                    <a:pt x="1348" y="30931"/>
                  </a:lnTo>
                  <a:lnTo>
                    <a:pt x="113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8"/>
            <p:cNvSpPr/>
            <p:nvPr/>
          </p:nvSpPr>
          <p:spPr>
            <a:xfrm>
              <a:off x="31801" y="1853453"/>
              <a:ext cx="119498" cy="62792"/>
            </a:xfrm>
            <a:custGeom>
              <a:avLst/>
              <a:gdLst/>
              <a:ahLst/>
              <a:cxnLst/>
              <a:rect l="l" t="t" r="r" b="b"/>
              <a:pathLst>
                <a:path w="2278" h="1197" extrusionOk="0">
                  <a:moveTo>
                    <a:pt x="323" y="1"/>
                  </a:moveTo>
                  <a:lnTo>
                    <a:pt x="209" y="39"/>
                  </a:lnTo>
                  <a:lnTo>
                    <a:pt x="114" y="77"/>
                  </a:lnTo>
                  <a:lnTo>
                    <a:pt x="39" y="115"/>
                  </a:lnTo>
                  <a:lnTo>
                    <a:pt x="1" y="1196"/>
                  </a:lnTo>
                  <a:lnTo>
                    <a:pt x="58" y="1139"/>
                  </a:lnTo>
                  <a:lnTo>
                    <a:pt x="133" y="1063"/>
                  </a:lnTo>
                  <a:lnTo>
                    <a:pt x="228" y="987"/>
                  </a:lnTo>
                  <a:lnTo>
                    <a:pt x="380" y="930"/>
                  </a:lnTo>
                  <a:lnTo>
                    <a:pt x="475" y="911"/>
                  </a:lnTo>
                  <a:lnTo>
                    <a:pt x="665" y="911"/>
                  </a:lnTo>
                  <a:lnTo>
                    <a:pt x="798" y="930"/>
                  </a:lnTo>
                  <a:lnTo>
                    <a:pt x="911" y="949"/>
                  </a:lnTo>
                  <a:lnTo>
                    <a:pt x="1063" y="1006"/>
                  </a:lnTo>
                  <a:lnTo>
                    <a:pt x="1196" y="1044"/>
                  </a:lnTo>
                  <a:lnTo>
                    <a:pt x="1348" y="1063"/>
                  </a:lnTo>
                  <a:lnTo>
                    <a:pt x="1462" y="1082"/>
                  </a:lnTo>
                  <a:lnTo>
                    <a:pt x="1576" y="1063"/>
                  </a:lnTo>
                  <a:lnTo>
                    <a:pt x="1689" y="1044"/>
                  </a:lnTo>
                  <a:lnTo>
                    <a:pt x="1784" y="987"/>
                  </a:lnTo>
                  <a:lnTo>
                    <a:pt x="1879" y="949"/>
                  </a:lnTo>
                  <a:lnTo>
                    <a:pt x="1955" y="893"/>
                  </a:lnTo>
                  <a:lnTo>
                    <a:pt x="2088" y="741"/>
                  </a:lnTo>
                  <a:lnTo>
                    <a:pt x="2183" y="608"/>
                  </a:lnTo>
                  <a:lnTo>
                    <a:pt x="2240" y="475"/>
                  </a:lnTo>
                  <a:lnTo>
                    <a:pt x="2278" y="380"/>
                  </a:lnTo>
                  <a:lnTo>
                    <a:pt x="2145" y="456"/>
                  </a:lnTo>
                  <a:lnTo>
                    <a:pt x="1993" y="513"/>
                  </a:lnTo>
                  <a:lnTo>
                    <a:pt x="1822" y="570"/>
                  </a:lnTo>
                  <a:lnTo>
                    <a:pt x="1614" y="608"/>
                  </a:lnTo>
                  <a:lnTo>
                    <a:pt x="1519" y="608"/>
                  </a:lnTo>
                  <a:lnTo>
                    <a:pt x="1405" y="589"/>
                  </a:lnTo>
                  <a:lnTo>
                    <a:pt x="1310" y="551"/>
                  </a:lnTo>
                  <a:lnTo>
                    <a:pt x="1196" y="494"/>
                  </a:lnTo>
                  <a:lnTo>
                    <a:pt x="1101" y="437"/>
                  </a:lnTo>
                  <a:lnTo>
                    <a:pt x="1006" y="323"/>
                  </a:lnTo>
                  <a:lnTo>
                    <a:pt x="911" y="228"/>
                  </a:lnTo>
                  <a:lnTo>
                    <a:pt x="817" y="152"/>
                  </a:lnTo>
                  <a:lnTo>
                    <a:pt x="722" y="96"/>
                  </a:lnTo>
                  <a:lnTo>
                    <a:pt x="646" y="58"/>
                  </a:lnTo>
                  <a:lnTo>
                    <a:pt x="551" y="20"/>
                  </a:lnTo>
                  <a:lnTo>
                    <a:pt x="4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8"/>
            <p:cNvSpPr/>
            <p:nvPr/>
          </p:nvSpPr>
          <p:spPr>
            <a:xfrm>
              <a:off x="-177242" y="1964925"/>
              <a:ext cx="383307" cy="237003"/>
            </a:xfrm>
            <a:custGeom>
              <a:avLst/>
              <a:gdLst/>
              <a:ahLst/>
              <a:cxnLst/>
              <a:rect l="l" t="t" r="r" b="b"/>
              <a:pathLst>
                <a:path w="7307" h="4518" extrusionOk="0">
                  <a:moveTo>
                    <a:pt x="1006" y="1"/>
                  </a:moveTo>
                  <a:lnTo>
                    <a:pt x="855" y="153"/>
                  </a:lnTo>
                  <a:lnTo>
                    <a:pt x="722" y="324"/>
                  </a:lnTo>
                  <a:lnTo>
                    <a:pt x="608" y="494"/>
                  </a:lnTo>
                  <a:lnTo>
                    <a:pt x="494" y="665"/>
                  </a:lnTo>
                  <a:lnTo>
                    <a:pt x="399" y="836"/>
                  </a:lnTo>
                  <a:lnTo>
                    <a:pt x="323" y="1026"/>
                  </a:lnTo>
                  <a:lnTo>
                    <a:pt x="190" y="1386"/>
                  </a:lnTo>
                  <a:lnTo>
                    <a:pt x="96" y="1747"/>
                  </a:lnTo>
                  <a:lnTo>
                    <a:pt x="39" y="2107"/>
                  </a:lnTo>
                  <a:lnTo>
                    <a:pt x="20" y="2468"/>
                  </a:lnTo>
                  <a:lnTo>
                    <a:pt x="1" y="2809"/>
                  </a:lnTo>
                  <a:lnTo>
                    <a:pt x="20" y="3132"/>
                  </a:lnTo>
                  <a:lnTo>
                    <a:pt x="58" y="3436"/>
                  </a:lnTo>
                  <a:lnTo>
                    <a:pt x="133" y="3929"/>
                  </a:lnTo>
                  <a:lnTo>
                    <a:pt x="209" y="4252"/>
                  </a:lnTo>
                  <a:lnTo>
                    <a:pt x="247" y="4365"/>
                  </a:lnTo>
                  <a:lnTo>
                    <a:pt x="1765" y="4403"/>
                  </a:lnTo>
                  <a:lnTo>
                    <a:pt x="1822" y="4403"/>
                  </a:lnTo>
                  <a:lnTo>
                    <a:pt x="4877" y="4460"/>
                  </a:lnTo>
                  <a:lnTo>
                    <a:pt x="4915" y="4479"/>
                  </a:lnTo>
                  <a:lnTo>
                    <a:pt x="6737" y="4517"/>
                  </a:lnTo>
                  <a:lnTo>
                    <a:pt x="6642" y="3929"/>
                  </a:lnTo>
                  <a:lnTo>
                    <a:pt x="6566" y="3398"/>
                  </a:lnTo>
                  <a:lnTo>
                    <a:pt x="6547" y="2904"/>
                  </a:lnTo>
                  <a:lnTo>
                    <a:pt x="6547" y="2468"/>
                  </a:lnTo>
                  <a:lnTo>
                    <a:pt x="6566" y="2050"/>
                  </a:lnTo>
                  <a:lnTo>
                    <a:pt x="6623" y="1690"/>
                  </a:lnTo>
                  <a:lnTo>
                    <a:pt x="6699" y="1348"/>
                  </a:lnTo>
                  <a:lnTo>
                    <a:pt x="6775" y="1064"/>
                  </a:lnTo>
                  <a:lnTo>
                    <a:pt x="6851" y="798"/>
                  </a:lnTo>
                  <a:lnTo>
                    <a:pt x="6946" y="589"/>
                  </a:lnTo>
                  <a:lnTo>
                    <a:pt x="7041" y="399"/>
                  </a:lnTo>
                  <a:lnTo>
                    <a:pt x="7117" y="248"/>
                  </a:lnTo>
                  <a:lnTo>
                    <a:pt x="7249" y="58"/>
                  </a:lnTo>
                  <a:lnTo>
                    <a:pt x="73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8"/>
            <p:cNvSpPr/>
            <p:nvPr/>
          </p:nvSpPr>
          <p:spPr>
            <a:xfrm>
              <a:off x="58659" y="1964925"/>
              <a:ext cx="61795" cy="235010"/>
            </a:xfrm>
            <a:custGeom>
              <a:avLst/>
              <a:gdLst/>
              <a:ahLst/>
              <a:cxnLst/>
              <a:rect l="l" t="t" r="r" b="b"/>
              <a:pathLst>
                <a:path w="1178" h="4480" extrusionOk="0">
                  <a:moveTo>
                    <a:pt x="988" y="1"/>
                  </a:moveTo>
                  <a:lnTo>
                    <a:pt x="893" y="115"/>
                  </a:lnTo>
                  <a:lnTo>
                    <a:pt x="760" y="267"/>
                  </a:lnTo>
                  <a:lnTo>
                    <a:pt x="703" y="361"/>
                  </a:lnTo>
                  <a:lnTo>
                    <a:pt x="627" y="456"/>
                  </a:lnTo>
                  <a:lnTo>
                    <a:pt x="513" y="646"/>
                  </a:lnTo>
                  <a:lnTo>
                    <a:pt x="399" y="874"/>
                  </a:lnTo>
                  <a:lnTo>
                    <a:pt x="305" y="1102"/>
                  </a:lnTo>
                  <a:lnTo>
                    <a:pt x="248" y="1215"/>
                  </a:lnTo>
                  <a:lnTo>
                    <a:pt x="210" y="1348"/>
                  </a:lnTo>
                  <a:lnTo>
                    <a:pt x="134" y="1595"/>
                  </a:lnTo>
                  <a:lnTo>
                    <a:pt x="77" y="1861"/>
                  </a:lnTo>
                  <a:lnTo>
                    <a:pt x="39" y="2126"/>
                  </a:lnTo>
                  <a:lnTo>
                    <a:pt x="20" y="2259"/>
                  </a:lnTo>
                  <a:lnTo>
                    <a:pt x="20" y="2316"/>
                  </a:lnTo>
                  <a:lnTo>
                    <a:pt x="20" y="2392"/>
                  </a:lnTo>
                  <a:lnTo>
                    <a:pt x="1" y="2658"/>
                  </a:lnTo>
                  <a:lnTo>
                    <a:pt x="20" y="2771"/>
                  </a:lnTo>
                  <a:lnTo>
                    <a:pt x="20" y="2904"/>
                  </a:lnTo>
                  <a:lnTo>
                    <a:pt x="39" y="3151"/>
                  </a:lnTo>
                  <a:lnTo>
                    <a:pt x="58" y="3379"/>
                  </a:lnTo>
                  <a:lnTo>
                    <a:pt x="115" y="3587"/>
                  </a:lnTo>
                  <a:lnTo>
                    <a:pt x="134" y="3701"/>
                  </a:lnTo>
                  <a:lnTo>
                    <a:pt x="153" y="3796"/>
                  </a:lnTo>
                  <a:lnTo>
                    <a:pt x="191" y="3967"/>
                  </a:lnTo>
                  <a:lnTo>
                    <a:pt x="248" y="4138"/>
                  </a:lnTo>
                  <a:lnTo>
                    <a:pt x="305" y="4270"/>
                  </a:lnTo>
                  <a:lnTo>
                    <a:pt x="342" y="4403"/>
                  </a:lnTo>
                  <a:lnTo>
                    <a:pt x="380" y="4460"/>
                  </a:lnTo>
                  <a:lnTo>
                    <a:pt x="418" y="4479"/>
                  </a:lnTo>
                  <a:lnTo>
                    <a:pt x="399" y="4384"/>
                  </a:lnTo>
                  <a:lnTo>
                    <a:pt x="361" y="4119"/>
                  </a:lnTo>
                  <a:lnTo>
                    <a:pt x="342" y="3948"/>
                  </a:lnTo>
                  <a:lnTo>
                    <a:pt x="324" y="3758"/>
                  </a:lnTo>
                  <a:lnTo>
                    <a:pt x="305" y="3663"/>
                  </a:lnTo>
                  <a:lnTo>
                    <a:pt x="305" y="3568"/>
                  </a:lnTo>
                  <a:lnTo>
                    <a:pt x="286" y="3360"/>
                  </a:lnTo>
                  <a:lnTo>
                    <a:pt x="286" y="3132"/>
                  </a:lnTo>
                  <a:lnTo>
                    <a:pt x="286" y="2885"/>
                  </a:lnTo>
                  <a:lnTo>
                    <a:pt x="305" y="2411"/>
                  </a:lnTo>
                  <a:lnTo>
                    <a:pt x="305" y="2354"/>
                  </a:lnTo>
                  <a:lnTo>
                    <a:pt x="324" y="2278"/>
                  </a:lnTo>
                  <a:lnTo>
                    <a:pt x="324" y="2164"/>
                  </a:lnTo>
                  <a:lnTo>
                    <a:pt x="361" y="1917"/>
                  </a:lnTo>
                  <a:lnTo>
                    <a:pt x="418" y="1671"/>
                  </a:lnTo>
                  <a:lnTo>
                    <a:pt x="475" y="1424"/>
                  </a:lnTo>
                  <a:lnTo>
                    <a:pt x="551" y="1196"/>
                  </a:lnTo>
                  <a:lnTo>
                    <a:pt x="646" y="969"/>
                  </a:lnTo>
                  <a:lnTo>
                    <a:pt x="722" y="760"/>
                  </a:lnTo>
                  <a:lnTo>
                    <a:pt x="817" y="570"/>
                  </a:lnTo>
                  <a:lnTo>
                    <a:pt x="1026" y="210"/>
                  </a:lnTo>
                  <a:lnTo>
                    <a:pt x="11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8"/>
            <p:cNvSpPr/>
            <p:nvPr/>
          </p:nvSpPr>
          <p:spPr>
            <a:xfrm>
              <a:off x="-257870" y="2294410"/>
              <a:ext cx="512720" cy="317630"/>
            </a:xfrm>
            <a:custGeom>
              <a:avLst/>
              <a:gdLst/>
              <a:ahLst/>
              <a:cxnLst/>
              <a:rect l="l" t="t" r="r" b="b"/>
              <a:pathLst>
                <a:path w="9774" h="6055" extrusionOk="0">
                  <a:moveTo>
                    <a:pt x="1329" y="1"/>
                  </a:moveTo>
                  <a:lnTo>
                    <a:pt x="1120" y="229"/>
                  </a:lnTo>
                  <a:lnTo>
                    <a:pt x="949" y="437"/>
                  </a:lnTo>
                  <a:lnTo>
                    <a:pt x="798" y="665"/>
                  </a:lnTo>
                  <a:lnTo>
                    <a:pt x="646" y="912"/>
                  </a:lnTo>
                  <a:lnTo>
                    <a:pt x="532" y="1139"/>
                  </a:lnTo>
                  <a:lnTo>
                    <a:pt x="418" y="1386"/>
                  </a:lnTo>
                  <a:lnTo>
                    <a:pt x="323" y="1633"/>
                  </a:lnTo>
                  <a:lnTo>
                    <a:pt x="247" y="1880"/>
                  </a:lnTo>
                  <a:lnTo>
                    <a:pt x="171" y="2126"/>
                  </a:lnTo>
                  <a:lnTo>
                    <a:pt x="114" y="2373"/>
                  </a:lnTo>
                  <a:lnTo>
                    <a:pt x="39" y="2847"/>
                  </a:lnTo>
                  <a:lnTo>
                    <a:pt x="1" y="3322"/>
                  </a:lnTo>
                  <a:lnTo>
                    <a:pt x="1" y="3777"/>
                  </a:lnTo>
                  <a:lnTo>
                    <a:pt x="20" y="4214"/>
                  </a:lnTo>
                  <a:lnTo>
                    <a:pt x="58" y="4612"/>
                  </a:lnTo>
                  <a:lnTo>
                    <a:pt x="96" y="4954"/>
                  </a:lnTo>
                  <a:lnTo>
                    <a:pt x="152" y="5276"/>
                  </a:lnTo>
                  <a:lnTo>
                    <a:pt x="266" y="5713"/>
                  </a:lnTo>
                  <a:lnTo>
                    <a:pt x="304" y="5864"/>
                  </a:lnTo>
                  <a:lnTo>
                    <a:pt x="2297" y="5902"/>
                  </a:lnTo>
                  <a:lnTo>
                    <a:pt x="2392" y="5921"/>
                  </a:lnTo>
                  <a:lnTo>
                    <a:pt x="6509" y="5997"/>
                  </a:lnTo>
                  <a:lnTo>
                    <a:pt x="6585" y="5997"/>
                  </a:lnTo>
                  <a:lnTo>
                    <a:pt x="9014" y="6054"/>
                  </a:lnTo>
                  <a:lnTo>
                    <a:pt x="8938" y="5656"/>
                  </a:lnTo>
                  <a:lnTo>
                    <a:pt x="8881" y="5295"/>
                  </a:lnTo>
                  <a:lnTo>
                    <a:pt x="8786" y="4574"/>
                  </a:lnTo>
                  <a:lnTo>
                    <a:pt x="8748" y="3910"/>
                  </a:lnTo>
                  <a:lnTo>
                    <a:pt x="8748" y="3322"/>
                  </a:lnTo>
                  <a:lnTo>
                    <a:pt x="8786" y="2771"/>
                  </a:lnTo>
                  <a:lnTo>
                    <a:pt x="8843" y="2278"/>
                  </a:lnTo>
                  <a:lnTo>
                    <a:pt x="8938" y="1823"/>
                  </a:lnTo>
                  <a:lnTo>
                    <a:pt x="9052" y="1443"/>
                  </a:lnTo>
                  <a:lnTo>
                    <a:pt x="9166" y="1102"/>
                  </a:lnTo>
                  <a:lnTo>
                    <a:pt x="9280" y="798"/>
                  </a:lnTo>
                  <a:lnTo>
                    <a:pt x="9413" y="551"/>
                  </a:lnTo>
                  <a:lnTo>
                    <a:pt x="9526" y="361"/>
                  </a:lnTo>
                  <a:lnTo>
                    <a:pt x="9697" y="96"/>
                  </a:lnTo>
                  <a:lnTo>
                    <a:pt x="977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8"/>
            <p:cNvSpPr/>
            <p:nvPr/>
          </p:nvSpPr>
          <p:spPr>
            <a:xfrm>
              <a:off x="63642" y="2294410"/>
              <a:ext cx="65782" cy="314640"/>
            </a:xfrm>
            <a:custGeom>
              <a:avLst/>
              <a:gdLst/>
              <a:ahLst/>
              <a:cxnLst/>
              <a:rect l="l" t="t" r="r" b="b"/>
              <a:pathLst>
                <a:path w="1254" h="5998" extrusionOk="0">
                  <a:moveTo>
                    <a:pt x="1120" y="1"/>
                  </a:moveTo>
                  <a:lnTo>
                    <a:pt x="893" y="380"/>
                  </a:lnTo>
                  <a:lnTo>
                    <a:pt x="760" y="627"/>
                  </a:lnTo>
                  <a:lnTo>
                    <a:pt x="627" y="874"/>
                  </a:lnTo>
                  <a:lnTo>
                    <a:pt x="513" y="1158"/>
                  </a:lnTo>
                  <a:lnTo>
                    <a:pt x="399" y="1462"/>
                  </a:lnTo>
                  <a:lnTo>
                    <a:pt x="342" y="1614"/>
                  </a:lnTo>
                  <a:lnTo>
                    <a:pt x="304" y="1766"/>
                  </a:lnTo>
                  <a:lnTo>
                    <a:pt x="210" y="2088"/>
                  </a:lnTo>
                  <a:lnTo>
                    <a:pt x="134" y="2430"/>
                  </a:lnTo>
                  <a:lnTo>
                    <a:pt x="77" y="2771"/>
                  </a:lnTo>
                  <a:lnTo>
                    <a:pt x="58" y="2942"/>
                  </a:lnTo>
                  <a:lnTo>
                    <a:pt x="39" y="3113"/>
                  </a:lnTo>
                  <a:lnTo>
                    <a:pt x="20" y="3284"/>
                  </a:lnTo>
                  <a:lnTo>
                    <a:pt x="20" y="3455"/>
                  </a:lnTo>
                  <a:lnTo>
                    <a:pt x="1" y="3796"/>
                  </a:lnTo>
                  <a:lnTo>
                    <a:pt x="20" y="4138"/>
                  </a:lnTo>
                  <a:lnTo>
                    <a:pt x="39" y="4441"/>
                  </a:lnTo>
                  <a:lnTo>
                    <a:pt x="58" y="4612"/>
                  </a:lnTo>
                  <a:lnTo>
                    <a:pt x="77" y="4745"/>
                  </a:lnTo>
                  <a:lnTo>
                    <a:pt x="134" y="5030"/>
                  </a:lnTo>
                  <a:lnTo>
                    <a:pt x="191" y="5295"/>
                  </a:lnTo>
                  <a:lnTo>
                    <a:pt x="247" y="5542"/>
                  </a:lnTo>
                  <a:lnTo>
                    <a:pt x="266" y="5656"/>
                  </a:lnTo>
                  <a:lnTo>
                    <a:pt x="304" y="5751"/>
                  </a:lnTo>
                  <a:lnTo>
                    <a:pt x="361" y="5940"/>
                  </a:lnTo>
                  <a:lnTo>
                    <a:pt x="380" y="5997"/>
                  </a:lnTo>
                  <a:lnTo>
                    <a:pt x="456" y="5997"/>
                  </a:lnTo>
                  <a:lnTo>
                    <a:pt x="456" y="5921"/>
                  </a:lnTo>
                  <a:lnTo>
                    <a:pt x="418" y="5732"/>
                  </a:lnTo>
                  <a:lnTo>
                    <a:pt x="399" y="5618"/>
                  </a:lnTo>
                  <a:lnTo>
                    <a:pt x="380" y="5504"/>
                  </a:lnTo>
                  <a:lnTo>
                    <a:pt x="342" y="5276"/>
                  </a:lnTo>
                  <a:lnTo>
                    <a:pt x="323" y="5011"/>
                  </a:lnTo>
                  <a:lnTo>
                    <a:pt x="304" y="4726"/>
                  </a:lnTo>
                  <a:lnTo>
                    <a:pt x="285" y="4574"/>
                  </a:lnTo>
                  <a:lnTo>
                    <a:pt x="285" y="4441"/>
                  </a:lnTo>
                  <a:lnTo>
                    <a:pt x="285" y="4119"/>
                  </a:lnTo>
                  <a:lnTo>
                    <a:pt x="285" y="3796"/>
                  </a:lnTo>
                  <a:lnTo>
                    <a:pt x="304" y="3474"/>
                  </a:lnTo>
                  <a:lnTo>
                    <a:pt x="304" y="3322"/>
                  </a:lnTo>
                  <a:lnTo>
                    <a:pt x="323" y="3151"/>
                  </a:lnTo>
                  <a:lnTo>
                    <a:pt x="342" y="2980"/>
                  </a:lnTo>
                  <a:lnTo>
                    <a:pt x="361" y="2809"/>
                  </a:lnTo>
                  <a:lnTo>
                    <a:pt x="418" y="2487"/>
                  </a:lnTo>
                  <a:lnTo>
                    <a:pt x="475" y="2164"/>
                  </a:lnTo>
                  <a:lnTo>
                    <a:pt x="570" y="1842"/>
                  </a:lnTo>
                  <a:lnTo>
                    <a:pt x="646" y="1538"/>
                  </a:lnTo>
                  <a:lnTo>
                    <a:pt x="836" y="969"/>
                  </a:lnTo>
                  <a:lnTo>
                    <a:pt x="931" y="703"/>
                  </a:lnTo>
                  <a:lnTo>
                    <a:pt x="1044" y="456"/>
                  </a:lnTo>
                  <a:lnTo>
                    <a:pt x="1234" y="39"/>
                  </a:lnTo>
                  <a:lnTo>
                    <a:pt x="12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8"/>
            <p:cNvSpPr/>
            <p:nvPr/>
          </p:nvSpPr>
          <p:spPr>
            <a:xfrm>
              <a:off x="76599" y="3092761"/>
              <a:ext cx="315584" cy="434033"/>
            </a:xfrm>
            <a:custGeom>
              <a:avLst/>
              <a:gdLst/>
              <a:ahLst/>
              <a:cxnLst/>
              <a:rect l="l" t="t" r="r" b="b"/>
              <a:pathLst>
                <a:path w="6016" h="8274" extrusionOk="0">
                  <a:moveTo>
                    <a:pt x="1139" y="1"/>
                  </a:moveTo>
                  <a:lnTo>
                    <a:pt x="1006" y="20"/>
                  </a:lnTo>
                  <a:lnTo>
                    <a:pt x="892" y="57"/>
                  </a:lnTo>
                  <a:lnTo>
                    <a:pt x="778" y="95"/>
                  </a:lnTo>
                  <a:lnTo>
                    <a:pt x="665" y="152"/>
                  </a:lnTo>
                  <a:lnTo>
                    <a:pt x="570" y="209"/>
                  </a:lnTo>
                  <a:lnTo>
                    <a:pt x="456" y="285"/>
                  </a:lnTo>
                  <a:lnTo>
                    <a:pt x="380" y="361"/>
                  </a:lnTo>
                  <a:lnTo>
                    <a:pt x="285" y="456"/>
                  </a:lnTo>
                  <a:lnTo>
                    <a:pt x="228" y="551"/>
                  </a:lnTo>
                  <a:lnTo>
                    <a:pt x="152" y="665"/>
                  </a:lnTo>
                  <a:lnTo>
                    <a:pt x="95" y="779"/>
                  </a:lnTo>
                  <a:lnTo>
                    <a:pt x="57" y="892"/>
                  </a:lnTo>
                  <a:lnTo>
                    <a:pt x="38" y="1006"/>
                  </a:lnTo>
                  <a:lnTo>
                    <a:pt x="19" y="1139"/>
                  </a:lnTo>
                  <a:lnTo>
                    <a:pt x="0" y="1253"/>
                  </a:lnTo>
                  <a:lnTo>
                    <a:pt x="0" y="7022"/>
                  </a:lnTo>
                  <a:lnTo>
                    <a:pt x="19" y="7154"/>
                  </a:lnTo>
                  <a:lnTo>
                    <a:pt x="38" y="7268"/>
                  </a:lnTo>
                  <a:lnTo>
                    <a:pt x="57" y="7401"/>
                  </a:lnTo>
                  <a:lnTo>
                    <a:pt x="95" y="7515"/>
                  </a:lnTo>
                  <a:lnTo>
                    <a:pt x="152" y="7610"/>
                  </a:lnTo>
                  <a:lnTo>
                    <a:pt x="228" y="7724"/>
                  </a:lnTo>
                  <a:lnTo>
                    <a:pt x="285" y="7819"/>
                  </a:lnTo>
                  <a:lnTo>
                    <a:pt x="380" y="7913"/>
                  </a:lnTo>
                  <a:lnTo>
                    <a:pt x="456" y="7989"/>
                  </a:lnTo>
                  <a:lnTo>
                    <a:pt x="570" y="8065"/>
                  </a:lnTo>
                  <a:lnTo>
                    <a:pt x="665" y="8122"/>
                  </a:lnTo>
                  <a:lnTo>
                    <a:pt x="778" y="8179"/>
                  </a:lnTo>
                  <a:lnTo>
                    <a:pt x="892" y="8217"/>
                  </a:lnTo>
                  <a:lnTo>
                    <a:pt x="1006" y="8255"/>
                  </a:lnTo>
                  <a:lnTo>
                    <a:pt x="1139" y="8274"/>
                  </a:lnTo>
                  <a:lnTo>
                    <a:pt x="4877" y="8274"/>
                  </a:lnTo>
                  <a:lnTo>
                    <a:pt x="5010" y="8255"/>
                  </a:lnTo>
                  <a:lnTo>
                    <a:pt x="5124" y="8217"/>
                  </a:lnTo>
                  <a:lnTo>
                    <a:pt x="5238" y="8179"/>
                  </a:lnTo>
                  <a:lnTo>
                    <a:pt x="5352" y="8122"/>
                  </a:lnTo>
                  <a:lnTo>
                    <a:pt x="5447" y="8065"/>
                  </a:lnTo>
                  <a:lnTo>
                    <a:pt x="5560" y="7989"/>
                  </a:lnTo>
                  <a:lnTo>
                    <a:pt x="5636" y="7913"/>
                  </a:lnTo>
                  <a:lnTo>
                    <a:pt x="5731" y="7819"/>
                  </a:lnTo>
                  <a:lnTo>
                    <a:pt x="5788" y="7724"/>
                  </a:lnTo>
                  <a:lnTo>
                    <a:pt x="5864" y="7610"/>
                  </a:lnTo>
                  <a:lnTo>
                    <a:pt x="5921" y="7515"/>
                  </a:lnTo>
                  <a:lnTo>
                    <a:pt x="5959" y="7401"/>
                  </a:lnTo>
                  <a:lnTo>
                    <a:pt x="5978" y="7268"/>
                  </a:lnTo>
                  <a:lnTo>
                    <a:pt x="5997" y="7154"/>
                  </a:lnTo>
                  <a:lnTo>
                    <a:pt x="6016" y="7022"/>
                  </a:lnTo>
                  <a:lnTo>
                    <a:pt x="6016" y="1253"/>
                  </a:lnTo>
                  <a:lnTo>
                    <a:pt x="5997" y="1139"/>
                  </a:lnTo>
                  <a:lnTo>
                    <a:pt x="5978" y="1006"/>
                  </a:lnTo>
                  <a:lnTo>
                    <a:pt x="5959" y="892"/>
                  </a:lnTo>
                  <a:lnTo>
                    <a:pt x="5921" y="779"/>
                  </a:lnTo>
                  <a:lnTo>
                    <a:pt x="5864" y="665"/>
                  </a:lnTo>
                  <a:lnTo>
                    <a:pt x="5788" y="551"/>
                  </a:lnTo>
                  <a:lnTo>
                    <a:pt x="5731" y="456"/>
                  </a:lnTo>
                  <a:lnTo>
                    <a:pt x="5636" y="361"/>
                  </a:lnTo>
                  <a:lnTo>
                    <a:pt x="5560" y="285"/>
                  </a:lnTo>
                  <a:lnTo>
                    <a:pt x="5447" y="209"/>
                  </a:lnTo>
                  <a:lnTo>
                    <a:pt x="5352" y="152"/>
                  </a:lnTo>
                  <a:lnTo>
                    <a:pt x="5238" y="95"/>
                  </a:lnTo>
                  <a:lnTo>
                    <a:pt x="5124" y="57"/>
                  </a:lnTo>
                  <a:lnTo>
                    <a:pt x="5010" y="20"/>
                  </a:lnTo>
                  <a:lnTo>
                    <a:pt x="48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8"/>
            <p:cNvSpPr/>
            <p:nvPr/>
          </p:nvSpPr>
          <p:spPr>
            <a:xfrm>
              <a:off x="230877" y="3092761"/>
              <a:ext cx="161307" cy="434033"/>
            </a:xfrm>
            <a:custGeom>
              <a:avLst/>
              <a:gdLst/>
              <a:ahLst/>
              <a:cxnLst/>
              <a:rect l="l" t="t" r="r" b="b"/>
              <a:pathLst>
                <a:path w="3075" h="8274" extrusionOk="0">
                  <a:moveTo>
                    <a:pt x="1" y="1"/>
                  </a:moveTo>
                  <a:lnTo>
                    <a:pt x="1" y="8274"/>
                  </a:lnTo>
                  <a:lnTo>
                    <a:pt x="1936" y="8274"/>
                  </a:lnTo>
                  <a:lnTo>
                    <a:pt x="2069" y="8255"/>
                  </a:lnTo>
                  <a:lnTo>
                    <a:pt x="2183" y="8217"/>
                  </a:lnTo>
                  <a:lnTo>
                    <a:pt x="2297" y="8179"/>
                  </a:lnTo>
                  <a:lnTo>
                    <a:pt x="2411" y="8122"/>
                  </a:lnTo>
                  <a:lnTo>
                    <a:pt x="2506" y="8065"/>
                  </a:lnTo>
                  <a:lnTo>
                    <a:pt x="2619" y="7989"/>
                  </a:lnTo>
                  <a:lnTo>
                    <a:pt x="2695" y="7913"/>
                  </a:lnTo>
                  <a:lnTo>
                    <a:pt x="2790" y="7819"/>
                  </a:lnTo>
                  <a:lnTo>
                    <a:pt x="2847" y="7724"/>
                  </a:lnTo>
                  <a:lnTo>
                    <a:pt x="2923" y="7610"/>
                  </a:lnTo>
                  <a:lnTo>
                    <a:pt x="2980" y="7515"/>
                  </a:lnTo>
                  <a:lnTo>
                    <a:pt x="3018" y="7401"/>
                  </a:lnTo>
                  <a:lnTo>
                    <a:pt x="3037" y="7268"/>
                  </a:lnTo>
                  <a:lnTo>
                    <a:pt x="3056" y="7154"/>
                  </a:lnTo>
                  <a:lnTo>
                    <a:pt x="3075" y="7022"/>
                  </a:lnTo>
                  <a:lnTo>
                    <a:pt x="3075" y="1253"/>
                  </a:lnTo>
                  <a:lnTo>
                    <a:pt x="3056" y="1139"/>
                  </a:lnTo>
                  <a:lnTo>
                    <a:pt x="3037" y="1006"/>
                  </a:lnTo>
                  <a:lnTo>
                    <a:pt x="3018" y="892"/>
                  </a:lnTo>
                  <a:lnTo>
                    <a:pt x="2980" y="779"/>
                  </a:lnTo>
                  <a:lnTo>
                    <a:pt x="2923" y="665"/>
                  </a:lnTo>
                  <a:lnTo>
                    <a:pt x="2847" y="551"/>
                  </a:lnTo>
                  <a:lnTo>
                    <a:pt x="2790" y="456"/>
                  </a:lnTo>
                  <a:lnTo>
                    <a:pt x="2695" y="361"/>
                  </a:lnTo>
                  <a:lnTo>
                    <a:pt x="2619" y="285"/>
                  </a:lnTo>
                  <a:lnTo>
                    <a:pt x="2506" y="209"/>
                  </a:lnTo>
                  <a:lnTo>
                    <a:pt x="2411" y="152"/>
                  </a:lnTo>
                  <a:lnTo>
                    <a:pt x="2297" y="95"/>
                  </a:lnTo>
                  <a:lnTo>
                    <a:pt x="2183" y="57"/>
                  </a:lnTo>
                  <a:lnTo>
                    <a:pt x="2069" y="20"/>
                  </a:lnTo>
                  <a:lnTo>
                    <a:pt x="19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8"/>
            <p:cNvSpPr/>
            <p:nvPr/>
          </p:nvSpPr>
          <p:spPr>
            <a:xfrm>
              <a:off x="-411150" y="2715487"/>
              <a:ext cx="802337" cy="495776"/>
            </a:xfrm>
            <a:custGeom>
              <a:avLst/>
              <a:gdLst/>
              <a:ahLst/>
              <a:cxnLst/>
              <a:rect l="l" t="t" r="r" b="b"/>
              <a:pathLst>
                <a:path w="15295" h="9451" extrusionOk="0">
                  <a:moveTo>
                    <a:pt x="2088" y="1"/>
                  </a:moveTo>
                  <a:lnTo>
                    <a:pt x="1784" y="323"/>
                  </a:lnTo>
                  <a:lnTo>
                    <a:pt x="1499" y="684"/>
                  </a:lnTo>
                  <a:lnTo>
                    <a:pt x="1253" y="1044"/>
                  </a:lnTo>
                  <a:lnTo>
                    <a:pt x="1044" y="1405"/>
                  </a:lnTo>
                  <a:lnTo>
                    <a:pt x="835" y="1765"/>
                  </a:lnTo>
                  <a:lnTo>
                    <a:pt x="665" y="2145"/>
                  </a:lnTo>
                  <a:lnTo>
                    <a:pt x="513" y="2524"/>
                  </a:lnTo>
                  <a:lnTo>
                    <a:pt x="399" y="2904"/>
                  </a:lnTo>
                  <a:lnTo>
                    <a:pt x="285" y="3303"/>
                  </a:lnTo>
                  <a:lnTo>
                    <a:pt x="209" y="3682"/>
                  </a:lnTo>
                  <a:lnTo>
                    <a:pt x="133" y="4062"/>
                  </a:lnTo>
                  <a:lnTo>
                    <a:pt x="76" y="4441"/>
                  </a:lnTo>
                  <a:lnTo>
                    <a:pt x="38" y="4821"/>
                  </a:lnTo>
                  <a:lnTo>
                    <a:pt x="19" y="5181"/>
                  </a:lnTo>
                  <a:lnTo>
                    <a:pt x="0" y="5542"/>
                  </a:lnTo>
                  <a:lnTo>
                    <a:pt x="0" y="5902"/>
                  </a:lnTo>
                  <a:lnTo>
                    <a:pt x="38" y="6566"/>
                  </a:lnTo>
                  <a:lnTo>
                    <a:pt x="95" y="7193"/>
                  </a:lnTo>
                  <a:lnTo>
                    <a:pt x="171" y="7743"/>
                  </a:lnTo>
                  <a:lnTo>
                    <a:pt x="266" y="8217"/>
                  </a:lnTo>
                  <a:lnTo>
                    <a:pt x="361" y="8616"/>
                  </a:lnTo>
                  <a:lnTo>
                    <a:pt x="418" y="8919"/>
                  </a:lnTo>
                  <a:lnTo>
                    <a:pt x="494" y="9166"/>
                  </a:lnTo>
                  <a:lnTo>
                    <a:pt x="2391" y="9204"/>
                  </a:lnTo>
                  <a:lnTo>
                    <a:pt x="2486" y="9204"/>
                  </a:lnTo>
                  <a:lnTo>
                    <a:pt x="7135" y="9299"/>
                  </a:lnTo>
                  <a:lnTo>
                    <a:pt x="7230" y="9299"/>
                  </a:lnTo>
                  <a:lnTo>
                    <a:pt x="12809" y="9432"/>
                  </a:lnTo>
                  <a:lnTo>
                    <a:pt x="12885" y="9432"/>
                  </a:lnTo>
                  <a:lnTo>
                    <a:pt x="14118" y="9451"/>
                  </a:lnTo>
                  <a:lnTo>
                    <a:pt x="13985" y="8843"/>
                  </a:lnTo>
                  <a:lnTo>
                    <a:pt x="13891" y="8255"/>
                  </a:lnTo>
                  <a:lnTo>
                    <a:pt x="13815" y="7686"/>
                  </a:lnTo>
                  <a:lnTo>
                    <a:pt x="13758" y="7136"/>
                  </a:lnTo>
                  <a:lnTo>
                    <a:pt x="13720" y="6604"/>
                  </a:lnTo>
                  <a:lnTo>
                    <a:pt x="13682" y="6111"/>
                  </a:lnTo>
                  <a:lnTo>
                    <a:pt x="13682" y="5637"/>
                  </a:lnTo>
                  <a:lnTo>
                    <a:pt x="13701" y="5162"/>
                  </a:lnTo>
                  <a:lnTo>
                    <a:pt x="13720" y="4726"/>
                  </a:lnTo>
                  <a:lnTo>
                    <a:pt x="13758" y="4308"/>
                  </a:lnTo>
                  <a:lnTo>
                    <a:pt x="13796" y="3910"/>
                  </a:lnTo>
                  <a:lnTo>
                    <a:pt x="13853" y="3530"/>
                  </a:lnTo>
                  <a:lnTo>
                    <a:pt x="13929" y="3189"/>
                  </a:lnTo>
                  <a:lnTo>
                    <a:pt x="14004" y="2847"/>
                  </a:lnTo>
                  <a:lnTo>
                    <a:pt x="14156" y="2221"/>
                  </a:lnTo>
                  <a:lnTo>
                    <a:pt x="14346" y="1690"/>
                  </a:lnTo>
                  <a:lnTo>
                    <a:pt x="14536" y="1234"/>
                  </a:lnTo>
                  <a:lnTo>
                    <a:pt x="14726" y="855"/>
                  </a:lnTo>
                  <a:lnTo>
                    <a:pt x="14915" y="532"/>
                  </a:lnTo>
                  <a:lnTo>
                    <a:pt x="15067" y="304"/>
                  </a:lnTo>
                  <a:lnTo>
                    <a:pt x="15181" y="134"/>
                  </a:lnTo>
                  <a:lnTo>
                    <a:pt x="152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8"/>
            <p:cNvSpPr/>
            <p:nvPr/>
          </p:nvSpPr>
          <p:spPr>
            <a:xfrm>
              <a:off x="-326537" y="2715487"/>
              <a:ext cx="81676" cy="482819"/>
            </a:xfrm>
            <a:custGeom>
              <a:avLst/>
              <a:gdLst/>
              <a:ahLst/>
              <a:cxnLst/>
              <a:rect l="l" t="t" r="r" b="b"/>
              <a:pathLst>
                <a:path w="1557" h="9204" extrusionOk="0">
                  <a:moveTo>
                    <a:pt x="1442" y="1"/>
                  </a:moveTo>
                  <a:lnTo>
                    <a:pt x="1291" y="228"/>
                  </a:lnTo>
                  <a:lnTo>
                    <a:pt x="1139" y="513"/>
                  </a:lnTo>
                  <a:lnTo>
                    <a:pt x="1063" y="665"/>
                  </a:lnTo>
                  <a:lnTo>
                    <a:pt x="968" y="836"/>
                  </a:lnTo>
                  <a:lnTo>
                    <a:pt x="816" y="1196"/>
                  </a:lnTo>
                  <a:lnTo>
                    <a:pt x="645" y="1595"/>
                  </a:lnTo>
                  <a:lnTo>
                    <a:pt x="570" y="1803"/>
                  </a:lnTo>
                  <a:lnTo>
                    <a:pt x="532" y="1917"/>
                  </a:lnTo>
                  <a:lnTo>
                    <a:pt x="494" y="2031"/>
                  </a:lnTo>
                  <a:lnTo>
                    <a:pt x="437" y="2240"/>
                  </a:lnTo>
                  <a:lnTo>
                    <a:pt x="361" y="2468"/>
                  </a:lnTo>
                  <a:lnTo>
                    <a:pt x="247" y="2942"/>
                  </a:lnTo>
                  <a:lnTo>
                    <a:pt x="152" y="3435"/>
                  </a:lnTo>
                  <a:lnTo>
                    <a:pt x="114" y="3701"/>
                  </a:lnTo>
                  <a:lnTo>
                    <a:pt x="76" y="3948"/>
                  </a:lnTo>
                  <a:lnTo>
                    <a:pt x="38" y="4194"/>
                  </a:lnTo>
                  <a:lnTo>
                    <a:pt x="19" y="4460"/>
                  </a:lnTo>
                  <a:lnTo>
                    <a:pt x="0" y="4707"/>
                  </a:lnTo>
                  <a:lnTo>
                    <a:pt x="0" y="4972"/>
                  </a:lnTo>
                  <a:lnTo>
                    <a:pt x="0" y="5105"/>
                  </a:lnTo>
                  <a:lnTo>
                    <a:pt x="0" y="5219"/>
                  </a:lnTo>
                  <a:lnTo>
                    <a:pt x="0" y="5485"/>
                  </a:lnTo>
                  <a:lnTo>
                    <a:pt x="19" y="5978"/>
                  </a:lnTo>
                  <a:lnTo>
                    <a:pt x="76" y="6471"/>
                  </a:lnTo>
                  <a:lnTo>
                    <a:pt x="76" y="6585"/>
                  </a:lnTo>
                  <a:lnTo>
                    <a:pt x="95" y="6699"/>
                  </a:lnTo>
                  <a:lnTo>
                    <a:pt x="133" y="6927"/>
                  </a:lnTo>
                  <a:lnTo>
                    <a:pt x="228" y="7382"/>
                  </a:lnTo>
                  <a:lnTo>
                    <a:pt x="266" y="7591"/>
                  </a:lnTo>
                  <a:lnTo>
                    <a:pt x="323" y="7800"/>
                  </a:lnTo>
                  <a:lnTo>
                    <a:pt x="418" y="8179"/>
                  </a:lnTo>
                  <a:lnTo>
                    <a:pt x="532" y="8521"/>
                  </a:lnTo>
                  <a:lnTo>
                    <a:pt x="645" y="8843"/>
                  </a:lnTo>
                  <a:lnTo>
                    <a:pt x="778" y="9204"/>
                  </a:lnTo>
                  <a:lnTo>
                    <a:pt x="873" y="9204"/>
                  </a:lnTo>
                  <a:lnTo>
                    <a:pt x="835" y="9071"/>
                  </a:lnTo>
                  <a:lnTo>
                    <a:pt x="778" y="8805"/>
                  </a:lnTo>
                  <a:lnTo>
                    <a:pt x="740" y="8654"/>
                  </a:lnTo>
                  <a:lnTo>
                    <a:pt x="702" y="8483"/>
                  </a:lnTo>
                  <a:lnTo>
                    <a:pt x="627" y="8122"/>
                  </a:lnTo>
                  <a:lnTo>
                    <a:pt x="570" y="7743"/>
                  </a:lnTo>
                  <a:lnTo>
                    <a:pt x="532" y="7534"/>
                  </a:lnTo>
                  <a:lnTo>
                    <a:pt x="494" y="7325"/>
                  </a:lnTo>
                  <a:lnTo>
                    <a:pt x="456" y="6889"/>
                  </a:lnTo>
                  <a:lnTo>
                    <a:pt x="418" y="6661"/>
                  </a:lnTo>
                  <a:lnTo>
                    <a:pt x="418" y="6547"/>
                  </a:lnTo>
                  <a:lnTo>
                    <a:pt x="399" y="6434"/>
                  </a:lnTo>
                  <a:lnTo>
                    <a:pt x="399" y="6206"/>
                  </a:lnTo>
                  <a:lnTo>
                    <a:pt x="380" y="5959"/>
                  </a:lnTo>
                  <a:lnTo>
                    <a:pt x="380" y="5712"/>
                  </a:lnTo>
                  <a:lnTo>
                    <a:pt x="361" y="5599"/>
                  </a:lnTo>
                  <a:lnTo>
                    <a:pt x="361" y="5466"/>
                  </a:lnTo>
                  <a:lnTo>
                    <a:pt x="361" y="5238"/>
                  </a:lnTo>
                  <a:lnTo>
                    <a:pt x="380" y="5105"/>
                  </a:lnTo>
                  <a:lnTo>
                    <a:pt x="380" y="4972"/>
                  </a:lnTo>
                  <a:lnTo>
                    <a:pt x="380" y="4726"/>
                  </a:lnTo>
                  <a:lnTo>
                    <a:pt x="399" y="4479"/>
                  </a:lnTo>
                  <a:lnTo>
                    <a:pt x="418" y="4232"/>
                  </a:lnTo>
                  <a:lnTo>
                    <a:pt x="456" y="3986"/>
                  </a:lnTo>
                  <a:lnTo>
                    <a:pt x="513" y="3492"/>
                  </a:lnTo>
                  <a:lnTo>
                    <a:pt x="551" y="3265"/>
                  </a:lnTo>
                  <a:lnTo>
                    <a:pt x="589" y="3018"/>
                  </a:lnTo>
                  <a:lnTo>
                    <a:pt x="683" y="2562"/>
                  </a:lnTo>
                  <a:lnTo>
                    <a:pt x="740" y="2335"/>
                  </a:lnTo>
                  <a:lnTo>
                    <a:pt x="797" y="2107"/>
                  </a:lnTo>
                  <a:lnTo>
                    <a:pt x="835" y="2012"/>
                  </a:lnTo>
                  <a:lnTo>
                    <a:pt x="854" y="1898"/>
                  </a:lnTo>
                  <a:lnTo>
                    <a:pt x="911" y="1690"/>
                  </a:lnTo>
                  <a:lnTo>
                    <a:pt x="1044" y="1291"/>
                  </a:lnTo>
                  <a:lnTo>
                    <a:pt x="1101" y="1101"/>
                  </a:lnTo>
                  <a:lnTo>
                    <a:pt x="1177" y="912"/>
                  </a:lnTo>
                  <a:lnTo>
                    <a:pt x="1423" y="285"/>
                  </a:lnTo>
                  <a:lnTo>
                    <a:pt x="1556" y="1"/>
                  </a:lnTo>
                  <a:close/>
                </a:path>
              </a:pathLst>
            </a:custGeom>
            <a:solidFill>
              <a:srgbClr val="E4B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8"/>
            <p:cNvSpPr/>
            <p:nvPr/>
          </p:nvSpPr>
          <p:spPr>
            <a:xfrm>
              <a:off x="-79672" y="2715487"/>
              <a:ext cx="81676" cy="487802"/>
            </a:xfrm>
            <a:custGeom>
              <a:avLst/>
              <a:gdLst/>
              <a:ahLst/>
              <a:cxnLst/>
              <a:rect l="l" t="t" r="r" b="b"/>
              <a:pathLst>
                <a:path w="1557" h="9299" extrusionOk="0">
                  <a:moveTo>
                    <a:pt x="1442" y="1"/>
                  </a:moveTo>
                  <a:lnTo>
                    <a:pt x="1310" y="228"/>
                  </a:lnTo>
                  <a:lnTo>
                    <a:pt x="1139" y="513"/>
                  </a:lnTo>
                  <a:lnTo>
                    <a:pt x="1063" y="665"/>
                  </a:lnTo>
                  <a:lnTo>
                    <a:pt x="987" y="836"/>
                  </a:lnTo>
                  <a:lnTo>
                    <a:pt x="816" y="1196"/>
                  </a:lnTo>
                  <a:lnTo>
                    <a:pt x="645" y="1595"/>
                  </a:lnTo>
                  <a:lnTo>
                    <a:pt x="570" y="1803"/>
                  </a:lnTo>
                  <a:lnTo>
                    <a:pt x="532" y="1917"/>
                  </a:lnTo>
                  <a:lnTo>
                    <a:pt x="513" y="2031"/>
                  </a:lnTo>
                  <a:lnTo>
                    <a:pt x="437" y="2240"/>
                  </a:lnTo>
                  <a:lnTo>
                    <a:pt x="361" y="2468"/>
                  </a:lnTo>
                  <a:lnTo>
                    <a:pt x="247" y="2942"/>
                  </a:lnTo>
                  <a:lnTo>
                    <a:pt x="152" y="3435"/>
                  </a:lnTo>
                  <a:lnTo>
                    <a:pt x="114" y="3701"/>
                  </a:lnTo>
                  <a:lnTo>
                    <a:pt x="76" y="3948"/>
                  </a:lnTo>
                  <a:lnTo>
                    <a:pt x="57" y="4194"/>
                  </a:lnTo>
                  <a:lnTo>
                    <a:pt x="38" y="4460"/>
                  </a:lnTo>
                  <a:lnTo>
                    <a:pt x="19" y="4707"/>
                  </a:lnTo>
                  <a:lnTo>
                    <a:pt x="0" y="4972"/>
                  </a:lnTo>
                  <a:lnTo>
                    <a:pt x="0" y="5105"/>
                  </a:lnTo>
                  <a:lnTo>
                    <a:pt x="0" y="5219"/>
                  </a:lnTo>
                  <a:lnTo>
                    <a:pt x="0" y="5485"/>
                  </a:lnTo>
                  <a:lnTo>
                    <a:pt x="38" y="5978"/>
                  </a:lnTo>
                  <a:lnTo>
                    <a:pt x="76" y="6471"/>
                  </a:lnTo>
                  <a:lnTo>
                    <a:pt x="95" y="6585"/>
                  </a:lnTo>
                  <a:lnTo>
                    <a:pt x="114" y="6699"/>
                  </a:lnTo>
                  <a:lnTo>
                    <a:pt x="133" y="6927"/>
                  </a:lnTo>
                  <a:lnTo>
                    <a:pt x="228" y="7382"/>
                  </a:lnTo>
                  <a:lnTo>
                    <a:pt x="266" y="7591"/>
                  </a:lnTo>
                  <a:lnTo>
                    <a:pt x="323" y="7800"/>
                  </a:lnTo>
                  <a:lnTo>
                    <a:pt x="418" y="8179"/>
                  </a:lnTo>
                  <a:lnTo>
                    <a:pt x="532" y="8521"/>
                  </a:lnTo>
                  <a:lnTo>
                    <a:pt x="645" y="8843"/>
                  </a:lnTo>
                  <a:lnTo>
                    <a:pt x="816" y="9299"/>
                  </a:lnTo>
                  <a:lnTo>
                    <a:pt x="911" y="9299"/>
                  </a:lnTo>
                  <a:lnTo>
                    <a:pt x="873" y="9204"/>
                  </a:lnTo>
                  <a:lnTo>
                    <a:pt x="854" y="9071"/>
                  </a:lnTo>
                  <a:lnTo>
                    <a:pt x="778" y="8805"/>
                  </a:lnTo>
                  <a:lnTo>
                    <a:pt x="740" y="8654"/>
                  </a:lnTo>
                  <a:lnTo>
                    <a:pt x="702" y="8483"/>
                  </a:lnTo>
                  <a:lnTo>
                    <a:pt x="626" y="8122"/>
                  </a:lnTo>
                  <a:lnTo>
                    <a:pt x="570" y="7743"/>
                  </a:lnTo>
                  <a:lnTo>
                    <a:pt x="532" y="7534"/>
                  </a:lnTo>
                  <a:lnTo>
                    <a:pt x="513" y="7325"/>
                  </a:lnTo>
                  <a:lnTo>
                    <a:pt x="456" y="6889"/>
                  </a:lnTo>
                  <a:lnTo>
                    <a:pt x="437" y="6661"/>
                  </a:lnTo>
                  <a:lnTo>
                    <a:pt x="418" y="6547"/>
                  </a:lnTo>
                  <a:lnTo>
                    <a:pt x="418" y="6434"/>
                  </a:lnTo>
                  <a:lnTo>
                    <a:pt x="399" y="6206"/>
                  </a:lnTo>
                  <a:lnTo>
                    <a:pt x="380" y="5959"/>
                  </a:lnTo>
                  <a:lnTo>
                    <a:pt x="380" y="5712"/>
                  </a:lnTo>
                  <a:lnTo>
                    <a:pt x="380" y="5599"/>
                  </a:lnTo>
                  <a:lnTo>
                    <a:pt x="380" y="5466"/>
                  </a:lnTo>
                  <a:lnTo>
                    <a:pt x="380" y="5238"/>
                  </a:lnTo>
                  <a:lnTo>
                    <a:pt x="380" y="5105"/>
                  </a:lnTo>
                  <a:lnTo>
                    <a:pt x="380" y="4972"/>
                  </a:lnTo>
                  <a:lnTo>
                    <a:pt x="399" y="4726"/>
                  </a:lnTo>
                  <a:lnTo>
                    <a:pt x="418" y="4479"/>
                  </a:lnTo>
                  <a:lnTo>
                    <a:pt x="418" y="4232"/>
                  </a:lnTo>
                  <a:lnTo>
                    <a:pt x="456" y="3986"/>
                  </a:lnTo>
                  <a:lnTo>
                    <a:pt x="513" y="3492"/>
                  </a:lnTo>
                  <a:lnTo>
                    <a:pt x="551" y="3265"/>
                  </a:lnTo>
                  <a:lnTo>
                    <a:pt x="589" y="3018"/>
                  </a:lnTo>
                  <a:lnTo>
                    <a:pt x="702" y="2562"/>
                  </a:lnTo>
                  <a:lnTo>
                    <a:pt x="740" y="2335"/>
                  </a:lnTo>
                  <a:lnTo>
                    <a:pt x="797" y="2107"/>
                  </a:lnTo>
                  <a:lnTo>
                    <a:pt x="835" y="2012"/>
                  </a:lnTo>
                  <a:lnTo>
                    <a:pt x="854" y="1898"/>
                  </a:lnTo>
                  <a:lnTo>
                    <a:pt x="930" y="1690"/>
                  </a:lnTo>
                  <a:lnTo>
                    <a:pt x="1044" y="1291"/>
                  </a:lnTo>
                  <a:lnTo>
                    <a:pt x="1120" y="1101"/>
                  </a:lnTo>
                  <a:lnTo>
                    <a:pt x="1177" y="912"/>
                  </a:lnTo>
                  <a:lnTo>
                    <a:pt x="1442" y="285"/>
                  </a:lnTo>
                  <a:lnTo>
                    <a:pt x="155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8"/>
            <p:cNvSpPr/>
            <p:nvPr/>
          </p:nvSpPr>
          <p:spPr>
            <a:xfrm>
              <a:off x="214982" y="2715487"/>
              <a:ext cx="81676" cy="494779"/>
            </a:xfrm>
            <a:custGeom>
              <a:avLst/>
              <a:gdLst/>
              <a:ahLst/>
              <a:cxnLst/>
              <a:rect l="l" t="t" r="r" b="b"/>
              <a:pathLst>
                <a:path w="1557" h="9432" extrusionOk="0">
                  <a:moveTo>
                    <a:pt x="1442" y="1"/>
                  </a:moveTo>
                  <a:lnTo>
                    <a:pt x="1309" y="228"/>
                  </a:lnTo>
                  <a:lnTo>
                    <a:pt x="1139" y="513"/>
                  </a:lnTo>
                  <a:lnTo>
                    <a:pt x="1063" y="665"/>
                  </a:lnTo>
                  <a:lnTo>
                    <a:pt x="987" y="836"/>
                  </a:lnTo>
                  <a:lnTo>
                    <a:pt x="816" y="1196"/>
                  </a:lnTo>
                  <a:lnTo>
                    <a:pt x="664" y="1595"/>
                  </a:lnTo>
                  <a:lnTo>
                    <a:pt x="588" y="1803"/>
                  </a:lnTo>
                  <a:lnTo>
                    <a:pt x="550" y="1917"/>
                  </a:lnTo>
                  <a:lnTo>
                    <a:pt x="512" y="2031"/>
                  </a:lnTo>
                  <a:lnTo>
                    <a:pt x="437" y="2240"/>
                  </a:lnTo>
                  <a:lnTo>
                    <a:pt x="380" y="2468"/>
                  </a:lnTo>
                  <a:lnTo>
                    <a:pt x="247" y="2942"/>
                  </a:lnTo>
                  <a:lnTo>
                    <a:pt x="152" y="3435"/>
                  </a:lnTo>
                  <a:lnTo>
                    <a:pt x="114" y="3701"/>
                  </a:lnTo>
                  <a:lnTo>
                    <a:pt x="76" y="3948"/>
                  </a:lnTo>
                  <a:lnTo>
                    <a:pt x="57" y="4194"/>
                  </a:lnTo>
                  <a:lnTo>
                    <a:pt x="38" y="4460"/>
                  </a:lnTo>
                  <a:lnTo>
                    <a:pt x="19" y="4707"/>
                  </a:lnTo>
                  <a:lnTo>
                    <a:pt x="0" y="4972"/>
                  </a:lnTo>
                  <a:lnTo>
                    <a:pt x="0" y="5105"/>
                  </a:lnTo>
                  <a:lnTo>
                    <a:pt x="0" y="5219"/>
                  </a:lnTo>
                  <a:lnTo>
                    <a:pt x="0" y="5485"/>
                  </a:lnTo>
                  <a:lnTo>
                    <a:pt x="38" y="5978"/>
                  </a:lnTo>
                  <a:lnTo>
                    <a:pt x="76" y="6471"/>
                  </a:lnTo>
                  <a:lnTo>
                    <a:pt x="95" y="6585"/>
                  </a:lnTo>
                  <a:lnTo>
                    <a:pt x="114" y="6699"/>
                  </a:lnTo>
                  <a:lnTo>
                    <a:pt x="152" y="6927"/>
                  </a:lnTo>
                  <a:lnTo>
                    <a:pt x="228" y="7382"/>
                  </a:lnTo>
                  <a:lnTo>
                    <a:pt x="266" y="7591"/>
                  </a:lnTo>
                  <a:lnTo>
                    <a:pt x="323" y="7800"/>
                  </a:lnTo>
                  <a:lnTo>
                    <a:pt x="418" y="8179"/>
                  </a:lnTo>
                  <a:lnTo>
                    <a:pt x="531" y="8521"/>
                  </a:lnTo>
                  <a:lnTo>
                    <a:pt x="645" y="8843"/>
                  </a:lnTo>
                  <a:lnTo>
                    <a:pt x="740" y="9109"/>
                  </a:lnTo>
                  <a:lnTo>
                    <a:pt x="835" y="9337"/>
                  </a:lnTo>
                  <a:lnTo>
                    <a:pt x="873" y="9432"/>
                  </a:lnTo>
                  <a:lnTo>
                    <a:pt x="949" y="9432"/>
                  </a:lnTo>
                  <a:lnTo>
                    <a:pt x="911" y="9318"/>
                  </a:lnTo>
                  <a:lnTo>
                    <a:pt x="873" y="9204"/>
                  </a:lnTo>
                  <a:lnTo>
                    <a:pt x="854" y="9071"/>
                  </a:lnTo>
                  <a:lnTo>
                    <a:pt x="778" y="8805"/>
                  </a:lnTo>
                  <a:lnTo>
                    <a:pt x="740" y="8654"/>
                  </a:lnTo>
                  <a:lnTo>
                    <a:pt x="702" y="8483"/>
                  </a:lnTo>
                  <a:lnTo>
                    <a:pt x="645" y="8122"/>
                  </a:lnTo>
                  <a:lnTo>
                    <a:pt x="569" y="7743"/>
                  </a:lnTo>
                  <a:lnTo>
                    <a:pt x="531" y="7534"/>
                  </a:lnTo>
                  <a:lnTo>
                    <a:pt x="512" y="7325"/>
                  </a:lnTo>
                  <a:lnTo>
                    <a:pt x="456" y="6889"/>
                  </a:lnTo>
                  <a:lnTo>
                    <a:pt x="437" y="6661"/>
                  </a:lnTo>
                  <a:lnTo>
                    <a:pt x="418" y="6547"/>
                  </a:lnTo>
                  <a:lnTo>
                    <a:pt x="418" y="6434"/>
                  </a:lnTo>
                  <a:lnTo>
                    <a:pt x="399" y="6206"/>
                  </a:lnTo>
                  <a:lnTo>
                    <a:pt x="380" y="5959"/>
                  </a:lnTo>
                  <a:lnTo>
                    <a:pt x="380" y="5712"/>
                  </a:lnTo>
                  <a:lnTo>
                    <a:pt x="380" y="5599"/>
                  </a:lnTo>
                  <a:lnTo>
                    <a:pt x="380" y="5466"/>
                  </a:lnTo>
                  <a:lnTo>
                    <a:pt x="380" y="5238"/>
                  </a:lnTo>
                  <a:lnTo>
                    <a:pt x="380" y="5105"/>
                  </a:lnTo>
                  <a:lnTo>
                    <a:pt x="380" y="4972"/>
                  </a:lnTo>
                  <a:lnTo>
                    <a:pt x="399" y="4726"/>
                  </a:lnTo>
                  <a:lnTo>
                    <a:pt x="418" y="4479"/>
                  </a:lnTo>
                  <a:lnTo>
                    <a:pt x="437" y="4232"/>
                  </a:lnTo>
                  <a:lnTo>
                    <a:pt x="456" y="3986"/>
                  </a:lnTo>
                  <a:lnTo>
                    <a:pt x="512" y="3492"/>
                  </a:lnTo>
                  <a:lnTo>
                    <a:pt x="550" y="3265"/>
                  </a:lnTo>
                  <a:lnTo>
                    <a:pt x="607" y="3018"/>
                  </a:lnTo>
                  <a:lnTo>
                    <a:pt x="702" y="2562"/>
                  </a:lnTo>
                  <a:lnTo>
                    <a:pt x="740" y="2335"/>
                  </a:lnTo>
                  <a:lnTo>
                    <a:pt x="797" y="2107"/>
                  </a:lnTo>
                  <a:lnTo>
                    <a:pt x="835" y="2012"/>
                  </a:lnTo>
                  <a:lnTo>
                    <a:pt x="873" y="1898"/>
                  </a:lnTo>
                  <a:lnTo>
                    <a:pt x="930" y="1690"/>
                  </a:lnTo>
                  <a:lnTo>
                    <a:pt x="1044" y="1291"/>
                  </a:lnTo>
                  <a:lnTo>
                    <a:pt x="1120" y="1101"/>
                  </a:lnTo>
                  <a:lnTo>
                    <a:pt x="1177" y="912"/>
                  </a:lnTo>
                  <a:lnTo>
                    <a:pt x="1442" y="285"/>
                  </a:lnTo>
                  <a:lnTo>
                    <a:pt x="155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8"/>
            <p:cNvSpPr/>
            <p:nvPr/>
          </p:nvSpPr>
          <p:spPr>
            <a:xfrm>
              <a:off x="-360372" y="2700589"/>
              <a:ext cx="800344" cy="29901"/>
            </a:xfrm>
            <a:custGeom>
              <a:avLst/>
              <a:gdLst/>
              <a:ahLst/>
              <a:cxnLst/>
              <a:rect l="l" t="t" r="r" b="b"/>
              <a:pathLst>
                <a:path w="15257" h="570" extrusionOk="0">
                  <a:moveTo>
                    <a:pt x="228" y="0"/>
                  </a:moveTo>
                  <a:lnTo>
                    <a:pt x="171" y="19"/>
                  </a:lnTo>
                  <a:lnTo>
                    <a:pt x="95" y="76"/>
                  </a:lnTo>
                  <a:lnTo>
                    <a:pt x="19" y="171"/>
                  </a:lnTo>
                  <a:lnTo>
                    <a:pt x="19" y="228"/>
                  </a:lnTo>
                  <a:lnTo>
                    <a:pt x="0" y="285"/>
                  </a:lnTo>
                  <a:lnTo>
                    <a:pt x="19" y="342"/>
                  </a:lnTo>
                  <a:lnTo>
                    <a:pt x="19" y="399"/>
                  </a:lnTo>
                  <a:lnTo>
                    <a:pt x="95" y="493"/>
                  </a:lnTo>
                  <a:lnTo>
                    <a:pt x="171" y="550"/>
                  </a:lnTo>
                  <a:lnTo>
                    <a:pt x="228" y="569"/>
                  </a:lnTo>
                  <a:lnTo>
                    <a:pt x="15029" y="569"/>
                  </a:lnTo>
                  <a:lnTo>
                    <a:pt x="15086" y="550"/>
                  </a:lnTo>
                  <a:lnTo>
                    <a:pt x="15181" y="493"/>
                  </a:lnTo>
                  <a:lnTo>
                    <a:pt x="15238" y="399"/>
                  </a:lnTo>
                  <a:lnTo>
                    <a:pt x="15257" y="342"/>
                  </a:lnTo>
                  <a:lnTo>
                    <a:pt x="15257" y="285"/>
                  </a:lnTo>
                  <a:lnTo>
                    <a:pt x="15257" y="228"/>
                  </a:lnTo>
                  <a:lnTo>
                    <a:pt x="15238" y="171"/>
                  </a:lnTo>
                  <a:lnTo>
                    <a:pt x="15181" y="76"/>
                  </a:lnTo>
                  <a:lnTo>
                    <a:pt x="15086" y="19"/>
                  </a:lnTo>
                  <a:lnTo>
                    <a:pt x="1502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8"/>
            <p:cNvSpPr/>
            <p:nvPr/>
          </p:nvSpPr>
          <p:spPr>
            <a:xfrm>
              <a:off x="-232952" y="2283499"/>
              <a:ext cx="534542" cy="22924"/>
            </a:xfrm>
            <a:custGeom>
              <a:avLst/>
              <a:gdLst/>
              <a:ahLst/>
              <a:cxnLst/>
              <a:rect l="l" t="t" r="r" b="b"/>
              <a:pathLst>
                <a:path w="10190" h="437" extrusionOk="0">
                  <a:moveTo>
                    <a:pt x="209" y="0"/>
                  </a:moveTo>
                  <a:lnTo>
                    <a:pt x="133" y="19"/>
                  </a:lnTo>
                  <a:lnTo>
                    <a:pt x="57" y="57"/>
                  </a:lnTo>
                  <a:lnTo>
                    <a:pt x="19" y="133"/>
                  </a:lnTo>
                  <a:lnTo>
                    <a:pt x="0" y="209"/>
                  </a:lnTo>
                  <a:lnTo>
                    <a:pt x="19" y="304"/>
                  </a:lnTo>
                  <a:lnTo>
                    <a:pt x="57" y="380"/>
                  </a:lnTo>
                  <a:lnTo>
                    <a:pt x="133" y="418"/>
                  </a:lnTo>
                  <a:lnTo>
                    <a:pt x="209" y="437"/>
                  </a:lnTo>
                  <a:lnTo>
                    <a:pt x="9962" y="437"/>
                  </a:lnTo>
                  <a:lnTo>
                    <a:pt x="10057" y="418"/>
                  </a:lnTo>
                  <a:lnTo>
                    <a:pt x="10114" y="380"/>
                  </a:lnTo>
                  <a:lnTo>
                    <a:pt x="10171" y="304"/>
                  </a:lnTo>
                  <a:lnTo>
                    <a:pt x="10190" y="209"/>
                  </a:lnTo>
                  <a:lnTo>
                    <a:pt x="10171" y="133"/>
                  </a:lnTo>
                  <a:lnTo>
                    <a:pt x="10114" y="57"/>
                  </a:lnTo>
                  <a:lnTo>
                    <a:pt x="10057" y="19"/>
                  </a:lnTo>
                  <a:lnTo>
                    <a:pt x="996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8"/>
            <p:cNvSpPr/>
            <p:nvPr/>
          </p:nvSpPr>
          <p:spPr>
            <a:xfrm>
              <a:off x="-158305" y="1956007"/>
              <a:ext cx="399202" cy="16944"/>
            </a:xfrm>
            <a:custGeom>
              <a:avLst/>
              <a:gdLst/>
              <a:ahLst/>
              <a:cxnLst/>
              <a:rect l="l" t="t" r="r" b="b"/>
              <a:pathLst>
                <a:path w="7610" h="323" extrusionOk="0">
                  <a:moveTo>
                    <a:pt x="171" y="0"/>
                  </a:moveTo>
                  <a:lnTo>
                    <a:pt x="114" y="19"/>
                  </a:lnTo>
                  <a:lnTo>
                    <a:pt x="57" y="38"/>
                  </a:lnTo>
                  <a:lnTo>
                    <a:pt x="19" y="95"/>
                  </a:lnTo>
                  <a:lnTo>
                    <a:pt x="0" y="171"/>
                  </a:lnTo>
                  <a:lnTo>
                    <a:pt x="19" y="228"/>
                  </a:lnTo>
                  <a:lnTo>
                    <a:pt x="57" y="285"/>
                  </a:lnTo>
                  <a:lnTo>
                    <a:pt x="114" y="323"/>
                  </a:lnTo>
                  <a:lnTo>
                    <a:pt x="7515" y="323"/>
                  </a:lnTo>
                  <a:lnTo>
                    <a:pt x="7572" y="285"/>
                  </a:lnTo>
                  <a:lnTo>
                    <a:pt x="7609" y="228"/>
                  </a:lnTo>
                  <a:lnTo>
                    <a:pt x="7609" y="171"/>
                  </a:lnTo>
                  <a:lnTo>
                    <a:pt x="7609" y="95"/>
                  </a:lnTo>
                  <a:lnTo>
                    <a:pt x="7572" y="38"/>
                  </a:lnTo>
                  <a:lnTo>
                    <a:pt x="7515" y="19"/>
                  </a:lnTo>
                  <a:lnTo>
                    <a:pt x="745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8"/>
            <p:cNvSpPr/>
            <p:nvPr/>
          </p:nvSpPr>
          <p:spPr>
            <a:xfrm>
              <a:off x="-176246" y="2815051"/>
              <a:ext cx="233960" cy="239941"/>
            </a:xfrm>
            <a:custGeom>
              <a:avLst/>
              <a:gdLst/>
              <a:ahLst/>
              <a:cxnLst/>
              <a:rect l="l" t="t" r="r" b="b"/>
              <a:pathLst>
                <a:path w="4460" h="4574" extrusionOk="0">
                  <a:moveTo>
                    <a:pt x="2733" y="0"/>
                  </a:moveTo>
                  <a:lnTo>
                    <a:pt x="2297" y="19"/>
                  </a:lnTo>
                  <a:lnTo>
                    <a:pt x="1860" y="38"/>
                  </a:lnTo>
                  <a:lnTo>
                    <a:pt x="1443" y="95"/>
                  </a:lnTo>
                  <a:lnTo>
                    <a:pt x="1006" y="152"/>
                  </a:lnTo>
                  <a:lnTo>
                    <a:pt x="1158" y="171"/>
                  </a:lnTo>
                  <a:lnTo>
                    <a:pt x="1291" y="209"/>
                  </a:lnTo>
                  <a:lnTo>
                    <a:pt x="1424" y="247"/>
                  </a:lnTo>
                  <a:lnTo>
                    <a:pt x="1538" y="323"/>
                  </a:lnTo>
                  <a:lnTo>
                    <a:pt x="1652" y="418"/>
                  </a:lnTo>
                  <a:lnTo>
                    <a:pt x="1746" y="513"/>
                  </a:lnTo>
                  <a:lnTo>
                    <a:pt x="1841" y="626"/>
                  </a:lnTo>
                  <a:lnTo>
                    <a:pt x="1917" y="778"/>
                  </a:lnTo>
                  <a:lnTo>
                    <a:pt x="1993" y="911"/>
                  </a:lnTo>
                  <a:lnTo>
                    <a:pt x="2050" y="1082"/>
                  </a:lnTo>
                  <a:lnTo>
                    <a:pt x="2088" y="1234"/>
                  </a:lnTo>
                  <a:lnTo>
                    <a:pt x="2107" y="1423"/>
                  </a:lnTo>
                  <a:lnTo>
                    <a:pt x="2126" y="1613"/>
                  </a:lnTo>
                  <a:lnTo>
                    <a:pt x="2126" y="1803"/>
                  </a:lnTo>
                  <a:lnTo>
                    <a:pt x="2107" y="2012"/>
                  </a:lnTo>
                  <a:lnTo>
                    <a:pt x="2088" y="2220"/>
                  </a:lnTo>
                  <a:lnTo>
                    <a:pt x="2031" y="2429"/>
                  </a:lnTo>
                  <a:lnTo>
                    <a:pt x="1974" y="2619"/>
                  </a:lnTo>
                  <a:lnTo>
                    <a:pt x="1879" y="2809"/>
                  </a:lnTo>
                  <a:lnTo>
                    <a:pt x="1803" y="2998"/>
                  </a:lnTo>
                  <a:lnTo>
                    <a:pt x="1689" y="3188"/>
                  </a:lnTo>
                  <a:lnTo>
                    <a:pt x="1576" y="3359"/>
                  </a:lnTo>
                  <a:lnTo>
                    <a:pt x="1462" y="3511"/>
                  </a:lnTo>
                  <a:lnTo>
                    <a:pt x="1310" y="3663"/>
                  </a:lnTo>
                  <a:lnTo>
                    <a:pt x="1177" y="3814"/>
                  </a:lnTo>
                  <a:lnTo>
                    <a:pt x="1025" y="3928"/>
                  </a:lnTo>
                  <a:lnTo>
                    <a:pt x="874" y="4061"/>
                  </a:lnTo>
                  <a:lnTo>
                    <a:pt x="703" y="4156"/>
                  </a:lnTo>
                  <a:lnTo>
                    <a:pt x="532" y="4251"/>
                  </a:lnTo>
                  <a:lnTo>
                    <a:pt x="361" y="4327"/>
                  </a:lnTo>
                  <a:lnTo>
                    <a:pt x="190" y="4384"/>
                  </a:lnTo>
                  <a:lnTo>
                    <a:pt x="1" y="4441"/>
                  </a:lnTo>
                  <a:lnTo>
                    <a:pt x="475" y="4422"/>
                  </a:lnTo>
                  <a:lnTo>
                    <a:pt x="930" y="4403"/>
                  </a:lnTo>
                  <a:lnTo>
                    <a:pt x="1405" y="4384"/>
                  </a:lnTo>
                  <a:lnTo>
                    <a:pt x="1879" y="4403"/>
                  </a:lnTo>
                  <a:lnTo>
                    <a:pt x="2335" y="4422"/>
                  </a:lnTo>
                  <a:lnTo>
                    <a:pt x="2809" y="4460"/>
                  </a:lnTo>
                  <a:lnTo>
                    <a:pt x="3264" y="4498"/>
                  </a:lnTo>
                  <a:lnTo>
                    <a:pt x="3739" y="4573"/>
                  </a:lnTo>
                  <a:lnTo>
                    <a:pt x="3739" y="4554"/>
                  </a:lnTo>
                  <a:lnTo>
                    <a:pt x="3587" y="4498"/>
                  </a:lnTo>
                  <a:lnTo>
                    <a:pt x="3416" y="4422"/>
                  </a:lnTo>
                  <a:lnTo>
                    <a:pt x="3283" y="4327"/>
                  </a:lnTo>
                  <a:lnTo>
                    <a:pt x="3151" y="4232"/>
                  </a:lnTo>
                  <a:lnTo>
                    <a:pt x="3018" y="4118"/>
                  </a:lnTo>
                  <a:lnTo>
                    <a:pt x="2904" y="3985"/>
                  </a:lnTo>
                  <a:lnTo>
                    <a:pt x="2809" y="3852"/>
                  </a:lnTo>
                  <a:lnTo>
                    <a:pt x="2733" y="3701"/>
                  </a:lnTo>
                  <a:lnTo>
                    <a:pt x="2657" y="3549"/>
                  </a:lnTo>
                  <a:lnTo>
                    <a:pt x="2600" y="3378"/>
                  </a:lnTo>
                  <a:lnTo>
                    <a:pt x="2543" y="3207"/>
                  </a:lnTo>
                  <a:lnTo>
                    <a:pt x="2524" y="3017"/>
                  </a:lnTo>
                  <a:lnTo>
                    <a:pt x="2505" y="2828"/>
                  </a:lnTo>
                  <a:lnTo>
                    <a:pt x="2505" y="2638"/>
                  </a:lnTo>
                  <a:lnTo>
                    <a:pt x="2524" y="2429"/>
                  </a:lnTo>
                  <a:lnTo>
                    <a:pt x="2543" y="2220"/>
                  </a:lnTo>
                  <a:lnTo>
                    <a:pt x="2600" y="2012"/>
                  </a:lnTo>
                  <a:lnTo>
                    <a:pt x="2657" y="1803"/>
                  </a:lnTo>
                  <a:lnTo>
                    <a:pt x="2733" y="1613"/>
                  </a:lnTo>
                  <a:lnTo>
                    <a:pt x="2828" y="1423"/>
                  </a:lnTo>
                  <a:lnTo>
                    <a:pt x="2923" y="1253"/>
                  </a:lnTo>
                  <a:lnTo>
                    <a:pt x="3018" y="1082"/>
                  </a:lnTo>
                  <a:lnTo>
                    <a:pt x="3132" y="911"/>
                  </a:lnTo>
                  <a:lnTo>
                    <a:pt x="3264" y="759"/>
                  </a:lnTo>
                  <a:lnTo>
                    <a:pt x="3397" y="626"/>
                  </a:lnTo>
                  <a:lnTo>
                    <a:pt x="3530" y="513"/>
                  </a:lnTo>
                  <a:lnTo>
                    <a:pt x="3663" y="399"/>
                  </a:lnTo>
                  <a:lnTo>
                    <a:pt x="3815" y="323"/>
                  </a:lnTo>
                  <a:lnTo>
                    <a:pt x="3967" y="247"/>
                  </a:lnTo>
                  <a:lnTo>
                    <a:pt x="4137" y="190"/>
                  </a:lnTo>
                  <a:lnTo>
                    <a:pt x="4289" y="152"/>
                  </a:lnTo>
                  <a:lnTo>
                    <a:pt x="4460" y="152"/>
                  </a:lnTo>
                  <a:lnTo>
                    <a:pt x="4460" y="133"/>
                  </a:lnTo>
                  <a:lnTo>
                    <a:pt x="4024" y="76"/>
                  </a:lnTo>
                  <a:lnTo>
                    <a:pt x="3587" y="38"/>
                  </a:lnTo>
                  <a:lnTo>
                    <a:pt x="315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8"/>
            <p:cNvSpPr/>
            <p:nvPr/>
          </p:nvSpPr>
          <p:spPr>
            <a:xfrm>
              <a:off x="-219051" y="2869764"/>
              <a:ext cx="320568" cy="155379"/>
            </a:xfrm>
            <a:custGeom>
              <a:avLst/>
              <a:gdLst/>
              <a:ahLst/>
              <a:cxnLst/>
              <a:rect l="l" t="t" r="r" b="b"/>
              <a:pathLst>
                <a:path w="6111" h="2962" extrusionOk="0">
                  <a:moveTo>
                    <a:pt x="722" y="1"/>
                  </a:moveTo>
                  <a:lnTo>
                    <a:pt x="722" y="20"/>
                  </a:lnTo>
                  <a:lnTo>
                    <a:pt x="1" y="2771"/>
                  </a:lnTo>
                  <a:lnTo>
                    <a:pt x="20" y="2771"/>
                  </a:lnTo>
                  <a:lnTo>
                    <a:pt x="96" y="2658"/>
                  </a:lnTo>
                  <a:lnTo>
                    <a:pt x="190" y="2525"/>
                  </a:lnTo>
                  <a:lnTo>
                    <a:pt x="323" y="2392"/>
                  </a:lnTo>
                  <a:lnTo>
                    <a:pt x="456" y="2259"/>
                  </a:lnTo>
                  <a:lnTo>
                    <a:pt x="608" y="2145"/>
                  </a:lnTo>
                  <a:lnTo>
                    <a:pt x="779" y="2012"/>
                  </a:lnTo>
                  <a:lnTo>
                    <a:pt x="968" y="1918"/>
                  </a:lnTo>
                  <a:lnTo>
                    <a:pt x="1177" y="1804"/>
                  </a:lnTo>
                  <a:lnTo>
                    <a:pt x="1386" y="1709"/>
                  </a:lnTo>
                  <a:lnTo>
                    <a:pt x="1614" y="1614"/>
                  </a:lnTo>
                  <a:lnTo>
                    <a:pt x="1841" y="1538"/>
                  </a:lnTo>
                  <a:lnTo>
                    <a:pt x="2069" y="1481"/>
                  </a:lnTo>
                  <a:lnTo>
                    <a:pt x="2316" y="1424"/>
                  </a:lnTo>
                  <a:lnTo>
                    <a:pt x="2581" y="1386"/>
                  </a:lnTo>
                  <a:lnTo>
                    <a:pt x="2828" y="1367"/>
                  </a:lnTo>
                  <a:lnTo>
                    <a:pt x="3359" y="1367"/>
                  </a:lnTo>
                  <a:lnTo>
                    <a:pt x="3606" y="1405"/>
                  </a:lnTo>
                  <a:lnTo>
                    <a:pt x="3834" y="1443"/>
                  </a:lnTo>
                  <a:lnTo>
                    <a:pt x="4080" y="1500"/>
                  </a:lnTo>
                  <a:lnTo>
                    <a:pt x="4289" y="1576"/>
                  </a:lnTo>
                  <a:lnTo>
                    <a:pt x="4498" y="1671"/>
                  </a:lnTo>
                  <a:lnTo>
                    <a:pt x="4688" y="1766"/>
                  </a:lnTo>
                  <a:lnTo>
                    <a:pt x="4877" y="1880"/>
                  </a:lnTo>
                  <a:lnTo>
                    <a:pt x="5029" y="2012"/>
                  </a:lnTo>
                  <a:lnTo>
                    <a:pt x="5181" y="2126"/>
                  </a:lnTo>
                  <a:lnTo>
                    <a:pt x="5314" y="2259"/>
                  </a:lnTo>
                  <a:lnTo>
                    <a:pt x="5428" y="2392"/>
                  </a:lnTo>
                  <a:lnTo>
                    <a:pt x="5523" y="2544"/>
                  </a:lnTo>
                  <a:lnTo>
                    <a:pt x="5580" y="2677"/>
                  </a:lnTo>
                  <a:lnTo>
                    <a:pt x="5636" y="2828"/>
                  </a:lnTo>
                  <a:lnTo>
                    <a:pt x="5655" y="2961"/>
                  </a:lnTo>
                  <a:lnTo>
                    <a:pt x="5674" y="2961"/>
                  </a:lnTo>
                  <a:lnTo>
                    <a:pt x="5902" y="1519"/>
                  </a:lnTo>
                  <a:lnTo>
                    <a:pt x="6111" y="77"/>
                  </a:lnTo>
                  <a:lnTo>
                    <a:pt x="6092" y="77"/>
                  </a:lnTo>
                  <a:lnTo>
                    <a:pt x="6035" y="191"/>
                  </a:lnTo>
                  <a:lnTo>
                    <a:pt x="5959" y="305"/>
                  </a:lnTo>
                  <a:lnTo>
                    <a:pt x="5845" y="399"/>
                  </a:lnTo>
                  <a:lnTo>
                    <a:pt x="5712" y="494"/>
                  </a:lnTo>
                  <a:lnTo>
                    <a:pt x="5580" y="570"/>
                  </a:lnTo>
                  <a:lnTo>
                    <a:pt x="5409" y="646"/>
                  </a:lnTo>
                  <a:lnTo>
                    <a:pt x="5238" y="722"/>
                  </a:lnTo>
                  <a:lnTo>
                    <a:pt x="5048" y="779"/>
                  </a:lnTo>
                  <a:lnTo>
                    <a:pt x="4631" y="874"/>
                  </a:lnTo>
                  <a:lnTo>
                    <a:pt x="4175" y="931"/>
                  </a:lnTo>
                  <a:lnTo>
                    <a:pt x="3682" y="969"/>
                  </a:lnTo>
                  <a:lnTo>
                    <a:pt x="3170" y="988"/>
                  </a:lnTo>
                  <a:lnTo>
                    <a:pt x="2657" y="969"/>
                  </a:lnTo>
                  <a:lnTo>
                    <a:pt x="2202" y="912"/>
                  </a:lnTo>
                  <a:lnTo>
                    <a:pt x="1784" y="836"/>
                  </a:lnTo>
                  <a:lnTo>
                    <a:pt x="1595" y="779"/>
                  </a:lnTo>
                  <a:lnTo>
                    <a:pt x="1424" y="722"/>
                  </a:lnTo>
                  <a:lnTo>
                    <a:pt x="1272" y="665"/>
                  </a:lnTo>
                  <a:lnTo>
                    <a:pt x="1139" y="589"/>
                  </a:lnTo>
                  <a:lnTo>
                    <a:pt x="1006" y="513"/>
                  </a:lnTo>
                  <a:lnTo>
                    <a:pt x="912" y="437"/>
                  </a:lnTo>
                  <a:lnTo>
                    <a:pt x="836" y="343"/>
                  </a:lnTo>
                  <a:lnTo>
                    <a:pt x="779" y="229"/>
                  </a:lnTo>
                  <a:lnTo>
                    <a:pt x="741" y="134"/>
                  </a:lnTo>
                  <a:lnTo>
                    <a:pt x="722" y="1"/>
                  </a:lnTo>
                  <a:close/>
                </a:path>
              </a:pathLst>
            </a:custGeom>
            <a:solidFill>
              <a:srgbClr val="CF2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8"/>
            <p:cNvSpPr/>
            <p:nvPr/>
          </p:nvSpPr>
          <p:spPr>
            <a:xfrm>
              <a:off x="-116497" y="2373097"/>
              <a:ext cx="149347" cy="153333"/>
            </a:xfrm>
            <a:custGeom>
              <a:avLst/>
              <a:gdLst/>
              <a:ahLst/>
              <a:cxnLst/>
              <a:rect l="l" t="t" r="r" b="b"/>
              <a:pathLst>
                <a:path w="2847" h="2923" extrusionOk="0">
                  <a:moveTo>
                    <a:pt x="1746" y="0"/>
                  </a:moveTo>
                  <a:lnTo>
                    <a:pt x="1196" y="38"/>
                  </a:lnTo>
                  <a:lnTo>
                    <a:pt x="645" y="95"/>
                  </a:lnTo>
                  <a:lnTo>
                    <a:pt x="740" y="114"/>
                  </a:lnTo>
                  <a:lnTo>
                    <a:pt x="835" y="133"/>
                  </a:lnTo>
                  <a:lnTo>
                    <a:pt x="911" y="171"/>
                  </a:lnTo>
                  <a:lnTo>
                    <a:pt x="987" y="209"/>
                  </a:lnTo>
                  <a:lnTo>
                    <a:pt x="1063" y="266"/>
                  </a:lnTo>
                  <a:lnTo>
                    <a:pt x="1120" y="323"/>
                  </a:lnTo>
                  <a:lnTo>
                    <a:pt x="1234" y="493"/>
                  </a:lnTo>
                  <a:lnTo>
                    <a:pt x="1310" y="683"/>
                  </a:lnTo>
                  <a:lnTo>
                    <a:pt x="1347" y="911"/>
                  </a:lnTo>
                  <a:lnTo>
                    <a:pt x="1366" y="1158"/>
                  </a:lnTo>
                  <a:lnTo>
                    <a:pt x="1328" y="1423"/>
                  </a:lnTo>
                  <a:lnTo>
                    <a:pt x="1253" y="1670"/>
                  </a:lnTo>
                  <a:lnTo>
                    <a:pt x="1158" y="1917"/>
                  </a:lnTo>
                  <a:lnTo>
                    <a:pt x="1006" y="2144"/>
                  </a:lnTo>
                  <a:lnTo>
                    <a:pt x="854" y="2353"/>
                  </a:lnTo>
                  <a:lnTo>
                    <a:pt x="664" y="2524"/>
                  </a:lnTo>
                  <a:lnTo>
                    <a:pt x="456" y="2657"/>
                  </a:lnTo>
                  <a:lnTo>
                    <a:pt x="228" y="2770"/>
                  </a:lnTo>
                  <a:lnTo>
                    <a:pt x="0" y="2846"/>
                  </a:lnTo>
                  <a:lnTo>
                    <a:pt x="0" y="2846"/>
                  </a:lnTo>
                  <a:lnTo>
                    <a:pt x="607" y="2808"/>
                  </a:lnTo>
                  <a:lnTo>
                    <a:pt x="1196" y="2808"/>
                  </a:lnTo>
                  <a:lnTo>
                    <a:pt x="1803" y="2846"/>
                  </a:lnTo>
                  <a:lnTo>
                    <a:pt x="2391" y="2922"/>
                  </a:lnTo>
                  <a:lnTo>
                    <a:pt x="2182" y="2827"/>
                  </a:lnTo>
                  <a:lnTo>
                    <a:pt x="2012" y="2695"/>
                  </a:lnTo>
                  <a:lnTo>
                    <a:pt x="1860" y="2543"/>
                  </a:lnTo>
                  <a:lnTo>
                    <a:pt x="1746" y="2372"/>
                  </a:lnTo>
                  <a:lnTo>
                    <a:pt x="1670" y="2163"/>
                  </a:lnTo>
                  <a:lnTo>
                    <a:pt x="1613" y="1936"/>
                  </a:lnTo>
                  <a:lnTo>
                    <a:pt x="1594" y="1689"/>
                  </a:lnTo>
                  <a:lnTo>
                    <a:pt x="1632" y="1423"/>
                  </a:lnTo>
                  <a:lnTo>
                    <a:pt x="1708" y="1158"/>
                  </a:lnTo>
                  <a:lnTo>
                    <a:pt x="1803" y="911"/>
                  </a:lnTo>
                  <a:lnTo>
                    <a:pt x="1936" y="683"/>
                  </a:lnTo>
                  <a:lnTo>
                    <a:pt x="2088" y="493"/>
                  </a:lnTo>
                  <a:lnTo>
                    <a:pt x="2258" y="323"/>
                  </a:lnTo>
                  <a:lnTo>
                    <a:pt x="2448" y="209"/>
                  </a:lnTo>
                  <a:lnTo>
                    <a:pt x="2543" y="152"/>
                  </a:lnTo>
                  <a:lnTo>
                    <a:pt x="2638" y="133"/>
                  </a:lnTo>
                  <a:lnTo>
                    <a:pt x="2752" y="95"/>
                  </a:lnTo>
                  <a:lnTo>
                    <a:pt x="2847" y="95"/>
                  </a:lnTo>
                  <a:lnTo>
                    <a:pt x="2581" y="57"/>
                  </a:lnTo>
                  <a:lnTo>
                    <a:pt x="2296" y="19"/>
                  </a:lnTo>
                  <a:lnTo>
                    <a:pt x="20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8"/>
            <p:cNvSpPr/>
            <p:nvPr/>
          </p:nvSpPr>
          <p:spPr>
            <a:xfrm>
              <a:off x="-143407" y="2407928"/>
              <a:ext cx="204112" cy="99564"/>
            </a:xfrm>
            <a:custGeom>
              <a:avLst/>
              <a:gdLst/>
              <a:ahLst/>
              <a:cxnLst/>
              <a:rect l="l" t="t" r="r" b="b"/>
              <a:pathLst>
                <a:path w="3891" h="1898" extrusionOk="0">
                  <a:moveTo>
                    <a:pt x="456" y="0"/>
                  </a:moveTo>
                  <a:lnTo>
                    <a:pt x="456" y="19"/>
                  </a:lnTo>
                  <a:lnTo>
                    <a:pt x="1" y="1784"/>
                  </a:lnTo>
                  <a:lnTo>
                    <a:pt x="115" y="1613"/>
                  </a:lnTo>
                  <a:lnTo>
                    <a:pt x="285" y="1442"/>
                  </a:lnTo>
                  <a:lnTo>
                    <a:pt x="494" y="1291"/>
                  </a:lnTo>
                  <a:lnTo>
                    <a:pt x="741" y="1158"/>
                  </a:lnTo>
                  <a:lnTo>
                    <a:pt x="1026" y="1044"/>
                  </a:lnTo>
                  <a:lnTo>
                    <a:pt x="1329" y="949"/>
                  </a:lnTo>
                  <a:lnTo>
                    <a:pt x="1633" y="892"/>
                  </a:lnTo>
                  <a:lnTo>
                    <a:pt x="1974" y="873"/>
                  </a:lnTo>
                  <a:lnTo>
                    <a:pt x="2145" y="873"/>
                  </a:lnTo>
                  <a:lnTo>
                    <a:pt x="2297" y="892"/>
                  </a:lnTo>
                  <a:lnTo>
                    <a:pt x="2601" y="968"/>
                  </a:lnTo>
                  <a:lnTo>
                    <a:pt x="2866" y="1082"/>
                  </a:lnTo>
                  <a:lnTo>
                    <a:pt x="3113" y="1215"/>
                  </a:lnTo>
                  <a:lnTo>
                    <a:pt x="3303" y="1366"/>
                  </a:lnTo>
                  <a:lnTo>
                    <a:pt x="3454" y="1537"/>
                  </a:lnTo>
                  <a:lnTo>
                    <a:pt x="3530" y="1632"/>
                  </a:lnTo>
                  <a:lnTo>
                    <a:pt x="3568" y="1708"/>
                  </a:lnTo>
                  <a:lnTo>
                    <a:pt x="3606" y="1803"/>
                  </a:lnTo>
                  <a:lnTo>
                    <a:pt x="3606" y="1898"/>
                  </a:lnTo>
                  <a:lnTo>
                    <a:pt x="3625" y="1898"/>
                  </a:lnTo>
                  <a:lnTo>
                    <a:pt x="3777" y="987"/>
                  </a:lnTo>
                  <a:lnTo>
                    <a:pt x="3891" y="57"/>
                  </a:lnTo>
                  <a:lnTo>
                    <a:pt x="3891" y="38"/>
                  </a:lnTo>
                  <a:lnTo>
                    <a:pt x="3853" y="114"/>
                  </a:lnTo>
                  <a:lnTo>
                    <a:pt x="3796" y="190"/>
                  </a:lnTo>
                  <a:lnTo>
                    <a:pt x="3739" y="266"/>
                  </a:lnTo>
                  <a:lnTo>
                    <a:pt x="3644" y="323"/>
                  </a:lnTo>
                  <a:lnTo>
                    <a:pt x="3454" y="418"/>
                  </a:lnTo>
                  <a:lnTo>
                    <a:pt x="3227" y="494"/>
                  </a:lnTo>
                  <a:lnTo>
                    <a:pt x="2961" y="550"/>
                  </a:lnTo>
                  <a:lnTo>
                    <a:pt x="2657" y="607"/>
                  </a:lnTo>
                  <a:lnTo>
                    <a:pt x="2354" y="626"/>
                  </a:lnTo>
                  <a:lnTo>
                    <a:pt x="1690" y="626"/>
                  </a:lnTo>
                  <a:lnTo>
                    <a:pt x="1405" y="588"/>
                  </a:lnTo>
                  <a:lnTo>
                    <a:pt x="1139" y="532"/>
                  </a:lnTo>
                  <a:lnTo>
                    <a:pt x="912" y="475"/>
                  </a:lnTo>
                  <a:lnTo>
                    <a:pt x="722" y="380"/>
                  </a:lnTo>
                  <a:lnTo>
                    <a:pt x="646" y="342"/>
                  </a:lnTo>
                  <a:lnTo>
                    <a:pt x="570" y="285"/>
                  </a:lnTo>
                  <a:lnTo>
                    <a:pt x="532" y="228"/>
                  </a:lnTo>
                  <a:lnTo>
                    <a:pt x="494" y="152"/>
                  </a:lnTo>
                  <a:lnTo>
                    <a:pt x="475" y="76"/>
                  </a:lnTo>
                  <a:lnTo>
                    <a:pt x="45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8"/>
            <p:cNvSpPr/>
            <p:nvPr/>
          </p:nvSpPr>
          <p:spPr>
            <a:xfrm>
              <a:off x="-66767" y="2014707"/>
              <a:ext cx="106594" cy="108587"/>
            </a:xfrm>
            <a:custGeom>
              <a:avLst/>
              <a:gdLst/>
              <a:ahLst/>
              <a:cxnLst/>
              <a:rect l="l" t="t" r="r" b="b"/>
              <a:pathLst>
                <a:path w="2032" h="2070" extrusionOk="0">
                  <a:moveTo>
                    <a:pt x="1253" y="1"/>
                  </a:moveTo>
                  <a:lnTo>
                    <a:pt x="855" y="20"/>
                  </a:lnTo>
                  <a:lnTo>
                    <a:pt x="456" y="58"/>
                  </a:lnTo>
                  <a:lnTo>
                    <a:pt x="589" y="77"/>
                  </a:lnTo>
                  <a:lnTo>
                    <a:pt x="703" y="134"/>
                  </a:lnTo>
                  <a:lnTo>
                    <a:pt x="798" y="228"/>
                  </a:lnTo>
                  <a:lnTo>
                    <a:pt x="893" y="342"/>
                  </a:lnTo>
                  <a:lnTo>
                    <a:pt x="931" y="475"/>
                  </a:lnTo>
                  <a:lnTo>
                    <a:pt x="969" y="646"/>
                  </a:lnTo>
                  <a:lnTo>
                    <a:pt x="969" y="817"/>
                  </a:lnTo>
                  <a:lnTo>
                    <a:pt x="950" y="1006"/>
                  </a:lnTo>
                  <a:lnTo>
                    <a:pt x="912" y="1196"/>
                  </a:lnTo>
                  <a:lnTo>
                    <a:pt x="817" y="1367"/>
                  </a:lnTo>
                  <a:lnTo>
                    <a:pt x="722" y="1519"/>
                  </a:lnTo>
                  <a:lnTo>
                    <a:pt x="608" y="1671"/>
                  </a:lnTo>
                  <a:lnTo>
                    <a:pt x="475" y="1784"/>
                  </a:lnTo>
                  <a:lnTo>
                    <a:pt x="324" y="1898"/>
                  </a:lnTo>
                  <a:lnTo>
                    <a:pt x="172" y="1974"/>
                  </a:lnTo>
                  <a:lnTo>
                    <a:pt x="1" y="2012"/>
                  </a:lnTo>
                  <a:lnTo>
                    <a:pt x="437" y="1993"/>
                  </a:lnTo>
                  <a:lnTo>
                    <a:pt x="855" y="1993"/>
                  </a:lnTo>
                  <a:lnTo>
                    <a:pt x="1291" y="2031"/>
                  </a:lnTo>
                  <a:lnTo>
                    <a:pt x="1709" y="2069"/>
                  </a:lnTo>
                  <a:lnTo>
                    <a:pt x="1576" y="2012"/>
                  </a:lnTo>
                  <a:lnTo>
                    <a:pt x="1443" y="1917"/>
                  </a:lnTo>
                  <a:lnTo>
                    <a:pt x="1329" y="1803"/>
                  </a:lnTo>
                  <a:lnTo>
                    <a:pt x="1253" y="1690"/>
                  </a:lnTo>
                  <a:lnTo>
                    <a:pt x="1196" y="1538"/>
                  </a:lnTo>
                  <a:lnTo>
                    <a:pt x="1158" y="1367"/>
                  </a:lnTo>
                  <a:lnTo>
                    <a:pt x="1140" y="1196"/>
                  </a:lnTo>
                  <a:lnTo>
                    <a:pt x="1177" y="1006"/>
                  </a:lnTo>
                  <a:lnTo>
                    <a:pt x="1215" y="817"/>
                  </a:lnTo>
                  <a:lnTo>
                    <a:pt x="1291" y="646"/>
                  </a:lnTo>
                  <a:lnTo>
                    <a:pt x="1386" y="475"/>
                  </a:lnTo>
                  <a:lnTo>
                    <a:pt x="1500" y="342"/>
                  </a:lnTo>
                  <a:lnTo>
                    <a:pt x="1614" y="228"/>
                  </a:lnTo>
                  <a:lnTo>
                    <a:pt x="1747" y="134"/>
                  </a:lnTo>
                  <a:lnTo>
                    <a:pt x="1899" y="77"/>
                  </a:lnTo>
                  <a:lnTo>
                    <a:pt x="2031" y="58"/>
                  </a:lnTo>
                  <a:lnTo>
                    <a:pt x="16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8"/>
            <p:cNvSpPr/>
            <p:nvPr/>
          </p:nvSpPr>
          <p:spPr>
            <a:xfrm>
              <a:off x="-85652" y="2039624"/>
              <a:ext cx="145360" cy="70713"/>
            </a:xfrm>
            <a:custGeom>
              <a:avLst/>
              <a:gdLst/>
              <a:ahLst/>
              <a:cxnLst/>
              <a:rect l="l" t="t" r="r" b="b"/>
              <a:pathLst>
                <a:path w="2771" h="1348" extrusionOk="0">
                  <a:moveTo>
                    <a:pt x="8" y="1241"/>
                  </a:moveTo>
                  <a:lnTo>
                    <a:pt x="0" y="1253"/>
                  </a:lnTo>
                  <a:lnTo>
                    <a:pt x="0" y="1272"/>
                  </a:lnTo>
                  <a:lnTo>
                    <a:pt x="8" y="1241"/>
                  </a:lnTo>
                  <a:close/>
                  <a:moveTo>
                    <a:pt x="323" y="0"/>
                  </a:moveTo>
                  <a:lnTo>
                    <a:pt x="8" y="1241"/>
                  </a:lnTo>
                  <a:lnTo>
                    <a:pt x="76" y="1139"/>
                  </a:lnTo>
                  <a:lnTo>
                    <a:pt x="209" y="1025"/>
                  </a:lnTo>
                  <a:lnTo>
                    <a:pt x="361" y="911"/>
                  </a:lnTo>
                  <a:lnTo>
                    <a:pt x="532" y="816"/>
                  </a:lnTo>
                  <a:lnTo>
                    <a:pt x="722" y="740"/>
                  </a:lnTo>
                  <a:lnTo>
                    <a:pt x="949" y="664"/>
                  </a:lnTo>
                  <a:lnTo>
                    <a:pt x="1177" y="626"/>
                  </a:lnTo>
                  <a:lnTo>
                    <a:pt x="1405" y="607"/>
                  </a:lnTo>
                  <a:lnTo>
                    <a:pt x="1632" y="626"/>
                  </a:lnTo>
                  <a:lnTo>
                    <a:pt x="1860" y="683"/>
                  </a:lnTo>
                  <a:lnTo>
                    <a:pt x="2050" y="759"/>
                  </a:lnTo>
                  <a:lnTo>
                    <a:pt x="2221" y="854"/>
                  </a:lnTo>
                  <a:lnTo>
                    <a:pt x="2353" y="968"/>
                  </a:lnTo>
                  <a:lnTo>
                    <a:pt x="2467" y="1082"/>
                  </a:lnTo>
                  <a:lnTo>
                    <a:pt x="2543" y="1215"/>
                  </a:lnTo>
                  <a:lnTo>
                    <a:pt x="2581" y="1347"/>
                  </a:lnTo>
                  <a:lnTo>
                    <a:pt x="2695" y="683"/>
                  </a:lnTo>
                  <a:lnTo>
                    <a:pt x="2771" y="19"/>
                  </a:lnTo>
                  <a:lnTo>
                    <a:pt x="2714" y="133"/>
                  </a:lnTo>
                  <a:lnTo>
                    <a:pt x="2600" y="228"/>
                  </a:lnTo>
                  <a:lnTo>
                    <a:pt x="2467" y="285"/>
                  </a:lnTo>
                  <a:lnTo>
                    <a:pt x="2297" y="342"/>
                  </a:lnTo>
                  <a:lnTo>
                    <a:pt x="2107" y="399"/>
                  </a:lnTo>
                  <a:lnTo>
                    <a:pt x="1898" y="418"/>
                  </a:lnTo>
                  <a:lnTo>
                    <a:pt x="1670" y="437"/>
                  </a:lnTo>
                  <a:lnTo>
                    <a:pt x="1215" y="437"/>
                  </a:lnTo>
                  <a:lnTo>
                    <a:pt x="987" y="418"/>
                  </a:lnTo>
                  <a:lnTo>
                    <a:pt x="816" y="380"/>
                  </a:lnTo>
                  <a:lnTo>
                    <a:pt x="646" y="323"/>
                  </a:lnTo>
                  <a:lnTo>
                    <a:pt x="513" y="266"/>
                  </a:lnTo>
                  <a:lnTo>
                    <a:pt x="418" y="190"/>
                  </a:lnTo>
                  <a:lnTo>
                    <a:pt x="342" y="95"/>
                  </a:lnTo>
                  <a:lnTo>
                    <a:pt x="3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8"/>
            <p:cNvSpPr/>
            <p:nvPr/>
          </p:nvSpPr>
          <p:spPr>
            <a:xfrm>
              <a:off x="-102595" y="1964925"/>
              <a:ext cx="61795" cy="231023"/>
            </a:xfrm>
            <a:custGeom>
              <a:avLst/>
              <a:gdLst/>
              <a:ahLst/>
              <a:cxnLst/>
              <a:rect l="l" t="t" r="r" b="b"/>
              <a:pathLst>
                <a:path w="1178" h="4404" extrusionOk="0">
                  <a:moveTo>
                    <a:pt x="988" y="1"/>
                  </a:moveTo>
                  <a:lnTo>
                    <a:pt x="893" y="115"/>
                  </a:lnTo>
                  <a:lnTo>
                    <a:pt x="760" y="267"/>
                  </a:lnTo>
                  <a:lnTo>
                    <a:pt x="703" y="361"/>
                  </a:lnTo>
                  <a:lnTo>
                    <a:pt x="627" y="456"/>
                  </a:lnTo>
                  <a:lnTo>
                    <a:pt x="513" y="646"/>
                  </a:lnTo>
                  <a:lnTo>
                    <a:pt x="399" y="874"/>
                  </a:lnTo>
                  <a:lnTo>
                    <a:pt x="304" y="1102"/>
                  </a:lnTo>
                  <a:lnTo>
                    <a:pt x="248" y="1215"/>
                  </a:lnTo>
                  <a:lnTo>
                    <a:pt x="210" y="1348"/>
                  </a:lnTo>
                  <a:lnTo>
                    <a:pt x="134" y="1595"/>
                  </a:lnTo>
                  <a:lnTo>
                    <a:pt x="77" y="1861"/>
                  </a:lnTo>
                  <a:lnTo>
                    <a:pt x="39" y="2126"/>
                  </a:lnTo>
                  <a:lnTo>
                    <a:pt x="20" y="2259"/>
                  </a:lnTo>
                  <a:lnTo>
                    <a:pt x="20" y="2316"/>
                  </a:lnTo>
                  <a:lnTo>
                    <a:pt x="20" y="2392"/>
                  </a:lnTo>
                  <a:lnTo>
                    <a:pt x="1" y="2658"/>
                  </a:lnTo>
                  <a:lnTo>
                    <a:pt x="1" y="2771"/>
                  </a:lnTo>
                  <a:lnTo>
                    <a:pt x="20" y="2904"/>
                  </a:lnTo>
                  <a:lnTo>
                    <a:pt x="39" y="3151"/>
                  </a:lnTo>
                  <a:lnTo>
                    <a:pt x="58" y="3379"/>
                  </a:lnTo>
                  <a:lnTo>
                    <a:pt x="96" y="3587"/>
                  </a:lnTo>
                  <a:lnTo>
                    <a:pt x="134" y="3701"/>
                  </a:lnTo>
                  <a:lnTo>
                    <a:pt x="153" y="3796"/>
                  </a:lnTo>
                  <a:lnTo>
                    <a:pt x="191" y="3967"/>
                  </a:lnTo>
                  <a:lnTo>
                    <a:pt x="248" y="4138"/>
                  </a:lnTo>
                  <a:lnTo>
                    <a:pt x="285" y="4270"/>
                  </a:lnTo>
                  <a:lnTo>
                    <a:pt x="342" y="4403"/>
                  </a:lnTo>
                  <a:lnTo>
                    <a:pt x="399" y="4403"/>
                  </a:lnTo>
                  <a:lnTo>
                    <a:pt x="399" y="4384"/>
                  </a:lnTo>
                  <a:lnTo>
                    <a:pt x="361" y="4119"/>
                  </a:lnTo>
                  <a:lnTo>
                    <a:pt x="342" y="3948"/>
                  </a:lnTo>
                  <a:lnTo>
                    <a:pt x="323" y="3758"/>
                  </a:lnTo>
                  <a:lnTo>
                    <a:pt x="304" y="3663"/>
                  </a:lnTo>
                  <a:lnTo>
                    <a:pt x="304" y="3568"/>
                  </a:lnTo>
                  <a:lnTo>
                    <a:pt x="285" y="3360"/>
                  </a:lnTo>
                  <a:lnTo>
                    <a:pt x="285" y="3132"/>
                  </a:lnTo>
                  <a:lnTo>
                    <a:pt x="285" y="2885"/>
                  </a:lnTo>
                  <a:lnTo>
                    <a:pt x="304" y="2411"/>
                  </a:lnTo>
                  <a:lnTo>
                    <a:pt x="304" y="2354"/>
                  </a:lnTo>
                  <a:lnTo>
                    <a:pt x="304" y="2278"/>
                  </a:lnTo>
                  <a:lnTo>
                    <a:pt x="323" y="2164"/>
                  </a:lnTo>
                  <a:lnTo>
                    <a:pt x="361" y="1917"/>
                  </a:lnTo>
                  <a:lnTo>
                    <a:pt x="418" y="1671"/>
                  </a:lnTo>
                  <a:lnTo>
                    <a:pt x="475" y="1424"/>
                  </a:lnTo>
                  <a:lnTo>
                    <a:pt x="551" y="1196"/>
                  </a:lnTo>
                  <a:lnTo>
                    <a:pt x="627" y="969"/>
                  </a:lnTo>
                  <a:lnTo>
                    <a:pt x="722" y="760"/>
                  </a:lnTo>
                  <a:lnTo>
                    <a:pt x="817" y="570"/>
                  </a:lnTo>
                  <a:lnTo>
                    <a:pt x="1026" y="210"/>
                  </a:lnTo>
                  <a:lnTo>
                    <a:pt x="11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8"/>
            <p:cNvSpPr/>
            <p:nvPr/>
          </p:nvSpPr>
          <p:spPr>
            <a:xfrm>
              <a:off x="-156312" y="2294410"/>
              <a:ext cx="65729" cy="310653"/>
            </a:xfrm>
            <a:custGeom>
              <a:avLst/>
              <a:gdLst/>
              <a:ahLst/>
              <a:cxnLst/>
              <a:rect l="l" t="t" r="r" b="b"/>
              <a:pathLst>
                <a:path w="1253" h="5922" extrusionOk="0">
                  <a:moveTo>
                    <a:pt x="1120" y="1"/>
                  </a:moveTo>
                  <a:lnTo>
                    <a:pt x="892" y="380"/>
                  </a:lnTo>
                  <a:lnTo>
                    <a:pt x="759" y="627"/>
                  </a:lnTo>
                  <a:lnTo>
                    <a:pt x="626" y="874"/>
                  </a:lnTo>
                  <a:lnTo>
                    <a:pt x="513" y="1158"/>
                  </a:lnTo>
                  <a:lnTo>
                    <a:pt x="399" y="1462"/>
                  </a:lnTo>
                  <a:lnTo>
                    <a:pt x="342" y="1614"/>
                  </a:lnTo>
                  <a:lnTo>
                    <a:pt x="304" y="1766"/>
                  </a:lnTo>
                  <a:lnTo>
                    <a:pt x="209" y="2088"/>
                  </a:lnTo>
                  <a:lnTo>
                    <a:pt x="133" y="2430"/>
                  </a:lnTo>
                  <a:lnTo>
                    <a:pt x="76" y="2771"/>
                  </a:lnTo>
                  <a:lnTo>
                    <a:pt x="57" y="2942"/>
                  </a:lnTo>
                  <a:lnTo>
                    <a:pt x="38" y="3113"/>
                  </a:lnTo>
                  <a:lnTo>
                    <a:pt x="19" y="3284"/>
                  </a:lnTo>
                  <a:lnTo>
                    <a:pt x="19" y="3455"/>
                  </a:lnTo>
                  <a:lnTo>
                    <a:pt x="0" y="3796"/>
                  </a:lnTo>
                  <a:lnTo>
                    <a:pt x="19" y="4138"/>
                  </a:lnTo>
                  <a:lnTo>
                    <a:pt x="38" y="4441"/>
                  </a:lnTo>
                  <a:lnTo>
                    <a:pt x="57" y="4612"/>
                  </a:lnTo>
                  <a:lnTo>
                    <a:pt x="76" y="4745"/>
                  </a:lnTo>
                  <a:lnTo>
                    <a:pt x="133" y="5030"/>
                  </a:lnTo>
                  <a:lnTo>
                    <a:pt x="190" y="5295"/>
                  </a:lnTo>
                  <a:lnTo>
                    <a:pt x="247" y="5542"/>
                  </a:lnTo>
                  <a:lnTo>
                    <a:pt x="266" y="5656"/>
                  </a:lnTo>
                  <a:lnTo>
                    <a:pt x="304" y="5751"/>
                  </a:lnTo>
                  <a:lnTo>
                    <a:pt x="361" y="5902"/>
                  </a:lnTo>
                  <a:lnTo>
                    <a:pt x="456" y="5921"/>
                  </a:lnTo>
                  <a:lnTo>
                    <a:pt x="418" y="5732"/>
                  </a:lnTo>
                  <a:lnTo>
                    <a:pt x="399" y="5618"/>
                  </a:lnTo>
                  <a:lnTo>
                    <a:pt x="380" y="5504"/>
                  </a:lnTo>
                  <a:lnTo>
                    <a:pt x="342" y="5276"/>
                  </a:lnTo>
                  <a:lnTo>
                    <a:pt x="323" y="5011"/>
                  </a:lnTo>
                  <a:lnTo>
                    <a:pt x="304" y="4726"/>
                  </a:lnTo>
                  <a:lnTo>
                    <a:pt x="285" y="4574"/>
                  </a:lnTo>
                  <a:lnTo>
                    <a:pt x="285" y="4441"/>
                  </a:lnTo>
                  <a:lnTo>
                    <a:pt x="285" y="4119"/>
                  </a:lnTo>
                  <a:lnTo>
                    <a:pt x="285" y="3796"/>
                  </a:lnTo>
                  <a:lnTo>
                    <a:pt x="304" y="3474"/>
                  </a:lnTo>
                  <a:lnTo>
                    <a:pt x="304" y="3322"/>
                  </a:lnTo>
                  <a:lnTo>
                    <a:pt x="323" y="3151"/>
                  </a:lnTo>
                  <a:lnTo>
                    <a:pt x="342" y="2980"/>
                  </a:lnTo>
                  <a:lnTo>
                    <a:pt x="361" y="2809"/>
                  </a:lnTo>
                  <a:lnTo>
                    <a:pt x="418" y="2487"/>
                  </a:lnTo>
                  <a:lnTo>
                    <a:pt x="494" y="2164"/>
                  </a:lnTo>
                  <a:lnTo>
                    <a:pt x="569" y="1842"/>
                  </a:lnTo>
                  <a:lnTo>
                    <a:pt x="645" y="1538"/>
                  </a:lnTo>
                  <a:lnTo>
                    <a:pt x="835" y="969"/>
                  </a:lnTo>
                  <a:lnTo>
                    <a:pt x="930" y="703"/>
                  </a:lnTo>
                  <a:lnTo>
                    <a:pt x="1044" y="456"/>
                  </a:lnTo>
                  <a:lnTo>
                    <a:pt x="1234" y="39"/>
                  </a:lnTo>
                  <a:lnTo>
                    <a:pt x="12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8"/>
            <p:cNvSpPr/>
            <p:nvPr/>
          </p:nvSpPr>
          <p:spPr>
            <a:xfrm>
              <a:off x="-511712" y="1833571"/>
              <a:ext cx="70765" cy="1622563"/>
            </a:xfrm>
            <a:custGeom>
              <a:avLst/>
              <a:gdLst/>
              <a:ahLst/>
              <a:cxnLst/>
              <a:rect l="l" t="t" r="r" b="b"/>
              <a:pathLst>
                <a:path w="1349" h="30931" extrusionOk="0">
                  <a:moveTo>
                    <a:pt x="893" y="0"/>
                  </a:moveTo>
                  <a:lnTo>
                    <a:pt x="1" y="30931"/>
                  </a:lnTo>
                  <a:lnTo>
                    <a:pt x="1348" y="30931"/>
                  </a:lnTo>
                  <a:lnTo>
                    <a:pt x="1139" y="0"/>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8"/>
            <p:cNvSpPr/>
            <p:nvPr/>
          </p:nvSpPr>
          <p:spPr>
            <a:xfrm>
              <a:off x="-657019" y="1956007"/>
              <a:ext cx="399202" cy="16944"/>
            </a:xfrm>
            <a:custGeom>
              <a:avLst/>
              <a:gdLst/>
              <a:ahLst/>
              <a:cxnLst/>
              <a:rect l="l" t="t" r="r" b="b"/>
              <a:pathLst>
                <a:path w="7610" h="323" extrusionOk="0">
                  <a:moveTo>
                    <a:pt x="171" y="0"/>
                  </a:moveTo>
                  <a:lnTo>
                    <a:pt x="95" y="19"/>
                  </a:lnTo>
                  <a:lnTo>
                    <a:pt x="57" y="38"/>
                  </a:lnTo>
                  <a:lnTo>
                    <a:pt x="19" y="95"/>
                  </a:lnTo>
                  <a:lnTo>
                    <a:pt x="0" y="171"/>
                  </a:lnTo>
                  <a:lnTo>
                    <a:pt x="19" y="228"/>
                  </a:lnTo>
                  <a:lnTo>
                    <a:pt x="57" y="285"/>
                  </a:lnTo>
                  <a:lnTo>
                    <a:pt x="95" y="323"/>
                  </a:lnTo>
                  <a:lnTo>
                    <a:pt x="7515" y="323"/>
                  </a:lnTo>
                  <a:lnTo>
                    <a:pt x="7572" y="285"/>
                  </a:lnTo>
                  <a:lnTo>
                    <a:pt x="7591" y="228"/>
                  </a:lnTo>
                  <a:lnTo>
                    <a:pt x="7610" y="171"/>
                  </a:lnTo>
                  <a:lnTo>
                    <a:pt x="7591" y="95"/>
                  </a:lnTo>
                  <a:lnTo>
                    <a:pt x="7572" y="38"/>
                  </a:lnTo>
                  <a:lnTo>
                    <a:pt x="7515" y="19"/>
                  </a:lnTo>
                  <a:lnTo>
                    <a:pt x="74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8"/>
            <p:cNvSpPr/>
            <p:nvPr/>
          </p:nvSpPr>
          <p:spPr>
            <a:xfrm>
              <a:off x="-466913" y="1853453"/>
              <a:ext cx="118501" cy="62792"/>
            </a:xfrm>
            <a:custGeom>
              <a:avLst/>
              <a:gdLst/>
              <a:ahLst/>
              <a:cxnLst/>
              <a:rect l="l" t="t" r="r" b="b"/>
              <a:pathLst>
                <a:path w="2259" h="1197" extrusionOk="0">
                  <a:moveTo>
                    <a:pt x="323" y="1"/>
                  </a:moveTo>
                  <a:lnTo>
                    <a:pt x="209" y="39"/>
                  </a:lnTo>
                  <a:lnTo>
                    <a:pt x="115" y="77"/>
                  </a:lnTo>
                  <a:lnTo>
                    <a:pt x="20" y="115"/>
                  </a:lnTo>
                  <a:lnTo>
                    <a:pt x="1" y="1196"/>
                  </a:lnTo>
                  <a:lnTo>
                    <a:pt x="58" y="1139"/>
                  </a:lnTo>
                  <a:lnTo>
                    <a:pt x="134" y="1063"/>
                  </a:lnTo>
                  <a:lnTo>
                    <a:pt x="228" y="987"/>
                  </a:lnTo>
                  <a:lnTo>
                    <a:pt x="380" y="930"/>
                  </a:lnTo>
                  <a:lnTo>
                    <a:pt x="456" y="911"/>
                  </a:lnTo>
                  <a:lnTo>
                    <a:pt x="665" y="911"/>
                  </a:lnTo>
                  <a:lnTo>
                    <a:pt x="779" y="930"/>
                  </a:lnTo>
                  <a:lnTo>
                    <a:pt x="912" y="949"/>
                  </a:lnTo>
                  <a:lnTo>
                    <a:pt x="1063" y="1006"/>
                  </a:lnTo>
                  <a:lnTo>
                    <a:pt x="1196" y="1044"/>
                  </a:lnTo>
                  <a:lnTo>
                    <a:pt x="1329" y="1063"/>
                  </a:lnTo>
                  <a:lnTo>
                    <a:pt x="1462" y="1082"/>
                  </a:lnTo>
                  <a:lnTo>
                    <a:pt x="1576" y="1063"/>
                  </a:lnTo>
                  <a:lnTo>
                    <a:pt x="1690" y="1044"/>
                  </a:lnTo>
                  <a:lnTo>
                    <a:pt x="1784" y="987"/>
                  </a:lnTo>
                  <a:lnTo>
                    <a:pt x="1879" y="949"/>
                  </a:lnTo>
                  <a:lnTo>
                    <a:pt x="1955" y="893"/>
                  </a:lnTo>
                  <a:lnTo>
                    <a:pt x="2088" y="741"/>
                  </a:lnTo>
                  <a:lnTo>
                    <a:pt x="2183" y="608"/>
                  </a:lnTo>
                  <a:lnTo>
                    <a:pt x="2240" y="475"/>
                  </a:lnTo>
                  <a:lnTo>
                    <a:pt x="2259" y="380"/>
                  </a:lnTo>
                  <a:lnTo>
                    <a:pt x="2145" y="456"/>
                  </a:lnTo>
                  <a:lnTo>
                    <a:pt x="1993" y="513"/>
                  </a:lnTo>
                  <a:lnTo>
                    <a:pt x="1822" y="570"/>
                  </a:lnTo>
                  <a:lnTo>
                    <a:pt x="1614" y="608"/>
                  </a:lnTo>
                  <a:lnTo>
                    <a:pt x="1519" y="608"/>
                  </a:lnTo>
                  <a:lnTo>
                    <a:pt x="1405" y="589"/>
                  </a:lnTo>
                  <a:lnTo>
                    <a:pt x="1310" y="551"/>
                  </a:lnTo>
                  <a:lnTo>
                    <a:pt x="1196" y="494"/>
                  </a:lnTo>
                  <a:lnTo>
                    <a:pt x="1101" y="437"/>
                  </a:lnTo>
                  <a:lnTo>
                    <a:pt x="1006" y="323"/>
                  </a:lnTo>
                  <a:lnTo>
                    <a:pt x="912" y="228"/>
                  </a:lnTo>
                  <a:lnTo>
                    <a:pt x="817" y="152"/>
                  </a:lnTo>
                  <a:lnTo>
                    <a:pt x="722" y="96"/>
                  </a:lnTo>
                  <a:lnTo>
                    <a:pt x="646" y="58"/>
                  </a:lnTo>
                  <a:lnTo>
                    <a:pt x="551" y="20"/>
                  </a:lnTo>
                  <a:lnTo>
                    <a:pt x="4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8"/>
            <p:cNvSpPr/>
            <p:nvPr/>
          </p:nvSpPr>
          <p:spPr>
            <a:xfrm>
              <a:off x="-675956" y="1964925"/>
              <a:ext cx="383307" cy="237003"/>
            </a:xfrm>
            <a:custGeom>
              <a:avLst/>
              <a:gdLst/>
              <a:ahLst/>
              <a:cxnLst/>
              <a:rect l="l" t="t" r="r" b="b"/>
              <a:pathLst>
                <a:path w="7307" h="4518" extrusionOk="0">
                  <a:moveTo>
                    <a:pt x="1007" y="1"/>
                  </a:moveTo>
                  <a:lnTo>
                    <a:pt x="855" y="153"/>
                  </a:lnTo>
                  <a:lnTo>
                    <a:pt x="722" y="324"/>
                  </a:lnTo>
                  <a:lnTo>
                    <a:pt x="608" y="494"/>
                  </a:lnTo>
                  <a:lnTo>
                    <a:pt x="494" y="665"/>
                  </a:lnTo>
                  <a:lnTo>
                    <a:pt x="399" y="836"/>
                  </a:lnTo>
                  <a:lnTo>
                    <a:pt x="323" y="1026"/>
                  </a:lnTo>
                  <a:lnTo>
                    <a:pt x="191" y="1386"/>
                  </a:lnTo>
                  <a:lnTo>
                    <a:pt x="96" y="1747"/>
                  </a:lnTo>
                  <a:lnTo>
                    <a:pt x="39" y="2107"/>
                  </a:lnTo>
                  <a:lnTo>
                    <a:pt x="20" y="2468"/>
                  </a:lnTo>
                  <a:lnTo>
                    <a:pt x="1" y="2809"/>
                  </a:lnTo>
                  <a:lnTo>
                    <a:pt x="20" y="3132"/>
                  </a:lnTo>
                  <a:lnTo>
                    <a:pt x="58" y="3436"/>
                  </a:lnTo>
                  <a:lnTo>
                    <a:pt x="134" y="3929"/>
                  </a:lnTo>
                  <a:lnTo>
                    <a:pt x="210" y="4252"/>
                  </a:lnTo>
                  <a:lnTo>
                    <a:pt x="247" y="4365"/>
                  </a:lnTo>
                  <a:lnTo>
                    <a:pt x="6737" y="4517"/>
                  </a:lnTo>
                  <a:lnTo>
                    <a:pt x="6642" y="3929"/>
                  </a:lnTo>
                  <a:lnTo>
                    <a:pt x="6566" y="3398"/>
                  </a:lnTo>
                  <a:lnTo>
                    <a:pt x="6547" y="2904"/>
                  </a:lnTo>
                  <a:lnTo>
                    <a:pt x="6547" y="2468"/>
                  </a:lnTo>
                  <a:lnTo>
                    <a:pt x="6566" y="2050"/>
                  </a:lnTo>
                  <a:lnTo>
                    <a:pt x="6623" y="1690"/>
                  </a:lnTo>
                  <a:lnTo>
                    <a:pt x="6680" y="1348"/>
                  </a:lnTo>
                  <a:lnTo>
                    <a:pt x="6775" y="1064"/>
                  </a:lnTo>
                  <a:lnTo>
                    <a:pt x="6851" y="798"/>
                  </a:lnTo>
                  <a:lnTo>
                    <a:pt x="6946" y="589"/>
                  </a:lnTo>
                  <a:lnTo>
                    <a:pt x="7041" y="399"/>
                  </a:lnTo>
                  <a:lnTo>
                    <a:pt x="7117" y="248"/>
                  </a:lnTo>
                  <a:lnTo>
                    <a:pt x="7250" y="58"/>
                  </a:lnTo>
                  <a:lnTo>
                    <a:pt x="73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8"/>
            <p:cNvSpPr/>
            <p:nvPr/>
          </p:nvSpPr>
          <p:spPr>
            <a:xfrm>
              <a:off x="-609230" y="1964925"/>
              <a:ext cx="60746" cy="231023"/>
            </a:xfrm>
            <a:custGeom>
              <a:avLst/>
              <a:gdLst/>
              <a:ahLst/>
              <a:cxnLst/>
              <a:rect l="l" t="t" r="r" b="b"/>
              <a:pathLst>
                <a:path w="1158" h="4404" extrusionOk="0">
                  <a:moveTo>
                    <a:pt x="968" y="1"/>
                  </a:moveTo>
                  <a:lnTo>
                    <a:pt x="873" y="115"/>
                  </a:lnTo>
                  <a:lnTo>
                    <a:pt x="740" y="267"/>
                  </a:lnTo>
                  <a:lnTo>
                    <a:pt x="683" y="361"/>
                  </a:lnTo>
                  <a:lnTo>
                    <a:pt x="626" y="456"/>
                  </a:lnTo>
                  <a:lnTo>
                    <a:pt x="494" y="646"/>
                  </a:lnTo>
                  <a:lnTo>
                    <a:pt x="380" y="874"/>
                  </a:lnTo>
                  <a:lnTo>
                    <a:pt x="285" y="1102"/>
                  </a:lnTo>
                  <a:lnTo>
                    <a:pt x="228" y="1215"/>
                  </a:lnTo>
                  <a:lnTo>
                    <a:pt x="190" y="1348"/>
                  </a:lnTo>
                  <a:lnTo>
                    <a:pt x="114" y="1595"/>
                  </a:lnTo>
                  <a:lnTo>
                    <a:pt x="57" y="1861"/>
                  </a:lnTo>
                  <a:lnTo>
                    <a:pt x="19" y="2126"/>
                  </a:lnTo>
                  <a:lnTo>
                    <a:pt x="0" y="2259"/>
                  </a:lnTo>
                  <a:lnTo>
                    <a:pt x="0" y="2316"/>
                  </a:lnTo>
                  <a:lnTo>
                    <a:pt x="0" y="2392"/>
                  </a:lnTo>
                  <a:lnTo>
                    <a:pt x="0" y="2658"/>
                  </a:lnTo>
                  <a:lnTo>
                    <a:pt x="0" y="2771"/>
                  </a:lnTo>
                  <a:lnTo>
                    <a:pt x="0" y="2904"/>
                  </a:lnTo>
                  <a:lnTo>
                    <a:pt x="19" y="3151"/>
                  </a:lnTo>
                  <a:lnTo>
                    <a:pt x="57" y="3379"/>
                  </a:lnTo>
                  <a:lnTo>
                    <a:pt x="95" y="3587"/>
                  </a:lnTo>
                  <a:lnTo>
                    <a:pt x="114" y="3701"/>
                  </a:lnTo>
                  <a:lnTo>
                    <a:pt x="133" y="3796"/>
                  </a:lnTo>
                  <a:lnTo>
                    <a:pt x="190" y="3967"/>
                  </a:lnTo>
                  <a:lnTo>
                    <a:pt x="228" y="4138"/>
                  </a:lnTo>
                  <a:lnTo>
                    <a:pt x="285" y="4270"/>
                  </a:lnTo>
                  <a:lnTo>
                    <a:pt x="323" y="4403"/>
                  </a:lnTo>
                  <a:lnTo>
                    <a:pt x="380" y="4403"/>
                  </a:lnTo>
                  <a:lnTo>
                    <a:pt x="380" y="4384"/>
                  </a:lnTo>
                  <a:lnTo>
                    <a:pt x="342" y="4119"/>
                  </a:lnTo>
                  <a:lnTo>
                    <a:pt x="323" y="3948"/>
                  </a:lnTo>
                  <a:lnTo>
                    <a:pt x="304" y="3758"/>
                  </a:lnTo>
                  <a:lnTo>
                    <a:pt x="285" y="3663"/>
                  </a:lnTo>
                  <a:lnTo>
                    <a:pt x="285" y="3568"/>
                  </a:lnTo>
                  <a:lnTo>
                    <a:pt x="266" y="3360"/>
                  </a:lnTo>
                  <a:lnTo>
                    <a:pt x="266" y="3132"/>
                  </a:lnTo>
                  <a:lnTo>
                    <a:pt x="266" y="2885"/>
                  </a:lnTo>
                  <a:lnTo>
                    <a:pt x="285" y="2411"/>
                  </a:lnTo>
                  <a:lnTo>
                    <a:pt x="285" y="2354"/>
                  </a:lnTo>
                  <a:lnTo>
                    <a:pt x="304" y="2278"/>
                  </a:lnTo>
                  <a:lnTo>
                    <a:pt x="304" y="2164"/>
                  </a:lnTo>
                  <a:lnTo>
                    <a:pt x="361" y="1917"/>
                  </a:lnTo>
                  <a:lnTo>
                    <a:pt x="399" y="1671"/>
                  </a:lnTo>
                  <a:lnTo>
                    <a:pt x="475" y="1424"/>
                  </a:lnTo>
                  <a:lnTo>
                    <a:pt x="532" y="1196"/>
                  </a:lnTo>
                  <a:lnTo>
                    <a:pt x="626" y="969"/>
                  </a:lnTo>
                  <a:lnTo>
                    <a:pt x="721" y="760"/>
                  </a:lnTo>
                  <a:lnTo>
                    <a:pt x="816" y="570"/>
                  </a:lnTo>
                  <a:lnTo>
                    <a:pt x="1006" y="210"/>
                  </a:lnTo>
                  <a:lnTo>
                    <a:pt x="11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8"/>
            <p:cNvSpPr/>
            <p:nvPr/>
          </p:nvSpPr>
          <p:spPr>
            <a:xfrm>
              <a:off x="-447976" y="1964925"/>
              <a:ext cx="60746" cy="234013"/>
            </a:xfrm>
            <a:custGeom>
              <a:avLst/>
              <a:gdLst/>
              <a:ahLst/>
              <a:cxnLst/>
              <a:rect l="l" t="t" r="r" b="b"/>
              <a:pathLst>
                <a:path w="1158" h="4461" extrusionOk="0">
                  <a:moveTo>
                    <a:pt x="968" y="1"/>
                  </a:moveTo>
                  <a:lnTo>
                    <a:pt x="873" y="115"/>
                  </a:lnTo>
                  <a:lnTo>
                    <a:pt x="740" y="267"/>
                  </a:lnTo>
                  <a:lnTo>
                    <a:pt x="683" y="361"/>
                  </a:lnTo>
                  <a:lnTo>
                    <a:pt x="626" y="456"/>
                  </a:lnTo>
                  <a:lnTo>
                    <a:pt x="494" y="646"/>
                  </a:lnTo>
                  <a:lnTo>
                    <a:pt x="380" y="874"/>
                  </a:lnTo>
                  <a:lnTo>
                    <a:pt x="285" y="1102"/>
                  </a:lnTo>
                  <a:lnTo>
                    <a:pt x="228" y="1215"/>
                  </a:lnTo>
                  <a:lnTo>
                    <a:pt x="190" y="1348"/>
                  </a:lnTo>
                  <a:lnTo>
                    <a:pt x="114" y="1595"/>
                  </a:lnTo>
                  <a:lnTo>
                    <a:pt x="57" y="1861"/>
                  </a:lnTo>
                  <a:lnTo>
                    <a:pt x="19" y="2126"/>
                  </a:lnTo>
                  <a:lnTo>
                    <a:pt x="19" y="2259"/>
                  </a:lnTo>
                  <a:lnTo>
                    <a:pt x="0" y="2316"/>
                  </a:lnTo>
                  <a:lnTo>
                    <a:pt x="0" y="2392"/>
                  </a:lnTo>
                  <a:lnTo>
                    <a:pt x="0" y="2658"/>
                  </a:lnTo>
                  <a:lnTo>
                    <a:pt x="0" y="2771"/>
                  </a:lnTo>
                  <a:lnTo>
                    <a:pt x="0" y="2904"/>
                  </a:lnTo>
                  <a:lnTo>
                    <a:pt x="19" y="3151"/>
                  </a:lnTo>
                  <a:lnTo>
                    <a:pt x="57" y="3379"/>
                  </a:lnTo>
                  <a:lnTo>
                    <a:pt x="95" y="3587"/>
                  </a:lnTo>
                  <a:lnTo>
                    <a:pt x="114" y="3701"/>
                  </a:lnTo>
                  <a:lnTo>
                    <a:pt x="133" y="3796"/>
                  </a:lnTo>
                  <a:lnTo>
                    <a:pt x="190" y="3967"/>
                  </a:lnTo>
                  <a:lnTo>
                    <a:pt x="228" y="4138"/>
                  </a:lnTo>
                  <a:lnTo>
                    <a:pt x="285" y="4270"/>
                  </a:lnTo>
                  <a:lnTo>
                    <a:pt x="323" y="4403"/>
                  </a:lnTo>
                  <a:lnTo>
                    <a:pt x="361" y="4460"/>
                  </a:lnTo>
                  <a:lnTo>
                    <a:pt x="399" y="4460"/>
                  </a:lnTo>
                  <a:lnTo>
                    <a:pt x="380" y="4384"/>
                  </a:lnTo>
                  <a:lnTo>
                    <a:pt x="342" y="4119"/>
                  </a:lnTo>
                  <a:lnTo>
                    <a:pt x="323" y="3948"/>
                  </a:lnTo>
                  <a:lnTo>
                    <a:pt x="304" y="3758"/>
                  </a:lnTo>
                  <a:lnTo>
                    <a:pt x="285" y="3663"/>
                  </a:lnTo>
                  <a:lnTo>
                    <a:pt x="285" y="3568"/>
                  </a:lnTo>
                  <a:lnTo>
                    <a:pt x="266" y="3360"/>
                  </a:lnTo>
                  <a:lnTo>
                    <a:pt x="266" y="3132"/>
                  </a:lnTo>
                  <a:lnTo>
                    <a:pt x="266" y="2885"/>
                  </a:lnTo>
                  <a:lnTo>
                    <a:pt x="285" y="2411"/>
                  </a:lnTo>
                  <a:lnTo>
                    <a:pt x="285" y="2354"/>
                  </a:lnTo>
                  <a:lnTo>
                    <a:pt x="304" y="2278"/>
                  </a:lnTo>
                  <a:lnTo>
                    <a:pt x="323" y="2164"/>
                  </a:lnTo>
                  <a:lnTo>
                    <a:pt x="361" y="1917"/>
                  </a:lnTo>
                  <a:lnTo>
                    <a:pt x="399" y="1671"/>
                  </a:lnTo>
                  <a:lnTo>
                    <a:pt x="475" y="1424"/>
                  </a:lnTo>
                  <a:lnTo>
                    <a:pt x="532" y="1196"/>
                  </a:lnTo>
                  <a:lnTo>
                    <a:pt x="626" y="969"/>
                  </a:lnTo>
                  <a:lnTo>
                    <a:pt x="721" y="760"/>
                  </a:lnTo>
                  <a:lnTo>
                    <a:pt x="816" y="570"/>
                  </a:lnTo>
                  <a:lnTo>
                    <a:pt x="1006" y="210"/>
                  </a:lnTo>
                  <a:lnTo>
                    <a:pt x="11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8"/>
            <p:cNvSpPr/>
            <p:nvPr/>
          </p:nvSpPr>
          <p:spPr>
            <a:xfrm>
              <a:off x="-757580" y="2294410"/>
              <a:ext cx="513716" cy="317630"/>
            </a:xfrm>
            <a:custGeom>
              <a:avLst/>
              <a:gdLst/>
              <a:ahLst/>
              <a:cxnLst/>
              <a:rect l="l" t="t" r="r" b="b"/>
              <a:pathLst>
                <a:path w="9793" h="6055" extrusionOk="0">
                  <a:moveTo>
                    <a:pt x="1329" y="1"/>
                  </a:moveTo>
                  <a:lnTo>
                    <a:pt x="1139" y="229"/>
                  </a:lnTo>
                  <a:lnTo>
                    <a:pt x="969" y="437"/>
                  </a:lnTo>
                  <a:lnTo>
                    <a:pt x="798" y="665"/>
                  </a:lnTo>
                  <a:lnTo>
                    <a:pt x="665" y="912"/>
                  </a:lnTo>
                  <a:lnTo>
                    <a:pt x="532" y="1139"/>
                  </a:lnTo>
                  <a:lnTo>
                    <a:pt x="437" y="1386"/>
                  </a:lnTo>
                  <a:lnTo>
                    <a:pt x="342" y="1633"/>
                  </a:lnTo>
                  <a:lnTo>
                    <a:pt x="247" y="1880"/>
                  </a:lnTo>
                  <a:lnTo>
                    <a:pt x="191" y="2126"/>
                  </a:lnTo>
                  <a:lnTo>
                    <a:pt x="134" y="2373"/>
                  </a:lnTo>
                  <a:lnTo>
                    <a:pt x="58" y="2847"/>
                  </a:lnTo>
                  <a:lnTo>
                    <a:pt x="20" y="3322"/>
                  </a:lnTo>
                  <a:lnTo>
                    <a:pt x="1" y="3777"/>
                  </a:lnTo>
                  <a:lnTo>
                    <a:pt x="20" y="4214"/>
                  </a:lnTo>
                  <a:lnTo>
                    <a:pt x="58" y="4612"/>
                  </a:lnTo>
                  <a:lnTo>
                    <a:pt x="115" y="4954"/>
                  </a:lnTo>
                  <a:lnTo>
                    <a:pt x="172" y="5276"/>
                  </a:lnTo>
                  <a:lnTo>
                    <a:pt x="285" y="5713"/>
                  </a:lnTo>
                  <a:lnTo>
                    <a:pt x="323" y="5864"/>
                  </a:lnTo>
                  <a:lnTo>
                    <a:pt x="2316" y="5921"/>
                  </a:lnTo>
                  <a:lnTo>
                    <a:pt x="2411" y="5921"/>
                  </a:lnTo>
                  <a:lnTo>
                    <a:pt x="6547" y="5997"/>
                  </a:lnTo>
                  <a:lnTo>
                    <a:pt x="6623" y="5997"/>
                  </a:lnTo>
                  <a:lnTo>
                    <a:pt x="9033" y="6054"/>
                  </a:lnTo>
                  <a:lnTo>
                    <a:pt x="8957" y="5656"/>
                  </a:lnTo>
                  <a:lnTo>
                    <a:pt x="8881" y="5295"/>
                  </a:lnTo>
                  <a:lnTo>
                    <a:pt x="8806" y="4574"/>
                  </a:lnTo>
                  <a:lnTo>
                    <a:pt x="8768" y="3910"/>
                  </a:lnTo>
                  <a:lnTo>
                    <a:pt x="8768" y="3322"/>
                  </a:lnTo>
                  <a:lnTo>
                    <a:pt x="8806" y="2771"/>
                  </a:lnTo>
                  <a:lnTo>
                    <a:pt x="8862" y="2278"/>
                  </a:lnTo>
                  <a:lnTo>
                    <a:pt x="8957" y="1823"/>
                  </a:lnTo>
                  <a:lnTo>
                    <a:pt x="9071" y="1443"/>
                  </a:lnTo>
                  <a:lnTo>
                    <a:pt x="9185" y="1102"/>
                  </a:lnTo>
                  <a:lnTo>
                    <a:pt x="9299" y="798"/>
                  </a:lnTo>
                  <a:lnTo>
                    <a:pt x="9432" y="551"/>
                  </a:lnTo>
                  <a:lnTo>
                    <a:pt x="9546" y="361"/>
                  </a:lnTo>
                  <a:lnTo>
                    <a:pt x="9716" y="96"/>
                  </a:lnTo>
                  <a:lnTo>
                    <a:pt x="97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8"/>
            <p:cNvSpPr/>
            <p:nvPr/>
          </p:nvSpPr>
          <p:spPr>
            <a:xfrm>
              <a:off x="-654029" y="2294410"/>
              <a:ext cx="64733" cy="310653"/>
            </a:xfrm>
            <a:custGeom>
              <a:avLst/>
              <a:gdLst/>
              <a:ahLst/>
              <a:cxnLst/>
              <a:rect l="l" t="t" r="r" b="b"/>
              <a:pathLst>
                <a:path w="1234" h="5922" extrusionOk="0">
                  <a:moveTo>
                    <a:pt x="1101" y="1"/>
                  </a:moveTo>
                  <a:lnTo>
                    <a:pt x="873" y="380"/>
                  </a:lnTo>
                  <a:lnTo>
                    <a:pt x="759" y="627"/>
                  </a:lnTo>
                  <a:lnTo>
                    <a:pt x="626" y="874"/>
                  </a:lnTo>
                  <a:lnTo>
                    <a:pt x="513" y="1158"/>
                  </a:lnTo>
                  <a:lnTo>
                    <a:pt x="399" y="1462"/>
                  </a:lnTo>
                  <a:lnTo>
                    <a:pt x="342" y="1614"/>
                  </a:lnTo>
                  <a:lnTo>
                    <a:pt x="285" y="1766"/>
                  </a:lnTo>
                  <a:lnTo>
                    <a:pt x="190" y="2088"/>
                  </a:lnTo>
                  <a:lnTo>
                    <a:pt x="133" y="2430"/>
                  </a:lnTo>
                  <a:lnTo>
                    <a:pt x="76" y="2771"/>
                  </a:lnTo>
                  <a:lnTo>
                    <a:pt x="38" y="2942"/>
                  </a:lnTo>
                  <a:lnTo>
                    <a:pt x="19" y="3113"/>
                  </a:lnTo>
                  <a:lnTo>
                    <a:pt x="19" y="3284"/>
                  </a:lnTo>
                  <a:lnTo>
                    <a:pt x="0" y="3455"/>
                  </a:lnTo>
                  <a:lnTo>
                    <a:pt x="0" y="3796"/>
                  </a:lnTo>
                  <a:lnTo>
                    <a:pt x="0" y="4138"/>
                  </a:lnTo>
                  <a:lnTo>
                    <a:pt x="38" y="4441"/>
                  </a:lnTo>
                  <a:lnTo>
                    <a:pt x="57" y="4612"/>
                  </a:lnTo>
                  <a:lnTo>
                    <a:pt x="76" y="4745"/>
                  </a:lnTo>
                  <a:lnTo>
                    <a:pt x="114" y="5030"/>
                  </a:lnTo>
                  <a:lnTo>
                    <a:pt x="171" y="5295"/>
                  </a:lnTo>
                  <a:lnTo>
                    <a:pt x="228" y="5542"/>
                  </a:lnTo>
                  <a:lnTo>
                    <a:pt x="266" y="5656"/>
                  </a:lnTo>
                  <a:lnTo>
                    <a:pt x="304" y="5751"/>
                  </a:lnTo>
                  <a:lnTo>
                    <a:pt x="342" y="5921"/>
                  </a:lnTo>
                  <a:lnTo>
                    <a:pt x="437" y="5921"/>
                  </a:lnTo>
                  <a:lnTo>
                    <a:pt x="418" y="5732"/>
                  </a:lnTo>
                  <a:lnTo>
                    <a:pt x="399" y="5618"/>
                  </a:lnTo>
                  <a:lnTo>
                    <a:pt x="380" y="5504"/>
                  </a:lnTo>
                  <a:lnTo>
                    <a:pt x="342" y="5276"/>
                  </a:lnTo>
                  <a:lnTo>
                    <a:pt x="323" y="5011"/>
                  </a:lnTo>
                  <a:lnTo>
                    <a:pt x="285" y="4726"/>
                  </a:lnTo>
                  <a:lnTo>
                    <a:pt x="285" y="4574"/>
                  </a:lnTo>
                  <a:lnTo>
                    <a:pt x="285" y="4441"/>
                  </a:lnTo>
                  <a:lnTo>
                    <a:pt x="266" y="4119"/>
                  </a:lnTo>
                  <a:lnTo>
                    <a:pt x="266" y="3796"/>
                  </a:lnTo>
                  <a:lnTo>
                    <a:pt x="285" y="3474"/>
                  </a:lnTo>
                  <a:lnTo>
                    <a:pt x="304" y="3322"/>
                  </a:lnTo>
                  <a:lnTo>
                    <a:pt x="323" y="3151"/>
                  </a:lnTo>
                  <a:lnTo>
                    <a:pt x="342" y="2980"/>
                  </a:lnTo>
                  <a:lnTo>
                    <a:pt x="361" y="2809"/>
                  </a:lnTo>
                  <a:lnTo>
                    <a:pt x="418" y="2487"/>
                  </a:lnTo>
                  <a:lnTo>
                    <a:pt x="475" y="2164"/>
                  </a:lnTo>
                  <a:lnTo>
                    <a:pt x="551" y="1842"/>
                  </a:lnTo>
                  <a:lnTo>
                    <a:pt x="645" y="1538"/>
                  </a:lnTo>
                  <a:lnTo>
                    <a:pt x="835" y="969"/>
                  </a:lnTo>
                  <a:lnTo>
                    <a:pt x="930" y="703"/>
                  </a:lnTo>
                  <a:lnTo>
                    <a:pt x="1025" y="456"/>
                  </a:lnTo>
                  <a:lnTo>
                    <a:pt x="1215" y="39"/>
                  </a:lnTo>
                  <a:lnTo>
                    <a:pt x="12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8"/>
            <p:cNvSpPr/>
            <p:nvPr/>
          </p:nvSpPr>
          <p:spPr>
            <a:xfrm>
              <a:off x="-434074" y="2294410"/>
              <a:ext cx="64785" cy="314640"/>
            </a:xfrm>
            <a:custGeom>
              <a:avLst/>
              <a:gdLst/>
              <a:ahLst/>
              <a:cxnLst/>
              <a:rect l="l" t="t" r="r" b="b"/>
              <a:pathLst>
                <a:path w="1235" h="5998" extrusionOk="0">
                  <a:moveTo>
                    <a:pt x="1102" y="1"/>
                  </a:moveTo>
                  <a:lnTo>
                    <a:pt x="874" y="380"/>
                  </a:lnTo>
                  <a:lnTo>
                    <a:pt x="741" y="627"/>
                  </a:lnTo>
                  <a:lnTo>
                    <a:pt x="627" y="874"/>
                  </a:lnTo>
                  <a:lnTo>
                    <a:pt x="494" y="1158"/>
                  </a:lnTo>
                  <a:lnTo>
                    <a:pt x="380" y="1462"/>
                  </a:lnTo>
                  <a:lnTo>
                    <a:pt x="342" y="1614"/>
                  </a:lnTo>
                  <a:lnTo>
                    <a:pt x="286" y="1766"/>
                  </a:lnTo>
                  <a:lnTo>
                    <a:pt x="191" y="2088"/>
                  </a:lnTo>
                  <a:lnTo>
                    <a:pt x="115" y="2430"/>
                  </a:lnTo>
                  <a:lnTo>
                    <a:pt x="58" y="2771"/>
                  </a:lnTo>
                  <a:lnTo>
                    <a:pt x="39" y="2942"/>
                  </a:lnTo>
                  <a:lnTo>
                    <a:pt x="20" y="3113"/>
                  </a:lnTo>
                  <a:lnTo>
                    <a:pt x="1" y="3284"/>
                  </a:lnTo>
                  <a:lnTo>
                    <a:pt x="1" y="3455"/>
                  </a:lnTo>
                  <a:lnTo>
                    <a:pt x="1" y="3796"/>
                  </a:lnTo>
                  <a:lnTo>
                    <a:pt x="1" y="4138"/>
                  </a:lnTo>
                  <a:lnTo>
                    <a:pt x="39" y="4441"/>
                  </a:lnTo>
                  <a:lnTo>
                    <a:pt x="39" y="4612"/>
                  </a:lnTo>
                  <a:lnTo>
                    <a:pt x="77" y="4745"/>
                  </a:lnTo>
                  <a:lnTo>
                    <a:pt x="115" y="5030"/>
                  </a:lnTo>
                  <a:lnTo>
                    <a:pt x="172" y="5295"/>
                  </a:lnTo>
                  <a:lnTo>
                    <a:pt x="229" y="5542"/>
                  </a:lnTo>
                  <a:lnTo>
                    <a:pt x="267" y="5656"/>
                  </a:lnTo>
                  <a:lnTo>
                    <a:pt x="305" y="5751"/>
                  </a:lnTo>
                  <a:lnTo>
                    <a:pt x="361" y="5940"/>
                  </a:lnTo>
                  <a:lnTo>
                    <a:pt x="380" y="5997"/>
                  </a:lnTo>
                  <a:lnTo>
                    <a:pt x="456" y="5997"/>
                  </a:lnTo>
                  <a:lnTo>
                    <a:pt x="437" y="5921"/>
                  </a:lnTo>
                  <a:lnTo>
                    <a:pt x="399" y="5732"/>
                  </a:lnTo>
                  <a:lnTo>
                    <a:pt x="380" y="5618"/>
                  </a:lnTo>
                  <a:lnTo>
                    <a:pt x="380" y="5504"/>
                  </a:lnTo>
                  <a:lnTo>
                    <a:pt x="342" y="5276"/>
                  </a:lnTo>
                  <a:lnTo>
                    <a:pt x="305" y="5011"/>
                  </a:lnTo>
                  <a:lnTo>
                    <a:pt x="286" y="4726"/>
                  </a:lnTo>
                  <a:lnTo>
                    <a:pt x="286" y="4574"/>
                  </a:lnTo>
                  <a:lnTo>
                    <a:pt x="267" y="4441"/>
                  </a:lnTo>
                  <a:lnTo>
                    <a:pt x="267" y="4119"/>
                  </a:lnTo>
                  <a:lnTo>
                    <a:pt x="267" y="3796"/>
                  </a:lnTo>
                  <a:lnTo>
                    <a:pt x="286" y="3474"/>
                  </a:lnTo>
                  <a:lnTo>
                    <a:pt x="305" y="3322"/>
                  </a:lnTo>
                  <a:lnTo>
                    <a:pt x="324" y="3151"/>
                  </a:lnTo>
                  <a:lnTo>
                    <a:pt x="342" y="2980"/>
                  </a:lnTo>
                  <a:lnTo>
                    <a:pt x="361" y="2809"/>
                  </a:lnTo>
                  <a:lnTo>
                    <a:pt x="418" y="2487"/>
                  </a:lnTo>
                  <a:lnTo>
                    <a:pt x="475" y="2164"/>
                  </a:lnTo>
                  <a:lnTo>
                    <a:pt x="551" y="1842"/>
                  </a:lnTo>
                  <a:lnTo>
                    <a:pt x="646" y="1538"/>
                  </a:lnTo>
                  <a:lnTo>
                    <a:pt x="817" y="969"/>
                  </a:lnTo>
                  <a:lnTo>
                    <a:pt x="931" y="703"/>
                  </a:lnTo>
                  <a:lnTo>
                    <a:pt x="1026" y="456"/>
                  </a:lnTo>
                  <a:lnTo>
                    <a:pt x="1215" y="39"/>
                  </a:lnTo>
                  <a:lnTo>
                    <a:pt x="12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8"/>
            <p:cNvSpPr/>
            <p:nvPr/>
          </p:nvSpPr>
          <p:spPr>
            <a:xfrm>
              <a:off x="-731666" y="2283499"/>
              <a:ext cx="534594" cy="22924"/>
            </a:xfrm>
            <a:custGeom>
              <a:avLst/>
              <a:gdLst/>
              <a:ahLst/>
              <a:cxnLst/>
              <a:rect l="l" t="t" r="r" b="b"/>
              <a:pathLst>
                <a:path w="10191" h="437" extrusionOk="0">
                  <a:moveTo>
                    <a:pt x="209" y="0"/>
                  </a:moveTo>
                  <a:lnTo>
                    <a:pt x="133" y="19"/>
                  </a:lnTo>
                  <a:lnTo>
                    <a:pt x="57" y="57"/>
                  </a:lnTo>
                  <a:lnTo>
                    <a:pt x="19" y="133"/>
                  </a:lnTo>
                  <a:lnTo>
                    <a:pt x="0" y="209"/>
                  </a:lnTo>
                  <a:lnTo>
                    <a:pt x="19" y="304"/>
                  </a:lnTo>
                  <a:lnTo>
                    <a:pt x="57" y="380"/>
                  </a:lnTo>
                  <a:lnTo>
                    <a:pt x="133" y="418"/>
                  </a:lnTo>
                  <a:lnTo>
                    <a:pt x="209" y="437"/>
                  </a:lnTo>
                  <a:lnTo>
                    <a:pt x="9962" y="437"/>
                  </a:lnTo>
                  <a:lnTo>
                    <a:pt x="10057" y="418"/>
                  </a:lnTo>
                  <a:lnTo>
                    <a:pt x="10114" y="380"/>
                  </a:lnTo>
                  <a:lnTo>
                    <a:pt x="10171" y="304"/>
                  </a:lnTo>
                  <a:lnTo>
                    <a:pt x="10190" y="209"/>
                  </a:lnTo>
                  <a:lnTo>
                    <a:pt x="10171" y="133"/>
                  </a:lnTo>
                  <a:lnTo>
                    <a:pt x="10114" y="57"/>
                  </a:lnTo>
                  <a:lnTo>
                    <a:pt x="10057" y="19"/>
                  </a:lnTo>
                  <a:lnTo>
                    <a:pt x="9962" y="0"/>
                  </a:lnTo>
                  <a:close/>
                </a:path>
              </a:pathLst>
            </a:custGeom>
            <a:solidFill>
              <a:srgbClr val="885E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8"/>
            <p:cNvSpPr/>
            <p:nvPr/>
          </p:nvSpPr>
          <p:spPr>
            <a:xfrm>
              <a:off x="-909864" y="2715487"/>
              <a:ext cx="802337" cy="495776"/>
            </a:xfrm>
            <a:custGeom>
              <a:avLst/>
              <a:gdLst/>
              <a:ahLst/>
              <a:cxnLst/>
              <a:rect l="l" t="t" r="r" b="b"/>
              <a:pathLst>
                <a:path w="15295" h="9451" extrusionOk="0">
                  <a:moveTo>
                    <a:pt x="2088" y="1"/>
                  </a:moveTo>
                  <a:lnTo>
                    <a:pt x="1784" y="323"/>
                  </a:lnTo>
                  <a:lnTo>
                    <a:pt x="1500" y="684"/>
                  </a:lnTo>
                  <a:lnTo>
                    <a:pt x="1253" y="1044"/>
                  </a:lnTo>
                  <a:lnTo>
                    <a:pt x="1025" y="1405"/>
                  </a:lnTo>
                  <a:lnTo>
                    <a:pt x="835" y="1765"/>
                  </a:lnTo>
                  <a:lnTo>
                    <a:pt x="665" y="2145"/>
                  </a:lnTo>
                  <a:lnTo>
                    <a:pt x="513" y="2524"/>
                  </a:lnTo>
                  <a:lnTo>
                    <a:pt x="380" y="2904"/>
                  </a:lnTo>
                  <a:lnTo>
                    <a:pt x="285" y="3303"/>
                  </a:lnTo>
                  <a:lnTo>
                    <a:pt x="190" y="3682"/>
                  </a:lnTo>
                  <a:lnTo>
                    <a:pt x="133" y="4062"/>
                  </a:lnTo>
                  <a:lnTo>
                    <a:pt x="76" y="4441"/>
                  </a:lnTo>
                  <a:lnTo>
                    <a:pt x="38" y="4821"/>
                  </a:lnTo>
                  <a:lnTo>
                    <a:pt x="19" y="5181"/>
                  </a:lnTo>
                  <a:lnTo>
                    <a:pt x="1" y="5542"/>
                  </a:lnTo>
                  <a:lnTo>
                    <a:pt x="1" y="5902"/>
                  </a:lnTo>
                  <a:lnTo>
                    <a:pt x="38" y="6566"/>
                  </a:lnTo>
                  <a:lnTo>
                    <a:pt x="95" y="7193"/>
                  </a:lnTo>
                  <a:lnTo>
                    <a:pt x="171" y="7743"/>
                  </a:lnTo>
                  <a:lnTo>
                    <a:pt x="266" y="8217"/>
                  </a:lnTo>
                  <a:lnTo>
                    <a:pt x="342" y="8616"/>
                  </a:lnTo>
                  <a:lnTo>
                    <a:pt x="418" y="8919"/>
                  </a:lnTo>
                  <a:lnTo>
                    <a:pt x="494" y="9166"/>
                  </a:lnTo>
                  <a:lnTo>
                    <a:pt x="2467" y="9204"/>
                  </a:lnTo>
                  <a:lnTo>
                    <a:pt x="2562" y="9204"/>
                  </a:lnTo>
                  <a:lnTo>
                    <a:pt x="7211" y="9299"/>
                  </a:lnTo>
                  <a:lnTo>
                    <a:pt x="7306" y="9299"/>
                  </a:lnTo>
                  <a:lnTo>
                    <a:pt x="12885" y="9432"/>
                  </a:lnTo>
                  <a:lnTo>
                    <a:pt x="12942" y="9432"/>
                  </a:lnTo>
                  <a:lnTo>
                    <a:pt x="14118" y="9451"/>
                  </a:lnTo>
                  <a:lnTo>
                    <a:pt x="13986" y="8843"/>
                  </a:lnTo>
                  <a:lnTo>
                    <a:pt x="13891" y="8255"/>
                  </a:lnTo>
                  <a:lnTo>
                    <a:pt x="13815" y="7686"/>
                  </a:lnTo>
                  <a:lnTo>
                    <a:pt x="13758" y="7136"/>
                  </a:lnTo>
                  <a:lnTo>
                    <a:pt x="13701" y="6604"/>
                  </a:lnTo>
                  <a:lnTo>
                    <a:pt x="13682" y="6111"/>
                  </a:lnTo>
                  <a:lnTo>
                    <a:pt x="13682" y="5637"/>
                  </a:lnTo>
                  <a:lnTo>
                    <a:pt x="13682" y="5162"/>
                  </a:lnTo>
                  <a:lnTo>
                    <a:pt x="13720" y="4726"/>
                  </a:lnTo>
                  <a:lnTo>
                    <a:pt x="13758" y="4308"/>
                  </a:lnTo>
                  <a:lnTo>
                    <a:pt x="13796" y="3910"/>
                  </a:lnTo>
                  <a:lnTo>
                    <a:pt x="13853" y="3530"/>
                  </a:lnTo>
                  <a:lnTo>
                    <a:pt x="13929" y="3189"/>
                  </a:lnTo>
                  <a:lnTo>
                    <a:pt x="13986" y="2847"/>
                  </a:lnTo>
                  <a:lnTo>
                    <a:pt x="14156" y="2221"/>
                  </a:lnTo>
                  <a:lnTo>
                    <a:pt x="14346" y="1690"/>
                  </a:lnTo>
                  <a:lnTo>
                    <a:pt x="14536" y="1234"/>
                  </a:lnTo>
                  <a:lnTo>
                    <a:pt x="14726" y="855"/>
                  </a:lnTo>
                  <a:lnTo>
                    <a:pt x="14896" y="532"/>
                  </a:lnTo>
                  <a:lnTo>
                    <a:pt x="15048" y="304"/>
                  </a:lnTo>
                  <a:lnTo>
                    <a:pt x="15181" y="134"/>
                  </a:lnTo>
                  <a:lnTo>
                    <a:pt x="152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8"/>
            <p:cNvSpPr/>
            <p:nvPr/>
          </p:nvSpPr>
          <p:spPr>
            <a:xfrm>
              <a:off x="-821263" y="2715487"/>
              <a:ext cx="81676" cy="482819"/>
            </a:xfrm>
            <a:custGeom>
              <a:avLst/>
              <a:gdLst/>
              <a:ahLst/>
              <a:cxnLst/>
              <a:rect l="l" t="t" r="r" b="b"/>
              <a:pathLst>
                <a:path w="1557" h="9204" extrusionOk="0">
                  <a:moveTo>
                    <a:pt x="1424" y="1"/>
                  </a:moveTo>
                  <a:lnTo>
                    <a:pt x="1291" y="228"/>
                  </a:lnTo>
                  <a:lnTo>
                    <a:pt x="1139" y="513"/>
                  </a:lnTo>
                  <a:lnTo>
                    <a:pt x="1044" y="665"/>
                  </a:lnTo>
                  <a:lnTo>
                    <a:pt x="968" y="836"/>
                  </a:lnTo>
                  <a:lnTo>
                    <a:pt x="797" y="1196"/>
                  </a:lnTo>
                  <a:lnTo>
                    <a:pt x="646" y="1595"/>
                  </a:lnTo>
                  <a:lnTo>
                    <a:pt x="570" y="1803"/>
                  </a:lnTo>
                  <a:lnTo>
                    <a:pt x="532" y="1917"/>
                  </a:lnTo>
                  <a:lnTo>
                    <a:pt x="494" y="2031"/>
                  </a:lnTo>
                  <a:lnTo>
                    <a:pt x="418" y="2240"/>
                  </a:lnTo>
                  <a:lnTo>
                    <a:pt x="361" y="2468"/>
                  </a:lnTo>
                  <a:lnTo>
                    <a:pt x="247" y="2942"/>
                  </a:lnTo>
                  <a:lnTo>
                    <a:pt x="152" y="3435"/>
                  </a:lnTo>
                  <a:lnTo>
                    <a:pt x="114" y="3701"/>
                  </a:lnTo>
                  <a:lnTo>
                    <a:pt x="76" y="3948"/>
                  </a:lnTo>
                  <a:lnTo>
                    <a:pt x="38" y="4194"/>
                  </a:lnTo>
                  <a:lnTo>
                    <a:pt x="19" y="4460"/>
                  </a:lnTo>
                  <a:lnTo>
                    <a:pt x="0" y="4707"/>
                  </a:lnTo>
                  <a:lnTo>
                    <a:pt x="0" y="4972"/>
                  </a:lnTo>
                  <a:lnTo>
                    <a:pt x="0" y="5105"/>
                  </a:lnTo>
                  <a:lnTo>
                    <a:pt x="0" y="5219"/>
                  </a:lnTo>
                  <a:lnTo>
                    <a:pt x="0" y="5485"/>
                  </a:lnTo>
                  <a:lnTo>
                    <a:pt x="19" y="5978"/>
                  </a:lnTo>
                  <a:lnTo>
                    <a:pt x="76" y="6471"/>
                  </a:lnTo>
                  <a:lnTo>
                    <a:pt x="76" y="6585"/>
                  </a:lnTo>
                  <a:lnTo>
                    <a:pt x="95" y="6699"/>
                  </a:lnTo>
                  <a:lnTo>
                    <a:pt x="133" y="6927"/>
                  </a:lnTo>
                  <a:lnTo>
                    <a:pt x="209" y="7382"/>
                  </a:lnTo>
                  <a:lnTo>
                    <a:pt x="266" y="7591"/>
                  </a:lnTo>
                  <a:lnTo>
                    <a:pt x="304" y="7800"/>
                  </a:lnTo>
                  <a:lnTo>
                    <a:pt x="418" y="8179"/>
                  </a:lnTo>
                  <a:lnTo>
                    <a:pt x="532" y="8521"/>
                  </a:lnTo>
                  <a:lnTo>
                    <a:pt x="627" y="8843"/>
                  </a:lnTo>
                  <a:lnTo>
                    <a:pt x="778" y="9204"/>
                  </a:lnTo>
                  <a:lnTo>
                    <a:pt x="873" y="9204"/>
                  </a:lnTo>
                  <a:lnTo>
                    <a:pt x="835" y="9071"/>
                  </a:lnTo>
                  <a:lnTo>
                    <a:pt x="778" y="8805"/>
                  </a:lnTo>
                  <a:lnTo>
                    <a:pt x="740" y="8654"/>
                  </a:lnTo>
                  <a:lnTo>
                    <a:pt x="702" y="8483"/>
                  </a:lnTo>
                  <a:lnTo>
                    <a:pt x="627" y="8122"/>
                  </a:lnTo>
                  <a:lnTo>
                    <a:pt x="570" y="7743"/>
                  </a:lnTo>
                  <a:lnTo>
                    <a:pt x="532" y="7534"/>
                  </a:lnTo>
                  <a:lnTo>
                    <a:pt x="494" y="7325"/>
                  </a:lnTo>
                  <a:lnTo>
                    <a:pt x="437" y="6889"/>
                  </a:lnTo>
                  <a:lnTo>
                    <a:pt x="418" y="6661"/>
                  </a:lnTo>
                  <a:lnTo>
                    <a:pt x="418" y="6547"/>
                  </a:lnTo>
                  <a:lnTo>
                    <a:pt x="399" y="6434"/>
                  </a:lnTo>
                  <a:lnTo>
                    <a:pt x="380" y="6206"/>
                  </a:lnTo>
                  <a:lnTo>
                    <a:pt x="380" y="5959"/>
                  </a:lnTo>
                  <a:lnTo>
                    <a:pt x="361" y="5712"/>
                  </a:lnTo>
                  <a:lnTo>
                    <a:pt x="361" y="5599"/>
                  </a:lnTo>
                  <a:lnTo>
                    <a:pt x="361" y="5466"/>
                  </a:lnTo>
                  <a:lnTo>
                    <a:pt x="361" y="5238"/>
                  </a:lnTo>
                  <a:lnTo>
                    <a:pt x="361" y="5105"/>
                  </a:lnTo>
                  <a:lnTo>
                    <a:pt x="380" y="4972"/>
                  </a:lnTo>
                  <a:lnTo>
                    <a:pt x="380" y="4726"/>
                  </a:lnTo>
                  <a:lnTo>
                    <a:pt x="399" y="4479"/>
                  </a:lnTo>
                  <a:lnTo>
                    <a:pt x="418" y="4232"/>
                  </a:lnTo>
                  <a:lnTo>
                    <a:pt x="437" y="3986"/>
                  </a:lnTo>
                  <a:lnTo>
                    <a:pt x="513" y="3492"/>
                  </a:lnTo>
                  <a:lnTo>
                    <a:pt x="551" y="3265"/>
                  </a:lnTo>
                  <a:lnTo>
                    <a:pt x="589" y="3018"/>
                  </a:lnTo>
                  <a:lnTo>
                    <a:pt x="683" y="2562"/>
                  </a:lnTo>
                  <a:lnTo>
                    <a:pt x="740" y="2335"/>
                  </a:lnTo>
                  <a:lnTo>
                    <a:pt x="797" y="2107"/>
                  </a:lnTo>
                  <a:lnTo>
                    <a:pt x="816" y="2012"/>
                  </a:lnTo>
                  <a:lnTo>
                    <a:pt x="854" y="1898"/>
                  </a:lnTo>
                  <a:lnTo>
                    <a:pt x="911" y="1690"/>
                  </a:lnTo>
                  <a:lnTo>
                    <a:pt x="1044" y="1291"/>
                  </a:lnTo>
                  <a:lnTo>
                    <a:pt x="1101" y="1101"/>
                  </a:lnTo>
                  <a:lnTo>
                    <a:pt x="1177" y="912"/>
                  </a:lnTo>
                  <a:lnTo>
                    <a:pt x="1424" y="285"/>
                  </a:lnTo>
                  <a:lnTo>
                    <a:pt x="155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8"/>
            <p:cNvSpPr/>
            <p:nvPr/>
          </p:nvSpPr>
          <p:spPr>
            <a:xfrm>
              <a:off x="-574398" y="2715487"/>
              <a:ext cx="81676" cy="487802"/>
            </a:xfrm>
            <a:custGeom>
              <a:avLst/>
              <a:gdLst/>
              <a:ahLst/>
              <a:cxnLst/>
              <a:rect l="l" t="t" r="r" b="b"/>
              <a:pathLst>
                <a:path w="1557" h="9299" extrusionOk="0">
                  <a:moveTo>
                    <a:pt x="1442" y="1"/>
                  </a:moveTo>
                  <a:lnTo>
                    <a:pt x="1310" y="228"/>
                  </a:lnTo>
                  <a:lnTo>
                    <a:pt x="1139" y="513"/>
                  </a:lnTo>
                  <a:lnTo>
                    <a:pt x="1063" y="665"/>
                  </a:lnTo>
                  <a:lnTo>
                    <a:pt x="968" y="836"/>
                  </a:lnTo>
                  <a:lnTo>
                    <a:pt x="816" y="1196"/>
                  </a:lnTo>
                  <a:lnTo>
                    <a:pt x="646" y="1595"/>
                  </a:lnTo>
                  <a:lnTo>
                    <a:pt x="570" y="1803"/>
                  </a:lnTo>
                  <a:lnTo>
                    <a:pt x="532" y="1917"/>
                  </a:lnTo>
                  <a:lnTo>
                    <a:pt x="494" y="2031"/>
                  </a:lnTo>
                  <a:lnTo>
                    <a:pt x="437" y="2240"/>
                  </a:lnTo>
                  <a:lnTo>
                    <a:pt x="361" y="2468"/>
                  </a:lnTo>
                  <a:lnTo>
                    <a:pt x="247" y="2942"/>
                  </a:lnTo>
                  <a:lnTo>
                    <a:pt x="152" y="3435"/>
                  </a:lnTo>
                  <a:lnTo>
                    <a:pt x="114" y="3701"/>
                  </a:lnTo>
                  <a:lnTo>
                    <a:pt x="76" y="3948"/>
                  </a:lnTo>
                  <a:lnTo>
                    <a:pt x="38" y="4194"/>
                  </a:lnTo>
                  <a:lnTo>
                    <a:pt x="19" y="4460"/>
                  </a:lnTo>
                  <a:lnTo>
                    <a:pt x="19" y="4707"/>
                  </a:lnTo>
                  <a:lnTo>
                    <a:pt x="0" y="4972"/>
                  </a:lnTo>
                  <a:lnTo>
                    <a:pt x="0" y="5105"/>
                  </a:lnTo>
                  <a:lnTo>
                    <a:pt x="0" y="5219"/>
                  </a:lnTo>
                  <a:lnTo>
                    <a:pt x="0" y="5485"/>
                  </a:lnTo>
                  <a:lnTo>
                    <a:pt x="19" y="5978"/>
                  </a:lnTo>
                  <a:lnTo>
                    <a:pt x="76" y="6471"/>
                  </a:lnTo>
                  <a:lnTo>
                    <a:pt x="95" y="6585"/>
                  </a:lnTo>
                  <a:lnTo>
                    <a:pt x="95" y="6699"/>
                  </a:lnTo>
                  <a:lnTo>
                    <a:pt x="133" y="6927"/>
                  </a:lnTo>
                  <a:lnTo>
                    <a:pt x="228" y="7382"/>
                  </a:lnTo>
                  <a:lnTo>
                    <a:pt x="266" y="7591"/>
                  </a:lnTo>
                  <a:lnTo>
                    <a:pt x="323" y="7800"/>
                  </a:lnTo>
                  <a:lnTo>
                    <a:pt x="418" y="8179"/>
                  </a:lnTo>
                  <a:lnTo>
                    <a:pt x="532" y="8521"/>
                  </a:lnTo>
                  <a:lnTo>
                    <a:pt x="646" y="8843"/>
                  </a:lnTo>
                  <a:lnTo>
                    <a:pt x="816" y="9299"/>
                  </a:lnTo>
                  <a:lnTo>
                    <a:pt x="911" y="9299"/>
                  </a:lnTo>
                  <a:lnTo>
                    <a:pt x="873" y="9204"/>
                  </a:lnTo>
                  <a:lnTo>
                    <a:pt x="835" y="9071"/>
                  </a:lnTo>
                  <a:lnTo>
                    <a:pt x="778" y="8805"/>
                  </a:lnTo>
                  <a:lnTo>
                    <a:pt x="740" y="8654"/>
                  </a:lnTo>
                  <a:lnTo>
                    <a:pt x="702" y="8483"/>
                  </a:lnTo>
                  <a:lnTo>
                    <a:pt x="627" y="8122"/>
                  </a:lnTo>
                  <a:lnTo>
                    <a:pt x="570" y="7743"/>
                  </a:lnTo>
                  <a:lnTo>
                    <a:pt x="532" y="7534"/>
                  </a:lnTo>
                  <a:lnTo>
                    <a:pt x="513" y="7325"/>
                  </a:lnTo>
                  <a:lnTo>
                    <a:pt x="456" y="6889"/>
                  </a:lnTo>
                  <a:lnTo>
                    <a:pt x="418" y="6661"/>
                  </a:lnTo>
                  <a:lnTo>
                    <a:pt x="418" y="6547"/>
                  </a:lnTo>
                  <a:lnTo>
                    <a:pt x="399" y="6434"/>
                  </a:lnTo>
                  <a:lnTo>
                    <a:pt x="399" y="6206"/>
                  </a:lnTo>
                  <a:lnTo>
                    <a:pt x="380" y="5959"/>
                  </a:lnTo>
                  <a:lnTo>
                    <a:pt x="380" y="5712"/>
                  </a:lnTo>
                  <a:lnTo>
                    <a:pt x="361" y="5599"/>
                  </a:lnTo>
                  <a:lnTo>
                    <a:pt x="361" y="5466"/>
                  </a:lnTo>
                  <a:lnTo>
                    <a:pt x="380" y="5238"/>
                  </a:lnTo>
                  <a:lnTo>
                    <a:pt x="380" y="5105"/>
                  </a:lnTo>
                  <a:lnTo>
                    <a:pt x="380" y="4972"/>
                  </a:lnTo>
                  <a:lnTo>
                    <a:pt x="380" y="4726"/>
                  </a:lnTo>
                  <a:lnTo>
                    <a:pt x="399" y="4479"/>
                  </a:lnTo>
                  <a:lnTo>
                    <a:pt x="418" y="4232"/>
                  </a:lnTo>
                  <a:lnTo>
                    <a:pt x="456" y="3986"/>
                  </a:lnTo>
                  <a:lnTo>
                    <a:pt x="513" y="3492"/>
                  </a:lnTo>
                  <a:lnTo>
                    <a:pt x="551" y="3265"/>
                  </a:lnTo>
                  <a:lnTo>
                    <a:pt x="589" y="3018"/>
                  </a:lnTo>
                  <a:lnTo>
                    <a:pt x="683" y="2562"/>
                  </a:lnTo>
                  <a:lnTo>
                    <a:pt x="740" y="2335"/>
                  </a:lnTo>
                  <a:lnTo>
                    <a:pt x="797" y="2107"/>
                  </a:lnTo>
                  <a:lnTo>
                    <a:pt x="835" y="2012"/>
                  </a:lnTo>
                  <a:lnTo>
                    <a:pt x="854" y="1898"/>
                  </a:lnTo>
                  <a:lnTo>
                    <a:pt x="911" y="1690"/>
                  </a:lnTo>
                  <a:lnTo>
                    <a:pt x="1044" y="1291"/>
                  </a:lnTo>
                  <a:lnTo>
                    <a:pt x="1101" y="1101"/>
                  </a:lnTo>
                  <a:lnTo>
                    <a:pt x="1177" y="912"/>
                  </a:lnTo>
                  <a:lnTo>
                    <a:pt x="1424" y="285"/>
                  </a:lnTo>
                  <a:lnTo>
                    <a:pt x="155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8"/>
            <p:cNvSpPr/>
            <p:nvPr/>
          </p:nvSpPr>
          <p:spPr>
            <a:xfrm>
              <a:off x="-279744" y="2715487"/>
              <a:ext cx="81676" cy="494779"/>
            </a:xfrm>
            <a:custGeom>
              <a:avLst/>
              <a:gdLst/>
              <a:ahLst/>
              <a:cxnLst/>
              <a:rect l="l" t="t" r="r" b="b"/>
              <a:pathLst>
                <a:path w="1557" h="9432" extrusionOk="0">
                  <a:moveTo>
                    <a:pt x="1442" y="1"/>
                  </a:moveTo>
                  <a:lnTo>
                    <a:pt x="1309" y="228"/>
                  </a:lnTo>
                  <a:lnTo>
                    <a:pt x="1139" y="513"/>
                  </a:lnTo>
                  <a:lnTo>
                    <a:pt x="1063" y="665"/>
                  </a:lnTo>
                  <a:lnTo>
                    <a:pt x="987" y="836"/>
                  </a:lnTo>
                  <a:lnTo>
                    <a:pt x="816" y="1196"/>
                  </a:lnTo>
                  <a:lnTo>
                    <a:pt x="645" y="1595"/>
                  </a:lnTo>
                  <a:lnTo>
                    <a:pt x="569" y="1803"/>
                  </a:lnTo>
                  <a:lnTo>
                    <a:pt x="531" y="1917"/>
                  </a:lnTo>
                  <a:lnTo>
                    <a:pt x="513" y="2031"/>
                  </a:lnTo>
                  <a:lnTo>
                    <a:pt x="437" y="2240"/>
                  </a:lnTo>
                  <a:lnTo>
                    <a:pt x="361" y="2468"/>
                  </a:lnTo>
                  <a:lnTo>
                    <a:pt x="247" y="2942"/>
                  </a:lnTo>
                  <a:lnTo>
                    <a:pt x="152" y="3435"/>
                  </a:lnTo>
                  <a:lnTo>
                    <a:pt x="114" y="3701"/>
                  </a:lnTo>
                  <a:lnTo>
                    <a:pt x="76" y="3948"/>
                  </a:lnTo>
                  <a:lnTo>
                    <a:pt x="57" y="4194"/>
                  </a:lnTo>
                  <a:lnTo>
                    <a:pt x="38" y="4460"/>
                  </a:lnTo>
                  <a:lnTo>
                    <a:pt x="19" y="4707"/>
                  </a:lnTo>
                  <a:lnTo>
                    <a:pt x="0" y="4972"/>
                  </a:lnTo>
                  <a:lnTo>
                    <a:pt x="0" y="5105"/>
                  </a:lnTo>
                  <a:lnTo>
                    <a:pt x="0" y="5219"/>
                  </a:lnTo>
                  <a:lnTo>
                    <a:pt x="0" y="5485"/>
                  </a:lnTo>
                  <a:lnTo>
                    <a:pt x="19" y="5978"/>
                  </a:lnTo>
                  <a:lnTo>
                    <a:pt x="76" y="6471"/>
                  </a:lnTo>
                  <a:lnTo>
                    <a:pt x="95" y="6585"/>
                  </a:lnTo>
                  <a:lnTo>
                    <a:pt x="114" y="6699"/>
                  </a:lnTo>
                  <a:lnTo>
                    <a:pt x="133" y="6927"/>
                  </a:lnTo>
                  <a:lnTo>
                    <a:pt x="228" y="7382"/>
                  </a:lnTo>
                  <a:lnTo>
                    <a:pt x="266" y="7591"/>
                  </a:lnTo>
                  <a:lnTo>
                    <a:pt x="323" y="7800"/>
                  </a:lnTo>
                  <a:lnTo>
                    <a:pt x="418" y="8179"/>
                  </a:lnTo>
                  <a:lnTo>
                    <a:pt x="531" y="8521"/>
                  </a:lnTo>
                  <a:lnTo>
                    <a:pt x="645" y="8843"/>
                  </a:lnTo>
                  <a:lnTo>
                    <a:pt x="740" y="9109"/>
                  </a:lnTo>
                  <a:lnTo>
                    <a:pt x="835" y="9337"/>
                  </a:lnTo>
                  <a:lnTo>
                    <a:pt x="873" y="9432"/>
                  </a:lnTo>
                  <a:lnTo>
                    <a:pt x="930" y="9432"/>
                  </a:lnTo>
                  <a:lnTo>
                    <a:pt x="911" y="9318"/>
                  </a:lnTo>
                  <a:lnTo>
                    <a:pt x="873" y="9204"/>
                  </a:lnTo>
                  <a:lnTo>
                    <a:pt x="854" y="9071"/>
                  </a:lnTo>
                  <a:lnTo>
                    <a:pt x="778" y="8805"/>
                  </a:lnTo>
                  <a:lnTo>
                    <a:pt x="740" y="8654"/>
                  </a:lnTo>
                  <a:lnTo>
                    <a:pt x="702" y="8483"/>
                  </a:lnTo>
                  <a:lnTo>
                    <a:pt x="626" y="8122"/>
                  </a:lnTo>
                  <a:lnTo>
                    <a:pt x="569" y="7743"/>
                  </a:lnTo>
                  <a:lnTo>
                    <a:pt x="531" y="7534"/>
                  </a:lnTo>
                  <a:lnTo>
                    <a:pt x="513" y="7325"/>
                  </a:lnTo>
                  <a:lnTo>
                    <a:pt x="456" y="6889"/>
                  </a:lnTo>
                  <a:lnTo>
                    <a:pt x="437" y="6661"/>
                  </a:lnTo>
                  <a:lnTo>
                    <a:pt x="418" y="6547"/>
                  </a:lnTo>
                  <a:lnTo>
                    <a:pt x="418" y="6434"/>
                  </a:lnTo>
                  <a:lnTo>
                    <a:pt x="399" y="6206"/>
                  </a:lnTo>
                  <a:lnTo>
                    <a:pt x="380" y="5959"/>
                  </a:lnTo>
                  <a:lnTo>
                    <a:pt x="380" y="5712"/>
                  </a:lnTo>
                  <a:lnTo>
                    <a:pt x="380" y="5599"/>
                  </a:lnTo>
                  <a:lnTo>
                    <a:pt x="380" y="5466"/>
                  </a:lnTo>
                  <a:lnTo>
                    <a:pt x="380" y="5238"/>
                  </a:lnTo>
                  <a:lnTo>
                    <a:pt x="380" y="5105"/>
                  </a:lnTo>
                  <a:lnTo>
                    <a:pt x="380" y="4972"/>
                  </a:lnTo>
                  <a:lnTo>
                    <a:pt x="399" y="4726"/>
                  </a:lnTo>
                  <a:lnTo>
                    <a:pt x="399" y="4479"/>
                  </a:lnTo>
                  <a:lnTo>
                    <a:pt x="418" y="4232"/>
                  </a:lnTo>
                  <a:lnTo>
                    <a:pt x="456" y="3986"/>
                  </a:lnTo>
                  <a:lnTo>
                    <a:pt x="513" y="3492"/>
                  </a:lnTo>
                  <a:lnTo>
                    <a:pt x="550" y="3265"/>
                  </a:lnTo>
                  <a:lnTo>
                    <a:pt x="588" y="3018"/>
                  </a:lnTo>
                  <a:lnTo>
                    <a:pt x="702" y="2562"/>
                  </a:lnTo>
                  <a:lnTo>
                    <a:pt x="740" y="2335"/>
                  </a:lnTo>
                  <a:lnTo>
                    <a:pt x="797" y="2107"/>
                  </a:lnTo>
                  <a:lnTo>
                    <a:pt x="835" y="2012"/>
                  </a:lnTo>
                  <a:lnTo>
                    <a:pt x="854" y="1898"/>
                  </a:lnTo>
                  <a:lnTo>
                    <a:pt x="930" y="1690"/>
                  </a:lnTo>
                  <a:lnTo>
                    <a:pt x="1044" y="1291"/>
                  </a:lnTo>
                  <a:lnTo>
                    <a:pt x="1120" y="1101"/>
                  </a:lnTo>
                  <a:lnTo>
                    <a:pt x="1177" y="912"/>
                  </a:lnTo>
                  <a:lnTo>
                    <a:pt x="1423" y="285"/>
                  </a:lnTo>
                  <a:lnTo>
                    <a:pt x="155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8"/>
            <p:cNvSpPr/>
            <p:nvPr/>
          </p:nvSpPr>
          <p:spPr>
            <a:xfrm>
              <a:off x="-859085" y="2700589"/>
              <a:ext cx="800344" cy="29901"/>
            </a:xfrm>
            <a:custGeom>
              <a:avLst/>
              <a:gdLst/>
              <a:ahLst/>
              <a:cxnLst/>
              <a:rect l="l" t="t" r="r" b="b"/>
              <a:pathLst>
                <a:path w="15257" h="570" extrusionOk="0">
                  <a:moveTo>
                    <a:pt x="228" y="0"/>
                  </a:moveTo>
                  <a:lnTo>
                    <a:pt x="171" y="19"/>
                  </a:lnTo>
                  <a:lnTo>
                    <a:pt x="76" y="76"/>
                  </a:lnTo>
                  <a:lnTo>
                    <a:pt x="19" y="171"/>
                  </a:lnTo>
                  <a:lnTo>
                    <a:pt x="0" y="228"/>
                  </a:lnTo>
                  <a:lnTo>
                    <a:pt x="0" y="285"/>
                  </a:lnTo>
                  <a:lnTo>
                    <a:pt x="0" y="342"/>
                  </a:lnTo>
                  <a:lnTo>
                    <a:pt x="19" y="399"/>
                  </a:lnTo>
                  <a:lnTo>
                    <a:pt x="76" y="493"/>
                  </a:lnTo>
                  <a:lnTo>
                    <a:pt x="171" y="550"/>
                  </a:lnTo>
                  <a:lnTo>
                    <a:pt x="228" y="569"/>
                  </a:lnTo>
                  <a:lnTo>
                    <a:pt x="15029" y="569"/>
                  </a:lnTo>
                  <a:lnTo>
                    <a:pt x="15086" y="550"/>
                  </a:lnTo>
                  <a:lnTo>
                    <a:pt x="15181" y="493"/>
                  </a:lnTo>
                  <a:lnTo>
                    <a:pt x="15238" y="399"/>
                  </a:lnTo>
                  <a:lnTo>
                    <a:pt x="15257" y="342"/>
                  </a:lnTo>
                  <a:lnTo>
                    <a:pt x="15257" y="285"/>
                  </a:lnTo>
                  <a:lnTo>
                    <a:pt x="15257" y="228"/>
                  </a:lnTo>
                  <a:lnTo>
                    <a:pt x="15238" y="171"/>
                  </a:lnTo>
                  <a:lnTo>
                    <a:pt x="15181" y="76"/>
                  </a:lnTo>
                  <a:lnTo>
                    <a:pt x="15086" y="19"/>
                  </a:lnTo>
                  <a:lnTo>
                    <a:pt x="15029" y="0"/>
                  </a:lnTo>
                  <a:close/>
                </a:path>
              </a:pathLst>
            </a:custGeom>
            <a:solidFill>
              <a:srgbClr val="885E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8"/>
            <p:cNvSpPr/>
            <p:nvPr/>
          </p:nvSpPr>
          <p:spPr>
            <a:xfrm>
              <a:off x="-686867" y="2815051"/>
              <a:ext cx="232964" cy="239941"/>
            </a:xfrm>
            <a:custGeom>
              <a:avLst/>
              <a:gdLst/>
              <a:ahLst/>
              <a:cxnLst/>
              <a:rect l="l" t="t" r="r" b="b"/>
              <a:pathLst>
                <a:path w="4441" h="4574" extrusionOk="0">
                  <a:moveTo>
                    <a:pt x="2714" y="0"/>
                  </a:moveTo>
                  <a:lnTo>
                    <a:pt x="2277" y="19"/>
                  </a:lnTo>
                  <a:lnTo>
                    <a:pt x="1860" y="38"/>
                  </a:lnTo>
                  <a:lnTo>
                    <a:pt x="1423" y="95"/>
                  </a:lnTo>
                  <a:lnTo>
                    <a:pt x="987" y="152"/>
                  </a:lnTo>
                  <a:lnTo>
                    <a:pt x="1139" y="171"/>
                  </a:lnTo>
                  <a:lnTo>
                    <a:pt x="1271" y="209"/>
                  </a:lnTo>
                  <a:lnTo>
                    <a:pt x="1404" y="247"/>
                  </a:lnTo>
                  <a:lnTo>
                    <a:pt x="1537" y="323"/>
                  </a:lnTo>
                  <a:lnTo>
                    <a:pt x="1651" y="418"/>
                  </a:lnTo>
                  <a:lnTo>
                    <a:pt x="1746" y="513"/>
                  </a:lnTo>
                  <a:lnTo>
                    <a:pt x="1841" y="626"/>
                  </a:lnTo>
                  <a:lnTo>
                    <a:pt x="1917" y="778"/>
                  </a:lnTo>
                  <a:lnTo>
                    <a:pt x="1974" y="911"/>
                  </a:lnTo>
                  <a:lnTo>
                    <a:pt x="2030" y="1082"/>
                  </a:lnTo>
                  <a:lnTo>
                    <a:pt x="2087" y="1234"/>
                  </a:lnTo>
                  <a:lnTo>
                    <a:pt x="2106" y="1423"/>
                  </a:lnTo>
                  <a:lnTo>
                    <a:pt x="2125" y="1613"/>
                  </a:lnTo>
                  <a:lnTo>
                    <a:pt x="2125" y="1803"/>
                  </a:lnTo>
                  <a:lnTo>
                    <a:pt x="2106" y="2012"/>
                  </a:lnTo>
                  <a:lnTo>
                    <a:pt x="2068" y="2220"/>
                  </a:lnTo>
                  <a:lnTo>
                    <a:pt x="2012" y="2429"/>
                  </a:lnTo>
                  <a:lnTo>
                    <a:pt x="1955" y="2619"/>
                  </a:lnTo>
                  <a:lnTo>
                    <a:pt x="1879" y="2809"/>
                  </a:lnTo>
                  <a:lnTo>
                    <a:pt x="1784" y="2998"/>
                  </a:lnTo>
                  <a:lnTo>
                    <a:pt x="1689" y="3188"/>
                  </a:lnTo>
                  <a:lnTo>
                    <a:pt x="1575" y="3359"/>
                  </a:lnTo>
                  <a:lnTo>
                    <a:pt x="1442" y="3511"/>
                  </a:lnTo>
                  <a:lnTo>
                    <a:pt x="1309" y="3663"/>
                  </a:lnTo>
                  <a:lnTo>
                    <a:pt x="1158" y="3814"/>
                  </a:lnTo>
                  <a:lnTo>
                    <a:pt x="1006" y="3928"/>
                  </a:lnTo>
                  <a:lnTo>
                    <a:pt x="854" y="4061"/>
                  </a:lnTo>
                  <a:lnTo>
                    <a:pt x="683" y="4156"/>
                  </a:lnTo>
                  <a:lnTo>
                    <a:pt x="512" y="4251"/>
                  </a:lnTo>
                  <a:lnTo>
                    <a:pt x="342" y="4327"/>
                  </a:lnTo>
                  <a:lnTo>
                    <a:pt x="171" y="4384"/>
                  </a:lnTo>
                  <a:lnTo>
                    <a:pt x="0" y="4441"/>
                  </a:lnTo>
                  <a:lnTo>
                    <a:pt x="0" y="4441"/>
                  </a:lnTo>
                  <a:lnTo>
                    <a:pt x="455" y="4422"/>
                  </a:lnTo>
                  <a:lnTo>
                    <a:pt x="930" y="4403"/>
                  </a:lnTo>
                  <a:lnTo>
                    <a:pt x="1404" y="4384"/>
                  </a:lnTo>
                  <a:lnTo>
                    <a:pt x="1860" y="4403"/>
                  </a:lnTo>
                  <a:lnTo>
                    <a:pt x="2334" y="4422"/>
                  </a:lnTo>
                  <a:lnTo>
                    <a:pt x="2790" y="4460"/>
                  </a:lnTo>
                  <a:lnTo>
                    <a:pt x="3264" y="4498"/>
                  </a:lnTo>
                  <a:lnTo>
                    <a:pt x="3738" y="4573"/>
                  </a:lnTo>
                  <a:lnTo>
                    <a:pt x="3738" y="4554"/>
                  </a:lnTo>
                  <a:lnTo>
                    <a:pt x="3568" y="4498"/>
                  </a:lnTo>
                  <a:lnTo>
                    <a:pt x="3416" y="4422"/>
                  </a:lnTo>
                  <a:lnTo>
                    <a:pt x="3264" y="4327"/>
                  </a:lnTo>
                  <a:lnTo>
                    <a:pt x="3131" y="4232"/>
                  </a:lnTo>
                  <a:lnTo>
                    <a:pt x="3017" y="4118"/>
                  </a:lnTo>
                  <a:lnTo>
                    <a:pt x="2903" y="3985"/>
                  </a:lnTo>
                  <a:lnTo>
                    <a:pt x="2808" y="3852"/>
                  </a:lnTo>
                  <a:lnTo>
                    <a:pt x="2714" y="3701"/>
                  </a:lnTo>
                  <a:lnTo>
                    <a:pt x="2638" y="3549"/>
                  </a:lnTo>
                  <a:lnTo>
                    <a:pt x="2581" y="3378"/>
                  </a:lnTo>
                  <a:lnTo>
                    <a:pt x="2543" y="3207"/>
                  </a:lnTo>
                  <a:lnTo>
                    <a:pt x="2505" y="3017"/>
                  </a:lnTo>
                  <a:lnTo>
                    <a:pt x="2486" y="2828"/>
                  </a:lnTo>
                  <a:lnTo>
                    <a:pt x="2486" y="2638"/>
                  </a:lnTo>
                  <a:lnTo>
                    <a:pt x="2505" y="2429"/>
                  </a:lnTo>
                  <a:lnTo>
                    <a:pt x="2543" y="2220"/>
                  </a:lnTo>
                  <a:lnTo>
                    <a:pt x="2581" y="2012"/>
                  </a:lnTo>
                  <a:lnTo>
                    <a:pt x="2657" y="1803"/>
                  </a:lnTo>
                  <a:lnTo>
                    <a:pt x="2733" y="1613"/>
                  </a:lnTo>
                  <a:lnTo>
                    <a:pt x="2808" y="1423"/>
                  </a:lnTo>
                  <a:lnTo>
                    <a:pt x="2903" y="1253"/>
                  </a:lnTo>
                  <a:lnTo>
                    <a:pt x="3017" y="1082"/>
                  </a:lnTo>
                  <a:lnTo>
                    <a:pt x="3131" y="911"/>
                  </a:lnTo>
                  <a:lnTo>
                    <a:pt x="3245" y="759"/>
                  </a:lnTo>
                  <a:lnTo>
                    <a:pt x="3378" y="626"/>
                  </a:lnTo>
                  <a:lnTo>
                    <a:pt x="3511" y="513"/>
                  </a:lnTo>
                  <a:lnTo>
                    <a:pt x="3662" y="399"/>
                  </a:lnTo>
                  <a:lnTo>
                    <a:pt x="3814" y="323"/>
                  </a:lnTo>
                  <a:lnTo>
                    <a:pt x="3966" y="247"/>
                  </a:lnTo>
                  <a:lnTo>
                    <a:pt x="4118" y="190"/>
                  </a:lnTo>
                  <a:lnTo>
                    <a:pt x="4289" y="152"/>
                  </a:lnTo>
                  <a:lnTo>
                    <a:pt x="4440" y="152"/>
                  </a:lnTo>
                  <a:lnTo>
                    <a:pt x="4440" y="133"/>
                  </a:lnTo>
                  <a:lnTo>
                    <a:pt x="4004" y="76"/>
                  </a:lnTo>
                  <a:lnTo>
                    <a:pt x="3568" y="38"/>
                  </a:lnTo>
                  <a:lnTo>
                    <a:pt x="315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8"/>
            <p:cNvSpPr/>
            <p:nvPr/>
          </p:nvSpPr>
          <p:spPr>
            <a:xfrm>
              <a:off x="-729672" y="2869764"/>
              <a:ext cx="319571" cy="155379"/>
            </a:xfrm>
            <a:custGeom>
              <a:avLst/>
              <a:gdLst/>
              <a:ahLst/>
              <a:cxnLst/>
              <a:rect l="l" t="t" r="r" b="b"/>
              <a:pathLst>
                <a:path w="6092" h="2962" extrusionOk="0">
                  <a:moveTo>
                    <a:pt x="721" y="1"/>
                  </a:moveTo>
                  <a:lnTo>
                    <a:pt x="702" y="20"/>
                  </a:lnTo>
                  <a:lnTo>
                    <a:pt x="0" y="2771"/>
                  </a:lnTo>
                  <a:lnTo>
                    <a:pt x="95" y="2658"/>
                  </a:lnTo>
                  <a:lnTo>
                    <a:pt x="190" y="2525"/>
                  </a:lnTo>
                  <a:lnTo>
                    <a:pt x="304" y="2392"/>
                  </a:lnTo>
                  <a:lnTo>
                    <a:pt x="456" y="2259"/>
                  </a:lnTo>
                  <a:lnTo>
                    <a:pt x="607" y="2145"/>
                  </a:lnTo>
                  <a:lnTo>
                    <a:pt x="778" y="2012"/>
                  </a:lnTo>
                  <a:lnTo>
                    <a:pt x="968" y="1918"/>
                  </a:lnTo>
                  <a:lnTo>
                    <a:pt x="1158" y="1804"/>
                  </a:lnTo>
                  <a:lnTo>
                    <a:pt x="1366" y="1709"/>
                  </a:lnTo>
                  <a:lnTo>
                    <a:pt x="1594" y="1614"/>
                  </a:lnTo>
                  <a:lnTo>
                    <a:pt x="1822" y="1538"/>
                  </a:lnTo>
                  <a:lnTo>
                    <a:pt x="2068" y="1481"/>
                  </a:lnTo>
                  <a:lnTo>
                    <a:pt x="2315" y="1424"/>
                  </a:lnTo>
                  <a:lnTo>
                    <a:pt x="2562" y="1386"/>
                  </a:lnTo>
                  <a:lnTo>
                    <a:pt x="2828" y="1367"/>
                  </a:lnTo>
                  <a:lnTo>
                    <a:pt x="3340" y="1367"/>
                  </a:lnTo>
                  <a:lnTo>
                    <a:pt x="3587" y="1405"/>
                  </a:lnTo>
                  <a:lnTo>
                    <a:pt x="3833" y="1443"/>
                  </a:lnTo>
                  <a:lnTo>
                    <a:pt x="4061" y="1500"/>
                  </a:lnTo>
                  <a:lnTo>
                    <a:pt x="4289" y="1576"/>
                  </a:lnTo>
                  <a:lnTo>
                    <a:pt x="4497" y="1671"/>
                  </a:lnTo>
                  <a:lnTo>
                    <a:pt x="4687" y="1766"/>
                  </a:lnTo>
                  <a:lnTo>
                    <a:pt x="4858" y="1880"/>
                  </a:lnTo>
                  <a:lnTo>
                    <a:pt x="5029" y="2012"/>
                  </a:lnTo>
                  <a:lnTo>
                    <a:pt x="5181" y="2126"/>
                  </a:lnTo>
                  <a:lnTo>
                    <a:pt x="5313" y="2259"/>
                  </a:lnTo>
                  <a:lnTo>
                    <a:pt x="5408" y="2392"/>
                  </a:lnTo>
                  <a:lnTo>
                    <a:pt x="5503" y="2544"/>
                  </a:lnTo>
                  <a:lnTo>
                    <a:pt x="5579" y="2677"/>
                  </a:lnTo>
                  <a:lnTo>
                    <a:pt x="5636" y="2828"/>
                  </a:lnTo>
                  <a:lnTo>
                    <a:pt x="5655" y="2961"/>
                  </a:lnTo>
                  <a:lnTo>
                    <a:pt x="5902" y="1519"/>
                  </a:lnTo>
                  <a:lnTo>
                    <a:pt x="6091" y="77"/>
                  </a:lnTo>
                  <a:lnTo>
                    <a:pt x="6015" y="191"/>
                  </a:lnTo>
                  <a:lnTo>
                    <a:pt x="5940" y="305"/>
                  </a:lnTo>
                  <a:lnTo>
                    <a:pt x="5826" y="399"/>
                  </a:lnTo>
                  <a:lnTo>
                    <a:pt x="5712" y="494"/>
                  </a:lnTo>
                  <a:lnTo>
                    <a:pt x="5560" y="570"/>
                  </a:lnTo>
                  <a:lnTo>
                    <a:pt x="5408" y="646"/>
                  </a:lnTo>
                  <a:lnTo>
                    <a:pt x="5237" y="722"/>
                  </a:lnTo>
                  <a:lnTo>
                    <a:pt x="5048" y="779"/>
                  </a:lnTo>
                  <a:lnTo>
                    <a:pt x="4630" y="874"/>
                  </a:lnTo>
                  <a:lnTo>
                    <a:pt x="4156" y="931"/>
                  </a:lnTo>
                  <a:lnTo>
                    <a:pt x="3681" y="969"/>
                  </a:lnTo>
                  <a:lnTo>
                    <a:pt x="3150" y="988"/>
                  </a:lnTo>
                  <a:lnTo>
                    <a:pt x="2657" y="969"/>
                  </a:lnTo>
                  <a:lnTo>
                    <a:pt x="2182" y="912"/>
                  </a:lnTo>
                  <a:lnTo>
                    <a:pt x="1765" y="836"/>
                  </a:lnTo>
                  <a:lnTo>
                    <a:pt x="1594" y="779"/>
                  </a:lnTo>
                  <a:lnTo>
                    <a:pt x="1423" y="722"/>
                  </a:lnTo>
                  <a:lnTo>
                    <a:pt x="1253" y="665"/>
                  </a:lnTo>
                  <a:lnTo>
                    <a:pt x="1120" y="589"/>
                  </a:lnTo>
                  <a:lnTo>
                    <a:pt x="1006" y="513"/>
                  </a:lnTo>
                  <a:lnTo>
                    <a:pt x="911" y="437"/>
                  </a:lnTo>
                  <a:lnTo>
                    <a:pt x="816" y="343"/>
                  </a:lnTo>
                  <a:lnTo>
                    <a:pt x="759" y="229"/>
                  </a:lnTo>
                  <a:lnTo>
                    <a:pt x="721" y="134"/>
                  </a:lnTo>
                  <a:lnTo>
                    <a:pt x="72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8"/>
            <p:cNvSpPr/>
            <p:nvPr/>
          </p:nvSpPr>
          <p:spPr>
            <a:xfrm>
              <a:off x="-624180" y="2381018"/>
              <a:ext cx="150343" cy="153386"/>
            </a:xfrm>
            <a:custGeom>
              <a:avLst/>
              <a:gdLst/>
              <a:ahLst/>
              <a:cxnLst/>
              <a:rect l="l" t="t" r="r" b="b"/>
              <a:pathLst>
                <a:path w="2866" h="2924" extrusionOk="0">
                  <a:moveTo>
                    <a:pt x="23" y="2846"/>
                  </a:moveTo>
                  <a:lnTo>
                    <a:pt x="1" y="2847"/>
                  </a:lnTo>
                  <a:lnTo>
                    <a:pt x="20" y="2847"/>
                  </a:lnTo>
                  <a:lnTo>
                    <a:pt x="23" y="2846"/>
                  </a:lnTo>
                  <a:close/>
                  <a:moveTo>
                    <a:pt x="1746" y="1"/>
                  </a:moveTo>
                  <a:lnTo>
                    <a:pt x="1196" y="39"/>
                  </a:lnTo>
                  <a:lnTo>
                    <a:pt x="646" y="96"/>
                  </a:lnTo>
                  <a:lnTo>
                    <a:pt x="646" y="115"/>
                  </a:lnTo>
                  <a:lnTo>
                    <a:pt x="741" y="115"/>
                  </a:lnTo>
                  <a:lnTo>
                    <a:pt x="835" y="134"/>
                  </a:lnTo>
                  <a:lnTo>
                    <a:pt x="911" y="172"/>
                  </a:lnTo>
                  <a:lnTo>
                    <a:pt x="987" y="210"/>
                  </a:lnTo>
                  <a:lnTo>
                    <a:pt x="1063" y="266"/>
                  </a:lnTo>
                  <a:lnTo>
                    <a:pt x="1139" y="342"/>
                  </a:lnTo>
                  <a:lnTo>
                    <a:pt x="1234" y="494"/>
                  </a:lnTo>
                  <a:lnTo>
                    <a:pt x="1310" y="684"/>
                  </a:lnTo>
                  <a:lnTo>
                    <a:pt x="1367" y="912"/>
                  </a:lnTo>
                  <a:lnTo>
                    <a:pt x="1367" y="1158"/>
                  </a:lnTo>
                  <a:lnTo>
                    <a:pt x="1329" y="1424"/>
                  </a:lnTo>
                  <a:lnTo>
                    <a:pt x="1272" y="1690"/>
                  </a:lnTo>
                  <a:lnTo>
                    <a:pt x="1158" y="1917"/>
                  </a:lnTo>
                  <a:lnTo>
                    <a:pt x="1025" y="2145"/>
                  </a:lnTo>
                  <a:lnTo>
                    <a:pt x="854" y="2354"/>
                  </a:lnTo>
                  <a:lnTo>
                    <a:pt x="665" y="2525"/>
                  </a:lnTo>
                  <a:lnTo>
                    <a:pt x="456" y="2657"/>
                  </a:lnTo>
                  <a:lnTo>
                    <a:pt x="228" y="2771"/>
                  </a:lnTo>
                  <a:lnTo>
                    <a:pt x="23" y="2846"/>
                  </a:lnTo>
                  <a:lnTo>
                    <a:pt x="23" y="2846"/>
                  </a:lnTo>
                  <a:lnTo>
                    <a:pt x="608" y="2809"/>
                  </a:lnTo>
                  <a:lnTo>
                    <a:pt x="1196" y="2809"/>
                  </a:lnTo>
                  <a:lnTo>
                    <a:pt x="1803" y="2847"/>
                  </a:lnTo>
                  <a:lnTo>
                    <a:pt x="2391" y="2923"/>
                  </a:lnTo>
                  <a:lnTo>
                    <a:pt x="2202" y="2828"/>
                  </a:lnTo>
                  <a:lnTo>
                    <a:pt x="2012" y="2714"/>
                  </a:lnTo>
                  <a:lnTo>
                    <a:pt x="1879" y="2563"/>
                  </a:lnTo>
                  <a:lnTo>
                    <a:pt x="1746" y="2373"/>
                  </a:lnTo>
                  <a:lnTo>
                    <a:pt x="1670" y="2164"/>
                  </a:lnTo>
                  <a:lnTo>
                    <a:pt x="1613" y="1936"/>
                  </a:lnTo>
                  <a:lnTo>
                    <a:pt x="1613" y="1690"/>
                  </a:lnTo>
                  <a:lnTo>
                    <a:pt x="1632" y="1424"/>
                  </a:lnTo>
                  <a:lnTo>
                    <a:pt x="1708" y="1158"/>
                  </a:lnTo>
                  <a:lnTo>
                    <a:pt x="1803" y="912"/>
                  </a:lnTo>
                  <a:lnTo>
                    <a:pt x="1936" y="703"/>
                  </a:lnTo>
                  <a:lnTo>
                    <a:pt x="2088" y="494"/>
                  </a:lnTo>
                  <a:lnTo>
                    <a:pt x="2259" y="342"/>
                  </a:lnTo>
                  <a:lnTo>
                    <a:pt x="2448" y="210"/>
                  </a:lnTo>
                  <a:lnTo>
                    <a:pt x="2543" y="172"/>
                  </a:lnTo>
                  <a:lnTo>
                    <a:pt x="2657" y="134"/>
                  </a:lnTo>
                  <a:lnTo>
                    <a:pt x="2752" y="115"/>
                  </a:lnTo>
                  <a:lnTo>
                    <a:pt x="2847" y="96"/>
                  </a:lnTo>
                  <a:lnTo>
                    <a:pt x="2866" y="96"/>
                  </a:lnTo>
                  <a:lnTo>
                    <a:pt x="2581" y="58"/>
                  </a:lnTo>
                  <a:lnTo>
                    <a:pt x="2297" y="20"/>
                  </a:lnTo>
                  <a:lnTo>
                    <a:pt x="2031" y="20"/>
                  </a:lnTo>
                  <a:lnTo>
                    <a:pt x="174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8"/>
            <p:cNvSpPr/>
            <p:nvPr/>
          </p:nvSpPr>
          <p:spPr>
            <a:xfrm>
              <a:off x="-651039" y="2416846"/>
              <a:ext cx="205109" cy="98620"/>
            </a:xfrm>
            <a:custGeom>
              <a:avLst/>
              <a:gdLst/>
              <a:ahLst/>
              <a:cxnLst/>
              <a:rect l="l" t="t" r="r" b="b"/>
              <a:pathLst>
                <a:path w="3910" h="1880" extrusionOk="0">
                  <a:moveTo>
                    <a:pt x="456" y="1"/>
                  </a:moveTo>
                  <a:lnTo>
                    <a:pt x="0" y="1766"/>
                  </a:lnTo>
                  <a:lnTo>
                    <a:pt x="133" y="1595"/>
                  </a:lnTo>
                  <a:lnTo>
                    <a:pt x="285" y="1443"/>
                  </a:lnTo>
                  <a:lnTo>
                    <a:pt x="494" y="1291"/>
                  </a:lnTo>
                  <a:lnTo>
                    <a:pt x="740" y="1140"/>
                  </a:lnTo>
                  <a:lnTo>
                    <a:pt x="1025" y="1026"/>
                  </a:lnTo>
                  <a:lnTo>
                    <a:pt x="1329" y="931"/>
                  </a:lnTo>
                  <a:lnTo>
                    <a:pt x="1651" y="874"/>
                  </a:lnTo>
                  <a:lnTo>
                    <a:pt x="1974" y="855"/>
                  </a:lnTo>
                  <a:lnTo>
                    <a:pt x="2144" y="874"/>
                  </a:lnTo>
                  <a:lnTo>
                    <a:pt x="2296" y="893"/>
                  </a:lnTo>
                  <a:lnTo>
                    <a:pt x="2600" y="950"/>
                  </a:lnTo>
                  <a:lnTo>
                    <a:pt x="2866" y="1064"/>
                  </a:lnTo>
                  <a:lnTo>
                    <a:pt x="3112" y="1196"/>
                  </a:lnTo>
                  <a:lnTo>
                    <a:pt x="3321" y="1348"/>
                  </a:lnTo>
                  <a:lnTo>
                    <a:pt x="3473" y="1519"/>
                  </a:lnTo>
                  <a:lnTo>
                    <a:pt x="3530" y="1614"/>
                  </a:lnTo>
                  <a:lnTo>
                    <a:pt x="3568" y="1709"/>
                  </a:lnTo>
                  <a:lnTo>
                    <a:pt x="3606" y="1804"/>
                  </a:lnTo>
                  <a:lnTo>
                    <a:pt x="3625" y="1880"/>
                  </a:lnTo>
                  <a:lnTo>
                    <a:pt x="3776" y="969"/>
                  </a:lnTo>
                  <a:lnTo>
                    <a:pt x="3909" y="39"/>
                  </a:lnTo>
                  <a:lnTo>
                    <a:pt x="3890" y="39"/>
                  </a:lnTo>
                  <a:lnTo>
                    <a:pt x="3852" y="115"/>
                  </a:lnTo>
                  <a:lnTo>
                    <a:pt x="3795" y="191"/>
                  </a:lnTo>
                  <a:lnTo>
                    <a:pt x="3738" y="248"/>
                  </a:lnTo>
                  <a:lnTo>
                    <a:pt x="3663" y="305"/>
                  </a:lnTo>
                  <a:lnTo>
                    <a:pt x="3454" y="399"/>
                  </a:lnTo>
                  <a:lnTo>
                    <a:pt x="3226" y="494"/>
                  </a:lnTo>
                  <a:lnTo>
                    <a:pt x="2960" y="551"/>
                  </a:lnTo>
                  <a:lnTo>
                    <a:pt x="2676" y="589"/>
                  </a:lnTo>
                  <a:lnTo>
                    <a:pt x="2353" y="608"/>
                  </a:lnTo>
                  <a:lnTo>
                    <a:pt x="2031" y="627"/>
                  </a:lnTo>
                  <a:lnTo>
                    <a:pt x="1708" y="608"/>
                  </a:lnTo>
                  <a:lnTo>
                    <a:pt x="1404" y="570"/>
                  </a:lnTo>
                  <a:lnTo>
                    <a:pt x="1139" y="532"/>
                  </a:lnTo>
                  <a:lnTo>
                    <a:pt x="911" y="456"/>
                  </a:lnTo>
                  <a:lnTo>
                    <a:pt x="721" y="380"/>
                  </a:lnTo>
                  <a:lnTo>
                    <a:pt x="645" y="324"/>
                  </a:lnTo>
                  <a:lnTo>
                    <a:pt x="588" y="267"/>
                  </a:lnTo>
                  <a:lnTo>
                    <a:pt x="532" y="210"/>
                  </a:lnTo>
                  <a:lnTo>
                    <a:pt x="494" y="134"/>
                  </a:lnTo>
                  <a:lnTo>
                    <a:pt x="475" y="77"/>
                  </a:lnTo>
                  <a:lnTo>
                    <a:pt x="4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8"/>
            <p:cNvSpPr/>
            <p:nvPr/>
          </p:nvSpPr>
          <p:spPr>
            <a:xfrm>
              <a:off x="-565428" y="1999809"/>
              <a:ext cx="106541" cy="108535"/>
            </a:xfrm>
            <a:custGeom>
              <a:avLst/>
              <a:gdLst/>
              <a:ahLst/>
              <a:cxnLst/>
              <a:rect l="l" t="t" r="r" b="b"/>
              <a:pathLst>
                <a:path w="2031" h="2069" extrusionOk="0">
                  <a:moveTo>
                    <a:pt x="1234" y="0"/>
                  </a:moveTo>
                  <a:lnTo>
                    <a:pt x="854" y="19"/>
                  </a:lnTo>
                  <a:lnTo>
                    <a:pt x="456" y="57"/>
                  </a:lnTo>
                  <a:lnTo>
                    <a:pt x="588" y="76"/>
                  </a:lnTo>
                  <a:lnTo>
                    <a:pt x="702" y="133"/>
                  </a:lnTo>
                  <a:lnTo>
                    <a:pt x="797" y="228"/>
                  </a:lnTo>
                  <a:lnTo>
                    <a:pt x="873" y="342"/>
                  </a:lnTo>
                  <a:lnTo>
                    <a:pt x="930" y="474"/>
                  </a:lnTo>
                  <a:lnTo>
                    <a:pt x="968" y="645"/>
                  </a:lnTo>
                  <a:lnTo>
                    <a:pt x="968" y="816"/>
                  </a:lnTo>
                  <a:lnTo>
                    <a:pt x="949" y="1006"/>
                  </a:lnTo>
                  <a:lnTo>
                    <a:pt x="892" y="1196"/>
                  </a:lnTo>
                  <a:lnTo>
                    <a:pt x="816" y="1366"/>
                  </a:lnTo>
                  <a:lnTo>
                    <a:pt x="721" y="1518"/>
                  </a:lnTo>
                  <a:lnTo>
                    <a:pt x="607" y="1670"/>
                  </a:lnTo>
                  <a:lnTo>
                    <a:pt x="456" y="1784"/>
                  </a:lnTo>
                  <a:lnTo>
                    <a:pt x="323" y="1898"/>
                  </a:lnTo>
                  <a:lnTo>
                    <a:pt x="152" y="1974"/>
                  </a:lnTo>
                  <a:lnTo>
                    <a:pt x="0" y="2012"/>
                  </a:lnTo>
                  <a:lnTo>
                    <a:pt x="0" y="2012"/>
                  </a:lnTo>
                  <a:lnTo>
                    <a:pt x="418" y="1993"/>
                  </a:lnTo>
                  <a:lnTo>
                    <a:pt x="854" y="1993"/>
                  </a:lnTo>
                  <a:lnTo>
                    <a:pt x="1271" y="2031"/>
                  </a:lnTo>
                  <a:lnTo>
                    <a:pt x="1708" y="2068"/>
                  </a:lnTo>
                  <a:lnTo>
                    <a:pt x="1556" y="2012"/>
                  </a:lnTo>
                  <a:lnTo>
                    <a:pt x="1423" y="1917"/>
                  </a:lnTo>
                  <a:lnTo>
                    <a:pt x="1328" y="1803"/>
                  </a:lnTo>
                  <a:lnTo>
                    <a:pt x="1234" y="1689"/>
                  </a:lnTo>
                  <a:lnTo>
                    <a:pt x="1177" y="1537"/>
                  </a:lnTo>
                  <a:lnTo>
                    <a:pt x="1139" y="1366"/>
                  </a:lnTo>
                  <a:lnTo>
                    <a:pt x="1139" y="1196"/>
                  </a:lnTo>
                  <a:lnTo>
                    <a:pt x="1158" y="1006"/>
                  </a:lnTo>
                  <a:lnTo>
                    <a:pt x="1215" y="816"/>
                  </a:lnTo>
                  <a:lnTo>
                    <a:pt x="1290" y="645"/>
                  </a:lnTo>
                  <a:lnTo>
                    <a:pt x="1366" y="493"/>
                  </a:lnTo>
                  <a:lnTo>
                    <a:pt x="1480" y="342"/>
                  </a:lnTo>
                  <a:lnTo>
                    <a:pt x="1613" y="228"/>
                  </a:lnTo>
                  <a:lnTo>
                    <a:pt x="1746" y="133"/>
                  </a:lnTo>
                  <a:lnTo>
                    <a:pt x="1879" y="76"/>
                  </a:lnTo>
                  <a:lnTo>
                    <a:pt x="2031" y="57"/>
                  </a:lnTo>
                  <a:lnTo>
                    <a:pt x="163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8"/>
            <p:cNvSpPr/>
            <p:nvPr/>
          </p:nvSpPr>
          <p:spPr>
            <a:xfrm>
              <a:off x="-585362" y="2024674"/>
              <a:ext cx="146409" cy="70713"/>
            </a:xfrm>
            <a:custGeom>
              <a:avLst/>
              <a:gdLst/>
              <a:ahLst/>
              <a:cxnLst/>
              <a:rect l="l" t="t" r="r" b="b"/>
              <a:pathLst>
                <a:path w="2791" h="1348" extrusionOk="0">
                  <a:moveTo>
                    <a:pt x="323" y="0"/>
                  </a:moveTo>
                  <a:lnTo>
                    <a:pt x="1" y="1272"/>
                  </a:lnTo>
                  <a:lnTo>
                    <a:pt x="20" y="1272"/>
                  </a:lnTo>
                  <a:lnTo>
                    <a:pt x="95" y="1139"/>
                  </a:lnTo>
                  <a:lnTo>
                    <a:pt x="209" y="1025"/>
                  </a:lnTo>
                  <a:lnTo>
                    <a:pt x="361" y="911"/>
                  </a:lnTo>
                  <a:lnTo>
                    <a:pt x="532" y="816"/>
                  </a:lnTo>
                  <a:lnTo>
                    <a:pt x="741" y="741"/>
                  </a:lnTo>
                  <a:lnTo>
                    <a:pt x="949" y="665"/>
                  </a:lnTo>
                  <a:lnTo>
                    <a:pt x="1177" y="627"/>
                  </a:lnTo>
                  <a:lnTo>
                    <a:pt x="1424" y="608"/>
                  </a:lnTo>
                  <a:lnTo>
                    <a:pt x="1651" y="627"/>
                  </a:lnTo>
                  <a:lnTo>
                    <a:pt x="1860" y="684"/>
                  </a:lnTo>
                  <a:lnTo>
                    <a:pt x="2050" y="760"/>
                  </a:lnTo>
                  <a:lnTo>
                    <a:pt x="2221" y="854"/>
                  </a:lnTo>
                  <a:lnTo>
                    <a:pt x="2373" y="968"/>
                  </a:lnTo>
                  <a:lnTo>
                    <a:pt x="2486" y="1082"/>
                  </a:lnTo>
                  <a:lnTo>
                    <a:pt x="2562" y="1215"/>
                  </a:lnTo>
                  <a:lnTo>
                    <a:pt x="2581" y="1348"/>
                  </a:lnTo>
                  <a:lnTo>
                    <a:pt x="2600" y="1348"/>
                  </a:lnTo>
                  <a:lnTo>
                    <a:pt x="2695" y="684"/>
                  </a:lnTo>
                  <a:lnTo>
                    <a:pt x="2790" y="19"/>
                  </a:lnTo>
                  <a:lnTo>
                    <a:pt x="2714" y="133"/>
                  </a:lnTo>
                  <a:lnTo>
                    <a:pt x="2619" y="228"/>
                  </a:lnTo>
                  <a:lnTo>
                    <a:pt x="2467" y="285"/>
                  </a:lnTo>
                  <a:lnTo>
                    <a:pt x="2316" y="342"/>
                  </a:lnTo>
                  <a:lnTo>
                    <a:pt x="2126" y="399"/>
                  </a:lnTo>
                  <a:lnTo>
                    <a:pt x="1917" y="418"/>
                  </a:lnTo>
                  <a:lnTo>
                    <a:pt x="1689" y="437"/>
                  </a:lnTo>
                  <a:lnTo>
                    <a:pt x="1215" y="437"/>
                  </a:lnTo>
                  <a:lnTo>
                    <a:pt x="1006" y="418"/>
                  </a:lnTo>
                  <a:lnTo>
                    <a:pt x="817" y="380"/>
                  </a:lnTo>
                  <a:lnTo>
                    <a:pt x="646" y="323"/>
                  </a:lnTo>
                  <a:lnTo>
                    <a:pt x="513" y="266"/>
                  </a:lnTo>
                  <a:lnTo>
                    <a:pt x="418" y="190"/>
                  </a:lnTo>
                  <a:lnTo>
                    <a:pt x="361" y="95"/>
                  </a:lnTo>
                  <a:lnTo>
                    <a:pt x="3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8"/>
            <p:cNvSpPr/>
            <p:nvPr/>
          </p:nvSpPr>
          <p:spPr>
            <a:xfrm>
              <a:off x="-1381667" y="2826015"/>
              <a:ext cx="1803751" cy="1013374"/>
            </a:xfrm>
            <a:custGeom>
              <a:avLst/>
              <a:gdLst/>
              <a:ahLst/>
              <a:cxnLst/>
              <a:rect l="l" t="t" r="r" b="b"/>
              <a:pathLst>
                <a:path w="34385" h="19318" extrusionOk="0">
                  <a:moveTo>
                    <a:pt x="114" y="0"/>
                  </a:moveTo>
                  <a:lnTo>
                    <a:pt x="0" y="436"/>
                  </a:lnTo>
                  <a:lnTo>
                    <a:pt x="1063" y="1670"/>
                  </a:lnTo>
                  <a:lnTo>
                    <a:pt x="8235" y="9962"/>
                  </a:lnTo>
                  <a:lnTo>
                    <a:pt x="8217" y="10076"/>
                  </a:lnTo>
                  <a:lnTo>
                    <a:pt x="8198" y="10380"/>
                  </a:lnTo>
                  <a:lnTo>
                    <a:pt x="8235" y="10399"/>
                  </a:lnTo>
                  <a:lnTo>
                    <a:pt x="8122" y="10513"/>
                  </a:lnTo>
                  <a:lnTo>
                    <a:pt x="8046" y="10645"/>
                  </a:lnTo>
                  <a:lnTo>
                    <a:pt x="7951" y="10778"/>
                  </a:lnTo>
                  <a:lnTo>
                    <a:pt x="7894" y="10930"/>
                  </a:lnTo>
                  <a:lnTo>
                    <a:pt x="7837" y="11082"/>
                  </a:lnTo>
                  <a:lnTo>
                    <a:pt x="7799" y="11253"/>
                  </a:lnTo>
                  <a:lnTo>
                    <a:pt x="7761" y="11423"/>
                  </a:lnTo>
                  <a:lnTo>
                    <a:pt x="7761" y="11594"/>
                  </a:lnTo>
                  <a:lnTo>
                    <a:pt x="7780" y="11841"/>
                  </a:lnTo>
                  <a:lnTo>
                    <a:pt x="7761" y="11841"/>
                  </a:lnTo>
                  <a:lnTo>
                    <a:pt x="7761" y="12069"/>
                  </a:lnTo>
                  <a:lnTo>
                    <a:pt x="7780" y="12296"/>
                  </a:lnTo>
                  <a:lnTo>
                    <a:pt x="7818" y="12524"/>
                  </a:lnTo>
                  <a:lnTo>
                    <a:pt x="7875" y="12752"/>
                  </a:lnTo>
                  <a:lnTo>
                    <a:pt x="7913" y="12979"/>
                  </a:lnTo>
                  <a:lnTo>
                    <a:pt x="7989" y="13188"/>
                  </a:lnTo>
                  <a:lnTo>
                    <a:pt x="8160" y="13625"/>
                  </a:lnTo>
                  <a:lnTo>
                    <a:pt x="8330" y="13966"/>
                  </a:lnTo>
                  <a:lnTo>
                    <a:pt x="8520" y="14308"/>
                  </a:lnTo>
                  <a:lnTo>
                    <a:pt x="8748" y="14649"/>
                  </a:lnTo>
                  <a:lnTo>
                    <a:pt x="9013" y="14972"/>
                  </a:lnTo>
                  <a:lnTo>
                    <a:pt x="9279" y="15295"/>
                  </a:lnTo>
                  <a:lnTo>
                    <a:pt x="9602" y="15598"/>
                  </a:lnTo>
                  <a:lnTo>
                    <a:pt x="9924" y="15902"/>
                  </a:lnTo>
                  <a:lnTo>
                    <a:pt x="10285" y="16186"/>
                  </a:lnTo>
                  <a:lnTo>
                    <a:pt x="10645" y="16471"/>
                  </a:lnTo>
                  <a:lnTo>
                    <a:pt x="11044" y="16737"/>
                  </a:lnTo>
                  <a:lnTo>
                    <a:pt x="11461" y="16983"/>
                  </a:lnTo>
                  <a:lnTo>
                    <a:pt x="11879" y="17230"/>
                  </a:lnTo>
                  <a:lnTo>
                    <a:pt x="12334" y="17458"/>
                  </a:lnTo>
                  <a:lnTo>
                    <a:pt x="12809" y="17685"/>
                  </a:lnTo>
                  <a:lnTo>
                    <a:pt x="13302" y="17894"/>
                  </a:lnTo>
                  <a:lnTo>
                    <a:pt x="13795" y="18084"/>
                  </a:lnTo>
                  <a:lnTo>
                    <a:pt x="14611" y="18369"/>
                  </a:lnTo>
                  <a:lnTo>
                    <a:pt x="15446" y="18615"/>
                  </a:lnTo>
                  <a:lnTo>
                    <a:pt x="16319" y="18824"/>
                  </a:lnTo>
                  <a:lnTo>
                    <a:pt x="17211" y="18995"/>
                  </a:lnTo>
                  <a:lnTo>
                    <a:pt x="18141" y="19128"/>
                  </a:lnTo>
                  <a:lnTo>
                    <a:pt x="19090" y="19223"/>
                  </a:lnTo>
                  <a:lnTo>
                    <a:pt x="20076" y="19298"/>
                  </a:lnTo>
                  <a:lnTo>
                    <a:pt x="21063" y="19317"/>
                  </a:lnTo>
                  <a:lnTo>
                    <a:pt x="22069" y="19298"/>
                  </a:lnTo>
                  <a:lnTo>
                    <a:pt x="23037" y="19223"/>
                  </a:lnTo>
                  <a:lnTo>
                    <a:pt x="23985" y="19128"/>
                  </a:lnTo>
                  <a:lnTo>
                    <a:pt x="24915" y="18995"/>
                  </a:lnTo>
                  <a:lnTo>
                    <a:pt x="25826" y="18824"/>
                  </a:lnTo>
                  <a:lnTo>
                    <a:pt x="26699" y="18615"/>
                  </a:lnTo>
                  <a:lnTo>
                    <a:pt x="27534" y="18369"/>
                  </a:lnTo>
                  <a:lnTo>
                    <a:pt x="28331" y="18084"/>
                  </a:lnTo>
                  <a:lnTo>
                    <a:pt x="28843" y="17894"/>
                  </a:lnTo>
                  <a:lnTo>
                    <a:pt x="29337" y="17685"/>
                  </a:lnTo>
                  <a:lnTo>
                    <a:pt x="29792" y="17458"/>
                  </a:lnTo>
                  <a:lnTo>
                    <a:pt x="30247" y="17230"/>
                  </a:lnTo>
                  <a:lnTo>
                    <a:pt x="30684" y="16983"/>
                  </a:lnTo>
                  <a:lnTo>
                    <a:pt x="31101" y="16737"/>
                  </a:lnTo>
                  <a:lnTo>
                    <a:pt x="31481" y="16471"/>
                  </a:lnTo>
                  <a:lnTo>
                    <a:pt x="31860" y="16186"/>
                  </a:lnTo>
                  <a:lnTo>
                    <a:pt x="32126" y="15978"/>
                  </a:lnTo>
                  <a:lnTo>
                    <a:pt x="32373" y="15769"/>
                  </a:lnTo>
                  <a:lnTo>
                    <a:pt x="32619" y="15541"/>
                  </a:lnTo>
                  <a:lnTo>
                    <a:pt x="32828" y="15314"/>
                  </a:lnTo>
                  <a:lnTo>
                    <a:pt x="33037" y="15067"/>
                  </a:lnTo>
                  <a:lnTo>
                    <a:pt x="33246" y="14839"/>
                  </a:lnTo>
                  <a:lnTo>
                    <a:pt x="33416" y="14592"/>
                  </a:lnTo>
                  <a:lnTo>
                    <a:pt x="33587" y="14346"/>
                  </a:lnTo>
                  <a:lnTo>
                    <a:pt x="33739" y="14099"/>
                  </a:lnTo>
                  <a:lnTo>
                    <a:pt x="33872" y="13833"/>
                  </a:lnTo>
                  <a:lnTo>
                    <a:pt x="34005" y="13587"/>
                  </a:lnTo>
                  <a:lnTo>
                    <a:pt x="34099" y="13321"/>
                  </a:lnTo>
                  <a:lnTo>
                    <a:pt x="34194" y="13055"/>
                  </a:lnTo>
                  <a:lnTo>
                    <a:pt x="34270" y="12771"/>
                  </a:lnTo>
                  <a:lnTo>
                    <a:pt x="34327" y="12505"/>
                  </a:lnTo>
                  <a:lnTo>
                    <a:pt x="34365" y="12239"/>
                  </a:lnTo>
                  <a:lnTo>
                    <a:pt x="34384" y="11841"/>
                  </a:lnTo>
                  <a:lnTo>
                    <a:pt x="18482" y="11841"/>
                  </a:lnTo>
                  <a:lnTo>
                    <a:pt x="18501" y="11594"/>
                  </a:lnTo>
                  <a:lnTo>
                    <a:pt x="18501" y="11423"/>
                  </a:lnTo>
                  <a:lnTo>
                    <a:pt x="18463" y="11234"/>
                  </a:lnTo>
                  <a:lnTo>
                    <a:pt x="18425" y="11063"/>
                  </a:lnTo>
                  <a:lnTo>
                    <a:pt x="18369" y="10911"/>
                  </a:lnTo>
                  <a:lnTo>
                    <a:pt x="18293" y="10759"/>
                  </a:lnTo>
                  <a:lnTo>
                    <a:pt x="18198" y="10608"/>
                  </a:lnTo>
                  <a:lnTo>
                    <a:pt x="18103" y="10475"/>
                  </a:lnTo>
                  <a:lnTo>
                    <a:pt x="17989" y="10342"/>
                  </a:lnTo>
                  <a:lnTo>
                    <a:pt x="17856" y="10228"/>
                  </a:lnTo>
                  <a:lnTo>
                    <a:pt x="17723" y="10133"/>
                  </a:lnTo>
                  <a:lnTo>
                    <a:pt x="17572" y="10038"/>
                  </a:lnTo>
                  <a:lnTo>
                    <a:pt x="17420" y="9962"/>
                  </a:lnTo>
                  <a:lnTo>
                    <a:pt x="17268" y="9905"/>
                  </a:lnTo>
                  <a:lnTo>
                    <a:pt x="17097" y="9867"/>
                  </a:lnTo>
                  <a:lnTo>
                    <a:pt x="16926" y="9830"/>
                  </a:lnTo>
                  <a:lnTo>
                    <a:pt x="16243" y="9830"/>
                  </a:lnTo>
                  <a:lnTo>
                    <a:pt x="16243" y="9697"/>
                  </a:lnTo>
                  <a:lnTo>
                    <a:pt x="16224" y="9583"/>
                  </a:lnTo>
                  <a:lnTo>
                    <a:pt x="16205" y="9469"/>
                  </a:lnTo>
                  <a:lnTo>
                    <a:pt x="16167" y="9374"/>
                  </a:lnTo>
                  <a:lnTo>
                    <a:pt x="16053" y="9165"/>
                  </a:lnTo>
                  <a:lnTo>
                    <a:pt x="15902" y="8995"/>
                  </a:lnTo>
                  <a:lnTo>
                    <a:pt x="15731" y="8862"/>
                  </a:lnTo>
                  <a:lnTo>
                    <a:pt x="15541" y="8748"/>
                  </a:lnTo>
                  <a:lnTo>
                    <a:pt x="15427" y="8710"/>
                  </a:lnTo>
                  <a:lnTo>
                    <a:pt x="15313" y="8672"/>
                  </a:lnTo>
                  <a:lnTo>
                    <a:pt x="15200" y="8653"/>
                  </a:lnTo>
                  <a:lnTo>
                    <a:pt x="10323" y="8653"/>
                  </a:lnTo>
                  <a:lnTo>
                    <a:pt x="10152" y="8672"/>
                  </a:lnTo>
                  <a:lnTo>
                    <a:pt x="9981" y="8710"/>
                  </a:lnTo>
                  <a:lnTo>
                    <a:pt x="9810" y="8767"/>
                  </a:lnTo>
                  <a:lnTo>
                    <a:pt x="9678" y="8843"/>
                  </a:lnTo>
                  <a:lnTo>
                    <a:pt x="1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8"/>
            <p:cNvSpPr/>
            <p:nvPr/>
          </p:nvSpPr>
          <p:spPr>
            <a:xfrm>
              <a:off x="-917837" y="3600445"/>
              <a:ext cx="1283163" cy="238944"/>
            </a:xfrm>
            <a:custGeom>
              <a:avLst/>
              <a:gdLst/>
              <a:ahLst/>
              <a:cxnLst/>
              <a:rect l="l" t="t" r="r" b="b"/>
              <a:pathLst>
                <a:path w="24461" h="4555" extrusionOk="0">
                  <a:moveTo>
                    <a:pt x="1" y="0"/>
                  </a:moveTo>
                  <a:lnTo>
                    <a:pt x="190" y="247"/>
                  </a:lnTo>
                  <a:lnTo>
                    <a:pt x="418" y="494"/>
                  </a:lnTo>
                  <a:lnTo>
                    <a:pt x="646" y="721"/>
                  </a:lnTo>
                  <a:lnTo>
                    <a:pt x="874" y="968"/>
                  </a:lnTo>
                  <a:lnTo>
                    <a:pt x="1139" y="1196"/>
                  </a:lnTo>
                  <a:lnTo>
                    <a:pt x="1405" y="1404"/>
                  </a:lnTo>
                  <a:lnTo>
                    <a:pt x="1690" y="1632"/>
                  </a:lnTo>
                  <a:lnTo>
                    <a:pt x="1993" y="1841"/>
                  </a:lnTo>
                  <a:lnTo>
                    <a:pt x="2316" y="2050"/>
                  </a:lnTo>
                  <a:lnTo>
                    <a:pt x="2638" y="2239"/>
                  </a:lnTo>
                  <a:lnTo>
                    <a:pt x="2961" y="2429"/>
                  </a:lnTo>
                  <a:lnTo>
                    <a:pt x="3321" y="2619"/>
                  </a:lnTo>
                  <a:lnTo>
                    <a:pt x="4043" y="2960"/>
                  </a:lnTo>
                  <a:lnTo>
                    <a:pt x="4821" y="3283"/>
                  </a:lnTo>
                  <a:lnTo>
                    <a:pt x="5637" y="3568"/>
                  </a:lnTo>
                  <a:lnTo>
                    <a:pt x="6490" y="3814"/>
                  </a:lnTo>
                  <a:lnTo>
                    <a:pt x="7363" y="4023"/>
                  </a:lnTo>
                  <a:lnTo>
                    <a:pt x="8293" y="4213"/>
                  </a:lnTo>
                  <a:lnTo>
                    <a:pt x="9242" y="4365"/>
                  </a:lnTo>
                  <a:lnTo>
                    <a:pt x="10210" y="4460"/>
                  </a:lnTo>
                  <a:lnTo>
                    <a:pt x="11215" y="4516"/>
                  </a:lnTo>
                  <a:lnTo>
                    <a:pt x="12221" y="4554"/>
                  </a:lnTo>
                  <a:lnTo>
                    <a:pt x="13246" y="4516"/>
                  </a:lnTo>
                  <a:lnTo>
                    <a:pt x="14251" y="4460"/>
                  </a:lnTo>
                  <a:lnTo>
                    <a:pt x="15219" y="4365"/>
                  </a:lnTo>
                  <a:lnTo>
                    <a:pt x="16168" y="4213"/>
                  </a:lnTo>
                  <a:lnTo>
                    <a:pt x="17079" y="4023"/>
                  </a:lnTo>
                  <a:lnTo>
                    <a:pt x="17971" y="3814"/>
                  </a:lnTo>
                  <a:lnTo>
                    <a:pt x="18825" y="3568"/>
                  </a:lnTo>
                  <a:lnTo>
                    <a:pt x="19641" y="3283"/>
                  </a:lnTo>
                  <a:lnTo>
                    <a:pt x="20400" y="2960"/>
                  </a:lnTo>
                  <a:lnTo>
                    <a:pt x="21140" y="2619"/>
                  </a:lnTo>
                  <a:lnTo>
                    <a:pt x="21481" y="2429"/>
                  </a:lnTo>
                  <a:lnTo>
                    <a:pt x="21823" y="2239"/>
                  </a:lnTo>
                  <a:lnTo>
                    <a:pt x="22145" y="2050"/>
                  </a:lnTo>
                  <a:lnTo>
                    <a:pt x="22449" y="1841"/>
                  </a:lnTo>
                  <a:lnTo>
                    <a:pt x="22753" y="1632"/>
                  </a:lnTo>
                  <a:lnTo>
                    <a:pt x="23037" y="1404"/>
                  </a:lnTo>
                  <a:lnTo>
                    <a:pt x="23322" y="1196"/>
                  </a:lnTo>
                  <a:lnTo>
                    <a:pt x="23569" y="968"/>
                  </a:lnTo>
                  <a:lnTo>
                    <a:pt x="23815" y="721"/>
                  </a:lnTo>
                  <a:lnTo>
                    <a:pt x="24043" y="494"/>
                  </a:lnTo>
                  <a:lnTo>
                    <a:pt x="24252" y="247"/>
                  </a:lnTo>
                  <a:lnTo>
                    <a:pt x="244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8"/>
            <p:cNvSpPr/>
            <p:nvPr/>
          </p:nvSpPr>
          <p:spPr>
            <a:xfrm>
              <a:off x="-225031" y="3502874"/>
              <a:ext cx="47841" cy="79683"/>
            </a:xfrm>
            <a:custGeom>
              <a:avLst/>
              <a:gdLst/>
              <a:ahLst/>
              <a:cxnLst/>
              <a:rect l="l" t="t" r="r" b="b"/>
              <a:pathLst>
                <a:path w="912" h="1519" extrusionOk="0">
                  <a:moveTo>
                    <a:pt x="1" y="1"/>
                  </a:moveTo>
                  <a:lnTo>
                    <a:pt x="1" y="1519"/>
                  </a:lnTo>
                  <a:lnTo>
                    <a:pt x="912" y="1519"/>
                  </a:lnTo>
                  <a:lnTo>
                    <a:pt x="912"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8"/>
            <p:cNvSpPr/>
            <p:nvPr/>
          </p:nvSpPr>
          <p:spPr>
            <a:xfrm>
              <a:off x="-201111" y="3502874"/>
              <a:ext cx="23921" cy="79683"/>
            </a:xfrm>
            <a:custGeom>
              <a:avLst/>
              <a:gdLst/>
              <a:ahLst/>
              <a:cxnLst/>
              <a:rect l="l" t="t" r="r" b="b"/>
              <a:pathLst>
                <a:path w="456" h="1519" extrusionOk="0">
                  <a:moveTo>
                    <a:pt x="0" y="1"/>
                  </a:moveTo>
                  <a:lnTo>
                    <a:pt x="0"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8"/>
            <p:cNvSpPr/>
            <p:nvPr/>
          </p:nvSpPr>
          <p:spPr>
            <a:xfrm>
              <a:off x="-150332" y="3502874"/>
              <a:ext cx="47789" cy="79683"/>
            </a:xfrm>
            <a:custGeom>
              <a:avLst/>
              <a:gdLst/>
              <a:ahLst/>
              <a:cxnLst/>
              <a:rect l="l" t="t" r="r" b="b"/>
              <a:pathLst>
                <a:path w="911" h="1519" extrusionOk="0">
                  <a:moveTo>
                    <a:pt x="0" y="1"/>
                  </a:moveTo>
                  <a:lnTo>
                    <a:pt x="0" y="1519"/>
                  </a:lnTo>
                  <a:lnTo>
                    <a:pt x="911" y="1519"/>
                  </a:lnTo>
                  <a:lnTo>
                    <a:pt x="911"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8"/>
            <p:cNvSpPr/>
            <p:nvPr/>
          </p:nvSpPr>
          <p:spPr>
            <a:xfrm>
              <a:off x="-126464" y="3502874"/>
              <a:ext cx="23921" cy="79683"/>
            </a:xfrm>
            <a:custGeom>
              <a:avLst/>
              <a:gdLst/>
              <a:ahLst/>
              <a:cxnLst/>
              <a:rect l="l" t="t" r="r" b="b"/>
              <a:pathLst>
                <a:path w="456" h="1519" extrusionOk="0">
                  <a:moveTo>
                    <a:pt x="0" y="1"/>
                  </a:moveTo>
                  <a:lnTo>
                    <a:pt x="0"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8"/>
            <p:cNvSpPr/>
            <p:nvPr/>
          </p:nvSpPr>
          <p:spPr>
            <a:xfrm>
              <a:off x="-75685" y="3502874"/>
              <a:ext cx="47841" cy="79683"/>
            </a:xfrm>
            <a:custGeom>
              <a:avLst/>
              <a:gdLst/>
              <a:ahLst/>
              <a:cxnLst/>
              <a:rect l="l" t="t" r="r" b="b"/>
              <a:pathLst>
                <a:path w="912" h="1519" extrusionOk="0">
                  <a:moveTo>
                    <a:pt x="0" y="1"/>
                  </a:moveTo>
                  <a:lnTo>
                    <a:pt x="0" y="1519"/>
                  </a:lnTo>
                  <a:lnTo>
                    <a:pt x="911" y="1519"/>
                  </a:lnTo>
                  <a:lnTo>
                    <a:pt x="911"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8"/>
            <p:cNvSpPr/>
            <p:nvPr/>
          </p:nvSpPr>
          <p:spPr>
            <a:xfrm>
              <a:off x="-51817" y="3502874"/>
              <a:ext cx="23973" cy="79683"/>
            </a:xfrm>
            <a:custGeom>
              <a:avLst/>
              <a:gdLst/>
              <a:ahLst/>
              <a:cxnLst/>
              <a:rect l="l" t="t" r="r" b="b"/>
              <a:pathLst>
                <a:path w="457" h="1519" extrusionOk="0">
                  <a:moveTo>
                    <a:pt x="1" y="1"/>
                  </a:moveTo>
                  <a:lnTo>
                    <a:pt x="1"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8"/>
            <p:cNvSpPr/>
            <p:nvPr/>
          </p:nvSpPr>
          <p:spPr>
            <a:xfrm>
              <a:off x="-1038" y="3502874"/>
              <a:ext cx="48838" cy="79683"/>
            </a:xfrm>
            <a:custGeom>
              <a:avLst/>
              <a:gdLst/>
              <a:ahLst/>
              <a:cxnLst/>
              <a:rect l="l" t="t" r="r" b="b"/>
              <a:pathLst>
                <a:path w="931" h="1519" extrusionOk="0">
                  <a:moveTo>
                    <a:pt x="0" y="1"/>
                  </a:moveTo>
                  <a:lnTo>
                    <a:pt x="0" y="1519"/>
                  </a:lnTo>
                  <a:lnTo>
                    <a:pt x="930" y="1519"/>
                  </a:lnTo>
                  <a:lnTo>
                    <a:pt x="930"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8"/>
            <p:cNvSpPr/>
            <p:nvPr/>
          </p:nvSpPr>
          <p:spPr>
            <a:xfrm>
              <a:off x="22830" y="3502874"/>
              <a:ext cx="24970" cy="79683"/>
            </a:xfrm>
            <a:custGeom>
              <a:avLst/>
              <a:gdLst/>
              <a:ahLst/>
              <a:cxnLst/>
              <a:rect l="l" t="t" r="r" b="b"/>
              <a:pathLst>
                <a:path w="476" h="1519" extrusionOk="0">
                  <a:moveTo>
                    <a:pt x="1" y="1"/>
                  </a:moveTo>
                  <a:lnTo>
                    <a:pt x="1" y="1519"/>
                  </a:lnTo>
                  <a:lnTo>
                    <a:pt x="475" y="1519"/>
                  </a:lnTo>
                  <a:lnTo>
                    <a:pt x="47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8"/>
            <p:cNvSpPr/>
            <p:nvPr/>
          </p:nvSpPr>
          <p:spPr>
            <a:xfrm>
              <a:off x="73609" y="3502874"/>
              <a:ext cx="48838" cy="79683"/>
            </a:xfrm>
            <a:custGeom>
              <a:avLst/>
              <a:gdLst/>
              <a:ahLst/>
              <a:cxnLst/>
              <a:rect l="l" t="t" r="r" b="b"/>
              <a:pathLst>
                <a:path w="931" h="1519" extrusionOk="0">
                  <a:moveTo>
                    <a:pt x="1" y="1"/>
                  </a:moveTo>
                  <a:lnTo>
                    <a:pt x="1" y="1519"/>
                  </a:lnTo>
                  <a:lnTo>
                    <a:pt x="930" y="1519"/>
                  </a:lnTo>
                  <a:lnTo>
                    <a:pt x="930"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8"/>
            <p:cNvSpPr/>
            <p:nvPr/>
          </p:nvSpPr>
          <p:spPr>
            <a:xfrm>
              <a:off x="98474" y="3502874"/>
              <a:ext cx="23973" cy="79683"/>
            </a:xfrm>
            <a:custGeom>
              <a:avLst/>
              <a:gdLst/>
              <a:ahLst/>
              <a:cxnLst/>
              <a:rect l="l" t="t" r="r" b="b"/>
              <a:pathLst>
                <a:path w="457" h="1519" extrusionOk="0">
                  <a:moveTo>
                    <a:pt x="1" y="1"/>
                  </a:moveTo>
                  <a:lnTo>
                    <a:pt x="1"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8"/>
            <p:cNvSpPr/>
            <p:nvPr/>
          </p:nvSpPr>
          <p:spPr>
            <a:xfrm>
              <a:off x="255794" y="3230147"/>
              <a:ext cx="47789" cy="79683"/>
            </a:xfrm>
            <a:custGeom>
              <a:avLst/>
              <a:gdLst/>
              <a:ahLst/>
              <a:cxnLst/>
              <a:rect l="l" t="t" r="r" b="b"/>
              <a:pathLst>
                <a:path w="911" h="1519" extrusionOk="0">
                  <a:moveTo>
                    <a:pt x="0" y="0"/>
                  </a:moveTo>
                  <a:lnTo>
                    <a:pt x="0" y="1518"/>
                  </a:lnTo>
                  <a:lnTo>
                    <a:pt x="911" y="1518"/>
                  </a:lnTo>
                  <a:lnTo>
                    <a:pt x="9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8"/>
            <p:cNvSpPr/>
            <p:nvPr/>
          </p:nvSpPr>
          <p:spPr>
            <a:xfrm>
              <a:off x="279662" y="3230147"/>
              <a:ext cx="23921" cy="79683"/>
            </a:xfrm>
            <a:custGeom>
              <a:avLst/>
              <a:gdLst/>
              <a:ahLst/>
              <a:cxnLst/>
              <a:rect l="l" t="t" r="r" b="b"/>
              <a:pathLst>
                <a:path w="456" h="1519" extrusionOk="0">
                  <a:moveTo>
                    <a:pt x="1" y="0"/>
                  </a:moveTo>
                  <a:lnTo>
                    <a:pt x="1" y="1518"/>
                  </a:lnTo>
                  <a:lnTo>
                    <a:pt x="456" y="1518"/>
                  </a:lnTo>
                  <a:lnTo>
                    <a:pt x="4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8"/>
            <p:cNvSpPr/>
            <p:nvPr/>
          </p:nvSpPr>
          <p:spPr>
            <a:xfrm>
              <a:off x="325458" y="3230147"/>
              <a:ext cx="47841" cy="79683"/>
            </a:xfrm>
            <a:custGeom>
              <a:avLst/>
              <a:gdLst/>
              <a:ahLst/>
              <a:cxnLst/>
              <a:rect l="l" t="t" r="r" b="b"/>
              <a:pathLst>
                <a:path w="912" h="1519" extrusionOk="0">
                  <a:moveTo>
                    <a:pt x="0" y="0"/>
                  </a:moveTo>
                  <a:lnTo>
                    <a:pt x="0" y="1518"/>
                  </a:lnTo>
                  <a:lnTo>
                    <a:pt x="911" y="1518"/>
                  </a:lnTo>
                  <a:lnTo>
                    <a:pt x="9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8"/>
            <p:cNvSpPr/>
            <p:nvPr/>
          </p:nvSpPr>
          <p:spPr>
            <a:xfrm>
              <a:off x="349326" y="3230147"/>
              <a:ext cx="23973" cy="79683"/>
            </a:xfrm>
            <a:custGeom>
              <a:avLst/>
              <a:gdLst/>
              <a:ahLst/>
              <a:cxnLst/>
              <a:rect l="l" t="t" r="r" b="b"/>
              <a:pathLst>
                <a:path w="457" h="1519" extrusionOk="0">
                  <a:moveTo>
                    <a:pt x="1" y="0"/>
                  </a:moveTo>
                  <a:lnTo>
                    <a:pt x="1" y="1518"/>
                  </a:lnTo>
                  <a:lnTo>
                    <a:pt x="456" y="1518"/>
                  </a:lnTo>
                  <a:lnTo>
                    <a:pt x="4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8"/>
            <p:cNvSpPr/>
            <p:nvPr/>
          </p:nvSpPr>
          <p:spPr>
            <a:xfrm>
              <a:off x="-842194" y="3675092"/>
              <a:ext cx="1131875" cy="99564"/>
            </a:xfrm>
            <a:custGeom>
              <a:avLst/>
              <a:gdLst/>
              <a:ahLst/>
              <a:cxnLst/>
              <a:rect l="l" t="t" r="r" b="b"/>
              <a:pathLst>
                <a:path w="21577" h="1898" extrusionOk="0">
                  <a:moveTo>
                    <a:pt x="1" y="0"/>
                  </a:moveTo>
                  <a:lnTo>
                    <a:pt x="361" y="285"/>
                  </a:lnTo>
                  <a:lnTo>
                    <a:pt x="760" y="551"/>
                  </a:lnTo>
                  <a:lnTo>
                    <a:pt x="1177" y="797"/>
                  </a:lnTo>
                  <a:lnTo>
                    <a:pt x="1595" y="1044"/>
                  </a:lnTo>
                  <a:lnTo>
                    <a:pt x="2050" y="1272"/>
                  </a:lnTo>
                  <a:lnTo>
                    <a:pt x="2525" y="1499"/>
                  </a:lnTo>
                  <a:lnTo>
                    <a:pt x="3018" y="1708"/>
                  </a:lnTo>
                  <a:lnTo>
                    <a:pt x="3511" y="1898"/>
                  </a:lnTo>
                  <a:lnTo>
                    <a:pt x="18047" y="1898"/>
                  </a:lnTo>
                  <a:lnTo>
                    <a:pt x="18559" y="1708"/>
                  </a:lnTo>
                  <a:lnTo>
                    <a:pt x="19053" y="1499"/>
                  </a:lnTo>
                  <a:lnTo>
                    <a:pt x="19508" y="1272"/>
                  </a:lnTo>
                  <a:lnTo>
                    <a:pt x="19963" y="1044"/>
                  </a:lnTo>
                  <a:lnTo>
                    <a:pt x="20400" y="797"/>
                  </a:lnTo>
                  <a:lnTo>
                    <a:pt x="20817" y="551"/>
                  </a:lnTo>
                  <a:lnTo>
                    <a:pt x="21197" y="285"/>
                  </a:lnTo>
                  <a:lnTo>
                    <a:pt x="21576" y="0"/>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8"/>
            <p:cNvSpPr/>
            <p:nvPr/>
          </p:nvSpPr>
          <p:spPr>
            <a:xfrm>
              <a:off x="-1325957" y="2913566"/>
              <a:ext cx="448984" cy="485861"/>
            </a:xfrm>
            <a:custGeom>
              <a:avLst/>
              <a:gdLst/>
              <a:ahLst/>
              <a:cxnLst/>
              <a:rect l="l" t="t" r="r" b="b"/>
              <a:pathLst>
                <a:path w="8559" h="9262" extrusionOk="0">
                  <a:moveTo>
                    <a:pt x="1" y="1"/>
                  </a:moveTo>
                  <a:lnTo>
                    <a:pt x="7173" y="8293"/>
                  </a:lnTo>
                  <a:lnTo>
                    <a:pt x="7136" y="8711"/>
                  </a:lnTo>
                  <a:lnTo>
                    <a:pt x="7173" y="8730"/>
                  </a:lnTo>
                  <a:lnTo>
                    <a:pt x="7060" y="8844"/>
                  </a:lnTo>
                  <a:lnTo>
                    <a:pt x="6984" y="8976"/>
                  </a:lnTo>
                  <a:lnTo>
                    <a:pt x="6889" y="9109"/>
                  </a:lnTo>
                  <a:lnTo>
                    <a:pt x="6832" y="9261"/>
                  </a:lnTo>
                  <a:lnTo>
                    <a:pt x="8559" y="8711"/>
                  </a:lnTo>
                  <a:lnTo>
                    <a:pt x="7933" y="8198"/>
                  </a:lnTo>
                  <a:lnTo>
                    <a:pt x="1"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8"/>
            <p:cNvSpPr/>
            <p:nvPr/>
          </p:nvSpPr>
          <p:spPr>
            <a:xfrm>
              <a:off x="-974544" y="3354576"/>
              <a:ext cx="320568" cy="186172"/>
            </a:xfrm>
            <a:custGeom>
              <a:avLst/>
              <a:gdLst/>
              <a:ahLst/>
              <a:cxnLst/>
              <a:rect l="l" t="t" r="r" b="b"/>
              <a:pathLst>
                <a:path w="6111" h="3549" extrusionOk="0">
                  <a:moveTo>
                    <a:pt x="456" y="0"/>
                  </a:moveTo>
                  <a:lnTo>
                    <a:pt x="437" y="304"/>
                  </a:lnTo>
                  <a:lnTo>
                    <a:pt x="474" y="323"/>
                  </a:lnTo>
                  <a:lnTo>
                    <a:pt x="361" y="437"/>
                  </a:lnTo>
                  <a:lnTo>
                    <a:pt x="285" y="569"/>
                  </a:lnTo>
                  <a:lnTo>
                    <a:pt x="190" y="702"/>
                  </a:lnTo>
                  <a:lnTo>
                    <a:pt x="133" y="854"/>
                  </a:lnTo>
                  <a:lnTo>
                    <a:pt x="76" y="1006"/>
                  </a:lnTo>
                  <a:lnTo>
                    <a:pt x="38" y="1177"/>
                  </a:lnTo>
                  <a:lnTo>
                    <a:pt x="0" y="1347"/>
                  </a:lnTo>
                  <a:lnTo>
                    <a:pt x="0" y="1518"/>
                  </a:lnTo>
                  <a:lnTo>
                    <a:pt x="19" y="1765"/>
                  </a:lnTo>
                  <a:lnTo>
                    <a:pt x="0" y="1765"/>
                  </a:lnTo>
                  <a:lnTo>
                    <a:pt x="0" y="1993"/>
                  </a:lnTo>
                  <a:lnTo>
                    <a:pt x="19" y="2220"/>
                  </a:lnTo>
                  <a:lnTo>
                    <a:pt x="57" y="2448"/>
                  </a:lnTo>
                  <a:lnTo>
                    <a:pt x="114" y="2676"/>
                  </a:lnTo>
                  <a:lnTo>
                    <a:pt x="152" y="2903"/>
                  </a:lnTo>
                  <a:lnTo>
                    <a:pt x="228" y="3112"/>
                  </a:lnTo>
                  <a:lnTo>
                    <a:pt x="399" y="3549"/>
                  </a:lnTo>
                  <a:lnTo>
                    <a:pt x="4346" y="3549"/>
                  </a:lnTo>
                  <a:lnTo>
                    <a:pt x="4516" y="3530"/>
                  </a:lnTo>
                  <a:lnTo>
                    <a:pt x="4687" y="3511"/>
                  </a:lnTo>
                  <a:lnTo>
                    <a:pt x="4858" y="3454"/>
                  </a:lnTo>
                  <a:lnTo>
                    <a:pt x="5029" y="3397"/>
                  </a:lnTo>
                  <a:lnTo>
                    <a:pt x="5180" y="3321"/>
                  </a:lnTo>
                  <a:lnTo>
                    <a:pt x="5332" y="3245"/>
                  </a:lnTo>
                  <a:lnTo>
                    <a:pt x="5465" y="3131"/>
                  </a:lnTo>
                  <a:lnTo>
                    <a:pt x="5579" y="3017"/>
                  </a:lnTo>
                  <a:lnTo>
                    <a:pt x="5712" y="2903"/>
                  </a:lnTo>
                  <a:lnTo>
                    <a:pt x="5807" y="2771"/>
                  </a:lnTo>
                  <a:lnTo>
                    <a:pt x="5902" y="2619"/>
                  </a:lnTo>
                  <a:lnTo>
                    <a:pt x="5958" y="2467"/>
                  </a:lnTo>
                  <a:lnTo>
                    <a:pt x="6034" y="2296"/>
                  </a:lnTo>
                  <a:lnTo>
                    <a:pt x="6072" y="2125"/>
                  </a:lnTo>
                  <a:lnTo>
                    <a:pt x="6091" y="1955"/>
                  </a:lnTo>
                  <a:lnTo>
                    <a:pt x="6110" y="1765"/>
                  </a:lnTo>
                  <a:lnTo>
                    <a:pt x="6091" y="1594"/>
                  </a:lnTo>
                  <a:lnTo>
                    <a:pt x="6072" y="1423"/>
                  </a:lnTo>
                  <a:lnTo>
                    <a:pt x="6034" y="1253"/>
                  </a:lnTo>
                  <a:lnTo>
                    <a:pt x="5958" y="1082"/>
                  </a:lnTo>
                  <a:lnTo>
                    <a:pt x="5902" y="930"/>
                  </a:lnTo>
                  <a:lnTo>
                    <a:pt x="5807" y="778"/>
                  </a:lnTo>
                  <a:lnTo>
                    <a:pt x="5712" y="645"/>
                  </a:lnTo>
                  <a:lnTo>
                    <a:pt x="5579" y="513"/>
                  </a:lnTo>
                  <a:lnTo>
                    <a:pt x="5465" y="399"/>
                  </a:lnTo>
                  <a:lnTo>
                    <a:pt x="5332" y="304"/>
                  </a:lnTo>
                  <a:lnTo>
                    <a:pt x="5180" y="209"/>
                  </a:lnTo>
                  <a:lnTo>
                    <a:pt x="5029" y="133"/>
                  </a:lnTo>
                  <a:lnTo>
                    <a:pt x="4858" y="76"/>
                  </a:lnTo>
                  <a:lnTo>
                    <a:pt x="4687" y="38"/>
                  </a:lnTo>
                  <a:lnTo>
                    <a:pt x="4516" y="19"/>
                  </a:lnTo>
                  <a:lnTo>
                    <a:pt x="4346" y="0"/>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8"/>
            <p:cNvSpPr/>
            <p:nvPr/>
          </p:nvSpPr>
          <p:spPr>
            <a:xfrm>
              <a:off x="-412147" y="3447112"/>
              <a:ext cx="834232" cy="20983"/>
            </a:xfrm>
            <a:custGeom>
              <a:avLst/>
              <a:gdLst/>
              <a:ahLst/>
              <a:cxnLst/>
              <a:rect l="l" t="t" r="r" b="b"/>
              <a:pathLst>
                <a:path w="15903" h="400" extrusionOk="0">
                  <a:moveTo>
                    <a:pt x="0" y="1"/>
                  </a:moveTo>
                  <a:lnTo>
                    <a:pt x="0" y="399"/>
                  </a:lnTo>
                  <a:lnTo>
                    <a:pt x="15883" y="399"/>
                  </a:lnTo>
                  <a:lnTo>
                    <a:pt x="15902"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0" name="Google Shape;890;p8"/>
          <p:cNvGrpSpPr/>
          <p:nvPr/>
        </p:nvGrpSpPr>
        <p:grpSpPr>
          <a:xfrm>
            <a:off x="-16810" y="4362392"/>
            <a:ext cx="9177619" cy="781153"/>
            <a:chOff x="0" y="4362350"/>
            <a:chExt cx="9159300" cy="781153"/>
          </a:xfrm>
        </p:grpSpPr>
        <p:sp>
          <p:nvSpPr>
            <p:cNvPr id="891" name="Google Shape;891;p8"/>
            <p:cNvSpPr/>
            <p:nvPr/>
          </p:nvSpPr>
          <p:spPr>
            <a:xfrm>
              <a:off x="0" y="4362359"/>
              <a:ext cx="9143923" cy="310607"/>
            </a:xfrm>
            <a:custGeom>
              <a:avLst/>
              <a:gdLst/>
              <a:ahLst/>
              <a:cxnLst/>
              <a:rect l="l" t="t" r="r" b="b"/>
              <a:pathLst>
                <a:path w="91084" h="3094" fill="none" extrusionOk="0">
                  <a:moveTo>
                    <a:pt x="85581" y="1234"/>
                  </a:moveTo>
                  <a:lnTo>
                    <a:pt x="85581" y="1234"/>
                  </a:lnTo>
                  <a:lnTo>
                    <a:pt x="85334" y="1234"/>
                  </a:lnTo>
                  <a:lnTo>
                    <a:pt x="85106" y="1196"/>
                  </a:lnTo>
                  <a:lnTo>
                    <a:pt x="84898" y="1120"/>
                  </a:lnTo>
                  <a:lnTo>
                    <a:pt x="84727" y="1044"/>
                  </a:lnTo>
                  <a:lnTo>
                    <a:pt x="84556" y="950"/>
                  </a:lnTo>
                  <a:lnTo>
                    <a:pt x="84423" y="855"/>
                  </a:lnTo>
                  <a:lnTo>
                    <a:pt x="84139" y="627"/>
                  </a:lnTo>
                  <a:lnTo>
                    <a:pt x="83873" y="399"/>
                  </a:lnTo>
                  <a:lnTo>
                    <a:pt x="83721" y="285"/>
                  </a:lnTo>
                  <a:lnTo>
                    <a:pt x="83550" y="190"/>
                  </a:lnTo>
                  <a:lnTo>
                    <a:pt x="83379" y="115"/>
                  </a:lnTo>
                  <a:lnTo>
                    <a:pt x="83171" y="58"/>
                  </a:lnTo>
                  <a:lnTo>
                    <a:pt x="82962" y="20"/>
                  </a:lnTo>
                  <a:lnTo>
                    <a:pt x="82696" y="1"/>
                  </a:lnTo>
                  <a:lnTo>
                    <a:pt x="82696" y="1"/>
                  </a:lnTo>
                  <a:lnTo>
                    <a:pt x="82450" y="20"/>
                  </a:lnTo>
                  <a:lnTo>
                    <a:pt x="82222" y="58"/>
                  </a:lnTo>
                  <a:lnTo>
                    <a:pt x="82013" y="115"/>
                  </a:lnTo>
                  <a:lnTo>
                    <a:pt x="81842" y="190"/>
                  </a:lnTo>
                  <a:lnTo>
                    <a:pt x="81691" y="285"/>
                  </a:lnTo>
                  <a:lnTo>
                    <a:pt x="81539" y="399"/>
                  </a:lnTo>
                  <a:lnTo>
                    <a:pt x="81254" y="627"/>
                  </a:lnTo>
                  <a:lnTo>
                    <a:pt x="80989" y="855"/>
                  </a:lnTo>
                  <a:lnTo>
                    <a:pt x="80837" y="950"/>
                  </a:lnTo>
                  <a:lnTo>
                    <a:pt x="80666" y="1044"/>
                  </a:lnTo>
                  <a:lnTo>
                    <a:pt x="80495" y="1120"/>
                  </a:lnTo>
                  <a:lnTo>
                    <a:pt x="80286" y="1196"/>
                  </a:lnTo>
                  <a:lnTo>
                    <a:pt x="80078" y="1234"/>
                  </a:lnTo>
                  <a:lnTo>
                    <a:pt x="79812" y="1234"/>
                  </a:lnTo>
                  <a:lnTo>
                    <a:pt x="79812" y="1234"/>
                  </a:lnTo>
                  <a:lnTo>
                    <a:pt x="79565" y="1234"/>
                  </a:lnTo>
                  <a:lnTo>
                    <a:pt x="79338" y="1196"/>
                  </a:lnTo>
                  <a:lnTo>
                    <a:pt x="79129" y="1120"/>
                  </a:lnTo>
                  <a:lnTo>
                    <a:pt x="78958" y="1044"/>
                  </a:lnTo>
                  <a:lnTo>
                    <a:pt x="78806" y="950"/>
                  </a:lnTo>
                  <a:lnTo>
                    <a:pt x="78655" y="855"/>
                  </a:lnTo>
                  <a:lnTo>
                    <a:pt x="78370" y="627"/>
                  </a:lnTo>
                  <a:lnTo>
                    <a:pt x="78104" y="399"/>
                  </a:lnTo>
                  <a:lnTo>
                    <a:pt x="77952" y="285"/>
                  </a:lnTo>
                  <a:lnTo>
                    <a:pt x="77782" y="190"/>
                  </a:lnTo>
                  <a:lnTo>
                    <a:pt x="77611" y="115"/>
                  </a:lnTo>
                  <a:lnTo>
                    <a:pt x="77421" y="58"/>
                  </a:lnTo>
                  <a:lnTo>
                    <a:pt x="77193" y="20"/>
                  </a:lnTo>
                  <a:lnTo>
                    <a:pt x="76928" y="1"/>
                  </a:lnTo>
                  <a:lnTo>
                    <a:pt x="76928" y="1"/>
                  </a:lnTo>
                  <a:lnTo>
                    <a:pt x="76681" y="20"/>
                  </a:lnTo>
                  <a:lnTo>
                    <a:pt x="76453" y="58"/>
                  </a:lnTo>
                  <a:lnTo>
                    <a:pt x="76264" y="115"/>
                  </a:lnTo>
                  <a:lnTo>
                    <a:pt x="76074" y="190"/>
                  </a:lnTo>
                  <a:lnTo>
                    <a:pt x="75922" y="285"/>
                  </a:lnTo>
                  <a:lnTo>
                    <a:pt x="75770" y="399"/>
                  </a:lnTo>
                  <a:lnTo>
                    <a:pt x="75486" y="627"/>
                  </a:lnTo>
                  <a:lnTo>
                    <a:pt x="75220" y="855"/>
                  </a:lnTo>
                  <a:lnTo>
                    <a:pt x="75068" y="950"/>
                  </a:lnTo>
                  <a:lnTo>
                    <a:pt x="74916" y="1044"/>
                  </a:lnTo>
                  <a:lnTo>
                    <a:pt x="74727" y="1120"/>
                  </a:lnTo>
                  <a:lnTo>
                    <a:pt x="74537" y="1196"/>
                  </a:lnTo>
                  <a:lnTo>
                    <a:pt x="74309" y="1234"/>
                  </a:lnTo>
                  <a:lnTo>
                    <a:pt x="74043" y="1234"/>
                  </a:lnTo>
                  <a:lnTo>
                    <a:pt x="74043" y="1234"/>
                  </a:lnTo>
                  <a:lnTo>
                    <a:pt x="73797" y="1234"/>
                  </a:lnTo>
                  <a:lnTo>
                    <a:pt x="73569" y="1196"/>
                  </a:lnTo>
                  <a:lnTo>
                    <a:pt x="73379" y="1120"/>
                  </a:lnTo>
                  <a:lnTo>
                    <a:pt x="73189" y="1044"/>
                  </a:lnTo>
                  <a:lnTo>
                    <a:pt x="73038" y="950"/>
                  </a:lnTo>
                  <a:lnTo>
                    <a:pt x="72886" y="855"/>
                  </a:lnTo>
                  <a:lnTo>
                    <a:pt x="72601" y="627"/>
                  </a:lnTo>
                  <a:lnTo>
                    <a:pt x="72336" y="399"/>
                  </a:lnTo>
                  <a:lnTo>
                    <a:pt x="72184" y="285"/>
                  </a:lnTo>
                  <a:lnTo>
                    <a:pt x="72032" y="190"/>
                  </a:lnTo>
                  <a:lnTo>
                    <a:pt x="71842" y="115"/>
                  </a:lnTo>
                  <a:lnTo>
                    <a:pt x="71652" y="58"/>
                  </a:lnTo>
                  <a:lnTo>
                    <a:pt x="71425" y="20"/>
                  </a:lnTo>
                  <a:lnTo>
                    <a:pt x="71159" y="1"/>
                  </a:lnTo>
                  <a:lnTo>
                    <a:pt x="71159" y="1"/>
                  </a:lnTo>
                  <a:lnTo>
                    <a:pt x="70912" y="20"/>
                  </a:lnTo>
                  <a:lnTo>
                    <a:pt x="70704" y="58"/>
                  </a:lnTo>
                  <a:lnTo>
                    <a:pt x="70495" y="115"/>
                  </a:lnTo>
                  <a:lnTo>
                    <a:pt x="70324" y="190"/>
                  </a:lnTo>
                  <a:lnTo>
                    <a:pt x="70172" y="285"/>
                  </a:lnTo>
                  <a:lnTo>
                    <a:pt x="70021" y="380"/>
                  </a:lnTo>
                  <a:lnTo>
                    <a:pt x="69755" y="608"/>
                  </a:lnTo>
                  <a:lnTo>
                    <a:pt x="69489" y="817"/>
                  </a:lnTo>
                  <a:lnTo>
                    <a:pt x="69337" y="931"/>
                  </a:lnTo>
                  <a:lnTo>
                    <a:pt x="69186" y="1025"/>
                  </a:lnTo>
                  <a:lnTo>
                    <a:pt x="69015" y="1101"/>
                  </a:lnTo>
                  <a:lnTo>
                    <a:pt x="68825" y="1177"/>
                  </a:lnTo>
                  <a:lnTo>
                    <a:pt x="68616" y="1215"/>
                  </a:lnTo>
                  <a:lnTo>
                    <a:pt x="68389" y="1234"/>
                  </a:lnTo>
                  <a:lnTo>
                    <a:pt x="68389" y="1234"/>
                  </a:lnTo>
                  <a:lnTo>
                    <a:pt x="68389" y="1234"/>
                  </a:lnTo>
                  <a:lnTo>
                    <a:pt x="68161" y="1215"/>
                  </a:lnTo>
                  <a:lnTo>
                    <a:pt x="67952" y="1158"/>
                  </a:lnTo>
                  <a:lnTo>
                    <a:pt x="67762" y="1101"/>
                  </a:lnTo>
                  <a:lnTo>
                    <a:pt x="67592" y="1025"/>
                  </a:lnTo>
                  <a:lnTo>
                    <a:pt x="67440" y="931"/>
                  </a:lnTo>
                  <a:lnTo>
                    <a:pt x="67307" y="817"/>
                  </a:lnTo>
                  <a:lnTo>
                    <a:pt x="67041" y="589"/>
                  </a:lnTo>
                  <a:lnTo>
                    <a:pt x="66757" y="380"/>
                  </a:lnTo>
                  <a:lnTo>
                    <a:pt x="66624" y="285"/>
                  </a:lnTo>
                  <a:lnTo>
                    <a:pt x="66453" y="190"/>
                  </a:lnTo>
                  <a:lnTo>
                    <a:pt x="66282" y="115"/>
                  </a:lnTo>
                  <a:lnTo>
                    <a:pt x="66093" y="58"/>
                  </a:lnTo>
                  <a:lnTo>
                    <a:pt x="65865" y="20"/>
                  </a:lnTo>
                  <a:lnTo>
                    <a:pt x="65618" y="1"/>
                  </a:lnTo>
                  <a:lnTo>
                    <a:pt x="65618" y="1"/>
                  </a:lnTo>
                  <a:lnTo>
                    <a:pt x="65371" y="20"/>
                  </a:lnTo>
                  <a:lnTo>
                    <a:pt x="65144" y="58"/>
                  </a:lnTo>
                  <a:lnTo>
                    <a:pt x="64954" y="115"/>
                  </a:lnTo>
                  <a:lnTo>
                    <a:pt x="64764" y="190"/>
                  </a:lnTo>
                  <a:lnTo>
                    <a:pt x="64612" y="285"/>
                  </a:lnTo>
                  <a:lnTo>
                    <a:pt x="64461" y="399"/>
                  </a:lnTo>
                  <a:lnTo>
                    <a:pt x="64176" y="627"/>
                  </a:lnTo>
                  <a:lnTo>
                    <a:pt x="63910" y="855"/>
                  </a:lnTo>
                  <a:lnTo>
                    <a:pt x="63759" y="950"/>
                  </a:lnTo>
                  <a:lnTo>
                    <a:pt x="63588" y="1044"/>
                  </a:lnTo>
                  <a:lnTo>
                    <a:pt x="63417" y="1120"/>
                  </a:lnTo>
                  <a:lnTo>
                    <a:pt x="63227" y="1196"/>
                  </a:lnTo>
                  <a:lnTo>
                    <a:pt x="63000" y="1234"/>
                  </a:lnTo>
                  <a:lnTo>
                    <a:pt x="62734" y="1234"/>
                  </a:lnTo>
                  <a:lnTo>
                    <a:pt x="62734" y="1234"/>
                  </a:lnTo>
                  <a:lnTo>
                    <a:pt x="62487" y="1234"/>
                  </a:lnTo>
                  <a:lnTo>
                    <a:pt x="62259" y="1196"/>
                  </a:lnTo>
                  <a:lnTo>
                    <a:pt x="62070" y="1120"/>
                  </a:lnTo>
                  <a:lnTo>
                    <a:pt x="61880" y="1044"/>
                  </a:lnTo>
                  <a:lnTo>
                    <a:pt x="61728" y="950"/>
                  </a:lnTo>
                  <a:lnTo>
                    <a:pt x="61576" y="855"/>
                  </a:lnTo>
                  <a:lnTo>
                    <a:pt x="61292" y="627"/>
                  </a:lnTo>
                  <a:lnTo>
                    <a:pt x="61026" y="399"/>
                  </a:lnTo>
                  <a:lnTo>
                    <a:pt x="60874" y="285"/>
                  </a:lnTo>
                  <a:lnTo>
                    <a:pt x="60703" y="190"/>
                  </a:lnTo>
                  <a:lnTo>
                    <a:pt x="60533" y="115"/>
                  </a:lnTo>
                  <a:lnTo>
                    <a:pt x="60343" y="58"/>
                  </a:lnTo>
                  <a:lnTo>
                    <a:pt x="60115" y="20"/>
                  </a:lnTo>
                  <a:lnTo>
                    <a:pt x="59850" y="1"/>
                  </a:lnTo>
                  <a:lnTo>
                    <a:pt x="59850" y="1"/>
                  </a:lnTo>
                  <a:lnTo>
                    <a:pt x="59603" y="20"/>
                  </a:lnTo>
                  <a:lnTo>
                    <a:pt x="59375" y="58"/>
                  </a:lnTo>
                  <a:lnTo>
                    <a:pt x="59185" y="115"/>
                  </a:lnTo>
                  <a:lnTo>
                    <a:pt x="58996" y="190"/>
                  </a:lnTo>
                  <a:lnTo>
                    <a:pt x="58844" y="285"/>
                  </a:lnTo>
                  <a:lnTo>
                    <a:pt x="58692" y="399"/>
                  </a:lnTo>
                  <a:lnTo>
                    <a:pt x="58407" y="627"/>
                  </a:lnTo>
                  <a:lnTo>
                    <a:pt x="58142" y="855"/>
                  </a:lnTo>
                  <a:lnTo>
                    <a:pt x="57990" y="950"/>
                  </a:lnTo>
                  <a:lnTo>
                    <a:pt x="57838" y="1044"/>
                  </a:lnTo>
                  <a:lnTo>
                    <a:pt x="57648" y="1120"/>
                  </a:lnTo>
                  <a:lnTo>
                    <a:pt x="57459" y="1196"/>
                  </a:lnTo>
                  <a:lnTo>
                    <a:pt x="57231" y="1234"/>
                  </a:lnTo>
                  <a:lnTo>
                    <a:pt x="56965" y="1234"/>
                  </a:lnTo>
                  <a:lnTo>
                    <a:pt x="56965" y="1234"/>
                  </a:lnTo>
                  <a:lnTo>
                    <a:pt x="56719" y="1234"/>
                  </a:lnTo>
                  <a:lnTo>
                    <a:pt x="56491" y="1196"/>
                  </a:lnTo>
                  <a:lnTo>
                    <a:pt x="56301" y="1120"/>
                  </a:lnTo>
                  <a:lnTo>
                    <a:pt x="56111" y="1044"/>
                  </a:lnTo>
                  <a:lnTo>
                    <a:pt x="55960" y="950"/>
                  </a:lnTo>
                  <a:lnTo>
                    <a:pt x="55808" y="855"/>
                  </a:lnTo>
                  <a:lnTo>
                    <a:pt x="55542" y="627"/>
                  </a:lnTo>
                  <a:lnTo>
                    <a:pt x="55257" y="399"/>
                  </a:lnTo>
                  <a:lnTo>
                    <a:pt x="55106" y="285"/>
                  </a:lnTo>
                  <a:lnTo>
                    <a:pt x="54954" y="190"/>
                  </a:lnTo>
                  <a:lnTo>
                    <a:pt x="54764" y="115"/>
                  </a:lnTo>
                  <a:lnTo>
                    <a:pt x="54574" y="58"/>
                  </a:lnTo>
                  <a:lnTo>
                    <a:pt x="54347" y="20"/>
                  </a:lnTo>
                  <a:lnTo>
                    <a:pt x="54100" y="1"/>
                  </a:lnTo>
                  <a:lnTo>
                    <a:pt x="54100" y="1"/>
                  </a:lnTo>
                  <a:lnTo>
                    <a:pt x="53834" y="20"/>
                  </a:lnTo>
                  <a:lnTo>
                    <a:pt x="53607" y="58"/>
                  </a:lnTo>
                  <a:lnTo>
                    <a:pt x="53417" y="115"/>
                  </a:lnTo>
                  <a:lnTo>
                    <a:pt x="53227" y="190"/>
                  </a:lnTo>
                  <a:lnTo>
                    <a:pt x="53075" y="285"/>
                  </a:lnTo>
                  <a:lnTo>
                    <a:pt x="52923" y="399"/>
                  </a:lnTo>
                  <a:lnTo>
                    <a:pt x="52658" y="627"/>
                  </a:lnTo>
                  <a:lnTo>
                    <a:pt x="52373" y="855"/>
                  </a:lnTo>
                  <a:lnTo>
                    <a:pt x="52221" y="950"/>
                  </a:lnTo>
                  <a:lnTo>
                    <a:pt x="52069" y="1044"/>
                  </a:lnTo>
                  <a:lnTo>
                    <a:pt x="51880" y="1120"/>
                  </a:lnTo>
                  <a:lnTo>
                    <a:pt x="51690" y="1196"/>
                  </a:lnTo>
                  <a:lnTo>
                    <a:pt x="51462" y="1234"/>
                  </a:lnTo>
                  <a:lnTo>
                    <a:pt x="51216" y="1234"/>
                  </a:lnTo>
                  <a:lnTo>
                    <a:pt x="51216" y="1234"/>
                  </a:lnTo>
                  <a:lnTo>
                    <a:pt x="50950" y="1234"/>
                  </a:lnTo>
                  <a:lnTo>
                    <a:pt x="50722" y="1196"/>
                  </a:lnTo>
                  <a:lnTo>
                    <a:pt x="50532" y="1120"/>
                  </a:lnTo>
                  <a:lnTo>
                    <a:pt x="50362" y="1044"/>
                  </a:lnTo>
                  <a:lnTo>
                    <a:pt x="50191" y="950"/>
                  </a:lnTo>
                  <a:lnTo>
                    <a:pt x="50039" y="855"/>
                  </a:lnTo>
                  <a:lnTo>
                    <a:pt x="49773" y="627"/>
                  </a:lnTo>
                  <a:lnTo>
                    <a:pt x="49489" y="399"/>
                  </a:lnTo>
                  <a:lnTo>
                    <a:pt x="49337" y="285"/>
                  </a:lnTo>
                  <a:lnTo>
                    <a:pt x="49185" y="190"/>
                  </a:lnTo>
                  <a:lnTo>
                    <a:pt x="48995" y="115"/>
                  </a:lnTo>
                  <a:lnTo>
                    <a:pt x="48806" y="58"/>
                  </a:lnTo>
                  <a:lnTo>
                    <a:pt x="48578" y="20"/>
                  </a:lnTo>
                  <a:lnTo>
                    <a:pt x="48331" y="1"/>
                  </a:lnTo>
                  <a:lnTo>
                    <a:pt x="48331" y="1"/>
                  </a:lnTo>
                  <a:lnTo>
                    <a:pt x="48085" y="20"/>
                  </a:lnTo>
                  <a:lnTo>
                    <a:pt x="47857" y="58"/>
                  </a:lnTo>
                  <a:lnTo>
                    <a:pt x="47667" y="115"/>
                  </a:lnTo>
                  <a:lnTo>
                    <a:pt x="47477" y="190"/>
                  </a:lnTo>
                  <a:lnTo>
                    <a:pt x="47326" y="285"/>
                  </a:lnTo>
                  <a:lnTo>
                    <a:pt x="47174" y="380"/>
                  </a:lnTo>
                  <a:lnTo>
                    <a:pt x="46908" y="608"/>
                  </a:lnTo>
                  <a:lnTo>
                    <a:pt x="46642" y="817"/>
                  </a:lnTo>
                  <a:lnTo>
                    <a:pt x="46491" y="931"/>
                  </a:lnTo>
                  <a:lnTo>
                    <a:pt x="46339" y="1025"/>
                  </a:lnTo>
                  <a:lnTo>
                    <a:pt x="46187" y="1101"/>
                  </a:lnTo>
                  <a:lnTo>
                    <a:pt x="45997" y="1177"/>
                  </a:lnTo>
                  <a:lnTo>
                    <a:pt x="45788" y="1215"/>
                  </a:lnTo>
                  <a:lnTo>
                    <a:pt x="45542" y="1234"/>
                  </a:lnTo>
                  <a:lnTo>
                    <a:pt x="45542" y="1234"/>
                  </a:lnTo>
                  <a:lnTo>
                    <a:pt x="45542" y="1234"/>
                  </a:lnTo>
                  <a:lnTo>
                    <a:pt x="45314" y="1215"/>
                  </a:lnTo>
                  <a:lnTo>
                    <a:pt x="45105" y="1158"/>
                  </a:lnTo>
                  <a:lnTo>
                    <a:pt x="44916" y="1101"/>
                  </a:lnTo>
                  <a:lnTo>
                    <a:pt x="44745" y="1025"/>
                  </a:lnTo>
                  <a:lnTo>
                    <a:pt x="44593" y="931"/>
                  </a:lnTo>
                  <a:lnTo>
                    <a:pt x="44460" y="817"/>
                  </a:lnTo>
                  <a:lnTo>
                    <a:pt x="44195" y="589"/>
                  </a:lnTo>
                  <a:lnTo>
                    <a:pt x="43929" y="380"/>
                  </a:lnTo>
                  <a:lnTo>
                    <a:pt x="43777" y="285"/>
                  </a:lnTo>
                  <a:lnTo>
                    <a:pt x="43625" y="190"/>
                  </a:lnTo>
                  <a:lnTo>
                    <a:pt x="43436" y="115"/>
                  </a:lnTo>
                  <a:lnTo>
                    <a:pt x="43246" y="58"/>
                  </a:lnTo>
                  <a:lnTo>
                    <a:pt x="43018" y="20"/>
                  </a:lnTo>
                  <a:lnTo>
                    <a:pt x="42771" y="1"/>
                  </a:lnTo>
                  <a:lnTo>
                    <a:pt x="42771" y="1"/>
                  </a:lnTo>
                  <a:lnTo>
                    <a:pt x="42525" y="20"/>
                  </a:lnTo>
                  <a:lnTo>
                    <a:pt x="42297" y="58"/>
                  </a:lnTo>
                  <a:lnTo>
                    <a:pt x="42107" y="115"/>
                  </a:lnTo>
                  <a:lnTo>
                    <a:pt x="41917" y="190"/>
                  </a:lnTo>
                  <a:lnTo>
                    <a:pt x="41766" y="285"/>
                  </a:lnTo>
                  <a:lnTo>
                    <a:pt x="41614" y="399"/>
                  </a:lnTo>
                  <a:lnTo>
                    <a:pt x="41348" y="627"/>
                  </a:lnTo>
                  <a:lnTo>
                    <a:pt x="41064" y="855"/>
                  </a:lnTo>
                  <a:lnTo>
                    <a:pt x="40912" y="950"/>
                  </a:lnTo>
                  <a:lnTo>
                    <a:pt x="40760" y="1044"/>
                  </a:lnTo>
                  <a:lnTo>
                    <a:pt x="40570" y="1120"/>
                  </a:lnTo>
                  <a:lnTo>
                    <a:pt x="40380" y="1196"/>
                  </a:lnTo>
                  <a:lnTo>
                    <a:pt x="40153" y="1234"/>
                  </a:lnTo>
                  <a:lnTo>
                    <a:pt x="39906" y="1234"/>
                  </a:lnTo>
                  <a:lnTo>
                    <a:pt x="39906" y="1234"/>
                  </a:lnTo>
                  <a:lnTo>
                    <a:pt x="39640" y="1234"/>
                  </a:lnTo>
                  <a:lnTo>
                    <a:pt x="39413" y="1196"/>
                  </a:lnTo>
                  <a:lnTo>
                    <a:pt x="39223" y="1120"/>
                  </a:lnTo>
                  <a:lnTo>
                    <a:pt x="39033" y="1044"/>
                  </a:lnTo>
                  <a:lnTo>
                    <a:pt x="38881" y="950"/>
                  </a:lnTo>
                  <a:lnTo>
                    <a:pt x="38730" y="855"/>
                  </a:lnTo>
                  <a:lnTo>
                    <a:pt x="38464" y="627"/>
                  </a:lnTo>
                  <a:lnTo>
                    <a:pt x="38179" y="399"/>
                  </a:lnTo>
                  <a:lnTo>
                    <a:pt x="38027" y="285"/>
                  </a:lnTo>
                  <a:lnTo>
                    <a:pt x="37876" y="190"/>
                  </a:lnTo>
                  <a:lnTo>
                    <a:pt x="37686" y="115"/>
                  </a:lnTo>
                  <a:lnTo>
                    <a:pt x="37496" y="58"/>
                  </a:lnTo>
                  <a:lnTo>
                    <a:pt x="37268" y="20"/>
                  </a:lnTo>
                  <a:lnTo>
                    <a:pt x="37022" y="1"/>
                  </a:lnTo>
                  <a:lnTo>
                    <a:pt x="37022" y="1"/>
                  </a:lnTo>
                  <a:lnTo>
                    <a:pt x="36756" y="20"/>
                  </a:lnTo>
                  <a:lnTo>
                    <a:pt x="36528" y="58"/>
                  </a:lnTo>
                  <a:lnTo>
                    <a:pt x="36339" y="115"/>
                  </a:lnTo>
                  <a:lnTo>
                    <a:pt x="36168" y="190"/>
                  </a:lnTo>
                  <a:lnTo>
                    <a:pt x="35997" y="285"/>
                  </a:lnTo>
                  <a:lnTo>
                    <a:pt x="35845" y="399"/>
                  </a:lnTo>
                  <a:lnTo>
                    <a:pt x="35580" y="627"/>
                  </a:lnTo>
                  <a:lnTo>
                    <a:pt x="35295" y="855"/>
                  </a:lnTo>
                  <a:lnTo>
                    <a:pt x="35143" y="950"/>
                  </a:lnTo>
                  <a:lnTo>
                    <a:pt x="34991" y="1044"/>
                  </a:lnTo>
                  <a:lnTo>
                    <a:pt x="34802" y="1120"/>
                  </a:lnTo>
                  <a:lnTo>
                    <a:pt x="34612" y="1196"/>
                  </a:lnTo>
                  <a:lnTo>
                    <a:pt x="34384" y="1234"/>
                  </a:lnTo>
                  <a:lnTo>
                    <a:pt x="34137" y="1234"/>
                  </a:lnTo>
                  <a:lnTo>
                    <a:pt x="34137" y="1234"/>
                  </a:lnTo>
                  <a:lnTo>
                    <a:pt x="33872" y="1234"/>
                  </a:lnTo>
                  <a:lnTo>
                    <a:pt x="33644" y="1196"/>
                  </a:lnTo>
                  <a:lnTo>
                    <a:pt x="33454" y="1120"/>
                  </a:lnTo>
                  <a:lnTo>
                    <a:pt x="33283" y="1044"/>
                  </a:lnTo>
                  <a:lnTo>
                    <a:pt x="33113" y="950"/>
                  </a:lnTo>
                  <a:lnTo>
                    <a:pt x="32961" y="855"/>
                  </a:lnTo>
                  <a:lnTo>
                    <a:pt x="32695" y="627"/>
                  </a:lnTo>
                  <a:lnTo>
                    <a:pt x="32411" y="399"/>
                  </a:lnTo>
                  <a:lnTo>
                    <a:pt x="32259" y="285"/>
                  </a:lnTo>
                  <a:lnTo>
                    <a:pt x="32107" y="190"/>
                  </a:lnTo>
                  <a:lnTo>
                    <a:pt x="31936" y="115"/>
                  </a:lnTo>
                  <a:lnTo>
                    <a:pt x="31727" y="58"/>
                  </a:lnTo>
                  <a:lnTo>
                    <a:pt x="31500" y="20"/>
                  </a:lnTo>
                  <a:lnTo>
                    <a:pt x="31253" y="1"/>
                  </a:lnTo>
                  <a:lnTo>
                    <a:pt x="31253" y="1"/>
                  </a:lnTo>
                  <a:lnTo>
                    <a:pt x="30987" y="20"/>
                  </a:lnTo>
                  <a:lnTo>
                    <a:pt x="30779" y="58"/>
                  </a:lnTo>
                  <a:lnTo>
                    <a:pt x="30570" y="115"/>
                  </a:lnTo>
                  <a:lnTo>
                    <a:pt x="30399" y="190"/>
                  </a:lnTo>
                  <a:lnTo>
                    <a:pt x="30228" y="285"/>
                  </a:lnTo>
                  <a:lnTo>
                    <a:pt x="30077" y="399"/>
                  </a:lnTo>
                  <a:lnTo>
                    <a:pt x="29811" y="627"/>
                  </a:lnTo>
                  <a:lnTo>
                    <a:pt x="29526" y="855"/>
                  </a:lnTo>
                  <a:lnTo>
                    <a:pt x="29374" y="950"/>
                  </a:lnTo>
                  <a:lnTo>
                    <a:pt x="29223" y="1044"/>
                  </a:lnTo>
                  <a:lnTo>
                    <a:pt x="29052" y="1120"/>
                  </a:lnTo>
                  <a:lnTo>
                    <a:pt x="28843" y="1196"/>
                  </a:lnTo>
                  <a:lnTo>
                    <a:pt x="28615" y="1234"/>
                  </a:lnTo>
                  <a:lnTo>
                    <a:pt x="28369" y="1234"/>
                  </a:lnTo>
                  <a:lnTo>
                    <a:pt x="28369" y="1234"/>
                  </a:lnTo>
                  <a:lnTo>
                    <a:pt x="28122" y="1234"/>
                  </a:lnTo>
                  <a:lnTo>
                    <a:pt x="27894" y="1196"/>
                  </a:lnTo>
                  <a:lnTo>
                    <a:pt x="27686" y="1120"/>
                  </a:lnTo>
                  <a:lnTo>
                    <a:pt x="27515" y="1044"/>
                  </a:lnTo>
                  <a:lnTo>
                    <a:pt x="27344" y="950"/>
                  </a:lnTo>
                  <a:lnTo>
                    <a:pt x="27192" y="855"/>
                  </a:lnTo>
                  <a:lnTo>
                    <a:pt x="26927" y="627"/>
                  </a:lnTo>
                  <a:lnTo>
                    <a:pt x="26642" y="399"/>
                  </a:lnTo>
                  <a:lnTo>
                    <a:pt x="26509" y="285"/>
                  </a:lnTo>
                  <a:lnTo>
                    <a:pt x="26338" y="190"/>
                  </a:lnTo>
                  <a:lnTo>
                    <a:pt x="26168" y="115"/>
                  </a:lnTo>
                  <a:lnTo>
                    <a:pt x="25959" y="58"/>
                  </a:lnTo>
                  <a:lnTo>
                    <a:pt x="25731" y="20"/>
                  </a:lnTo>
                  <a:lnTo>
                    <a:pt x="25484" y="1"/>
                  </a:lnTo>
                  <a:lnTo>
                    <a:pt x="25484" y="1"/>
                  </a:lnTo>
                  <a:lnTo>
                    <a:pt x="25238" y="20"/>
                  </a:lnTo>
                  <a:lnTo>
                    <a:pt x="25010" y="58"/>
                  </a:lnTo>
                  <a:lnTo>
                    <a:pt x="24820" y="115"/>
                  </a:lnTo>
                  <a:lnTo>
                    <a:pt x="24650" y="190"/>
                  </a:lnTo>
                  <a:lnTo>
                    <a:pt x="24479" y="285"/>
                  </a:lnTo>
                  <a:lnTo>
                    <a:pt x="24346" y="380"/>
                  </a:lnTo>
                  <a:lnTo>
                    <a:pt x="24061" y="608"/>
                  </a:lnTo>
                  <a:lnTo>
                    <a:pt x="23796" y="817"/>
                  </a:lnTo>
                  <a:lnTo>
                    <a:pt x="23663" y="931"/>
                  </a:lnTo>
                  <a:lnTo>
                    <a:pt x="23511" y="1025"/>
                  </a:lnTo>
                  <a:lnTo>
                    <a:pt x="23340" y="1101"/>
                  </a:lnTo>
                  <a:lnTo>
                    <a:pt x="23150" y="1177"/>
                  </a:lnTo>
                  <a:lnTo>
                    <a:pt x="22942" y="1215"/>
                  </a:lnTo>
                  <a:lnTo>
                    <a:pt x="22695" y="1234"/>
                  </a:lnTo>
                  <a:lnTo>
                    <a:pt x="22695" y="1234"/>
                  </a:lnTo>
                  <a:lnTo>
                    <a:pt x="22695" y="1234"/>
                  </a:lnTo>
                  <a:lnTo>
                    <a:pt x="22467" y="1215"/>
                  </a:lnTo>
                  <a:lnTo>
                    <a:pt x="22259" y="1158"/>
                  </a:lnTo>
                  <a:lnTo>
                    <a:pt x="22069" y="1101"/>
                  </a:lnTo>
                  <a:lnTo>
                    <a:pt x="21917" y="1025"/>
                  </a:lnTo>
                  <a:lnTo>
                    <a:pt x="21765" y="931"/>
                  </a:lnTo>
                  <a:lnTo>
                    <a:pt x="21613" y="817"/>
                  </a:lnTo>
                  <a:lnTo>
                    <a:pt x="21348" y="589"/>
                  </a:lnTo>
                  <a:lnTo>
                    <a:pt x="21082" y="380"/>
                  </a:lnTo>
                  <a:lnTo>
                    <a:pt x="20930" y="285"/>
                  </a:lnTo>
                  <a:lnTo>
                    <a:pt x="20778" y="190"/>
                  </a:lnTo>
                  <a:lnTo>
                    <a:pt x="20608" y="115"/>
                  </a:lnTo>
                  <a:lnTo>
                    <a:pt x="20399" y="58"/>
                  </a:lnTo>
                  <a:lnTo>
                    <a:pt x="20190" y="20"/>
                  </a:lnTo>
                  <a:lnTo>
                    <a:pt x="19944" y="1"/>
                  </a:lnTo>
                  <a:lnTo>
                    <a:pt x="19944" y="1"/>
                  </a:lnTo>
                  <a:lnTo>
                    <a:pt x="19678" y="20"/>
                  </a:lnTo>
                  <a:lnTo>
                    <a:pt x="19450" y="58"/>
                  </a:lnTo>
                  <a:lnTo>
                    <a:pt x="19260" y="115"/>
                  </a:lnTo>
                  <a:lnTo>
                    <a:pt x="19090" y="190"/>
                  </a:lnTo>
                  <a:lnTo>
                    <a:pt x="18919" y="285"/>
                  </a:lnTo>
                  <a:lnTo>
                    <a:pt x="18767" y="399"/>
                  </a:lnTo>
                  <a:lnTo>
                    <a:pt x="18501" y="627"/>
                  </a:lnTo>
                  <a:lnTo>
                    <a:pt x="18217" y="855"/>
                  </a:lnTo>
                  <a:lnTo>
                    <a:pt x="18065" y="950"/>
                  </a:lnTo>
                  <a:lnTo>
                    <a:pt x="17913" y="1044"/>
                  </a:lnTo>
                  <a:lnTo>
                    <a:pt x="17742" y="1120"/>
                  </a:lnTo>
                  <a:lnTo>
                    <a:pt x="17534" y="1196"/>
                  </a:lnTo>
                  <a:lnTo>
                    <a:pt x="17306" y="1234"/>
                  </a:lnTo>
                  <a:lnTo>
                    <a:pt x="17059" y="1234"/>
                  </a:lnTo>
                  <a:lnTo>
                    <a:pt x="17059" y="1234"/>
                  </a:lnTo>
                  <a:lnTo>
                    <a:pt x="16794" y="1234"/>
                  </a:lnTo>
                  <a:lnTo>
                    <a:pt x="16585" y="1196"/>
                  </a:lnTo>
                  <a:lnTo>
                    <a:pt x="16376" y="1120"/>
                  </a:lnTo>
                  <a:lnTo>
                    <a:pt x="16205" y="1044"/>
                  </a:lnTo>
                  <a:lnTo>
                    <a:pt x="16035" y="950"/>
                  </a:lnTo>
                  <a:lnTo>
                    <a:pt x="15883" y="855"/>
                  </a:lnTo>
                  <a:lnTo>
                    <a:pt x="15617" y="627"/>
                  </a:lnTo>
                  <a:lnTo>
                    <a:pt x="15332" y="399"/>
                  </a:lnTo>
                  <a:lnTo>
                    <a:pt x="15181" y="285"/>
                  </a:lnTo>
                  <a:lnTo>
                    <a:pt x="15029" y="190"/>
                  </a:lnTo>
                  <a:lnTo>
                    <a:pt x="14858" y="115"/>
                  </a:lnTo>
                  <a:lnTo>
                    <a:pt x="14649" y="58"/>
                  </a:lnTo>
                  <a:lnTo>
                    <a:pt x="14422" y="20"/>
                  </a:lnTo>
                  <a:lnTo>
                    <a:pt x="14175" y="1"/>
                  </a:lnTo>
                  <a:lnTo>
                    <a:pt x="14175" y="1"/>
                  </a:lnTo>
                  <a:lnTo>
                    <a:pt x="13909" y="20"/>
                  </a:lnTo>
                  <a:lnTo>
                    <a:pt x="13700" y="58"/>
                  </a:lnTo>
                  <a:lnTo>
                    <a:pt x="13492" y="115"/>
                  </a:lnTo>
                  <a:lnTo>
                    <a:pt x="13321" y="190"/>
                  </a:lnTo>
                  <a:lnTo>
                    <a:pt x="13150" y="285"/>
                  </a:lnTo>
                  <a:lnTo>
                    <a:pt x="12998" y="399"/>
                  </a:lnTo>
                  <a:lnTo>
                    <a:pt x="12733" y="627"/>
                  </a:lnTo>
                  <a:lnTo>
                    <a:pt x="12448" y="855"/>
                  </a:lnTo>
                  <a:lnTo>
                    <a:pt x="12315" y="950"/>
                  </a:lnTo>
                  <a:lnTo>
                    <a:pt x="12144" y="1044"/>
                  </a:lnTo>
                  <a:lnTo>
                    <a:pt x="11974" y="1120"/>
                  </a:lnTo>
                  <a:lnTo>
                    <a:pt x="11765" y="1196"/>
                  </a:lnTo>
                  <a:lnTo>
                    <a:pt x="11537" y="1234"/>
                  </a:lnTo>
                  <a:lnTo>
                    <a:pt x="11291" y="1234"/>
                  </a:lnTo>
                  <a:lnTo>
                    <a:pt x="11291" y="1234"/>
                  </a:lnTo>
                  <a:lnTo>
                    <a:pt x="11044" y="1234"/>
                  </a:lnTo>
                  <a:lnTo>
                    <a:pt x="10816" y="1196"/>
                  </a:lnTo>
                  <a:lnTo>
                    <a:pt x="10607" y="1120"/>
                  </a:lnTo>
                  <a:lnTo>
                    <a:pt x="10437" y="1044"/>
                  </a:lnTo>
                  <a:lnTo>
                    <a:pt x="10266" y="950"/>
                  </a:lnTo>
                  <a:lnTo>
                    <a:pt x="10133" y="855"/>
                  </a:lnTo>
                  <a:lnTo>
                    <a:pt x="9848" y="627"/>
                  </a:lnTo>
                  <a:lnTo>
                    <a:pt x="9564" y="399"/>
                  </a:lnTo>
                  <a:lnTo>
                    <a:pt x="9431" y="285"/>
                  </a:lnTo>
                  <a:lnTo>
                    <a:pt x="9260" y="190"/>
                  </a:lnTo>
                  <a:lnTo>
                    <a:pt x="9089" y="115"/>
                  </a:lnTo>
                  <a:lnTo>
                    <a:pt x="8881" y="58"/>
                  </a:lnTo>
                  <a:lnTo>
                    <a:pt x="8653" y="20"/>
                  </a:lnTo>
                  <a:lnTo>
                    <a:pt x="8406" y="1"/>
                  </a:lnTo>
                  <a:lnTo>
                    <a:pt x="8406" y="1"/>
                  </a:lnTo>
                  <a:lnTo>
                    <a:pt x="8160" y="20"/>
                  </a:lnTo>
                  <a:lnTo>
                    <a:pt x="7932" y="58"/>
                  </a:lnTo>
                  <a:lnTo>
                    <a:pt x="7723" y="115"/>
                  </a:lnTo>
                  <a:lnTo>
                    <a:pt x="7552" y="190"/>
                  </a:lnTo>
                  <a:lnTo>
                    <a:pt x="7382" y="285"/>
                  </a:lnTo>
                  <a:lnTo>
                    <a:pt x="7249" y="399"/>
                  </a:lnTo>
                  <a:lnTo>
                    <a:pt x="6964" y="627"/>
                  </a:lnTo>
                  <a:lnTo>
                    <a:pt x="6698" y="855"/>
                  </a:lnTo>
                  <a:lnTo>
                    <a:pt x="6547" y="950"/>
                  </a:lnTo>
                  <a:lnTo>
                    <a:pt x="6376" y="1044"/>
                  </a:lnTo>
                  <a:lnTo>
                    <a:pt x="6205" y="1120"/>
                  </a:lnTo>
                  <a:lnTo>
                    <a:pt x="5996" y="1196"/>
                  </a:lnTo>
                  <a:lnTo>
                    <a:pt x="5788" y="1234"/>
                  </a:lnTo>
                  <a:lnTo>
                    <a:pt x="5522" y="1234"/>
                  </a:lnTo>
                  <a:lnTo>
                    <a:pt x="5522" y="1234"/>
                  </a:lnTo>
                  <a:lnTo>
                    <a:pt x="5275" y="1234"/>
                  </a:lnTo>
                  <a:lnTo>
                    <a:pt x="5048" y="1196"/>
                  </a:lnTo>
                  <a:lnTo>
                    <a:pt x="4839" y="1120"/>
                  </a:lnTo>
                  <a:lnTo>
                    <a:pt x="4668" y="1044"/>
                  </a:lnTo>
                  <a:lnTo>
                    <a:pt x="4516" y="950"/>
                  </a:lnTo>
                  <a:lnTo>
                    <a:pt x="4364" y="855"/>
                  </a:lnTo>
                  <a:lnTo>
                    <a:pt x="4080" y="627"/>
                  </a:lnTo>
                  <a:lnTo>
                    <a:pt x="3814" y="399"/>
                  </a:lnTo>
                  <a:lnTo>
                    <a:pt x="3662" y="285"/>
                  </a:lnTo>
                  <a:lnTo>
                    <a:pt x="3492" y="190"/>
                  </a:lnTo>
                  <a:lnTo>
                    <a:pt x="3321" y="115"/>
                  </a:lnTo>
                  <a:lnTo>
                    <a:pt x="3112" y="58"/>
                  </a:lnTo>
                  <a:lnTo>
                    <a:pt x="2903" y="20"/>
                  </a:lnTo>
                  <a:lnTo>
                    <a:pt x="2638" y="1"/>
                  </a:lnTo>
                  <a:lnTo>
                    <a:pt x="2638" y="1"/>
                  </a:lnTo>
                  <a:lnTo>
                    <a:pt x="2410" y="20"/>
                  </a:lnTo>
                  <a:lnTo>
                    <a:pt x="2182" y="58"/>
                  </a:lnTo>
                  <a:lnTo>
                    <a:pt x="1992" y="115"/>
                  </a:lnTo>
                  <a:lnTo>
                    <a:pt x="1822" y="172"/>
                  </a:lnTo>
                  <a:lnTo>
                    <a:pt x="1670" y="266"/>
                  </a:lnTo>
                  <a:lnTo>
                    <a:pt x="1537" y="361"/>
                  </a:lnTo>
                  <a:lnTo>
                    <a:pt x="1271" y="570"/>
                  </a:lnTo>
                  <a:lnTo>
                    <a:pt x="1006" y="779"/>
                  </a:lnTo>
                  <a:lnTo>
                    <a:pt x="873" y="893"/>
                  </a:lnTo>
                  <a:lnTo>
                    <a:pt x="740" y="987"/>
                  </a:lnTo>
                  <a:lnTo>
                    <a:pt x="569" y="1063"/>
                  </a:lnTo>
                  <a:lnTo>
                    <a:pt x="398" y="1139"/>
                  </a:lnTo>
                  <a:lnTo>
                    <a:pt x="209" y="1196"/>
                  </a:lnTo>
                  <a:lnTo>
                    <a:pt x="0" y="1234"/>
                  </a:lnTo>
                  <a:lnTo>
                    <a:pt x="0" y="3094"/>
                  </a:lnTo>
                  <a:lnTo>
                    <a:pt x="0" y="3094"/>
                  </a:lnTo>
                  <a:lnTo>
                    <a:pt x="247" y="3075"/>
                  </a:lnTo>
                  <a:lnTo>
                    <a:pt x="474" y="3037"/>
                  </a:lnTo>
                  <a:lnTo>
                    <a:pt x="664" y="2980"/>
                  </a:lnTo>
                  <a:lnTo>
                    <a:pt x="854" y="2904"/>
                  </a:lnTo>
                  <a:lnTo>
                    <a:pt x="1006" y="2809"/>
                  </a:lnTo>
                  <a:lnTo>
                    <a:pt x="1158" y="2695"/>
                  </a:lnTo>
                  <a:lnTo>
                    <a:pt x="1423" y="2468"/>
                  </a:lnTo>
                  <a:lnTo>
                    <a:pt x="1708" y="2240"/>
                  </a:lnTo>
                  <a:lnTo>
                    <a:pt x="1860" y="2145"/>
                  </a:lnTo>
                  <a:lnTo>
                    <a:pt x="2011" y="2050"/>
                  </a:lnTo>
                  <a:lnTo>
                    <a:pt x="2201" y="1974"/>
                  </a:lnTo>
                  <a:lnTo>
                    <a:pt x="2391" y="1917"/>
                  </a:lnTo>
                  <a:lnTo>
                    <a:pt x="2619" y="1879"/>
                  </a:lnTo>
                  <a:lnTo>
                    <a:pt x="2865" y="1860"/>
                  </a:lnTo>
                  <a:lnTo>
                    <a:pt x="2865" y="1860"/>
                  </a:lnTo>
                  <a:lnTo>
                    <a:pt x="3131" y="1879"/>
                  </a:lnTo>
                  <a:lnTo>
                    <a:pt x="3340" y="1917"/>
                  </a:lnTo>
                  <a:lnTo>
                    <a:pt x="3548" y="1974"/>
                  </a:lnTo>
                  <a:lnTo>
                    <a:pt x="3719" y="2050"/>
                  </a:lnTo>
                  <a:lnTo>
                    <a:pt x="3890" y="2145"/>
                  </a:lnTo>
                  <a:lnTo>
                    <a:pt x="4042" y="2259"/>
                  </a:lnTo>
                  <a:lnTo>
                    <a:pt x="4307" y="2468"/>
                  </a:lnTo>
                  <a:lnTo>
                    <a:pt x="4592" y="2695"/>
                  </a:lnTo>
                  <a:lnTo>
                    <a:pt x="4725" y="2809"/>
                  </a:lnTo>
                  <a:lnTo>
                    <a:pt x="4896" y="2904"/>
                  </a:lnTo>
                  <a:lnTo>
                    <a:pt x="5067" y="2980"/>
                  </a:lnTo>
                  <a:lnTo>
                    <a:pt x="5275" y="3037"/>
                  </a:lnTo>
                  <a:lnTo>
                    <a:pt x="5503" y="3075"/>
                  </a:lnTo>
                  <a:lnTo>
                    <a:pt x="5750" y="3094"/>
                  </a:lnTo>
                  <a:lnTo>
                    <a:pt x="5750" y="3094"/>
                  </a:lnTo>
                  <a:lnTo>
                    <a:pt x="5996" y="3075"/>
                  </a:lnTo>
                  <a:lnTo>
                    <a:pt x="6224" y="3037"/>
                  </a:lnTo>
                  <a:lnTo>
                    <a:pt x="6433" y="2980"/>
                  </a:lnTo>
                  <a:lnTo>
                    <a:pt x="6604" y="2904"/>
                  </a:lnTo>
                  <a:lnTo>
                    <a:pt x="6774" y="2809"/>
                  </a:lnTo>
                  <a:lnTo>
                    <a:pt x="6907" y="2695"/>
                  </a:lnTo>
                  <a:lnTo>
                    <a:pt x="7192" y="2468"/>
                  </a:lnTo>
                  <a:lnTo>
                    <a:pt x="7476" y="2259"/>
                  </a:lnTo>
                  <a:lnTo>
                    <a:pt x="7609" y="2145"/>
                  </a:lnTo>
                  <a:lnTo>
                    <a:pt x="7780" y="2050"/>
                  </a:lnTo>
                  <a:lnTo>
                    <a:pt x="7951" y="1974"/>
                  </a:lnTo>
                  <a:lnTo>
                    <a:pt x="8160" y="1917"/>
                  </a:lnTo>
                  <a:lnTo>
                    <a:pt x="8387" y="1879"/>
                  </a:lnTo>
                  <a:lnTo>
                    <a:pt x="8634" y="1860"/>
                  </a:lnTo>
                  <a:lnTo>
                    <a:pt x="8634" y="1860"/>
                  </a:lnTo>
                  <a:lnTo>
                    <a:pt x="8881" y="1879"/>
                  </a:lnTo>
                  <a:lnTo>
                    <a:pt x="9108" y="1917"/>
                  </a:lnTo>
                  <a:lnTo>
                    <a:pt x="9317" y="1974"/>
                  </a:lnTo>
                  <a:lnTo>
                    <a:pt x="9488" y="2050"/>
                  </a:lnTo>
                  <a:lnTo>
                    <a:pt x="9659" y="2145"/>
                  </a:lnTo>
                  <a:lnTo>
                    <a:pt x="9791" y="2259"/>
                  </a:lnTo>
                  <a:lnTo>
                    <a:pt x="10076" y="2468"/>
                  </a:lnTo>
                  <a:lnTo>
                    <a:pt x="10342" y="2695"/>
                  </a:lnTo>
                  <a:lnTo>
                    <a:pt x="10494" y="2809"/>
                  </a:lnTo>
                  <a:lnTo>
                    <a:pt x="10664" y="2904"/>
                  </a:lnTo>
                  <a:lnTo>
                    <a:pt x="10835" y="2980"/>
                  </a:lnTo>
                  <a:lnTo>
                    <a:pt x="11044" y="3037"/>
                  </a:lnTo>
                  <a:lnTo>
                    <a:pt x="11253" y="3075"/>
                  </a:lnTo>
                  <a:lnTo>
                    <a:pt x="11518" y="3094"/>
                  </a:lnTo>
                  <a:lnTo>
                    <a:pt x="11518" y="3094"/>
                  </a:lnTo>
                  <a:lnTo>
                    <a:pt x="11765" y="3075"/>
                  </a:lnTo>
                  <a:lnTo>
                    <a:pt x="11993" y="3037"/>
                  </a:lnTo>
                  <a:lnTo>
                    <a:pt x="12201" y="2980"/>
                  </a:lnTo>
                  <a:lnTo>
                    <a:pt x="12372" y="2904"/>
                  </a:lnTo>
                  <a:lnTo>
                    <a:pt x="12524" y="2809"/>
                  </a:lnTo>
                  <a:lnTo>
                    <a:pt x="12676" y="2695"/>
                  </a:lnTo>
                  <a:lnTo>
                    <a:pt x="12960" y="2468"/>
                  </a:lnTo>
                  <a:lnTo>
                    <a:pt x="13226" y="2259"/>
                  </a:lnTo>
                  <a:lnTo>
                    <a:pt x="13378" y="2145"/>
                  </a:lnTo>
                  <a:lnTo>
                    <a:pt x="13549" y="2050"/>
                  </a:lnTo>
                  <a:lnTo>
                    <a:pt x="13719" y="1974"/>
                  </a:lnTo>
                  <a:lnTo>
                    <a:pt x="13928" y="1917"/>
                  </a:lnTo>
                  <a:lnTo>
                    <a:pt x="14137" y="1879"/>
                  </a:lnTo>
                  <a:lnTo>
                    <a:pt x="14403" y="1860"/>
                  </a:lnTo>
                  <a:lnTo>
                    <a:pt x="14403" y="1860"/>
                  </a:lnTo>
                  <a:lnTo>
                    <a:pt x="14649" y="1879"/>
                  </a:lnTo>
                  <a:lnTo>
                    <a:pt x="14858" y="1917"/>
                  </a:lnTo>
                  <a:lnTo>
                    <a:pt x="15067" y="1974"/>
                  </a:lnTo>
                  <a:lnTo>
                    <a:pt x="15238" y="2050"/>
                  </a:lnTo>
                  <a:lnTo>
                    <a:pt x="15389" y="2126"/>
                  </a:lnTo>
                  <a:lnTo>
                    <a:pt x="15541" y="2240"/>
                  </a:lnTo>
                  <a:lnTo>
                    <a:pt x="15807" y="2449"/>
                  </a:lnTo>
                  <a:lnTo>
                    <a:pt x="16072" y="2676"/>
                  </a:lnTo>
                  <a:lnTo>
                    <a:pt x="16224" y="2771"/>
                  </a:lnTo>
                  <a:lnTo>
                    <a:pt x="16376" y="2866"/>
                  </a:lnTo>
                  <a:lnTo>
                    <a:pt x="16528" y="2961"/>
                  </a:lnTo>
                  <a:lnTo>
                    <a:pt x="16718" y="3018"/>
                  </a:lnTo>
                  <a:lnTo>
                    <a:pt x="16926" y="3056"/>
                  </a:lnTo>
                  <a:lnTo>
                    <a:pt x="17154" y="3094"/>
                  </a:lnTo>
                  <a:lnTo>
                    <a:pt x="17154" y="3094"/>
                  </a:lnTo>
                  <a:lnTo>
                    <a:pt x="17154" y="3094"/>
                  </a:lnTo>
                  <a:lnTo>
                    <a:pt x="17401" y="3075"/>
                  </a:lnTo>
                  <a:lnTo>
                    <a:pt x="17610" y="3018"/>
                  </a:lnTo>
                  <a:lnTo>
                    <a:pt x="17799" y="2961"/>
                  </a:lnTo>
                  <a:lnTo>
                    <a:pt x="17970" y="2866"/>
                  </a:lnTo>
                  <a:lnTo>
                    <a:pt x="18122" y="2771"/>
                  </a:lnTo>
                  <a:lnTo>
                    <a:pt x="18255" y="2676"/>
                  </a:lnTo>
                  <a:lnTo>
                    <a:pt x="18520" y="2449"/>
                  </a:lnTo>
                  <a:lnTo>
                    <a:pt x="18805" y="2240"/>
                  </a:lnTo>
                  <a:lnTo>
                    <a:pt x="18938" y="2126"/>
                  </a:lnTo>
                  <a:lnTo>
                    <a:pt x="19109" y="2050"/>
                  </a:lnTo>
                  <a:lnTo>
                    <a:pt x="19279" y="1974"/>
                  </a:lnTo>
                  <a:lnTo>
                    <a:pt x="19469" y="1917"/>
                  </a:lnTo>
                  <a:lnTo>
                    <a:pt x="19697" y="1879"/>
                  </a:lnTo>
                  <a:lnTo>
                    <a:pt x="19944" y="1860"/>
                  </a:lnTo>
                  <a:lnTo>
                    <a:pt x="19944" y="1860"/>
                  </a:lnTo>
                  <a:lnTo>
                    <a:pt x="20190" y="1879"/>
                  </a:lnTo>
                  <a:lnTo>
                    <a:pt x="20418" y="1917"/>
                  </a:lnTo>
                  <a:lnTo>
                    <a:pt x="20627" y="1974"/>
                  </a:lnTo>
                  <a:lnTo>
                    <a:pt x="20797" y="2050"/>
                  </a:lnTo>
                  <a:lnTo>
                    <a:pt x="20968" y="2145"/>
                  </a:lnTo>
                  <a:lnTo>
                    <a:pt x="21120" y="2259"/>
                  </a:lnTo>
                  <a:lnTo>
                    <a:pt x="21386" y="2468"/>
                  </a:lnTo>
                  <a:lnTo>
                    <a:pt x="21670" y="2695"/>
                  </a:lnTo>
                  <a:lnTo>
                    <a:pt x="21803" y="2809"/>
                  </a:lnTo>
                  <a:lnTo>
                    <a:pt x="21974" y="2904"/>
                  </a:lnTo>
                  <a:lnTo>
                    <a:pt x="22145" y="2980"/>
                  </a:lnTo>
                  <a:lnTo>
                    <a:pt x="22353" y="3037"/>
                  </a:lnTo>
                  <a:lnTo>
                    <a:pt x="22581" y="3075"/>
                  </a:lnTo>
                  <a:lnTo>
                    <a:pt x="22828" y="3094"/>
                  </a:lnTo>
                  <a:lnTo>
                    <a:pt x="22828" y="3094"/>
                  </a:lnTo>
                  <a:lnTo>
                    <a:pt x="23075" y="3075"/>
                  </a:lnTo>
                  <a:lnTo>
                    <a:pt x="23302" y="3037"/>
                  </a:lnTo>
                  <a:lnTo>
                    <a:pt x="23511" y="2980"/>
                  </a:lnTo>
                  <a:lnTo>
                    <a:pt x="23682" y="2904"/>
                  </a:lnTo>
                  <a:lnTo>
                    <a:pt x="23853" y="2809"/>
                  </a:lnTo>
                  <a:lnTo>
                    <a:pt x="23985" y="2695"/>
                  </a:lnTo>
                  <a:lnTo>
                    <a:pt x="24270" y="2468"/>
                  </a:lnTo>
                  <a:lnTo>
                    <a:pt x="24536" y="2259"/>
                  </a:lnTo>
                  <a:lnTo>
                    <a:pt x="24687" y="2145"/>
                  </a:lnTo>
                  <a:lnTo>
                    <a:pt x="24858" y="2050"/>
                  </a:lnTo>
                  <a:lnTo>
                    <a:pt x="25029" y="1974"/>
                  </a:lnTo>
                  <a:lnTo>
                    <a:pt x="25238" y="1917"/>
                  </a:lnTo>
                  <a:lnTo>
                    <a:pt x="25465" y="1879"/>
                  </a:lnTo>
                  <a:lnTo>
                    <a:pt x="25712" y="1860"/>
                  </a:lnTo>
                  <a:lnTo>
                    <a:pt x="25712" y="1860"/>
                  </a:lnTo>
                  <a:lnTo>
                    <a:pt x="25959" y="1879"/>
                  </a:lnTo>
                  <a:lnTo>
                    <a:pt x="26187" y="1917"/>
                  </a:lnTo>
                  <a:lnTo>
                    <a:pt x="26395" y="1974"/>
                  </a:lnTo>
                  <a:lnTo>
                    <a:pt x="26566" y="2050"/>
                  </a:lnTo>
                  <a:lnTo>
                    <a:pt x="26718" y="2145"/>
                  </a:lnTo>
                  <a:lnTo>
                    <a:pt x="26870" y="2259"/>
                  </a:lnTo>
                  <a:lnTo>
                    <a:pt x="27154" y="2468"/>
                  </a:lnTo>
                  <a:lnTo>
                    <a:pt x="27420" y="2695"/>
                  </a:lnTo>
                  <a:lnTo>
                    <a:pt x="27572" y="2809"/>
                  </a:lnTo>
                  <a:lnTo>
                    <a:pt x="27743" y="2904"/>
                  </a:lnTo>
                  <a:lnTo>
                    <a:pt x="27913" y="2980"/>
                  </a:lnTo>
                  <a:lnTo>
                    <a:pt x="28122" y="3037"/>
                  </a:lnTo>
                  <a:lnTo>
                    <a:pt x="28331" y="3075"/>
                  </a:lnTo>
                  <a:lnTo>
                    <a:pt x="28596" y="3094"/>
                  </a:lnTo>
                  <a:lnTo>
                    <a:pt x="28596" y="3094"/>
                  </a:lnTo>
                  <a:lnTo>
                    <a:pt x="28843" y="3075"/>
                  </a:lnTo>
                  <a:lnTo>
                    <a:pt x="29071" y="3037"/>
                  </a:lnTo>
                  <a:lnTo>
                    <a:pt x="29280" y="2980"/>
                  </a:lnTo>
                  <a:lnTo>
                    <a:pt x="29450" y="2904"/>
                  </a:lnTo>
                  <a:lnTo>
                    <a:pt x="29602" y="2809"/>
                  </a:lnTo>
                  <a:lnTo>
                    <a:pt x="29754" y="2695"/>
                  </a:lnTo>
                  <a:lnTo>
                    <a:pt x="30039" y="2468"/>
                  </a:lnTo>
                  <a:lnTo>
                    <a:pt x="30304" y="2259"/>
                  </a:lnTo>
                  <a:lnTo>
                    <a:pt x="30456" y="2145"/>
                  </a:lnTo>
                  <a:lnTo>
                    <a:pt x="30627" y="2050"/>
                  </a:lnTo>
                  <a:lnTo>
                    <a:pt x="30798" y="1974"/>
                  </a:lnTo>
                  <a:lnTo>
                    <a:pt x="30987" y="1917"/>
                  </a:lnTo>
                  <a:lnTo>
                    <a:pt x="31215" y="1879"/>
                  </a:lnTo>
                  <a:lnTo>
                    <a:pt x="31481" y="1860"/>
                  </a:lnTo>
                  <a:lnTo>
                    <a:pt x="31481" y="1860"/>
                  </a:lnTo>
                  <a:lnTo>
                    <a:pt x="31727" y="1879"/>
                  </a:lnTo>
                  <a:lnTo>
                    <a:pt x="31955" y="1917"/>
                  </a:lnTo>
                  <a:lnTo>
                    <a:pt x="32145" y="1974"/>
                  </a:lnTo>
                  <a:lnTo>
                    <a:pt x="32335" y="2050"/>
                  </a:lnTo>
                  <a:lnTo>
                    <a:pt x="32486" y="2145"/>
                  </a:lnTo>
                  <a:lnTo>
                    <a:pt x="32638" y="2259"/>
                  </a:lnTo>
                  <a:lnTo>
                    <a:pt x="32923" y="2468"/>
                  </a:lnTo>
                  <a:lnTo>
                    <a:pt x="33189" y="2695"/>
                  </a:lnTo>
                  <a:lnTo>
                    <a:pt x="33340" y="2809"/>
                  </a:lnTo>
                  <a:lnTo>
                    <a:pt x="33511" y="2904"/>
                  </a:lnTo>
                  <a:lnTo>
                    <a:pt x="33682" y="2980"/>
                  </a:lnTo>
                  <a:lnTo>
                    <a:pt x="33872" y="3037"/>
                  </a:lnTo>
                  <a:lnTo>
                    <a:pt x="34099" y="3075"/>
                  </a:lnTo>
                  <a:lnTo>
                    <a:pt x="34365" y="3094"/>
                  </a:lnTo>
                  <a:lnTo>
                    <a:pt x="34365" y="3094"/>
                  </a:lnTo>
                  <a:lnTo>
                    <a:pt x="34612" y="3075"/>
                  </a:lnTo>
                  <a:lnTo>
                    <a:pt x="34839" y="3037"/>
                  </a:lnTo>
                  <a:lnTo>
                    <a:pt x="35029" y="2980"/>
                  </a:lnTo>
                  <a:lnTo>
                    <a:pt x="35219" y="2904"/>
                  </a:lnTo>
                  <a:lnTo>
                    <a:pt x="35371" y="2809"/>
                  </a:lnTo>
                  <a:lnTo>
                    <a:pt x="35523" y="2695"/>
                  </a:lnTo>
                  <a:lnTo>
                    <a:pt x="35807" y="2468"/>
                  </a:lnTo>
                  <a:lnTo>
                    <a:pt x="36073" y="2259"/>
                  </a:lnTo>
                  <a:lnTo>
                    <a:pt x="36225" y="2145"/>
                  </a:lnTo>
                  <a:lnTo>
                    <a:pt x="36377" y="2050"/>
                  </a:lnTo>
                  <a:lnTo>
                    <a:pt x="36566" y="1974"/>
                  </a:lnTo>
                  <a:lnTo>
                    <a:pt x="36756" y="1917"/>
                  </a:lnTo>
                  <a:lnTo>
                    <a:pt x="36984" y="1879"/>
                  </a:lnTo>
                  <a:lnTo>
                    <a:pt x="37249" y="1860"/>
                  </a:lnTo>
                  <a:lnTo>
                    <a:pt x="37249" y="1860"/>
                  </a:lnTo>
                  <a:lnTo>
                    <a:pt x="37496" y="1879"/>
                  </a:lnTo>
                  <a:lnTo>
                    <a:pt x="37705" y="1917"/>
                  </a:lnTo>
                  <a:lnTo>
                    <a:pt x="37895" y="1974"/>
                  </a:lnTo>
                  <a:lnTo>
                    <a:pt x="38084" y="2050"/>
                  </a:lnTo>
                  <a:lnTo>
                    <a:pt x="38236" y="2126"/>
                  </a:lnTo>
                  <a:lnTo>
                    <a:pt x="38388" y="2240"/>
                  </a:lnTo>
                  <a:lnTo>
                    <a:pt x="38654" y="2449"/>
                  </a:lnTo>
                  <a:lnTo>
                    <a:pt x="38919" y="2676"/>
                  </a:lnTo>
                  <a:lnTo>
                    <a:pt x="39052" y="2771"/>
                  </a:lnTo>
                  <a:lnTo>
                    <a:pt x="39204" y="2866"/>
                  </a:lnTo>
                  <a:lnTo>
                    <a:pt x="39375" y="2961"/>
                  </a:lnTo>
                  <a:lnTo>
                    <a:pt x="39564" y="3018"/>
                  </a:lnTo>
                  <a:lnTo>
                    <a:pt x="39773" y="3056"/>
                  </a:lnTo>
                  <a:lnTo>
                    <a:pt x="40001" y="3094"/>
                  </a:lnTo>
                  <a:lnTo>
                    <a:pt x="40001" y="3094"/>
                  </a:lnTo>
                  <a:lnTo>
                    <a:pt x="40001" y="3094"/>
                  </a:lnTo>
                  <a:lnTo>
                    <a:pt x="40248" y="3075"/>
                  </a:lnTo>
                  <a:lnTo>
                    <a:pt x="40456" y="3018"/>
                  </a:lnTo>
                  <a:lnTo>
                    <a:pt x="40646" y="2961"/>
                  </a:lnTo>
                  <a:lnTo>
                    <a:pt x="40817" y="2866"/>
                  </a:lnTo>
                  <a:lnTo>
                    <a:pt x="40969" y="2771"/>
                  </a:lnTo>
                  <a:lnTo>
                    <a:pt x="41101" y="2676"/>
                  </a:lnTo>
                  <a:lnTo>
                    <a:pt x="41367" y="2449"/>
                  </a:lnTo>
                  <a:lnTo>
                    <a:pt x="41633" y="2240"/>
                  </a:lnTo>
                  <a:lnTo>
                    <a:pt x="41785" y="2126"/>
                  </a:lnTo>
                  <a:lnTo>
                    <a:pt x="41955" y="2050"/>
                  </a:lnTo>
                  <a:lnTo>
                    <a:pt x="42126" y="1974"/>
                  </a:lnTo>
                  <a:lnTo>
                    <a:pt x="42316" y="1917"/>
                  </a:lnTo>
                  <a:lnTo>
                    <a:pt x="42544" y="1879"/>
                  </a:lnTo>
                  <a:lnTo>
                    <a:pt x="42790" y="1860"/>
                  </a:lnTo>
                  <a:lnTo>
                    <a:pt x="42790" y="1860"/>
                  </a:lnTo>
                  <a:lnTo>
                    <a:pt x="43037" y="1879"/>
                  </a:lnTo>
                  <a:lnTo>
                    <a:pt x="43265" y="1917"/>
                  </a:lnTo>
                  <a:lnTo>
                    <a:pt x="43473" y="1974"/>
                  </a:lnTo>
                  <a:lnTo>
                    <a:pt x="43644" y="2050"/>
                  </a:lnTo>
                  <a:lnTo>
                    <a:pt x="43796" y="2145"/>
                  </a:lnTo>
                  <a:lnTo>
                    <a:pt x="43948" y="2259"/>
                  </a:lnTo>
                  <a:lnTo>
                    <a:pt x="44232" y="2468"/>
                  </a:lnTo>
                  <a:lnTo>
                    <a:pt x="44498" y="2695"/>
                  </a:lnTo>
                  <a:lnTo>
                    <a:pt x="44650" y="2809"/>
                  </a:lnTo>
                  <a:lnTo>
                    <a:pt x="44821" y="2904"/>
                  </a:lnTo>
                  <a:lnTo>
                    <a:pt x="44992" y="2980"/>
                  </a:lnTo>
                  <a:lnTo>
                    <a:pt x="45200" y="3037"/>
                  </a:lnTo>
                  <a:lnTo>
                    <a:pt x="45409" y="3075"/>
                  </a:lnTo>
                  <a:lnTo>
                    <a:pt x="45675" y="3094"/>
                  </a:lnTo>
                  <a:lnTo>
                    <a:pt x="45675" y="3094"/>
                  </a:lnTo>
                  <a:lnTo>
                    <a:pt x="45921" y="3075"/>
                  </a:lnTo>
                  <a:lnTo>
                    <a:pt x="46149" y="3037"/>
                  </a:lnTo>
                  <a:lnTo>
                    <a:pt x="46339" y="2980"/>
                  </a:lnTo>
                  <a:lnTo>
                    <a:pt x="46529" y="2904"/>
                  </a:lnTo>
                  <a:lnTo>
                    <a:pt x="46680" y="2809"/>
                  </a:lnTo>
                  <a:lnTo>
                    <a:pt x="46832" y="2695"/>
                  </a:lnTo>
                  <a:lnTo>
                    <a:pt x="47117" y="2468"/>
                  </a:lnTo>
                  <a:lnTo>
                    <a:pt x="47382" y="2259"/>
                  </a:lnTo>
                  <a:lnTo>
                    <a:pt x="47534" y="2145"/>
                  </a:lnTo>
                  <a:lnTo>
                    <a:pt x="47705" y="2050"/>
                  </a:lnTo>
                  <a:lnTo>
                    <a:pt x="47876" y="1974"/>
                  </a:lnTo>
                  <a:lnTo>
                    <a:pt x="48066" y="1917"/>
                  </a:lnTo>
                  <a:lnTo>
                    <a:pt x="48293" y="1879"/>
                  </a:lnTo>
                  <a:lnTo>
                    <a:pt x="48559" y="1860"/>
                  </a:lnTo>
                  <a:lnTo>
                    <a:pt x="48559" y="1860"/>
                  </a:lnTo>
                  <a:lnTo>
                    <a:pt x="48806" y="1879"/>
                  </a:lnTo>
                  <a:lnTo>
                    <a:pt x="49033" y="1917"/>
                  </a:lnTo>
                  <a:lnTo>
                    <a:pt x="49223" y="1974"/>
                  </a:lnTo>
                  <a:lnTo>
                    <a:pt x="49413" y="2050"/>
                  </a:lnTo>
                  <a:lnTo>
                    <a:pt x="49565" y="2145"/>
                  </a:lnTo>
                  <a:lnTo>
                    <a:pt x="49716" y="2259"/>
                  </a:lnTo>
                  <a:lnTo>
                    <a:pt x="50001" y="2468"/>
                  </a:lnTo>
                  <a:lnTo>
                    <a:pt x="50267" y="2695"/>
                  </a:lnTo>
                  <a:lnTo>
                    <a:pt x="50419" y="2809"/>
                  </a:lnTo>
                  <a:lnTo>
                    <a:pt x="50570" y="2904"/>
                  </a:lnTo>
                  <a:lnTo>
                    <a:pt x="50760" y="2980"/>
                  </a:lnTo>
                  <a:lnTo>
                    <a:pt x="50950" y="3037"/>
                  </a:lnTo>
                  <a:lnTo>
                    <a:pt x="51178" y="3075"/>
                  </a:lnTo>
                  <a:lnTo>
                    <a:pt x="51443" y="3094"/>
                  </a:lnTo>
                  <a:lnTo>
                    <a:pt x="51443" y="3094"/>
                  </a:lnTo>
                  <a:lnTo>
                    <a:pt x="51690" y="3075"/>
                  </a:lnTo>
                  <a:lnTo>
                    <a:pt x="51918" y="3037"/>
                  </a:lnTo>
                  <a:lnTo>
                    <a:pt x="52107" y="2980"/>
                  </a:lnTo>
                  <a:lnTo>
                    <a:pt x="52297" y="2904"/>
                  </a:lnTo>
                  <a:lnTo>
                    <a:pt x="52449" y="2809"/>
                  </a:lnTo>
                  <a:lnTo>
                    <a:pt x="52601" y="2695"/>
                  </a:lnTo>
                  <a:lnTo>
                    <a:pt x="52885" y="2468"/>
                  </a:lnTo>
                  <a:lnTo>
                    <a:pt x="53151" y="2259"/>
                  </a:lnTo>
                  <a:lnTo>
                    <a:pt x="53303" y="2145"/>
                  </a:lnTo>
                  <a:lnTo>
                    <a:pt x="53455" y="2050"/>
                  </a:lnTo>
                  <a:lnTo>
                    <a:pt x="53644" y="1974"/>
                  </a:lnTo>
                  <a:lnTo>
                    <a:pt x="53834" y="1917"/>
                  </a:lnTo>
                  <a:lnTo>
                    <a:pt x="54062" y="1879"/>
                  </a:lnTo>
                  <a:lnTo>
                    <a:pt x="54309" y="1860"/>
                  </a:lnTo>
                  <a:lnTo>
                    <a:pt x="54309" y="1860"/>
                  </a:lnTo>
                  <a:lnTo>
                    <a:pt x="54574" y="1879"/>
                  </a:lnTo>
                  <a:lnTo>
                    <a:pt x="54802" y="1917"/>
                  </a:lnTo>
                  <a:lnTo>
                    <a:pt x="54992" y="1974"/>
                  </a:lnTo>
                  <a:lnTo>
                    <a:pt x="55181" y="2050"/>
                  </a:lnTo>
                  <a:lnTo>
                    <a:pt x="55333" y="2145"/>
                  </a:lnTo>
                  <a:lnTo>
                    <a:pt x="55485" y="2259"/>
                  </a:lnTo>
                  <a:lnTo>
                    <a:pt x="55751" y="2468"/>
                  </a:lnTo>
                  <a:lnTo>
                    <a:pt x="56035" y="2695"/>
                  </a:lnTo>
                  <a:lnTo>
                    <a:pt x="56187" y="2809"/>
                  </a:lnTo>
                  <a:lnTo>
                    <a:pt x="56339" y="2904"/>
                  </a:lnTo>
                  <a:lnTo>
                    <a:pt x="56529" y="2980"/>
                  </a:lnTo>
                  <a:lnTo>
                    <a:pt x="56719" y="3037"/>
                  </a:lnTo>
                  <a:lnTo>
                    <a:pt x="56946" y="3075"/>
                  </a:lnTo>
                  <a:lnTo>
                    <a:pt x="57193" y="3094"/>
                  </a:lnTo>
                  <a:lnTo>
                    <a:pt x="57193" y="3094"/>
                  </a:lnTo>
                  <a:lnTo>
                    <a:pt x="57459" y="3075"/>
                  </a:lnTo>
                  <a:lnTo>
                    <a:pt x="57686" y="3037"/>
                  </a:lnTo>
                  <a:lnTo>
                    <a:pt x="57876" y="2980"/>
                  </a:lnTo>
                  <a:lnTo>
                    <a:pt x="58047" y="2904"/>
                  </a:lnTo>
                  <a:lnTo>
                    <a:pt x="58218" y="2809"/>
                  </a:lnTo>
                  <a:lnTo>
                    <a:pt x="58369" y="2695"/>
                  </a:lnTo>
                  <a:lnTo>
                    <a:pt x="58635" y="2468"/>
                  </a:lnTo>
                  <a:lnTo>
                    <a:pt x="58920" y="2259"/>
                  </a:lnTo>
                  <a:lnTo>
                    <a:pt x="59072" y="2145"/>
                  </a:lnTo>
                  <a:lnTo>
                    <a:pt x="59223" y="2050"/>
                  </a:lnTo>
                  <a:lnTo>
                    <a:pt x="59413" y="1974"/>
                  </a:lnTo>
                  <a:lnTo>
                    <a:pt x="59603" y="1917"/>
                  </a:lnTo>
                  <a:lnTo>
                    <a:pt x="59831" y="1879"/>
                  </a:lnTo>
                  <a:lnTo>
                    <a:pt x="60077" y="1860"/>
                  </a:lnTo>
                  <a:lnTo>
                    <a:pt x="60077" y="1860"/>
                  </a:lnTo>
                  <a:lnTo>
                    <a:pt x="60324" y="1879"/>
                  </a:lnTo>
                  <a:lnTo>
                    <a:pt x="60552" y="1917"/>
                  </a:lnTo>
                  <a:lnTo>
                    <a:pt x="60741" y="1974"/>
                  </a:lnTo>
                  <a:lnTo>
                    <a:pt x="60912" y="2050"/>
                  </a:lnTo>
                  <a:lnTo>
                    <a:pt x="61083" y="2126"/>
                  </a:lnTo>
                  <a:lnTo>
                    <a:pt x="61216" y="2240"/>
                  </a:lnTo>
                  <a:lnTo>
                    <a:pt x="61500" y="2449"/>
                  </a:lnTo>
                  <a:lnTo>
                    <a:pt x="61766" y="2676"/>
                  </a:lnTo>
                  <a:lnTo>
                    <a:pt x="61899" y="2771"/>
                  </a:lnTo>
                  <a:lnTo>
                    <a:pt x="62051" y="2866"/>
                  </a:lnTo>
                  <a:lnTo>
                    <a:pt x="62222" y="2961"/>
                  </a:lnTo>
                  <a:lnTo>
                    <a:pt x="62411" y="3018"/>
                  </a:lnTo>
                  <a:lnTo>
                    <a:pt x="62620" y="3056"/>
                  </a:lnTo>
                  <a:lnTo>
                    <a:pt x="62848" y="3094"/>
                  </a:lnTo>
                  <a:lnTo>
                    <a:pt x="62848" y="3094"/>
                  </a:lnTo>
                  <a:lnTo>
                    <a:pt x="62848" y="3094"/>
                  </a:lnTo>
                  <a:lnTo>
                    <a:pt x="63075" y="3075"/>
                  </a:lnTo>
                  <a:lnTo>
                    <a:pt x="63303" y="3018"/>
                  </a:lnTo>
                  <a:lnTo>
                    <a:pt x="63474" y="2961"/>
                  </a:lnTo>
                  <a:lnTo>
                    <a:pt x="63645" y="2866"/>
                  </a:lnTo>
                  <a:lnTo>
                    <a:pt x="63796" y="2771"/>
                  </a:lnTo>
                  <a:lnTo>
                    <a:pt x="63948" y="2676"/>
                  </a:lnTo>
                  <a:lnTo>
                    <a:pt x="64214" y="2449"/>
                  </a:lnTo>
                  <a:lnTo>
                    <a:pt x="64480" y="2240"/>
                  </a:lnTo>
                  <a:lnTo>
                    <a:pt x="64631" y="2126"/>
                  </a:lnTo>
                  <a:lnTo>
                    <a:pt x="64783" y="2050"/>
                  </a:lnTo>
                  <a:lnTo>
                    <a:pt x="64973" y="1974"/>
                  </a:lnTo>
                  <a:lnTo>
                    <a:pt x="65163" y="1917"/>
                  </a:lnTo>
                  <a:lnTo>
                    <a:pt x="65390" y="1879"/>
                  </a:lnTo>
                  <a:lnTo>
                    <a:pt x="65637" y="1860"/>
                  </a:lnTo>
                  <a:lnTo>
                    <a:pt x="65637" y="1860"/>
                  </a:lnTo>
                  <a:lnTo>
                    <a:pt x="65884" y="1879"/>
                  </a:lnTo>
                  <a:lnTo>
                    <a:pt x="66112" y="1917"/>
                  </a:lnTo>
                  <a:lnTo>
                    <a:pt x="66301" y="1974"/>
                  </a:lnTo>
                  <a:lnTo>
                    <a:pt x="66491" y="2050"/>
                  </a:lnTo>
                  <a:lnTo>
                    <a:pt x="66643" y="2145"/>
                  </a:lnTo>
                  <a:lnTo>
                    <a:pt x="66795" y="2259"/>
                  </a:lnTo>
                  <a:lnTo>
                    <a:pt x="67079" y="2468"/>
                  </a:lnTo>
                  <a:lnTo>
                    <a:pt x="67345" y="2695"/>
                  </a:lnTo>
                  <a:lnTo>
                    <a:pt x="67497" y="2809"/>
                  </a:lnTo>
                  <a:lnTo>
                    <a:pt x="67649" y="2904"/>
                  </a:lnTo>
                  <a:lnTo>
                    <a:pt x="67838" y="2980"/>
                  </a:lnTo>
                  <a:lnTo>
                    <a:pt x="68028" y="3037"/>
                  </a:lnTo>
                  <a:lnTo>
                    <a:pt x="68256" y="3075"/>
                  </a:lnTo>
                  <a:lnTo>
                    <a:pt x="68521" y="3094"/>
                  </a:lnTo>
                  <a:lnTo>
                    <a:pt x="68521" y="3094"/>
                  </a:lnTo>
                  <a:lnTo>
                    <a:pt x="68768" y="3075"/>
                  </a:lnTo>
                  <a:lnTo>
                    <a:pt x="68996" y="3037"/>
                  </a:lnTo>
                  <a:lnTo>
                    <a:pt x="69186" y="2980"/>
                  </a:lnTo>
                  <a:lnTo>
                    <a:pt x="69375" y="2904"/>
                  </a:lnTo>
                  <a:lnTo>
                    <a:pt x="69527" y="2809"/>
                  </a:lnTo>
                  <a:lnTo>
                    <a:pt x="69679" y="2695"/>
                  </a:lnTo>
                  <a:lnTo>
                    <a:pt x="69945" y="2468"/>
                  </a:lnTo>
                  <a:lnTo>
                    <a:pt x="70229" y="2259"/>
                  </a:lnTo>
                  <a:lnTo>
                    <a:pt x="70381" y="2145"/>
                  </a:lnTo>
                  <a:lnTo>
                    <a:pt x="70533" y="2050"/>
                  </a:lnTo>
                  <a:lnTo>
                    <a:pt x="70723" y="1974"/>
                  </a:lnTo>
                  <a:lnTo>
                    <a:pt x="70912" y="1917"/>
                  </a:lnTo>
                  <a:lnTo>
                    <a:pt x="71140" y="1879"/>
                  </a:lnTo>
                  <a:lnTo>
                    <a:pt x="71387" y="1860"/>
                  </a:lnTo>
                  <a:lnTo>
                    <a:pt x="71387" y="1860"/>
                  </a:lnTo>
                  <a:lnTo>
                    <a:pt x="71652" y="1879"/>
                  </a:lnTo>
                  <a:lnTo>
                    <a:pt x="71880" y="1917"/>
                  </a:lnTo>
                  <a:lnTo>
                    <a:pt x="72070" y="1974"/>
                  </a:lnTo>
                  <a:lnTo>
                    <a:pt x="72241" y="2050"/>
                  </a:lnTo>
                  <a:lnTo>
                    <a:pt x="72411" y="2145"/>
                  </a:lnTo>
                  <a:lnTo>
                    <a:pt x="72563" y="2259"/>
                  </a:lnTo>
                  <a:lnTo>
                    <a:pt x="72829" y="2468"/>
                  </a:lnTo>
                  <a:lnTo>
                    <a:pt x="73114" y="2695"/>
                  </a:lnTo>
                  <a:lnTo>
                    <a:pt x="73265" y="2809"/>
                  </a:lnTo>
                  <a:lnTo>
                    <a:pt x="73417" y="2904"/>
                  </a:lnTo>
                  <a:lnTo>
                    <a:pt x="73607" y="2980"/>
                  </a:lnTo>
                  <a:lnTo>
                    <a:pt x="73797" y="3037"/>
                  </a:lnTo>
                  <a:lnTo>
                    <a:pt x="74024" y="3075"/>
                  </a:lnTo>
                  <a:lnTo>
                    <a:pt x="74271" y="3094"/>
                  </a:lnTo>
                  <a:lnTo>
                    <a:pt x="74271" y="3094"/>
                  </a:lnTo>
                  <a:lnTo>
                    <a:pt x="74366" y="3094"/>
                  </a:lnTo>
                  <a:lnTo>
                    <a:pt x="74366" y="3094"/>
                  </a:lnTo>
                  <a:lnTo>
                    <a:pt x="74366" y="3094"/>
                  </a:lnTo>
                  <a:lnTo>
                    <a:pt x="74594" y="3075"/>
                  </a:lnTo>
                  <a:lnTo>
                    <a:pt x="74802" y="3018"/>
                  </a:lnTo>
                  <a:lnTo>
                    <a:pt x="74992" y="2961"/>
                  </a:lnTo>
                  <a:lnTo>
                    <a:pt x="75163" y="2866"/>
                  </a:lnTo>
                  <a:lnTo>
                    <a:pt x="75315" y="2771"/>
                  </a:lnTo>
                  <a:lnTo>
                    <a:pt x="75448" y="2676"/>
                  </a:lnTo>
                  <a:lnTo>
                    <a:pt x="75732" y="2449"/>
                  </a:lnTo>
                  <a:lnTo>
                    <a:pt x="75998" y="2240"/>
                  </a:lnTo>
                  <a:lnTo>
                    <a:pt x="76150" y="2126"/>
                  </a:lnTo>
                  <a:lnTo>
                    <a:pt x="76302" y="2050"/>
                  </a:lnTo>
                  <a:lnTo>
                    <a:pt x="76472" y="1974"/>
                  </a:lnTo>
                  <a:lnTo>
                    <a:pt x="76681" y="1917"/>
                  </a:lnTo>
                  <a:lnTo>
                    <a:pt x="76890" y="1879"/>
                  </a:lnTo>
                  <a:lnTo>
                    <a:pt x="77136" y="1860"/>
                  </a:lnTo>
                  <a:lnTo>
                    <a:pt x="77155" y="1860"/>
                  </a:lnTo>
                  <a:lnTo>
                    <a:pt x="77155" y="1860"/>
                  </a:lnTo>
                  <a:lnTo>
                    <a:pt x="77155" y="1860"/>
                  </a:lnTo>
                  <a:lnTo>
                    <a:pt x="77421" y="1879"/>
                  </a:lnTo>
                  <a:lnTo>
                    <a:pt x="77630" y="1917"/>
                  </a:lnTo>
                  <a:lnTo>
                    <a:pt x="77839" y="1974"/>
                  </a:lnTo>
                  <a:lnTo>
                    <a:pt x="78009" y="2050"/>
                  </a:lnTo>
                  <a:lnTo>
                    <a:pt x="78180" y="2145"/>
                  </a:lnTo>
                  <a:lnTo>
                    <a:pt x="78332" y="2240"/>
                  </a:lnTo>
                  <a:lnTo>
                    <a:pt x="78598" y="2468"/>
                  </a:lnTo>
                  <a:lnTo>
                    <a:pt x="78882" y="2695"/>
                  </a:lnTo>
                  <a:lnTo>
                    <a:pt x="79015" y="2809"/>
                  </a:lnTo>
                  <a:lnTo>
                    <a:pt x="79186" y="2904"/>
                  </a:lnTo>
                  <a:lnTo>
                    <a:pt x="79357" y="2980"/>
                  </a:lnTo>
                  <a:lnTo>
                    <a:pt x="79565" y="3037"/>
                  </a:lnTo>
                  <a:lnTo>
                    <a:pt x="79774" y="3075"/>
                  </a:lnTo>
                  <a:lnTo>
                    <a:pt x="80040" y="3094"/>
                  </a:lnTo>
                  <a:lnTo>
                    <a:pt x="80040" y="3094"/>
                  </a:lnTo>
                  <a:lnTo>
                    <a:pt x="80286" y="3075"/>
                  </a:lnTo>
                  <a:lnTo>
                    <a:pt x="80514" y="3037"/>
                  </a:lnTo>
                  <a:lnTo>
                    <a:pt x="80704" y="2980"/>
                  </a:lnTo>
                  <a:lnTo>
                    <a:pt x="80875" y="2904"/>
                  </a:lnTo>
                  <a:lnTo>
                    <a:pt x="81045" y="2809"/>
                  </a:lnTo>
                  <a:lnTo>
                    <a:pt x="81197" y="2695"/>
                  </a:lnTo>
                  <a:lnTo>
                    <a:pt x="81463" y="2468"/>
                  </a:lnTo>
                  <a:lnTo>
                    <a:pt x="81748" y="2240"/>
                  </a:lnTo>
                  <a:lnTo>
                    <a:pt x="81899" y="2145"/>
                  </a:lnTo>
                  <a:lnTo>
                    <a:pt x="82051" y="2050"/>
                  </a:lnTo>
                  <a:lnTo>
                    <a:pt x="82222" y="1974"/>
                  </a:lnTo>
                  <a:lnTo>
                    <a:pt x="82431" y="1917"/>
                  </a:lnTo>
                  <a:lnTo>
                    <a:pt x="82658" y="1879"/>
                  </a:lnTo>
                  <a:lnTo>
                    <a:pt x="82905" y="1860"/>
                  </a:lnTo>
                  <a:lnTo>
                    <a:pt x="82924" y="1860"/>
                  </a:lnTo>
                  <a:lnTo>
                    <a:pt x="82924" y="1860"/>
                  </a:lnTo>
                  <a:lnTo>
                    <a:pt x="82924" y="1860"/>
                  </a:lnTo>
                  <a:lnTo>
                    <a:pt x="83171" y="1879"/>
                  </a:lnTo>
                  <a:lnTo>
                    <a:pt x="83398" y="1917"/>
                  </a:lnTo>
                  <a:lnTo>
                    <a:pt x="83588" y="1974"/>
                  </a:lnTo>
                  <a:lnTo>
                    <a:pt x="83759" y="2050"/>
                  </a:lnTo>
                  <a:lnTo>
                    <a:pt x="83930" y="2126"/>
                  </a:lnTo>
                  <a:lnTo>
                    <a:pt x="84063" y="2240"/>
                  </a:lnTo>
                  <a:lnTo>
                    <a:pt x="84328" y="2449"/>
                  </a:lnTo>
                  <a:lnTo>
                    <a:pt x="84594" y="2676"/>
                  </a:lnTo>
                  <a:lnTo>
                    <a:pt x="84746" y="2771"/>
                  </a:lnTo>
                  <a:lnTo>
                    <a:pt x="84898" y="2866"/>
                  </a:lnTo>
                  <a:lnTo>
                    <a:pt x="85068" y="2961"/>
                  </a:lnTo>
                  <a:lnTo>
                    <a:pt x="85239" y="3018"/>
                  </a:lnTo>
                  <a:lnTo>
                    <a:pt x="85448" y="3056"/>
                  </a:lnTo>
                  <a:lnTo>
                    <a:pt x="85695" y="3094"/>
                  </a:lnTo>
                  <a:lnTo>
                    <a:pt x="85695" y="3094"/>
                  </a:lnTo>
                  <a:lnTo>
                    <a:pt x="85695" y="3094"/>
                  </a:lnTo>
                  <a:lnTo>
                    <a:pt x="85789" y="3094"/>
                  </a:lnTo>
                  <a:lnTo>
                    <a:pt x="85789" y="3094"/>
                  </a:lnTo>
                  <a:lnTo>
                    <a:pt x="86036" y="3075"/>
                  </a:lnTo>
                  <a:lnTo>
                    <a:pt x="86264" y="3037"/>
                  </a:lnTo>
                  <a:lnTo>
                    <a:pt x="86473" y="2980"/>
                  </a:lnTo>
                  <a:lnTo>
                    <a:pt x="86643" y="2904"/>
                  </a:lnTo>
                  <a:lnTo>
                    <a:pt x="86814" y="2809"/>
                  </a:lnTo>
                  <a:lnTo>
                    <a:pt x="86947" y="2695"/>
                  </a:lnTo>
                  <a:lnTo>
                    <a:pt x="87232" y="2468"/>
                  </a:lnTo>
                  <a:lnTo>
                    <a:pt x="87497" y="2259"/>
                  </a:lnTo>
                  <a:lnTo>
                    <a:pt x="87649" y="2145"/>
                  </a:lnTo>
                  <a:lnTo>
                    <a:pt x="87820" y="2050"/>
                  </a:lnTo>
                  <a:lnTo>
                    <a:pt x="87991" y="1974"/>
                  </a:lnTo>
                  <a:lnTo>
                    <a:pt x="88199" y="1917"/>
                  </a:lnTo>
                  <a:lnTo>
                    <a:pt x="88408" y="1879"/>
                  </a:lnTo>
                  <a:lnTo>
                    <a:pt x="88674" y="1860"/>
                  </a:lnTo>
                  <a:lnTo>
                    <a:pt x="88674" y="1860"/>
                  </a:lnTo>
                  <a:lnTo>
                    <a:pt x="88901" y="1860"/>
                  </a:lnTo>
                  <a:lnTo>
                    <a:pt x="89091" y="1898"/>
                  </a:lnTo>
                  <a:lnTo>
                    <a:pt x="89262" y="1955"/>
                  </a:lnTo>
                  <a:lnTo>
                    <a:pt x="89433" y="2012"/>
                  </a:lnTo>
                  <a:lnTo>
                    <a:pt x="89585" y="2088"/>
                  </a:lnTo>
                  <a:lnTo>
                    <a:pt x="89717" y="2164"/>
                  </a:lnTo>
                  <a:lnTo>
                    <a:pt x="89964" y="2354"/>
                  </a:lnTo>
                  <a:lnTo>
                    <a:pt x="90211" y="2543"/>
                  </a:lnTo>
                  <a:lnTo>
                    <a:pt x="90457" y="2752"/>
                  </a:lnTo>
                  <a:lnTo>
                    <a:pt x="90590" y="2828"/>
                  </a:lnTo>
                  <a:lnTo>
                    <a:pt x="90742" y="2904"/>
                  </a:lnTo>
                  <a:lnTo>
                    <a:pt x="90913" y="2980"/>
                  </a:lnTo>
                  <a:lnTo>
                    <a:pt x="91084" y="3037"/>
                  </a:lnTo>
                  <a:lnTo>
                    <a:pt x="91084" y="1215"/>
                  </a:lnTo>
                  <a:lnTo>
                    <a:pt x="91084" y="1215"/>
                  </a:lnTo>
                  <a:lnTo>
                    <a:pt x="90875" y="1177"/>
                  </a:lnTo>
                  <a:lnTo>
                    <a:pt x="90685" y="1120"/>
                  </a:lnTo>
                  <a:lnTo>
                    <a:pt x="90514" y="1044"/>
                  </a:lnTo>
                  <a:lnTo>
                    <a:pt x="90363" y="968"/>
                  </a:lnTo>
                  <a:lnTo>
                    <a:pt x="90211" y="874"/>
                  </a:lnTo>
                  <a:lnTo>
                    <a:pt x="90078" y="760"/>
                  </a:lnTo>
                  <a:lnTo>
                    <a:pt x="89831" y="551"/>
                  </a:lnTo>
                  <a:lnTo>
                    <a:pt x="89566" y="342"/>
                  </a:lnTo>
                  <a:lnTo>
                    <a:pt x="89433" y="247"/>
                  </a:lnTo>
                  <a:lnTo>
                    <a:pt x="89262" y="172"/>
                  </a:lnTo>
                  <a:lnTo>
                    <a:pt x="89091" y="96"/>
                  </a:lnTo>
                  <a:lnTo>
                    <a:pt x="88901" y="58"/>
                  </a:lnTo>
                  <a:lnTo>
                    <a:pt x="88693" y="20"/>
                  </a:lnTo>
                  <a:lnTo>
                    <a:pt x="88465" y="1"/>
                  </a:lnTo>
                  <a:lnTo>
                    <a:pt x="88465" y="1"/>
                  </a:lnTo>
                  <a:lnTo>
                    <a:pt x="88218" y="20"/>
                  </a:lnTo>
                  <a:lnTo>
                    <a:pt x="87991" y="58"/>
                  </a:lnTo>
                  <a:lnTo>
                    <a:pt x="87782" y="115"/>
                  </a:lnTo>
                  <a:lnTo>
                    <a:pt x="87611" y="190"/>
                  </a:lnTo>
                  <a:lnTo>
                    <a:pt x="87440" y="285"/>
                  </a:lnTo>
                  <a:lnTo>
                    <a:pt x="87307" y="399"/>
                  </a:lnTo>
                  <a:lnTo>
                    <a:pt x="87023" y="627"/>
                  </a:lnTo>
                  <a:lnTo>
                    <a:pt x="86738" y="855"/>
                  </a:lnTo>
                  <a:lnTo>
                    <a:pt x="86605" y="950"/>
                  </a:lnTo>
                  <a:lnTo>
                    <a:pt x="86435" y="1044"/>
                  </a:lnTo>
                  <a:lnTo>
                    <a:pt x="86264" y="1120"/>
                  </a:lnTo>
                  <a:lnTo>
                    <a:pt x="86055" y="1196"/>
                  </a:lnTo>
                  <a:lnTo>
                    <a:pt x="85827" y="1234"/>
                  </a:lnTo>
                  <a:lnTo>
                    <a:pt x="85581" y="1234"/>
                  </a:ln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8"/>
            <p:cNvSpPr/>
            <p:nvPr/>
          </p:nvSpPr>
          <p:spPr>
            <a:xfrm>
              <a:off x="0" y="4549086"/>
              <a:ext cx="9140108" cy="594409"/>
            </a:xfrm>
            <a:custGeom>
              <a:avLst/>
              <a:gdLst/>
              <a:ahLst/>
              <a:cxnLst/>
              <a:rect l="l" t="t" r="r" b="b"/>
              <a:pathLst>
                <a:path w="91046" h="5921" fill="none" extrusionOk="0">
                  <a:moveTo>
                    <a:pt x="85789" y="1234"/>
                  </a:moveTo>
                  <a:lnTo>
                    <a:pt x="85789" y="1234"/>
                  </a:lnTo>
                  <a:lnTo>
                    <a:pt x="85695" y="1234"/>
                  </a:lnTo>
                  <a:lnTo>
                    <a:pt x="85695" y="1234"/>
                  </a:lnTo>
                  <a:lnTo>
                    <a:pt x="85695" y="1234"/>
                  </a:lnTo>
                  <a:lnTo>
                    <a:pt x="85448" y="1196"/>
                  </a:lnTo>
                  <a:lnTo>
                    <a:pt x="85239" y="1158"/>
                  </a:lnTo>
                  <a:lnTo>
                    <a:pt x="85068" y="1101"/>
                  </a:lnTo>
                  <a:lnTo>
                    <a:pt x="84898" y="1006"/>
                  </a:lnTo>
                  <a:lnTo>
                    <a:pt x="84746" y="911"/>
                  </a:lnTo>
                  <a:lnTo>
                    <a:pt x="84594" y="816"/>
                  </a:lnTo>
                  <a:lnTo>
                    <a:pt x="84328" y="589"/>
                  </a:lnTo>
                  <a:lnTo>
                    <a:pt x="84063" y="380"/>
                  </a:lnTo>
                  <a:lnTo>
                    <a:pt x="83930" y="266"/>
                  </a:lnTo>
                  <a:lnTo>
                    <a:pt x="83759" y="190"/>
                  </a:lnTo>
                  <a:lnTo>
                    <a:pt x="83588" y="114"/>
                  </a:lnTo>
                  <a:lnTo>
                    <a:pt x="83398" y="57"/>
                  </a:lnTo>
                  <a:lnTo>
                    <a:pt x="83171" y="19"/>
                  </a:lnTo>
                  <a:lnTo>
                    <a:pt x="82924" y="0"/>
                  </a:lnTo>
                  <a:lnTo>
                    <a:pt x="82924" y="0"/>
                  </a:lnTo>
                  <a:lnTo>
                    <a:pt x="82905" y="0"/>
                  </a:lnTo>
                  <a:lnTo>
                    <a:pt x="82905" y="0"/>
                  </a:lnTo>
                  <a:lnTo>
                    <a:pt x="82658" y="19"/>
                  </a:lnTo>
                  <a:lnTo>
                    <a:pt x="82431" y="57"/>
                  </a:lnTo>
                  <a:lnTo>
                    <a:pt x="82222" y="114"/>
                  </a:lnTo>
                  <a:lnTo>
                    <a:pt x="82051" y="190"/>
                  </a:lnTo>
                  <a:lnTo>
                    <a:pt x="81899" y="285"/>
                  </a:lnTo>
                  <a:lnTo>
                    <a:pt x="81748" y="380"/>
                  </a:lnTo>
                  <a:lnTo>
                    <a:pt x="81463" y="608"/>
                  </a:lnTo>
                  <a:lnTo>
                    <a:pt x="81197" y="835"/>
                  </a:lnTo>
                  <a:lnTo>
                    <a:pt x="81045" y="949"/>
                  </a:lnTo>
                  <a:lnTo>
                    <a:pt x="80875" y="1044"/>
                  </a:lnTo>
                  <a:lnTo>
                    <a:pt x="80704" y="1120"/>
                  </a:lnTo>
                  <a:lnTo>
                    <a:pt x="80514" y="1177"/>
                  </a:lnTo>
                  <a:lnTo>
                    <a:pt x="80286" y="1215"/>
                  </a:lnTo>
                  <a:lnTo>
                    <a:pt x="80040" y="1234"/>
                  </a:lnTo>
                  <a:lnTo>
                    <a:pt x="80040" y="1234"/>
                  </a:lnTo>
                  <a:lnTo>
                    <a:pt x="79774" y="1215"/>
                  </a:lnTo>
                  <a:lnTo>
                    <a:pt x="79565" y="1177"/>
                  </a:lnTo>
                  <a:lnTo>
                    <a:pt x="79357" y="1120"/>
                  </a:lnTo>
                  <a:lnTo>
                    <a:pt x="79186" y="1044"/>
                  </a:lnTo>
                  <a:lnTo>
                    <a:pt x="79015" y="949"/>
                  </a:lnTo>
                  <a:lnTo>
                    <a:pt x="78882" y="835"/>
                  </a:lnTo>
                  <a:lnTo>
                    <a:pt x="78598" y="608"/>
                  </a:lnTo>
                  <a:lnTo>
                    <a:pt x="78332" y="380"/>
                  </a:lnTo>
                  <a:lnTo>
                    <a:pt x="78180" y="285"/>
                  </a:lnTo>
                  <a:lnTo>
                    <a:pt x="78009" y="190"/>
                  </a:lnTo>
                  <a:lnTo>
                    <a:pt x="77839" y="114"/>
                  </a:lnTo>
                  <a:lnTo>
                    <a:pt x="77630" y="57"/>
                  </a:lnTo>
                  <a:lnTo>
                    <a:pt x="77421" y="19"/>
                  </a:lnTo>
                  <a:lnTo>
                    <a:pt x="77155" y="0"/>
                  </a:lnTo>
                  <a:lnTo>
                    <a:pt x="77155" y="0"/>
                  </a:lnTo>
                  <a:lnTo>
                    <a:pt x="77136" y="0"/>
                  </a:lnTo>
                  <a:lnTo>
                    <a:pt x="77136" y="0"/>
                  </a:lnTo>
                  <a:lnTo>
                    <a:pt x="76890" y="19"/>
                  </a:lnTo>
                  <a:lnTo>
                    <a:pt x="76681" y="57"/>
                  </a:lnTo>
                  <a:lnTo>
                    <a:pt x="76472" y="114"/>
                  </a:lnTo>
                  <a:lnTo>
                    <a:pt x="76302" y="190"/>
                  </a:lnTo>
                  <a:lnTo>
                    <a:pt x="76150" y="266"/>
                  </a:lnTo>
                  <a:lnTo>
                    <a:pt x="75998" y="380"/>
                  </a:lnTo>
                  <a:lnTo>
                    <a:pt x="75732" y="589"/>
                  </a:lnTo>
                  <a:lnTo>
                    <a:pt x="75448" y="816"/>
                  </a:lnTo>
                  <a:lnTo>
                    <a:pt x="75315" y="911"/>
                  </a:lnTo>
                  <a:lnTo>
                    <a:pt x="75163" y="1006"/>
                  </a:lnTo>
                  <a:lnTo>
                    <a:pt x="74992" y="1101"/>
                  </a:lnTo>
                  <a:lnTo>
                    <a:pt x="74802" y="1158"/>
                  </a:lnTo>
                  <a:lnTo>
                    <a:pt x="74594" y="1215"/>
                  </a:lnTo>
                  <a:lnTo>
                    <a:pt x="74366" y="1234"/>
                  </a:lnTo>
                  <a:lnTo>
                    <a:pt x="74366" y="1234"/>
                  </a:lnTo>
                  <a:lnTo>
                    <a:pt x="74366" y="1234"/>
                  </a:lnTo>
                  <a:lnTo>
                    <a:pt x="74271" y="1234"/>
                  </a:lnTo>
                  <a:lnTo>
                    <a:pt x="74271" y="1234"/>
                  </a:lnTo>
                  <a:lnTo>
                    <a:pt x="74024" y="1215"/>
                  </a:lnTo>
                  <a:lnTo>
                    <a:pt x="73797" y="1177"/>
                  </a:lnTo>
                  <a:lnTo>
                    <a:pt x="73607" y="1120"/>
                  </a:lnTo>
                  <a:lnTo>
                    <a:pt x="73417" y="1044"/>
                  </a:lnTo>
                  <a:lnTo>
                    <a:pt x="73265" y="949"/>
                  </a:lnTo>
                  <a:lnTo>
                    <a:pt x="73114" y="835"/>
                  </a:lnTo>
                  <a:lnTo>
                    <a:pt x="72829" y="608"/>
                  </a:lnTo>
                  <a:lnTo>
                    <a:pt x="72563" y="399"/>
                  </a:lnTo>
                  <a:lnTo>
                    <a:pt x="72411" y="285"/>
                  </a:lnTo>
                  <a:lnTo>
                    <a:pt x="72241" y="190"/>
                  </a:lnTo>
                  <a:lnTo>
                    <a:pt x="72070" y="114"/>
                  </a:lnTo>
                  <a:lnTo>
                    <a:pt x="71880" y="57"/>
                  </a:lnTo>
                  <a:lnTo>
                    <a:pt x="71652" y="19"/>
                  </a:lnTo>
                  <a:lnTo>
                    <a:pt x="71387" y="0"/>
                  </a:lnTo>
                  <a:lnTo>
                    <a:pt x="71387" y="0"/>
                  </a:lnTo>
                  <a:lnTo>
                    <a:pt x="71140" y="19"/>
                  </a:lnTo>
                  <a:lnTo>
                    <a:pt x="70912" y="57"/>
                  </a:lnTo>
                  <a:lnTo>
                    <a:pt x="70723" y="114"/>
                  </a:lnTo>
                  <a:lnTo>
                    <a:pt x="70533" y="190"/>
                  </a:lnTo>
                  <a:lnTo>
                    <a:pt x="70381" y="285"/>
                  </a:lnTo>
                  <a:lnTo>
                    <a:pt x="70229" y="399"/>
                  </a:lnTo>
                  <a:lnTo>
                    <a:pt x="69945" y="608"/>
                  </a:lnTo>
                  <a:lnTo>
                    <a:pt x="69679" y="835"/>
                  </a:lnTo>
                  <a:lnTo>
                    <a:pt x="69527" y="949"/>
                  </a:lnTo>
                  <a:lnTo>
                    <a:pt x="69375" y="1044"/>
                  </a:lnTo>
                  <a:lnTo>
                    <a:pt x="69186" y="1120"/>
                  </a:lnTo>
                  <a:lnTo>
                    <a:pt x="68996" y="1177"/>
                  </a:lnTo>
                  <a:lnTo>
                    <a:pt x="68768" y="1215"/>
                  </a:lnTo>
                  <a:lnTo>
                    <a:pt x="68521" y="1234"/>
                  </a:lnTo>
                  <a:lnTo>
                    <a:pt x="68521" y="1234"/>
                  </a:lnTo>
                  <a:lnTo>
                    <a:pt x="68256" y="1215"/>
                  </a:lnTo>
                  <a:lnTo>
                    <a:pt x="68028" y="1177"/>
                  </a:lnTo>
                  <a:lnTo>
                    <a:pt x="67838" y="1120"/>
                  </a:lnTo>
                  <a:lnTo>
                    <a:pt x="67649" y="1044"/>
                  </a:lnTo>
                  <a:lnTo>
                    <a:pt x="67497" y="949"/>
                  </a:lnTo>
                  <a:lnTo>
                    <a:pt x="67345" y="835"/>
                  </a:lnTo>
                  <a:lnTo>
                    <a:pt x="67079" y="608"/>
                  </a:lnTo>
                  <a:lnTo>
                    <a:pt x="66795" y="399"/>
                  </a:lnTo>
                  <a:lnTo>
                    <a:pt x="66643" y="285"/>
                  </a:lnTo>
                  <a:lnTo>
                    <a:pt x="66491" y="190"/>
                  </a:lnTo>
                  <a:lnTo>
                    <a:pt x="66301" y="114"/>
                  </a:lnTo>
                  <a:lnTo>
                    <a:pt x="66112" y="57"/>
                  </a:lnTo>
                  <a:lnTo>
                    <a:pt x="65884" y="19"/>
                  </a:lnTo>
                  <a:lnTo>
                    <a:pt x="65637" y="0"/>
                  </a:lnTo>
                  <a:lnTo>
                    <a:pt x="65637" y="0"/>
                  </a:lnTo>
                  <a:lnTo>
                    <a:pt x="65390" y="19"/>
                  </a:lnTo>
                  <a:lnTo>
                    <a:pt x="65163" y="57"/>
                  </a:lnTo>
                  <a:lnTo>
                    <a:pt x="64973" y="114"/>
                  </a:lnTo>
                  <a:lnTo>
                    <a:pt x="64783" y="190"/>
                  </a:lnTo>
                  <a:lnTo>
                    <a:pt x="64631" y="266"/>
                  </a:lnTo>
                  <a:lnTo>
                    <a:pt x="64480" y="380"/>
                  </a:lnTo>
                  <a:lnTo>
                    <a:pt x="64214" y="589"/>
                  </a:lnTo>
                  <a:lnTo>
                    <a:pt x="63948" y="816"/>
                  </a:lnTo>
                  <a:lnTo>
                    <a:pt x="63796" y="911"/>
                  </a:lnTo>
                  <a:lnTo>
                    <a:pt x="63645" y="1006"/>
                  </a:lnTo>
                  <a:lnTo>
                    <a:pt x="63474" y="1101"/>
                  </a:lnTo>
                  <a:lnTo>
                    <a:pt x="63303" y="1158"/>
                  </a:lnTo>
                  <a:lnTo>
                    <a:pt x="63075" y="1215"/>
                  </a:lnTo>
                  <a:lnTo>
                    <a:pt x="62848" y="1234"/>
                  </a:lnTo>
                  <a:lnTo>
                    <a:pt x="62848" y="1234"/>
                  </a:lnTo>
                  <a:lnTo>
                    <a:pt x="62848" y="1234"/>
                  </a:lnTo>
                  <a:lnTo>
                    <a:pt x="62620" y="1196"/>
                  </a:lnTo>
                  <a:lnTo>
                    <a:pt x="62411" y="1158"/>
                  </a:lnTo>
                  <a:lnTo>
                    <a:pt x="62222" y="1101"/>
                  </a:lnTo>
                  <a:lnTo>
                    <a:pt x="62051" y="1006"/>
                  </a:lnTo>
                  <a:lnTo>
                    <a:pt x="61899" y="911"/>
                  </a:lnTo>
                  <a:lnTo>
                    <a:pt x="61766" y="816"/>
                  </a:lnTo>
                  <a:lnTo>
                    <a:pt x="61500" y="589"/>
                  </a:lnTo>
                  <a:lnTo>
                    <a:pt x="61216" y="380"/>
                  </a:lnTo>
                  <a:lnTo>
                    <a:pt x="61083" y="266"/>
                  </a:lnTo>
                  <a:lnTo>
                    <a:pt x="60912" y="190"/>
                  </a:lnTo>
                  <a:lnTo>
                    <a:pt x="60741" y="114"/>
                  </a:lnTo>
                  <a:lnTo>
                    <a:pt x="60552" y="57"/>
                  </a:lnTo>
                  <a:lnTo>
                    <a:pt x="60324" y="19"/>
                  </a:lnTo>
                  <a:lnTo>
                    <a:pt x="60077" y="0"/>
                  </a:lnTo>
                  <a:lnTo>
                    <a:pt x="60077" y="0"/>
                  </a:lnTo>
                  <a:lnTo>
                    <a:pt x="59831" y="19"/>
                  </a:lnTo>
                  <a:lnTo>
                    <a:pt x="59603" y="57"/>
                  </a:lnTo>
                  <a:lnTo>
                    <a:pt x="59413" y="114"/>
                  </a:lnTo>
                  <a:lnTo>
                    <a:pt x="59223" y="190"/>
                  </a:lnTo>
                  <a:lnTo>
                    <a:pt x="59072" y="285"/>
                  </a:lnTo>
                  <a:lnTo>
                    <a:pt x="58920" y="399"/>
                  </a:lnTo>
                  <a:lnTo>
                    <a:pt x="58635" y="608"/>
                  </a:lnTo>
                  <a:lnTo>
                    <a:pt x="58369" y="835"/>
                  </a:lnTo>
                  <a:lnTo>
                    <a:pt x="58218" y="949"/>
                  </a:lnTo>
                  <a:lnTo>
                    <a:pt x="58047" y="1044"/>
                  </a:lnTo>
                  <a:lnTo>
                    <a:pt x="57876" y="1120"/>
                  </a:lnTo>
                  <a:lnTo>
                    <a:pt x="57686" y="1177"/>
                  </a:lnTo>
                  <a:lnTo>
                    <a:pt x="57459" y="1215"/>
                  </a:lnTo>
                  <a:lnTo>
                    <a:pt x="57193" y="1234"/>
                  </a:lnTo>
                  <a:lnTo>
                    <a:pt x="57193" y="1234"/>
                  </a:lnTo>
                  <a:lnTo>
                    <a:pt x="56946" y="1215"/>
                  </a:lnTo>
                  <a:lnTo>
                    <a:pt x="56719" y="1177"/>
                  </a:lnTo>
                  <a:lnTo>
                    <a:pt x="56529" y="1120"/>
                  </a:lnTo>
                  <a:lnTo>
                    <a:pt x="56339" y="1044"/>
                  </a:lnTo>
                  <a:lnTo>
                    <a:pt x="56187" y="949"/>
                  </a:lnTo>
                  <a:lnTo>
                    <a:pt x="56035" y="835"/>
                  </a:lnTo>
                  <a:lnTo>
                    <a:pt x="55751" y="608"/>
                  </a:lnTo>
                  <a:lnTo>
                    <a:pt x="55485" y="399"/>
                  </a:lnTo>
                  <a:lnTo>
                    <a:pt x="55333" y="285"/>
                  </a:lnTo>
                  <a:lnTo>
                    <a:pt x="55181" y="190"/>
                  </a:lnTo>
                  <a:lnTo>
                    <a:pt x="54992" y="114"/>
                  </a:lnTo>
                  <a:lnTo>
                    <a:pt x="54802" y="57"/>
                  </a:lnTo>
                  <a:lnTo>
                    <a:pt x="54574" y="19"/>
                  </a:lnTo>
                  <a:lnTo>
                    <a:pt x="54309" y="0"/>
                  </a:lnTo>
                  <a:lnTo>
                    <a:pt x="54309" y="0"/>
                  </a:lnTo>
                  <a:lnTo>
                    <a:pt x="54062" y="19"/>
                  </a:lnTo>
                  <a:lnTo>
                    <a:pt x="53834" y="57"/>
                  </a:lnTo>
                  <a:lnTo>
                    <a:pt x="53644" y="114"/>
                  </a:lnTo>
                  <a:lnTo>
                    <a:pt x="53455" y="190"/>
                  </a:lnTo>
                  <a:lnTo>
                    <a:pt x="53303" y="285"/>
                  </a:lnTo>
                  <a:lnTo>
                    <a:pt x="53151" y="399"/>
                  </a:lnTo>
                  <a:lnTo>
                    <a:pt x="52885" y="608"/>
                  </a:lnTo>
                  <a:lnTo>
                    <a:pt x="52601" y="835"/>
                  </a:lnTo>
                  <a:lnTo>
                    <a:pt x="52449" y="949"/>
                  </a:lnTo>
                  <a:lnTo>
                    <a:pt x="52297" y="1044"/>
                  </a:lnTo>
                  <a:lnTo>
                    <a:pt x="52107" y="1120"/>
                  </a:lnTo>
                  <a:lnTo>
                    <a:pt x="51918" y="1177"/>
                  </a:lnTo>
                  <a:lnTo>
                    <a:pt x="51690" y="1215"/>
                  </a:lnTo>
                  <a:lnTo>
                    <a:pt x="51443" y="1234"/>
                  </a:lnTo>
                  <a:lnTo>
                    <a:pt x="51443" y="1234"/>
                  </a:lnTo>
                  <a:lnTo>
                    <a:pt x="51178" y="1215"/>
                  </a:lnTo>
                  <a:lnTo>
                    <a:pt x="50950" y="1177"/>
                  </a:lnTo>
                  <a:lnTo>
                    <a:pt x="50760" y="1120"/>
                  </a:lnTo>
                  <a:lnTo>
                    <a:pt x="50570" y="1044"/>
                  </a:lnTo>
                  <a:lnTo>
                    <a:pt x="50419" y="949"/>
                  </a:lnTo>
                  <a:lnTo>
                    <a:pt x="50267" y="835"/>
                  </a:lnTo>
                  <a:lnTo>
                    <a:pt x="50001" y="608"/>
                  </a:lnTo>
                  <a:lnTo>
                    <a:pt x="49716" y="399"/>
                  </a:lnTo>
                  <a:lnTo>
                    <a:pt x="49565" y="285"/>
                  </a:lnTo>
                  <a:lnTo>
                    <a:pt x="49413" y="190"/>
                  </a:lnTo>
                  <a:lnTo>
                    <a:pt x="49223" y="114"/>
                  </a:lnTo>
                  <a:lnTo>
                    <a:pt x="49033" y="57"/>
                  </a:lnTo>
                  <a:lnTo>
                    <a:pt x="48806" y="19"/>
                  </a:lnTo>
                  <a:lnTo>
                    <a:pt x="48559" y="0"/>
                  </a:lnTo>
                  <a:lnTo>
                    <a:pt x="48559" y="0"/>
                  </a:lnTo>
                  <a:lnTo>
                    <a:pt x="48293" y="19"/>
                  </a:lnTo>
                  <a:lnTo>
                    <a:pt x="48066" y="57"/>
                  </a:lnTo>
                  <a:lnTo>
                    <a:pt x="47876" y="114"/>
                  </a:lnTo>
                  <a:lnTo>
                    <a:pt x="47705" y="190"/>
                  </a:lnTo>
                  <a:lnTo>
                    <a:pt x="47534" y="285"/>
                  </a:lnTo>
                  <a:lnTo>
                    <a:pt x="47382" y="399"/>
                  </a:lnTo>
                  <a:lnTo>
                    <a:pt x="47117" y="608"/>
                  </a:lnTo>
                  <a:lnTo>
                    <a:pt x="46832" y="835"/>
                  </a:lnTo>
                  <a:lnTo>
                    <a:pt x="46680" y="949"/>
                  </a:lnTo>
                  <a:lnTo>
                    <a:pt x="46529" y="1044"/>
                  </a:lnTo>
                  <a:lnTo>
                    <a:pt x="46339" y="1120"/>
                  </a:lnTo>
                  <a:lnTo>
                    <a:pt x="46149" y="1177"/>
                  </a:lnTo>
                  <a:lnTo>
                    <a:pt x="45921" y="1215"/>
                  </a:lnTo>
                  <a:lnTo>
                    <a:pt x="45675" y="1234"/>
                  </a:lnTo>
                  <a:lnTo>
                    <a:pt x="45675" y="1234"/>
                  </a:lnTo>
                  <a:lnTo>
                    <a:pt x="45409" y="1215"/>
                  </a:lnTo>
                  <a:lnTo>
                    <a:pt x="45200" y="1177"/>
                  </a:lnTo>
                  <a:lnTo>
                    <a:pt x="44992" y="1120"/>
                  </a:lnTo>
                  <a:lnTo>
                    <a:pt x="44821" y="1044"/>
                  </a:lnTo>
                  <a:lnTo>
                    <a:pt x="44650" y="949"/>
                  </a:lnTo>
                  <a:lnTo>
                    <a:pt x="44498" y="835"/>
                  </a:lnTo>
                  <a:lnTo>
                    <a:pt x="44232" y="608"/>
                  </a:lnTo>
                  <a:lnTo>
                    <a:pt x="43948" y="399"/>
                  </a:lnTo>
                  <a:lnTo>
                    <a:pt x="43796" y="285"/>
                  </a:lnTo>
                  <a:lnTo>
                    <a:pt x="43644" y="190"/>
                  </a:lnTo>
                  <a:lnTo>
                    <a:pt x="43473" y="114"/>
                  </a:lnTo>
                  <a:lnTo>
                    <a:pt x="43265" y="57"/>
                  </a:lnTo>
                  <a:lnTo>
                    <a:pt x="43037" y="19"/>
                  </a:lnTo>
                  <a:lnTo>
                    <a:pt x="42790" y="0"/>
                  </a:lnTo>
                  <a:lnTo>
                    <a:pt x="42790" y="0"/>
                  </a:lnTo>
                  <a:lnTo>
                    <a:pt x="42544" y="19"/>
                  </a:lnTo>
                  <a:lnTo>
                    <a:pt x="42316" y="57"/>
                  </a:lnTo>
                  <a:lnTo>
                    <a:pt x="42126" y="114"/>
                  </a:lnTo>
                  <a:lnTo>
                    <a:pt x="41955" y="190"/>
                  </a:lnTo>
                  <a:lnTo>
                    <a:pt x="41785" y="266"/>
                  </a:lnTo>
                  <a:lnTo>
                    <a:pt x="41633" y="380"/>
                  </a:lnTo>
                  <a:lnTo>
                    <a:pt x="41367" y="589"/>
                  </a:lnTo>
                  <a:lnTo>
                    <a:pt x="41101" y="816"/>
                  </a:lnTo>
                  <a:lnTo>
                    <a:pt x="40969" y="911"/>
                  </a:lnTo>
                  <a:lnTo>
                    <a:pt x="40817" y="1006"/>
                  </a:lnTo>
                  <a:lnTo>
                    <a:pt x="40646" y="1101"/>
                  </a:lnTo>
                  <a:lnTo>
                    <a:pt x="40456" y="1158"/>
                  </a:lnTo>
                  <a:lnTo>
                    <a:pt x="40248" y="1215"/>
                  </a:lnTo>
                  <a:lnTo>
                    <a:pt x="40001" y="1234"/>
                  </a:lnTo>
                  <a:lnTo>
                    <a:pt x="40001" y="1234"/>
                  </a:lnTo>
                  <a:lnTo>
                    <a:pt x="40001" y="1234"/>
                  </a:lnTo>
                  <a:lnTo>
                    <a:pt x="39773" y="1196"/>
                  </a:lnTo>
                  <a:lnTo>
                    <a:pt x="39564" y="1158"/>
                  </a:lnTo>
                  <a:lnTo>
                    <a:pt x="39375" y="1101"/>
                  </a:lnTo>
                  <a:lnTo>
                    <a:pt x="39204" y="1006"/>
                  </a:lnTo>
                  <a:lnTo>
                    <a:pt x="39052" y="911"/>
                  </a:lnTo>
                  <a:lnTo>
                    <a:pt x="38919" y="816"/>
                  </a:lnTo>
                  <a:lnTo>
                    <a:pt x="38654" y="589"/>
                  </a:lnTo>
                  <a:lnTo>
                    <a:pt x="38388" y="380"/>
                  </a:lnTo>
                  <a:lnTo>
                    <a:pt x="38236" y="266"/>
                  </a:lnTo>
                  <a:lnTo>
                    <a:pt x="38084" y="190"/>
                  </a:lnTo>
                  <a:lnTo>
                    <a:pt x="37895" y="114"/>
                  </a:lnTo>
                  <a:lnTo>
                    <a:pt x="37705" y="57"/>
                  </a:lnTo>
                  <a:lnTo>
                    <a:pt x="37496" y="19"/>
                  </a:lnTo>
                  <a:lnTo>
                    <a:pt x="37249" y="0"/>
                  </a:lnTo>
                  <a:lnTo>
                    <a:pt x="37249" y="0"/>
                  </a:lnTo>
                  <a:lnTo>
                    <a:pt x="36984" y="19"/>
                  </a:lnTo>
                  <a:lnTo>
                    <a:pt x="36756" y="57"/>
                  </a:lnTo>
                  <a:lnTo>
                    <a:pt x="36566" y="114"/>
                  </a:lnTo>
                  <a:lnTo>
                    <a:pt x="36377" y="190"/>
                  </a:lnTo>
                  <a:lnTo>
                    <a:pt x="36225" y="285"/>
                  </a:lnTo>
                  <a:lnTo>
                    <a:pt x="36073" y="399"/>
                  </a:lnTo>
                  <a:lnTo>
                    <a:pt x="35807" y="608"/>
                  </a:lnTo>
                  <a:lnTo>
                    <a:pt x="35523" y="835"/>
                  </a:lnTo>
                  <a:lnTo>
                    <a:pt x="35371" y="949"/>
                  </a:lnTo>
                  <a:lnTo>
                    <a:pt x="35219" y="1044"/>
                  </a:lnTo>
                  <a:lnTo>
                    <a:pt x="35029" y="1120"/>
                  </a:lnTo>
                  <a:lnTo>
                    <a:pt x="34839" y="1177"/>
                  </a:lnTo>
                  <a:lnTo>
                    <a:pt x="34612" y="1215"/>
                  </a:lnTo>
                  <a:lnTo>
                    <a:pt x="34365" y="1234"/>
                  </a:lnTo>
                  <a:lnTo>
                    <a:pt x="34365" y="1234"/>
                  </a:lnTo>
                  <a:lnTo>
                    <a:pt x="34099" y="1215"/>
                  </a:lnTo>
                  <a:lnTo>
                    <a:pt x="33872" y="1177"/>
                  </a:lnTo>
                  <a:lnTo>
                    <a:pt x="33682" y="1120"/>
                  </a:lnTo>
                  <a:lnTo>
                    <a:pt x="33511" y="1044"/>
                  </a:lnTo>
                  <a:lnTo>
                    <a:pt x="33340" y="949"/>
                  </a:lnTo>
                  <a:lnTo>
                    <a:pt x="33189" y="835"/>
                  </a:lnTo>
                  <a:lnTo>
                    <a:pt x="32923" y="608"/>
                  </a:lnTo>
                  <a:lnTo>
                    <a:pt x="32638" y="399"/>
                  </a:lnTo>
                  <a:lnTo>
                    <a:pt x="32486" y="285"/>
                  </a:lnTo>
                  <a:lnTo>
                    <a:pt x="32335" y="190"/>
                  </a:lnTo>
                  <a:lnTo>
                    <a:pt x="32145" y="114"/>
                  </a:lnTo>
                  <a:lnTo>
                    <a:pt x="31955" y="57"/>
                  </a:lnTo>
                  <a:lnTo>
                    <a:pt x="31727" y="19"/>
                  </a:lnTo>
                  <a:lnTo>
                    <a:pt x="31481" y="0"/>
                  </a:lnTo>
                  <a:lnTo>
                    <a:pt x="31481" y="0"/>
                  </a:lnTo>
                  <a:lnTo>
                    <a:pt x="31215" y="19"/>
                  </a:lnTo>
                  <a:lnTo>
                    <a:pt x="30987" y="57"/>
                  </a:lnTo>
                  <a:lnTo>
                    <a:pt x="30798" y="114"/>
                  </a:lnTo>
                  <a:lnTo>
                    <a:pt x="30627" y="190"/>
                  </a:lnTo>
                  <a:lnTo>
                    <a:pt x="30456" y="285"/>
                  </a:lnTo>
                  <a:lnTo>
                    <a:pt x="30304" y="399"/>
                  </a:lnTo>
                  <a:lnTo>
                    <a:pt x="30039" y="608"/>
                  </a:lnTo>
                  <a:lnTo>
                    <a:pt x="29754" y="835"/>
                  </a:lnTo>
                  <a:lnTo>
                    <a:pt x="29602" y="949"/>
                  </a:lnTo>
                  <a:lnTo>
                    <a:pt x="29450" y="1044"/>
                  </a:lnTo>
                  <a:lnTo>
                    <a:pt x="29280" y="1120"/>
                  </a:lnTo>
                  <a:lnTo>
                    <a:pt x="29071" y="1177"/>
                  </a:lnTo>
                  <a:lnTo>
                    <a:pt x="28843" y="1215"/>
                  </a:lnTo>
                  <a:lnTo>
                    <a:pt x="28596" y="1234"/>
                  </a:lnTo>
                  <a:lnTo>
                    <a:pt x="28596" y="1234"/>
                  </a:lnTo>
                  <a:lnTo>
                    <a:pt x="28331" y="1215"/>
                  </a:lnTo>
                  <a:lnTo>
                    <a:pt x="28122" y="1177"/>
                  </a:lnTo>
                  <a:lnTo>
                    <a:pt x="27913" y="1120"/>
                  </a:lnTo>
                  <a:lnTo>
                    <a:pt x="27743" y="1044"/>
                  </a:lnTo>
                  <a:lnTo>
                    <a:pt x="27572" y="949"/>
                  </a:lnTo>
                  <a:lnTo>
                    <a:pt x="27420" y="835"/>
                  </a:lnTo>
                  <a:lnTo>
                    <a:pt x="27154" y="608"/>
                  </a:lnTo>
                  <a:lnTo>
                    <a:pt x="26870" y="399"/>
                  </a:lnTo>
                  <a:lnTo>
                    <a:pt x="26718" y="285"/>
                  </a:lnTo>
                  <a:lnTo>
                    <a:pt x="26566" y="190"/>
                  </a:lnTo>
                  <a:lnTo>
                    <a:pt x="26395" y="114"/>
                  </a:lnTo>
                  <a:lnTo>
                    <a:pt x="26187" y="57"/>
                  </a:lnTo>
                  <a:lnTo>
                    <a:pt x="25959" y="19"/>
                  </a:lnTo>
                  <a:lnTo>
                    <a:pt x="25712" y="0"/>
                  </a:lnTo>
                  <a:lnTo>
                    <a:pt x="25712" y="0"/>
                  </a:lnTo>
                  <a:lnTo>
                    <a:pt x="25465" y="19"/>
                  </a:lnTo>
                  <a:lnTo>
                    <a:pt x="25238" y="57"/>
                  </a:lnTo>
                  <a:lnTo>
                    <a:pt x="25029" y="114"/>
                  </a:lnTo>
                  <a:lnTo>
                    <a:pt x="24858" y="190"/>
                  </a:lnTo>
                  <a:lnTo>
                    <a:pt x="24687" y="285"/>
                  </a:lnTo>
                  <a:lnTo>
                    <a:pt x="24536" y="399"/>
                  </a:lnTo>
                  <a:lnTo>
                    <a:pt x="24270" y="608"/>
                  </a:lnTo>
                  <a:lnTo>
                    <a:pt x="23985" y="835"/>
                  </a:lnTo>
                  <a:lnTo>
                    <a:pt x="23853" y="949"/>
                  </a:lnTo>
                  <a:lnTo>
                    <a:pt x="23682" y="1044"/>
                  </a:lnTo>
                  <a:lnTo>
                    <a:pt x="23511" y="1120"/>
                  </a:lnTo>
                  <a:lnTo>
                    <a:pt x="23302" y="1177"/>
                  </a:lnTo>
                  <a:lnTo>
                    <a:pt x="23075" y="1215"/>
                  </a:lnTo>
                  <a:lnTo>
                    <a:pt x="22828" y="1234"/>
                  </a:lnTo>
                  <a:lnTo>
                    <a:pt x="22828" y="1234"/>
                  </a:lnTo>
                  <a:lnTo>
                    <a:pt x="22581" y="1215"/>
                  </a:lnTo>
                  <a:lnTo>
                    <a:pt x="22353" y="1177"/>
                  </a:lnTo>
                  <a:lnTo>
                    <a:pt x="22145" y="1120"/>
                  </a:lnTo>
                  <a:lnTo>
                    <a:pt x="21974" y="1044"/>
                  </a:lnTo>
                  <a:lnTo>
                    <a:pt x="21803" y="949"/>
                  </a:lnTo>
                  <a:lnTo>
                    <a:pt x="21670" y="835"/>
                  </a:lnTo>
                  <a:lnTo>
                    <a:pt x="21386" y="608"/>
                  </a:lnTo>
                  <a:lnTo>
                    <a:pt x="21120" y="399"/>
                  </a:lnTo>
                  <a:lnTo>
                    <a:pt x="20968" y="285"/>
                  </a:lnTo>
                  <a:lnTo>
                    <a:pt x="20797" y="190"/>
                  </a:lnTo>
                  <a:lnTo>
                    <a:pt x="20627" y="114"/>
                  </a:lnTo>
                  <a:lnTo>
                    <a:pt x="20418" y="57"/>
                  </a:lnTo>
                  <a:lnTo>
                    <a:pt x="20190" y="19"/>
                  </a:lnTo>
                  <a:lnTo>
                    <a:pt x="19944" y="0"/>
                  </a:lnTo>
                  <a:lnTo>
                    <a:pt x="19944" y="0"/>
                  </a:lnTo>
                  <a:lnTo>
                    <a:pt x="19697" y="19"/>
                  </a:lnTo>
                  <a:lnTo>
                    <a:pt x="19469" y="57"/>
                  </a:lnTo>
                  <a:lnTo>
                    <a:pt x="19279" y="114"/>
                  </a:lnTo>
                  <a:lnTo>
                    <a:pt x="19109" y="190"/>
                  </a:lnTo>
                  <a:lnTo>
                    <a:pt x="18938" y="266"/>
                  </a:lnTo>
                  <a:lnTo>
                    <a:pt x="18805" y="380"/>
                  </a:lnTo>
                  <a:lnTo>
                    <a:pt x="18520" y="589"/>
                  </a:lnTo>
                  <a:lnTo>
                    <a:pt x="18255" y="816"/>
                  </a:lnTo>
                  <a:lnTo>
                    <a:pt x="18122" y="911"/>
                  </a:lnTo>
                  <a:lnTo>
                    <a:pt x="17970" y="1006"/>
                  </a:lnTo>
                  <a:lnTo>
                    <a:pt x="17799" y="1101"/>
                  </a:lnTo>
                  <a:lnTo>
                    <a:pt x="17610" y="1158"/>
                  </a:lnTo>
                  <a:lnTo>
                    <a:pt x="17401" y="1215"/>
                  </a:lnTo>
                  <a:lnTo>
                    <a:pt x="17154" y="1234"/>
                  </a:lnTo>
                  <a:lnTo>
                    <a:pt x="17154" y="1234"/>
                  </a:lnTo>
                  <a:lnTo>
                    <a:pt x="17154" y="1234"/>
                  </a:lnTo>
                  <a:lnTo>
                    <a:pt x="16926" y="1196"/>
                  </a:lnTo>
                  <a:lnTo>
                    <a:pt x="16718" y="1158"/>
                  </a:lnTo>
                  <a:lnTo>
                    <a:pt x="16528" y="1101"/>
                  </a:lnTo>
                  <a:lnTo>
                    <a:pt x="16376" y="1006"/>
                  </a:lnTo>
                  <a:lnTo>
                    <a:pt x="16224" y="911"/>
                  </a:lnTo>
                  <a:lnTo>
                    <a:pt x="16072" y="816"/>
                  </a:lnTo>
                  <a:lnTo>
                    <a:pt x="15807" y="589"/>
                  </a:lnTo>
                  <a:lnTo>
                    <a:pt x="15541" y="380"/>
                  </a:lnTo>
                  <a:lnTo>
                    <a:pt x="15389" y="266"/>
                  </a:lnTo>
                  <a:lnTo>
                    <a:pt x="15238" y="190"/>
                  </a:lnTo>
                  <a:lnTo>
                    <a:pt x="15067" y="114"/>
                  </a:lnTo>
                  <a:lnTo>
                    <a:pt x="14858" y="57"/>
                  </a:lnTo>
                  <a:lnTo>
                    <a:pt x="14649" y="19"/>
                  </a:lnTo>
                  <a:lnTo>
                    <a:pt x="14403" y="0"/>
                  </a:lnTo>
                  <a:lnTo>
                    <a:pt x="14403" y="0"/>
                  </a:lnTo>
                  <a:lnTo>
                    <a:pt x="14137" y="19"/>
                  </a:lnTo>
                  <a:lnTo>
                    <a:pt x="13928" y="57"/>
                  </a:lnTo>
                  <a:lnTo>
                    <a:pt x="13719" y="114"/>
                  </a:lnTo>
                  <a:lnTo>
                    <a:pt x="13549" y="190"/>
                  </a:lnTo>
                  <a:lnTo>
                    <a:pt x="13378" y="285"/>
                  </a:lnTo>
                  <a:lnTo>
                    <a:pt x="13226" y="399"/>
                  </a:lnTo>
                  <a:lnTo>
                    <a:pt x="12960" y="608"/>
                  </a:lnTo>
                  <a:lnTo>
                    <a:pt x="12676" y="835"/>
                  </a:lnTo>
                  <a:lnTo>
                    <a:pt x="12524" y="949"/>
                  </a:lnTo>
                  <a:lnTo>
                    <a:pt x="12372" y="1044"/>
                  </a:lnTo>
                  <a:lnTo>
                    <a:pt x="12201" y="1120"/>
                  </a:lnTo>
                  <a:lnTo>
                    <a:pt x="11993" y="1177"/>
                  </a:lnTo>
                  <a:lnTo>
                    <a:pt x="11765" y="1215"/>
                  </a:lnTo>
                  <a:lnTo>
                    <a:pt x="11518" y="1234"/>
                  </a:lnTo>
                  <a:lnTo>
                    <a:pt x="11518" y="1234"/>
                  </a:lnTo>
                  <a:lnTo>
                    <a:pt x="11253" y="1215"/>
                  </a:lnTo>
                  <a:lnTo>
                    <a:pt x="11044" y="1177"/>
                  </a:lnTo>
                  <a:lnTo>
                    <a:pt x="10835" y="1120"/>
                  </a:lnTo>
                  <a:lnTo>
                    <a:pt x="10664" y="1044"/>
                  </a:lnTo>
                  <a:lnTo>
                    <a:pt x="10494" y="949"/>
                  </a:lnTo>
                  <a:lnTo>
                    <a:pt x="10342" y="835"/>
                  </a:lnTo>
                  <a:lnTo>
                    <a:pt x="10076" y="608"/>
                  </a:lnTo>
                  <a:lnTo>
                    <a:pt x="9791" y="399"/>
                  </a:lnTo>
                  <a:lnTo>
                    <a:pt x="9659" y="285"/>
                  </a:lnTo>
                  <a:lnTo>
                    <a:pt x="9488" y="190"/>
                  </a:lnTo>
                  <a:lnTo>
                    <a:pt x="9317" y="114"/>
                  </a:lnTo>
                  <a:lnTo>
                    <a:pt x="9108" y="57"/>
                  </a:lnTo>
                  <a:lnTo>
                    <a:pt x="8881" y="19"/>
                  </a:lnTo>
                  <a:lnTo>
                    <a:pt x="8634" y="0"/>
                  </a:lnTo>
                  <a:lnTo>
                    <a:pt x="8634" y="0"/>
                  </a:lnTo>
                  <a:lnTo>
                    <a:pt x="8387" y="19"/>
                  </a:lnTo>
                  <a:lnTo>
                    <a:pt x="8160" y="57"/>
                  </a:lnTo>
                  <a:lnTo>
                    <a:pt x="7951" y="114"/>
                  </a:lnTo>
                  <a:lnTo>
                    <a:pt x="7780" y="190"/>
                  </a:lnTo>
                  <a:lnTo>
                    <a:pt x="7609" y="285"/>
                  </a:lnTo>
                  <a:lnTo>
                    <a:pt x="7476" y="399"/>
                  </a:lnTo>
                  <a:lnTo>
                    <a:pt x="7192" y="608"/>
                  </a:lnTo>
                  <a:lnTo>
                    <a:pt x="6907" y="835"/>
                  </a:lnTo>
                  <a:lnTo>
                    <a:pt x="6774" y="949"/>
                  </a:lnTo>
                  <a:lnTo>
                    <a:pt x="6604" y="1044"/>
                  </a:lnTo>
                  <a:lnTo>
                    <a:pt x="6433" y="1120"/>
                  </a:lnTo>
                  <a:lnTo>
                    <a:pt x="6224" y="1177"/>
                  </a:lnTo>
                  <a:lnTo>
                    <a:pt x="5996" y="1215"/>
                  </a:lnTo>
                  <a:lnTo>
                    <a:pt x="5750" y="1234"/>
                  </a:lnTo>
                  <a:lnTo>
                    <a:pt x="5750" y="1234"/>
                  </a:lnTo>
                  <a:lnTo>
                    <a:pt x="5503" y="1215"/>
                  </a:lnTo>
                  <a:lnTo>
                    <a:pt x="5275" y="1177"/>
                  </a:lnTo>
                  <a:lnTo>
                    <a:pt x="5067" y="1120"/>
                  </a:lnTo>
                  <a:lnTo>
                    <a:pt x="4896" y="1044"/>
                  </a:lnTo>
                  <a:lnTo>
                    <a:pt x="4725" y="949"/>
                  </a:lnTo>
                  <a:lnTo>
                    <a:pt x="4592" y="835"/>
                  </a:lnTo>
                  <a:lnTo>
                    <a:pt x="4307" y="608"/>
                  </a:lnTo>
                  <a:lnTo>
                    <a:pt x="4042" y="399"/>
                  </a:lnTo>
                  <a:lnTo>
                    <a:pt x="3890" y="285"/>
                  </a:lnTo>
                  <a:lnTo>
                    <a:pt x="3719" y="190"/>
                  </a:lnTo>
                  <a:lnTo>
                    <a:pt x="3548" y="114"/>
                  </a:lnTo>
                  <a:lnTo>
                    <a:pt x="3340" y="57"/>
                  </a:lnTo>
                  <a:lnTo>
                    <a:pt x="3131" y="19"/>
                  </a:lnTo>
                  <a:lnTo>
                    <a:pt x="2865" y="0"/>
                  </a:lnTo>
                  <a:lnTo>
                    <a:pt x="2865" y="0"/>
                  </a:lnTo>
                  <a:lnTo>
                    <a:pt x="2619" y="19"/>
                  </a:lnTo>
                  <a:lnTo>
                    <a:pt x="2391" y="57"/>
                  </a:lnTo>
                  <a:lnTo>
                    <a:pt x="2201" y="114"/>
                  </a:lnTo>
                  <a:lnTo>
                    <a:pt x="2011" y="190"/>
                  </a:lnTo>
                  <a:lnTo>
                    <a:pt x="1860" y="285"/>
                  </a:lnTo>
                  <a:lnTo>
                    <a:pt x="1708" y="380"/>
                  </a:lnTo>
                  <a:lnTo>
                    <a:pt x="1423" y="608"/>
                  </a:lnTo>
                  <a:lnTo>
                    <a:pt x="1158" y="835"/>
                  </a:lnTo>
                  <a:lnTo>
                    <a:pt x="1006" y="949"/>
                  </a:lnTo>
                  <a:lnTo>
                    <a:pt x="854" y="1044"/>
                  </a:lnTo>
                  <a:lnTo>
                    <a:pt x="664" y="1120"/>
                  </a:lnTo>
                  <a:lnTo>
                    <a:pt x="474" y="1177"/>
                  </a:lnTo>
                  <a:lnTo>
                    <a:pt x="247" y="1215"/>
                  </a:lnTo>
                  <a:lnTo>
                    <a:pt x="0" y="1234"/>
                  </a:lnTo>
                  <a:lnTo>
                    <a:pt x="0" y="5921"/>
                  </a:lnTo>
                  <a:lnTo>
                    <a:pt x="152" y="5921"/>
                  </a:lnTo>
                  <a:lnTo>
                    <a:pt x="152" y="4934"/>
                  </a:lnTo>
                  <a:lnTo>
                    <a:pt x="152" y="2904"/>
                  </a:lnTo>
                  <a:lnTo>
                    <a:pt x="152" y="2904"/>
                  </a:lnTo>
                  <a:lnTo>
                    <a:pt x="398" y="2885"/>
                  </a:lnTo>
                  <a:lnTo>
                    <a:pt x="607" y="2828"/>
                  </a:lnTo>
                  <a:lnTo>
                    <a:pt x="797" y="2771"/>
                  </a:lnTo>
                  <a:lnTo>
                    <a:pt x="949" y="2695"/>
                  </a:lnTo>
                  <a:lnTo>
                    <a:pt x="1120" y="2600"/>
                  </a:lnTo>
                  <a:lnTo>
                    <a:pt x="1252" y="2486"/>
                  </a:lnTo>
                  <a:lnTo>
                    <a:pt x="1518" y="2277"/>
                  </a:lnTo>
                  <a:lnTo>
                    <a:pt x="1784" y="2050"/>
                  </a:lnTo>
                  <a:lnTo>
                    <a:pt x="1936" y="1955"/>
                  </a:lnTo>
                  <a:lnTo>
                    <a:pt x="2106" y="1860"/>
                  </a:lnTo>
                  <a:lnTo>
                    <a:pt x="2277" y="1784"/>
                  </a:lnTo>
                  <a:lnTo>
                    <a:pt x="2467" y="1727"/>
                  </a:lnTo>
                  <a:lnTo>
                    <a:pt x="2695" y="1689"/>
                  </a:lnTo>
                  <a:lnTo>
                    <a:pt x="2941" y="1670"/>
                  </a:lnTo>
                  <a:lnTo>
                    <a:pt x="2941" y="1670"/>
                  </a:lnTo>
                  <a:lnTo>
                    <a:pt x="3188" y="1689"/>
                  </a:lnTo>
                  <a:lnTo>
                    <a:pt x="3416" y="1727"/>
                  </a:lnTo>
                  <a:lnTo>
                    <a:pt x="3624" y="1784"/>
                  </a:lnTo>
                  <a:lnTo>
                    <a:pt x="3795" y="1860"/>
                  </a:lnTo>
                  <a:lnTo>
                    <a:pt x="3947" y="1955"/>
                  </a:lnTo>
                  <a:lnTo>
                    <a:pt x="4099" y="2069"/>
                  </a:lnTo>
                  <a:lnTo>
                    <a:pt x="4383" y="2296"/>
                  </a:lnTo>
                  <a:lnTo>
                    <a:pt x="4649" y="2524"/>
                  </a:lnTo>
                  <a:lnTo>
                    <a:pt x="4801" y="2619"/>
                  </a:lnTo>
                  <a:lnTo>
                    <a:pt x="4972" y="2714"/>
                  </a:lnTo>
                  <a:lnTo>
                    <a:pt x="5142" y="2790"/>
                  </a:lnTo>
                  <a:lnTo>
                    <a:pt x="5332" y="2847"/>
                  </a:lnTo>
                  <a:lnTo>
                    <a:pt x="5560" y="2904"/>
                  </a:lnTo>
                  <a:lnTo>
                    <a:pt x="5826" y="2904"/>
                  </a:lnTo>
                  <a:lnTo>
                    <a:pt x="5826" y="2904"/>
                  </a:lnTo>
                  <a:lnTo>
                    <a:pt x="6072" y="2904"/>
                  </a:lnTo>
                  <a:lnTo>
                    <a:pt x="6300" y="2847"/>
                  </a:lnTo>
                  <a:lnTo>
                    <a:pt x="6490" y="2790"/>
                  </a:lnTo>
                  <a:lnTo>
                    <a:pt x="6679" y="2714"/>
                  </a:lnTo>
                  <a:lnTo>
                    <a:pt x="6831" y="2619"/>
                  </a:lnTo>
                  <a:lnTo>
                    <a:pt x="6983" y="2524"/>
                  </a:lnTo>
                  <a:lnTo>
                    <a:pt x="7268" y="2296"/>
                  </a:lnTo>
                  <a:lnTo>
                    <a:pt x="7533" y="2069"/>
                  </a:lnTo>
                  <a:lnTo>
                    <a:pt x="7685" y="1955"/>
                  </a:lnTo>
                  <a:lnTo>
                    <a:pt x="7837" y="1860"/>
                  </a:lnTo>
                  <a:lnTo>
                    <a:pt x="8027" y="1784"/>
                  </a:lnTo>
                  <a:lnTo>
                    <a:pt x="8217" y="1727"/>
                  </a:lnTo>
                  <a:lnTo>
                    <a:pt x="8444" y="1689"/>
                  </a:lnTo>
                  <a:lnTo>
                    <a:pt x="8710" y="1670"/>
                  </a:lnTo>
                  <a:lnTo>
                    <a:pt x="8710" y="1670"/>
                  </a:lnTo>
                  <a:lnTo>
                    <a:pt x="8957" y="1689"/>
                  </a:lnTo>
                  <a:lnTo>
                    <a:pt x="9184" y="1727"/>
                  </a:lnTo>
                  <a:lnTo>
                    <a:pt x="9374" y="1784"/>
                  </a:lnTo>
                  <a:lnTo>
                    <a:pt x="9564" y="1860"/>
                  </a:lnTo>
                  <a:lnTo>
                    <a:pt x="9716" y="1955"/>
                  </a:lnTo>
                  <a:lnTo>
                    <a:pt x="9867" y="2069"/>
                  </a:lnTo>
                  <a:lnTo>
                    <a:pt x="10152" y="2296"/>
                  </a:lnTo>
                  <a:lnTo>
                    <a:pt x="10418" y="2524"/>
                  </a:lnTo>
                  <a:lnTo>
                    <a:pt x="10569" y="2619"/>
                  </a:lnTo>
                  <a:lnTo>
                    <a:pt x="10721" y="2714"/>
                  </a:lnTo>
                  <a:lnTo>
                    <a:pt x="10911" y="2790"/>
                  </a:lnTo>
                  <a:lnTo>
                    <a:pt x="11101" y="2847"/>
                  </a:lnTo>
                  <a:lnTo>
                    <a:pt x="11329" y="2904"/>
                  </a:lnTo>
                  <a:lnTo>
                    <a:pt x="11575" y="2904"/>
                  </a:lnTo>
                  <a:lnTo>
                    <a:pt x="11575" y="2904"/>
                  </a:lnTo>
                  <a:lnTo>
                    <a:pt x="11841" y="2904"/>
                  </a:lnTo>
                  <a:lnTo>
                    <a:pt x="12069" y="2847"/>
                  </a:lnTo>
                  <a:lnTo>
                    <a:pt x="12258" y="2790"/>
                  </a:lnTo>
                  <a:lnTo>
                    <a:pt x="12448" y="2714"/>
                  </a:lnTo>
                  <a:lnTo>
                    <a:pt x="12600" y="2619"/>
                  </a:lnTo>
                  <a:lnTo>
                    <a:pt x="12752" y="2524"/>
                  </a:lnTo>
                  <a:lnTo>
                    <a:pt x="13017" y="2296"/>
                  </a:lnTo>
                  <a:lnTo>
                    <a:pt x="13302" y="2069"/>
                  </a:lnTo>
                  <a:lnTo>
                    <a:pt x="13454" y="1955"/>
                  </a:lnTo>
                  <a:lnTo>
                    <a:pt x="13606" y="1860"/>
                  </a:lnTo>
                  <a:lnTo>
                    <a:pt x="13795" y="1784"/>
                  </a:lnTo>
                  <a:lnTo>
                    <a:pt x="13985" y="1727"/>
                  </a:lnTo>
                  <a:lnTo>
                    <a:pt x="14213" y="1689"/>
                  </a:lnTo>
                  <a:lnTo>
                    <a:pt x="14460" y="1670"/>
                  </a:lnTo>
                  <a:lnTo>
                    <a:pt x="14460" y="1670"/>
                  </a:lnTo>
                  <a:lnTo>
                    <a:pt x="14725" y="1689"/>
                  </a:lnTo>
                  <a:lnTo>
                    <a:pt x="14953" y="1727"/>
                  </a:lnTo>
                  <a:lnTo>
                    <a:pt x="15143" y="1784"/>
                  </a:lnTo>
                  <a:lnTo>
                    <a:pt x="15332" y="1860"/>
                  </a:lnTo>
                  <a:lnTo>
                    <a:pt x="15484" y="1955"/>
                  </a:lnTo>
                  <a:lnTo>
                    <a:pt x="15636" y="2069"/>
                  </a:lnTo>
                  <a:lnTo>
                    <a:pt x="15902" y="2296"/>
                  </a:lnTo>
                  <a:lnTo>
                    <a:pt x="16186" y="2524"/>
                  </a:lnTo>
                  <a:lnTo>
                    <a:pt x="16338" y="2619"/>
                  </a:lnTo>
                  <a:lnTo>
                    <a:pt x="16490" y="2714"/>
                  </a:lnTo>
                  <a:lnTo>
                    <a:pt x="16680" y="2790"/>
                  </a:lnTo>
                  <a:lnTo>
                    <a:pt x="16869" y="2847"/>
                  </a:lnTo>
                  <a:lnTo>
                    <a:pt x="17097" y="2904"/>
                  </a:lnTo>
                  <a:lnTo>
                    <a:pt x="17344" y="2904"/>
                  </a:lnTo>
                  <a:lnTo>
                    <a:pt x="17344" y="2904"/>
                  </a:lnTo>
                  <a:lnTo>
                    <a:pt x="17610" y="2904"/>
                  </a:lnTo>
                  <a:lnTo>
                    <a:pt x="17837" y="2847"/>
                  </a:lnTo>
                  <a:lnTo>
                    <a:pt x="18027" y="2790"/>
                  </a:lnTo>
                  <a:lnTo>
                    <a:pt x="18198" y="2714"/>
                  </a:lnTo>
                  <a:lnTo>
                    <a:pt x="18369" y="2619"/>
                  </a:lnTo>
                  <a:lnTo>
                    <a:pt x="18520" y="2524"/>
                  </a:lnTo>
                  <a:lnTo>
                    <a:pt x="18786" y="2296"/>
                  </a:lnTo>
                  <a:lnTo>
                    <a:pt x="19071" y="2069"/>
                  </a:lnTo>
                  <a:lnTo>
                    <a:pt x="19222" y="1955"/>
                  </a:lnTo>
                  <a:lnTo>
                    <a:pt x="19374" y="1860"/>
                  </a:lnTo>
                  <a:lnTo>
                    <a:pt x="19564" y="1784"/>
                  </a:lnTo>
                  <a:lnTo>
                    <a:pt x="19754" y="1727"/>
                  </a:lnTo>
                  <a:lnTo>
                    <a:pt x="19981" y="1689"/>
                  </a:lnTo>
                  <a:lnTo>
                    <a:pt x="20228" y="1670"/>
                  </a:lnTo>
                  <a:lnTo>
                    <a:pt x="20228" y="1670"/>
                  </a:lnTo>
                  <a:lnTo>
                    <a:pt x="20475" y="1689"/>
                  </a:lnTo>
                  <a:lnTo>
                    <a:pt x="20703" y="1727"/>
                  </a:lnTo>
                  <a:lnTo>
                    <a:pt x="20892" y="1784"/>
                  </a:lnTo>
                  <a:lnTo>
                    <a:pt x="21063" y="1860"/>
                  </a:lnTo>
                  <a:lnTo>
                    <a:pt x="21234" y="1955"/>
                  </a:lnTo>
                  <a:lnTo>
                    <a:pt x="21367" y="2050"/>
                  </a:lnTo>
                  <a:lnTo>
                    <a:pt x="21651" y="2258"/>
                  </a:lnTo>
                  <a:lnTo>
                    <a:pt x="21917" y="2486"/>
                  </a:lnTo>
                  <a:lnTo>
                    <a:pt x="22050" y="2581"/>
                  </a:lnTo>
                  <a:lnTo>
                    <a:pt x="22202" y="2676"/>
                  </a:lnTo>
                  <a:lnTo>
                    <a:pt x="22372" y="2771"/>
                  </a:lnTo>
                  <a:lnTo>
                    <a:pt x="22562" y="2828"/>
                  </a:lnTo>
                  <a:lnTo>
                    <a:pt x="22771" y="2885"/>
                  </a:lnTo>
                  <a:lnTo>
                    <a:pt x="22999" y="2904"/>
                  </a:lnTo>
                  <a:lnTo>
                    <a:pt x="22999" y="2904"/>
                  </a:lnTo>
                  <a:lnTo>
                    <a:pt x="22999" y="2904"/>
                  </a:lnTo>
                  <a:lnTo>
                    <a:pt x="23226" y="2885"/>
                  </a:lnTo>
                  <a:lnTo>
                    <a:pt x="23435" y="2828"/>
                  </a:lnTo>
                  <a:lnTo>
                    <a:pt x="23625" y="2771"/>
                  </a:lnTo>
                  <a:lnTo>
                    <a:pt x="23796" y="2695"/>
                  </a:lnTo>
                  <a:lnTo>
                    <a:pt x="23947" y="2600"/>
                  </a:lnTo>
                  <a:lnTo>
                    <a:pt x="24099" y="2486"/>
                  </a:lnTo>
                  <a:lnTo>
                    <a:pt x="24365" y="2277"/>
                  </a:lnTo>
                  <a:lnTo>
                    <a:pt x="24631" y="2050"/>
                  </a:lnTo>
                  <a:lnTo>
                    <a:pt x="24782" y="1955"/>
                  </a:lnTo>
                  <a:lnTo>
                    <a:pt x="24934" y="1860"/>
                  </a:lnTo>
                  <a:lnTo>
                    <a:pt x="25124" y="1784"/>
                  </a:lnTo>
                  <a:lnTo>
                    <a:pt x="25314" y="1727"/>
                  </a:lnTo>
                  <a:lnTo>
                    <a:pt x="25522" y="1689"/>
                  </a:lnTo>
                  <a:lnTo>
                    <a:pt x="25788" y="1670"/>
                  </a:lnTo>
                  <a:lnTo>
                    <a:pt x="25788" y="1670"/>
                  </a:lnTo>
                  <a:lnTo>
                    <a:pt x="26035" y="1689"/>
                  </a:lnTo>
                  <a:lnTo>
                    <a:pt x="26262" y="1727"/>
                  </a:lnTo>
                  <a:lnTo>
                    <a:pt x="26452" y="1784"/>
                  </a:lnTo>
                  <a:lnTo>
                    <a:pt x="26642" y="1860"/>
                  </a:lnTo>
                  <a:lnTo>
                    <a:pt x="26794" y="1955"/>
                  </a:lnTo>
                  <a:lnTo>
                    <a:pt x="26946" y="2069"/>
                  </a:lnTo>
                  <a:lnTo>
                    <a:pt x="27230" y="2296"/>
                  </a:lnTo>
                  <a:lnTo>
                    <a:pt x="27496" y="2524"/>
                  </a:lnTo>
                  <a:lnTo>
                    <a:pt x="27648" y="2619"/>
                  </a:lnTo>
                  <a:lnTo>
                    <a:pt x="27799" y="2714"/>
                  </a:lnTo>
                  <a:lnTo>
                    <a:pt x="27989" y="2790"/>
                  </a:lnTo>
                  <a:lnTo>
                    <a:pt x="28179" y="2847"/>
                  </a:lnTo>
                  <a:lnTo>
                    <a:pt x="28407" y="2904"/>
                  </a:lnTo>
                  <a:lnTo>
                    <a:pt x="28653" y="2904"/>
                  </a:lnTo>
                  <a:lnTo>
                    <a:pt x="28653" y="2904"/>
                  </a:lnTo>
                  <a:lnTo>
                    <a:pt x="28919" y="2904"/>
                  </a:lnTo>
                  <a:lnTo>
                    <a:pt x="29147" y="2847"/>
                  </a:lnTo>
                  <a:lnTo>
                    <a:pt x="29337" y="2790"/>
                  </a:lnTo>
                  <a:lnTo>
                    <a:pt x="29526" y="2714"/>
                  </a:lnTo>
                  <a:lnTo>
                    <a:pt x="29678" y="2619"/>
                  </a:lnTo>
                  <a:lnTo>
                    <a:pt x="29830" y="2524"/>
                  </a:lnTo>
                  <a:lnTo>
                    <a:pt x="30096" y="2296"/>
                  </a:lnTo>
                  <a:lnTo>
                    <a:pt x="30380" y="2069"/>
                  </a:lnTo>
                  <a:lnTo>
                    <a:pt x="30532" y="1955"/>
                  </a:lnTo>
                  <a:lnTo>
                    <a:pt x="30684" y="1860"/>
                  </a:lnTo>
                  <a:lnTo>
                    <a:pt x="30874" y="1784"/>
                  </a:lnTo>
                  <a:lnTo>
                    <a:pt x="31063" y="1727"/>
                  </a:lnTo>
                  <a:lnTo>
                    <a:pt x="31291" y="1689"/>
                  </a:lnTo>
                  <a:lnTo>
                    <a:pt x="31538" y="1670"/>
                  </a:lnTo>
                  <a:lnTo>
                    <a:pt x="31538" y="1670"/>
                  </a:lnTo>
                  <a:lnTo>
                    <a:pt x="31803" y="1689"/>
                  </a:lnTo>
                  <a:lnTo>
                    <a:pt x="32031" y="1727"/>
                  </a:lnTo>
                  <a:lnTo>
                    <a:pt x="32221" y="1784"/>
                  </a:lnTo>
                  <a:lnTo>
                    <a:pt x="32392" y="1860"/>
                  </a:lnTo>
                  <a:lnTo>
                    <a:pt x="32562" y="1955"/>
                  </a:lnTo>
                  <a:lnTo>
                    <a:pt x="32714" y="2069"/>
                  </a:lnTo>
                  <a:lnTo>
                    <a:pt x="32980" y="2296"/>
                  </a:lnTo>
                  <a:lnTo>
                    <a:pt x="33265" y="2524"/>
                  </a:lnTo>
                  <a:lnTo>
                    <a:pt x="33416" y="2619"/>
                  </a:lnTo>
                  <a:lnTo>
                    <a:pt x="33568" y="2714"/>
                  </a:lnTo>
                  <a:lnTo>
                    <a:pt x="33758" y="2790"/>
                  </a:lnTo>
                  <a:lnTo>
                    <a:pt x="33948" y="2847"/>
                  </a:lnTo>
                  <a:lnTo>
                    <a:pt x="34175" y="2904"/>
                  </a:lnTo>
                  <a:lnTo>
                    <a:pt x="34422" y="2904"/>
                  </a:lnTo>
                  <a:lnTo>
                    <a:pt x="34422" y="2904"/>
                  </a:lnTo>
                  <a:lnTo>
                    <a:pt x="34688" y="2904"/>
                  </a:lnTo>
                  <a:lnTo>
                    <a:pt x="34896" y="2847"/>
                  </a:lnTo>
                  <a:lnTo>
                    <a:pt x="35105" y="2790"/>
                  </a:lnTo>
                  <a:lnTo>
                    <a:pt x="35276" y="2714"/>
                  </a:lnTo>
                  <a:lnTo>
                    <a:pt x="35447" y="2619"/>
                  </a:lnTo>
                  <a:lnTo>
                    <a:pt x="35599" y="2524"/>
                  </a:lnTo>
                  <a:lnTo>
                    <a:pt x="35864" y="2296"/>
                  </a:lnTo>
                  <a:lnTo>
                    <a:pt x="36149" y="2069"/>
                  </a:lnTo>
                  <a:lnTo>
                    <a:pt x="36301" y="1955"/>
                  </a:lnTo>
                  <a:lnTo>
                    <a:pt x="36452" y="1860"/>
                  </a:lnTo>
                  <a:lnTo>
                    <a:pt x="36623" y="1784"/>
                  </a:lnTo>
                  <a:lnTo>
                    <a:pt x="36832" y="1727"/>
                  </a:lnTo>
                  <a:lnTo>
                    <a:pt x="37060" y="1689"/>
                  </a:lnTo>
                  <a:lnTo>
                    <a:pt x="37306" y="1670"/>
                  </a:lnTo>
                  <a:lnTo>
                    <a:pt x="37306" y="1670"/>
                  </a:lnTo>
                  <a:lnTo>
                    <a:pt x="37572" y="1689"/>
                  </a:lnTo>
                  <a:lnTo>
                    <a:pt x="37781" y="1727"/>
                  </a:lnTo>
                  <a:lnTo>
                    <a:pt x="37989" y="1784"/>
                  </a:lnTo>
                  <a:lnTo>
                    <a:pt x="38160" y="1860"/>
                  </a:lnTo>
                  <a:lnTo>
                    <a:pt x="38331" y="1955"/>
                  </a:lnTo>
                  <a:lnTo>
                    <a:pt x="38483" y="2069"/>
                  </a:lnTo>
                  <a:lnTo>
                    <a:pt x="38748" y="2296"/>
                  </a:lnTo>
                  <a:lnTo>
                    <a:pt x="39033" y="2524"/>
                  </a:lnTo>
                  <a:lnTo>
                    <a:pt x="39166" y="2619"/>
                  </a:lnTo>
                  <a:lnTo>
                    <a:pt x="39337" y="2714"/>
                  </a:lnTo>
                  <a:lnTo>
                    <a:pt x="39508" y="2790"/>
                  </a:lnTo>
                  <a:lnTo>
                    <a:pt x="39716" y="2847"/>
                  </a:lnTo>
                  <a:lnTo>
                    <a:pt x="39944" y="2904"/>
                  </a:lnTo>
                  <a:lnTo>
                    <a:pt x="40191" y="2904"/>
                  </a:lnTo>
                  <a:lnTo>
                    <a:pt x="40191" y="2904"/>
                  </a:lnTo>
                  <a:lnTo>
                    <a:pt x="40437" y="2904"/>
                  </a:lnTo>
                  <a:lnTo>
                    <a:pt x="40665" y="2847"/>
                  </a:lnTo>
                  <a:lnTo>
                    <a:pt x="40874" y="2790"/>
                  </a:lnTo>
                  <a:lnTo>
                    <a:pt x="41045" y="2714"/>
                  </a:lnTo>
                  <a:lnTo>
                    <a:pt x="41215" y="2619"/>
                  </a:lnTo>
                  <a:lnTo>
                    <a:pt x="41367" y="2524"/>
                  </a:lnTo>
                  <a:lnTo>
                    <a:pt x="41633" y="2296"/>
                  </a:lnTo>
                  <a:lnTo>
                    <a:pt x="41917" y="2069"/>
                  </a:lnTo>
                  <a:lnTo>
                    <a:pt x="42050" y="1955"/>
                  </a:lnTo>
                  <a:lnTo>
                    <a:pt x="42221" y="1860"/>
                  </a:lnTo>
                  <a:lnTo>
                    <a:pt x="42392" y="1784"/>
                  </a:lnTo>
                  <a:lnTo>
                    <a:pt x="42601" y="1727"/>
                  </a:lnTo>
                  <a:lnTo>
                    <a:pt x="42828" y="1689"/>
                  </a:lnTo>
                  <a:lnTo>
                    <a:pt x="43075" y="1670"/>
                  </a:lnTo>
                  <a:lnTo>
                    <a:pt x="43075" y="1670"/>
                  </a:lnTo>
                  <a:lnTo>
                    <a:pt x="43322" y="1689"/>
                  </a:lnTo>
                  <a:lnTo>
                    <a:pt x="43549" y="1727"/>
                  </a:lnTo>
                  <a:lnTo>
                    <a:pt x="43739" y="1784"/>
                  </a:lnTo>
                  <a:lnTo>
                    <a:pt x="43910" y="1860"/>
                  </a:lnTo>
                  <a:lnTo>
                    <a:pt x="44062" y="1955"/>
                  </a:lnTo>
                  <a:lnTo>
                    <a:pt x="44214" y="2050"/>
                  </a:lnTo>
                  <a:lnTo>
                    <a:pt x="44479" y="2258"/>
                  </a:lnTo>
                  <a:lnTo>
                    <a:pt x="44745" y="2486"/>
                  </a:lnTo>
                  <a:lnTo>
                    <a:pt x="44897" y="2581"/>
                  </a:lnTo>
                  <a:lnTo>
                    <a:pt x="45048" y="2676"/>
                  </a:lnTo>
                  <a:lnTo>
                    <a:pt x="45219" y="2771"/>
                  </a:lnTo>
                  <a:lnTo>
                    <a:pt x="45390" y="2828"/>
                  </a:lnTo>
                  <a:lnTo>
                    <a:pt x="45599" y="2885"/>
                  </a:lnTo>
                  <a:lnTo>
                    <a:pt x="45845" y="2904"/>
                  </a:lnTo>
                  <a:lnTo>
                    <a:pt x="45845" y="2904"/>
                  </a:lnTo>
                  <a:lnTo>
                    <a:pt x="45845" y="2904"/>
                  </a:lnTo>
                  <a:lnTo>
                    <a:pt x="46073" y="2885"/>
                  </a:lnTo>
                  <a:lnTo>
                    <a:pt x="46282" y="2828"/>
                  </a:lnTo>
                  <a:lnTo>
                    <a:pt x="46472" y="2771"/>
                  </a:lnTo>
                  <a:lnTo>
                    <a:pt x="46642" y="2695"/>
                  </a:lnTo>
                  <a:lnTo>
                    <a:pt x="46794" y="2600"/>
                  </a:lnTo>
                  <a:lnTo>
                    <a:pt x="46946" y="2486"/>
                  </a:lnTo>
                  <a:lnTo>
                    <a:pt x="47212" y="2277"/>
                  </a:lnTo>
                  <a:lnTo>
                    <a:pt x="47477" y="2050"/>
                  </a:lnTo>
                  <a:lnTo>
                    <a:pt x="47629" y="1955"/>
                  </a:lnTo>
                  <a:lnTo>
                    <a:pt x="47781" y="1860"/>
                  </a:lnTo>
                  <a:lnTo>
                    <a:pt x="47952" y="1784"/>
                  </a:lnTo>
                  <a:lnTo>
                    <a:pt x="48160" y="1727"/>
                  </a:lnTo>
                  <a:lnTo>
                    <a:pt x="48369" y="1689"/>
                  </a:lnTo>
                  <a:lnTo>
                    <a:pt x="48616" y="1670"/>
                  </a:lnTo>
                  <a:lnTo>
                    <a:pt x="48616" y="1670"/>
                  </a:lnTo>
                  <a:lnTo>
                    <a:pt x="48882" y="1689"/>
                  </a:lnTo>
                  <a:lnTo>
                    <a:pt x="49109" y="1727"/>
                  </a:lnTo>
                  <a:lnTo>
                    <a:pt x="49299" y="1784"/>
                  </a:lnTo>
                  <a:lnTo>
                    <a:pt x="49470" y="1860"/>
                  </a:lnTo>
                  <a:lnTo>
                    <a:pt x="49641" y="1955"/>
                  </a:lnTo>
                  <a:lnTo>
                    <a:pt x="49792" y="2069"/>
                  </a:lnTo>
                  <a:lnTo>
                    <a:pt x="50058" y="2296"/>
                  </a:lnTo>
                  <a:lnTo>
                    <a:pt x="50343" y="2524"/>
                  </a:lnTo>
                  <a:lnTo>
                    <a:pt x="50494" y="2619"/>
                  </a:lnTo>
                  <a:lnTo>
                    <a:pt x="50646" y="2714"/>
                  </a:lnTo>
                  <a:lnTo>
                    <a:pt x="50836" y="2790"/>
                  </a:lnTo>
                  <a:lnTo>
                    <a:pt x="51026" y="2847"/>
                  </a:lnTo>
                  <a:lnTo>
                    <a:pt x="51254" y="2904"/>
                  </a:lnTo>
                  <a:lnTo>
                    <a:pt x="51500" y="2904"/>
                  </a:lnTo>
                  <a:lnTo>
                    <a:pt x="51500" y="2904"/>
                  </a:lnTo>
                  <a:lnTo>
                    <a:pt x="51766" y="2904"/>
                  </a:lnTo>
                  <a:lnTo>
                    <a:pt x="51975" y="2847"/>
                  </a:lnTo>
                  <a:lnTo>
                    <a:pt x="52183" y="2790"/>
                  </a:lnTo>
                  <a:lnTo>
                    <a:pt x="52354" y="2714"/>
                  </a:lnTo>
                  <a:lnTo>
                    <a:pt x="52525" y="2619"/>
                  </a:lnTo>
                  <a:lnTo>
                    <a:pt x="52677" y="2524"/>
                  </a:lnTo>
                  <a:lnTo>
                    <a:pt x="52942" y="2296"/>
                  </a:lnTo>
                  <a:lnTo>
                    <a:pt x="53227" y="2069"/>
                  </a:lnTo>
                  <a:lnTo>
                    <a:pt x="53379" y="1955"/>
                  </a:lnTo>
                  <a:lnTo>
                    <a:pt x="53531" y="1860"/>
                  </a:lnTo>
                  <a:lnTo>
                    <a:pt x="53701" y="1784"/>
                  </a:lnTo>
                  <a:lnTo>
                    <a:pt x="53910" y="1727"/>
                  </a:lnTo>
                  <a:lnTo>
                    <a:pt x="54138" y="1689"/>
                  </a:lnTo>
                  <a:lnTo>
                    <a:pt x="54385" y="1670"/>
                  </a:lnTo>
                  <a:lnTo>
                    <a:pt x="54385" y="1670"/>
                  </a:lnTo>
                  <a:lnTo>
                    <a:pt x="54631" y="1689"/>
                  </a:lnTo>
                  <a:lnTo>
                    <a:pt x="54859" y="1727"/>
                  </a:lnTo>
                  <a:lnTo>
                    <a:pt x="55068" y="1784"/>
                  </a:lnTo>
                  <a:lnTo>
                    <a:pt x="55238" y="1860"/>
                  </a:lnTo>
                  <a:lnTo>
                    <a:pt x="55409" y="1955"/>
                  </a:lnTo>
                  <a:lnTo>
                    <a:pt x="55561" y="2069"/>
                  </a:lnTo>
                  <a:lnTo>
                    <a:pt x="55827" y="2296"/>
                  </a:lnTo>
                  <a:lnTo>
                    <a:pt x="56111" y="2524"/>
                  </a:lnTo>
                  <a:lnTo>
                    <a:pt x="56244" y="2619"/>
                  </a:lnTo>
                  <a:lnTo>
                    <a:pt x="56415" y="2714"/>
                  </a:lnTo>
                  <a:lnTo>
                    <a:pt x="56586" y="2790"/>
                  </a:lnTo>
                  <a:lnTo>
                    <a:pt x="56794" y="2847"/>
                  </a:lnTo>
                  <a:lnTo>
                    <a:pt x="57022" y="2904"/>
                  </a:lnTo>
                  <a:lnTo>
                    <a:pt x="57269" y="2904"/>
                  </a:lnTo>
                  <a:lnTo>
                    <a:pt x="57269" y="2904"/>
                  </a:lnTo>
                  <a:lnTo>
                    <a:pt x="57516" y="2904"/>
                  </a:lnTo>
                  <a:lnTo>
                    <a:pt x="57743" y="2847"/>
                  </a:lnTo>
                  <a:lnTo>
                    <a:pt x="57952" y="2790"/>
                  </a:lnTo>
                  <a:lnTo>
                    <a:pt x="58123" y="2714"/>
                  </a:lnTo>
                  <a:lnTo>
                    <a:pt x="58294" y="2619"/>
                  </a:lnTo>
                  <a:lnTo>
                    <a:pt x="58426" y="2524"/>
                  </a:lnTo>
                  <a:lnTo>
                    <a:pt x="58711" y="2296"/>
                  </a:lnTo>
                  <a:lnTo>
                    <a:pt x="58977" y="2069"/>
                  </a:lnTo>
                  <a:lnTo>
                    <a:pt x="59128" y="1955"/>
                  </a:lnTo>
                  <a:lnTo>
                    <a:pt x="59299" y="1860"/>
                  </a:lnTo>
                  <a:lnTo>
                    <a:pt x="59470" y="1784"/>
                  </a:lnTo>
                  <a:lnTo>
                    <a:pt x="59679" y="1727"/>
                  </a:lnTo>
                  <a:lnTo>
                    <a:pt x="59906" y="1689"/>
                  </a:lnTo>
                  <a:lnTo>
                    <a:pt x="60153" y="1670"/>
                  </a:lnTo>
                  <a:lnTo>
                    <a:pt x="60153" y="1670"/>
                  </a:lnTo>
                  <a:lnTo>
                    <a:pt x="60400" y="1689"/>
                  </a:lnTo>
                  <a:lnTo>
                    <a:pt x="60628" y="1727"/>
                  </a:lnTo>
                  <a:lnTo>
                    <a:pt x="60836" y="1784"/>
                  </a:lnTo>
                  <a:lnTo>
                    <a:pt x="61007" y="1860"/>
                  </a:lnTo>
                  <a:lnTo>
                    <a:pt x="61178" y="1955"/>
                  </a:lnTo>
                  <a:lnTo>
                    <a:pt x="61311" y="2069"/>
                  </a:lnTo>
                  <a:lnTo>
                    <a:pt x="61595" y="2296"/>
                  </a:lnTo>
                  <a:lnTo>
                    <a:pt x="61861" y="2524"/>
                  </a:lnTo>
                  <a:lnTo>
                    <a:pt x="62013" y="2619"/>
                  </a:lnTo>
                  <a:lnTo>
                    <a:pt x="62184" y="2714"/>
                  </a:lnTo>
                  <a:lnTo>
                    <a:pt x="62354" y="2790"/>
                  </a:lnTo>
                  <a:lnTo>
                    <a:pt x="62563" y="2847"/>
                  </a:lnTo>
                  <a:lnTo>
                    <a:pt x="62772" y="2904"/>
                  </a:lnTo>
                  <a:lnTo>
                    <a:pt x="63037" y="2904"/>
                  </a:lnTo>
                  <a:lnTo>
                    <a:pt x="63037" y="2904"/>
                  </a:lnTo>
                  <a:lnTo>
                    <a:pt x="63284" y="2904"/>
                  </a:lnTo>
                  <a:lnTo>
                    <a:pt x="63512" y="2847"/>
                  </a:lnTo>
                  <a:lnTo>
                    <a:pt x="63721" y="2790"/>
                  </a:lnTo>
                  <a:lnTo>
                    <a:pt x="63891" y="2714"/>
                  </a:lnTo>
                  <a:lnTo>
                    <a:pt x="64043" y="2619"/>
                  </a:lnTo>
                  <a:lnTo>
                    <a:pt x="64195" y="2524"/>
                  </a:lnTo>
                  <a:lnTo>
                    <a:pt x="64480" y="2296"/>
                  </a:lnTo>
                  <a:lnTo>
                    <a:pt x="64745" y="2069"/>
                  </a:lnTo>
                  <a:lnTo>
                    <a:pt x="64897" y="1955"/>
                  </a:lnTo>
                  <a:lnTo>
                    <a:pt x="65068" y="1860"/>
                  </a:lnTo>
                  <a:lnTo>
                    <a:pt x="65239" y="1784"/>
                  </a:lnTo>
                  <a:lnTo>
                    <a:pt x="65447" y="1727"/>
                  </a:lnTo>
                  <a:lnTo>
                    <a:pt x="65656" y="1689"/>
                  </a:lnTo>
                  <a:lnTo>
                    <a:pt x="65922" y="1670"/>
                  </a:lnTo>
                  <a:lnTo>
                    <a:pt x="65922" y="1670"/>
                  </a:lnTo>
                  <a:lnTo>
                    <a:pt x="66168" y="1689"/>
                  </a:lnTo>
                  <a:lnTo>
                    <a:pt x="66377" y="1727"/>
                  </a:lnTo>
                  <a:lnTo>
                    <a:pt x="66586" y="1784"/>
                  </a:lnTo>
                  <a:lnTo>
                    <a:pt x="66757" y="1860"/>
                  </a:lnTo>
                  <a:lnTo>
                    <a:pt x="66909" y="1955"/>
                  </a:lnTo>
                  <a:lnTo>
                    <a:pt x="67060" y="2050"/>
                  </a:lnTo>
                  <a:lnTo>
                    <a:pt x="67326" y="2258"/>
                  </a:lnTo>
                  <a:lnTo>
                    <a:pt x="67592" y="2486"/>
                  </a:lnTo>
                  <a:lnTo>
                    <a:pt x="67743" y="2581"/>
                  </a:lnTo>
                  <a:lnTo>
                    <a:pt x="67895" y="2676"/>
                  </a:lnTo>
                  <a:lnTo>
                    <a:pt x="68047" y="2771"/>
                  </a:lnTo>
                  <a:lnTo>
                    <a:pt x="68237" y="2828"/>
                  </a:lnTo>
                  <a:lnTo>
                    <a:pt x="68446" y="2885"/>
                  </a:lnTo>
                  <a:lnTo>
                    <a:pt x="68673" y="2904"/>
                  </a:lnTo>
                  <a:lnTo>
                    <a:pt x="68673" y="2904"/>
                  </a:lnTo>
                  <a:lnTo>
                    <a:pt x="68673" y="2904"/>
                  </a:lnTo>
                  <a:lnTo>
                    <a:pt x="68920" y="2885"/>
                  </a:lnTo>
                  <a:lnTo>
                    <a:pt x="69129" y="2828"/>
                  </a:lnTo>
                  <a:lnTo>
                    <a:pt x="69318" y="2771"/>
                  </a:lnTo>
                  <a:lnTo>
                    <a:pt x="69489" y="2695"/>
                  </a:lnTo>
                  <a:lnTo>
                    <a:pt x="69641" y="2600"/>
                  </a:lnTo>
                  <a:lnTo>
                    <a:pt x="69774" y="2486"/>
                  </a:lnTo>
                  <a:lnTo>
                    <a:pt x="70040" y="2277"/>
                  </a:lnTo>
                  <a:lnTo>
                    <a:pt x="70324" y="2050"/>
                  </a:lnTo>
                  <a:lnTo>
                    <a:pt x="70457" y="1955"/>
                  </a:lnTo>
                  <a:lnTo>
                    <a:pt x="70628" y="1860"/>
                  </a:lnTo>
                  <a:lnTo>
                    <a:pt x="70799" y="1784"/>
                  </a:lnTo>
                  <a:lnTo>
                    <a:pt x="70988" y="1727"/>
                  </a:lnTo>
                  <a:lnTo>
                    <a:pt x="71216" y="1689"/>
                  </a:lnTo>
                  <a:lnTo>
                    <a:pt x="71463" y="1670"/>
                  </a:lnTo>
                  <a:lnTo>
                    <a:pt x="71463" y="1670"/>
                  </a:lnTo>
                  <a:lnTo>
                    <a:pt x="71709" y="1689"/>
                  </a:lnTo>
                  <a:lnTo>
                    <a:pt x="71937" y="1727"/>
                  </a:lnTo>
                  <a:lnTo>
                    <a:pt x="72146" y="1784"/>
                  </a:lnTo>
                  <a:lnTo>
                    <a:pt x="72317" y="1860"/>
                  </a:lnTo>
                  <a:lnTo>
                    <a:pt x="72487" y="1955"/>
                  </a:lnTo>
                  <a:lnTo>
                    <a:pt x="72620" y="2069"/>
                  </a:lnTo>
                  <a:lnTo>
                    <a:pt x="72905" y="2296"/>
                  </a:lnTo>
                  <a:lnTo>
                    <a:pt x="73189" y="2524"/>
                  </a:lnTo>
                  <a:lnTo>
                    <a:pt x="73322" y="2619"/>
                  </a:lnTo>
                  <a:lnTo>
                    <a:pt x="73493" y="2714"/>
                  </a:lnTo>
                  <a:lnTo>
                    <a:pt x="73664" y="2790"/>
                  </a:lnTo>
                  <a:lnTo>
                    <a:pt x="73873" y="2847"/>
                  </a:lnTo>
                  <a:lnTo>
                    <a:pt x="74100" y="2904"/>
                  </a:lnTo>
                  <a:lnTo>
                    <a:pt x="74347" y="2904"/>
                  </a:lnTo>
                  <a:lnTo>
                    <a:pt x="74347" y="2904"/>
                  </a:lnTo>
                  <a:lnTo>
                    <a:pt x="74594" y="2904"/>
                  </a:lnTo>
                  <a:lnTo>
                    <a:pt x="74821" y="2847"/>
                  </a:lnTo>
                  <a:lnTo>
                    <a:pt x="75030" y="2790"/>
                  </a:lnTo>
                  <a:lnTo>
                    <a:pt x="75201" y="2714"/>
                  </a:lnTo>
                  <a:lnTo>
                    <a:pt x="75372" y="2619"/>
                  </a:lnTo>
                  <a:lnTo>
                    <a:pt x="75505" y="2524"/>
                  </a:lnTo>
                  <a:lnTo>
                    <a:pt x="75789" y="2296"/>
                  </a:lnTo>
                  <a:lnTo>
                    <a:pt x="76055" y="2069"/>
                  </a:lnTo>
                  <a:lnTo>
                    <a:pt x="76207" y="1955"/>
                  </a:lnTo>
                  <a:lnTo>
                    <a:pt x="76377" y="1860"/>
                  </a:lnTo>
                  <a:lnTo>
                    <a:pt x="76548" y="1784"/>
                  </a:lnTo>
                  <a:lnTo>
                    <a:pt x="76757" y="1727"/>
                  </a:lnTo>
                  <a:lnTo>
                    <a:pt x="76966" y="1689"/>
                  </a:lnTo>
                  <a:lnTo>
                    <a:pt x="77231" y="1670"/>
                  </a:lnTo>
                  <a:lnTo>
                    <a:pt x="77231" y="1670"/>
                  </a:lnTo>
                  <a:lnTo>
                    <a:pt x="77478" y="1689"/>
                  </a:lnTo>
                  <a:lnTo>
                    <a:pt x="77706" y="1727"/>
                  </a:lnTo>
                  <a:lnTo>
                    <a:pt x="77914" y="1784"/>
                  </a:lnTo>
                  <a:lnTo>
                    <a:pt x="78085" y="1860"/>
                  </a:lnTo>
                  <a:lnTo>
                    <a:pt x="78237" y="1955"/>
                  </a:lnTo>
                  <a:lnTo>
                    <a:pt x="78389" y="2069"/>
                  </a:lnTo>
                  <a:lnTo>
                    <a:pt x="78673" y="2296"/>
                  </a:lnTo>
                  <a:lnTo>
                    <a:pt x="78939" y="2524"/>
                  </a:lnTo>
                  <a:lnTo>
                    <a:pt x="79091" y="2619"/>
                  </a:lnTo>
                  <a:lnTo>
                    <a:pt x="79262" y="2714"/>
                  </a:lnTo>
                  <a:lnTo>
                    <a:pt x="79433" y="2790"/>
                  </a:lnTo>
                  <a:lnTo>
                    <a:pt x="79641" y="2847"/>
                  </a:lnTo>
                  <a:lnTo>
                    <a:pt x="79850" y="2904"/>
                  </a:lnTo>
                  <a:lnTo>
                    <a:pt x="80116" y="2904"/>
                  </a:lnTo>
                  <a:lnTo>
                    <a:pt x="80116" y="2904"/>
                  </a:lnTo>
                  <a:lnTo>
                    <a:pt x="80362" y="2904"/>
                  </a:lnTo>
                  <a:lnTo>
                    <a:pt x="80590" y="2847"/>
                  </a:lnTo>
                  <a:lnTo>
                    <a:pt x="80780" y="2790"/>
                  </a:lnTo>
                  <a:lnTo>
                    <a:pt x="80970" y="2714"/>
                  </a:lnTo>
                  <a:lnTo>
                    <a:pt x="81121" y="2619"/>
                  </a:lnTo>
                  <a:lnTo>
                    <a:pt x="81273" y="2524"/>
                  </a:lnTo>
                  <a:lnTo>
                    <a:pt x="81558" y="2296"/>
                  </a:lnTo>
                  <a:lnTo>
                    <a:pt x="81823" y="2069"/>
                  </a:lnTo>
                  <a:lnTo>
                    <a:pt x="81975" y="1955"/>
                  </a:lnTo>
                  <a:lnTo>
                    <a:pt x="82146" y="1860"/>
                  </a:lnTo>
                  <a:lnTo>
                    <a:pt x="82317" y="1784"/>
                  </a:lnTo>
                  <a:lnTo>
                    <a:pt x="82507" y="1727"/>
                  </a:lnTo>
                  <a:lnTo>
                    <a:pt x="82734" y="1689"/>
                  </a:lnTo>
                  <a:lnTo>
                    <a:pt x="83000" y="1670"/>
                  </a:lnTo>
                  <a:lnTo>
                    <a:pt x="83000" y="1670"/>
                  </a:lnTo>
                  <a:lnTo>
                    <a:pt x="83247" y="1689"/>
                  </a:lnTo>
                  <a:lnTo>
                    <a:pt x="83474" y="1727"/>
                  </a:lnTo>
                  <a:lnTo>
                    <a:pt x="83664" y="1784"/>
                  </a:lnTo>
                  <a:lnTo>
                    <a:pt x="83854" y="1860"/>
                  </a:lnTo>
                  <a:lnTo>
                    <a:pt x="84006" y="1955"/>
                  </a:lnTo>
                  <a:lnTo>
                    <a:pt x="84157" y="2069"/>
                  </a:lnTo>
                  <a:lnTo>
                    <a:pt x="84442" y="2296"/>
                  </a:lnTo>
                  <a:lnTo>
                    <a:pt x="84708" y="2524"/>
                  </a:lnTo>
                  <a:lnTo>
                    <a:pt x="84860" y="2619"/>
                  </a:lnTo>
                  <a:lnTo>
                    <a:pt x="85011" y="2714"/>
                  </a:lnTo>
                  <a:lnTo>
                    <a:pt x="85201" y="2790"/>
                  </a:lnTo>
                  <a:lnTo>
                    <a:pt x="85391" y="2847"/>
                  </a:lnTo>
                  <a:lnTo>
                    <a:pt x="85619" y="2904"/>
                  </a:lnTo>
                  <a:lnTo>
                    <a:pt x="85884" y="2904"/>
                  </a:lnTo>
                  <a:lnTo>
                    <a:pt x="85884" y="2904"/>
                  </a:lnTo>
                  <a:lnTo>
                    <a:pt x="86131" y="2904"/>
                  </a:lnTo>
                  <a:lnTo>
                    <a:pt x="86359" y="2847"/>
                  </a:lnTo>
                  <a:lnTo>
                    <a:pt x="86548" y="2790"/>
                  </a:lnTo>
                  <a:lnTo>
                    <a:pt x="86738" y="2714"/>
                  </a:lnTo>
                  <a:lnTo>
                    <a:pt x="86890" y="2619"/>
                  </a:lnTo>
                  <a:lnTo>
                    <a:pt x="87042" y="2524"/>
                  </a:lnTo>
                  <a:lnTo>
                    <a:pt x="87326" y="2296"/>
                  </a:lnTo>
                  <a:lnTo>
                    <a:pt x="87592" y="2069"/>
                  </a:lnTo>
                  <a:lnTo>
                    <a:pt x="87744" y="1955"/>
                  </a:lnTo>
                  <a:lnTo>
                    <a:pt x="87896" y="1860"/>
                  </a:lnTo>
                  <a:lnTo>
                    <a:pt x="88085" y="1784"/>
                  </a:lnTo>
                  <a:lnTo>
                    <a:pt x="88275" y="1727"/>
                  </a:lnTo>
                  <a:lnTo>
                    <a:pt x="88503" y="1689"/>
                  </a:lnTo>
                  <a:lnTo>
                    <a:pt x="88769" y="1670"/>
                  </a:lnTo>
                  <a:lnTo>
                    <a:pt x="88769" y="1670"/>
                  </a:lnTo>
                  <a:lnTo>
                    <a:pt x="88977" y="1689"/>
                  </a:lnTo>
                  <a:lnTo>
                    <a:pt x="89167" y="1708"/>
                  </a:lnTo>
                  <a:lnTo>
                    <a:pt x="89338" y="1746"/>
                  </a:lnTo>
                  <a:lnTo>
                    <a:pt x="89509" y="1822"/>
                  </a:lnTo>
                  <a:lnTo>
                    <a:pt x="89641" y="1879"/>
                  </a:lnTo>
                  <a:lnTo>
                    <a:pt x="89774" y="1955"/>
                  </a:lnTo>
                  <a:lnTo>
                    <a:pt x="90021" y="2145"/>
                  </a:lnTo>
                  <a:lnTo>
                    <a:pt x="90249" y="2334"/>
                  </a:lnTo>
                  <a:lnTo>
                    <a:pt x="90476" y="2524"/>
                  </a:lnTo>
                  <a:lnTo>
                    <a:pt x="90609" y="2619"/>
                  </a:lnTo>
                  <a:lnTo>
                    <a:pt x="90742" y="2695"/>
                  </a:lnTo>
                  <a:lnTo>
                    <a:pt x="90894" y="2752"/>
                  </a:lnTo>
                  <a:lnTo>
                    <a:pt x="91046" y="2828"/>
                  </a:lnTo>
                  <a:lnTo>
                    <a:pt x="91046" y="1177"/>
                  </a:lnTo>
                  <a:lnTo>
                    <a:pt x="91046" y="1177"/>
                  </a:lnTo>
                  <a:lnTo>
                    <a:pt x="90875" y="1120"/>
                  </a:lnTo>
                  <a:lnTo>
                    <a:pt x="90723" y="1044"/>
                  </a:lnTo>
                  <a:lnTo>
                    <a:pt x="90571" y="968"/>
                  </a:lnTo>
                  <a:lnTo>
                    <a:pt x="90438" y="892"/>
                  </a:lnTo>
                  <a:lnTo>
                    <a:pt x="90192" y="683"/>
                  </a:lnTo>
                  <a:lnTo>
                    <a:pt x="89964" y="494"/>
                  </a:lnTo>
                  <a:lnTo>
                    <a:pt x="89717" y="304"/>
                  </a:lnTo>
                  <a:lnTo>
                    <a:pt x="89585" y="228"/>
                  </a:lnTo>
                  <a:lnTo>
                    <a:pt x="89433" y="152"/>
                  </a:lnTo>
                  <a:lnTo>
                    <a:pt x="89262" y="95"/>
                  </a:lnTo>
                  <a:lnTo>
                    <a:pt x="89091" y="38"/>
                  </a:lnTo>
                  <a:lnTo>
                    <a:pt x="88901" y="0"/>
                  </a:lnTo>
                  <a:lnTo>
                    <a:pt x="88674" y="0"/>
                  </a:lnTo>
                  <a:lnTo>
                    <a:pt x="88674" y="0"/>
                  </a:lnTo>
                  <a:lnTo>
                    <a:pt x="88408" y="19"/>
                  </a:lnTo>
                  <a:lnTo>
                    <a:pt x="88199" y="57"/>
                  </a:lnTo>
                  <a:lnTo>
                    <a:pt x="87991" y="114"/>
                  </a:lnTo>
                  <a:lnTo>
                    <a:pt x="87820" y="190"/>
                  </a:lnTo>
                  <a:lnTo>
                    <a:pt x="87649" y="285"/>
                  </a:lnTo>
                  <a:lnTo>
                    <a:pt x="87497" y="399"/>
                  </a:lnTo>
                  <a:lnTo>
                    <a:pt x="87232" y="608"/>
                  </a:lnTo>
                  <a:lnTo>
                    <a:pt x="86947" y="835"/>
                  </a:lnTo>
                  <a:lnTo>
                    <a:pt x="86814" y="949"/>
                  </a:lnTo>
                  <a:lnTo>
                    <a:pt x="86643" y="1044"/>
                  </a:lnTo>
                  <a:lnTo>
                    <a:pt x="86473" y="1120"/>
                  </a:lnTo>
                  <a:lnTo>
                    <a:pt x="86264" y="1177"/>
                  </a:lnTo>
                  <a:lnTo>
                    <a:pt x="86036" y="1215"/>
                  </a:lnTo>
                  <a:lnTo>
                    <a:pt x="85789" y="12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8"/>
            <p:cNvSpPr/>
            <p:nvPr/>
          </p:nvSpPr>
          <p:spPr>
            <a:xfrm>
              <a:off x="15159" y="4716739"/>
              <a:ext cx="9124949" cy="426758"/>
            </a:xfrm>
            <a:custGeom>
              <a:avLst/>
              <a:gdLst/>
              <a:ahLst/>
              <a:cxnLst/>
              <a:rect l="l" t="t" r="r" b="b"/>
              <a:pathLst>
                <a:path w="90895" h="4251" fill="none" extrusionOk="0">
                  <a:moveTo>
                    <a:pt x="85733" y="1234"/>
                  </a:moveTo>
                  <a:lnTo>
                    <a:pt x="85733" y="1234"/>
                  </a:lnTo>
                  <a:lnTo>
                    <a:pt x="85468" y="1234"/>
                  </a:lnTo>
                  <a:lnTo>
                    <a:pt x="85240" y="1177"/>
                  </a:lnTo>
                  <a:lnTo>
                    <a:pt x="85050" y="1120"/>
                  </a:lnTo>
                  <a:lnTo>
                    <a:pt x="84860" y="1044"/>
                  </a:lnTo>
                  <a:lnTo>
                    <a:pt x="84709" y="949"/>
                  </a:lnTo>
                  <a:lnTo>
                    <a:pt x="84557" y="854"/>
                  </a:lnTo>
                  <a:lnTo>
                    <a:pt x="84291" y="626"/>
                  </a:lnTo>
                  <a:lnTo>
                    <a:pt x="84006" y="399"/>
                  </a:lnTo>
                  <a:lnTo>
                    <a:pt x="83855" y="285"/>
                  </a:lnTo>
                  <a:lnTo>
                    <a:pt x="83703" y="190"/>
                  </a:lnTo>
                  <a:lnTo>
                    <a:pt x="83513" y="114"/>
                  </a:lnTo>
                  <a:lnTo>
                    <a:pt x="83323" y="57"/>
                  </a:lnTo>
                  <a:lnTo>
                    <a:pt x="83096" y="19"/>
                  </a:lnTo>
                  <a:lnTo>
                    <a:pt x="82849" y="0"/>
                  </a:lnTo>
                  <a:lnTo>
                    <a:pt x="82849" y="0"/>
                  </a:lnTo>
                  <a:lnTo>
                    <a:pt x="82583" y="19"/>
                  </a:lnTo>
                  <a:lnTo>
                    <a:pt x="82356" y="57"/>
                  </a:lnTo>
                  <a:lnTo>
                    <a:pt x="82166" y="114"/>
                  </a:lnTo>
                  <a:lnTo>
                    <a:pt x="81995" y="190"/>
                  </a:lnTo>
                  <a:lnTo>
                    <a:pt x="81824" y="285"/>
                  </a:lnTo>
                  <a:lnTo>
                    <a:pt x="81672" y="399"/>
                  </a:lnTo>
                  <a:lnTo>
                    <a:pt x="81407" y="626"/>
                  </a:lnTo>
                  <a:lnTo>
                    <a:pt x="81122" y="854"/>
                  </a:lnTo>
                  <a:lnTo>
                    <a:pt x="80970" y="949"/>
                  </a:lnTo>
                  <a:lnTo>
                    <a:pt x="80819" y="1044"/>
                  </a:lnTo>
                  <a:lnTo>
                    <a:pt x="80629" y="1120"/>
                  </a:lnTo>
                  <a:lnTo>
                    <a:pt x="80439" y="1177"/>
                  </a:lnTo>
                  <a:lnTo>
                    <a:pt x="80211" y="1234"/>
                  </a:lnTo>
                  <a:lnTo>
                    <a:pt x="79965" y="1234"/>
                  </a:lnTo>
                  <a:lnTo>
                    <a:pt x="79965" y="1234"/>
                  </a:lnTo>
                  <a:lnTo>
                    <a:pt x="79699" y="1234"/>
                  </a:lnTo>
                  <a:lnTo>
                    <a:pt x="79490" y="1177"/>
                  </a:lnTo>
                  <a:lnTo>
                    <a:pt x="79282" y="1120"/>
                  </a:lnTo>
                  <a:lnTo>
                    <a:pt x="79111" y="1044"/>
                  </a:lnTo>
                  <a:lnTo>
                    <a:pt x="78940" y="949"/>
                  </a:lnTo>
                  <a:lnTo>
                    <a:pt x="78788" y="854"/>
                  </a:lnTo>
                  <a:lnTo>
                    <a:pt x="78522" y="626"/>
                  </a:lnTo>
                  <a:lnTo>
                    <a:pt x="78238" y="399"/>
                  </a:lnTo>
                  <a:lnTo>
                    <a:pt x="78086" y="285"/>
                  </a:lnTo>
                  <a:lnTo>
                    <a:pt x="77934" y="190"/>
                  </a:lnTo>
                  <a:lnTo>
                    <a:pt x="77763" y="114"/>
                  </a:lnTo>
                  <a:lnTo>
                    <a:pt x="77555" y="57"/>
                  </a:lnTo>
                  <a:lnTo>
                    <a:pt x="77327" y="19"/>
                  </a:lnTo>
                  <a:lnTo>
                    <a:pt x="77080" y="0"/>
                  </a:lnTo>
                  <a:lnTo>
                    <a:pt x="77080" y="0"/>
                  </a:lnTo>
                  <a:lnTo>
                    <a:pt x="76815" y="19"/>
                  </a:lnTo>
                  <a:lnTo>
                    <a:pt x="76606" y="57"/>
                  </a:lnTo>
                  <a:lnTo>
                    <a:pt x="76397" y="114"/>
                  </a:lnTo>
                  <a:lnTo>
                    <a:pt x="76226" y="190"/>
                  </a:lnTo>
                  <a:lnTo>
                    <a:pt x="76056" y="285"/>
                  </a:lnTo>
                  <a:lnTo>
                    <a:pt x="75904" y="399"/>
                  </a:lnTo>
                  <a:lnTo>
                    <a:pt x="75638" y="626"/>
                  </a:lnTo>
                  <a:lnTo>
                    <a:pt x="75354" y="854"/>
                  </a:lnTo>
                  <a:lnTo>
                    <a:pt x="75221" y="949"/>
                  </a:lnTo>
                  <a:lnTo>
                    <a:pt x="75050" y="1044"/>
                  </a:lnTo>
                  <a:lnTo>
                    <a:pt x="74879" y="1120"/>
                  </a:lnTo>
                  <a:lnTo>
                    <a:pt x="74670" y="1177"/>
                  </a:lnTo>
                  <a:lnTo>
                    <a:pt x="74443" y="1234"/>
                  </a:lnTo>
                  <a:lnTo>
                    <a:pt x="74196" y="1234"/>
                  </a:lnTo>
                  <a:lnTo>
                    <a:pt x="74196" y="1234"/>
                  </a:lnTo>
                  <a:lnTo>
                    <a:pt x="73949" y="1234"/>
                  </a:lnTo>
                  <a:lnTo>
                    <a:pt x="73722" y="1177"/>
                  </a:lnTo>
                  <a:lnTo>
                    <a:pt x="73513" y="1120"/>
                  </a:lnTo>
                  <a:lnTo>
                    <a:pt x="73342" y="1044"/>
                  </a:lnTo>
                  <a:lnTo>
                    <a:pt x="73171" y="949"/>
                  </a:lnTo>
                  <a:lnTo>
                    <a:pt x="73038" y="854"/>
                  </a:lnTo>
                  <a:lnTo>
                    <a:pt x="72754" y="626"/>
                  </a:lnTo>
                  <a:lnTo>
                    <a:pt x="72469" y="399"/>
                  </a:lnTo>
                  <a:lnTo>
                    <a:pt x="72336" y="285"/>
                  </a:lnTo>
                  <a:lnTo>
                    <a:pt x="72166" y="190"/>
                  </a:lnTo>
                  <a:lnTo>
                    <a:pt x="71995" y="114"/>
                  </a:lnTo>
                  <a:lnTo>
                    <a:pt x="71786" y="57"/>
                  </a:lnTo>
                  <a:lnTo>
                    <a:pt x="71558" y="19"/>
                  </a:lnTo>
                  <a:lnTo>
                    <a:pt x="71312" y="0"/>
                  </a:lnTo>
                  <a:lnTo>
                    <a:pt x="71312" y="0"/>
                  </a:lnTo>
                  <a:lnTo>
                    <a:pt x="71065" y="19"/>
                  </a:lnTo>
                  <a:lnTo>
                    <a:pt x="70837" y="57"/>
                  </a:lnTo>
                  <a:lnTo>
                    <a:pt x="70648" y="114"/>
                  </a:lnTo>
                  <a:lnTo>
                    <a:pt x="70477" y="190"/>
                  </a:lnTo>
                  <a:lnTo>
                    <a:pt x="70306" y="285"/>
                  </a:lnTo>
                  <a:lnTo>
                    <a:pt x="70173" y="380"/>
                  </a:lnTo>
                  <a:lnTo>
                    <a:pt x="69889" y="607"/>
                  </a:lnTo>
                  <a:lnTo>
                    <a:pt x="69623" y="816"/>
                  </a:lnTo>
                  <a:lnTo>
                    <a:pt x="69490" y="930"/>
                  </a:lnTo>
                  <a:lnTo>
                    <a:pt x="69338" y="1025"/>
                  </a:lnTo>
                  <a:lnTo>
                    <a:pt x="69167" y="1101"/>
                  </a:lnTo>
                  <a:lnTo>
                    <a:pt x="68978" y="1158"/>
                  </a:lnTo>
                  <a:lnTo>
                    <a:pt x="68769" y="1215"/>
                  </a:lnTo>
                  <a:lnTo>
                    <a:pt x="68522" y="1234"/>
                  </a:lnTo>
                  <a:lnTo>
                    <a:pt x="68522" y="1234"/>
                  </a:lnTo>
                  <a:lnTo>
                    <a:pt x="68522" y="1234"/>
                  </a:lnTo>
                  <a:lnTo>
                    <a:pt x="68295" y="1215"/>
                  </a:lnTo>
                  <a:lnTo>
                    <a:pt x="68086" y="1158"/>
                  </a:lnTo>
                  <a:lnTo>
                    <a:pt x="67896" y="1101"/>
                  </a:lnTo>
                  <a:lnTo>
                    <a:pt x="67744" y="1006"/>
                  </a:lnTo>
                  <a:lnTo>
                    <a:pt x="67592" y="911"/>
                  </a:lnTo>
                  <a:lnTo>
                    <a:pt x="67441" y="816"/>
                  </a:lnTo>
                  <a:lnTo>
                    <a:pt x="67175" y="588"/>
                  </a:lnTo>
                  <a:lnTo>
                    <a:pt x="66909" y="380"/>
                  </a:lnTo>
                  <a:lnTo>
                    <a:pt x="66758" y="285"/>
                  </a:lnTo>
                  <a:lnTo>
                    <a:pt x="66606" y="190"/>
                  </a:lnTo>
                  <a:lnTo>
                    <a:pt x="66435" y="114"/>
                  </a:lnTo>
                  <a:lnTo>
                    <a:pt x="66226" y="57"/>
                  </a:lnTo>
                  <a:lnTo>
                    <a:pt x="66017" y="19"/>
                  </a:lnTo>
                  <a:lnTo>
                    <a:pt x="65771" y="0"/>
                  </a:lnTo>
                  <a:lnTo>
                    <a:pt x="65771" y="0"/>
                  </a:lnTo>
                  <a:lnTo>
                    <a:pt x="65505" y="19"/>
                  </a:lnTo>
                  <a:lnTo>
                    <a:pt x="65296" y="57"/>
                  </a:lnTo>
                  <a:lnTo>
                    <a:pt x="65088" y="114"/>
                  </a:lnTo>
                  <a:lnTo>
                    <a:pt x="64917" y="190"/>
                  </a:lnTo>
                  <a:lnTo>
                    <a:pt x="64746" y="285"/>
                  </a:lnTo>
                  <a:lnTo>
                    <a:pt x="64594" y="399"/>
                  </a:lnTo>
                  <a:lnTo>
                    <a:pt x="64329" y="626"/>
                  </a:lnTo>
                  <a:lnTo>
                    <a:pt x="64044" y="854"/>
                  </a:lnTo>
                  <a:lnTo>
                    <a:pt x="63892" y="949"/>
                  </a:lnTo>
                  <a:lnTo>
                    <a:pt x="63740" y="1044"/>
                  </a:lnTo>
                  <a:lnTo>
                    <a:pt x="63570" y="1120"/>
                  </a:lnTo>
                  <a:lnTo>
                    <a:pt x="63361" y="1177"/>
                  </a:lnTo>
                  <a:lnTo>
                    <a:pt x="63133" y="1234"/>
                  </a:lnTo>
                  <a:lnTo>
                    <a:pt x="62886" y="1234"/>
                  </a:lnTo>
                  <a:lnTo>
                    <a:pt x="62886" y="1234"/>
                  </a:lnTo>
                  <a:lnTo>
                    <a:pt x="62621" y="1234"/>
                  </a:lnTo>
                  <a:lnTo>
                    <a:pt x="62412" y="1177"/>
                  </a:lnTo>
                  <a:lnTo>
                    <a:pt x="62203" y="1120"/>
                  </a:lnTo>
                  <a:lnTo>
                    <a:pt x="62033" y="1044"/>
                  </a:lnTo>
                  <a:lnTo>
                    <a:pt x="61862" y="949"/>
                  </a:lnTo>
                  <a:lnTo>
                    <a:pt x="61710" y="854"/>
                  </a:lnTo>
                  <a:lnTo>
                    <a:pt x="61444" y="626"/>
                  </a:lnTo>
                  <a:lnTo>
                    <a:pt x="61160" y="399"/>
                  </a:lnTo>
                  <a:lnTo>
                    <a:pt x="61027" y="285"/>
                  </a:lnTo>
                  <a:lnTo>
                    <a:pt x="60856" y="190"/>
                  </a:lnTo>
                  <a:lnTo>
                    <a:pt x="60685" y="114"/>
                  </a:lnTo>
                  <a:lnTo>
                    <a:pt x="60477" y="57"/>
                  </a:lnTo>
                  <a:lnTo>
                    <a:pt x="60249" y="19"/>
                  </a:lnTo>
                  <a:lnTo>
                    <a:pt x="60002" y="0"/>
                  </a:lnTo>
                  <a:lnTo>
                    <a:pt x="60002" y="0"/>
                  </a:lnTo>
                  <a:lnTo>
                    <a:pt x="59755" y="19"/>
                  </a:lnTo>
                  <a:lnTo>
                    <a:pt x="59528" y="57"/>
                  </a:lnTo>
                  <a:lnTo>
                    <a:pt x="59319" y="114"/>
                  </a:lnTo>
                  <a:lnTo>
                    <a:pt x="59148" y="190"/>
                  </a:lnTo>
                  <a:lnTo>
                    <a:pt x="58977" y="285"/>
                  </a:lnTo>
                  <a:lnTo>
                    <a:pt x="58826" y="399"/>
                  </a:lnTo>
                  <a:lnTo>
                    <a:pt x="58560" y="626"/>
                  </a:lnTo>
                  <a:lnTo>
                    <a:pt x="58275" y="854"/>
                  </a:lnTo>
                  <a:lnTo>
                    <a:pt x="58143" y="949"/>
                  </a:lnTo>
                  <a:lnTo>
                    <a:pt x="57972" y="1044"/>
                  </a:lnTo>
                  <a:lnTo>
                    <a:pt x="57801" y="1120"/>
                  </a:lnTo>
                  <a:lnTo>
                    <a:pt x="57592" y="1177"/>
                  </a:lnTo>
                  <a:lnTo>
                    <a:pt x="57365" y="1234"/>
                  </a:lnTo>
                  <a:lnTo>
                    <a:pt x="57118" y="1234"/>
                  </a:lnTo>
                  <a:lnTo>
                    <a:pt x="57118" y="1234"/>
                  </a:lnTo>
                  <a:lnTo>
                    <a:pt x="56871" y="1234"/>
                  </a:lnTo>
                  <a:lnTo>
                    <a:pt x="56643" y="1177"/>
                  </a:lnTo>
                  <a:lnTo>
                    <a:pt x="56435" y="1120"/>
                  </a:lnTo>
                  <a:lnTo>
                    <a:pt x="56264" y="1044"/>
                  </a:lnTo>
                  <a:lnTo>
                    <a:pt x="56093" y="949"/>
                  </a:lnTo>
                  <a:lnTo>
                    <a:pt x="55960" y="854"/>
                  </a:lnTo>
                  <a:lnTo>
                    <a:pt x="55676" y="626"/>
                  </a:lnTo>
                  <a:lnTo>
                    <a:pt x="55410" y="399"/>
                  </a:lnTo>
                  <a:lnTo>
                    <a:pt x="55258" y="285"/>
                  </a:lnTo>
                  <a:lnTo>
                    <a:pt x="55087" y="190"/>
                  </a:lnTo>
                  <a:lnTo>
                    <a:pt x="54917" y="114"/>
                  </a:lnTo>
                  <a:lnTo>
                    <a:pt x="54708" y="57"/>
                  </a:lnTo>
                  <a:lnTo>
                    <a:pt x="54480" y="19"/>
                  </a:lnTo>
                  <a:lnTo>
                    <a:pt x="54234" y="0"/>
                  </a:lnTo>
                  <a:lnTo>
                    <a:pt x="54234" y="0"/>
                  </a:lnTo>
                  <a:lnTo>
                    <a:pt x="53987" y="19"/>
                  </a:lnTo>
                  <a:lnTo>
                    <a:pt x="53759" y="57"/>
                  </a:lnTo>
                  <a:lnTo>
                    <a:pt x="53550" y="114"/>
                  </a:lnTo>
                  <a:lnTo>
                    <a:pt x="53380" y="190"/>
                  </a:lnTo>
                  <a:lnTo>
                    <a:pt x="53228" y="285"/>
                  </a:lnTo>
                  <a:lnTo>
                    <a:pt x="53076" y="399"/>
                  </a:lnTo>
                  <a:lnTo>
                    <a:pt x="52791" y="626"/>
                  </a:lnTo>
                  <a:lnTo>
                    <a:pt x="52526" y="854"/>
                  </a:lnTo>
                  <a:lnTo>
                    <a:pt x="52374" y="949"/>
                  </a:lnTo>
                  <a:lnTo>
                    <a:pt x="52203" y="1044"/>
                  </a:lnTo>
                  <a:lnTo>
                    <a:pt x="52032" y="1120"/>
                  </a:lnTo>
                  <a:lnTo>
                    <a:pt x="51824" y="1177"/>
                  </a:lnTo>
                  <a:lnTo>
                    <a:pt x="51615" y="1234"/>
                  </a:lnTo>
                  <a:lnTo>
                    <a:pt x="51349" y="1234"/>
                  </a:lnTo>
                  <a:lnTo>
                    <a:pt x="51349" y="1234"/>
                  </a:lnTo>
                  <a:lnTo>
                    <a:pt x="51103" y="1234"/>
                  </a:lnTo>
                  <a:lnTo>
                    <a:pt x="50875" y="1177"/>
                  </a:lnTo>
                  <a:lnTo>
                    <a:pt x="50685" y="1120"/>
                  </a:lnTo>
                  <a:lnTo>
                    <a:pt x="50495" y="1044"/>
                  </a:lnTo>
                  <a:lnTo>
                    <a:pt x="50343" y="949"/>
                  </a:lnTo>
                  <a:lnTo>
                    <a:pt x="50192" y="854"/>
                  </a:lnTo>
                  <a:lnTo>
                    <a:pt x="49907" y="626"/>
                  </a:lnTo>
                  <a:lnTo>
                    <a:pt x="49641" y="399"/>
                  </a:lnTo>
                  <a:lnTo>
                    <a:pt x="49490" y="285"/>
                  </a:lnTo>
                  <a:lnTo>
                    <a:pt x="49319" y="190"/>
                  </a:lnTo>
                  <a:lnTo>
                    <a:pt x="49148" y="114"/>
                  </a:lnTo>
                  <a:lnTo>
                    <a:pt x="48958" y="57"/>
                  </a:lnTo>
                  <a:lnTo>
                    <a:pt x="48731" y="19"/>
                  </a:lnTo>
                  <a:lnTo>
                    <a:pt x="48465" y="0"/>
                  </a:lnTo>
                  <a:lnTo>
                    <a:pt x="48465" y="0"/>
                  </a:lnTo>
                  <a:lnTo>
                    <a:pt x="48218" y="19"/>
                  </a:lnTo>
                  <a:lnTo>
                    <a:pt x="48009" y="57"/>
                  </a:lnTo>
                  <a:lnTo>
                    <a:pt x="47801" y="114"/>
                  </a:lnTo>
                  <a:lnTo>
                    <a:pt x="47630" y="190"/>
                  </a:lnTo>
                  <a:lnTo>
                    <a:pt x="47478" y="285"/>
                  </a:lnTo>
                  <a:lnTo>
                    <a:pt x="47326" y="380"/>
                  </a:lnTo>
                  <a:lnTo>
                    <a:pt x="47061" y="607"/>
                  </a:lnTo>
                  <a:lnTo>
                    <a:pt x="46795" y="816"/>
                  </a:lnTo>
                  <a:lnTo>
                    <a:pt x="46643" y="930"/>
                  </a:lnTo>
                  <a:lnTo>
                    <a:pt x="46491" y="1025"/>
                  </a:lnTo>
                  <a:lnTo>
                    <a:pt x="46321" y="1101"/>
                  </a:lnTo>
                  <a:lnTo>
                    <a:pt x="46131" y="1158"/>
                  </a:lnTo>
                  <a:lnTo>
                    <a:pt x="45922" y="1215"/>
                  </a:lnTo>
                  <a:lnTo>
                    <a:pt x="45694" y="1234"/>
                  </a:lnTo>
                  <a:lnTo>
                    <a:pt x="45694" y="1234"/>
                  </a:lnTo>
                  <a:lnTo>
                    <a:pt x="45694" y="1234"/>
                  </a:lnTo>
                  <a:lnTo>
                    <a:pt x="45448" y="1215"/>
                  </a:lnTo>
                  <a:lnTo>
                    <a:pt x="45239" y="1158"/>
                  </a:lnTo>
                  <a:lnTo>
                    <a:pt x="45068" y="1101"/>
                  </a:lnTo>
                  <a:lnTo>
                    <a:pt x="44897" y="1006"/>
                  </a:lnTo>
                  <a:lnTo>
                    <a:pt x="44746" y="911"/>
                  </a:lnTo>
                  <a:lnTo>
                    <a:pt x="44594" y="816"/>
                  </a:lnTo>
                  <a:lnTo>
                    <a:pt x="44328" y="588"/>
                  </a:lnTo>
                  <a:lnTo>
                    <a:pt x="44063" y="380"/>
                  </a:lnTo>
                  <a:lnTo>
                    <a:pt x="43911" y="285"/>
                  </a:lnTo>
                  <a:lnTo>
                    <a:pt x="43759" y="190"/>
                  </a:lnTo>
                  <a:lnTo>
                    <a:pt x="43588" y="114"/>
                  </a:lnTo>
                  <a:lnTo>
                    <a:pt x="43398" y="57"/>
                  </a:lnTo>
                  <a:lnTo>
                    <a:pt x="43171" y="19"/>
                  </a:lnTo>
                  <a:lnTo>
                    <a:pt x="42924" y="0"/>
                  </a:lnTo>
                  <a:lnTo>
                    <a:pt x="42924" y="0"/>
                  </a:lnTo>
                  <a:lnTo>
                    <a:pt x="42677" y="19"/>
                  </a:lnTo>
                  <a:lnTo>
                    <a:pt x="42450" y="57"/>
                  </a:lnTo>
                  <a:lnTo>
                    <a:pt x="42241" y="114"/>
                  </a:lnTo>
                  <a:lnTo>
                    <a:pt x="42070" y="190"/>
                  </a:lnTo>
                  <a:lnTo>
                    <a:pt x="41899" y="285"/>
                  </a:lnTo>
                  <a:lnTo>
                    <a:pt x="41766" y="399"/>
                  </a:lnTo>
                  <a:lnTo>
                    <a:pt x="41482" y="626"/>
                  </a:lnTo>
                  <a:lnTo>
                    <a:pt x="41216" y="854"/>
                  </a:lnTo>
                  <a:lnTo>
                    <a:pt x="41064" y="949"/>
                  </a:lnTo>
                  <a:lnTo>
                    <a:pt x="40894" y="1044"/>
                  </a:lnTo>
                  <a:lnTo>
                    <a:pt x="40723" y="1120"/>
                  </a:lnTo>
                  <a:lnTo>
                    <a:pt x="40514" y="1177"/>
                  </a:lnTo>
                  <a:lnTo>
                    <a:pt x="40286" y="1234"/>
                  </a:lnTo>
                  <a:lnTo>
                    <a:pt x="40040" y="1234"/>
                  </a:lnTo>
                  <a:lnTo>
                    <a:pt x="40040" y="1234"/>
                  </a:lnTo>
                  <a:lnTo>
                    <a:pt x="39793" y="1234"/>
                  </a:lnTo>
                  <a:lnTo>
                    <a:pt x="39565" y="1177"/>
                  </a:lnTo>
                  <a:lnTo>
                    <a:pt x="39357" y="1120"/>
                  </a:lnTo>
                  <a:lnTo>
                    <a:pt x="39186" y="1044"/>
                  </a:lnTo>
                  <a:lnTo>
                    <a:pt x="39015" y="949"/>
                  </a:lnTo>
                  <a:lnTo>
                    <a:pt x="38882" y="854"/>
                  </a:lnTo>
                  <a:lnTo>
                    <a:pt x="38597" y="626"/>
                  </a:lnTo>
                  <a:lnTo>
                    <a:pt x="38332" y="399"/>
                  </a:lnTo>
                  <a:lnTo>
                    <a:pt x="38180" y="285"/>
                  </a:lnTo>
                  <a:lnTo>
                    <a:pt x="38009" y="190"/>
                  </a:lnTo>
                  <a:lnTo>
                    <a:pt x="37838" y="114"/>
                  </a:lnTo>
                  <a:lnTo>
                    <a:pt x="37630" y="57"/>
                  </a:lnTo>
                  <a:lnTo>
                    <a:pt x="37421" y="19"/>
                  </a:lnTo>
                  <a:lnTo>
                    <a:pt x="37155" y="0"/>
                  </a:lnTo>
                  <a:lnTo>
                    <a:pt x="37155" y="0"/>
                  </a:lnTo>
                  <a:lnTo>
                    <a:pt x="36909" y="19"/>
                  </a:lnTo>
                  <a:lnTo>
                    <a:pt x="36681" y="57"/>
                  </a:lnTo>
                  <a:lnTo>
                    <a:pt x="36472" y="114"/>
                  </a:lnTo>
                  <a:lnTo>
                    <a:pt x="36301" y="190"/>
                  </a:lnTo>
                  <a:lnTo>
                    <a:pt x="36150" y="285"/>
                  </a:lnTo>
                  <a:lnTo>
                    <a:pt x="35998" y="399"/>
                  </a:lnTo>
                  <a:lnTo>
                    <a:pt x="35713" y="626"/>
                  </a:lnTo>
                  <a:lnTo>
                    <a:pt x="35448" y="854"/>
                  </a:lnTo>
                  <a:lnTo>
                    <a:pt x="35296" y="949"/>
                  </a:lnTo>
                  <a:lnTo>
                    <a:pt x="35125" y="1044"/>
                  </a:lnTo>
                  <a:lnTo>
                    <a:pt x="34954" y="1120"/>
                  </a:lnTo>
                  <a:lnTo>
                    <a:pt x="34745" y="1177"/>
                  </a:lnTo>
                  <a:lnTo>
                    <a:pt x="34537" y="1234"/>
                  </a:lnTo>
                  <a:lnTo>
                    <a:pt x="34271" y="1234"/>
                  </a:lnTo>
                  <a:lnTo>
                    <a:pt x="34271" y="1234"/>
                  </a:lnTo>
                  <a:lnTo>
                    <a:pt x="34024" y="1234"/>
                  </a:lnTo>
                  <a:lnTo>
                    <a:pt x="33797" y="1177"/>
                  </a:lnTo>
                  <a:lnTo>
                    <a:pt x="33607" y="1120"/>
                  </a:lnTo>
                  <a:lnTo>
                    <a:pt x="33417" y="1044"/>
                  </a:lnTo>
                  <a:lnTo>
                    <a:pt x="33265" y="949"/>
                  </a:lnTo>
                  <a:lnTo>
                    <a:pt x="33114" y="854"/>
                  </a:lnTo>
                  <a:lnTo>
                    <a:pt x="32829" y="626"/>
                  </a:lnTo>
                  <a:lnTo>
                    <a:pt x="32563" y="399"/>
                  </a:lnTo>
                  <a:lnTo>
                    <a:pt x="32411" y="285"/>
                  </a:lnTo>
                  <a:lnTo>
                    <a:pt x="32241" y="190"/>
                  </a:lnTo>
                  <a:lnTo>
                    <a:pt x="32070" y="114"/>
                  </a:lnTo>
                  <a:lnTo>
                    <a:pt x="31880" y="57"/>
                  </a:lnTo>
                  <a:lnTo>
                    <a:pt x="31652" y="19"/>
                  </a:lnTo>
                  <a:lnTo>
                    <a:pt x="31387" y="0"/>
                  </a:lnTo>
                  <a:lnTo>
                    <a:pt x="31387" y="0"/>
                  </a:lnTo>
                  <a:lnTo>
                    <a:pt x="31140" y="19"/>
                  </a:lnTo>
                  <a:lnTo>
                    <a:pt x="30912" y="57"/>
                  </a:lnTo>
                  <a:lnTo>
                    <a:pt x="30723" y="114"/>
                  </a:lnTo>
                  <a:lnTo>
                    <a:pt x="30533" y="190"/>
                  </a:lnTo>
                  <a:lnTo>
                    <a:pt x="30381" y="285"/>
                  </a:lnTo>
                  <a:lnTo>
                    <a:pt x="30229" y="399"/>
                  </a:lnTo>
                  <a:lnTo>
                    <a:pt x="29945" y="626"/>
                  </a:lnTo>
                  <a:lnTo>
                    <a:pt x="29679" y="854"/>
                  </a:lnTo>
                  <a:lnTo>
                    <a:pt x="29527" y="949"/>
                  </a:lnTo>
                  <a:lnTo>
                    <a:pt x="29375" y="1044"/>
                  </a:lnTo>
                  <a:lnTo>
                    <a:pt x="29186" y="1120"/>
                  </a:lnTo>
                  <a:lnTo>
                    <a:pt x="28996" y="1177"/>
                  </a:lnTo>
                  <a:lnTo>
                    <a:pt x="28768" y="1234"/>
                  </a:lnTo>
                  <a:lnTo>
                    <a:pt x="28502" y="1234"/>
                  </a:lnTo>
                  <a:lnTo>
                    <a:pt x="28502" y="1234"/>
                  </a:lnTo>
                  <a:lnTo>
                    <a:pt x="28256" y="1234"/>
                  </a:lnTo>
                  <a:lnTo>
                    <a:pt x="28028" y="1177"/>
                  </a:lnTo>
                  <a:lnTo>
                    <a:pt x="27838" y="1120"/>
                  </a:lnTo>
                  <a:lnTo>
                    <a:pt x="27648" y="1044"/>
                  </a:lnTo>
                  <a:lnTo>
                    <a:pt x="27497" y="949"/>
                  </a:lnTo>
                  <a:lnTo>
                    <a:pt x="27345" y="854"/>
                  </a:lnTo>
                  <a:lnTo>
                    <a:pt x="27079" y="626"/>
                  </a:lnTo>
                  <a:lnTo>
                    <a:pt x="26795" y="399"/>
                  </a:lnTo>
                  <a:lnTo>
                    <a:pt x="26643" y="285"/>
                  </a:lnTo>
                  <a:lnTo>
                    <a:pt x="26491" y="190"/>
                  </a:lnTo>
                  <a:lnTo>
                    <a:pt x="26301" y="114"/>
                  </a:lnTo>
                  <a:lnTo>
                    <a:pt x="26111" y="57"/>
                  </a:lnTo>
                  <a:lnTo>
                    <a:pt x="25884" y="19"/>
                  </a:lnTo>
                  <a:lnTo>
                    <a:pt x="25637" y="0"/>
                  </a:lnTo>
                  <a:lnTo>
                    <a:pt x="25637" y="0"/>
                  </a:lnTo>
                  <a:lnTo>
                    <a:pt x="25371" y="19"/>
                  </a:lnTo>
                  <a:lnTo>
                    <a:pt x="25163" y="57"/>
                  </a:lnTo>
                  <a:lnTo>
                    <a:pt x="24973" y="114"/>
                  </a:lnTo>
                  <a:lnTo>
                    <a:pt x="24783" y="190"/>
                  </a:lnTo>
                  <a:lnTo>
                    <a:pt x="24631" y="285"/>
                  </a:lnTo>
                  <a:lnTo>
                    <a:pt x="24480" y="380"/>
                  </a:lnTo>
                  <a:lnTo>
                    <a:pt x="24214" y="607"/>
                  </a:lnTo>
                  <a:lnTo>
                    <a:pt x="23948" y="816"/>
                  </a:lnTo>
                  <a:lnTo>
                    <a:pt x="23796" y="930"/>
                  </a:lnTo>
                  <a:lnTo>
                    <a:pt x="23645" y="1025"/>
                  </a:lnTo>
                  <a:lnTo>
                    <a:pt x="23474" y="1101"/>
                  </a:lnTo>
                  <a:lnTo>
                    <a:pt x="23284" y="1158"/>
                  </a:lnTo>
                  <a:lnTo>
                    <a:pt x="23075" y="1215"/>
                  </a:lnTo>
                  <a:lnTo>
                    <a:pt x="22848" y="1234"/>
                  </a:lnTo>
                  <a:lnTo>
                    <a:pt x="22848" y="1234"/>
                  </a:lnTo>
                  <a:lnTo>
                    <a:pt x="22848" y="1234"/>
                  </a:lnTo>
                  <a:lnTo>
                    <a:pt x="22620" y="1215"/>
                  </a:lnTo>
                  <a:lnTo>
                    <a:pt x="22411" y="1158"/>
                  </a:lnTo>
                  <a:lnTo>
                    <a:pt x="22221" y="1101"/>
                  </a:lnTo>
                  <a:lnTo>
                    <a:pt x="22051" y="1006"/>
                  </a:lnTo>
                  <a:lnTo>
                    <a:pt x="21899" y="911"/>
                  </a:lnTo>
                  <a:lnTo>
                    <a:pt x="21766" y="816"/>
                  </a:lnTo>
                  <a:lnTo>
                    <a:pt x="21500" y="588"/>
                  </a:lnTo>
                  <a:lnTo>
                    <a:pt x="21216" y="380"/>
                  </a:lnTo>
                  <a:lnTo>
                    <a:pt x="21083" y="285"/>
                  </a:lnTo>
                  <a:lnTo>
                    <a:pt x="20912" y="190"/>
                  </a:lnTo>
                  <a:lnTo>
                    <a:pt x="20741" y="114"/>
                  </a:lnTo>
                  <a:lnTo>
                    <a:pt x="20552" y="57"/>
                  </a:lnTo>
                  <a:lnTo>
                    <a:pt x="20324" y="19"/>
                  </a:lnTo>
                  <a:lnTo>
                    <a:pt x="20077" y="0"/>
                  </a:lnTo>
                  <a:lnTo>
                    <a:pt x="20077" y="0"/>
                  </a:lnTo>
                  <a:lnTo>
                    <a:pt x="19830" y="19"/>
                  </a:lnTo>
                  <a:lnTo>
                    <a:pt x="19603" y="57"/>
                  </a:lnTo>
                  <a:lnTo>
                    <a:pt x="19413" y="114"/>
                  </a:lnTo>
                  <a:lnTo>
                    <a:pt x="19223" y="190"/>
                  </a:lnTo>
                  <a:lnTo>
                    <a:pt x="19071" y="285"/>
                  </a:lnTo>
                  <a:lnTo>
                    <a:pt x="18920" y="399"/>
                  </a:lnTo>
                  <a:lnTo>
                    <a:pt x="18635" y="626"/>
                  </a:lnTo>
                  <a:lnTo>
                    <a:pt x="18369" y="854"/>
                  </a:lnTo>
                  <a:lnTo>
                    <a:pt x="18218" y="949"/>
                  </a:lnTo>
                  <a:lnTo>
                    <a:pt x="18047" y="1044"/>
                  </a:lnTo>
                  <a:lnTo>
                    <a:pt x="17876" y="1120"/>
                  </a:lnTo>
                  <a:lnTo>
                    <a:pt x="17686" y="1177"/>
                  </a:lnTo>
                  <a:lnTo>
                    <a:pt x="17459" y="1234"/>
                  </a:lnTo>
                  <a:lnTo>
                    <a:pt x="17193" y="1234"/>
                  </a:lnTo>
                  <a:lnTo>
                    <a:pt x="17193" y="1234"/>
                  </a:lnTo>
                  <a:lnTo>
                    <a:pt x="16946" y="1234"/>
                  </a:lnTo>
                  <a:lnTo>
                    <a:pt x="16718" y="1177"/>
                  </a:lnTo>
                  <a:lnTo>
                    <a:pt x="16529" y="1120"/>
                  </a:lnTo>
                  <a:lnTo>
                    <a:pt x="16339" y="1044"/>
                  </a:lnTo>
                  <a:lnTo>
                    <a:pt x="16187" y="949"/>
                  </a:lnTo>
                  <a:lnTo>
                    <a:pt x="16035" y="854"/>
                  </a:lnTo>
                  <a:lnTo>
                    <a:pt x="15751" y="626"/>
                  </a:lnTo>
                  <a:lnTo>
                    <a:pt x="15485" y="399"/>
                  </a:lnTo>
                  <a:lnTo>
                    <a:pt x="15333" y="285"/>
                  </a:lnTo>
                  <a:lnTo>
                    <a:pt x="15181" y="190"/>
                  </a:lnTo>
                  <a:lnTo>
                    <a:pt x="14992" y="114"/>
                  </a:lnTo>
                  <a:lnTo>
                    <a:pt x="14802" y="57"/>
                  </a:lnTo>
                  <a:lnTo>
                    <a:pt x="14574" y="19"/>
                  </a:lnTo>
                  <a:lnTo>
                    <a:pt x="14309" y="0"/>
                  </a:lnTo>
                  <a:lnTo>
                    <a:pt x="14309" y="0"/>
                  </a:lnTo>
                  <a:lnTo>
                    <a:pt x="14062" y="19"/>
                  </a:lnTo>
                  <a:lnTo>
                    <a:pt x="13834" y="57"/>
                  </a:lnTo>
                  <a:lnTo>
                    <a:pt x="13644" y="114"/>
                  </a:lnTo>
                  <a:lnTo>
                    <a:pt x="13455" y="190"/>
                  </a:lnTo>
                  <a:lnTo>
                    <a:pt x="13303" y="285"/>
                  </a:lnTo>
                  <a:lnTo>
                    <a:pt x="13151" y="399"/>
                  </a:lnTo>
                  <a:lnTo>
                    <a:pt x="12866" y="626"/>
                  </a:lnTo>
                  <a:lnTo>
                    <a:pt x="12601" y="854"/>
                  </a:lnTo>
                  <a:lnTo>
                    <a:pt x="12449" y="949"/>
                  </a:lnTo>
                  <a:lnTo>
                    <a:pt x="12297" y="1044"/>
                  </a:lnTo>
                  <a:lnTo>
                    <a:pt x="12107" y="1120"/>
                  </a:lnTo>
                  <a:lnTo>
                    <a:pt x="11918" y="1177"/>
                  </a:lnTo>
                  <a:lnTo>
                    <a:pt x="11690" y="1234"/>
                  </a:lnTo>
                  <a:lnTo>
                    <a:pt x="11424" y="1234"/>
                  </a:lnTo>
                  <a:lnTo>
                    <a:pt x="11424" y="1234"/>
                  </a:lnTo>
                  <a:lnTo>
                    <a:pt x="11178" y="1234"/>
                  </a:lnTo>
                  <a:lnTo>
                    <a:pt x="10950" y="1177"/>
                  </a:lnTo>
                  <a:lnTo>
                    <a:pt x="10760" y="1120"/>
                  </a:lnTo>
                  <a:lnTo>
                    <a:pt x="10570" y="1044"/>
                  </a:lnTo>
                  <a:lnTo>
                    <a:pt x="10418" y="949"/>
                  </a:lnTo>
                  <a:lnTo>
                    <a:pt x="10267" y="854"/>
                  </a:lnTo>
                  <a:lnTo>
                    <a:pt x="10001" y="626"/>
                  </a:lnTo>
                  <a:lnTo>
                    <a:pt x="9716" y="399"/>
                  </a:lnTo>
                  <a:lnTo>
                    <a:pt x="9565" y="285"/>
                  </a:lnTo>
                  <a:lnTo>
                    <a:pt x="9413" y="190"/>
                  </a:lnTo>
                  <a:lnTo>
                    <a:pt x="9223" y="114"/>
                  </a:lnTo>
                  <a:lnTo>
                    <a:pt x="9033" y="57"/>
                  </a:lnTo>
                  <a:lnTo>
                    <a:pt x="8806" y="19"/>
                  </a:lnTo>
                  <a:lnTo>
                    <a:pt x="8559" y="0"/>
                  </a:lnTo>
                  <a:lnTo>
                    <a:pt x="8559" y="0"/>
                  </a:lnTo>
                  <a:lnTo>
                    <a:pt x="8293" y="19"/>
                  </a:lnTo>
                  <a:lnTo>
                    <a:pt x="8066" y="57"/>
                  </a:lnTo>
                  <a:lnTo>
                    <a:pt x="7876" y="114"/>
                  </a:lnTo>
                  <a:lnTo>
                    <a:pt x="7686" y="190"/>
                  </a:lnTo>
                  <a:lnTo>
                    <a:pt x="7534" y="285"/>
                  </a:lnTo>
                  <a:lnTo>
                    <a:pt x="7382" y="399"/>
                  </a:lnTo>
                  <a:lnTo>
                    <a:pt x="7117" y="626"/>
                  </a:lnTo>
                  <a:lnTo>
                    <a:pt x="6832" y="854"/>
                  </a:lnTo>
                  <a:lnTo>
                    <a:pt x="6680" y="949"/>
                  </a:lnTo>
                  <a:lnTo>
                    <a:pt x="6528" y="1044"/>
                  </a:lnTo>
                  <a:lnTo>
                    <a:pt x="6339" y="1120"/>
                  </a:lnTo>
                  <a:lnTo>
                    <a:pt x="6149" y="1177"/>
                  </a:lnTo>
                  <a:lnTo>
                    <a:pt x="5921" y="1234"/>
                  </a:lnTo>
                  <a:lnTo>
                    <a:pt x="5675" y="1234"/>
                  </a:lnTo>
                  <a:lnTo>
                    <a:pt x="5675" y="1234"/>
                  </a:lnTo>
                  <a:lnTo>
                    <a:pt x="5409" y="1234"/>
                  </a:lnTo>
                  <a:lnTo>
                    <a:pt x="5181" y="1177"/>
                  </a:lnTo>
                  <a:lnTo>
                    <a:pt x="4991" y="1120"/>
                  </a:lnTo>
                  <a:lnTo>
                    <a:pt x="4821" y="1044"/>
                  </a:lnTo>
                  <a:lnTo>
                    <a:pt x="4650" y="949"/>
                  </a:lnTo>
                  <a:lnTo>
                    <a:pt x="4498" y="854"/>
                  </a:lnTo>
                  <a:lnTo>
                    <a:pt x="4232" y="626"/>
                  </a:lnTo>
                  <a:lnTo>
                    <a:pt x="3948" y="399"/>
                  </a:lnTo>
                  <a:lnTo>
                    <a:pt x="3796" y="285"/>
                  </a:lnTo>
                  <a:lnTo>
                    <a:pt x="3644" y="190"/>
                  </a:lnTo>
                  <a:lnTo>
                    <a:pt x="3473" y="114"/>
                  </a:lnTo>
                  <a:lnTo>
                    <a:pt x="3265" y="57"/>
                  </a:lnTo>
                  <a:lnTo>
                    <a:pt x="3037" y="19"/>
                  </a:lnTo>
                  <a:lnTo>
                    <a:pt x="2790" y="0"/>
                  </a:lnTo>
                  <a:lnTo>
                    <a:pt x="2790" y="0"/>
                  </a:lnTo>
                  <a:lnTo>
                    <a:pt x="2544" y="19"/>
                  </a:lnTo>
                  <a:lnTo>
                    <a:pt x="2316" y="57"/>
                  </a:lnTo>
                  <a:lnTo>
                    <a:pt x="2126" y="114"/>
                  </a:lnTo>
                  <a:lnTo>
                    <a:pt x="1955" y="190"/>
                  </a:lnTo>
                  <a:lnTo>
                    <a:pt x="1785" y="285"/>
                  </a:lnTo>
                  <a:lnTo>
                    <a:pt x="1633" y="380"/>
                  </a:lnTo>
                  <a:lnTo>
                    <a:pt x="1367" y="607"/>
                  </a:lnTo>
                  <a:lnTo>
                    <a:pt x="1101" y="816"/>
                  </a:lnTo>
                  <a:lnTo>
                    <a:pt x="969" y="930"/>
                  </a:lnTo>
                  <a:lnTo>
                    <a:pt x="798" y="1025"/>
                  </a:lnTo>
                  <a:lnTo>
                    <a:pt x="646" y="1101"/>
                  </a:lnTo>
                  <a:lnTo>
                    <a:pt x="456" y="1158"/>
                  </a:lnTo>
                  <a:lnTo>
                    <a:pt x="247" y="1215"/>
                  </a:lnTo>
                  <a:lnTo>
                    <a:pt x="1" y="1234"/>
                  </a:lnTo>
                  <a:lnTo>
                    <a:pt x="1" y="3264"/>
                  </a:lnTo>
                  <a:lnTo>
                    <a:pt x="1" y="4251"/>
                  </a:lnTo>
                  <a:lnTo>
                    <a:pt x="90895" y="4251"/>
                  </a:lnTo>
                  <a:lnTo>
                    <a:pt x="90895" y="1158"/>
                  </a:lnTo>
                  <a:lnTo>
                    <a:pt x="90895" y="1158"/>
                  </a:lnTo>
                  <a:lnTo>
                    <a:pt x="90743" y="1082"/>
                  </a:lnTo>
                  <a:lnTo>
                    <a:pt x="90591" y="1025"/>
                  </a:lnTo>
                  <a:lnTo>
                    <a:pt x="90458" y="949"/>
                  </a:lnTo>
                  <a:lnTo>
                    <a:pt x="90325" y="854"/>
                  </a:lnTo>
                  <a:lnTo>
                    <a:pt x="90098" y="664"/>
                  </a:lnTo>
                  <a:lnTo>
                    <a:pt x="89870" y="475"/>
                  </a:lnTo>
                  <a:lnTo>
                    <a:pt x="89623" y="285"/>
                  </a:lnTo>
                  <a:lnTo>
                    <a:pt x="89490" y="209"/>
                  </a:lnTo>
                  <a:lnTo>
                    <a:pt x="89358" y="152"/>
                  </a:lnTo>
                  <a:lnTo>
                    <a:pt x="89187" y="76"/>
                  </a:lnTo>
                  <a:lnTo>
                    <a:pt x="89016" y="38"/>
                  </a:lnTo>
                  <a:lnTo>
                    <a:pt x="88826" y="19"/>
                  </a:lnTo>
                  <a:lnTo>
                    <a:pt x="88618" y="0"/>
                  </a:lnTo>
                  <a:lnTo>
                    <a:pt x="88618" y="0"/>
                  </a:lnTo>
                  <a:lnTo>
                    <a:pt x="88352" y="19"/>
                  </a:lnTo>
                  <a:lnTo>
                    <a:pt x="88124" y="57"/>
                  </a:lnTo>
                  <a:lnTo>
                    <a:pt x="87934" y="114"/>
                  </a:lnTo>
                  <a:lnTo>
                    <a:pt x="87745" y="190"/>
                  </a:lnTo>
                  <a:lnTo>
                    <a:pt x="87593" y="285"/>
                  </a:lnTo>
                  <a:lnTo>
                    <a:pt x="87441" y="399"/>
                  </a:lnTo>
                  <a:lnTo>
                    <a:pt x="87175" y="626"/>
                  </a:lnTo>
                  <a:lnTo>
                    <a:pt x="86891" y="854"/>
                  </a:lnTo>
                  <a:lnTo>
                    <a:pt x="86739" y="949"/>
                  </a:lnTo>
                  <a:lnTo>
                    <a:pt x="86587" y="1044"/>
                  </a:lnTo>
                  <a:lnTo>
                    <a:pt x="86397" y="1120"/>
                  </a:lnTo>
                  <a:lnTo>
                    <a:pt x="86208" y="1177"/>
                  </a:lnTo>
                  <a:lnTo>
                    <a:pt x="85980" y="1234"/>
                  </a:lnTo>
                  <a:lnTo>
                    <a:pt x="85733" y="12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8"/>
            <p:cNvSpPr/>
            <p:nvPr/>
          </p:nvSpPr>
          <p:spPr>
            <a:xfrm>
              <a:off x="15150" y="4362350"/>
              <a:ext cx="9144150" cy="310614"/>
            </a:xfrm>
            <a:custGeom>
              <a:avLst/>
              <a:gdLst/>
              <a:ahLst/>
              <a:cxnLst/>
              <a:rect l="l" t="t" r="r" b="b"/>
              <a:pathLst>
                <a:path w="91084" h="3094" extrusionOk="0">
                  <a:moveTo>
                    <a:pt x="2638" y="1"/>
                  </a:moveTo>
                  <a:lnTo>
                    <a:pt x="2410" y="20"/>
                  </a:lnTo>
                  <a:lnTo>
                    <a:pt x="2182" y="58"/>
                  </a:lnTo>
                  <a:lnTo>
                    <a:pt x="1992" y="115"/>
                  </a:lnTo>
                  <a:lnTo>
                    <a:pt x="1822" y="172"/>
                  </a:lnTo>
                  <a:lnTo>
                    <a:pt x="1670" y="266"/>
                  </a:lnTo>
                  <a:lnTo>
                    <a:pt x="1537" y="361"/>
                  </a:lnTo>
                  <a:lnTo>
                    <a:pt x="1271" y="570"/>
                  </a:lnTo>
                  <a:lnTo>
                    <a:pt x="1006" y="779"/>
                  </a:lnTo>
                  <a:lnTo>
                    <a:pt x="873" y="893"/>
                  </a:lnTo>
                  <a:lnTo>
                    <a:pt x="740" y="987"/>
                  </a:lnTo>
                  <a:lnTo>
                    <a:pt x="569" y="1063"/>
                  </a:lnTo>
                  <a:lnTo>
                    <a:pt x="398" y="1139"/>
                  </a:lnTo>
                  <a:lnTo>
                    <a:pt x="209" y="1196"/>
                  </a:lnTo>
                  <a:lnTo>
                    <a:pt x="0" y="1234"/>
                  </a:lnTo>
                  <a:lnTo>
                    <a:pt x="0" y="3094"/>
                  </a:lnTo>
                  <a:lnTo>
                    <a:pt x="247" y="3075"/>
                  </a:lnTo>
                  <a:lnTo>
                    <a:pt x="474" y="3037"/>
                  </a:lnTo>
                  <a:lnTo>
                    <a:pt x="664" y="2980"/>
                  </a:lnTo>
                  <a:lnTo>
                    <a:pt x="854" y="2904"/>
                  </a:lnTo>
                  <a:lnTo>
                    <a:pt x="1006" y="2809"/>
                  </a:lnTo>
                  <a:lnTo>
                    <a:pt x="1158" y="2695"/>
                  </a:lnTo>
                  <a:lnTo>
                    <a:pt x="1423" y="2468"/>
                  </a:lnTo>
                  <a:lnTo>
                    <a:pt x="1708" y="2240"/>
                  </a:lnTo>
                  <a:lnTo>
                    <a:pt x="1860" y="2145"/>
                  </a:lnTo>
                  <a:lnTo>
                    <a:pt x="2011" y="2050"/>
                  </a:lnTo>
                  <a:lnTo>
                    <a:pt x="2201" y="1974"/>
                  </a:lnTo>
                  <a:lnTo>
                    <a:pt x="2391" y="1917"/>
                  </a:lnTo>
                  <a:lnTo>
                    <a:pt x="2619" y="1879"/>
                  </a:lnTo>
                  <a:lnTo>
                    <a:pt x="2865" y="1860"/>
                  </a:lnTo>
                  <a:lnTo>
                    <a:pt x="3131" y="1879"/>
                  </a:lnTo>
                  <a:lnTo>
                    <a:pt x="3340" y="1917"/>
                  </a:lnTo>
                  <a:lnTo>
                    <a:pt x="3548" y="1974"/>
                  </a:lnTo>
                  <a:lnTo>
                    <a:pt x="3719" y="2050"/>
                  </a:lnTo>
                  <a:lnTo>
                    <a:pt x="3890" y="2145"/>
                  </a:lnTo>
                  <a:lnTo>
                    <a:pt x="4042" y="2259"/>
                  </a:lnTo>
                  <a:lnTo>
                    <a:pt x="4307" y="2468"/>
                  </a:lnTo>
                  <a:lnTo>
                    <a:pt x="4592" y="2695"/>
                  </a:lnTo>
                  <a:lnTo>
                    <a:pt x="4725" y="2809"/>
                  </a:lnTo>
                  <a:lnTo>
                    <a:pt x="4896" y="2904"/>
                  </a:lnTo>
                  <a:lnTo>
                    <a:pt x="5067" y="2980"/>
                  </a:lnTo>
                  <a:lnTo>
                    <a:pt x="5275" y="3037"/>
                  </a:lnTo>
                  <a:lnTo>
                    <a:pt x="5503" y="3075"/>
                  </a:lnTo>
                  <a:lnTo>
                    <a:pt x="5750" y="3094"/>
                  </a:lnTo>
                  <a:lnTo>
                    <a:pt x="5996" y="3075"/>
                  </a:lnTo>
                  <a:lnTo>
                    <a:pt x="6224" y="3037"/>
                  </a:lnTo>
                  <a:lnTo>
                    <a:pt x="6433" y="2980"/>
                  </a:lnTo>
                  <a:lnTo>
                    <a:pt x="6604" y="2904"/>
                  </a:lnTo>
                  <a:lnTo>
                    <a:pt x="6774" y="2809"/>
                  </a:lnTo>
                  <a:lnTo>
                    <a:pt x="6907" y="2695"/>
                  </a:lnTo>
                  <a:lnTo>
                    <a:pt x="7192" y="2468"/>
                  </a:lnTo>
                  <a:lnTo>
                    <a:pt x="7476" y="2259"/>
                  </a:lnTo>
                  <a:lnTo>
                    <a:pt x="7609" y="2145"/>
                  </a:lnTo>
                  <a:lnTo>
                    <a:pt x="7780" y="2050"/>
                  </a:lnTo>
                  <a:lnTo>
                    <a:pt x="7951" y="1974"/>
                  </a:lnTo>
                  <a:lnTo>
                    <a:pt x="8160" y="1917"/>
                  </a:lnTo>
                  <a:lnTo>
                    <a:pt x="8387" y="1879"/>
                  </a:lnTo>
                  <a:lnTo>
                    <a:pt x="8634" y="1860"/>
                  </a:lnTo>
                  <a:lnTo>
                    <a:pt x="8881" y="1879"/>
                  </a:lnTo>
                  <a:lnTo>
                    <a:pt x="9108" y="1917"/>
                  </a:lnTo>
                  <a:lnTo>
                    <a:pt x="9317" y="1974"/>
                  </a:lnTo>
                  <a:lnTo>
                    <a:pt x="9488" y="2050"/>
                  </a:lnTo>
                  <a:lnTo>
                    <a:pt x="9659" y="2145"/>
                  </a:lnTo>
                  <a:lnTo>
                    <a:pt x="9791" y="2259"/>
                  </a:lnTo>
                  <a:lnTo>
                    <a:pt x="10076" y="2468"/>
                  </a:lnTo>
                  <a:lnTo>
                    <a:pt x="10342" y="2695"/>
                  </a:lnTo>
                  <a:lnTo>
                    <a:pt x="10494" y="2809"/>
                  </a:lnTo>
                  <a:lnTo>
                    <a:pt x="10664" y="2904"/>
                  </a:lnTo>
                  <a:lnTo>
                    <a:pt x="10835" y="2980"/>
                  </a:lnTo>
                  <a:lnTo>
                    <a:pt x="11044" y="3037"/>
                  </a:lnTo>
                  <a:lnTo>
                    <a:pt x="11253" y="3075"/>
                  </a:lnTo>
                  <a:lnTo>
                    <a:pt x="11518" y="3094"/>
                  </a:lnTo>
                  <a:lnTo>
                    <a:pt x="11765" y="3075"/>
                  </a:lnTo>
                  <a:lnTo>
                    <a:pt x="11993" y="3037"/>
                  </a:lnTo>
                  <a:lnTo>
                    <a:pt x="12201" y="2980"/>
                  </a:lnTo>
                  <a:lnTo>
                    <a:pt x="12372" y="2904"/>
                  </a:lnTo>
                  <a:lnTo>
                    <a:pt x="12524" y="2809"/>
                  </a:lnTo>
                  <a:lnTo>
                    <a:pt x="12676" y="2695"/>
                  </a:lnTo>
                  <a:lnTo>
                    <a:pt x="12960" y="2468"/>
                  </a:lnTo>
                  <a:lnTo>
                    <a:pt x="13226" y="2259"/>
                  </a:lnTo>
                  <a:lnTo>
                    <a:pt x="13378" y="2145"/>
                  </a:lnTo>
                  <a:lnTo>
                    <a:pt x="13549" y="2050"/>
                  </a:lnTo>
                  <a:lnTo>
                    <a:pt x="13719" y="1974"/>
                  </a:lnTo>
                  <a:lnTo>
                    <a:pt x="13928" y="1917"/>
                  </a:lnTo>
                  <a:lnTo>
                    <a:pt x="14137" y="1879"/>
                  </a:lnTo>
                  <a:lnTo>
                    <a:pt x="14403" y="1860"/>
                  </a:lnTo>
                  <a:lnTo>
                    <a:pt x="14649" y="1879"/>
                  </a:lnTo>
                  <a:lnTo>
                    <a:pt x="14858" y="1917"/>
                  </a:lnTo>
                  <a:lnTo>
                    <a:pt x="15067" y="1974"/>
                  </a:lnTo>
                  <a:lnTo>
                    <a:pt x="15238" y="2050"/>
                  </a:lnTo>
                  <a:lnTo>
                    <a:pt x="15389" y="2126"/>
                  </a:lnTo>
                  <a:lnTo>
                    <a:pt x="15541" y="2240"/>
                  </a:lnTo>
                  <a:lnTo>
                    <a:pt x="15807" y="2449"/>
                  </a:lnTo>
                  <a:lnTo>
                    <a:pt x="16072" y="2676"/>
                  </a:lnTo>
                  <a:lnTo>
                    <a:pt x="16224" y="2771"/>
                  </a:lnTo>
                  <a:lnTo>
                    <a:pt x="16376" y="2866"/>
                  </a:lnTo>
                  <a:lnTo>
                    <a:pt x="16528" y="2961"/>
                  </a:lnTo>
                  <a:lnTo>
                    <a:pt x="16718" y="3018"/>
                  </a:lnTo>
                  <a:lnTo>
                    <a:pt x="16926" y="3056"/>
                  </a:lnTo>
                  <a:lnTo>
                    <a:pt x="17154" y="3094"/>
                  </a:lnTo>
                  <a:lnTo>
                    <a:pt x="17401" y="3075"/>
                  </a:lnTo>
                  <a:lnTo>
                    <a:pt x="17610" y="3018"/>
                  </a:lnTo>
                  <a:lnTo>
                    <a:pt x="17799" y="2961"/>
                  </a:lnTo>
                  <a:lnTo>
                    <a:pt x="17970" y="2866"/>
                  </a:lnTo>
                  <a:lnTo>
                    <a:pt x="18122" y="2771"/>
                  </a:lnTo>
                  <a:lnTo>
                    <a:pt x="18255" y="2676"/>
                  </a:lnTo>
                  <a:lnTo>
                    <a:pt x="18520" y="2449"/>
                  </a:lnTo>
                  <a:lnTo>
                    <a:pt x="18805" y="2240"/>
                  </a:lnTo>
                  <a:lnTo>
                    <a:pt x="18938" y="2126"/>
                  </a:lnTo>
                  <a:lnTo>
                    <a:pt x="19109" y="2050"/>
                  </a:lnTo>
                  <a:lnTo>
                    <a:pt x="19279" y="1974"/>
                  </a:lnTo>
                  <a:lnTo>
                    <a:pt x="19469" y="1917"/>
                  </a:lnTo>
                  <a:lnTo>
                    <a:pt x="19697" y="1879"/>
                  </a:lnTo>
                  <a:lnTo>
                    <a:pt x="19944" y="1860"/>
                  </a:lnTo>
                  <a:lnTo>
                    <a:pt x="20190" y="1879"/>
                  </a:lnTo>
                  <a:lnTo>
                    <a:pt x="20418" y="1917"/>
                  </a:lnTo>
                  <a:lnTo>
                    <a:pt x="20627" y="1974"/>
                  </a:lnTo>
                  <a:lnTo>
                    <a:pt x="20797" y="2050"/>
                  </a:lnTo>
                  <a:lnTo>
                    <a:pt x="20968" y="2145"/>
                  </a:lnTo>
                  <a:lnTo>
                    <a:pt x="21120" y="2259"/>
                  </a:lnTo>
                  <a:lnTo>
                    <a:pt x="21386" y="2468"/>
                  </a:lnTo>
                  <a:lnTo>
                    <a:pt x="21670" y="2695"/>
                  </a:lnTo>
                  <a:lnTo>
                    <a:pt x="21803" y="2809"/>
                  </a:lnTo>
                  <a:lnTo>
                    <a:pt x="21974" y="2904"/>
                  </a:lnTo>
                  <a:lnTo>
                    <a:pt x="22145" y="2980"/>
                  </a:lnTo>
                  <a:lnTo>
                    <a:pt x="22353" y="3037"/>
                  </a:lnTo>
                  <a:lnTo>
                    <a:pt x="22581" y="3075"/>
                  </a:lnTo>
                  <a:lnTo>
                    <a:pt x="22828" y="3094"/>
                  </a:lnTo>
                  <a:lnTo>
                    <a:pt x="23075" y="3075"/>
                  </a:lnTo>
                  <a:lnTo>
                    <a:pt x="23302" y="3037"/>
                  </a:lnTo>
                  <a:lnTo>
                    <a:pt x="23511" y="2980"/>
                  </a:lnTo>
                  <a:lnTo>
                    <a:pt x="23682" y="2904"/>
                  </a:lnTo>
                  <a:lnTo>
                    <a:pt x="23853" y="2809"/>
                  </a:lnTo>
                  <a:lnTo>
                    <a:pt x="23985" y="2695"/>
                  </a:lnTo>
                  <a:lnTo>
                    <a:pt x="24270" y="2468"/>
                  </a:lnTo>
                  <a:lnTo>
                    <a:pt x="24536" y="2259"/>
                  </a:lnTo>
                  <a:lnTo>
                    <a:pt x="24687" y="2145"/>
                  </a:lnTo>
                  <a:lnTo>
                    <a:pt x="24858" y="2050"/>
                  </a:lnTo>
                  <a:lnTo>
                    <a:pt x="25029" y="1974"/>
                  </a:lnTo>
                  <a:lnTo>
                    <a:pt x="25238" y="1917"/>
                  </a:lnTo>
                  <a:lnTo>
                    <a:pt x="25465" y="1879"/>
                  </a:lnTo>
                  <a:lnTo>
                    <a:pt x="25712" y="1860"/>
                  </a:lnTo>
                  <a:lnTo>
                    <a:pt x="25959" y="1879"/>
                  </a:lnTo>
                  <a:lnTo>
                    <a:pt x="26187" y="1917"/>
                  </a:lnTo>
                  <a:lnTo>
                    <a:pt x="26395" y="1974"/>
                  </a:lnTo>
                  <a:lnTo>
                    <a:pt x="26566" y="2050"/>
                  </a:lnTo>
                  <a:lnTo>
                    <a:pt x="26718" y="2145"/>
                  </a:lnTo>
                  <a:lnTo>
                    <a:pt x="26870" y="2259"/>
                  </a:lnTo>
                  <a:lnTo>
                    <a:pt x="27154" y="2468"/>
                  </a:lnTo>
                  <a:lnTo>
                    <a:pt x="27420" y="2695"/>
                  </a:lnTo>
                  <a:lnTo>
                    <a:pt x="27572" y="2809"/>
                  </a:lnTo>
                  <a:lnTo>
                    <a:pt x="27743" y="2904"/>
                  </a:lnTo>
                  <a:lnTo>
                    <a:pt x="27913" y="2980"/>
                  </a:lnTo>
                  <a:lnTo>
                    <a:pt x="28122" y="3037"/>
                  </a:lnTo>
                  <a:lnTo>
                    <a:pt x="28331" y="3075"/>
                  </a:lnTo>
                  <a:lnTo>
                    <a:pt x="28596" y="3094"/>
                  </a:lnTo>
                  <a:lnTo>
                    <a:pt x="28843" y="3075"/>
                  </a:lnTo>
                  <a:lnTo>
                    <a:pt x="29071" y="3037"/>
                  </a:lnTo>
                  <a:lnTo>
                    <a:pt x="29280" y="2980"/>
                  </a:lnTo>
                  <a:lnTo>
                    <a:pt x="29450" y="2904"/>
                  </a:lnTo>
                  <a:lnTo>
                    <a:pt x="29602" y="2809"/>
                  </a:lnTo>
                  <a:lnTo>
                    <a:pt x="29754" y="2695"/>
                  </a:lnTo>
                  <a:lnTo>
                    <a:pt x="30039" y="2468"/>
                  </a:lnTo>
                  <a:lnTo>
                    <a:pt x="30304" y="2259"/>
                  </a:lnTo>
                  <a:lnTo>
                    <a:pt x="30456" y="2145"/>
                  </a:lnTo>
                  <a:lnTo>
                    <a:pt x="30627" y="2050"/>
                  </a:lnTo>
                  <a:lnTo>
                    <a:pt x="30798" y="1974"/>
                  </a:lnTo>
                  <a:lnTo>
                    <a:pt x="30987" y="1917"/>
                  </a:lnTo>
                  <a:lnTo>
                    <a:pt x="31215" y="1879"/>
                  </a:lnTo>
                  <a:lnTo>
                    <a:pt x="31481" y="1860"/>
                  </a:lnTo>
                  <a:lnTo>
                    <a:pt x="31727" y="1879"/>
                  </a:lnTo>
                  <a:lnTo>
                    <a:pt x="31955" y="1917"/>
                  </a:lnTo>
                  <a:lnTo>
                    <a:pt x="32145" y="1974"/>
                  </a:lnTo>
                  <a:lnTo>
                    <a:pt x="32335" y="2050"/>
                  </a:lnTo>
                  <a:lnTo>
                    <a:pt x="32486" y="2145"/>
                  </a:lnTo>
                  <a:lnTo>
                    <a:pt x="32638" y="2259"/>
                  </a:lnTo>
                  <a:lnTo>
                    <a:pt x="32923" y="2468"/>
                  </a:lnTo>
                  <a:lnTo>
                    <a:pt x="33189" y="2695"/>
                  </a:lnTo>
                  <a:lnTo>
                    <a:pt x="33340" y="2809"/>
                  </a:lnTo>
                  <a:lnTo>
                    <a:pt x="33511" y="2904"/>
                  </a:lnTo>
                  <a:lnTo>
                    <a:pt x="33682" y="2980"/>
                  </a:lnTo>
                  <a:lnTo>
                    <a:pt x="33872" y="3037"/>
                  </a:lnTo>
                  <a:lnTo>
                    <a:pt x="34099" y="3075"/>
                  </a:lnTo>
                  <a:lnTo>
                    <a:pt x="34365" y="3094"/>
                  </a:lnTo>
                  <a:lnTo>
                    <a:pt x="34612" y="3075"/>
                  </a:lnTo>
                  <a:lnTo>
                    <a:pt x="34839" y="3037"/>
                  </a:lnTo>
                  <a:lnTo>
                    <a:pt x="35029" y="2980"/>
                  </a:lnTo>
                  <a:lnTo>
                    <a:pt x="35219" y="2904"/>
                  </a:lnTo>
                  <a:lnTo>
                    <a:pt x="35371" y="2809"/>
                  </a:lnTo>
                  <a:lnTo>
                    <a:pt x="35523" y="2695"/>
                  </a:lnTo>
                  <a:lnTo>
                    <a:pt x="35807" y="2468"/>
                  </a:lnTo>
                  <a:lnTo>
                    <a:pt x="36073" y="2259"/>
                  </a:lnTo>
                  <a:lnTo>
                    <a:pt x="36225" y="2145"/>
                  </a:lnTo>
                  <a:lnTo>
                    <a:pt x="36377" y="2050"/>
                  </a:lnTo>
                  <a:lnTo>
                    <a:pt x="36566" y="1974"/>
                  </a:lnTo>
                  <a:lnTo>
                    <a:pt x="36756" y="1917"/>
                  </a:lnTo>
                  <a:lnTo>
                    <a:pt x="36984" y="1879"/>
                  </a:lnTo>
                  <a:lnTo>
                    <a:pt x="37249" y="1860"/>
                  </a:lnTo>
                  <a:lnTo>
                    <a:pt x="37496" y="1879"/>
                  </a:lnTo>
                  <a:lnTo>
                    <a:pt x="37705" y="1917"/>
                  </a:lnTo>
                  <a:lnTo>
                    <a:pt x="37895" y="1974"/>
                  </a:lnTo>
                  <a:lnTo>
                    <a:pt x="38084" y="2050"/>
                  </a:lnTo>
                  <a:lnTo>
                    <a:pt x="38236" y="2126"/>
                  </a:lnTo>
                  <a:lnTo>
                    <a:pt x="38388" y="2240"/>
                  </a:lnTo>
                  <a:lnTo>
                    <a:pt x="38654" y="2449"/>
                  </a:lnTo>
                  <a:lnTo>
                    <a:pt x="38919" y="2676"/>
                  </a:lnTo>
                  <a:lnTo>
                    <a:pt x="39052" y="2771"/>
                  </a:lnTo>
                  <a:lnTo>
                    <a:pt x="39204" y="2866"/>
                  </a:lnTo>
                  <a:lnTo>
                    <a:pt x="39375" y="2961"/>
                  </a:lnTo>
                  <a:lnTo>
                    <a:pt x="39564" y="3018"/>
                  </a:lnTo>
                  <a:lnTo>
                    <a:pt x="39773" y="3056"/>
                  </a:lnTo>
                  <a:lnTo>
                    <a:pt x="40001" y="3094"/>
                  </a:lnTo>
                  <a:lnTo>
                    <a:pt x="40248" y="3075"/>
                  </a:lnTo>
                  <a:lnTo>
                    <a:pt x="40456" y="3018"/>
                  </a:lnTo>
                  <a:lnTo>
                    <a:pt x="40646" y="2961"/>
                  </a:lnTo>
                  <a:lnTo>
                    <a:pt x="40817" y="2866"/>
                  </a:lnTo>
                  <a:lnTo>
                    <a:pt x="40969" y="2771"/>
                  </a:lnTo>
                  <a:lnTo>
                    <a:pt x="41101" y="2676"/>
                  </a:lnTo>
                  <a:lnTo>
                    <a:pt x="41367" y="2449"/>
                  </a:lnTo>
                  <a:lnTo>
                    <a:pt x="41633" y="2240"/>
                  </a:lnTo>
                  <a:lnTo>
                    <a:pt x="41785" y="2126"/>
                  </a:lnTo>
                  <a:lnTo>
                    <a:pt x="41955" y="2050"/>
                  </a:lnTo>
                  <a:lnTo>
                    <a:pt x="42126" y="1974"/>
                  </a:lnTo>
                  <a:lnTo>
                    <a:pt x="42316" y="1917"/>
                  </a:lnTo>
                  <a:lnTo>
                    <a:pt x="42544" y="1879"/>
                  </a:lnTo>
                  <a:lnTo>
                    <a:pt x="42790" y="1860"/>
                  </a:lnTo>
                  <a:lnTo>
                    <a:pt x="43037" y="1879"/>
                  </a:lnTo>
                  <a:lnTo>
                    <a:pt x="43265" y="1917"/>
                  </a:lnTo>
                  <a:lnTo>
                    <a:pt x="43473" y="1974"/>
                  </a:lnTo>
                  <a:lnTo>
                    <a:pt x="43644" y="2050"/>
                  </a:lnTo>
                  <a:lnTo>
                    <a:pt x="43796" y="2145"/>
                  </a:lnTo>
                  <a:lnTo>
                    <a:pt x="43948" y="2259"/>
                  </a:lnTo>
                  <a:lnTo>
                    <a:pt x="44232" y="2468"/>
                  </a:lnTo>
                  <a:lnTo>
                    <a:pt x="44498" y="2695"/>
                  </a:lnTo>
                  <a:lnTo>
                    <a:pt x="44650" y="2809"/>
                  </a:lnTo>
                  <a:lnTo>
                    <a:pt x="44821" y="2904"/>
                  </a:lnTo>
                  <a:lnTo>
                    <a:pt x="44992" y="2980"/>
                  </a:lnTo>
                  <a:lnTo>
                    <a:pt x="45200" y="3037"/>
                  </a:lnTo>
                  <a:lnTo>
                    <a:pt x="45409" y="3075"/>
                  </a:lnTo>
                  <a:lnTo>
                    <a:pt x="45675" y="3094"/>
                  </a:lnTo>
                  <a:lnTo>
                    <a:pt x="45921" y="3075"/>
                  </a:lnTo>
                  <a:lnTo>
                    <a:pt x="46149" y="3037"/>
                  </a:lnTo>
                  <a:lnTo>
                    <a:pt x="46339" y="2980"/>
                  </a:lnTo>
                  <a:lnTo>
                    <a:pt x="46529" y="2904"/>
                  </a:lnTo>
                  <a:lnTo>
                    <a:pt x="46680" y="2809"/>
                  </a:lnTo>
                  <a:lnTo>
                    <a:pt x="46832" y="2695"/>
                  </a:lnTo>
                  <a:lnTo>
                    <a:pt x="47117" y="2468"/>
                  </a:lnTo>
                  <a:lnTo>
                    <a:pt x="47382" y="2259"/>
                  </a:lnTo>
                  <a:lnTo>
                    <a:pt x="47534" y="2145"/>
                  </a:lnTo>
                  <a:lnTo>
                    <a:pt x="47705" y="2050"/>
                  </a:lnTo>
                  <a:lnTo>
                    <a:pt x="47876" y="1974"/>
                  </a:lnTo>
                  <a:lnTo>
                    <a:pt x="48066" y="1917"/>
                  </a:lnTo>
                  <a:lnTo>
                    <a:pt x="48293" y="1879"/>
                  </a:lnTo>
                  <a:lnTo>
                    <a:pt x="48559" y="1860"/>
                  </a:lnTo>
                  <a:lnTo>
                    <a:pt x="48806" y="1879"/>
                  </a:lnTo>
                  <a:lnTo>
                    <a:pt x="49033" y="1917"/>
                  </a:lnTo>
                  <a:lnTo>
                    <a:pt x="49223" y="1974"/>
                  </a:lnTo>
                  <a:lnTo>
                    <a:pt x="49413" y="2050"/>
                  </a:lnTo>
                  <a:lnTo>
                    <a:pt x="49565" y="2145"/>
                  </a:lnTo>
                  <a:lnTo>
                    <a:pt x="49716" y="2259"/>
                  </a:lnTo>
                  <a:lnTo>
                    <a:pt x="50001" y="2468"/>
                  </a:lnTo>
                  <a:lnTo>
                    <a:pt x="50267" y="2695"/>
                  </a:lnTo>
                  <a:lnTo>
                    <a:pt x="50419" y="2809"/>
                  </a:lnTo>
                  <a:lnTo>
                    <a:pt x="50570" y="2904"/>
                  </a:lnTo>
                  <a:lnTo>
                    <a:pt x="50760" y="2980"/>
                  </a:lnTo>
                  <a:lnTo>
                    <a:pt x="50950" y="3037"/>
                  </a:lnTo>
                  <a:lnTo>
                    <a:pt x="51178" y="3075"/>
                  </a:lnTo>
                  <a:lnTo>
                    <a:pt x="51443" y="3094"/>
                  </a:lnTo>
                  <a:lnTo>
                    <a:pt x="51690" y="3075"/>
                  </a:lnTo>
                  <a:lnTo>
                    <a:pt x="51918" y="3037"/>
                  </a:lnTo>
                  <a:lnTo>
                    <a:pt x="52107" y="2980"/>
                  </a:lnTo>
                  <a:lnTo>
                    <a:pt x="52297" y="2904"/>
                  </a:lnTo>
                  <a:lnTo>
                    <a:pt x="52449" y="2809"/>
                  </a:lnTo>
                  <a:lnTo>
                    <a:pt x="52601" y="2695"/>
                  </a:lnTo>
                  <a:lnTo>
                    <a:pt x="52885" y="2468"/>
                  </a:lnTo>
                  <a:lnTo>
                    <a:pt x="53151" y="2259"/>
                  </a:lnTo>
                  <a:lnTo>
                    <a:pt x="53303" y="2145"/>
                  </a:lnTo>
                  <a:lnTo>
                    <a:pt x="53455" y="2050"/>
                  </a:lnTo>
                  <a:lnTo>
                    <a:pt x="53644" y="1974"/>
                  </a:lnTo>
                  <a:lnTo>
                    <a:pt x="53834" y="1917"/>
                  </a:lnTo>
                  <a:lnTo>
                    <a:pt x="54062" y="1879"/>
                  </a:lnTo>
                  <a:lnTo>
                    <a:pt x="54309" y="1860"/>
                  </a:lnTo>
                  <a:lnTo>
                    <a:pt x="54574" y="1879"/>
                  </a:lnTo>
                  <a:lnTo>
                    <a:pt x="54802" y="1917"/>
                  </a:lnTo>
                  <a:lnTo>
                    <a:pt x="54992" y="1974"/>
                  </a:lnTo>
                  <a:lnTo>
                    <a:pt x="55181" y="2050"/>
                  </a:lnTo>
                  <a:lnTo>
                    <a:pt x="55333" y="2145"/>
                  </a:lnTo>
                  <a:lnTo>
                    <a:pt x="55485" y="2259"/>
                  </a:lnTo>
                  <a:lnTo>
                    <a:pt x="55751" y="2468"/>
                  </a:lnTo>
                  <a:lnTo>
                    <a:pt x="56035" y="2695"/>
                  </a:lnTo>
                  <a:lnTo>
                    <a:pt x="56187" y="2809"/>
                  </a:lnTo>
                  <a:lnTo>
                    <a:pt x="56339" y="2904"/>
                  </a:lnTo>
                  <a:lnTo>
                    <a:pt x="56529" y="2980"/>
                  </a:lnTo>
                  <a:lnTo>
                    <a:pt x="56719" y="3037"/>
                  </a:lnTo>
                  <a:lnTo>
                    <a:pt x="56946" y="3075"/>
                  </a:lnTo>
                  <a:lnTo>
                    <a:pt x="57193" y="3094"/>
                  </a:lnTo>
                  <a:lnTo>
                    <a:pt x="57459" y="3075"/>
                  </a:lnTo>
                  <a:lnTo>
                    <a:pt x="57686" y="3037"/>
                  </a:lnTo>
                  <a:lnTo>
                    <a:pt x="57876" y="2980"/>
                  </a:lnTo>
                  <a:lnTo>
                    <a:pt x="58047" y="2904"/>
                  </a:lnTo>
                  <a:lnTo>
                    <a:pt x="58218" y="2809"/>
                  </a:lnTo>
                  <a:lnTo>
                    <a:pt x="58369" y="2695"/>
                  </a:lnTo>
                  <a:lnTo>
                    <a:pt x="58635" y="2468"/>
                  </a:lnTo>
                  <a:lnTo>
                    <a:pt x="58920" y="2259"/>
                  </a:lnTo>
                  <a:lnTo>
                    <a:pt x="59072" y="2145"/>
                  </a:lnTo>
                  <a:lnTo>
                    <a:pt x="59223" y="2050"/>
                  </a:lnTo>
                  <a:lnTo>
                    <a:pt x="59413" y="1974"/>
                  </a:lnTo>
                  <a:lnTo>
                    <a:pt x="59603" y="1917"/>
                  </a:lnTo>
                  <a:lnTo>
                    <a:pt x="59831" y="1879"/>
                  </a:lnTo>
                  <a:lnTo>
                    <a:pt x="60077" y="1860"/>
                  </a:lnTo>
                  <a:lnTo>
                    <a:pt x="60324" y="1879"/>
                  </a:lnTo>
                  <a:lnTo>
                    <a:pt x="60552" y="1917"/>
                  </a:lnTo>
                  <a:lnTo>
                    <a:pt x="60741" y="1974"/>
                  </a:lnTo>
                  <a:lnTo>
                    <a:pt x="60912" y="2050"/>
                  </a:lnTo>
                  <a:lnTo>
                    <a:pt x="61083" y="2126"/>
                  </a:lnTo>
                  <a:lnTo>
                    <a:pt x="61216" y="2240"/>
                  </a:lnTo>
                  <a:lnTo>
                    <a:pt x="61500" y="2449"/>
                  </a:lnTo>
                  <a:lnTo>
                    <a:pt x="61766" y="2676"/>
                  </a:lnTo>
                  <a:lnTo>
                    <a:pt x="61899" y="2771"/>
                  </a:lnTo>
                  <a:lnTo>
                    <a:pt x="62051" y="2866"/>
                  </a:lnTo>
                  <a:lnTo>
                    <a:pt x="62222" y="2961"/>
                  </a:lnTo>
                  <a:lnTo>
                    <a:pt x="62411" y="3018"/>
                  </a:lnTo>
                  <a:lnTo>
                    <a:pt x="62620" y="3056"/>
                  </a:lnTo>
                  <a:lnTo>
                    <a:pt x="62848" y="3094"/>
                  </a:lnTo>
                  <a:lnTo>
                    <a:pt x="63075" y="3075"/>
                  </a:lnTo>
                  <a:lnTo>
                    <a:pt x="63303" y="3018"/>
                  </a:lnTo>
                  <a:lnTo>
                    <a:pt x="63474" y="2961"/>
                  </a:lnTo>
                  <a:lnTo>
                    <a:pt x="63645" y="2866"/>
                  </a:lnTo>
                  <a:lnTo>
                    <a:pt x="63796" y="2771"/>
                  </a:lnTo>
                  <a:lnTo>
                    <a:pt x="63948" y="2676"/>
                  </a:lnTo>
                  <a:lnTo>
                    <a:pt x="64214" y="2449"/>
                  </a:lnTo>
                  <a:lnTo>
                    <a:pt x="64480" y="2240"/>
                  </a:lnTo>
                  <a:lnTo>
                    <a:pt x="64631" y="2126"/>
                  </a:lnTo>
                  <a:lnTo>
                    <a:pt x="64783" y="2050"/>
                  </a:lnTo>
                  <a:lnTo>
                    <a:pt x="64973" y="1974"/>
                  </a:lnTo>
                  <a:lnTo>
                    <a:pt x="65163" y="1917"/>
                  </a:lnTo>
                  <a:lnTo>
                    <a:pt x="65390" y="1879"/>
                  </a:lnTo>
                  <a:lnTo>
                    <a:pt x="65637" y="1860"/>
                  </a:lnTo>
                  <a:lnTo>
                    <a:pt x="65884" y="1879"/>
                  </a:lnTo>
                  <a:lnTo>
                    <a:pt x="66112" y="1917"/>
                  </a:lnTo>
                  <a:lnTo>
                    <a:pt x="66301" y="1974"/>
                  </a:lnTo>
                  <a:lnTo>
                    <a:pt x="66491" y="2050"/>
                  </a:lnTo>
                  <a:lnTo>
                    <a:pt x="66643" y="2145"/>
                  </a:lnTo>
                  <a:lnTo>
                    <a:pt x="66795" y="2259"/>
                  </a:lnTo>
                  <a:lnTo>
                    <a:pt x="67079" y="2468"/>
                  </a:lnTo>
                  <a:lnTo>
                    <a:pt x="67345" y="2695"/>
                  </a:lnTo>
                  <a:lnTo>
                    <a:pt x="67497" y="2809"/>
                  </a:lnTo>
                  <a:lnTo>
                    <a:pt x="67649" y="2904"/>
                  </a:lnTo>
                  <a:lnTo>
                    <a:pt x="67838" y="2980"/>
                  </a:lnTo>
                  <a:lnTo>
                    <a:pt x="68028" y="3037"/>
                  </a:lnTo>
                  <a:lnTo>
                    <a:pt x="68256" y="3075"/>
                  </a:lnTo>
                  <a:lnTo>
                    <a:pt x="68521" y="3094"/>
                  </a:lnTo>
                  <a:lnTo>
                    <a:pt x="68768" y="3075"/>
                  </a:lnTo>
                  <a:lnTo>
                    <a:pt x="68996" y="3037"/>
                  </a:lnTo>
                  <a:lnTo>
                    <a:pt x="69186" y="2980"/>
                  </a:lnTo>
                  <a:lnTo>
                    <a:pt x="69375" y="2904"/>
                  </a:lnTo>
                  <a:lnTo>
                    <a:pt x="69527" y="2809"/>
                  </a:lnTo>
                  <a:lnTo>
                    <a:pt x="69679" y="2695"/>
                  </a:lnTo>
                  <a:lnTo>
                    <a:pt x="69945" y="2468"/>
                  </a:lnTo>
                  <a:lnTo>
                    <a:pt x="70229" y="2259"/>
                  </a:lnTo>
                  <a:lnTo>
                    <a:pt x="70381" y="2145"/>
                  </a:lnTo>
                  <a:lnTo>
                    <a:pt x="70533" y="2050"/>
                  </a:lnTo>
                  <a:lnTo>
                    <a:pt x="70723" y="1974"/>
                  </a:lnTo>
                  <a:lnTo>
                    <a:pt x="70912" y="1917"/>
                  </a:lnTo>
                  <a:lnTo>
                    <a:pt x="71140" y="1879"/>
                  </a:lnTo>
                  <a:lnTo>
                    <a:pt x="71387" y="1860"/>
                  </a:lnTo>
                  <a:lnTo>
                    <a:pt x="71652" y="1879"/>
                  </a:lnTo>
                  <a:lnTo>
                    <a:pt x="71880" y="1917"/>
                  </a:lnTo>
                  <a:lnTo>
                    <a:pt x="72070" y="1974"/>
                  </a:lnTo>
                  <a:lnTo>
                    <a:pt x="72241" y="2050"/>
                  </a:lnTo>
                  <a:lnTo>
                    <a:pt x="72411" y="2145"/>
                  </a:lnTo>
                  <a:lnTo>
                    <a:pt x="72563" y="2259"/>
                  </a:lnTo>
                  <a:lnTo>
                    <a:pt x="72829" y="2468"/>
                  </a:lnTo>
                  <a:lnTo>
                    <a:pt x="73114" y="2695"/>
                  </a:lnTo>
                  <a:lnTo>
                    <a:pt x="73265" y="2809"/>
                  </a:lnTo>
                  <a:lnTo>
                    <a:pt x="73417" y="2904"/>
                  </a:lnTo>
                  <a:lnTo>
                    <a:pt x="73607" y="2980"/>
                  </a:lnTo>
                  <a:lnTo>
                    <a:pt x="73797" y="3037"/>
                  </a:lnTo>
                  <a:lnTo>
                    <a:pt x="74024" y="3075"/>
                  </a:lnTo>
                  <a:lnTo>
                    <a:pt x="74271" y="3094"/>
                  </a:lnTo>
                  <a:lnTo>
                    <a:pt x="74366" y="3094"/>
                  </a:lnTo>
                  <a:lnTo>
                    <a:pt x="74594" y="3075"/>
                  </a:lnTo>
                  <a:lnTo>
                    <a:pt x="74802" y="3018"/>
                  </a:lnTo>
                  <a:lnTo>
                    <a:pt x="74992" y="2961"/>
                  </a:lnTo>
                  <a:lnTo>
                    <a:pt x="75163" y="2866"/>
                  </a:lnTo>
                  <a:lnTo>
                    <a:pt x="75315" y="2771"/>
                  </a:lnTo>
                  <a:lnTo>
                    <a:pt x="75448" y="2676"/>
                  </a:lnTo>
                  <a:lnTo>
                    <a:pt x="75732" y="2449"/>
                  </a:lnTo>
                  <a:lnTo>
                    <a:pt x="75998" y="2240"/>
                  </a:lnTo>
                  <a:lnTo>
                    <a:pt x="76150" y="2126"/>
                  </a:lnTo>
                  <a:lnTo>
                    <a:pt x="76302" y="2050"/>
                  </a:lnTo>
                  <a:lnTo>
                    <a:pt x="76472" y="1974"/>
                  </a:lnTo>
                  <a:lnTo>
                    <a:pt x="76681" y="1917"/>
                  </a:lnTo>
                  <a:lnTo>
                    <a:pt x="76890" y="1879"/>
                  </a:lnTo>
                  <a:lnTo>
                    <a:pt x="77136" y="1860"/>
                  </a:lnTo>
                  <a:lnTo>
                    <a:pt x="77155" y="1860"/>
                  </a:lnTo>
                  <a:lnTo>
                    <a:pt x="77421" y="1879"/>
                  </a:lnTo>
                  <a:lnTo>
                    <a:pt x="77630" y="1917"/>
                  </a:lnTo>
                  <a:lnTo>
                    <a:pt x="77839" y="1974"/>
                  </a:lnTo>
                  <a:lnTo>
                    <a:pt x="78009" y="2050"/>
                  </a:lnTo>
                  <a:lnTo>
                    <a:pt x="78180" y="2145"/>
                  </a:lnTo>
                  <a:lnTo>
                    <a:pt x="78332" y="2240"/>
                  </a:lnTo>
                  <a:lnTo>
                    <a:pt x="78598" y="2468"/>
                  </a:lnTo>
                  <a:lnTo>
                    <a:pt x="78882" y="2695"/>
                  </a:lnTo>
                  <a:lnTo>
                    <a:pt x="79015" y="2809"/>
                  </a:lnTo>
                  <a:lnTo>
                    <a:pt x="79186" y="2904"/>
                  </a:lnTo>
                  <a:lnTo>
                    <a:pt x="79357" y="2980"/>
                  </a:lnTo>
                  <a:lnTo>
                    <a:pt x="79565" y="3037"/>
                  </a:lnTo>
                  <a:lnTo>
                    <a:pt x="79774" y="3075"/>
                  </a:lnTo>
                  <a:lnTo>
                    <a:pt x="80040" y="3094"/>
                  </a:lnTo>
                  <a:lnTo>
                    <a:pt x="80286" y="3075"/>
                  </a:lnTo>
                  <a:lnTo>
                    <a:pt x="80514" y="3037"/>
                  </a:lnTo>
                  <a:lnTo>
                    <a:pt x="80704" y="2980"/>
                  </a:lnTo>
                  <a:lnTo>
                    <a:pt x="80875" y="2904"/>
                  </a:lnTo>
                  <a:lnTo>
                    <a:pt x="81045" y="2809"/>
                  </a:lnTo>
                  <a:lnTo>
                    <a:pt x="81197" y="2695"/>
                  </a:lnTo>
                  <a:lnTo>
                    <a:pt x="81463" y="2468"/>
                  </a:lnTo>
                  <a:lnTo>
                    <a:pt x="81748" y="2240"/>
                  </a:lnTo>
                  <a:lnTo>
                    <a:pt x="81899" y="2145"/>
                  </a:lnTo>
                  <a:lnTo>
                    <a:pt x="82051" y="2050"/>
                  </a:lnTo>
                  <a:lnTo>
                    <a:pt x="82222" y="1974"/>
                  </a:lnTo>
                  <a:lnTo>
                    <a:pt x="82431" y="1917"/>
                  </a:lnTo>
                  <a:lnTo>
                    <a:pt x="82658" y="1879"/>
                  </a:lnTo>
                  <a:lnTo>
                    <a:pt x="82905" y="1860"/>
                  </a:lnTo>
                  <a:lnTo>
                    <a:pt x="82924" y="1860"/>
                  </a:lnTo>
                  <a:lnTo>
                    <a:pt x="83171" y="1879"/>
                  </a:lnTo>
                  <a:lnTo>
                    <a:pt x="83398" y="1917"/>
                  </a:lnTo>
                  <a:lnTo>
                    <a:pt x="83588" y="1974"/>
                  </a:lnTo>
                  <a:lnTo>
                    <a:pt x="83759" y="2050"/>
                  </a:lnTo>
                  <a:lnTo>
                    <a:pt x="83930" y="2126"/>
                  </a:lnTo>
                  <a:lnTo>
                    <a:pt x="84063" y="2240"/>
                  </a:lnTo>
                  <a:lnTo>
                    <a:pt x="84328" y="2449"/>
                  </a:lnTo>
                  <a:lnTo>
                    <a:pt x="84594" y="2676"/>
                  </a:lnTo>
                  <a:lnTo>
                    <a:pt x="84746" y="2771"/>
                  </a:lnTo>
                  <a:lnTo>
                    <a:pt x="84898" y="2866"/>
                  </a:lnTo>
                  <a:lnTo>
                    <a:pt x="85068" y="2961"/>
                  </a:lnTo>
                  <a:lnTo>
                    <a:pt x="85239" y="3018"/>
                  </a:lnTo>
                  <a:lnTo>
                    <a:pt x="85448" y="3056"/>
                  </a:lnTo>
                  <a:lnTo>
                    <a:pt x="85695" y="3094"/>
                  </a:lnTo>
                  <a:lnTo>
                    <a:pt x="85789" y="3094"/>
                  </a:lnTo>
                  <a:lnTo>
                    <a:pt x="86036" y="3075"/>
                  </a:lnTo>
                  <a:lnTo>
                    <a:pt x="86264" y="3037"/>
                  </a:lnTo>
                  <a:lnTo>
                    <a:pt x="86473" y="2980"/>
                  </a:lnTo>
                  <a:lnTo>
                    <a:pt x="86643" y="2904"/>
                  </a:lnTo>
                  <a:lnTo>
                    <a:pt x="86814" y="2809"/>
                  </a:lnTo>
                  <a:lnTo>
                    <a:pt x="86947" y="2695"/>
                  </a:lnTo>
                  <a:lnTo>
                    <a:pt x="87232" y="2468"/>
                  </a:lnTo>
                  <a:lnTo>
                    <a:pt x="87497" y="2259"/>
                  </a:lnTo>
                  <a:lnTo>
                    <a:pt x="87649" y="2145"/>
                  </a:lnTo>
                  <a:lnTo>
                    <a:pt x="87820" y="2050"/>
                  </a:lnTo>
                  <a:lnTo>
                    <a:pt x="87991" y="1974"/>
                  </a:lnTo>
                  <a:lnTo>
                    <a:pt x="88199" y="1917"/>
                  </a:lnTo>
                  <a:lnTo>
                    <a:pt x="88408" y="1879"/>
                  </a:lnTo>
                  <a:lnTo>
                    <a:pt x="88674" y="1860"/>
                  </a:lnTo>
                  <a:lnTo>
                    <a:pt x="88901" y="1860"/>
                  </a:lnTo>
                  <a:lnTo>
                    <a:pt x="89091" y="1898"/>
                  </a:lnTo>
                  <a:lnTo>
                    <a:pt x="89262" y="1955"/>
                  </a:lnTo>
                  <a:lnTo>
                    <a:pt x="89433" y="2012"/>
                  </a:lnTo>
                  <a:lnTo>
                    <a:pt x="89585" y="2088"/>
                  </a:lnTo>
                  <a:lnTo>
                    <a:pt x="89717" y="2164"/>
                  </a:lnTo>
                  <a:lnTo>
                    <a:pt x="89964" y="2354"/>
                  </a:lnTo>
                  <a:lnTo>
                    <a:pt x="90211" y="2543"/>
                  </a:lnTo>
                  <a:lnTo>
                    <a:pt x="90457" y="2752"/>
                  </a:lnTo>
                  <a:lnTo>
                    <a:pt x="90590" y="2828"/>
                  </a:lnTo>
                  <a:lnTo>
                    <a:pt x="90742" y="2904"/>
                  </a:lnTo>
                  <a:lnTo>
                    <a:pt x="90913" y="2980"/>
                  </a:lnTo>
                  <a:lnTo>
                    <a:pt x="91084" y="3037"/>
                  </a:lnTo>
                  <a:lnTo>
                    <a:pt x="91084" y="1215"/>
                  </a:lnTo>
                  <a:lnTo>
                    <a:pt x="90875" y="1177"/>
                  </a:lnTo>
                  <a:lnTo>
                    <a:pt x="90685" y="1120"/>
                  </a:lnTo>
                  <a:lnTo>
                    <a:pt x="90514" y="1044"/>
                  </a:lnTo>
                  <a:lnTo>
                    <a:pt x="90363" y="968"/>
                  </a:lnTo>
                  <a:lnTo>
                    <a:pt x="90211" y="874"/>
                  </a:lnTo>
                  <a:lnTo>
                    <a:pt x="90078" y="760"/>
                  </a:lnTo>
                  <a:lnTo>
                    <a:pt x="89831" y="551"/>
                  </a:lnTo>
                  <a:lnTo>
                    <a:pt x="89566" y="342"/>
                  </a:lnTo>
                  <a:lnTo>
                    <a:pt x="89433" y="247"/>
                  </a:lnTo>
                  <a:lnTo>
                    <a:pt x="89262" y="172"/>
                  </a:lnTo>
                  <a:lnTo>
                    <a:pt x="89091" y="96"/>
                  </a:lnTo>
                  <a:lnTo>
                    <a:pt x="88901" y="58"/>
                  </a:lnTo>
                  <a:lnTo>
                    <a:pt x="88693" y="20"/>
                  </a:lnTo>
                  <a:lnTo>
                    <a:pt x="88465" y="1"/>
                  </a:lnTo>
                  <a:lnTo>
                    <a:pt x="88218" y="20"/>
                  </a:lnTo>
                  <a:lnTo>
                    <a:pt x="87991" y="58"/>
                  </a:lnTo>
                  <a:lnTo>
                    <a:pt x="87782" y="115"/>
                  </a:lnTo>
                  <a:lnTo>
                    <a:pt x="87611" y="190"/>
                  </a:lnTo>
                  <a:lnTo>
                    <a:pt x="87440" y="285"/>
                  </a:lnTo>
                  <a:lnTo>
                    <a:pt x="87307" y="399"/>
                  </a:lnTo>
                  <a:lnTo>
                    <a:pt x="87023" y="627"/>
                  </a:lnTo>
                  <a:lnTo>
                    <a:pt x="86738" y="855"/>
                  </a:lnTo>
                  <a:lnTo>
                    <a:pt x="86605" y="950"/>
                  </a:lnTo>
                  <a:lnTo>
                    <a:pt x="86435" y="1044"/>
                  </a:lnTo>
                  <a:lnTo>
                    <a:pt x="86264" y="1120"/>
                  </a:lnTo>
                  <a:lnTo>
                    <a:pt x="86055" y="1196"/>
                  </a:lnTo>
                  <a:lnTo>
                    <a:pt x="85827" y="1234"/>
                  </a:lnTo>
                  <a:lnTo>
                    <a:pt x="85334" y="1234"/>
                  </a:lnTo>
                  <a:lnTo>
                    <a:pt x="85106" y="1196"/>
                  </a:lnTo>
                  <a:lnTo>
                    <a:pt x="84898" y="1120"/>
                  </a:lnTo>
                  <a:lnTo>
                    <a:pt x="84727" y="1044"/>
                  </a:lnTo>
                  <a:lnTo>
                    <a:pt x="84556" y="950"/>
                  </a:lnTo>
                  <a:lnTo>
                    <a:pt x="84423" y="855"/>
                  </a:lnTo>
                  <a:lnTo>
                    <a:pt x="84139" y="627"/>
                  </a:lnTo>
                  <a:lnTo>
                    <a:pt x="83873" y="399"/>
                  </a:lnTo>
                  <a:lnTo>
                    <a:pt x="83721" y="285"/>
                  </a:lnTo>
                  <a:lnTo>
                    <a:pt x="83550" y="190"/>
                  </a:lnTo>
                  <a:lnTo>
                    <a:pt x="83379" y="115"/>
                  </a:lnTo>
                  <a:lnTo>
                    <a:pt x="83171" y="58"/>
                  </a:lnTo>
                  <a:lnTo>
                    <a:pt x="82962" y="20"/>
                  </a:lnTo>
                  <a:lnTo>
                    <a:pt x="82696" y="1"/>
                  </a:lnTo>
                  <a:lnTo>
                    <a:pt x="82450" y="20"/>
                  </a:lnTo>
                  <a:lnTo>
                    <a:pt x="82222" y="58"/>
                  </a:lnTo>
                  <a:lnTo>
                    <a:pt x="82013" y="115"/>
                  </a:lnTo>
                  <a:lnTo>
                    <a:pt x="81842" y="190"/>
                  </a:lnTo>
                  <a:lnTo>
                    <a:pt x="81691" y="285"/>
                  </a:lnTo>
                  <a:lnTo>
                    <a:pt x="81539" y="399"/>
                  </a:lnTo>
                  <a:lnTo>
                    <a:pt x="81254" y="627"/>
                  </a:lnTo>
                  <a:lnTo>
                    <a:pt x="80989" y="855"/>
                  </a:lnTo>
                  <a:lnTo>
                    <a:pt x="80837" y="950"/>
                  </a:lnTo>
                  <a:lnTo>
                    <a:pt x="80666" y="1044"/>
                  </a:lnTo>
                  <a:lnTo>
                    <a:pt x="80495" y="1120"/>
                  </a:lnTo>
                  <a:lnTo>
                    <a:pt x="80286" y="1196"/>
                  </a:lnTo>
                  <a:lnTo>
                    <a:pt x="80078" y="1234"/>
                  </a:lnTo>
                  <a:lnTo>
                    <a:pt x="79565" y="1234"/>
                  </a:lnTo>
                  <a:lnTo>
                    <a:pt x="79338" y="1196"/>
                  </a:lnTo>
                  <a:lnTo>
                    <a:pt x="79129" y="1120"/>
                  </a:lnTo>
                  <a:lnTo>
                    <a:pt x="78958" y="1044"/>
                  </a:lnTo>
                  <a:lnTo>
                    <a:pt x="78806" y="950"/>
                  </a:lnTo>
                  <a:lnTo>
                    <a:pt x="78655" y="855"/>
                  </a:lnTo>
                  <a:lnTo>
                    <a:pt x="78370" y="627"/>
                  </a:lnTo>
                  <a:lnTo>
                    <a:pt x="78104" y="399"/>
                  </a:lnTo>
                  <a:lnTo>
                    <a:pt x="77952" y="285"/>
                  </a:lnTo>
                  <a:lnTo>
                    <a:pt x="77782" y="190"/>
                  </a:lnTo>
                  <a:lnTo>
                    <a:pt x="77611" y="115"/>
                  </a:lnTo>
                  <a:lnTo>
                    <a:pt x="77421" y="58"/>
                  </a:lnTo>
                  <a:lnTo>
                    <a:pt x="77193" y="20"/>
                  </a:lnTo>
                  <a:lnTo>
                    <a:pt x="76928" y="1"/>
                  </a:lnTo>
                  <a:lnTo>
                    <a:pt x="76681" y="20"/>
                  </a:lnTo>
                  <a:lnTo>
                    <a:pt x="76453" y="58"/>
                  </a:lnTo>
                  <a:lnTo>
                    <a:pt x="76264" y="115"/>
                  </a:lnTo>
                  <a:lnTo>
                    <a:pt x="76074" y="190"/>
                  </a:lnTo>
                  <a:lnTo>
                    <a:pt x="75922" y="285"/>
                  </a:lnTo>
                  <a:lnTo>
                    <a:pt x="75770" y="399"/>
                  </a:lnTo>
                  <a:lnTo>
                    <a:pt x="75486" y="627"/>
                  </a:lnTo>
                  <a:lnTo>
                    <a:pt x="75220" y="855"/>
                  </a:lnTo>
                  <a:lnTo>
                    <a:pt x="75068" y="950"/>
                  </a:lnTo>
                  <a:lnTo>
                    <a:pt x="74916" y="1044"/>
                  </a:lnTo>
                  <a:lnTo>
                    <a:pt x="74727" y="1120"/>
                  </a:lnTo>
                  <a:lnTo>
                    <a:pt x="74537" y="1196"/>
                  </a:lnTo>
                  <a:lnTo>
                    <a:pt x="74309" y="1234"/>
                  </a:lnTo>
                  <a:lnTo>
                    <a:pt x="73797" y="1234"/>
                  </a:lnTo>
                  <a:lnTo>
                    <a:pt x="73569" y="1196"/>
                  </a:lnTo>
                  <a:lnTo>
                    <a:pt x="73379" y="1120"/>
                  </a:lnTo>
                  <a:lnTo>
                    <a:pt x="73189" y="1044"/>
                  </a:lnTo>
                  <a:lnTo>
                    <a:pt x="73038" y="950"/>
                  </a:lnTo>
                  <a:lnTo>
                    <a:pt x="72886" y="855"/>
                  </a:lnTo>
                  <a:lnTo>
                    <a:pt x="72601" y="627"/>
                  </a:lnTo>
                  <a:lnTo>
                    <a:pt x="72336" y="399"/>
                  </a:lnTo>
                  <a:lnTo>
                    <a:pt x="72184" y="285"/>
                  </a:lnTo>
                  <a:lnTo>
                    <a:pt x="72032" y="190"/>
                  </a:lnTo>
                  <a:lnTo>
                    <a:pt x="71842" y="115"/>
                  </a:lnTo>
                  <a:lnTo>
                    <a:pt x="71652" y="58"/>
                  </a:lnTo>
                  <a:lnTo>
                    <a:pt x="71425" y="20"/>
                  </a:lnTo>
                  <a:lnTo>
                    <a:pt x="71159" y="1"/>
                  </a:lnTo>
                  <a:lnTo>
                    <a:pt x="70912" y="20"/>
                  </a:lnTo>
                  <a:lnTo>
                    <a:pt x="70704" y="58"/>
                  </a:lnTo>
                  <a:lnTo>
                    <a:pt x="70495" y="115"/>
                  </a:lnTo>
                  <a:lnTo>
                    <a:pt x="70324" y="190"/>
                  </a:lnTo>
                  <a:lnTo>
                    <a:pt x="70172" y="285"/>
                  </a:lnTo>
                  <a:lnTo>
                    <a:pt x="70021" y="380"/>
                  </a:lnTo>
                  <a:lnTo>
                    <a:pt x="69755" y="608"/>
                  </a:lnTo>
                  <a:lnTo>
                    <a:pt x="69489" y="817"/>
                  </a:lnTo>
                  <a:lnTo>
                    <a:pt x="69337" y="931"/>
                  </a:lnTo>
                  <a:lnTo>
                    <a:pt x="69186" y="1025"/>
                  </a:lnTo>
                  <a:lnTo>
                    <a:pt x="69015" y="1101"/>
                  </a:lnTo>
                  <a:lnTo>
                    <a:pt x="68825" y="1177"/>
                  </a:lnTo>
                  <a:lnTo>
                    <a:pt x="68616" y="1215"/>
                  </a:lnTo>
                  <a:lnTo>
                    <a:pt x="68389" y="1234"/>
                  </a:lnTo>
                  <a:lnTo>
                    <a:pt x="68161" y="1215"/>
                  </a:lnTo>
                  <a:lnTo>
                    <a:pt x="67952" y="1158"/>
                  </a:lnTo>
                  <a:lnTo>
                    <a:pt x="67762" y="1101"/>
                  </a:lnTo>
                  <a:lnTo>
                    <a:pt x="67592" y="1025"/>
                  </a:lnTo>
                  <a:lnTo>
                    <a:pt x="67440" y="931"/>
                  </a:lnTo>
                  <a:lnTo>
                    <a:pt x="67307" y="817"/>
                  </a:lnTo>
                  <a:lnTo>
                    <a:pt x="67041" y="589"/>
                  </a:lnTo>
                  <a:lnTo>
                    <a:pt x="66757" y="380"/>
                  </a:lnTo>
                  <a:lnTo>
                    <a:pt x="66624" y="285"/>
                  </a:lnTo>
                  <a:lnTo>
                    <a:pt x="66453" y="190"/>
                  </a:lnTo>
                  <a:lnTo>
                    <a:pt x="66282" y="115"/>
                  </a:lnTo>
                  <a:lnTo>
                    <a:pt x="66093" y="58"/>
                  </a:lnTo>
                  <a:lnTo>
                    <a:pt x="65865" y="20"/>
                  </a:lnTo>
                  <a:lnTo>
                    <a:pt x="65618" y="1"/>
                  </a:lnTo>
                  <a:lnTo>
                    <a:pt x="65371" y="20"/>
                  </a:lnTo>
                  <a:lnTo>
                    <a:pt x="65144" y="58"/>
                  </a:lnTo>
                  <a:lnTo>
                    <a:pt x="64954" y="115"/>
                  </a:lnTo>
                  <a:lnTo>
                    <a:pt x="64764" y="190"/>
                  </a:lnTo>
                  <a:lnTo>
                    <a:pt x="64612" y="285"/>
                  </a:lnTo>
                  <a:lnTo>
                    <a:pt x="64461" y="399"/>
                  </a:lnTo>
                  <a:lnTo>
                    <a:pt x="64176" y="627"/>
                  </a:lnTo>
                  <a:lnTo>
                    <a:pt x="63910" y="855"/>
                  </a:lnTo>
                  <a:lnTo>
                    <a:pt x="63759" y="950"/>
                  </a:lnTo>
                  <a:lnTo>
                    <a:pt x="63588" y="1044"/>
                  </a:lnTo>
                  <a:lnTo>
                    <a:pt x="63417" y="1120"/>
                  </a:lnTo>
                  <a:lnTo>
                    <a:pt x="63227" y="1196"/>
                  </a:lnTo>
                  <a:lnTo>
                    <a:pt x="63000" y="1234"/>
                  </a:lnTo>
                  <a:lnTo>
                    <a:pt x="62487" y="1234"/>
                  </a:lnTo>
                  <a:lnTo>
                    <a:pt x="62259" y="1196"/>
                  </a:lnTo>
                  <a:lnTo>
                    <a:pt x="62070" y="1120"/>
                  </a:lnTo>
                  <a:lnTo>
                    <a:pt x="61880" y="1044"/>
                  </a:lnTo>
                  <a:lnTo>
                    <a:pt x="61728" y="950"/>
                  </a:lnTo>
                  <a:lnTo>
                    <a:pt x="61576" y="855"/>
                  </a:lnTo>
                  <a:lnTo>
                    <a:pt x="61292" y="627"/>
                  </a:lnTo>
                  <a:lnTo>
                    <a:pt x="61026" y="399"/>
                  </a:lnTo>
                  <a:lnTo>
                    <a:pt x="60874" y="285"/>
                  </a:lnTo>
                  <a:lnTo>
                    <a:pt x="60703" y="190"/>
                  </a:lnTo>
                  <a:lnTo>
                    <a:pt x="60533" y="115"/>
                  </a:lnTo>
                  <a:lnTo>
                    <a:pt x="60343" y="58"/>
                  </a:lnTo>
                  <a:lnTo>
                    <a:pt x="60115" y="20"/>
                  </a:lnTo>
                  <a:lnTo>
                    <a:pt x="59850" y="1"/>
                  </a:lnTo>
                  <a:lnTo>
                    <a:pt x="59603" y="20"/>
                  </a:lnTo>
                  <a:lnTo>
                    <a:pt x="59375" y="58"/>
                  </a:lnTo>
                  <a:lnTo>
                    <a:pt x="59185" y="115"/>
                  </a:lnTo>
                  <a:lnTo>
                    <a:pt x="58996" y="190"/>
                  </a:lnTo>
                  <a:lnTo>
                    <a:pt x="58844" y="285"/>
                  </a:lnTo>
                  <a:lnTo>
                    <a:pt x="58692" y="399"/>
                  </a:lnTo>
                  <a:lnTo>
                    <a:pt x="58407" y="627"/>
                  </a:lnTo>
                  <a:lnTo>
                    <a:pt x="58142" y="855"/>
                  </a:lnTo>
                  <a:lnTo>
                    <a:pt x="57990" y="950"/>
                  </a:lnTo>
                  <a:lnTo>
                    <a:pt x="57838" y="1044"/>
                  </a:lnTo>
                  <a:lnTo>
                    <a:pt x="57648" y="1120"/>
                  </a:lnTo>
                  <a:lnTo>
                    <a:pt x="57459" y="1196"/>
                  </a:lnTo>
                  <a:lnTo>
                    <a:pt x="57231" y="1234"/>
                  </a:lnTo>
                  <a:lnTo>
                    <a:pt x="56719" y="1234"/>
                  </a:lnTo>
                  <a:lnTo>
                    <a:pt x="56491" y="1196"/>
                  </a:lnTo>
                  <a:lnTo>
                    <a:pt x="56301" y="1120"/>
                  </a:lnTo>
                  <a:lnTo>
                    <a:pt x="56111" y="1044"/>
                  </a:lnTo>
                  <a:lnTo>
                    <a:pt x="55960" y="950"/>
                  </a:lnTo>
                  <a:lnTo>
                    <a:pt x="55808" y="855"/>
                  </a:lnTo>
                  <a:lnTo>
                    <a:pt x="55542" y="627"/>
                  </a:lnTo>
                  <a:lnTo>
                    <a:pt x="55257" y="399"/>
                  </a:lnTo>
                  <a:lnTo>
                    <a:pt x="55106" y="285"/>
                  </a:lnTo>
                  <a:lnTo>
                    <a:pt x="54954" y="190"/>
                  </a:lnTo>
                  <a:lnTo>
                    <a:pt x="54764" y="115"/>
                  </a:lnTo>
                  <a:lnTo>
                    <a:pt x="54574" y="58"/>
                  </a:lnTo>
                  <a:lnTo>
                    <a:pt x="54347" y="20"/>
                  </a:lnTo>
                  <a:lnTo>
                    <a:pt x="54100" y="1"/>
                  </a:lnTo>
                  <a:lnTo>
                    <a:pt x="53834" y="20"/>
                  </a:lnTo>
                  <a:lnTo>
                    <a:pt x="53607" y="58"/>
                  </a:lnTo>
                  <a:lnTo>
                    <a:pt x="53417" y="115"/>
                  </a:lnTo>
                  <a:lnTo>
                    <a:pt x="53227" y="190"/>
                  </a:lnTo>
                  <a:lnTo>
                    <a:pt x="53075" y="285"/>
                  </a:lnTo>
                  <a:lnTo>
                    <a:pt x="52923" y="399"/>
                  </a:lnTo>
                  <a:lnTo>
                    <a:pt x="52658" y="627"/>
                  </a:lnTo>
                  <a:lnTo>
                    <a:pt x="52373" y="855"/>
                  </a:lnTo>
                  <a:lnTo>
                    <a:pt x="52221" y="950"/>
                  </a:lnTo>
                  <a:lnTo>
                    <a:pt x="52069" y="1044"/>
                  </a:lnTo>
                  <a:lnTo>
                    <a:pt x="51880" y="1120"/>
                  </a:lnTo>
                  <a:lnTo>
                    <a:pt x="51690" y="1196"/>
                  </a:lnTo>
                  <a:lnTo>
                    <a:pt x="51462" y="1234"/>
                  </a:lnTo>
                  <a:lnTo>
                    <a:pt x="50950" y="1234"/>
                  </a:lnTo>
                  <a:lnTo>
                    <a:pt x="50722" y="1196"/>
                  </a:lnTo>
                  <a:lnTo>
                    <a:pt x="50532" y="1120"/>
                  </a:lnTo>
                  <a:lnTo>
                    <a:pt x="50362" y="1044"/>
                  </a:lnTo>
                  <a:lnTo>
                    <a:pt x="50191" y="950"/>
                  </a:lnTo>
                  <a:lnTo>
                    <a:pt x="50039" y="855"/>
                  </a:lnTo>
                  <a:lnTo>
                    <a:pt x="49773" y="627"/>
                  </a:lnTo>
                  <a:lnTo>
                    <a:pt x="49489" y="399"/>
                  </a:lnTo>
                  <a:lnTo>
                    <a:pt x="49337" y="285"/>
                  </a:lnTo>
                  <a:lnTo>
                    <a:pt x="49185" y="190"/>
                  </a:lnTo>
                  <a:lnTo>
                    <a:pt x="48995" y="115"/>
                  </a:lnTo>
                  <a:lnTo>
                    <a:pt x="48806" y="58"/>
                  </a:lnTo>
                  <a:lnTo>
                    <a:pt x="48578" y="20"/>
                  </a:lnTo>
                  <a:lnTo>
                    <a:pt x="48331" y="1"/>
                  </a:lnTo>
                  <a:lnTo>
                    <a:pt x="48085" y="20"/>
                  </a:lnTo>
                  <a:lnTo>
                    <a:pt x="47857" y="58"/>
                  </a:lnTo>
                  <a:lnTo>
                    <a:pt x="47667" y="115"/>
                  </a:lnTo>
                  <a:lnTo>
                    <a:pt x="47477" y="190"/>
                  </a:lnTo>
                  <a:lnTo>
                    <a:pt x="47326" y="285"/>
                  </a:lnTo>
                  <a:lnTo>
                    <a:pt x="47174" y="380"/>
                  </a:lnTo>
                  <a:lnTo>
                    <a:pt x="46908" y="608"/>
                  </a:lnTo>
                  <a:lnTo>
                    <a:pt x="46642" y="817"/>
                  </a:lnTo>
                  <a:lnTo>
                    <a:pt x="46491" y="931"/>
                  </a:lnTo>
                  <a:lnTo>
                    <a:pt x="46339" y="1025"/>
                  </a:lnTo>
                  <a:lnTo>
                    <a:pt x="46187" y="1101"/>
                  </a:lnTo>
                  <a:lnTo>
                    <a:pt x="45997" y="1177"/>
                  </a:lnTo>
                  <a:lnTo>
                    <a:pt x="45788" y="1215"/>
                  </a:lnTo>
                  <a:lnTo>
                    <a:pt x="45542" y="1234"/>
                  </a:lnTo>
                  <a:lnTo>
                    <a:pt x="45314" y="1215"/>
                  </a:lnTo>
                  <a:lnTo>
                    <a:pt x="45105" y="1158"/>
                  </a:lnTo>
                  <a:lnTo>
                    <a:pt x="44916" y="1101"/>
                  </a:lnTo>
                  <a:lnTo>
                    <a:pt x="44745" y="1025"/>
                  </a:lnTo>
                  <a:lnTo>
                    <a:pt x="44593" y="931"/>
                  </a:lnTo>
                  <a:lnTo>
                    <a:pt x="44460" y="817"/>
                  </a:lnTo>
                  <a:lnTo>
                    <a:pt x="44195" y="589"/>
                  </a:lnTo>
                  <a:lnTo>
                    <a:pt x="43929" y="380"/>
                  </a:lnTo>
                  <a:lnTo>
                    <a:pt x="43777" y="285"/>
                  </a:lnTo>
                  <a:lnTo>
                    <a:pt x="43625" y="190"/>
                  </a:lnTo>
                  <a:lnTo>
                    <a:pt x="43436" y="115"/>
                  </a:lnTo>
                  <a:lnTo>
                    <a:pt x="43246" y="58"/>
                  </a:lnTo>
                  <a:lnTo>
                    <a:pt x="43018" y="20"/>
                  </a:lnTo>
                  <a:lnTo>
                    <a:pt x="42771" y="1"/>
                  </a:lnTo>
                  <a:lnTo>
                    <a:pt x="42525" y="20"/>
                  </a:lnTo>
                  <a:lnTo>
                    <a:pt x="42297" y="58"/>
                  </a:lnTo>
                  <a:lnTo>
                    <a:pt x="42107" y="115"/>
                  </a:lnTo>
                  <a:lnTo>
                    <a:pt x="41917" y="190"/>
                  </a:lnTo>
                  <a:lnTo>
                    <a:pt x="41766" y="285"/>
                  </a:lnTo>
                  <a:lnTo>
                    <a:pt x="41614" y="399"/>
                  </a:lnTo>
                  <a:lnTo>
                    <a:pt x="41348" y="627"/>
                  </a:lnTo>
                  <a:lnTo>
                    <a:pt x="41064" y="855"/>
                  </a:lnTo>
                  <a:lnTo>
                    <a:pt x="40912" y="950"/>
                  </a:lnTo>
                  <a:lnTo>
                    <a:pt x="40760" y="1044"/>
                  </a:lnTo>
                  <a:lnTo>
                    <a:pt x="40570" y="1120"/>
                  </a:lnTo>
                  <a:lnTo>
                    <a:pt x="40380" y="1196"/>
                  </a:lnTo>
                  <a:lnTo>
                    <a:pt x="40153" y="1234"/>
                  </a:lnTo>
                  <a:lnTo>
                    <a:pt x="39640" y="1234"/>
                  </a:lnTo>
                  <a:lnTo>
                    <a:pt x="39413" y="1196"/>
                  </a:lnTo>
                  <a:lnTo>
                    <a:pt x="39223" y="1120"/>
                  </a:lnTo>
                  <a:lnTo>
                    <a:pt x="39033" y="1044"/>
                  </a:lnTo>
                  <a:lnTo>
                    <a:pt x="38881" y="950"/>
                  </a:lnTo>
                  <a:lnTo>
                    <a:pt x="38730" y="855"/>
                  </a:lnTo>
                  <a:lnTo>
                    <a:pt x="38464" y="627"/>
                  </a:lnTo>
                  <a:lnTo>
                    <a:pt x="38179" y="399"/>
                  </a:lnTo>
                  <a:lnTo>
                    <a:pt x="38027" y="285"/>
                  </a:lnTo>
                  <a:lnTo>
                    <a:pt x="37876" y="190"/>
                  </a:lnTo>
                  <a:lnTo>
                    <a:pt x="37686" y="115"/>
                  </a:lnTo>
                  <a:lnTo>
                    <a:pt x="37496" y="58"/>
                  </a:lnTo>
                  <a:lnTo>
                    <a:pt x="37268" y="20"/>
                  </a:lnTo>
                  <a:lnTo>
                    <a:pt x="37022" y="1"/>
                  </a:lnTo>
                  <a:lnTo>
                    <a:pt x="36756" y="20"/>
                  </a:lnTo>
                  <a:lnTo>
                    <a:pt x="36528" y="58"/>
                  </a:lnTo>
                  <a:lnTo>
                    <a:pt x="36339" y="115"/>
                  </a:lnTo>
                  <a:lnTo>
                    <a:pt x="36168" y="190"/>
                  </a:lnTo>
                  <a:lnTo>
                    <a:pt x="35997" y="285"/>
                  </a:lnTo>
                  <a:lnTo>
                    <a:pt x="35845" y="399"/>
                  </a:lnTo>
                  <a:lnTo>
                    <a:pt x="35580" y="627"/>
                  </a:lnTo>
                  <a:lnTo>
                    <a:pt x="35295" y="855"/>
                  </a:lnTo>
                  <a:lnTo>
                    <a:pt x="35143" y="950"/>
                  </a:lnTo>
                  <a:lnTo>
                    <a:pt x="34991" y="1044"/>
                  </a:lnTo>
                  <a:lnTo>
                    <a:pt x="34802" y="1120"/>
                  </a:lnTo>
                  <a:lnTo>
                    <a:pt x="34612" y="1196"/>
                  </a:lnTo>
                  <a:lnTo>
                    <a:pt x="34384" y="1234"/>
                  </a:lnTo>
                  <a:lnTo>
                    <a:pt x="33872" y="1234"/>
                  </a:lnTo>
                  <a:lnTo>
                    <a:pt x="33644" y="1196"/>
                  </a:lnTo>
                  <a:lnTo>
                    <a:pt x="33454" y="1120"/>
                  </a:lnTo>
                  <a:lnTo>
                    <a:pt x="33283" y="1044"/>
                  </a:lnTo>
                  <a:lnTo>
                    <a:pt x="33113" y="950"/>
                  </a:lnTo>
                  <a:lnTo>
                    <a:pt x="32961" y="855"/>
                  </a:lnTo>
                  <a:lnTo>
                    <a:pt x="32695" y="627"/>
                  </a:lnTo>
                  <a:lnTo>
                    <a:pt x="32411" y="399"/>
                  </a:lnTo>
                  <a:lnTo>
                    <a:pt x="32259" y="285"/>
                  </a:lnTo>
                  <a:lnTo>
                    <a:pt x="32107" y="190"/>
                  </a:lnTo>
                  <a:lnTo>
                    <a:pt x="31936" y="115"/>
                  </a:lnTo>
                  <a:lnTo>
                    <a:pt x="31727" y="58"/>
                  </a:lnTo>
                  <a:lnTo>
                    <a:pt x="31500" y="20"/>
                  </a:lnTo>
                  <a:lnTo>
                    <a:pt x="31253" y="1"/>
                  </a:lnTo>
                  <a:lnTo>
                    <a:pt x="30987" y="20"/>
                  </a:lnTo>
                  <a:lnTo>
                    <a:pt x="30779" y="58"/>
                  </a:lnTo>
                  <a:lnTo>
                    <a:pt x="30570" y="115"/>
                  </a:lnTo>
                  <a:lnTo>
                    <a:pt x="30399" y="190"/>
                  </a:lnTo>
                  <a:lnTo>
                    <a:pt x="30228" y="285"/>
                  </a:lnTo>
                  <a:lnTo>
                    <a:pt x="30077" y="399"/>
                  </a:lnTo>
                  <a:lnTo>
                    <a:pt x="29811" y="627"/>
                  </a:lnTo>
                  <a:lnTo>
                    <a:pt x="29526" y="855"/>
                  </a:lnTo>
                  <a:lnTo>
                    <a:pt x="29374" y="950"/>
                  </a:lnTo>
                  <a:lnTo>
                    <a:pt x="29223" y="1044"/>
                  </a:lnTo>
                  <a:lnTo>
                    <a:pt x="29052" y="1120"/>
                  </a:lnTo>
                  <a:lnTo>
                    <a:pt x="28843" y="1196"/>
                  </a:lnTo>
                  <a:lnTo>
                    <a:pt x="28615" y="1234"/>
                  </a:lnTo>
                  <a:lnTo>
                    <a:pt x="28122" y="1234"/>
                  </a:lnTo>
                  <a:lnTo>
                    <a:pt x="27894" y="1196"/>
                  </a:lnTo>
                  <a:lnTo>
                    <a:pt x="27686" y="1120"/>
                  </a:lnTo>
                  <a:lnTo>
                    <a:pt x="27515" y="1044"/>
                  </a:lnTo>
                  <a:lnTo>
                    <a:pt x="27344" y="950"/>
                  </a:lnTo>
                  <a:lnTo>
                    <a:pt x="27192" y="855"/>
                  </a:lnTo>
                  <a:lnTo>
                    <a:pt x="26927" y="627"/>
                  </a:lnTo>
                  <a:lnTo>
                    <a:pt x="26642" y="399"/>
                  </a:lnTo>
                  <a:lnTo>
                    <a:pt x="26509" y="285"/>
                  </a:lnTo>
                  <a:lnTo>
                    <a:pt x="26338" y="190"/>
                  </a:lnTo>
                  <a:lnTo>
                    <a:pt x="26168" y="115"/>
                  </a:lnTo>
                  <a:lnTo>
                    <a:pt x="25959" y="58"/>
                  </a:lnTo>
                  <a:lnTo>
                    <a:pt x="25731" y="20"/>
                  </a:lnTo>
                  <a:lnTo>
                    <a:pt x="25484" y="1"/>
                  </a:lnTo>
                  <a:lnTo>
                    <a:pt x="25238" y="20"/>
                  </a:lnTo>
                  <a:lnTo>
                    <a:pt x="25010" y="58"/>
                  </a:lnTo>
                  <a:lnTo>
                    <a:pt x="24820" y="115"/>
                  </a:lnTo>
                  <a:lnTo>
                    <a:pt x="24650" y="190"/>
                  </a:lnTo>
                  <a:lnTo>
                    <a:pt x="24479" y="285"/>
                  </a:lnTo>
                  <a:lnTo>
                    <a:pt x="24346" y="380"/>
                  </a:lnTo>
                  <a:lnTo>
                    <a:pt x="24061" y="608"/>
                  </a:lnTo>
                  <a:lnTo>
                    <a:pt x="23796" y="817"/>
                  </a:lnTo>
                  <a:lnTo>
                    <a:pt x="23663" y="931"/>
                  </a:lnTo>
                  <a:lnTo>
                    <a:pt x="23511" y="1025"/>
                  </a:lnTo>
                  <a:lnTo>
                    <a:pt x="23340" y="1101"/>
                  </a:lnTo>
                  <a:lnTo>
                    <a:pt x="23150" y="1177"/>
                  </a:lnTo>
                  <a:lnTo>
                    <a:pt x="22942" y="1215"/>
                  </a:lnTo>
                  <a:lnTo>
                    <a:pt x="22695" y="1234"/>
                  </a:lnTo>
                  <a:lnTo>
                    <a:pt x="22467" y="1215"/>
                  </a:lnTo>
                  <a:lnTo>
                    <a:pt x="22259" y="1158"/>
                  </a:lnTo>
                  <a:lnTo>
                    <a:pt x="22069" y="1101"/>
                  </a:lnTo>
                  <a:lnTo>
                    <a:pt x="21917" y="1025"/>
                  </a:lnTo>
                  <a:lnTo>
                    <a:pt x="21765" y="931"/>
                  </a:lnTo>
                  <a:lnTo>
                    <a:pt x="21613" y="817"/>
                  </a:lnTo>
                  <a:lnTo>
                    <a:pt x="21348" y="589"/>
                  </a:lnTo>
                  <a:lnTo>
                    <a:pt x="21082" y="380"/>
                  </a:lnTo>
                  <a:lnTo>
                    <a:pt x="20930" y="285"/>
                  </a:lnTo>
                  <a:lnTo>
                    <a:pt x="20778" y="190"/>
                  </a:lnTo>
                  <a:lnTo>
                    <a:pt x="20608" y="115"/>
                  </a:lnTo>
                  <a:lnTo>
                    <a:pt x="20399" y="58"/>
                  </a:lnTo>
                  <a:lnTo>
                    <a:pt x="20190" y="20"/>
                  </a:lnTo>
                  <a:lnTo>
                    <a:pt x="19944" y="1"/>
                  </a:lnTo>
                  <a:lnTo>
                    <a:pt x="19678" y="20"/>
                  </a:lnTo>
                  <a:lnTo>
                    <a:pt x="19450" y="58"/>
                  </a:lnTo>
                  <a:lnTo>
                    <a:pt x="19260" y="115"/>
                  </a:lnTo>
                  <a:lnTo>
                    <a:pt x="19090" y="190"/>
                  </a:lnTo>
                  <a:lnTo>
                    <a:pt x="18919" y="285"/>
                  </a:lnTo>
                  <a:lnTo>
                    <a:pt x="18767" y="399"/>
                  </a:lnTo>
                  <a:lnTo>
                    <a:pt x="18501" y="627"/>
                  </a:lnTo>
                  <a:lnTo>
                    <a:pt x="18217" y="855"/>
                  </a:lnTo>
                  <a:lnTo>
                    <a:pt x="18065" y="950"/>
                  </a:lnTo>
                  <a:lnTo>
                    <a:pt x="17913" y="1044"/>
                  </a:lnTo>
                  <a:lnTo>
                    <a:pt x="17742" y="1120"/>
                  </a:lnTo>
                  <a:lnTo>
                    <a:pt x="17534" y="1196"/>
                  </a:lnTo>
                  <a:lnTo>
                    <a:pt x="17306" y="1234"/>
                  </a:lnTo>
                  <a:lnTo>
                    <a:pt x="16794" y="1234"/>
                  </a:lnTo>
                  <a:lnTo>
                    <a:pt x="16585" y="1196"/>
                  </a:lnTo>
                  <a:lnTo>
                    <a:pt x="16376" y="1120"/>
                  </a:lnTo>
                  <a:lnTo>
                    <a:pt x="16205" y="1044"/>
                  </a:lnTo>
                  <a:lnTo>
                    <a:pt x="16035" y="950"/>
                  </a:lnTo>
                  <a:lnTo>
                    <a:pt x="15883" y="855"/>
                  </a:lnTo>
                  <a:lnTo>
                    <a:pt x="15617" y="627"/>
                  </a:lnTo>
                  <a:lnTo>
                    <a:pt x="15332" y="399"/>
                  </a:lnTo>
                  <a:lnTo>
                    <a:pt x="15181" y="285"/>
                  </a:lnTo>
                  <a:lnTo>
                    <a:pt x="15029" y="190"/>
                  </a:lnTo>
                  <a:lnTo>
                    <a:pt x="14858" y="115"/>
                  </a:lnTo>
                  <a:lnTo>
                    <a:pt x="14649" y="58"/>
                  </a:lnTo>
                  <a:lnTo>
                    <a:pt x="14422" y="20"/>
                  </a:lnTo>
                  <a:lnTo>
                    <a:pt x="14175" y="1"/>
                  </a:lnTo>
                  <a:lnTo>
                    <a:pt x="13909" y="20"/>
                  </a:lnTo>
                  <a:lnTo>
                    <a:pt x="13700" y="58"/>
                  </a:lnTo>
                  <a:lnTo>
                    <a:pt x="13492" y="115"/>
                  </a:lnTo>
                  <a:lnTo>
                    <a:pt x="13321" y="190"/>
                  </a:lnTo>
                  <a:lnTo>
                    <a:pt x="13150" y="285"/>
                  </a:lnTo>
                  <a:lnTo>
                    <a:pt x="12998" y="399"/>
                  </a:lnTo>
                  <a:lnTo>
                    <a:pt x="12733" y="627"/>
                  </a:lnTo>
                  <a:lnTo>
                    <a:pt x="12448" y="855"/>
                  </a:lnTo>
                  <a:lnTo>
                    <a:pt x="12315" y="950"/>
                  </a:lnTo>
                  <a:lnTo>
                    <a:pt x="12144" y="1044"/>
                  </a:lnTo>
                  <a:lnTo>
                    <a:pt x="11974" y="1120"/>
                  </a:lnTo>
                  <a:lnTo>
                    <a:pt x="11765" y="1196"/>
                  </a:lnTo>
                  <a:lnTo>
                    <a:pt x="11537" y="1234"/>
                  </a:lnTo>
                  <a:lnTo>
                    <a:pt x="11044" y="1234"/>
                  </a:lnTo>
                  <a:lnTo>
                    <a:pt x="10816" y="1196"/>
                  </a:lnTo>
                  <a:lnTo>
                    <a:pt x="10607" y="1120"/>
                  </a:lnTo>
                  <a:lnTo>
                    <a:pt x="10437" y="1044"/>
                  </a:lnTo>
                  <a:lnTo>
                    <a:pt x="10266" y="950"/>
                  </a:lnTo>
                  <a:lnTo>
                    <a:pt x="10133" y="855"/>
                  </a:lnTo>
                  <a:lnTo>
                    <a:pt x="9848" y="627"/>
                  </a:lnTo>
                  <a:lnTo>
                    <a:pt x="9564" y="399"/>
                  </a:lnTo>
                  <a:lnTo>
                    <a:pt x="9431" y="285"/>
                  </a:lnTo>
                  <a:lnTo>
                    <a:pt x="9260" y="190"/>
                  </a:lnTo>
                  <a:lnTo>
                    <a:pt x="9089" y="115"/>
                  </a:lnTo>
                  <a:lnTo>
                    <a:pt x="8881" y="58"/>
                  </a:lnTo>
                  <a:lnTo>
                    <a:pt x="8653" y="20"/>
                  </a:lnTo>
                  <a:lnTo>
                    <a:pt x="8406" y="1"/>
                  </a:lnTo>
                  <a:lnTo>
                    <a:pt x="8160" y="20"/>
                  </a:lnTo>
                  <a:lnTo>
                    <a:pt x="7932" y="58"/>
                  </a:lnTo>
                  <a:lnTo>
                    <a:pt x="7723" y="115"/>
                  </a:lnTo>
                  <a:lnTo>
                    <a:pt x="7552" y="190"/>
                  </a:lnTo>
                  <a:lnTo>
                    <a:pt x="7382" y="285"/>
                  </a:lnTo>
                  <a:lnTo>
                    <a:pt x="7249" y="399"/>
                  </a:lnTo>
                  <a:lnTo>
                    <a:pt x="6964" y="627"/>
                  </a:lnTo>
                  <a:lnTo>
                    <a:pt x="6698" y="855"/>
                  </a:lnTo>
                  <a:lnTo>
                    <a:pt x="6547" y="950"/>
                  </a:lnTo>
                  <a:lnTo>
                    <a:pt x="6376" y="1044"/>
                  </a:lnTo>
                  <a:lnTo>
                    <a:pt x="6205" y="1120"/>
                  </a:lnTo>
                  <a:lnTo>
                    <a:pt x="5996" y="1196"/>
                  </a:lnTo>
                  <a:lnTo>
                    <a:pt x="5788" y="1234"/>
                  </a:lnTo>
                  <a:lnTo>
                    <a:pt x="5275" y="1234"/>
                  </a:lnTo>
                  <a:lnTo>
                    <a:pt x="5048" y="1196"/>
                  </a:lnTo>
                  <a:lnTo>
                    <a:pt x="4839" y="1120"/>
                  </a:lnTo>
                  <a:lnTo>
                    <a:pt x="4668" y="1044"/>
                  </a:lnTo>
                  <a:lnTo>
                    <a:pt x="4516" y="950"/>
                  </a:lnTo>
                  <a:lnTo>
                    <a:pt x="4364" y="855"/>
                  </a:lnTo>
                  <a:lnTo>
                    <a:pt x="4080" y="627"/>
                  </a:lnTo>
                  <a:lnTo>
                    <a:pt x="3814" y="399"/>
                  </a:lnTo>
                  <a:lnTo>
                    <a:pt x="3662" y="285"/>
                  </a:lnTo>
                  <a:lnTo>
                    <a:pt x="3492" y="190"/>
                  </a:lnTo>
                  <a:lnTo>
                    <a:pt x="3321" y="115"/>
                  </a:lnTo>
                  <a:lnTo>
                    <a:pt x="3112" y="58"/>
                  </a:lnTo>
                  <a:lnTo>
                    <a:pt x="2903" y="20"/>
                  </a:lnTo>
                  <a:lnTo>
                    <a:pt x="2638" y="1"/>
                  </a:lnTo>
                  <a:close/>
                </a:path>
              </a:pathLst>
            </a:custGeom>
            <a:solidFill>
              <a:srgbClr val="3FC7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8"/>
            <p:cNvSpPr/>
            <p:nvPr/>
          </p:nvSpPr>
          <p:spPr>
            <a:xfrm>
              <a:off x="15150" y="4362350"/>
              <a:ext cx="9144150" cy="310614"/>
            </a:xfrm>
            <a:custGeom>
              <a:avLst/>
              <a:gdLst/>
              <a:ahLst/>
              <a:cxnLst/>
              <a:rect l="l" t="t" r="r" b="b"/>
              <a:pathLst>
                <a:path w="91084" h="3094" fill="none" extrusionOk="0">
                  <a:moveTo>
                    <a:pt x="85581" y="1234"/>
                  </a:moveTo>
                  <a:lnTo>
                    <a:pt x="85581" y="1234"/>
                  </a:lnTo>
                  <a:lnTo>
                    <a:pt x="85334" y="1234"/>
                  </a:lnTo>
                  <a:lnTo>
                    <a:pt x="85106" y="1196"/>
                  </a:lnTo>
                  <a:lnTo>
                    <a:pt x="84898" y="1120"/>
                  </a:lnTo>
                  <a:lnTo>
                    <a:pt x="84727" y="1044"/>
                  </a:lnTo>
                  <a:lnTo>
                    <a:pt x="84556" y="950"/>
                  </a:lnTo>
                  <a:lnTo>
                    <a:pt x="84423" y="855"/>
                  </a:lnTo>
                  <a:lnTo>
                    <a:pt x="84139" y="627"/>
                  </a:lnTo>
                  <a:lnTo>
                    <a:pt x="83873" y="399"/>
                  </a:lnTo>
                  <a:lnTo>
                    <a:pt x="83721" y="285"/>
                  </a:lnTo>
                  <a:lnTo>
                    <a:pt x="83550" y="190"/>
                  </a:lnTo>
                  <a:lnTo>
                    <a:pt x="83379" y="115"/>
                  </a:lnTo>
                  <a:lnTo>
                    <a:pt x="83171" y="58"/>
                  </a:lnTo>
                  <a:lnTo>
                    <a:pt x="82962" y="20"/>
                  </a:lnTo>
                  <a:lnTo>
                    <a:pt x="82696" y="1"/>
                  </a:lnTo>
                  <a:lnTo>
                    <a:pt x="82696" y="1"/>
                  </a:lnTo>
                  <a:lnTo>
                    <a:pt x="82450" y="20"/>
                  </a:lnTo>
                  <a:lnTo>
                    <a:pt x="82222" y="58"/>
                  </a:lnTo>
                  <a:lnTo>
                    <a:pt x="82013" y="115"/>
                  </a:lnTo>
                  <a:lnTo>
                    <a:pt x="81842" y="190"/>
                  </a:lnTo>
                  <a:lnTo>
                    <a:pt x="81691" y="285"/>
                  </a:lnTo>
                  <a:lnTo>
                    <a:pt x="81539" y="399"/>
                  </a:lnTo>
                  <a:lnTo>
                    <a:pt x="81254" y="627"/>
                  </a:lnTo>
                  <a:lnTo>
                    <a:pt x="80989" y="855"/>
                  </a:lnTo>
                  <a:lnTo>
                    <a:pt x="80837" y="950"/>
                  </a:lnTo>
                  <a:lnTo>
                    <a:pt x="80666" y="1044"/>
                  </a:lnTo>
                  <a:lnTo>
                    <a:pt x="80495" y="1120"/>
                  </a:lnTo>
                  <a:lnTo>
                    <a:pt x="80286" y="1196"/>
                  </a:lnTo>
                  <a:lnTo>
                    <a:pt x="80078" y="1234"/>
                  </a:lnTo>
                  <a:lnTo>
                    <a:pt x="79812" y="1234"/>
                  </a:lnTo>
                  <a:lnTo>
                    <a:pt x="79812" y="1234"/>
                  </a:lnTo>
                  <a:lnTo>
                    <a:pt x="79565" y="1234"/>
                  </a:lnTo>
                  <a:lnTo>
                    <a:pt x="79338" y="1196"/>
                  </a:lnTo>
                  <a:lnTo>
                    <a:pt x="79129" y="1120"/>
                  </a:lnTo>
                  <a:lnTo>
                    <a:pt x="78958" y="1044"/>
                  </a:lnTo>
                  <a:lnTo>
                    <a:pt x="78806" y="950"/>
                  </a:lnTo>
                  <a:lnTo>
                    <a:pt x="78655" y="855"/>
                  </a:lnTo>
                  <a:lnTo>
                    <a:pt x="78370" y="627"/>
                  </a:lnTo>
                  <a:lnTo>
                    <a:pt x="78104" y="399"/>
                  </a:lnTo>
                  <a:lnTo>
                    <a:pt x="77952" y="285"/>
                  </a:lnTo>
                  <a:lnTo>
                    <a:pt x="77782" y="190"/>
                  </a:lnTo>
                  <a:lnTo>
                    <a:pt x="77611" y="115"/>
                  </a:lnTo>
                  <a:lnTo>
                    <a:pt x="77421" y="58"/>
                  </a:lnTo>
                  <a:lnTo>
                    <a:pt x="77193" y="20"/>
                  </a:lnTo>
                  <a:lnTo>
                    <a:pt x="76928" y="1"/>
                  </a:lnTo>
                  <a:lnTo>
                    <a:pt x="76928" y="1"/>
                  </a:lnTo>
                  <a:lnTo>
                    <a:pt x="76681" y="20"/>
                  </a:lnTo>
                  <a:lnTo>
                    <a:pt x="76453" y="58"/>
                  </a:lnTo>
                  <a:lnTo>
                    <a:pt x="76264" y="115"/>
                  </a:lnTo>
                  <a:lnTo>
                    <a:pt x="76074" y="190"/>
                  </a:lnTo>
                  <a:lnTo>
                    <a:pt x="75922" y="285"/>
                  </a:lnTo>
                  <a:lnTo>
                    <a:pt x="75770" y="399"/>
                  </a:lnTo>
                  <a:lnTo>
                    <a:pt x="75486" y="627"/>
                  </a:lnTo>
                  <a:lnTo>
                    <a:pt x="75220" y="855"/>
                  </a:lnTo>
                  <a:lnTo>
                    <a:pt x="75068" y="950"/>
                  </a:lnTo>
                  <a:lnTo>
                    <a:pt x="74916" y="1044"/>
                  </a:lnTo>
                  <a:lnTo>
                    <a:pt x="74727" y="1120"/>
                  </a:lnTo>
                  <a:lnTo>
                    <a:pt x="74537" y="1196"/>
                  </a:lnTo>
                  <a:lnTo>
                    <a:pt x="74309" y="1234"/>
                  </a:lnTo>
                  <a:lnTo>
                    <a:pt x="74043" y="1234"/>
                  </a:lnTo>
                  <a:lnTo>
                    <a:pt x="74043" y="1234"/>
                  </a:lnTo>
                  <a:lnTo>
                    <a:pt x="73797" y="1234"/>
                  </a:lnTo>
                  <a:lnTo>
                    <a:pt x="73569" y="1196"/>
                  </a:lnTo>
                  <a:lnTo>
                    <a:pt x="73379" y="1120"/>
                  </a:lnTo>
                  <a:lnTo>
                    <a:pt x="73189" y="1044"/>
                  </a:lnTo>
                  <a:lnTo>
                    <a:pt x="73038" y="950"/>
                  </a:lnTo>
                  <a:lnTo>
                    <a:pt x="72886" y="855"/>
                  </a:lnTo>
                  <a:lnTo>
                    <a:pt x="72601" y="627"/>
                  </a:lnTo>
                  <a:lnTo>
                    <a:pt x="72336" y="399"/>
                  </a:lnTo>
                  <a:lnTo>
                    <a:pt x="72184" y="285"/>
                  </a:lnTo>
                  <a:lnTo>
                    <a:pt x="72032" y="190"/>
                  </a:lnTo>
                  <a:lnTo>
                    <a:pt x="71842" y="115"/>
                  </a:lnTo>
                  <a:lnTo>
                    <a:pt x="71652" y="58"/>
                  </a:lnTo>
                  <a:lnTo>
                    <a:pt x="71425" y="20"/>
                  </a:lnTo>
                  <a:lnTo>
                    <a:pt x="71159" y="1"/>
                  </a:lnTo>
                  <a:lnTo>
                    <a:pt x="71159" y="1"/>
                  </a:lnTo>
                  <a:lnTo>
                    <a:pt x="70912" y="20"/>
                  </a:lnTo>
                  <a:lnTo>
                    <a:pt x="70704" y="58"/>
                  </a:lnTo>
                  <a:lnTo>
                    <a:pt x="70495" y="115"/>
                  </a:lnTo>
                  <a:lnTo>
                    <a:pt x="70324" y="190"/>
                  </a:lnTo>
                  <a:lnTo>
                    <a:pt x="70172" y="285"/>
                  </a:lnTo>
                  <a:lnTo>
                    <a:pt x="70021" y="380"/>
                  </a:lnTo>
                  <a:lnTo>
                    <a:pt x="69755" y="608"/>
                  </a:lnTo>
                  <a:lnTo>
                    <a:pt x="69489" y="817"/>
                  </a:lnTo>
                  <a:lnTo>
                    <a:pt x="69337" y="931"/>
                  </a:lnTo>
                  <a:lnTo>
                    <a:pt x="69186" y="1025"/>
                  </a:lnTo>
                  <a:lnTo>
                    <a:pt x="69015" y="1101"/>
                  </a:lnTo>
                  <a:lnTo>
                    <a:pt x="68825" y="1177"/>
                  </a:lnTo>
                  <a:lnTo>
                    <a:pt x="68616" y="1215"/>
                  </a:lnTo>
                  <a:lnTo>
                    <a:pt x="68389" y="1234"/>
                  </a:lnTo>
                  <a:lnTo>
                    <a:pt x="68389" y="1234"/>
                  </a:lnTo>
                  <a:lnTo>
                    <a:pt x="68389" y="1234"/>
                  </a:lnTo>
                  <a:lnTo>
                    <a:pt x="68161" y="1215"/>
                  </a:lnTo>
                  <a:lnTo>
                    <a:pt x="67952" y="1158"/>
                  </a:lnTo>
                  <a:lnTo>
                    <a:pt x="67762" y="1101"/>
                  </a:lnTo>
                  <a:lnTo>
                    <a:pt x="67592" y="1025"/>
                  </a:lnTo>
                  <a:lnTo>
                    <a:pt x="67440" y="931"/>
                  </a:lnTo>
                  <a:lnTo>
                    <a:pt x="67307" y="817"/>
                  </a:lnTo>
                  <a:lnTo>
                    <a:pt x="67041" y="589"/>
                  </a:lnTo>
                  <a:lnTo>
                    <a:pt x="66757" y="380"/>
                  </a:lnTo>
                  <a:lnTo>
                    <a:pt x="66624" y="285"/>
                  </a:lnTo>
                  <a:lnTo>
                    <a:pt x="66453" y="190"/>
                  </a:lnTo>
                  <a:lnTo>
                    <a:pt x="66282" y="115"/>
                  </a:lnTo>
                  <a:lnTo>
                    <a:pt x="66093" y="58"/>
                  </a:lnTo>
                  <a:lnTo>
                    <a:pt x="65865" y="20"/>
                  </a:lnTo>
                  <a:lnTo>
                    <a:pt x="65618" y="1"/>
                  </a:lnTo>
                  <a:lnTo>
                    <a:pt x="65618" y="1"/>
                  </a:lnTo>
                  <a:lnTo>
                    <a:pt x="65371" y="20"/>
                  </a:lnTo>
                  <a:lnTo>
                    <a:pt x="65144" y="58"/>
                  </a:lnTo>
                  <a:lnTo>
                    <a:pt x="64954" y="115"/>
                  </a:lnTo>
                  <a:lnTo>
                    <a:pt x="64764" y="190"/>
                  </a:lnTo>
                  <a:lnTo>
                    <a:pt x="64612" y="285"/>
                  </a:lnTo>
                  <a:lnTo>
                    <a:pt x="64461" y="399"/>
                  </a:lnTo>
                  <a:lnTo>
                    <a:pt x="64176" y="627"/>
                  </a:lnTo>
                  <a:lnTo>
                    <a:pt x="63910" y="855"/>
                  </a:lnTo>
                  <a:lnTo>
                    <a:pt x="63759" y="950"/>
                  </a:lnTo>
                  <a:lnTo>
                    <a:pt x="63588" y="1044"/>
                  </a:lnTo>
                  <a:lnTo>
                    <a:pt x="63417" y="1120"/>
                  </a:lnTo>
                  <a:lnTo>
                    <a:pt x="63227" y="1196"/>
                  </a:lnTo>
                  <a:lnTo>
                    <a:pt x="63000" y="1234"/>
                  </a:lnTo>
                  <a:lnTo>
                    <a:pt x="62734" y="1234"/>
                  </a:lnTo>
                  <a:lnTo>
                    <a:pt x="62734" y="1234"/>
                  </a:lnTo>
                  <a:lnTo>
                    <a:pt x="62487" y="1234"/>
                  </a:lnTo>
                  <a:lnTo>
                    <a:pt x="62259" y="1196"/>
                  </a:lnTo>
                  <a:lnTo>
                    <a:pt x="62070" y="1120"/>
                  </a:lnTo>
                  <a:lnTo>
                    <a:pt x="61880" y="1044"/>
                  </a:lnTo>
                  <a:lnTo>
                    <a:pt x="61728" y="950"/>
                  </a:lnTo>
                  <a:lnTo>
                    <a:pt x="61576" y="855"/>
                  </a:lnTo>
                  <a:lnTo>
                    <a:pt x="61292" y="627"/>
                  </a:lnTo>
                  <a:lnTo>
                    <a:pt x="61026" y="399"/>
                  </a:lnTo>
                  <a:lnTo>
                    <a:pt x="60874" y="285"/>
                  </a:lnTo>
                  <a:lnTo>
                    <a:pt x="60703" y="190"/>
                  </a:lnTo>
                  <a:lnTo>
                    <a:pt x="60533" y="115"/>
                  </a:lnTo>
                  <a:lnTo>
                    <a:pt x="60343" y="58"/>
                  </a:lnTo>
                  <a:lnTo>
                    <a:pt x="60115" y="20"/>
                  </a:lnTo>
                  <a:lnTo>
                    <a:pt x="59850" y="1"/>
                  </a:lnTo>
                  <a:lnTo>
                    <a:pt x="59850" y="1"/>
                  </a:lnTo>
                  <a:lnTo>
                    <a:pt x="59603" y="20"/>
                  </a:lnTo>
                  <a:lnTo>
                    <a:pt x="59375" y="58"/>
                  </a:lnTo>
                  <a:lnTo>
                    <a:pt x="59185" y="115"/>
                  </a:lnTo>
                  <a:lnTo>
                    <a:pt x="58996" y="190"/>
                  </a:lnTo>
                  <a:lnTo>
                    <a:pt x="58844" y="285"/>
                  </a:lnTo>
                  <a:lnTo>
                    <a:pt x="58692" y="399"/>
                  </a:lnTo>
                  <a:lnTo>
                    <a:pt x="58407" y="627"/>
                  </a:lnTo>
                  <a:lnTo>
                    <a:pt x="58142" y="855"/>
                  </a:lnTo>
                  <a:lnTo>
                    <a:pt x="57990" y="950"/>
                  </a:lnTo>
                  <a:lnTo>
                    <a:pt x="57838" y="1044"/>
                  </a:lnTo>
                  <a:lnTo>
                    <a:pt x="57648" y="1120"/>
                  </a:lnTo>
                  <a:lnTo>
                    <a:pt x="57459" y="1196"/>
                  </a:lnTo>
                  <a:lnTo>
                    <a:pt x="57231" y="1234"/>
                  </a:lnTo>
                  <a:lnTo>
                    <a:pt x="56965" y="1234"/>
                  </a:lnTo>
                  <a:lnTo>
                    <a:pt x="56965" y="1234"/>
                  </a:lnTo>
                  <a:lnTo>
                    <a:pt x="56719" y="1234"/>
                  </a:lnTo>
                  <a:lnTo>
                    <a:pt x="56491" y="1196"/>
                  </a:lnTo>
                  <a:lnTo>
                    <a:pt x="56301" y="1120"/>
                  </a:lnTo>
                  <a:lnTo>
                    <a:pt x="56111" y="1044"/>
                  </a:lnTo>
                  <a:lnTo>
                    <a:pt x="55960" y="950"/>
                  </a:lnTo>
                  <a:lnTo>
                    <a:pt x="55808" y="855"/>
                  </a:lnTo>
                  <a:lnTo>
                    <a:pt x="55542" y="627"/>
                  </a:lnTo>
                  <a:lnTo>
                    <a:pt x="55257" y="399"/>
                  </a:lnTo>
                  <a:lnTo>
                    <a:pt x="55106" y="285"/>
                  </a:lnTo>
                  <a:lnTo>
                    <a:pt x="54954" y="190"/>
                  </a:lnTo>
                  <a:lnTo>
                    <a:pt x="54764" y="115"/>
                  </a:lnTo>
                  <a:lnTo>
                    <a:pt x="54574" y="58"/>
                  </a:lnTo>
                  <a:lnTo>
                    <a:pt x="54347" y="20"/>
                  </a:lnTo>
                  <a:lnTo>
                    <a:pt x="54100" y="1"/>
                  </a:lnTo>
                  <a:lnTo>
                    <a:pt x="54100" y="1"/>
                  </a:lnTo>
                  <a:lnTo>
                    <a:pt x="53834" y="20"/>
                  </a:lnTo>
                  <a:lnTo>
                    <a:pt x="53607" y="58"/>
                  </a:lnTo>
                  <a:lnTo>
                    <a:pt x="53417" y="115"/>
                  </a:lnTo>
                  <a:lnTo>
                    <a:pt x="53227" y="190"/>
                  </a:lnTo>
                  <a:lnTo>
                    <a:pt x="53075" y="285"/>
                  </a:lnTo>
                  <a:lnTo>
                    <a:pt x="52923" y="399"/>
                  </a:lnTo>
                  <a:lnTo>
                    <a:pt x="52658" y="627"/>
                  </a:lnTo>
                  <a:lnTo>
                    <a:pt x="52373" y="855"/>
                  </a:lnTo>
                  <a:lnTo>
                    <a:pt x="52221" y="950"/>
                  </a:lnTo>
                  <a:lnTo>
                    <a:pt x="52069" y="1044"/>
                  </a:lnTo>
                  <a:lnTo>
                    <a:pt x="51880" y="1120"/>
                  </a:lnTo>
                  <a:lnTo>
                    <a:pt x="51690" y="1196"/>
                  </a:lnTo>
                  <a:lnTo>
                    <a:pt x="51462" y="1234"/>
                  </a:lnTo>
                  <a:lnTo>
                    <a:pt x="51216" y="1234"/>
                  </a:lnTo>
                  <a:lnTo>
                    <a:pt x="51216" y="1234"/>
                  </a:lnTo>
                  <a:lnTo>
                    <a:pt x="50950" y="1234"/>
                  </a:lnTo>
                  <a:lnTo>
                    <a:pt x="50722" y="1196"/>
                  </a:lnTo>
                  <a:lnTo>
                    <a:pt x="50532" y="1120"/>
                  </a:lnTo>
                  <a:lnTo>
                    <a:pt x="50362" y="1044"/>
                  </a:lnTo>
                  <a:lnTo>
                    <a:pt x="50191" y="950"/>
                  </a:lnTo>
                  <a:lnTo>
                    <a:pt x="50039" y="855"/>
                  </a:lnTo>
                  <a:lnTo>
                    <a:pt x="49773" y="627"/>
                  </a:lnTo>
                  <a:lnTo>
                    <a:pt x="49489" y="399"/>
                  </a:lnTo>
                  <a:lnTo>
                    <a:pt x="49337" y="285"/>
                  </a:lnTo>
                  <a:lnTo>
                    <a:pt x="49185" y="190"/>
                  </a:lnTo>
                  <a:lnTo>
                    <a:pt x="48995" y="115"/>
                  </a:lnTo>
                  <a:lnTo>
                    <a:pt x="48806" y="58"/>
                  </a:lnTo>
                  <a:lnTo>
                    <a:pt x="48578" y="20"/>
                  </a:lnTo>
                  <a:lnTo>
                    <a:pt x="48331" y="1"/>
                  </a:lnTo>
                  <a:lnTo>
                    <a:pt x="48331" y="1"/>
                  </a:lnTo>
                  <a:lnTo>
                    <a:pt x="48085" y="20"/>
                  </a:lnTo>
                  <a:lnTo>
                    <a:pt x="47857" y="58"/>
                  </a:lnTo>
                  <a:lnTo>
                    <a:pt x="47667" y="115"/>
                  </a:lnTo>
                  <a:lnTo>
                    <a:pt x="47477" y="190"/>
                  </a:lnTo>
                  <a:lnTo>
                    <a:pt x="47326" y="285"/>
                  </a:lnTo>
                  <a:lnTo>
                    <a:pt x="47174" y="380"/>
                  </a:lnTo>
                  <a:lnTo>
                    <a:pt x="46908" y="608"/>
                  </a:lnTo>
                  <a:lnTo>
                    <a:pt x="46642" y="817"/>
                  </a:lnTo>
                  <a:lnTo>
                    <a:pt x="46491" y="931"/>
                  </a:lnTo>
                  <a:lnTo>
                    <a:pt x="46339" y="1025"/>
                  </a:lnTo>
                  <a:lnTo>
                    <a:pt x="46187" y="1101"/>
                  </a:lnTo>
                  <a:lnTo>
                    <a:pt x="45997" y="1177"/>
                  </a:lnTo>
                  <a:lnTo>
                    <a:pt x="45788" y="1215"/>
                  </a:lnTo>
                  <a:lnTo>
                    <a:pt x="45542" y="1234"/>
                  </a:lnTo>
                  <a:lnTo>
                    <a:pt x="45542" y="1234"/>
                  </a:lnTo>
                  <a:lnTo>
                    <a:pt x="45542" y="1234"/>
                  </a:lnTo>
                  <a:lnTo>
                    <a:pt x="45314" y="1215"/>
                  </a:lnTo>
                  <a:lnTo>
                    <a:pt x="45105" y="1158"/>
                  </a:lnTo>
                  <a:lnTo>
                    <a:pt x="44916" y="1101"/>
                  </a:lnTo>
                  <a:lnTo>
                    <a:pt x="44745" y="1025"/>
                  </a:lnTo>
                  <a:lnTo>
                    <a:pt x="44593" y="931"/>
                  </a:lnTo>
                  <a:lnTo>
                    <a:pt x="44460" y="817"/>
                  </a:lnTo>
                  <a:lnTo>
                    <a:pt x="44195" y="589"/>
                  </a:lnTo>
                  <a:lnTo>
                    <a:pt x="43929" y="380"/>
                  </a:lnTo>
                  <a:lnTo>
                    <a:pt x="43777" y="285"/>
                  </a:lnTo>
                  <a:lnTo>
                    <a:pt x="43625" y="190"/>
                  </a:lnTo>
                  <a:lnTo>
                    <a:pt x="43436" y="115"/>
                  </a:lnTo>
                  <a:lnTo>
                    <a:pt x="43246" y="58"/>
                  </a:lnTo>
                  <a:lnTo>
                    <a:pt x="43018" y="20"/>
                  </a:lnTo>
                  <a:lnTo>
                    <a:pt x="42771" y="1"/>
                  </a:lnTo>
                  <a:lnTo>
                    <a:pt x="42771" y="1"/>
                  </a:lnTo>
                  <a:lnTo>
                    <a:pt x="42525" y="20"/>
                  </a:lnTo>
                  <a:lnTo>
                    <a:pt x="42297" y="58"/>
                  </a:lnTo>
                  <a:lnTo>
                    <a:pt x="42107" y="115"/>
                  </a:lnTo>
                  <a:lnTo>
                    <a:pt x="41917" y="190"/>
                  </a:lnTo>
                  <a:lnTo>
                    <a:pt x="41766" y="285"/>
                  </a:lnTo>
                  <a:lnTo>
                    <a:pt x="41614" y="399"/>
                  </a:lnTo>
                  <a:lnTo>
                    <a:pt x="41348" y="627"/>
                  </a:lnTo>
                  <a:lnTo>
                    <a:pt x="41064" y="855"/>
                  </a:lnTo>
                  <a:lnTo>
                    <a:pt x="40912" y="950"/>
                  </a:lnTo>
                  <a:lnTo>
                    <a:pt x="40760" y="1044"/>
                  </a:lnTo>
                  <a:lnTo>
                    <a:pt x="40570" y="1120"/>
                  </a:lnTo>
                  <a:lnTo>
                    <a:pt x="40380" y="1196"/>
                  </a:lnTo>
                  <a:lnTo>
                    <a:pt x="40153" y="1234"/>
                  </a:lnTo>
                  <a:lnTo>
                    <a:pt x="39906" y="1234"/>
                  </a:lnTo>
                  <a:lnTo>
                    <a:pt x="39906" y="1234"/>
                  </a:lnTo>
                  <a:lnTo>
                    <a:pt x="39640" y="1234"/>
                  </a:lnTo>
                  <a:lnTo>
                    <a:pt x="39413" y="1196"/>
                  </a:lnTo>
                  <a:lnTo>
                    <a:pt x="39223" y="1120"/>
                  </a:lnTo>
                  <a:lnTo>
                    <a:pt x="39033" y="1044"/>
                  </a:lnTo>
                  <a:lnTo>
                    <a:pt x="38881" y="950"/>
                  </a:lnTo>
                  <a:lnTo>
                    <a:pt x="38730" y="855"/>
                  </a:lnTo>
                  <a:lnTo>
                    <a:pt x="38464" y="627"/>
                  </a:lnTo>
                  <a:lnTo>
                    <a:pt x="38179" y="399"/>
                  </a:lnTo>
                  <a:lnTo>
                    <a:pt x="38027" y="285"/>
                  </a:lnTo>
                  <a:lnTo>
                    <a:pt x="37876" y="190"/>
                  </a:lnTo>
                  <a:lnTo>
                    <a:pt x="37686" y="115"/>
                  </a:lnTo>
                  <a:lnTo>
                    <a:pt x="37496" y="58"/>
                  </a:lnTo>
                  <a:lnTo>
                    <a:pt x="37268" y="20"/>
                  </a:lnTo>
                  <a:lnTo>
                    <a:pt x="37022" y="1"/>
                  </a:lnTo>
                  <a:lnTo>
                    <a:pt x="37022" y="1"/>
                  </a:lnTo>
                  <a:lnTo>
                    <a:pt x="36756" y="20"/>
                  </a:lnTo>
                  <a:lnTo>
                    <a:pt x="36528" y="58"/>
                  </a:lnTo>
                  <a:lnTo>
                    <a:pt x="36339" y="115"/>
                  </a:lnTo>
                  <a:lnTo>
                    <a:pt x="36168" y="190"/>
                  </a:lnTo>
                  <a:lnTo>
                    <a:pt x="35997" y="285"/>
                  </a:lnTo>
                  <a:lnTo>
                    <a:pt x="35845" y="399"/>
                  </a:lnTo>
                  <a:lnTo>
                    <a:pt x="35580" y="627"/>
                  </a:lnTo>
                  <a:lnTo>
                    <a:pt x="35295" y="855"/>
                  </a:lnTo>
                  <a:lnTo>
                    <a:pt x="35143" y="950"/>
                  </a:lnTo>
                  <a:lnTo>
                    <a:pt x="34991" y="1044"/>
                  </a:lnTo>
                  <a:lnTo>
                    <a:pt x="34802" y="1120"/>
                  </a:lnTo>
                  <a:lnTo>
                    <a:pt x="34612" y="1196"/>
                  </a:lnTo>
                  <a:lnTo>
                    <a:pt x="34384" y="1234"/>
                  </a:lnTo>
                  <a:lnTo>
                    <a:pt x="34137" y="1234"/>
                  </a:lnTo>
                  <a:lnTo>
                    <a:pt x="34137" y="1234"/>
                  </a:lnTo>
                  <a:lnTo>
                    <a:pt x="33872" y="1234"/>
                  </a:lnTo>
                  <a:lnTo>
                    <a:pt x="33644" y="1196"/>
                  </a:lnTo>
                  <a:lnTo>
                    <a:pt x="33454" y="1120"/>
                  </a:lnTo>
                  <a:lnTo>
                    <a:pt x="33283" y="1044"/>
                  </a:lnTo>
                  <a:lnTo>
                    <a:pt x="33113" y="950"/>
                  </a:lnTo>
                  <a:lnTo>
                    <a:pt x="32961" y="855"/>
                  </a:lnTo>
                  <a:lnTo>
                    <a:pt x="32695" y="627"/>
                  </a:lnTo>
                  <a:lnTo>
                    <a:pt x="32411" y="399"/>
                  </a:lnTo>
                  <a:lnTo>
                    <a:pt x="32259" y="285"/>
                  </a:lnTo>
                  <a:lnTo>
                    <a:pt x="32107" y="190"/>
                  </a:lnTo>
                  <a:lnTo>
                    <a:pt x="31936" y="115"/>
                  </a:lnTo>
                  <a:lnTo>
                    <a:pt x="31727" y="58"/>
                  </a:lnTo>
                  <a:lnTo>
                    <a:pt x="31500" y="20"/>
                  </a:lnTo>
                  <a:lnTo>
                    <a:pt x="31253" y="1"/>
                  </a:lnTo>
                  <a:lnTo>
                    <a:pt x="31253" y="1"/>
                  </a:lnTo>
                  <a:lnTo>
                    <a:pt x="30987" y="20"/>
                  </a:lnTo>
                  <a:lnTo>
                    <a:pt x="30779" y="58"/>
                  </a:lnTo>
                  <a:lnTo>
                    <a:pt x="30570" y="115"/>
                  </a:lnTo>
                  <a:lnTo>
                    <a:pt x="30399" y="190"/>
                  </a:lnTo>
                  <a:lnTo>
                    <a:pt x="30228" y="285"/>
                  </a:lnTo>
                  <a:lnTo>
                    <a:pt x="30077" y="399"/>
                  </a:lnTo>
                  <a:lnTo>
                    <a:pt x="29811" y="627"/>
                  </a:lnTo>
                  <a:lnTo>
                    <a:pt x="29526" y="855"/>
                  </a:lnTo>
                  <a:lnTo>
                    <a:pt x="29374" y="950"/>
                  </a:lnTo>
                  <a:lnTo>
                    <a:pt x="29223" y="1044"/>
                  </a:lnTo>
                  <a:lnTo>
                    <a:pt x="29052" y="1120"/>
                  </a:lnTo>
                  <a:lnTo>
                    <a:pt x="28843" y="1196"/>
                  </a:lnTo>
                  <a:lnTo>
                    <a:pt x="28615" y="1234"/>
                  </a:lnTo>
                  <a:lnTo>
                    <a:pt x="28369" y="1234"/>
                  </a:lnTo>
                  <a:lnTo>
                    <a:pt x="28369" y="1234"/>
                  </a:lnTo>
                  <a:lnTo>
                    <a:pt x="28122" y="1234"/>
                  </a:lnTo>
                  <a:lnTo>
                    <a:pt x="27894" y="1196"/>
                  </a:lnTo>
                  <a:lnTo>
                    <a:pt x="27686" y="1120"/>
                  </a:lnTo>
                  <a:lnTo>
                    <a:pt x="27515" y="1044"/>
                  </a:lnTo>
                  <a:lnTo>
                    <a:pt x="27344" y="950"/>
                  </a:lnTo>
                  <a:lnTo>
                    <a:pt x="27192" y="855"/>
                  </a:lnTo>
                  <a:lnTo>
                    <a:pt x="26927" y="627"/>
                  </a:lnTo>
                  <a:lnTo>
                    <a:pt x="26642" y="399"/>
                  </a:lnTo>
                  <a:lnTo>
                    <a:pt x="26509" y="285"/>
                  </a:lnTo>
                  <a:lnTo>
                    <a:pt x="26338" y="190"/>
                  </a:lnTo>
                  <a:lnTo>
                    <a:pt x="26168" y="115"/>
                  </a:lnTo>
                  <a:lnTo>
                    <a:pt x="25959" y="58"/>
                  </a:lnTo>
                  <a:lnTo>
                    <a:pt x="25731" y="20"/>
                  </a:lnTo>
                  <a:lnTo>
                    <a:pt x="25484" y="1"/>
                  </a:lnTo>
                  <a:lnTo>
                    <a:pt x="25484" y="1"/>
                  </a:lnTo>
                  <a:lnTo>
                    <a:pt x="25238" y="20"/>
                  </a:lnTo>
                  <a:lnTo>
                    <a:pt x="25010" y="58"/>
                  </a:lnTo>
                  <a:lnTo>
                    <a:pt x="24820" y="115"/>
                  </a:lnTo>
                  <a:lnTo>
                    <a:pt x="24650" y="190"/>
                  </a:lnTo>
                  <a:lnTo>
                    <a:pt x="24479" y="285"/>
                  </a:lnTo>
                  <a:lnTo>
                    <a:pt x="24346" y="380"/>
                  </a:lnTo>
                  <a:lnTo>
                    <a:pt x="24061" y="608"/>
                  </a:lnTo>
                  <a:lnTo>
                    <a:pt x="23796" y="817"/>
                  </a:lnTo>
                  <a:lnTo>
                    <a:pt x="23663" y="931"/>
                  </a:lnTo>
                  <a:lnTo>
                    <a:pt x="23511" y="1025"/>
                  </a:lnTo>
                  <a:lnTo>
                    <a:pt x="23340" y="1101"/>
                  </a:lnTo>
                  <a:lnTo>
                    <a:pt x="23150" y="1177"/>
                  </a:lnTo>
                  <a:lnTo>
                    <a:pt x="22942" y="1215"/>
                  </a:lnTo>
                  <a:lnTo>
                    <a:pt x="22695" y="1234"/>
                  </a:lnTo>
                  <a:lnTo>
                    <a:pt x="22695" y="1234"/>
                  </a:lnTo>
                  <a:lnTo>
                    <a:pt x="22695" y="1234"/>
                  </a:lnTo>
                  <a:lnTo>
                    <a:pt x="22467" y="1215"/>
                  </a:lnTo>
                  <a:lnTo>
                    <a:pt x="22259" y="1158"/>
                  </a:lnTo>
                  <a:lnTo>
                    <a:pt x="22069" y="1101"/>
                  </a:lnTo>
                  <a:lnTo>
                    <a:pt x="21917" y="1025"/>
                  </a:lnTo>
                  <a:lnTo>
                    <a:pt x="21765" y="931"/>
                  </a:lnTo>
                  <a:lnTo>
                    <a:pt x="21613" y="817"/>
                  </a:lnTo>
                  <a:lnTo>
                    <a:pt x="21348" y="589"/>
                  </a:lnTo>
                  <a:lnTo>
                    <a:pt x="21082" y="380"/>
                  </a:lnTo>
                  <a:lnTo>
                    <a:pt x="20930" y="285"/>
                  </a:lnTo>
                  <a:lnTo>
                    <a:pt x="20778" y="190"/>
                  </a:lnTo>
                  <a:lnTo>
                    <a:pt x="20608" y="115"/>
                  </a:lnTo>
                  <a:lnTo>
                    <a:pt x="20399" y="58"/>
                  </a:lnTo>
                  <a:lnTo>
                    <a:pt x="20190" y="20"/>
                  </a:lnTo>
                  <a:lnTo>
                    <a:pt x="19944" y="1"/>
                  </a:lnTo>
                  <a:lnTo>
                    <a:pt x="19944" y="1"/>
                  </a:lnTo>
                  <a:lnTo>
                    <a:pt x="19678" y="20"/>
                  </a:lnTo>
                  <a:lnTo>
                    <a:pt x="19450" y="58"/>
                  </a:lnTo>
                  <a:lnTo>
                    <a:pt x="19260" y="115"/>
                  </a:lnTo>
                  <a:lnTo>
                    <a:pt x="19090" y="190"/>
                  </a:lnTo>
                  <a:lnTo>
                    <a:pt x="18919" y="285"/>
                  </a:lnTo>
                  <a:lnTo>
                    <a:pt x="18767" y="399"/>
                  </a:lnTo>
                  <a:lnTo>
                    <a:pt x="18501" y="627"/>
                  </a:lnTo>
                  <a:lnTo>
                    <a:pt x="18217" y="855"/>
                  </a:lnTo>
                  <a:lnTo>
                    <a:pt x="18065" y="950"/>
                  </a:lnTo>
                  <a:lnTo>
                    <a:pt x="17913" y="1044"/>
                  </a:lnTo>
                  <a:lnTo>
                    <a:pt x="17742" y="1120"/>
                  </a:lnTo>
                  <a:lnTo>
                    <a:pt x="17534" y="1196"/>
                  </a:lnTo>
                  <a:lnTo>
                    <a:pt x="17306" y="1234"/>
                  </a:lnTo>
                  <a:lnTo>
                    <a:pt x="17059" y="1234"/>
                  </a:lnTo>
                  <a:lnTo>
                    <a:pt x="17059" y="1234"/>
                  </a:lnTo>
                  <a:lnTo>
                    <a:pt x="16794" y="1234"/>
                  </a:lnTo>
                  <a:lnTo>
                    <a:pt x="16585" y="1196"/>
                  </a:lnTo>
                  <a:lnTo>
                    <a:pt x="16376" y="1120"/>
                  </a:lnTo>
                  <a:lnTo>
                    <a:pt x="16205" y="1044"/>
                  </a:lnTo>
                  <a:lnTo>
                    <a:pt x="16035" y="950"/>
                  </a:lnTo>
                  <a:lnTo>
                    <a:pt x="15883" y="855"/>
                  </a:lnTo>
                  <a:lnTo>
                    <a:pt x="15617" y="627"/>
                  </a:lnTo>
                  <a:lnTo>
                    <a:pt x="15332" y="399"/>
                  </a:lnTo>
                  <a:lnTo>
                    <a:pt x="15181" y="285"/>
                  </a:lnTo>
                  <a:lnTo>
                    <a:pt x="15029" y="190"/>
                  </a:lnTo>
                  <a:lnTo>
                    <a:pt x="14858" y="115"/>
                  </a:lnTo>
                  <a:lnTo>
                    <a:pt x="14649" y="58"/>
                  </a:lnTo>
                  <a:lnTo>
                    <a:pt x="14422" y="20"/>
                  </a:lnTo>
                  <a:lnTo>
                    <a:pt x="14175" y="1"/>
                  </a:lnTo>
                  <a:lnTo>
                    <a:pt x="14175" y="1"/>
                  </a:lnTo>
                  <a:lnTo>
                    <a:pt x="13909" y="20"/>
                  </a:lnTo>
                  <a:lnTo>
                    <a:pt x="13700" y="58"/>
                  </a:lnTo>
                  <a:lnTo>
                    <a:pt x="13492" y="115"/>
                  </a:lnTo>
                  <a:lnTo>
                    <a:pt x="13321" y="190"/>
                  </a:lnTo>
                  <a:lnTo>
                    <a:pt x="13150" y="285"/>
                  </a:lnTo>
                  <a:lnTo>
                    <a:pt x="12998" y="399"/>
                  </a:lnTo>
                  <a:lnTo>
                    <a:pt x="12733" y="627"/>
                  </a:lnTo>
                  <a:lnTo>
                    <a:pt x="12448" y="855"/>
                  </a:lnTo>
                  <a:lnTo>
                    <a:pt x="12315" y="950"/>
                  </a:lnTo>
                  <a:lnTo>
                    <a:pt x="12144" y="1044"/>
                  </a:lnTo>
                  <a:lnTo>
                    <a:pt x="11974" y="1120"/>
                  </a:lnTo>
                  <a:lnTo>
                    <a:pt x="11765" y="1196"/>
                  </a:lnTo>
                  <a:lnTo>
                    <a:pt x="11537" y="1234"/>
                  </a:lnTo>
                  <a:lnTo>
                    <a:pt x="11291" y="1234"/>
                  </a:lnTo>
                  <a:lnTo>
                    <a:pt x="11291" y="1234"/>
                  </a:lnTo>
                  <a:lnTo>
                    <a:pt x="11044" y="1234"/>
                  </a:lnTo>
                  <a:lnTo>
                    <a:pt x="10816" y="1196"/>
                  </a:lnTo>
                  <a:lnTo>
                    <a:pt x="10607" y="1120"/>
                  </a:lnTo>
                  <a:lnTo>
                    <a:pt x="10437" y="1044"/>
                  </a:lnTo>
                  <a:lnTo>
                    <a:pt x="10266" y="950"/>
                  </a:lnTo>
                  <a:lnTo>
                    <a:pt x="10133" y="855"/>
                  </a:lnTo>
                  <a:lnTo>
                    <a:pt x="9848" y="627"/>
                  </a:lnTo>
                  <a:lnTo>
                    <a:pt x="9564" y="399"/>
                  </a:lnTo>
                  <a:lnTo>
                    <a:pt x="9431" y="285"/>
                  </a:lnTo>
                  <a:lnTo>
                    <a:pt x="9260" y="190"/>
                  </a:lnTo>
                  <a:lnTo>
                    <a:pt x="9089" y="115"/>
                  </a:lnTo>
                  <a:lnTo>
                    <a:pt x="8881" y="58"/>
                  </a:lnTo>
                  <a:lnTo>
                    <a:pt x="8653" y="20"/>
                  </a:lnTo>
                  <a:lnTo>
                    <a:pt x="8406" y="1"/>
                  </a:lnTo>
                  <a:lnTo>
                    <a:pt x="8406" y="1"/>
                  </a:lnTo>
                  <a:lnTo>
                    <a:pt x="8160" y="20"/>
                  </a:lnTo>
                  <a:lnTo>
                    <a:pt x="7932" y="58"/>
                  </a:lnTo>
                  <a:lnTo>
                    <a:pt x="7723" y="115"/>
                  </a:lnTo>
                  <a:lnTo>
                    <a:pt x="7552" y="190"/>
                  </a:lnTo>
                  <a:lnTo>
                    <a:pt x="7382" y="285"/>
                  </a:lnTo>
                  <a:lnTo>
                    <a:pt x="7249" y="399"/>
                  </a:lnTo>
                  <a:lnTo>
                    <a:pt x="6964" y="627"/>
                  </a:lnTo>
                  <a:lnTo>
                    <a:pt x="6698" y="855"/>
                  </a:lnTo>
                  <a:lnTo>
                    <a:pt x="6547" y="950"/>
                  </a:lnTo>
                  <a:lnTo>
                    <a:pt x="6376" y="1044"/>
                  </a:lnTo>
                  <a:lnTo>
                    <a:pt x="6205" y="1120"/>
                  </a:lnTo>
                  <a:lnTo>
                    <a:pt x="5996" y="1196"/>
                  </a:lnTo>
                  <a:lnTo>
                    <a:pt x="5788" y="1234"/>
                  </a:lnTo>
                  <a:lnTo>
                    <a:pt x="5522" y="1234"/>
                  </a:lnTo>
                  <a:lnTo>
                    <a:pt x="5522" y="1234"/>
                  </a:lnTo>
                  <a:lnTo>
                    <a:pt x="5275" y="1234"/>
                  </a:lnTo>
                  <a:lnTo>
                    <a:pt x="5048" y="1196"/>
                  </a:lnTo>
                  <a:lnTo>
                    <a:pt x="4839" y="1120"/>
                  </a:lnTo>
                  <a:lnTo>
                    <a:pt x="4668" y="1044"/>
                  </a:lnTo>
                  <a:lnTo>
                    <a:pt x="4516" y="950"/>
                  </a:lnTo>
                  <a:lnTo>
                    <a:pt x="4364" y="855"/>
                  </a:lnTo>
                  <a:lnTo>
                    <a:pt x="4080" y="627"/>
                  </a:lnTo>
                  <a:lnTo>
                    <a:pt x="3814" y="399"/>
                  </a:lnTo>
                  <a:lnTo>
                    <a:pt x="3662" y="285"/>
                  </a:lnTo>
                  <a:lnTo>
                    <a:pt x="3492" y="190"/>
                  </a:lnTo>
                  <a:lnTo>
                    <a:pt x="3321" y="115"/>
                  </a:lnTo>
                  <a:lnTo>
                    <a:pt x="3112" y="58"/>
                  </a:lnTo>
                  <a:lnTo>
                    <a:pt x="2903" y="20"/>
                  </a:lnTo>
                  <a:lnTo>
                    <a:pt x="2638" y="1"/>
                  </a:lnTo>
                  <a:lnTo>
                    <a:pt x="2638" y="1"/>
                  </a:lnTo>
                  <a:lnTo>
                    <a:pt x="2410" y="20"/>
                  </a:lnTo>
                  <a:lnTo>
                    <a:pt x="2182" y="58"/>
                  </a:lnTo>
                  <a:lnTo>
                    <a:pt x="1992" y="115"/>
                  </a:lnTo>
                  <a:lnTo>
                    <a:pt x="1822" y="172"/>
                  </a:lnTo>
                  <a:lnTo>
                    <a:pt x="1670" y="266"/>
                  </a:lnTo>
                  <a:lnTo>
                    <a:pt x="1537" y="361"/>
                  </a:lnTo>
                  <a:lnTo>
                    <a:pt x="1271" y="570"/>
                  </a:lnTo>
                  <a:lnTo>
                    <a:pt x="1006" y="779"/>
                  </a:lnTo>
                  <a:lnTo>
                    <a:pt x="873" y="893"/>
                  </a:lnTo>
                  <a:lnTo>
                    <a:pt x="740" y="987"/>
                  </a:lnTo>
                  <a:lnTo>
                    <a:pt x="569" y="1063"/>
                  </a:lnTo>
                  <a:lnTo>
                    <a:pt x="398" y="1139"/>
                  </a:lnTo>
                  <a:lnTo>
                    <a:pt x="209" y="1196"/>
                  </a:lnTo>
                  <a:lnTo>
                    <a:pt x="0" y="1234"/>
                  </a:lnTo>
                  <a:lnTo>
                    <a:pt x="0" y="3094"/>
                  </a:lnTo>
                  <a:lnTo>
                    <a:pt x="0" y="3094"/>
                  </a:lnTo>
                  <a:lnTo>
                    <a:pt x="247" y="3075"/>
                  </a:lnTo>
                  <a:lnTo>
                    <a:pt x="474" y="3037"/>
                  </a:lnTo>
                  <a:lnTo>
                    <a:pt x="664" y="2980"/>
                  </a:lnTo>
                  <a:lnTo>
                    <a:pt x="854" y="2904"/>
                  </a:lnTo>
                  <a:lnTo>
                    <a:pt x="1006" y="2809"/>
                  </a:lnTo>
                  <a:lnTo>
                    <a:pt x="1158" y="2695"/>
                  </a:lnTo>
                  <a:lnTo>
                    <a:pt x="1423" y="2468"/>
                  </a:lnTo>
                  <a:lnTo>
                    <a:pt x="1708" y="2240"/>
                  </a:lnTo>
                  <a:lnTo>
                    <a:pt x="1860" y="2145"/>
                  </a:lnTo>
                  <a:lnTo>
                    <a:pt x="2011" y="2050"/>
                  </a:lnTo>
                  <a:lnTo>
                    <a:pt x="2201" y="1974"/>
                  </a:lnTo>
                  <a:lnTo>
                    <a:pt x="2391" y="1917"/>
                  </a:lnTo>
                  <a:lnTo>
                    <a:pt x="2619" y="1879"/>
                  </a:lnTo>
                  <a:lnTo>
                    <a:pt x="2865" y="1860"/>
                  </a:lnTo>
                  <a:lnTo>
                    <a:pt x="2865" y="1860"/>
                  </a:lnTo>
                  <a:lnTo>
                    <a:pt x="3131" y="1879"/>
                  </a:lnTo>
                  <a:lnTo>
                    <a:pt x="3340" y="1917"/>
                  </a:lnTo>
                  <a:lnTo>
                    <a:pt x="3548" y="1974"/>
                  </a:lnTo>
                  <a:lnTo>
                    <a:pt x="3719" y="2050"/>
                  </a:lnTo>
                  <a:lnTo>
                    <a:pt x="3890" y="2145"/>
                  </a:lnTo>
                  <a:lnTo>
                    <a:pt x="4042" y="2259"/>
                  </a:lnTo>
                  <a:lnTo>
                    <a:pt x="4307" y="2468"/>
                  </a:lnTo>
                  <a:lnTo>
                    <a:pt x="4592" y="2695"/>
                  </a:lnTo>
                  <a:lnTo>
                    <a:pt x="4725" y="2809"/>
                  </a:lnTo>
                  <a:lnTo>
                    <a:pt x="4896" y="2904"/>
                  </a:lnTo>
                  <a:lnTo>
                    <a:pt x="5067" y="2980"/>
                  </a:lnTo>
                  <a:lnTo>
                    <a:pt x="5275" y="3037"/>
                  </a:lnTo>
                  <a:lnTo>
                    <a:pt x="5503" y="3075"/>
                  </a:lnTo>
                  <a:lnTo>
                    <a:pt x="5750" y="3094"/>
                  </a:lnTo>
                  <a:lnTo>
                    <a:pt x="5750" y="3094"/>
                  </a:lnTo>
                  <a:lnTo>
                    <a:pt x="5996" y="3075"/>
                  </a:lnTo>
                  <a:lnTo>
                    <a:pt x="6224" y="3037"/>
                  </a:lnTo>
                  <a:lnTo>
                    <a:pt x="6433" y="2980"/>
                  </a:lnTo>
                  <a:lnTo>
                    <a:pt x="6604" y="2904"/>
                  </a:lnTo>
                  <a:lnTo>
                    <a:pt x="6774" y="2809"/>
                  </a:lnTo>
                  <a:lnTo>
                    <a:pt x="6907" y="2695"/>
                  </a:lnTo>
                  <a:lnTo>
                    <a:pt x="7192" y="2468"/>
                  </a:lnTo>
                  <a:lnTo>
                    <a:pt x="7476" y="2259"/>
                  </a:lnTo>
                  <a:lnTo>
                    <a:pt x="7609" y="2145"/>
                  </a:lnTo>
                  <a:lnTo>
                    <a:pt x="7780" y="2050"/>
                  </a:lnTo>
                  <a:lnTo>
                    <a:pt x="7951" y="1974"/>
                  </a:lnTo>
                  <a:lnTo>
                    <a:pt x="8160" y="1917"/>
                  </a:lnTo>
                  <a:lnTo>
                    <a:pt x="8387" y="1879"/>
                  </a:lnTo>
                  <a:lnTo>
                    <a:pt x="8634" y="1860"/>
                  </a:lnTo>
                  <a:lnTo>
                    <a:pt x="8634" y="1860"/>
                  </a:lnTo>
                  <a:lnTo>
                    <a:pt x="8881" y="1879"/>
                  </a:lnTo>
                  <a:lnTo>
                    <a:pt x="9108" y="1917"/>
                  </a:lnTo>
                  <a:lnTo>
                    <a:pt x="9317" y="1974"/>
                  </a:lnTo>
                  <a:lnTo>
                    <a:pt x="9488" y="2050"/>
                  </a:lnTo>
                  <a:lnTo>
                    <a:pt x="9659" y="2145"/>
                  </a:lnTo>
                  <a:lnTo>
                    <a:pt x="9791" y="2259"/>
                  </a:lnTo>
                  <a:lnTo>
                    <a:pt x="10076" y="2468"/>
                  </a:lnTo>
                  <a:lnTo>
                    <a:pt x="10342" y="2695"/>
                  </a:lnTo>
                  <a:lnTo>
                    <a:pt x="10494" y="2809"/>
                  </a:lnTo>
                  <a:lnTo>
                    <a:pt x="10664" y="2904"/>
                  </a:lnTo>
                  <a:lnTo>
                    <a:pt x="10835" y="2980"/>
                  </a:lnTo>
                  <a:lnTo>
                    <a:pt x="11044" y="3037"/>
                  </a:lnTo>
                  <a:lnTo>
                    <a:pt x="11253" y="3075"/>
                  </a:lnTo>
                  <a:lnTo>
                    <a:pt x="11518" y="3094"/>
                  </a:lnTo>
                  <a:lnTo>
                    <a:pt x="11518" y="3094"/>
                  </a:lnTo>
                  <a:lnTo>
                    <a:pt x="11765" y="3075"/>
                  </a:lnTo>
                  <a:lnTo>
                    <a:pt x="11993" y="3037"/>
                  </a:lnTo>
                  <a:lnTo>
                    <a:pt x="12201" y="2980"/>
                  </a:lnTo>
                  <a:lnTo>
                    <a:pt x="12372" y="2904"/>
                  </a:lnTo>
                  <a:lnTo>
                    <a:pt x="12524" y="2809"/>
                  </a:lnTo>
                  <a:lnTo>
                    <a:pt x="12676" y="2695"/>
                  </a:lnTo>
                  <a:lnTo>
                    <a:pt x="12960" y="2468"/>
                  </a:lnTo>
                  <a:lnTo>
                    <a:pt x="13226" y="2259"/>
                  </a:lnTo>
                  <a:lnTo>
                    <a:pt x="13378" y="2145"/>
                  </a:lnTo>
                  <a:lnTo>
                    <a:pt x="13549" y="2050"/>
                  </a:lnTo>
                  <a:lnTo>
                    <a:pt x="13719" y="1974"/>
                  </a:lnTo>
                  <a:lnTo>
                    <a:pt x="13928" y="1917"/>
                  </a:lnTo>
                  <a:lnTo>
                    <a:pt x="14137" y="1879"/>
                  </a:lnTo>
                  <a:lnTo>
                    <a:pt x="14403" y="1860"/>
                  </a:lnTo>
                  <a:lnTo>
                    <a:pt x="14403" y="1860"/>
                  </a:lnTo>
                  <a:lnTo>
                    <a:pt x="14649" y="1879"/>
                  </a:lnTo>
                  <a:lnTo>
                    <a:pt x="14858" y="1917"/>
                  </a:lnTo>
                  <a:lnTo>
                    <a:pt x="15067" y="1974"/>
                  </a:lnTo>
                  <a:lnTo>
                    <a:pt x="15238" y="2050"/>
                  </a:lnTo>
                  <a:lnTo>
                    <a:pt x="15389" y="2126"/>
                  </a:lnTo>
                  <a:lnTo>
                    <a:pt x="15541" y="2240"/>
                  </a:lnTo>
                  <a:lnTo>
                    <a:pt x="15807" y="2449"/>
                  </a:lnTo>
                  <a:lnTo>
                    <a:pt x="16072" y="2676"/>
                  </a:lnTo>
                  <a:lnTo>
                    <a:pt x="16224" y="2771"/>
                  </a:lnTo>
                  <a:lnTo>
                    <a:pt x="16376" y="2866"/>
                  </a:lnTo>
                  <a:lnTo>
                    <a:pt x="16528" y="2961"/>
                  </a:lnTo>
                  <a:lnTo>
                    <a:pt x="16718" y="3018"/>
                  </a:lnTo>
                  <a:lnTo>
                    <a:pt x="16926" y="3056"/>
                  </a:lnTo>
                  <a:lnTo>
                    <a:pt x="17154" y="3094"/>
                  </a:lnTo>
                  <a:lnTo>
                    <a:pt x="17154" y="3094"/>
                  </a:lnTo>
                  <a:lnTo>
                    <a:pt x="17154" y="3094"/>
                  </a:lnTo>
                  <a:lnTo>
                    <a:pt x="17401" y="3075"/>
                  </a:lnTo>
                  <a:lnTo>
                    <a:pt x="17610" y="3018"/>
                  </a:lnTo>
                  <a:lnTo>
                    <a:pt x="17799" y="2961"/>
                  </a:lnTo>
                  <a:lnTo>
                    <a:pt x="17970" y="2866"/>
                  </a:lnTo>
                  <a:lnTo>
                    <a:pt x="18122" y="2771"/>
                  </a:lnTo>
                  <a:lnTo>
                    <a:pt x="18255" y="2676"/>
                  </a:lnTo>
                  <a:lnTo>
                    <a:pt x="18520" y="2449"/>
                  </a:lnTo>
                  <a:lnTo>
                    <a:pt x="18805" y="2240"/>
                  </a:lnTo>
                  <a:lnTo>
                    <a:pt x="18938" y="2126"/>
                  </a:lnTo>
                  <a:lnTo>
                    <a:pt x="19109" y="2050"/>
                  </a:lnTo>
                  <a:lnTo>
                    <a:pt x="19279" y="1974"/>
                  </a:lnTo>
                  <a:lnTo>
                    <a:pt x="19469" y="1917"/>
                  </a:lnTo>
                  <a:lnTo>
                    <a:pt x="19697" y="1879"/>
                  </a:lnTo>
                  <a:lnTo>
                    <a:pt x="19944" y="1860"/>
                  </a:lnTo>
                  <a:lnTo>
                    <a:pt x="19944" y="1860"/>
                  </a:lnTo>
                  <a:lnTo>
                    <a:pt x="20190" y="1879"/>
                  </a:lnTo>
                  <a:lnTo>
                    <a:pt x="20418" y="1917"/>
                  </a:lnTo>
                  <a:lnTo>
                    <a:pt x="20627" y="1974"/>
                  </a:lnTo>
                  <a:lnTo>
                    <a:pt x="20797" y="2050"/>
                  </a:lnTo>
                  <a:lnTo>
                    <a:pt x="20968" y="2145"/>
                  </a:lnTo>
                  <a:lnTo>
                    <a:pt x="21120" y="2259"/>
                  </a:lnTo>
                  <a:lnTo>
                    <a:pt x="21386" y="2468"/>
                  </a:lnTo>
                  <a:lnTo>
                    <a:pt x="21670" y="2695"/>
                  </a:lnTo>
                  <a:lnTo>
                    <a:pt x="21803" y="2809"/>
                  </a:lnTo>
                  <a:lnTo>
                    <a:pt x="21974" y="2904"/>
                  </a:lnTo>
                  <a:lnTo>
                    <a:pt x="22145" y="2980"/>
                  </a:lnTo>
                  <a:lnTo>
                    <a:pt x="22353" y="3037"/>
                  </a:lnTo>
                  <a:lnTo>
                    <a:pt x="22581" y="3075"/>
                  </a:lnTo>
                  <a:lnTo>
                    <a:pt x="22828" y="3094"/>
                  </a:lnTo>
                  <a:lnTo>
                    <a:pt x="22828" y="3094"/>
                  </a:lnTo>
                  <a:lnTo>
                    <a:pt x="23075" y="3075"/>
                  </a:lnTo>
                  <a:lnTo>
                    <a:pt x="23302" y="3037"/>
                  </a:lnTo>
                  <a:lnTo>
                    <a:pt x="23511" y="2980"/>
                  </a:lnTo>
                  <a:lnTo>
                    <a:pt x="23682" y="2904"/>
                  </a:lnTo>
                  <a:lnTo>
                    <a:pt x="23853" y="2809"/>
                  </a:lnTo>
                  <a:lnTo>
                    <a:pt x="23985" y="2695"/>
                  </a:lnTo>
                  <a:lnTo>
                    <a:pt x="24270" y="2468"/>
                  </a:lnTo>
                  <a:lnTo>
                    <a:pt x="24536" y="2259"/>
                  </a:lnTo>
                  <a:lnTo>
                    <a:pt x="24687" y="2145"/>
                  </a:lnTo>
                  <a:lnTo>
                    <a:pt x="24858" y="2050"/>
                  </a:lnTo>
                  <a:lnTo>
                    <a:pt x="25029" y="1974"/>
                  </a:lnTo>
                  <a:lnTo>
                    <a:pt x="25238" y="1917"/>
                  </a:lnTo>
                  <a:lnTo>
                    <a:pt x="25465" y="1879"/>
                  </a:lnTo>
                  <a:lnTo>
                    <a:pt x="25712" y="1860"/>
                  </a:lnTo>
                  <a:lnTo>
                    <a:pt x="25712" y="1860"/>
                  </a:lnTo>
                  <a:lnTo>
                    <a:pt x="25959" y="1879"/>
                  </a:lnTo>
                  <a:lnTo>
                    <a:pt x="26187" y="1917"/>
                  </a:lnTo>
                  <a:lnTo>
                    <a:pt x="26395" y="1974"/>
                  </a:lnTo>
                  <a:lnTo>
                    <a:pt x="26566" y="2050"/>
                  </a:lnTo>
                  <a:lnTo>
                    <a:pt x="26718" y="2145"/>
                  </a:lnTo>
                  <a:lnTo>
                    <a:pt x="26870" y="2259"/>
                  </a:lnTo>
                  <a:lnTo>
                    <a:pt x="27154" y="2468"/>
                  </a:lnTo>
                  <a:lnTo>
                    <a:pt x="27420" y="2695"/>
                  </a:lnTo>
                  <a:lnTo>
                    <a:pt x="27572" y="2809"/>
                  </a:lnTo>
                  <a:lnTo>
                    <a:pt x="27743" y="2904"/>
                  </a:lnTo>
                  <a:lnTo>
                    <a:pt x="27913" y="2980"/>
                  </a:lnTo>
                  <a:lnTo>
                    <a:pt x="28122" y="3037"/>
                  </a:lnTo>
                  <a:lnTo>
                    <a:pt x="28331" y="3075"/>
                  </a:lnTo>
                  <a:lnTo>
                    <a:pt x="28596" y="3094"/>
                  </a:lnTo>
                  <a:lnTo>
                    <a:pt x="28596" y="3094"/>
                  </a:lnTo>
                  <a:lnTo>
                    <a:pt x="28843" y="3075"/>
                  </a:lnTo>
                  <a:lnTo>
                    <a:pt x="29071" y="3037"/>
                  </a:lnTo>
                  <a:lnTo>
                    <a:pt x="29280" y="2980"/>
                  </a:lnTo>
                  <a:lnTo>
                    <a:pt x="29450" y="2904"/>
                  </a:lnTo>
                  <a:lnTo>
                    <a:pt x="29602" y="2809"/>
                  </a:lnTo>
                  <a:lnTo>
                    <a:pt x="29754" y="2695"/>
                  </a:lnTo>
                  <a:lnTo>
                    <a:pt x="30039" y="2468"/>
                  </a:lnTo>
                  <a:lnTo>
                    <a:pt x="30304" y="2259"/>
                  </a:lnTo>
                  <a:lnTo>
                    <a:pt x="30456" y="2145"/>
                  </a:lnTo>
                  <a:lnTo>
                    <a:pt x="30627" y="2050"/>
                  </a:lnTo>
                  <a:lnTo>
                    <a:pt x="30798" y="1974"/>
                  </a:lnTo>
                  <a:lnTo>
                    <a:pt x="30987" y="1917"/>
                  </a:lnTo>
                  <a:lnTo>
                    <a:pt x="31215" y="1879"/>
                  </a:lnTo>
                  <a:lnTo>
                    <a:pt x="31481" y="1860"/>
                  </a:lnTo>
                  <a:lnTo>
                    <a:pt x="31481" y="1860"/>
                  </a:lnTo>
                  <a:lnTo>
                    <a:pt x="31727" y="1879"/>
                  </a:lnTo>
                  <a:lnTo>
                    <a:pt x="31955" y="1917"/>
                  </a:lnTo>
                  <a:lnTo>
                    <a:pt x="32145" y="1974"/>
                  </a:lnTo>
                  <a:lnTo>
                    <a:pt x="32335" y="2050"/>
                  </a:lnTo>
                  <a:lnTo>
                    <a:pt x="32486" y="2145"/>
                  </a:lnTo>
                  <a:lnTo>
                    <a:pt x="32638" y="2259"/>
                  </a:lnTo>
                  <a:lnTo>
                    <a:pt x="32923" y="2468"/>
                  </a:lnTo>
                  <a:lnTo>
                    <a:pt x="33189" y="2695"/>
                  </a:lnTo>
                  <a:lnTo>
                    <a:pt x="33340" y="2809"/>
                  </a:lnTo>
                  <a:lnTo>
                    <a:pt x="33511" y="2904"/>
                  </a:lnTo>
                  <a:lnTo>
                    <a:pt x="33682" y="2980"/>
                  </a:lnTo>
                  <a:lnTo>
                    <a:pt x="33872" y="3037"/>
                  </a:lnTo>
                  <a:lnTo>
                    <a:pt x="34099" y="3075"/>
                  </a:lnTo>
                  <a:lnTo>
                    <a:pt x="34365" y="3094"/>
                  </a:lnTo>
                  <a:lnTo>
                    <a:pt x="34365" y="3094"/>
                  </a:lnTo>
                  <a:lnTo>
                    <a:pt x="34612" y="3075"/>
                  </a:lnTo>
                  <a:lnTo>
                    <a:pt x="34839" y="3037"/>
                  </a:lnTo>
                  <a:lnTo>
                    <a:pt x="35029" y="2980"/>
                  </a:lnTo>
                  <a:lnTo>
                    <a:pt x="35219" y="2904"/>
                  </a:lnTo>
                  <a:lnTo>
                    <a:pt x="35371" y="2809"/>
                  </a:lnTo>
                  <a:lnTo>
                    <a:pt x="35523" y="2695"/>
                  </a:lnTo>
                  <a:lnTo>
                    <a:pt x="35807" y="2468"/>
                  </a:lnTo>
                  <a:lnTo>
                    <a:pt x="36073" y="2259"/>
                  </a:lnTo>
                  <a:lnTo>
                    <a:pt x="36225" y="2145"/>
                  </a:lnTo>
                  <a:lnTo>
                    <a:pt x="36377" y="2050"/>
                  </a:lnTo>
                  <a:lnTo>
                    <a:pt x="36566" y="1974"/>
                  </a:lnTo>
                  <a:lnTo>
                    <a:pt x="36756" y="1917"/>
                  </a:lnTo>
                  <a:lnTo>
                    <a:pt x="36984" y="1879"/>
                  </a:lnTo>
                  <a:lnTo>
                    <a:pt x="37249" y="1860"/>
                  </a:lnTo>
                  <a:lnTo>
                    <a:pt x="37249" y="1860"/>
                  </a:lnTo>
                  <a:lnTo>
                    <a:pt x="37496" y="1879"/>
                  </a:lnTo>
                  <a:lnTo>
                    <a:pt x="37705" y="1917"/>
                  </a:lnTo>
                  <a:lnTo>
                    <a:pt x="37895" y="1974"/>
                  </a:lnTo>
                  <a:lnTo>
                    <a:pt x="38084" y="2050"/>
                  </a:lnTo>
                  <a:lnTo>
                    <a:pt x="38236" y="2126"/>
                  </a:lnTo>
                  <a:lnTo>
                    <a:pt x="38388" y="2240"/>
                  </a:lnTo>
                  <a:lnTo>
                    <a:pt x="38654" y="2449"/>
                  </a:lnTo>
                  <a:lnTo>
                    <a:pt x="38919" y="2676"/>
                  </a:lnTo>
                  <a:lnTo>
                    <a:pt x="39052" y="2771"/>
                  </a:lnTo>
                  <a:lnTo>
                    <a:pt x="39204" y="2866"/>
                  </a:lnTo>
                  <a:lnTo>
                    <a:pt x="39375" y="2961"/>
                  </a:lnTo>
                  <a:lnTo>
                    <a:pt x="39564" y="3018"/>
                  </a:lnTo>
                  <a:lnTo>
                    <a:pt x="39773" y="3056"/>
                  </a:lnTo>
                  <a:lnTo>
                    <a:pt x="40001" y="3094"/>
                  </a:lnTo>
                  <a:lnTo>
                    <a:pt x="40001" y="3094"/>
                  </a:lnTo>
                  <a:lnTo>
                    <a:pt x="40001" y="3094"/>
                  </a:lnTo>
                  <a:lnTo>
                    <a:pt x="40248" y="3075"/>
                  </a:lnTo>
                  <a:lnTo>
                    <a:pt x="40456" y="3018"/>
                  </a:lnTo>
                  <a:lnTo>
                    <a:pt x="40646" y="2961"/>
                  </a:lnTo>
                  <a:lnTo>
                    <a:pt x="40817" y="2866"/>
                  </a:lnTo>
                  <a:lnTo>
                    <a:pt x="40969" y="2771"/>
                  </a:lnTo>
                  <a:lnTo>
                    <a:pt x="41101" y="2676"/>
                  </a:lnTo>
                  <a:lnTo>
                    <a:pt x="41367" y="2449"/>
                  </a:lnTo>
                  <a:lnTo>
                    <a:pt x="41633" y="2240"/>
                  </a:lnTo>
                  <a:lnTo>
                    <a:pt x="41785" y="2126"/>
                  </a:lnTo>
                  <a:lnTo>
                    <a:pt x="41955" y="2050"/>
                  </a:lnTo>
                  <a:lnTo>
                    <a:pt x="42126" y="1974"/>
                  </a:lnTo>
                  <a:lnTo>
                    <a:pt x="42316" y="1917"/>
                  </a:lnTo>
                  <a:lnTo>
                    <a:pt x="42544" y="1879"/>
                  </a:lnTo>
                  <a:lnTo>
                    <a:pt x="42790" y="1860"/>
                  </a:lnTo>
                  <a:lnTo>
                    <a:pt x="42790" y="1860"/>
                  </a:lnTo>
                  <a:lnTo>
                    <a:pt x="43037" y="1879"/>
                  </a:lnTo>
                  <a:lnTo>
                    <a:pt x="43265" y="1917"/>
                  </a:lnTo>
                  <a:lnTo>
                    <a:pt x="43473" y="1974"/>
                  </a:lnTo>
                  <a:lnTo>
                    <a:pt x="43644" y="2050"/>
                  </a:lnTo>
                  <a:lnTo>
                    <a:pt x="43796" y="2145"/>
                  </a:lnTo>
                  <a:lnTo>
                    <a:pt x="43948" y="2259"/>
                  </a:lnTo>
                  <a:lnTo>
                    <a:pt x="44232" y="2468"/>
                  </a:lnTo>
                  <a:lnTo>
                    <a:pt x="44498" y="2695"/>
                  </a:lnTo>
                  <a:lnTo>
                    <a:pt x="44650" y="2809"/>
                  </a:lnTo>
                  <a:lnTo>
                    <a:pt x="44821" y="2904"/>
                  </a:lnTo>
                  <a:lnTo>
                    <a:pt x="44992" y="2980"/>
                  </a:lnTo>
                  <a:lnTo>
                    <a:pt x="45200" y="3037"/>
                  </a:lnTo>
                  <a:lnTo>
                    <a:pt x="45409" y="3075"/>
                  </a:lnTo>
                  <a:lnTo>
                    <a:pt x="45675" y="3094"/>
                  </a:lnTo>
                  <a:lnTo>
                    <a:pt x="45675" y="3094"/>
                  </a:lnTo>
                  <a:lnTo>
                    <a:pt x="45921" y="3075"/>
                  </a:lnTo>
                  <a:lnTo>
                    <a:pt x="46149" y="3037"/>
                  </a:lnTo>
                  <a:lnTo>
                    <a:pt x="46339" y="2980"/>
                  </a:lnTo>
                  <a:lnTo>
                    <a:pt x="46529" y="2904"/>
                  </a:lnTo>
                  <a:lnTo>
                    <a:pt x="46680" y="2809"/>
                  </a:lnTo>
                  <a:lnTo>
                    <a:pt x="46832" y="2695"/>
                  </a:lnTo>
                  <a:lnTo>
                    <a:pt x="47117" y="2468"/>
                  </a:lnTo>
                  <a:lnTo>
                    <a:pt x="47382" y="2259"/>
                  </a:lnTo>
                  <a:lnTo>
                    <a:pt x="47534" y="2145"/>
                  </a:lnTo>
                  <a:lnTo>
                    <a:pt x="47705" y="2050"/>
                  </a:lnTo>
                  <a:lnTo>
                    <a:pt x="47876" y="1974"/>
                  </a:lnTo>
                  <a:lnTo>
                    <a:pt x="48066" y="1917"/>
                  </a:lnTo>
                  <a:lnTo>
                    <a:pt x="48293" y="1879"/>
                  </a:lnTo>
                  <a:lnTo>
                    <a:pt x="48559" y="1860"/>
                  </a:lnTo>
                  <a:lnTo>
                    <a:pt x="48559" y="1860"/>
                  </a:lnTo>
                  <a:lnTo>
                    <a:pt x="48806" y="1879"/>
                  </a:lnTo>
                  <a:lnTo>
                    <a:pt x="49033" y="1917"/>
                  </a:lnTo>
                  <a:lnTo>
                    <a:pt x="49223" y="1974"/>
                  </a:lnTo>
                  <a:lnTo>
                    <a:pt x="49413" y="2050"/>
                  </a:lnTo>
                  <a:lnTo>
                    <a:pt x="49565" y="2145"/>
                  </a:lnTo>
                  <a:lnTo>
                    <a:pt x="49716" y="2259"/>
                  </a:lnTo>
                  <a:lnTo>
                    <a:pt x="50001" y="2468"/>
                  </a:lnTo>
                  <a:lnTo>
                    <a:pt x="50267" y="2695"/>
                  </a:lnTo>
                  <a:lnTo>
                    <a:pt x="50419" y="2809"/>
                  </a:lnTo>
                  <a:lnTo>
                    <a:pt x="50570" y="2904"/>
                  </a:lnTo>
                  <a:lnTo>
                    <a:pt x="50760" y="2980"/>
                  </a:lnTo>
                  <a:lnTo>
                    <a:pt x="50950" y="3037"/>
                  </a:lnTo>
                  <a:lnTo>
                    <a:pt x="51178" y="3075"/>
                  </a:lnTo>
                  <a:lnTo>
                    <a:pt x="51443" y="3094"/>
                  </a:lnTo>
                  <a:lnTo>
                    <a:pt x="51443" y="3094"/>
                  </a:lnTo>
                  <a:lnTo>
                    <a:pt x="51690" y="3075"/>
                  </a:lnTo>
                  <a:lnTo>
                    <a:pt x="51918" y="3037"/>
                  </a:lnTo>
                  <a:lnTo>
                    <a:pt x="52107" y="2980"/>
                  </a:lnTo>
                  <a:lnTo>
                    <a:pt x="52297" y="2904"/>
                  </a:lnTo>
                  <a:lnTo>
                    <a:pt x="52449" y="2809"/>
                  </a:lnTo>
                  <a:lnTo>
                    <a:pt x="52601" y="2695"/>
                  </a:lnTo>
                  <a:lnTo>
                    <a:pt x="52885" y="2468"/>
                  </a:lnTo>
                  <a:lnTo>
                    <a:pt x="53151" y="2259"/>
                  </a:lnTo>
                  <a:lnTo>
                    <a:pt x="53303" y="2145"/>
                  </a:lnTo>
                  <a:lnTo>
                    <a:pt x="53455" y="2050"/>
                  </a:lnTo>
                  <a:lnTo>
                    <a:pt x="53644" y="1974"/>
                  </a:lnTo>
                  <a:lnTo>
                    <a:pt x="53834" y="1917"/>
                  </a:lnTo>
                  <a:lnTo>
                    <a:pt x="54062" y="1879"/>
                  </a:lnTo>
                  <a:lnTo>
                    <a:pt x="54309" y="1860"/>
                  </a:lnTo>
                  <a:lnTo>
                    <a:pt x="54309" y="1860"/>
                  </a:lnTo>
                  <a:lnTo>
                    <a:pt x="54574" y="1879"/>
                  </a:lnTo>
                  <a:lnTo>
                    <a:pt x="54802" y="1917"/>
                  </a:lnTo>
                  <a:lnTo>
                    <a:pt x="54992" y="1974"/>
                  </a:lnTo>
                  <a:lnTo>
                    <a:pt x="55181" y="2050"/>
                  </a:lnTo>
                  <a:lnTo>
                    <a:pt x="55333" y="2145"/>
                  </a:lnTo>
                  <a:lnTo>
                    <a:pt x="55485" y="2259"/>
                  </a:lnTo>
                  <a:lnTo>
                    <a:pt x="55751" y="2468"/>
                  </a:lnTo>
                  <a:lnTo>
                    <a:pt x="56035" y="2695"/>
                  </a:lnTo>
                  <a:lnTo>
                    <a:pt x="56187" y="2809"/>
                  </a:lnTo>
                  <a:lnTo>
                    <a:pt x="56339" y="2904"/>
                  </a:lnTo>
                  <a:lnTo>
                    <a:pt x="56529" y="2980"/>
                  </a:lnTo>
                  <a:lnTo>
                    <a:pt x="56719" y="3037"/>
                  </a:lnTo>
                  <a:lnTo>
                    <a:pt x="56946" y="3075"/>
                  </a:lnTo>
                  <a:lnTo>
                    <a:pt x="57193" y="3094"/>
                  </a:lnTo>
                  <a:lnTo>
                    <a:pt x="57193" y="3094"/>
                  </a:lnTo>
                  <a:lnTo>
                    <a:pt x="57459" y="3075"/>
                  </a:lnTo>
                  <a:lnTo>
                    <a:pt x="57686" y="3037"/>
                  </a:lnTo>
                  <a:lnTo>
                    <a:pt x="57876" y="2980"/>
                  </a:lnTo>
                  <a:lnTo>
                    <a:pt x="58047" y="2904"/>
                  </a:lnTo>
                  <a:lnTo>
                    <a:pt x="58218" y="2809"/>
                  </a:lnTo>
                  <a:lnTo>
                    <a:pt x="58369" y="2695"/>
                  </a:lnTo>
                  <a:lnTo>
                    <a:pt x="58635" y="2468"/>
                  </a:lnTo>
                  <a:lnTo>
                    <a:pt x="58920" y="2259"/>
                  </a:lnTo>
                  <a:lnTo>
                    <a:pt x="59072" y="2145"/>
                  </a:lnTo>
                  <a:lnTo>
                    <a:pt x="59223" y="2050"/>
                  </a:lnTo>
                  <a:lnTo>
                    <a:pt x="59413" y="1974"/>
                  </a:lnTo>
                  <a:lnTo>
                    <a:pt x="59603" y="1917"/>
                  </a:lnTo>
                  <a:lnTo>
                    <a:pt x="59831" y="1879"/>
                  </a:lnTo>
                  <a:lnTo>
                    <a:pt x="60077" y="1860"/>
                  </a:lnTo>
                  <a:lnTo>
                    <a:pt x="60077" y="1860"/>
                  </a:lnTo>
                  <a:lnTo>
                    <a:pt x="60324" y="1879"/>
                  </a:lnTo>
                  <a:lnTo>
                    <a:pt x="60552" y="1917"/>
                  </a:lnTo>
                  <a:lnTo>
                    <a:pt x="60741" y="1974"/>
                  </a:lnTo>
                  <a:lnTo>
                    <a:pt x="60912" y="2050"/>
                  </a:lnTo>
                  <a:lnTo>
                    <a:pt x="61083" y="2126"/>
                  </a:lnTo>
                  <a:lnTo>
                    <a:pt x="61216" y="2240"/>
                  </a:lnTo>
                  <a:lnTo>
                    <a:pt x="61500" y="2449"/>
                  </a:lnTo>
                  <a:lnTo>
                    <a:pt x="61766" y="2676"/>
                  </a:lnTo>
                  <a:lnTo>
                    <a:pt x="61899" y="2771"/>
                  </a:lnTo>
                  <a:lnTo>
                    <a:pt x="62051" y="2866"/>
                  </a:lnTo>
                  <a:lnTo>
                    <a:pt x="62222" y="2961"/>
                  </a:lnTo>
                  <a:lnTo>
                    <a:pt x="62411" y="3018"/>
                  </a:lnTo>
                  <a:lnTo>
                    <a:pt x="62620" y="3056"/>
                  </a:lnTo>
                  <a:lnTo>
                    <a:pt x="62848" y="3094"/>
                  </a:lnTo>
                  <a:lnTo>
                    <a:pt x="62848" y="3094"/>
                  </a:lnTo>
                  <a:lnTo>
                    <a:pt x="62848" y="3094"/>
                  </a:lnTo>
                  <a:lnTo>
                    <a:pt x="63075" y="3075"/>
                  </a:lnTo>
                  <a:lnTo>
                    <a:pt x="63303" y="3018"/>
                  </a:lnTo>
                  <a:lnTo>
                    <a:pt x="63474" y="2961"/>
                  </a:lnTo>
                  <a:lnTo>
                    <a:pt x="63645" y="2866"/>
                  </a:lnTo>
                  <a:lnTo>
                    <a:pt x="63796" y="2771"/>
                  </a:lnTo>
                  <a:lnTo>
                    <a:pt x="63948" y="2676"/>
                  </a:lnTo>
                  <a:lnTo>
                    <a:pt x="64214" y="2449"/>
                  </a:lnTo>
                  <a:lnTo>
                    <a:pt x="64480" y="2240"/>
                  </a:lnTo>
                  <a:lnTo>
                    <a:pt x="64631" y="2126"/>
                  </a:lnTo>
                  <a:lnTo>
                    <a:pt x="64783" y="2050"/>
                  </a:lnTo>
                  <a:lnTo>
                    <a:pt x="64973" y="1974"/>
                  </a:lnTo>
                  <a:lnTo>
                    <a:pt x="65163" y="1917"/>
                  </a:lnTo>
                  <a:lnTo>
                    <a:pt x="65390" y="1879"/>
                  </a:lnTo>
                  <a:lnTo>
                    <a:pt x="65637" y="1860"/>
                  </a:lnTo>
                  <a:lnTo>
                    <a:pt x="65637" y="1860"/>
                  </a:lnTo>
                  <a:lnTo>
                    <a:pt x="65884" y="1879"/>
                  </a:lnTo>
                  <a:lnTo>
                    <a:pt x="66112" y="1917"/>
                  </a:lnTo>
                  <a:lnTo>
                    <a:pt x="66301" y="1974"/>
                  </a:lnTo>
                  <a:lnTo>
                    <a:pt x="66491" y="2050"/>
                  </a:lnTo>
                  <a:lnTo>
                    <a:pt x="66643" y="2145"/>
                  </a:lnTo>
                  <a:lnTo>
                    <a:pt x="66795" y="2259"/>
                  </a:lnTo>
                  <a:lnTo>
                    <a:pt x="67079" y="2468"/>
                  </a:lnTo>
                  <a:lnTo>
                    <a:pt x="67345" y="2695"/>
                  </a:lnTo>
                  <a:lnTo>
                    <a:pt x="67497" y="2809"/>
                  </a:lnTo>
                  <a:lnTo>
                    <a:pt x="67649" y="2904"/>
                  </a:lnTo>
                  <a:lnTo>
                    <a:pt x="67838" y="2980"/>
                  </a:lnTo>
                  <a:lnTo>
                    <a:pt x="68028" y="3037"/>
                  </a:lnTo>
                  <a:lnTo>
                    <a:pt x="68256" y="3075"/>
                  </a:lnTo>
                  <a:lnTo>
                    <a:pt x="68521" y="3094"/>
                  </a:lnTo>
                  <a:lnTo>
                    <a:pt x="68521" y="3094"/>
                  </a:lnTo>
                  <a:lnTo>
                    <a:pt x="68768" y="3075"/>
                  </a:lnTo>
                  <a:lnTo>
                    <a:pt x="68996" y="3037"/>
                  </a:lnTo>
                  <a:lnTo>
                    <a:pt x="69186" y="2980"/>
                  </a:lnTo>
                  <a:lnTo>
                    <a:pt x="69375" y="2904"/>
                  </a:lnTo>
                  <a:lnTo>
                    <a:pt x="69527" y="2809"/>
                  </a:lnTo>
                  <a:lnTo>
                    <a:pt x="69679" y="2695"/>
                  </a:lnTo>
                  <a:lnTo>
                    <a:pt x="69945" y="2468"/>
                  </a:lnTo>
                  <a:lnTo>
                    <a:pt x="70229" y="2259"/>
                  </a:lnTo>
                  <a:lnTo>
                    <a:pt x="70381" y="2145"/>
                  </a:lnTo>
                  <a:lnTo>
                    <a:pt x="70533" y="2050"/>
                  </a:lnTo>
                  <a:lnTo>
                    <a:pt x="70723" y="1974"/>
                  </a:lnTo>
                  <a:lnTo>
                    <a:pt x="70912" y="1917"/>
                  </a:lnTo>
                  <a:lnTo>
                    <a:pt x="71140" y="1879"/>
                  </a:lnTo>
                  <a:lnTo>
                    <a:pt x="71387" y="1860"/>
                  </a:lnTo>
                  <a:lnTo>
                    <a:pt x="71387" y="1860"/>
                  </a:lnTo>
                  <a:lnTo>
                    <a:pt x="71652" y="1879"/>
                  </a:lnTo>
                  <a:lnTo>
                    <a:pt x="71880" y="1917"/>
                  </a:lnTo>
                  <a:lnTo>
                    <a:pt x="72070" y="1974"/>
                  </a:lnTo>
                  <a:lnTo>
                    <a:pt x="72241" y="2050"/>
                  </a:lnTo>
                  <a:lnTo>
                    <a:pt x="72411" y="2145"/>
                  </a:lnTo>
                  <a:lnTo>
                    <a:pt x="72563" y="2259"/>
                  </a:lnTo>
                  <a:lnTo>
                    <a:pt x="72829" y="2468"/>
                  </a:lnTo>
                  <a:lnTo>
                    <a:pt x="73114" y="2695"/>
                  </a:lnTo>
                  <a:lnTo>
                    <a:pt x="73265" y="2809"/>
                  </a:lnTo>
                  <a:lnTo>
                    <a:pt x="73417" y="2904"/>
                  </a:lnTo>
                  <a:lnTo>
                    <a:pt x="73607" y="2980"/>
                  </a:lnTo>
                  <a:lnTo>
                    <a:pt x="73797" y="3037"/>
                  </a:lnTo>
                  <a:lnTo>
                    <a:pt x="74024" y="3075"/>
                  </a:lnTo>
                  <a:lnTo>
                    <a:pt x="74271" y="3094"/>
                  </a:lnTo>
                  <a:lnTo>
                    <a:pt x="74271" y="3094"/>
                  </a:lnTo>
                  <a:lnTo>
                    <a:pt x="74366" y="3094"/>
                  </a:lnTo>
                  <a:lnTo>
                    <a:pt x="74366" y="3094"/>
                  </a:lnTo>
                  <a:lnTo>
                    <a:pt x="74366" y="3094"/>
                  </a:lnTo>
                  <a:lnTo>
                    <a:pt x="74594" y="3075"/>
                  </a:lnTo>
                  <a:lnTo>
                    <a:pt x="74802" y="3018"/>
                  </a:lnTo>
                  <a:lnTo>
                    <a:pt x="74992" y="2961"/>
                  </a:lnTo>
                  <a:lnTo>
                    <a:pt x="75163" y="2866"/>
                  </a:lnTo>
                  <a:lnTo>
                    <a:pt x="75315" y="2771"/>
                  </a:lnTo>
                  <a:lnTo>
                    <a:pt x="75448" y="2676"/>
                  </a:lnTo>
                  <a:lnTo>
                    <a:pt x="75732" y="2449"/>
                  </a:lnTo>
                  <a:lnTo>
                    <a:pt x="75998" y="2240"/>
                  </a:lnTo>
                  <a:lnTo>
                    <a:pt x="76150" y="2126"/>
                  </a:lnTo>
                  <a:lnTo>
                    <a:pt x="76302" y="2050"/>
                  </a:lnTo>
                  <a:lnTo>
                    <a:pt x="76472" y="1974"/>
                  </a:lnTo>
                  <a:lnTo>
                    <a:pt x="76681" y="1917"/>
                  </a:lnTo>
                  <a:lnTo>
                    <a:pt x="76890" y="1879"/>
                  </a:lnTo>
                  <a:lnTo>
                    <a:pt x="77136" y="1860"/>
                  </a:lnTo>
                  <a:lnTo>
                    <a:pt x="77155" y="1860"/>
                  </a:lnTo>
                  <a:lnTo>
                    <a:pt x="77155" y="1860"/>
                  </a:lnTo>
                  <a:lnTo>
                    <a:pt x="77155" y="1860"/>
                  </a:lnTo>
                  <a:lnTo>
                    <a:pt x="77421" y="1879"/>
                  </a:lnTo>
                  <a:lnTo>
                    <a:pt x="77630" y="1917"/>
                  </a:lnTo>
                  <a:lnTo>
                    <a:pt x="77839" y="1974"/>
                  </a:lnTo>
                  <a:lnTo>
                    <a:pt x="78009" y="2050"/>
                  </a:lnTo>
                  <a:lnTo>
                    <a:pt x="78180" y="2145"/>
                  </a:lnTo>
                  <a:lnTo>
                    <a:pt x="78332" y="2240"/>
                  </a:lnTo>
                  <a:lnTo>
                    <a:pt x="78598" y="2468"/>
                  </a:lnTo>
                  <a:lnTo>
                    <a:pt x="78882" y="2695"/>
                  </a:lnTo>
                  <a:lnTo>
                    <a:pt x="79015" y="2809"/>
                  </a:lnTo>
                  <a:lnTo>
                    <a:pt x="79186" y="2904"/>
                  </a:lnTo>
                  <a:lnTo>
                    <a:pt x="79357" y="2980"/>
                  </a:lnTo>
                  <a:lnTo>
                    <a:pt x="79565" y="3037"/>
                  </a:lnTo>
                  <a:lnTo>
                    <a:pt x="79774" y="3075"/>
                  </a:lnTo>
                  <a:lnTo>
                    <a:pt x="80040" y="3094"/>
                  </a:lnTo>
                  <a:lnTo>
                    <a:pt x="80040" y="3094"/>
                  </a:lnTo>
                  <a:lnTo>
                    <a:pt x="80286" y="3075"/>
                  </a:lnTo>
                  <a:lnTo>
                    <a:pt x="80514" y="3037"/>
                  </a:lnTo>
                  <a:lnTo>
                    <a:pt x="80704" y="2980"/>
                  </a:lnTo>
                  <a:lnTo>
                    <a:pt x="80875" y="2904"/>
                  </a:lnTo>
                  <a:lnTo>
                    <a:pt x="81045" y="2809"/>
                  </a:lnTo>
                  <a:lnTo>
                    <a:pt x="81197" y="2695"/>
                  </a:lnTo>
                  <a:lnTo>
                    <a:pt x="81463" y="2468"/>
                  </a:lnTo>
                  <a:lnTo>
                    <a:pt x="81748" y="2240"/>
                  </a:lnTo>
                  <a:lnTo>
                    <a:pt x="81899" y="2145"/>
                  </a:lnTo>
                  <a:lnTo>
                    <a:pt x="82051" y="2050"/>
                  </a:lnTo>
                  <a:lnTo>
                    <a:pt x="82222" y="1974"/>
                  </a:lnTo>
                  <a:lnTo>
                    <a:pt x="82431" y="1917"/>
                  </a:lnTo>
                  <a:lnTo>
                    <a:pt x="82658" y="1879"/>
                  </a:lnTo>
                  <a:lnTo>
                    <a:pt x="82905" y="1860"/>
                  </a:lnTo>
                  <a:lnTo>
                    <a:pt x="82924" y="1860"/>
                  </a:lnTo>
                  <a:lnTo>
                    <a:pt x="82924" y="1860"/>
                  </a:lnTo>
                  <a:lnTo>
                    <a:pt x="82924" y="1860"/>
                  </a:lnTo>
                  <a:lnTo>
                    <a:pt x="83171" y="1879"/>
                  </a:lnTo>
                  <a:lnTo>
                    <a:pt x="83398" y="1917"/>
                  </a:lnTo>
                  <a:lnTo>
                    <a:pt x="83588" y="1974"/>
                  </a:lnTo>
                  <a:lnTo>
                    <a:pt x="83759" y="2050"/>
                  </a:lnTo>
                  <a:lnTo>
                    <a:pt x="83930" y="2126"/>
                  </a:lnTo>
                  <a:lnTo>
                    <a:pt x="84063" y="2240"/>
                  </a:lnTo>
                  <a:lnTo>
                    <a:pt x="84328" y="2449"/>
                  </a:lnTo>
                  <a:lnTo>
                    <a:pt x="84594" y="2676"/>
                  </a:lnTo>
                  <a:lnTo>
                    <a:pt x="84746" y="2771"/>
                  </a:lnTo>
                  <a:lnTo>
                    <a:pt x="84898" y="2866"/>
                  </a:lnTo>
                  <a:lnTo>
                    <a:pt x="85068" y="2961"/>
                  </a:lnTo>
                  <a:lnTo>
                    <a:pt x="85239" y="3018"/>
                  </a:lnTo>
                  <a:lnTo>
                    <a:pt x="85448" y="3056"/>
                  </a:lnTo>
                  <a:lnTo>
                    <a:pt x="85695" y="3094"/>
                  </a:lnTo>
                  <a:lnTo>
                    <a:pt x="85695" y="3094"/>
                  </a:lnTo>
                  <a:lnTo>
                    <a:pt x="85695" y="3094"/>
                  </a:lnTo>
                  <a:lnTo>
                    <a:pt x="85789" y="3094"/>
                  </a:lnTo>
                  <a:lnTo>
                    <a:pt x="85789" y="3094"/>
                  </a:lnTo>
                  <a:lnTo>
                    <a:pt x="86036" y="3075"/>
                  </a:lnTo>
                  <a:lnTo>
                    <a:pt x="86264" y="3037"/>
                  </a:lnTo>
                  <a:lnTo>
                    <a:pt x="86473" y="2980"/>
                  </a:lnTo>
                  <a:lnTo>
                    <a:pt x="86643" y="2904"/>
                  </a:lnTo>
                  <a:lnTo>
                    <a:pt x="86814" y="2809"/>
                  </a:lnTo>
                  <a:lnTo>
                    <a:pt x="86947" y="2695"/>
                  </a:lnTo>
                  <a:lnTo>
                    <a:pt x="87232" y="2468"/>
                  </a:lnTo>
                  <a:lnTo>
                    <a:pt x="87497" y="2259"/>
                  </a:lnTo>
                  <a:lnTo>
                    <a:pt x="87649" y="2145"/>
                  </a:lnTo>
                  <a:lnTo>
                    <a:pt x="87820" y="2050"/>
                  </a:lnTo>
                  <a:lnTo>
                    <a:pt x="87991" y="1974"/>
                  </a:lnTo>
                  <a:lnTo>
                    <a:pt x="88199" y="1917"/>
                  </a:lnTo>
                  <a:lnTo>
                    <a:pt x="88408" y="1879"/>
                  </a:lnTo>
                  <a:lnTo>
                    <a:pt x="88674" y="1860"/>
                  </a:lnTo>
                  <a:lnTo>
                    <a:pt x="88674" y="1860"/>
                  </a:lnTo>
                  <a:lnTo>
                    <a:pt x="88901" y="1860"/>
                  </a:lnTo>
                  <a:lnTo>
                    <a:pt x="89091" y="1898"/>
                  </a:lnTo>
                  <a:lnTo>
                    <a:pt x="89262" y="1955"/>
                  </a:lnTo>
                  <a:lnTo>
                    <a:pt x="89433" y="2012"/>
                  </a:lnTo>
                  <a:lnTo>
                    <a:pt x="89585" y="2088"/>
                  </a:lnTo>
                  <a:lnTo>
                    <a:pt x="89717" y="2164"/>
                  </a:lnTo>
                  <a:lnTo>
                    <a:pt x="89964" y="2354"/>
                  </a:lnTo>
                  <a:lnTo>
                    <a:pt x="90211" y="2543"/>
                  </a:lnTo>
                  <a:lnTo>
                    <a:pt x="90457" y="2752"/>
                  </a:lnTo>
                  <a:lnTo>
                    <a:pt x="90590" y="2828"/>
                  </a:lnTo>
                  <a:lnTo>
                    <a:pt x="90742" y="2904"/>
                  </a:lnTo>
                  <a:lnTo>
                    <a:pt x="90913" y="2980"/>
                  </a:lnTo>
                  <a:lnTo>
                    <a:pt x="91084" y="3037"/>
                  </a:lnTo>
                  <a:lnTo>
                    <a:pt x="91084" y="1215"/>
                  </a:lnTo>
                  <a:lnTo>
                    <a:pt x="91084" y="1215"/>
                  </a:lnTo>
                  <a:lnTo>
                    <a:pt x="90875" y="1177"/>
                  </a:lnTo>
                  <a:lnTo>
                    <a:pt x="90685" y="1120"/>
                  </a:lnTo>
                  <a:lnTo>
                    <a:pt x="90514" y="1044"/>
                  </a:lnTo>
                  <a:lnTo>
                    <a:pt x="90363" y="968"/>
                  </a:lnTo>
                  <a:lnTo>
                    <a:pt x="90211" y="874"/>
                  </a:lnTo>
                  <a:lnTo>
                    <a:pt x="90078" y="760"/>
                  </a:lnTo>
                  <a:lnTo>
                    <a:pt x="89831" y="551"/>
                  </a:lnTo>
                  <a:lnTo>
                    <a:pt x="89566" y="342"/>
                  </a:lnTo>
                  <a:lnTo>
                    <a:pt x="89433" y="247"/>
                  </a:lnTo>
                  <a:lnTo>
                    <a:pt x="89262" y="172"/>
                  </a:lnTo>
                  <a:lnTo>
                    <a:pt x="89091" y="96"/>
                  </a:lnTo>
                  <a:lnTo>
                    <a:pt x="88901" y="58"/>
                  </a:lnTo>
                  <a:lnTo>
                    <a:pt x="88693" y="20"/>
                  </a:lnTo>
                  <a:lnTo>
                    <a:pt x="88465" y="1"/>
                  </a:lnTo>
                  <a:lnTo>
                    <a:pt x="88465" y="1"/>
                  </a:lnTo>
                  <a:lnTo>
                    <a:pt x="88218" y="20"/>
                  </a:lnTo>
                  <a:lnTo>
                    <a:pt x="87991" y="58"/>
                  </a:lnTo>
                  <a:lnTo>
                    <a:pt x="87782" y="115"/>
                  </a:lnTo>
                  <a:lnTo>
                    <a:pt x="87611" y="190"/>
                  </a:lnTo>
                  <a:lnTo>
                    <a:pt x="87440" y="285"/>
                  </a:lnTo>
                  <a:lnTo>
                    <a:pt x="87307" y="399"/>
                  </a:lnTo>
                  <a:lnTo>
                    <a:pt x="87023" y="627"/>
                  </a:lnTo>
                  <a:lnTo>
                    <a:pt x="86738" y="855"/>
                  </a:lnTo>
                  <a:lnTo>
                    <a:pt x="86605" y="950"/>
                  </a:lnTo>
                  <a:lnTo>
                    <a:pt x="86435" y="1044"/>
                  </a:lnTo>
                  <a:lnTo>
                    <a:pt x="86264" y="1120"/>
                  </a:lnTo>
                  <a:lnTo>
                    <a:pt x="86055" y="1196"/>
                  </a:lnTo>
                  <a:lnTo>
                    <a:pt x="85827" y="1234"/>
                  </a:lnTo>
                  <a:lnTo>
                    <a:pt x="85581" y="12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8"/>
            <p:cNvSpPr/>
            <p:nvPr/>
          </p:nvSpPr>
          <p:spPr>
            <a:xfrm>
              <a:off x="15150" y="4549079"/>
              <a:ext cx="9140336" cy="594424"/>
            </a:xfrm>
            <a:custGeom>
              <a:avLst/>
              <a:gdLst/>
              <a:ahLst/>
              <a:cxnLst/>
              <a:rect l="l" t="t" r="r" b="b"/>
              <a:pathLst>
                <a:path w="91046" h="5921" extrusionOk="0">
                  <a:moveTo>
                    <a:pt x="2865" y="0"/>
                  </a:moveTo>
                  <a:lnTo>
                    <a:pt x="2619" y="19"/>
                  </a:lnTo>
                  <a:lnTo>
                    <a:pt x="2391" y="57"/>
                  </a:lnTo>
                  <a:lnTo>
                    <a:pt x="2201" y="114"/>
                  </a:lnTo>
                  <a:lnTo>
                    <a:pt x="2011" y="190"/>
                  </a:lnTo>
                  <a:lnTo>
                    <a:pt x="1860" y="285"/>
                  </a:lnTo>
                  <a:lnTo>
                    <a:pt x="1708" y="380"/>
                  </a:lnTo>
                  <a:lnTo>
                    <a:pt x="1423" y="608"/>
                  </a:lnTo>
                  <a:lnTo>
                    <a:pt x="1158" y="835"/>
                  </a:lnTo>
                  <a:lnTo>
                    <a:pt x="1006" y="949"/>
                  </a:lnTo>
                  <a:lnTo>
                    <a:pt x="854" y="1044"/>
                  </a:lnTo>
                  <a:lnTo>
                    <a:pt x="664" y="1120"/>
                  </a:lnTo>
                  <a:lnTo>
                    <a:pt x="474" y="1177"/>
                  </a:lnTo>
                  <a:lnTo>
                    <a:pt x="247" y="1215"/>
                  </a:lnTo>
                  <a:lnTo>
                    <a:pt x="0" y="1234"/>
                  </a:lnTo>
                  <a:lnTo>
                    <a:pt x="0" y="5921"/>
                  </a:lnTo>
                  <a:lnTo>
                    <a:pt x="152" y="5921"/>
                  </a:lnTo>
                  <a:lnTo>
                    <a:pt x="152" y="4934"/>
                  </a:lnTo>
                  <a:lnTo>
                    <a:pt x="152" y="2904"/>
                  </a:lnTo>
                  <a:lnTo>
                    <a:pt x="398" y="2885"/>
                  </a:lnTo>
                  <a:lnTo>
                    <a:pt x="607" y="2828"/>
                  </a:lnTo>
                  <a:lnTo>
                    <a:pt x="797" y="2771"/>
                  </a:lnTo>
                  <a:lnTo>
                    <a:pt x="949" y="2695"/>
                  </a:lnTo>
                  <a:lnTo>
                    <a:pt x="1120" y="2600"/>
                  </a:lnTo>
                  <a:lnTo>
                    <a:pt x="1252" y="2486"/>
                  </a:lnTo>
                  <a:lnTo>
                    <a:pt x="1518" y="2277"/>
                  </a:lnTo>
                  <a:lnTo>
                    <a:pt x="1784" y="2050"/>
                  </a:lnTo>
                  <a:lnTo>
                    <a:pt x="1936" y="1955"/>
                  </a:lnTo>
                  <a:lnTo>
                    <a:pt x="2106" y="1860"/>
                  </a:lnTo>
                  <a:lnTo>
                    <a:pt x="2277" y="1784"/>
                  </a:lnTo>
                  <a:lnTo>
                    <a:pt x="2467" y="1727"/>
                  </a:lnTo>
                  <a:lnTo>
                    <a:pt x="2695" y="1689"/>
                  </a:lnTo>
                  <a:lnTo>
                    <a:pt x="2941" y="1670"/>
                  </a:lnTo>
                  <a:lnTo>
                    <a:pt x="3188" y="1689"/>
                  </a:lnTo>
                  <a:lnTo>
                    <a:pt x="3416" y="1727"/>
                  </a:lnTo>
                  <a:lnTo>
                    <a:pt x="3624" y="1784"/>
                  </a:lnTo>
                  <a:lnTo>
                    <a:pt x="3795" y="1860"/>
                  </a:lnTo>
                  <a:lnTo>
                    <a:pt x="3947" y="1955"/>
                  </a:lnTo>
                  <a:lnTo>
                    <a:pt x="4099" y="2069"/>
                  </a:lnTo>
                  <a:lnTo>
                    <a:pt x="4383" y="2296"/>
                  </a:lnTo>
                  <a:lnTo>
                    <a:pt x="4649" y="2524"/>
                  </a:lnTo>
                  <a:lnTo>
                    <a:pt x="4801" y="2619"/>
                  </a:lnTo>
                  <a:lnTo>
                    <a:pt x="4972" y="2714"/>
                  </a:lnTo>
                  <a:lnTo>
                    <a:pt x="5142" y="2790"/>
                  </a:lnTo>
                  <a:lnTo>
                    <a:pt x="5332" y="2847"/>
                  </a:lnTo>
                  <a:lnTo>
                    <a:pt x="5560" y="2904"/>
                  </a:lnTo>
                  <a:lnTo>
                    <a:pt x="6072" y="2904"/>
                  </a:lnTo>
                  <a:lnTo>
                    <a:pt x="6300" y="2847"/>
                  </a:lnTo>
                  <a:lnTo>
                    <a:pt x="6490" y="2790"/>
                  </a:lnTo>
                  <a:lnTo>
                    <a:pt x="6679" y="2714"/>
                  </a:lnTo>
                  <a:lnTo>
                    <a:pt x="6831" y="2619"/>
                  </a:lnTo>
                  <a:lnTo>
                    <a:pt x="6983" y="2524"/>
                  </a:lnTo>
                  <a:lnTo>
                    <a:pt x="7268" y="2296"/>
                  </a:lnTo>
                  <a:lnTo>
                    <a:pt x="7533" y="2069"/>
                  </a:lnTo>
                  <a:lnTo>
                    <a:pt x="7685" y="1955"/>
                  </a:lnTo>
                  <a:lnTo>
                    <a:pt x="7837" y="1860"/>
                  </a:lnTo>
                  <a:lnTo>
                    <a:pt x="8027" y="1784"/>
                  </a:lnTo>
                  <a:lnTo>
                    <a:pt x="8217" y="1727"/>
                  </a:lnTo>
                  <a:lnTo>
                    <a:pt x="8444" y="1689"/>
                  </a:lnTo>
                  <a:lnTo>
                    <a:pt x="8710" y="1670"/>
                  </a:lnTo>
                  <a:lnTo>
                    <a:pt x="8957" y="1689"/>
                  </a:lnTo>
                  <a:lnTo>
                    <a:pt x="9184" y="1727"/>
                  </a:lnTo>
                  <a:lnTo>
                    <a:pt x="9374" y="1784"/>
                  </a:lnTo>
                  <a:lnTo>
                    <a:pt x="9564" y="1860"/>
                  </a:lnTo>
                  <a:lnTo>
                    <a:pt x="9716" y="1955"/>
                  </a:lnTo>
                  <a:lnTo>
                    <a:pt x="9867" y="2069"/>
                  </a:lnTo>
                  <a:lnTo>
                    <a:pt x="10152" y="2296"/>
                  </a:lnTo>
                  <a:lnTo>
                    <a:pt x="10418" y="2524"/>
                  </a:lnTo>
                  <a:lnTo>
                    <a:pt x="10569" y="2619"/>
                  </a:lnTo>
                  <a:lnTo>
                    <a:pt x="10721" y="2714"/>
                  </a:lnTo>
                  <a:lnTo>
                    <a:pt x="10911" y="2790"/>
                  </a:lnTo>
                  <a:lnTo>
                    <a:pt x="11101" y="2847"/>
                  </a:lnTo>
                  <a:lnTo>
                    <a:pt x="11329" y="2904"/>
                  </a:lnTo>
                  <a:lnTo>
                    <a:pt x="11841" y="2904"/>
                  </a:lnTo>
                  <a:lnTo>
                    <a:pt x="12069" y="2847"/>
                  </a:lnTo>
                  <a:lnTo>
                    <a:pt x="12258" y="2790"/>
                  </a:lnTo>
                  <a:lnTo>
                    <a:pt x="12448" y="2714"/>
                  </a:lnTo>
                  <a:lnTo>
                    <a:pt x="12600" y="2619"/>
                  </a:lnTo>
                  <a:lnTo>
                    <a:pt x="12752" y="2524"/>
                  </a:lnTo>
                  <a:lnTo>
                    <a:pt x="13017" y="2296"/>
                  </a:lnTo>
                  <a:lnTo>
                    <a:pt x="13302" y="2069"/>
                  </a:lnTo>
                  <a:lnTo>
                    <a:pt x="13454" y="1955"/>
                  </a:lnTo>
                  <a:lnTo>
                    <a:pt x="13606" y="1860"/>
                  </a:lnTo>
                  <a:lnTo>
                    <a:pt x="13795" y="1784"/>
                  </a:lnTo>
                  <a:lnTo>
                    <a:pt x="13985" y="1727"/>
                  </a:lnTo>
                  <a:lnTo>
                    <a:pt x="14213" y="1689"/>
                  </a:lnTo>
                  <a:lnTo>
                    <a:pt x="14460" y="1670"/>
                  </a:lnTo>
                  <a:lnTo>
                    <a:pt x="14725" y="1689"/>
                  </a:lnTo>
                  <a:lnTo>
                    <a:pt x="14953" y="1727"/>
                  </a:lnTo>
                  <a:lnTo>
                    <a:pt x="15143" y="1784"/>
                  </a:lnTo>
                  <a:lnTo>
                    <a:pt x="15332" y="1860"/>
                  </a:lnTo>
                  <a:lnTo>
                    <a:pt x="15484" y="1955"/>
                  </a:lnTo>
                  <a:lnTo>
                    <a:pt x="15636" y="2069"/>
                  </a:lnTo>
                  <a:lnTo>
                    <a:pt x="15902" y="2296"/>
                  </a:lnTo>
                  <a:lnTo>
                    <a:pt x="16186" y="2524"/>
                  </a:lnTo>
                  <a:lnTo>
                    <a:pt x="16338" y="2619"/>
                  </a:lnTo>
                  <a:lnTo>
                    <a:pt x="16490" y="2714"/>
                  </a:lnTo>
                  <a:lnTo>
                    <a:pt x="16680" y="2790"/>
                  </a:lnTo>
                  <a:lnTo>
                    <a:pt x="16869" y="2847"/>
                  </a:lnTo>
                  <a:lnTo>
                    <a:pt x="17097" y="2904"/>
                  </a:lnTo>
                  <a:lnTo>
                    <a:pt x="17610" y="2904"/>
                  </a:lnTo>
                  <a:lnTo>
                    <a:pt x="17837" y="2847"/>
                  </a:lnTo>
                  <a:lnTo>
                    <a:pt x="18027" y="2790"/>
                  </a:lnTo>
                  <a:lnTo>
                    <a:pt x="18198" y="2714"/>
                  </a:lnTo>
                  <a:lnTo>
                    <a:pt x="18369" y="2619"/>
                  </a:lnTo>
                  <a:lnTo>
                    <a:pt x="18520" y="2524"/>
                  </a:lnTo>
                  <a:lnTo>
                    <a:pt x="18786" y="2296"/>
                  </a:lnTo>
                  <a:lnTo>
                    <a:pt x="19071" y="2069"/>
                  </a:lnTo>
                  <a:lnTo>
                    <a:pt x="19222" y="1955"/>
                  </a:lnTo>
                  <a:lnTo>
                    <a:pt x="19374" y="1860"/>
                  </a:lnTo>
                  <a:lnTo>
                    <a:pt x="19564" y="1784"/>
                  </a:lnTo>
                  <a:lnTo>
                    <a:pt x="19754" y="1727"/>
                  </a:lnTo>
                  <a:lnTo>
                    <a:pt x="19981" y="1689"/>
                  </a:lnTo>
                  <a:lnTo>
                    <a:pt x="20228" y="1670"/>
                  </a:lnTo>
                  <a:lnTo>
                    <a:pt x="20475" y="1689"/>
                  </a:lnTo>
                  <a:lnTo>
                    <a:pt x="20703" y="1727"/>
                  </a:lnTo>
                  <a:lnTo>
                    <a:pt x="20892" y="1784"/>
                  </a:lnTo>
                  <a:lnTo>
                    <a:pt x="21063" y="1860"/>
                  </a:lnTo>
                  <a:lnTo>
                    <a:pt x="21234" y="1955"/>
                  </a:lnTo>
                  <a:lnTo>
                    <a:pt x="21367" y="2050"/>
                  </a:lnTo>
                  <a:lnTo>
                    <a:pt x="21651" y="2258"/>
                  </a:lnTo>
                  <a:lnTo>
                    <a:pt x="21917" y="2486"/>
                  </a:lnTo>
                  <a:lnTo>
                    <a:pt x="22050" y="2581"/>
                  </a:lnTo>
                  <a:lnTo>
                    <a:pt x="22202" y="2676"/>
                  </a:lnTo>
                  <a:lnTo>
                    <a:pt x="22372" y="2771"/>
                  </a:lnTo>
                  <a:lnTo>
                    <a:pt x="22562" y="2828"/>
                  </a:lnTo>
                  <a:lnTo>
                    <a:pt x="22771" y="2885"/>
                  </a:lnTo>
                  <a:lnTo>
                    <a:pt x="22999" y="2904"/>
                  </a:lnTo>
                  <a:lnTo>
                    <a:pt x="23226" y="2885"/>
                  </a:lnTo>
                  <a:lnTo>
                    <a:pt x="23435" y="2828"/>
                  </a:lnTo>
                  <a:lnTo>
                    <a:pt x="23625" y="2771"/>
                  </a:lnTo>
                  <a:lnTo>
                    <a:pt x="23796" y="2695"/>
                  </a:lnTo>
                  <a:lnTo>
                    <a:pt x="23947" y="2600"/>
                  </a:lnTo>
                  <a:lnTo>
                    <a:pt x="24099" y="2486"/>
                  </a:lnTo>
                  <a:lnTo>
                    <a:pt x="24365" y="2277"/>
                  </a:lnTo>
                  <a:lnTo>
                    <a:pt x="24631" y="2050"/>
                  </a:lnTo>
                  <a:lnTo>
                    <a:pt x="24782" y="1955"/>
                  </a:lnTo>
                  <a:lnTo>
                    <a:pt x="24934" y="1860"/>
                  </a:lnTo>
                  <a:lnTo>
                    <a:pt x="25124" y="1784"/>
                  </a:lnTo>
                  <a:lnTo>
                    <a:pt x="25314" y="1727"/>
                  </a:lnTo>
                  <a:lnTo>
                    <a:pt x="25522" y="1689"/>
                  </a:lnTo>
                  <a:lnTo>
                    <a:pt x="25788" y="1670"/>
                  </a:lnTo>
                  <a:lnTo>
                    <a:pt x="26035" y="1689"/>
                  </a:lnTo>
                  <a:lnTo>
                    <a:pt x="26262" y="1727"/>
                  </a:lnTo>
                  <a:lnTo>
                    <a:pt x="26452" y="1784"/>
                  </a:lnTo>
                  <a:lnTo>
                    <a:pt x="26642" y="1860"/>
                  </a:lnTo>
                  <a:lnTo>
                    <a:pt x="26794" y="1955"/>
                  </a:lnTo>
                  <a:lnTo>
                    <a:pt x="26946" y="2069"/>
                  </a:lnTo>
                  <a:lnTo>
                    <a:pt x="27230" y="2296"/>
                  </a:lnTo>
                  <a:lnTo>
                    <a:pt x="27496" y="2524"/>
                  </a:lnTo>
                  <a:lnTo>
                    <a:pt x="27648" y="2619"/>
                  </a:lnTo>
                  <a:lnTo>
                    <a:pt x="27799" y="2714"/>
                  </a:lnTo>
                  <a:lnTo>
                    <a:pt x="27989" y="2790"/>
                  </a:lnTo>
                  <a:lnTo>
                    <a:pt x="28179" y="2847"/>
                  </a:lnTo>
                  <a:lnTo>
                    <a:pt x="28407" y="2904"/>
                  </a:lnTo>
                  <a:lnTo>
                    <a:pt x="28919" y="2904"/>
                  </a:lnTo>
                  <a:lnTo>
                    <a:pt x="29147" y="2847"/>
                  </a:lnTo>
                  <a:lnTo>
                    <a:pt x="29337" y="2790"/>
                  </a:lnTo>
                  <a:lnTo>
                    <a:pt x="29526" y="2714"/>
                  </a:lnTo>
                  <a:lnTo>
                    <a:pt x="29678" y="2619"/>
                  </a:lnTo>
                  <a:lnTo>
                    <a:pt x="29830" y="2524"/>
                  </a:lnTo>
                  <a:lnTo>
                    <a:pt x="30096" y="2296"/>
                  </a:lnTo>
                  <a:lnTo>
                    <a:pt x="30380" y="2069"/>
                  </a:lnTo>
                  <a:lnTo>
                    <a:pt x="30532" y="1955"/>
                  </a:lnTo>
                  <a:lnTo>
                    <a:pt x="30684" y="1860"/>
                  </a:lnTo>
                  <a:lnTo>
                    <a:pt x="30874" y="1784"/>
                  </a:lnTo>
                  <a:lnTo>
                    <a:pt x="31063" y="1727"/>
                  </a:lnTo>
                  <a:lnTo>
                    <a:pt x="31291" y="1689"/>
                  </a:lnTo>
                  <a:lnTo>
                    <a:pt x="31538" y="1670"/>
                  </a:lnTo>
                  <a:lnTo>
                    <a:pt x="31803" y="1689"/>
                  </a:lnTo>
                  <a:lnTo>
                    <a:pt x="32031" y="1727"/>
                  </a:lnTo>
                  <a:lnTo>
                    <a:pt x="32221" y="1784"/>
                  </a:lnTo>
                  <a:lnTo>
                    <a:pt x="32392" y="1860"/>
                  </a:lnTo>
                  <a:lnTo>
                    <a:pt x="32562" y="1955"/>
                  </a:lnTo>
                  <a:lnTo>
                    <a:pt x="32714" y="2069"/>
                  </a:lnTo>
                  <a:lnTo>
                    <a:pt x="32980" y="2296"/>
                  </a:lnTo>
                  <a:lnTo>
                    <a:pt x="33265" y="2524"/>
                  </a:lnTo>
                  <a:lnTo>
                    <a:pt x="33416" y="2619"/>
                  </a:lnTo>
                  <a:lnTo>
                    <a:pt x="33568" y="2714"/>
                  </a:lnTo>
                  <a:lnTo>
                    <a:pt x="33758" y="2790"/>
                  </a:lnTo>
                  <a:lnTo>
                    <a:pt x="33948" y="2847"/>
                  </a:lnTo>
                  <a:lnTo>
                    <a:pt x="34175" y="2904"/>
                  </a:lnTo>
                  <a:lnTo>
                    <a:pt x="34688" y="2904"/>
                  </a:lnTo>
                  <a:lnTo>
                    <a:pt x="34896" y="2847"/>
                  </a:lnTo>
                  <a:lnTo>
                    <a:pt x="35105" y="2790"/>
                  </a:lnTo>
                  <a:lnTo>
                    <a:pt x="35276" y="2714"/>
                  </a:lnTo>
                  <a:lnTo>
                    <a:pt x="35447" y="2619"/>
                  </a:lnTo>
                  <a:lnTo>
                    <a:pt x="35599" y="2524"/>
                  </a:lnTo>
                  <a:lnTo>
                    <a:pt x="35864" y="2296"/>
                  </a:lnTo>
                  <a:lnTo>
                    <a:pt x="36149" y="2069"/>
                  </a:lnTo>
                  <a:lnTo>
                    <a:pt x="36301" y="1955"/>
                  </a:lnTo>
                  <a:lnTo>
                    <a:pt x="36452" y="1860"/>
                  </a:lnTo>
                  <a:lnTo>
                    <a:pt x="36623" y="1784"/>
                  </a:lnTo>
                  <a:lnTo>
                    <a:pt x="36832" y="1727"/>
                  </a:lnTo>
                  <a:lnTo>
                    <a:pt x="37060" y="1689"/>
                  </a:lnTo>
                  <a:lnTo>
                    <a:pt x="37306" y="1670"/>
                  </a:lnTo>
                  <a:lnTo>
                    <a:pt x="37572" y="1689"/>
                  </a:lnTo>
                  <a:lnTo>
                    <a:pt x="37781" y="1727"/>
                  </a:lnTo>
                  <a:lnTo>
                    <a:pt x="37989" y="1784"/>
                  </a:lnTo>
                  <a:lnTo>
                    <a:pt x="38160" y="1860"/>
                  </a:lnTo>
                  <a:lnTo>
                    <a:pt x="38331" y="1955"/>
                  </a:lnTo>
                  <a:lnTo>
                    <a:pt x="38483" y="2069"/>
                  </a:lnTo>
                  <a:lnTo>
                    <a:pt x="38748" y="2296"/>
                  </a:lnTo>
                  <a:lnTo>
                    <a:pt x="39033" y="2524"/>
                  </a:lnTo>
                  <a:lnTo>
                    <a:pt x="39166" y="2619"/>
                  </a:lnTo>
                  <a:lnTo>
                    <a:pt x="39337" y="2714"/>
                  </a:lnTo>
                  <a:lnTo>
                    <a:pt x="39508" y="2790"/>
                  </a:lnTo>
                  <a:lnTo>
                    <a:pt x="39716" y="2847"/>
                  </a:lnTo>
                  <a:lnTo>
                    <a:pt x="39944" y="2904"/>
                  </a:lnTo>
                  <a:lnTo>
                    <a:pt x="40437" y="2904"/>
                  </a:lnTo>
                  <a:lnTo>
                    <a:pt x="40665" y="2847"/>
                  </a:lnTo>
                  <a:lnTo>
                    <a:pt x="40874" y="2790"/>
                  </a:lnTo>
                  <a:lnTo>
                    <a:pt x="41045" y="2714"/>
                  </a:lnTo>
                  <a:lnTo>
                    <a:pt x="41215" y="2619"/>
                  </a:lnTo>
                  <a:lnTo>
                    <a:pt x="41367" y="2524"/>
                  </a:lnTo>
                  <a:lnTo>
                    <a:pt x="41633" y="2296"/>
                  </a:lnTo>
                  <a:lnTo>
                    <a:pt x="41917" y="2069"/>
                  </a:lnTo>
                  <a:lnTo>
                    <a:pt x="42050" y="1955"/>
                  </a:lnTo>
                  <a:lnTo>
                    <a:pt x="42221" y="1860"/>
                  </a:lnTo>
                  <a:lnTo>
                    <a:pt x="42392" y="1784"/>
                  </a:lnTo>
                  <a:lnTo>
                    <a:pt x="42601" y="1727"/>
                  </a:lnTo>
                  <a:lnTo>
                    <a:pt x="42828" y="1689"/>
                  </a:lnTo>
                  <a:lnTo>
                    <a:pt x="43075" y="1670"/>
                  </a:lnTo>
                  <a:lnTo>
                    <a:pt x="43322" y="1689"/>
                  </a:lnTo>
                  <a:lnTo>
                    <a:pt x="43549" y="1727"/>
                  </a:lnTo>
                  <a:lnTo>
                    <a:pt x="43739" y="1784"/>
                  </a:lnTo>
                  <a:lnTo>
                    <a:pt x="43910" y="1860"/>
                  </a:lnTo>
                  <a:lnTo>
                    <a:pt x="44062" y="1955"/>
                  </a:lnTo>
                  <a:lnTo>
                    <a:pt x="44214" y="2050"/>
                  </a:lnTo>
                  <a:lnTo>
                    <a:pt x="44479" y="2258"/>
                  </a:lnTo>
                  <a:lnTo>
                    <a:pt x="44745" y="2486"/>
                  </a:lnTo>
                  <a:lnTo>
                    <a:pt x="44897" y="2581"/>
                  </a:lnTo>
                  <a:lnTo>
                    <a:pt x="45048" y="2676"/>
                  </a:lnTo>
                  <a:lnTo>
                    <a:pt x="45219" y="2771"/>
                  </a:lnTo>
                  <a:lnTo>
                    <a:pt x="45390" y="2828"/>
                  </a:lnTo>
                  <a:lnTo>
                    <a:pt x="45599" y="2885"/>
                  </a:lnTo>
                  <a:lnTo>
                    <a:pt x="45845" y="2904"/>
                  </a:lnTo>
                  <a:lnTo>
                    <a:pt x="46073" y="2885"/>
                  </a:lnTo>
                  <a:lnTo>
                    <a:pt x="46282" y="2828"/>
                  </a:lnTo>
                  <a:lnTo>
                    <a:pt x="46472" y="2771"/>
                  </a:lnTo>
                  <a:lnTo>
                    <a:pt x="46642" y="2695"/>
                  </a:lnTo>
                  <a:lnTo>
                    <a:pt x="46794" y="2600"/>
                  </a:lnTo>
                  <a:lnTo>
                    <a:pt x="46946" y="2486"/>
                  </a:lnTo>
                  <a:lnTo>
                    <a:pt x="47212" y="2277"/>
                  </a:lnTo>
                  <a:lnTo>
                    <a:pt x="47477" y="2050"/>
                  </a:lnTo>
                  <a:lnTo>
                    <a:pt x="47629" y="1955"/>
                  </a:lnTo>
                  <a:lnTo>
                    <a:pt x="47781" y="1860"/>
                  </a:lnTo>
                  <a:lnTo>
                    <a:pt x="47952" y="1784"/>
                  </a:lnTo>
                  <a:lnTo>
                    <a:pt x="48160" y="1727"/>
                  </a:lnTo>
                  <a:lnTo>
                    <a:pt x="48369" y="1689"/>
                  </a:lnTo>
                  <a:lnTo>
                    <a:pt x="48616" y="1670"/>
                  </a:lnTo>
                  <a:lnTo>
                    <a:pt x="48882" y="1689"/>
                  </a:lnTo>
                  <a:lnTo>
                    <a:pt x="49109" y="1727"/>
                  </a:lnTo>
                  <a:lnTo>
                    <a:pt x="49299" y="1784"/>
                  </a:lnTo>
                  <a:lnTo>
                    <a:pt x="49470" y="1860"/>
                  </a:lnTo>
                  <a:lnTo>
                    <a:pt x="49641" y="1955"/>
                  </a:lnTo>
                  <a:lnTo>
                    <a:pt x="49792" y="2069"/>
                  </a:lnTo>
                  <a:lnTo>
                    <a:pt x="50058" y="2296"/>
                  </a:lnTo>
                  <a:lnTo>
                    <a:pt x="50343" y="2524"/>
                  </a:lnTo>
                  <a:lnTo>
                    <a:pt x="50494" y="2619"/>
                  </a:lnTo>
                  <a:lnTo>
                    <a:pt x="50646" y="2714"/>
                  </a:lnTo>
                  <a:lnTo>
                    <a:pt x="50836" y="2790"/>
                  </a:lnTo>
                  <a:lnTo>
                    <a:pt x="51026" y="2847"/>
                  </a:lnTo>
                  <a:lnTo>
                    <a:pt x="51254" y="2904"/>
                  </a:lnTo>
                  <a:lnTo>
                    <a:pt x="51766" y="2904"/>
                  </a:lnTo>
                  <a:lnTo>
                    <a:pt x="51975" y="2847"/>
                  </a:lnTo>
                  <a:lnTo>
                    <a:pt x="52183" y="2790"/>
                  </a:lnTo>
                  <a:lnTo>
                    <a:pt x="52354" y="2714"/>
                  </a:lnTo>
                  <a:lnTo>
                    <a:pt x="52525" y="2619"/>
                  </a:lnTo>
                  <a:lnTo>
                    <a:pt x="52677" y="2524"/>
                  </a:lnTo>
                  <a:lnTo>
                    <a:pt x="52942" y="2296"/>
                  </a:lnTo>
                  <a:lnTo>
                    <a:pt x="53227" y="2069"/>
                  </a:lnTo>
                  <a:lnTo>
                    <a:pt x="53379" y="1955"/>
                  </a:lnTo>
                  <a:lnTo>
                    <a:pt x="53531" y="1860"/>
                  </a:lnTo>
                  <a:lnTo>
                    <a:pt x="53701" y="1784"/>
                  </a:lnTo>
                  <a:lnTo>
                    <a:pt x="53910" y="1727"/>
                  </a:lnTo>
                  <a:lnTo>
                    <a:pt x="54138" y="1689"/>
                  </a:lnTo>
                  <a:lnTo>
                    <a:pt x="54385" y="1670"/>
                  </a:lnTo>
                  <a:lnTo>
                    <a:pt x="54631" y="1689"/>
                  </a:lnTo>
                  <a:lnTo>
                    <a:pt x="54859" y="1727"/>
                  </a:lnTo>
                  <a:lnTo>
                    <a:pt x="55068" y="1784"/>
                  </a:lnTo>
                  <a:lnTo>
                    <a:pt x="55238" y="1860"/>
                  </a:lnTo>
                  <a:lnTo>
                    <a:pt x="55409" y="1955"/>
                  </a:lnTo>
                  <a:lnTo>
                    <a:pt x="55561" y="2069"/>
                  </a:lnTo>
                  <a:lnTo>
                    <a:pt x="55827" y="2296"/>
                  </a:lnTo>
                  <a:lnTo>
                    <a:pt x="56111" y="2524"/>
                  </a:lnTo>
                  <a:lnTo>
                    <a:pt x="56244" y="2619"/>
                  </a:lnTo>
                  <a:lnTo>
                    <a:pt x="56415" y="2714"/>
                  </a:lnTo>
                  <a:lnTo>
                    <a:pt x="56586" y="2790"/>
                  </a:lnTo>
                  <a:lnTo>
                    <a:pt x="56794" y="2847"/>
                  </a:lnTo>
                  <a:lnTo>
                    <a:pt x="57022" y="2904"/>
                  </a:lnTo>
                  <a:lnTo>
                    <a:pt x="57516" y="2904"/>
                  </a:lnTo>
                  <a:lnTo>
                    <a:pt x="57743" y="2847"/>
                  </a:lnTo>
                  <a:lnTo>
                    <a:pt x="57952" y="2790"/>
                  </a:lnTo>
                  <a:lnTo>
                    <a:pt x="58123" y="2714"/>
                  </a:lnTo>
                  <a:lnTo>
                    <a:pt x="58294" y="2619"/>
                  </a:lnTo>
                  <a:lnTo>
                    <a:pt x="58426" y="2524"/>
                  </a:lnTo>
                  <a:lnTo>
                    <a:pt x="58711" y="2296"/>
                  </a:lnTo>
                  <a:lnTo>
                    <a:pt x="58977" y="2069"/>
                  </a:lnTo>
                  <a:lnTo>
                    <a:pt x="59128" y="1955"/>
                  </a:lnTo>
                  <a:lnTo>
                    <a:pt x="59299" y="1860"/>
                  </a:lnTo>
                  <a:lnTo>
                    <a:pt x="59470" y="1784"/>
                  </a:lnTo>
                  <a:lnTo>
                    <a:pt x="59679" y="1727"/>
                  </a:lnTo>
                  <a:lnTo>
                    <a:pt x="59906" y="1689"/>
                  </a:lnTo>
                  <a:lnTo>
                    <a:pt x="60153" y="1670"/>
                  </a:lnTo>
                  <a:lnTo>
                    <a:pt x="60400" y="1689"/>
                  </a:lnTo>
                  <a:lnTo>
                    <a:pt x="60628" y="1727"/>
                  </a:lnTo>
                  <a:lnTo>
                    <a:pt x="60836" y="1784"/>
                  </a:lnTo>
                  <a:lnTo>
                    <a:pt x="61007" y="1860"/>
                  </a:lnTo>
                  <a:lnTo>
                    <a:pt x="61178" y="1955"/>
                  </a:lnTo>
                  <a:lnTo>
                    <a:pt x="61311" y="2069"/>
                  </a:lnTo>
                  <a:lnTo>
                    <a:pt x="61595" y="2296"/>
                  </a:lnTo>
                  <a:lnTo>
                    <a:pt x="61861" y="2524"/>
                  </a:lnTo>
                  <a:lnTo>
                    <a:pt x="62013" y="2619"/>
                  </a:lnTo>
                  <a:lnTo>
                    <a:pt x="62184" y="2714"/>
                  </a:lnTo>
                  <a:lnTo>
                    <a:pt x="62354" y="2790"/>
                  </a:lnTo>
                  <a:lnTo>
                    <a:pt x="62563" y="2847"/>
                  </a:lnTo>
                  <a:lnTo>
                    <a:pt x="62772" y="2904"/>
                  </a:lnTo>
                  <a:lnTo>
                    <a:pt x="63284" y="2904"/>
                  </a:lnTo>
                  <a:lnTo>
                    <a:pt x="63512" y="2847"/>
                  </a:lnTo>
                  <a:lnTo>
                    <a:pt x="63721" y="2790"/>
                  </a:lnTo>
                  <a:lnTo>
                    <a:pt x="63891" y="2714"/>
                  </a:lnTo>
                  <a:lnTo>
                    <a:pt x="64043" y="2619"/>
                  </a:lnTo>
                  <a:lnTo>
                    <a:pt x="64195" y="2524"/>
                  </a:lnTo>
                  <a:lnTo>
                    <a:pt x="64480" y="2296"/>
                  </a:lnTo>
                  <a:lnTo>
                    <a:pt x="64745" y="2069"/>
                  </a:lnTo>
                  <a:lnTo>
                    <a:pt x="64897" y="1955"/>
                  </a:lnTo>
                  <a:lnTo>
                    <a:pt x="65068" y="1860"/>
                  </a:lnTo>
                  <a:lnTo>
                    <a:pt x="65239" y="1784"/>
                  </a:lnTo>
                  <a:lnTo>
                    <a:pt x="65447" y="1727"/>
                  </a:lnTo>
                  <a:lnTo>
                    <a:pt x="65656" y="1689"/>
                  </a:lnTo>
                  <a:lnTo>
                    <a:pt x="65922" y="1670"/>
                  </a:lnTo>
                  <a:lnTo>
                    <a:pt x="66168" y="1689"/>
                  </a:lnTo>
                  <a:lnTo>
                    <a:pt x="66377" y="1727"/>
                  </a:lnTo>
                  <a:lnTo>
                    <a:pt x="66586" y="1784"/>
                  </a:lnTo>
                  <a:lnTo>
                    <a:pt x="66757" y="1860"/>
                  </a:lnTo>
                  <a:lnTo>
                    <a:pt x="66909" y="1955"/>
                  </a:lnTo>
                  <a:lnTo>
                    <a:pt x="67060" y="2050"/>
                  </a:lnTo>
                  <a:lnTo>
                    <a:pt x="67326" y="2258"/>
                  </a:lnTo>
                  <a:lnTo>
                    <a:pt x="67592" y="2486"/>
                  </a:lnTo>
                  <a:lnTo>
                    <a:pt x="67743" y="2581"/>
                  </a:lnTo>
                  <a:lnTo>
                    <a:pt x="67895" y="2676"/>
                  </a:lnTo>
                  <a:lnTo>
                    <a:pt x="68047" y="2771"/>
                  </a:lnTo>
                  <a:lnTo>
                    <a:pt x="68237" y="2828"/>
                  </a:lnTo>
                  <a:lnTo>
                    <a:pt x="68446" y="2885"/>
                  </a:lnTo>
                  <a:lnTo>
                    <a:pt x="68673" y="2904"/>
                  </a:lnTo>
                  <a:lnTo>
                    <a:pt x="68920" y="2885"/>
                  </a:lnTo>
                  <a:lnTo>
                    <a:pt x="69129" y="2828"/>
                  </a:lnTo>
                  <a:lnTo>
                    <a:pt x="69318" y="2771"/>
                  </a:lnTo>
                  <a:lnTo>
                    <a:pt x="69489" y="2695"/>
                  </a:lnTo>
                  <a:lnTo>
                    <a:pt x="69641" y="2600"/>
                  </a:lnTo>
                  <a:lnTo>
                    <a:pt x="69774" y="2486"/>
                  </a:lnTo>
                  <a:lnTo>
                    <a:pt x="70040" y="2277"/>
                  </a:lnTo>
                  <a:lnTo>
                    <a:pt x="70324" y="2050"/>
                  </a:lnTo>
                  <a:lnTo>
                    <a:pt x="70457" y="1955"/>
                  </a:lnTo>
                  <a:lnTo>
                    <a:pt x="70628" y="1860"/>
                  </a:lnTo>
                  <a:lnTo>
                    <a:pt x="70799" y="1784"/>
                  </a:lnTo>
                  <a:lnTo>
                    <a:pt x="70988" y="1727"/>
                  </a:lnTo>
                  <a:lnTo>
                    <a:pt x="71216" y="1689"/>
                  </a:lnTo>
                  <a:lnTo>
                    <a:pt x="71463" y="1670"/>
                  </a:lnTo>
                  <a:lnTo>
                    <a:pt x="71709" y="1689"/>
                  </a:lnTo>
                  <a:lnTo>
                    <a:pt x="71937" y="1727"/>
                  </a:lnTo>
                  <a:lnTo>
                    <a:pt x="72146" y="1784"/>
                  </a:lnTo>
                  <a:lnTo>
                    <a:pt x="72317" y="1860"/>
                  </a:lnTo>
                  <a:lnTo>
                    <a:pt x="72487" y="1955"/>
                  </a:lnTo>
                  <a:lnTo>
                    <a:pt x="72620" y="2069"/>
                  </a:lnTo>
                  <a:lnTo>
                    <a:pt x="72905" y="2296"/>
                  </a:lnTo>
                  <a:lnTo>
                    <a:pt x="73189" y="2524"/>
                  </a:lnTo>
                  <a:lnTo>
                    <a:pt x="73322" y="2619"/>
                  </a:lnTo>
                  <a:lnTo>
                    <a:pt x="73493" y="2714"/>
                  </a:lnTo>
                  <a:lnTo>
                    <a:pt x="73664" y="2790"/>
                  </a:lnTo>
                  <a:lnTo>
                    <a:pt x="73873" y="2847"/>
                  </a:lnTo>
                  <a:lnTo>
                    <a:pt x="74100" y="2904"/>
                  </a:lnTo>
                  <a:lnTo>
                    <a:pt x="74594" y="2904"/>
                  </a:lnTo>
                  <a:lnTo>
                    <a:pt x="74821" y="2847"/>
                  </a:lnTo>
                  <a:lnTo>
                    <a:pt x="75030" y="2790"/>
                  </a:lnTo>
                  <a:lnTo>
                    <a:pt x="75201" y="2714"/>
                  </a:lnTo>
                  <a:lnTo>
                    <a:pt x="75372" y="2619"/>
                  </a:lnTo>
                  <a:lnTo>
                    <a:pt x="75505" y="2524"/>
                  </a:lnTo>
                  <a:lnTo>
                    <a:pt x="75789" y="2296"/>
                  </a:lnTo>
                  <a:lnTo>
                    <a:pt x="76055" y="2069"/>
                  </a:lnTo>
                  <a:lnTo>
                    <a:pt x="76207" y="1955"/>
                  </a:lnTo>
                  <a:lnTo>
                    <a:pt x="76377" y="1860"/>
                  </a:lnTo>
                  <a:lnTo>
                    <a:pt x="76548" y="1784"/>
                  </a:lnTo>
                  <a:lnTo>
                    <a:pt x="76757" y="1727"/>
                  </a:lnTo>
                  <a:lnTo>
                    <a:pt x="76966" y="1689"/>
                  </a:lnTo>
                  <a:lnTo>
                    <a:pt x="77231" y="1670"/>
                  </a:lnTo>
                  <a:lnTo>
                    <a:pt x="77478" y="1689"/>
                  </a:lnTo>
                  <a:lnTo>
                    <a:pt x="77706" y="1727"/>
                  </a:lnTo>
                  <a:lnTo>
                    <a:pt x="77914" y="1784"/>
                  </a:lnTo>
                  <a:lnTo>
                    <a:pt x="78085" y="1860"/>
                  </a:lnTo>
                  <a:lnTo>
                    <a:pt x="78237" y="1955"/>
                  </a:lnTo>
                  <a:lnTo>
                    <a:pt x="78389" y="2069"/>
                  </a:lnTo>
                  <a:lnTo>
                    <a:pt x="78673" y="2296"/>
                  </a:lnTo>
                  <a:lnTo>
                    <a:pt x="78939" y="2524"/>
                  </a:lnTo>
                  <a:lnTo>
                    <a:pt x="79091" y="2619"/>
                  </a:lnTo>
                  <a:lnTo>
                    <a:pt x="79262" y="2714"/>
                  </a:lnTo>
                  <a:lnTo>
                    <a:pt x="79433" y="2790"/>
                  </a:lnTo>
                  <a:lnTo>
                    <a:pt x="79641" y="2847"/>
                  </a:lnTo>
                  <a:lnTo>
                    <a:pt x="79850" y="2904"/>
                  </a:lnTo>
                  <a:lnTo>
                    <a:pt x="80362" y="2904"/>
                  </a:lnTo>
                  <a:lnTo>
                    <a:pt x="80590" y="2847"/>
                  </a:lnTo>
                  <a:lnTo>
                    <a:pt x="80780" y="2790"/>
                  </a:lnTo>
                  <a:lnTo>
                    <a:pt x="80970" y="2714"/>
                  </a:lnTo>
                  <a:lnTo>
                    <a:pt x="81121" y="2619"/>
                  </a:lnTo>
                  <a:lnTo>
                    <a:pt x="81273" y="2524"/>
                  </a:lnTo>
                  <a:lnTo>
                    <a:pt x="81558" y="2296"/>
                  </a:lnTo>
                  <a:lnTo>
                    <a:pt x="81823" y="2069"/>
                  </a:lnTo>
                  <a:lnTo>
                    <a:pt x="81975" y="1955"/>
                  </a:lnTo>
                  <a:lnTo>
                    <a:pt x="82146" y="1860"/>
                  </a:lnTo>
                  <a:lnTo>
                    <a:pt x="82317" y="1784"/>
                  </a:lnTo>
                  <a:lnTo>
                    <a:pt x="82507" y="1727"/>
                  </a:lnTo>
                  <a:lnTo>
                    <a:pt x="82734" y="1689"/>
                  </a:lnTo>
                  <a:lnTo>
                    <a:pt x="83000" y="1670"/>
                  </a:lnTo>
                  <a:lnTo>
                    <a:pt x="83247" y="1689"/>
                  </a:lnTo>
                  <a:lnTo>
                    <a:pt x="83474" y="1727"/>
                  </a:lnTo>
                  <a:lnTo>
                    <a:pt x="83664" y="1784"/>
                  </a:lnTo>
                  <a:lnTo>
                    <a:pt x="83854" y="1860"/>
                  </a:lnTo>
                  <a:lnTo>
                    <a:pt x="84006" y="1955"/>
                  </a:lnTo>
                  <a:lnTo>
                    <a:pt x="84157" y="2069"/>
                  </a:lnTo>
                  <a:lnTo>
                    <a:pt x="84442" y="2296"/>
                  </a:lnTo>
                  <a:lnTo>
                    <a:pt x="84708" y="2524"/>
                  </a:lnTo>
                  <a:lnTo>
                    <a:pt x="84860" y="2619"/>
                  </a:lnTo>
                  <a:lnTo>
                    <a:pt x="85011" y="2714"/>
                  </a:lnTo>
                  <a:lnTo>
                    <a:pt x="85201" y="2790"/>
                  </a:lnTo>
                  <a:lnTo>
                    <a:pt x="85391" y="2847"/>
                  </a:lnTo>
                  <a:lnTo>
                    <a:pt x="85619" y="2904"/>
                  </a:lnTo>
                  <a:lnTo>
                    <a:pt x="86131" y="2904"/>
                  </a:lnTo>
                  <a:lnTo>
                    <a:pt x="86359" y="2847"/>
                  </a:lnTo>
                  <a:lnTo>
                    <a:pt x="86548" y="2790"/>
                  </a:lnTo>
                  <a:lnTo>
                    <a:pt x="86738" y="2714"/>
                  </a:lnTo>
                  <a:lnTo>
                    <a:pt x="86890" y="2619"/>
                  </a:lnTo>
                  <a:lnTo>
                    <a:pt x="87042" y="2524"/>
                  </a:lnTo>
                  <a:lnTo>
                    <a:pt x="87326" y="2296"/>
                  </a:lnTo>
                  <a:lnTo>
                    <a:pt x="87592" y="2069"/>
                  </a:lnTo>
                  <a:lnTo>
                    <a:pt x="87744" y="1955"/>
                  </a:lnTo>
                  <a:lnTo>
                    <a:pt x="87896" y="1860"/>
                  </a:lnTo>
                  <a:lnTo>
                    <a:pt x="88085" y="1784"/>
                  </a:lnTo>
                  <a:lnTo>
                    <a:pt x="88275" y="1727"/>
                  </a:lnTo>
                  <a:lnTo>
                    <a:pt x="88503" y="1689"/>
                  </a:lnTo>
                  <a:lnTo>
                    <a:pt x="88769" y="1670"/>
                  </a:lnTo>
                  <a:lnTo>
                    <a:pt x="88977" y="1689"/>
                  </a:lnTo>
                  <a:lnTo>
                    <a:pt x="89167" y="1708"/>
                  </a:lnTo>
                  <a:lnTo>
                    <a:pt x="89338" y="1746"/>
                  </a:lnTo>
                  <a:lnTo>
                    <a:pt x="89509" y="1822"/>
                  </a:lnTo>
                  <a:lnTo>
                    <a:pt x="89641" y="1879"/>
                  </a:lnTo>
                  <a:lnTo>
                    <a:pt x="89774" y="1955"/>
                  </a:lnTo>
                  <a:lnTo>
                    <a:pt x="90021" y="2145"/>
                  </a:lnTo>
                  <a:lnTo>
                    <a:pt x="90249" y="2334"/>
                  </a:lnTo>
                  <a:lnTo>
                    <a:pt x="90476" y="2524"/>
                  </a:lnTo>
                  <a:lnTo>
                    <a:pt x="90609" y="2619"/>
                  </a:lnTo>
                  <a:lnTo>
                    <a:pt x="90742" y="2695"/>
                  </a:lnTo>
                  <a:lnTo>
                    <a:pt x="90894" y="2752"/>
                  </a:lnTo>
                  <a:lnTo>
                    <a:pt x="91046" y="2828"/>
                  </a:lnTo>
                  <a:lnTo>
                    <a:pt x="91046" y="1177"/>
                  </a:lnTo>
                  <a:lnTo>
                    <a:pt x="90875" y="1120"/>
                  </a:lnTo>
                  <a:lnTo>
                    <a:pt x="90723" y="1044"/>
                  </a:lnTo>
                  <a:lnTo>
                    <a:pt x="90571" y="968"/>
                  </a:lnTo>
                  <a:lnTo>
                    <a:pt x="90438" y="892"/>
                  </a:lnTo>
                  <a:lnTo>
                    <a:pt x="90192" y="683"/>
                  </a:lnTo>
                  <a:lnTo>
                    <a:pt x="89964" y="494"/>
                  </a:lnTo>
                  <a:lnTo>
                    <a:pt x="89717" y="304"/>
                  </a:lnTo>
                  <a:lnTo>
                    <a:pt x="89585" y="228"/>
                  </a:lnTo>
                  <a:lnTo>
                    <a:pt x="89433" y="152"/>
                  </a:lnTo>
                  <a:lnTo>
                    <a:pt x="89262" y="95"/>
                  </a:lnTo>
                  <a:lnTo>
                    <a:pt x="89091" y="38"/>
                  </a:lnTo>
                  <a:lnTo>
                    <a:pt x="88901" y="0"/>
                  </a:lnTo>
                  <a:lnTo>
                    <a:pt x="88674" y="0"/>
                  </a:lnTo>
                  <a:lnTo>
                    <a:pt x="88408" y="19"/>
                  </a:lnTo>
                  <a:lnTo>
                    <a:pt x="88199" y="57"/>
                  </a:lnTo>
                  <a:lnTo>
                    <a:pt x="87991" y="114"/>
                  </a:lnTo>
                  <a:lnTo>
                    <a:pt x="87820" y="190"/>
                  </a:lnTo>
                  <a:lnTo>
                    <a:pt x="87649" y="285"/>
                  </a:lnTo>
                  <a:lnTo>
                    <a:pt x="87497" y="399"/>
                  </a:lnTo>
                  <a:lnTo>
                    <a:pt x="87232" y="608"/>
                  </a:lnTo>
                  <a:lnTo>
                    <a:pt x="86947" y="835"/>
                  </a:lnTo>
                  <a:lnTo>
                    <a:pt x="86814" y="949"/>
                  </a:lnTo>
                  <a:lnTo>
                    <a:pt x="86643" y="1044"/>
                  </a:lnTo>
                  <a:lnTo>
                    <a:pt x="86473" y="1120"/>
                  </a:lnTo>
                  <a:lnTo>
                    <a:pt x="86264" y="1177"/>
                  </a:lnTo>
                  <a:lnTo>
                    <a:pt x="86036" y="1215"/>
                  </a:lnTo>
                  <a:lnTo>
                    <a:pt x="85789" y="1234"/>
                  </a:lnTo>
                  <a:lnTo>
                    <a:pt x="85695" y="1234"/>
                  </a:lnTo>
                  <a:lnTo>
                    <a:pt x="85448" y="1196"/>
                  </a:lnTo>
                  <a:lnTo>
                    <a:pt x="85239" y="1158"/>
                  </a:lnTo>
                  <a:lnTo>
                    <a:pt x="85068" y="1101"/>
                  </a:lnTo>
                  <a:lnTo>
                    <a:pt x="84898" y="1006"/>
                  </a:lnTo>
                  <a:lnTo>
                    <a:pt x="84746" y="911"/>
                  </a:lnTo>
                  <a:lnTo>
                    <a:pt x="84594" y="816"/>
                  </a:lnTo>
                  <a:lnTo>
                    <a:pt x="84328" y="589"/>
                  </a:lnTo>
                  <a:lnTo>
                    <a:pt x="84063" y="380"/>
                  </a:lnTo>
                  <a:lnTo>
                    <a:pt x="83930" y="266"/>
                  </a:lnTo>
                  <a:lnTo>
                    <a:pt x="83759" y="190"/>
                  </a:lnTo>
                  <a:lnTo>
                    <a:pt x="83588" y="114"/>
                  </a:lnTo>
                  <a:lnTo>
                    <a:pt x="83398" y="57"/>
                  </a:lnTo>
                  <a:lnTo>
                    <a:pt x="83171" y="19"/>
                  </a:lnTo>
                  <a:lnTo>
                    <a:pt x="82924" y="0"/>
                  </a:lnTo>
                  <a:lnTo>
                    <a:pt x="82905" y="0"/>
                  </a:lnTo>
                  <a:lnTo>
                    <a:pt x="82658" y="19"/>
                  </a:lnTo>
                  <a:lnTo>
                    <a:pt x="82431" y="57"/>
                  </a:lnTo>
                  <a:lnTo>
                    <a:pt x="82222" y="114"/>
                  </a:lnTo>
                  <a:lnTo>
                    <a:pt x="82051" y="190"/>
                  </a:lnTo>
                  <a:lnTo>
                    <a:pt x="81899" y="285"/>
                  </a:lnTo>
                  <a:lnTo>
                    <a:pt x="81748" y="380"/>
                  </a:lnTo>
                  <a:lnTo>
                    <a:pt x="81463" y="608"/>
                  </a:lnTo>
                  <a:lnTo>
                    <a:pt x="81197" y="835"/>
                  </a:lnTo>
                  <a:lnTo>
                    <a:pt x="81045" y="949"/>
                  </a:lnTo>
                  <a:lnTo>
                    <a:pt x="80875" y="1044"/>
                  </a:lnTo>
                  <a:lnTo>
                    <a:pt x="80704" y="1120"/>
                  </a:lnTo>
                  <a:lnTo>
                    <a:pt x="80514" y="1177"/>
                  </a:lnTo>
                  <a:lnTo>
                    <a:pt x="80286" y="1215"/>
                  </a:lnTo>
                  <a:lnTo>
                    <a:pt x="80040" y="1234"/>
                  </a:lnTo>
                  <a:lnTo>
                    <a:pt x="79774" y="1215"/>
                  </a:lnTo>
                  <a:lnTo>
                    <a:pt x="79565" y="1177"/>
                  </a:lnTo>
                  <a:lnTo>
                    <a:pt x="79357" y="1120"/>
                  </a:lnTo>
                  <a:lnTo>
                    <a:pt x="79186" y="1044"/>
                  </a:lnTo>
                  <a:lnTo>
                    <a:pt x="79015" y="949"/>
                  </a:lnTo>
                  <a:lnTo>
                    <a:pt x="78882" y="835"/>
                  </a:lnTo>
                  <a:lnTo>
                    <a:pt x="78598" y="608"/>
                  </a:lnTo>
                  <a:lnTo>
                    <a:pt x="78332" y="380"/>
                  </a:lnTo>
                  <a:lnTo>
                    <a:pt x="78180" y="285"/>
                  </a:lnTo>
                  <a:lnTo>
                    <a:pt x="78009" y="190"/>
                  </a:lnTo>
                  <a:lnTo>
                    <a:pt x="77839" y="114"/>
                  </a:lnTo>
                  <a:lnTo>
                    <a:pt x="77630" y="57"/>
                  </a:lnTo>
                  <a:lnTo>
                    <a:pt x="77421" y="19"/>
                  </a:lnTo>
                  <a:lnTo>
                    <a:pt x="77155" y="0"/>
                  </a:lnTo>
                  <a:lnTo>
                    <a:pt x="77136" y="0"/>
                  </a:lnTo>
                  <a:lnTo>
                    <a:pt x="76890" y="19"/>
                  </a:lnTo>
                  <a:lnTo>
                    <a:pt x="76681" y="57"/>
                  </a:lnTo>
                  <a:lnTo>
                    <a:pt x="76472" y="114"/>
                  </a:lnTo>
                  <a:lnTo>
                    <a:pt x="76302" y="190"/>
                  </a:lnTo>
                  <a:lnTo>
                    <a:pt x="76150" y="266"/>
                  </a:lnTo>
                  <a:lnTo>
                    <a:pt x="75998" y="380"/>
                  </a:lnTo>
                  <a:lnTo>
                    <a:pt x="75732" y="589"/>
                  </a:lnTo>
                  <a:lnTo>
                    <a:pt x="75448" y="816"/>
                  </a:lnTo>
                  <a:lnTo>
                    <a:pt x="75315" y="911"/>
                  </a:lnTo>
                  <a:lnTo>
                    <a:pt x="75163" y="1006"/>
                  </a:lnTo>
                  <a:lnTo>
                    <a:pt x="74992" y="1101"/>
                  </a:lnTo>
                  <a:lnTo>
                    <a:pt x="74802" y="1158"/>
                  </a:lnTo>
                  <a:lnTo>
                    <a:pt x="74594" y="1215"/>
                  </a:lnTo>
                  <a:lnTo>
                    <a:pt x="74366" y="1234"/>
                  </a:lnTo>
                  <a:lnTo>
                    <a:pt x="74271" y="1234"/>
                  </a:lnTo>
                  <a:lnTo>
                    <a:pt x="74024" y="1215"/>
                  </a:lnTo>
                  <a:lnTo>
                    <a:pt x="73797" y="1177"/>
                  </a:lnTo>
                  <a:lnTo>
                    <a:pt x="73607" y="1120"/>
                  </a:lnTo>
                  <a:lnTo>
                    <a:pt x="73417" y="1044"/>
                  </a:lnTo>
                  <a:lnTo>
                    <a:pt x="73265" y="949"/>
                  </a:lnTo>
                  <a:lnTo>
                    <a:pt x="73114" y="835"/>
                  </a:lnTo>
                  <a:lnTo>
                    <a:pt x="72829" y="608"/>
                  </a:lnTo>
                  <a:lnTo>
                    <a:pt x="72563" y="399"/>
                  </a:lnTo>
                  <a:lnTo>
                    <a:pt x="72411" y="285"/>
                  </a:lnTo>
                  <a:lnTo>
                    <a:pt x="72241" y="190"/>
                  </a:lnTo>
                  <a:lnTo>
                    <a:pt x="72070" y="114"/>
                  </a:lnTo>
                  <a:lnTo>
                    <a:pt x="71880" y="57"/>
                  </a:lnTo>
                  <a:lnTo>
                    <a:pt x="71652" y="19"/>
                  </a:lnTo>
                  <a:lnTo>
                    <a:pt x="71387" y="0"/>
                  </a:lnTo>
                  <a:lnTo>
                    <a:pt x="71140" y="19"/>
                  </a:lnTo>
                  <a:lnTo>
                    <a:pt x="70912" y="57"/>
                  </a:lnTo>
                  <a:lnTo>
                    <a:pt x="70723" y="114"/>
                  </a:lnTo>
                  <a:lnTo>
                    <a:pt x="70533" y="190"/>
                  </a:lnTo>
                  <a:lnTo>
                    <a:pt x="70381" y="285"/>
                  </a:lnTo>
                  <a:lnTo>
                    <a:pt x="70229" y="399"/>
                  </a:lnTo>
                  <a:lnTo>
                    <a:pt x="69945" y="608"/>
                  </a:lnTo>
                  <a:lnTo>
                    <a:pt x="69679" y="835"/>
                  </a:lnTo>
                  <a:lnTo>
                    <a:pt x="69527" y="949"/>
                  </a:lnTo>
                  <a:lnTo>
                    <a:pt x="69375" y="1044"/>
                  </a:lnTo>
                  <a:lnTo>
                    <a:pt x="69186" y="1120"/>
                  </a:lnTo>
                  <a:lnTo>
                    <a:pt x="68996" y="1177"/>
                  </a:lnTo>
                  <a:lnTo>
                    <a:pt x="68768" y="1215"/>
                  </a:lnTo>
                  <a:lnTo>
                    <a:pt x="68521" y="1234"/>
                  </a:lnTo>
                  <a:lnTo>
                    <a:pt x="68256" y="1215"/>
                  </a:lnTo>
                  <a:lnTo>
                    <a:pt x="68028" y="1177"/>
                  </a:lnTo>
                  <a:lnTo>
                    <a:pt x="67838" y="1120"/>
                  </a:lnTo>
                  <a:lnTo>
                    <a:pt x="67649" y="1044"/>
                  </a:lnTo>
                  <a:lnTo>
                    <a:pt x="67497" y="949"/>
                  </a:lnTo>
                  <a:lnTo>
                    <a:pt x="67345" y="835"/>
                  </a:lnTo>
                  <a:lnTo>
                    <a:pt x="67079" y="608"/>
                  </a:lnTo>
                  <a:lnTo>
                    <a:pt x="66795" y="399"/>
                  </a:lnTo>
                  <a:lnTo>
                    <a:pt x="66643" y="285"/>
                  </a:lnTo>
                  <a:lnTo>
                    <a:pt x="66491" y="190"/>
                  </a:lnTo>
                  <a:lnTo>
                    <a:pt x="66301" y="114"/>
                  </a:lnTo>
                  <a:lnTo>
                    <a:pt x="66112" y="57"/>
                  </a:lnTo>
                  <a:lnTo>
                    <a:pt x="65884" y="19"/>
                  </a:lnTo>
                  <a:lnTo>
                    <a:pt x="65637" y="0"/>
                  </a:lnTo>
                  <a:lnTo>
                    <a:pt x="65390" y="19"/>
                  </a:lnTo>
                  <a:lnTo>
                    <a:pt x="65163" y="57"/>
                  </a:lnTo>
                  <a:lnTo>
                    <a:pt x="64973" y="114"/>
                  </a:lnTo>
                  <a:lnTo>
                    <a:pt x="64783" y="190"/>
                  </a:lnTo>
                  <a:lnTo>
                    <a:pt x="64631" y="266"/>
                  </a:lnTo>
                  <a:lnTo>
                    <a:pt x="64480" y="380"/>
                  </a:lnTo>
                  <a:lnTo>
                    <a:pt x="64214" y="589"/>
                  </a:lnTo>
                  <a:lnTo>
                    <a:pt x="63948" y="816"/>
                  </a:lnTo>
                  <a:lnTo>
                    <a:pt x="63796" y="911"/>
                  </a:lnTo>
                  <a:lnTo>
                    <a:pt x="63645" y="1006"/>
                  </a:lnTo>
                  <a:lnTo>
                    <a:pt x="63474" y="1101"/>
                  </a:lnTo>
                  <a:lnTo>
                    <a:pt x="63303" y="1158"/>
                  </a:lnTo>
                  <a:lnTo>
                    <a:pt x="63075" y="1215"/>
                  </a:lnTo>
                  <a:lnTo>
                    <a:pt x="62848" y="1234"/>
                  </a:lnTo>
                  <a:lnTo>
                    <a:pt x="62620" y="1196"/>
                  </a:lnTo>
                  <a:lnTo>
                    <a:pt x="62411" y="1158"/>
                  </a:lnTo>
                  <a:lnTo>
                    <a:pt x="62222" y="1101"/>
                  </a:lnTo>
                  <a:lnTo>
                    <a:pt x="62051" y="1006"/>
                  </a:lnTo>
                  <a:lnTo>
                    <a:pt x="61899" y="911"/>
                  </a:lnTo>
                  <a:lnTo>
                    <a:pt x="61766" y="816"/>
                  </a:lnTo>
                  <a:lnTo>
                    <a:pt x="61500" y="589"/>
                  </a:lnTo>
                  <a:lnTo>
                    <a:pt x="61216" y="380"/>
                  </a:lnTo>
                  <a:lnTo>
                    <a:pt x="61083" y="266"/>
                  </a:lnTo>
                  <a:lnTo>
                    <a:pt x="60912" y="190"/>
                  </a:lnTo>
                  <a:lnTo>
                    <a:pt x="60741" y="114"/>
                  </a:lnTo>
                  <a:lnTo>
                    <a:pt x="60552" y="57"/>
                  </a:lnTo>
                  <a:lnTo>
                    <a:pt x="60324" y="19"/>
                  </a:lnTo>
                  <a:lnTo>
                    <a:pt x="60077" y="0"/>
                  </a:lnTo>
                  <a:lnTo>
                    <a:pt x="59831" y="19"/>
                  </a:lnTo>
                  <a:lnTo>
                    <a:pt x="59603" y="57"/>
                  </a:lnTo>
                  <a:lnTo>
                    <a:pt x="59413" y="114"/>
                  </a:lnTo>
                  <a:lnTo>
                    <a:pt x="59223" y="190"/>
                  </a:lnTo>
                  <a:lnTo>
                    <a:pt x="59072" y="285"/>
                  </a:lnTo>
                  <a:lnTo>
                    <a:pt x="58920" y="399"/>
                  </a:lnTo>
                  <a:lnTo>
                    <a:pt x="58635" y="608"/>
                  </a:lnTo>
                  <a:lnTo>
                    <a:pt x="58369" y="835"/>
                  </a:lnTo>
                  <a:lnTo>
                    <a:pt x="58218" y="949"/>
                  </a:lnTo>
                  <a:lnTo>
                    <a:pt x="58047" y="1044"/>
                  </a:lnTo>
                  <a:lnTo>
                    <a:pt x="57876" y="1120"/>
                  </a:lnTo>
                  <a:lnTo>
                    <a:pt x="57686" y="1177"/>
                  </a:lnTo>
                  <a:lnTo>
                    <a:pt x="57459" y="1215"/>
                  </a:lnTo>
                  <a:lnTo>
                    <a:pt x="57193" y="1234"/>
                  </a:lnTo>
                  <a:lnTo>
                    <a:pt x="56946" y="1215"/>
                  </a:lnTo>
                  <a:lnTo>
                    <a:pt x="56719" y="1177"/>
                  </a:lnTo>
                  <a:lnTo>
                    <a:pt x="56529" y="1120"/>
                  </a:lnTo>
                  <a:lnTo>
                    <a:pt x="56339" y="1044"/>
                  </a:lnTo>
                  <a:lnTo>
                    <a:pt x="56187" y="949"/>
                  </a:lnTo>
                  <a:lnTo>
                    <a:pt x="56035" y="835"/>
                  </a:lnTo>
                  <a:lnTo>
                    <a:pt x="55751" y="608"/>
                  </a:lnTo>
                  <a:lnTo>
                    <a:pt x="55485" y="399"/>
                  </a:lnTo>
                  <a:lnTo>
                    <a:pt x="55333" y="285"/>
                  </a:lnTo>
                  <a:lnTo>
                    <a:pt x="55181" y="190"/>
                  </a:lnTo>
                  <a:lnTo>
                    <a:pt x="54992" y="114"/>
                  </a:lnTo>
                  <a:lnTo>
                    <a:pt x="54802" y="57"/>
                  </a:lnTo>
                  <a:lnTo>
                    <a:pt x="54574" y="19"/>
                  </a:lnTo>
                  <a:lnTo>
                    <a:pt x="54309" y="0"/>
                  </a:lnTo>
                  <a:lnTo>
                    <a:pt x="54062" y="19"/>
                  </a:lnTo>
                  <a:lnTo>
                    <a:pt x="53834" y="57"/>
                  </a:lnTo>
                  <a:lnTo>
                    <a:pt x="53644" y="114"/>
                  </a:lnTo>
                  <a:lnTo>
                    <a:pt x="53455" y="190"/>
                  </a:lnTo>
                  <a:lnTo>
                    <a:pt x="53303" y="285"/>
                  </a:lnTo>
                  <a:lnTo>
                    <a:pt x="53151" y="399"/>
                  </a:lnTo>
                  <a:lnTo>
                    <a:pt x="52885" y="608"/>
                  </a:lnTo>
                  <a:lnTo>
                    <a:pt x="52601" y="835"/>
                  </a:lnTo>
                  <a:lnTo>
                    <a:pt x="52449" y="949"/>
                  </a:lnTo>
                  <a:lnTo>
                    <a:pt x="52297" y="1044"/>
                  </a:lnTo>
                  <a:lnTo>
                    <a:pt x="52107" y="1120"/>
                  </a:lnTo>
                  <a:lnTo>
                    <a:pt x="51918" y="1177"/>
                  </a:lnTo>
                  <a:lnTo>
                    <a:pt x="51690" y="1215"/>
                  </a:lnTo>
                  <a:lnTo>
                    <a:pt x="51443" y="1234"/>
                  </a:lnTo>
                  <a:lnTo>
                    <a:pt x="51178" y="1215"/>
                  </a:lnTo>
                  <a:lnTo>
                    <a:pt x="50950" y="1177"/>
                  </a:lnTo>
                  <a:lnTo>
                    <a:pt x="50760" y="1120"/>
                  </a:lnTo>
                  <a:lnTo>
                    <a:pt x="50570" y="1044"/>
                  </a:lnTo>
                  <a:lnTo>
                    <a:pt x="50419" y="949"/>
                  </a:lnTo>
                  <a:lnTo>
                    <a:pt x="50267" y="835"/>
                  </a:lnTo>
                  <a:lnTo>
                    <a:pt x="50001" y="608"/>
                  </a:lnTo>
                  <a:lnTo>
                    <a:pt x="49716" y="399"/>
                  </a:lnTo>
                  <a:lnTo>
                    <a:pt x="49565" y="285"/>
                  </a:lnTo>
                  <a:lnTo>
                    <a:pt x="49413" y="190"/>
                  </a:lnTo>
                  <a:lnTo>
                    <a:pt x="49223" y="114"/>
                  </a:lnTo>
                  <a:lnTo>
                    <a:pt x="49033" y="57"/>
                  </a:lnTo>
                  <a:lnTo>
                    <a:pt x="48806" y="19"/>
                  </a:lnTo>
                  <a:lnTo>
                    <a:pt x="48559" y="0"/>
                  </a:lnTo>
                  <a:lnTo>
                    <a:pt x="48293" y="19"/>
                  </a:lnTo>
                  <a:lnTo>
                    <a:pt x="48066" y="57"/>
                  </a:lnTo>
                  <a:lnTo>
                    <a:pt x="47876" y="114"/>
                  </a:lnTo>
                  <a:lnTo>
                    <a:pt x="47705" y="190"/>
                  </a:lnTo>
                  <a:lnTo>
                    <a:pt x="47534" y="285"/>
                  </a:lnTo>
                  <a:lnTo>
                    <a:pt x="47382" y="399"/>
                  </a:lnTo>
                  <a:lnTo>
                    <a:pt x="47117" y="608"/>
                  </a:lnTo>
                  <a:lnTo>
                    <a:pt x="46832" y="835"/>
                  </a:lnTo>
                  <a:lnTo>
                    <a:pt x="46680" y="949"/>
                  </a:lnTo>
                  <a:lnTo>
                    <a:pt x="46529" y="1044"/>
                  </a:lnTo>
                  <a:lnTo>
                    <a:pt x="46339" y="1120"/>
                  </a:lnTo>
                  <a:lnTo>
                    <a:pt x="46149" y="1177"/>
                  </a:lnTo>
                  <a:lnTo>
                    <a:pt x="45921" y="1215"/>
                  </a:lnTo>
                  <a:lnTo>
                    <a:pt x="45675" y="1234"/>
                  </a:lnTo>
                  <a:lnTo>
                    <a:pt x="45409" y="1215"/>
                  </a:lnTo>
                  <a:lnTo>
                    <a:pt x="45200" y="1177"/>
                  </a:lnTo>
                  <a:lnTo>
                    <a:pt x="44992" y="1120"/>
                  </a:lnTo>
                  <a:lnTo>
                    <a:pt x="44821" y="1044"/>
                  </a:lnTo>
                  <a:lnTo>
                    <a:pt x="44650" y="949"/>
                  </a:lnTo>
                  <a:lnTo>
                    <a:pt x="44498" y="835"/>
                  </a:lnTo>
                  <a:lnTo>
                    <a:pt x="44232" y="608"/>
                  </a:lnTo>
                  <a:lnTo>
                    <a:pt x="43948" y="399"/>
                  </a:lnTo>
                  <a:lnTo>
                    <a:pt x="43796" y="285"/>
                  </a:lnTo>
                  <a:lnTo>
                    <a:pt x="43644" y="190"/>
                  </a:lnTo>
                  <a:lnTo>
                    <a:pt x="43473" y="114"/>
                  </a:lnTo>
                  <a:lnTo>
                    <a:pt x="43265" y="57"/>
                  </a:lnTo>
                  <a:lnTo>
                    <a:pt x="43037" y="19"/>
                  </a:lnTo>
                  <a:lnTo>
                    <a:pt x="42790" y="0"/>
                  </a:lnTo>
                  <a:lnTo>
                    <a:pt x="42544" y="19"/>
                  </a:lnTo>
                  <a:lnTo>
                    <a:pt x="42316" y="57"/>
                  </a:lnTo>
                  <a:lnTo>
                    <a:pt x="42126" y="114"/>
                  </a:lnTo>
                  <a:lnTo>
                    <a:pt x="41955" y="190"/>
                  </a:lnTo>
                  <a:lnTo>
                    <a:pt x="41785" y="266"/>
                  </a:lnTo>
                  <a:lnTo>
                    <a:pt x="41633" y="380"/>
                  </a:lnTo>
                  <a:lnTo>
                    <a:pt x="41367" y="589"/>
                  </a:lnTo>
                  <a:lnTo>
                    <a:pt x="41101" y="816"/>
                  </a:lnTo>
                  <a:lnTo>
                    <a:pt x="40969" y="911"/>
                  </a:lnTo>
                  <a:lnTo>
                    <a:pt x="40817" y="1006"/>
                  </a:lnTo>
                  <a:lnTo>
                    <a:pt x="40646" y="1101"/>
                  </a:lnTo>
                  <a:lnTo>
                    <a:pt x="40456" y="1158"/>
                  </a:lnTo>
                  <a:lnTo>
                    <a:pt x="40248" y="1215"/>
                  </a:lnTo>
                  <a:lnTo>
                    <a:pt x="40001" y="1234"/>
                  </a:lnTo>
                  <a:lnTo>
                    <a:pt x="39773" y="1196"/>
                  </a:lnTo>
                  <a:lnTo>
                    <a:pt x="39564" y="1158"/>
                  </a:lnTo>
                  <a:lnTo>
                    <a:pt x="39375" y="1101"/>
                  </a:lnTo>
                  <a:lnTo>
                    <a:pt x="39204" y="1006"/>
                  </a:lnTo>
                  <a:lnTo>
                    <a:pt x="39052" y="911"/>
                  </a:lnTo>
                  <a:lnTo>
                    <a:pt x="38919" y="816"/>
                  </a:lnTo>
                  <a:lnTo>
                    <a:pt x="38654" y="589"/>
                  </a:lnTo>
                  <a:lnTo>
                    <a:pt x="38388" y="380"/>
                  </a:lnTo>
                  <a:lnTo>
                    <a:pt x="38236" y="266"/>
                  </a:lnTo>
                  <a:lnTo>
                    <a:pt x="38084" y="190"/>
                  </a:lnTo>
                  <a:lnTo>
                    <a:pt x="37895" y="114"/>
                  </a:lnTo>
                  <a:lnTo>
                    <a:pt x="37705" y="57"/>
                  </a:lnTo>
                  <a:lnTo>
                    <a:pt x="37496" y="19"/>
                  </a:lnTo>
                  <a:lnTo>
                    <a:pt x="37249" y="0"/>
                  </a:lnTo>
                  <a:lnTo>
                    <a:pt x="36984" y="19"/>
                  </a:lnTo>
                  <a:lnTo>
                    <a:pt x="36756" y="57"/>
                  </a:lnTo>
                  <a:lnTo>
                    <a:pt x="36566" y="114"/>
                  </a:lnTo>
                  <a:lnTo>
                    <a:pt x="36377" y="190"/>
                  </a:lnTo>
                  <a:lnTo>
                    <a:pt x="36225" y="285"/>
                  </a:lnTo>
                  <a:lnTo>
                    <a:pt x="36073" y="399"/>
                  </a:lnTo>
                  <a:lnTo>
                    <a:pt x="35807" y="608"/>
                  </a:lnTo>
                  <a:lnTo>
                    <a:pt x="35523" y="835"/>
                  </a:lnTo>
                  <a:lnTo>
                    <a:pt x="35371" y="949"/>
                  </a:lnTo>
                  <a:lnTo>
                    <a:pt x="35219" y="1044"/>
                  </a:lnTo>
                  <a:lnTo>
                    <a:pt x="35029" y="1120"/>
                  </a:lnTo>
                  <a:lnTo>
                    <a:pt x="34839" y="1177"/>
                  </a:lnTo>
                  <a:lnTo>
                    <a:pt x="34612" y="1215"/>
                  </a:lnTo>
                  <a:lnTo>
                    <a:pt x="34365" y="1234"/>
                  </a:lnTo>
                  <a:lnTo>
                    <a:pt x="34099" y="1215"/>
                  </a:lnTo>
                  <a:lnTo>
                    <a:pt x="33872" y="1177"/>
                  </a:lnTo>
                  <a:lnTo>
                    <a:pt x="33682" y="1120"/>
                  </a:lnTo>
                  <a:lnTo>
                    <a:pt x="33511" y="1044"/>
                  </a:lnTo>
                  <a:lnTo>
                    <a:pt x="33340" y="949"/>
                  </a:lnTo>
                  <a:lnTo>
                    <a:pt x="33189" y="835"/>
                  </a:lnTo>
                  <a:lnTo>
                    <a:pt x="32923" y="608"/>
                  </a:lnTo>
                  <a:lnTo>
                    <a:pt x="32638" y="399"/>
                  </a:lnTo>
                  <a:lnTo>
                    <a:pt x="32486" y="285"/>
                  </a:lnTo>
                  <a:lnTo>
                    <a:pt x="32335" y="190"/>
                  </a:lnTo>
                  <a:lnTo>
                    <a:pt x="32145" y="114"/>
                  </a:lnTo>
                  <a:lnTo>
                    <a:pt x="31955" y="57"/>
                  </a:lnTo>
                  <a:lnTo>
                    <a:pt x="31727" y="19"/>
                  </a:lnTo>
                  <a:lnTo>
                    <a:pt x="31481" y="0"/>
                  </a:lnTo>
                  <a:lnTo>
                    <a:pt x="31215" y="19"/>
                  </a:lnTo>
                  <a:lnTo>
                    <a:pt x="30987" y="57"/>
                  </a:lnTo>
                  <a:lnTo>
                    <a:pt x="30798" y="114"/>
                  </a:lnTo>
                  <a:lnTo>
                    <a:pt x="30627" y="190"/>
                  </a:lnTo>
                  <a:lnTo>
                    <a:pt x="30456" y="285"/>
                  </a:lnTo>
                  <a:lnTo>
                    <a:pt x="30304" y="399"/>
                  </a:lnTo>
                  <a:lnTo>
                    <a:pt x="30039" y="608"/>
                  </a:lnTo>
                  <a:lnTo>
                    <a:pt x="29754" y="835"/>
                  </a:lnTo>
                  <a:lnTo>
                    <a:pt x="29602" y="949"/>
                  </a:lnTo>
                  <a:lnTo>
                    <a:pt x="29450" y="1044"/>
                  </a:lnTo>
                  <a:lnTo>
                    <a:pt x="29280" y="1120"/>
                  </a:lnTo>
                  <a:lnTo>
                    <a:pt x="29071" y="1177"/>
                  </a:lnTo>
                  <a:lnTo>
                    <a:pt x="28843" y="1215"/>
                  </a:lnTo>
                  <a:lnTo>
                    <a:pt x="28596" y="1234"/>
                  </a:lnTo>
                  <a:lnTo>
                    <a:pt x="28331" y="1215"/>
                  </a:lnTo>
                  <a:lnTo>
                    <a:pt x="28122" y="1177"/>
                  </a:lnTo>
                  <a:lnTo>
                    <a:pt x="27913" y="1120"/>
                  </a:lnTo>
                  <a:lnTo>
                    <a:pt x="27743" y="1044"/>
                  </a:lnTo>
                  <a:lnTo>
                    <a:pt x="27572" y="949"/>
                  </a:lnTo>
                  <a:lnTo>
                    <a:pt x="27420" y="835"/>
                  </a:lnTo>
                  <a:lnTo>
                    <a:pt x="27154" y="608"/>
                  </a:lnTo>
                  <a:lnTo>
                    <a:pt x="26870" y="399"/>
                  </a:lnTo>
                  <a:lnTo>
                    <a:pt x="26718" y="285"/>
                  </a:lnTo>
                  <a:lnTo>
                    <a:pt x="26566" y="190"/>
                  </a:lnTo>
                  <a:lnTo>
                    <a:pt x="26395" y="114"/>
                  </a:lnTo>
                  <a:lnTo>
                    <a:pt x="26187" y="57"/>
                  </a:lnTo>
                  <a:lnTo>
                    <a:pt x="25959" y="19"/>
                  </a:lnTo>
                  <a:lnTo>
                    <a:pt x="25712" y="0"/>
                  </a:lnTo>
                  <a:lnTo>
                    <a:pt x="25465" y="19"/>
                  </a:lnTo>
                  <a:lnTo>
                    <a:pt x="25238" y="57"/>
                  </a:lnTo>
                  <a:lnTo>
                    <a:pt x="25029" y="114"/>
                  </a:lnTo>
                  <a:lnTo>
                    <a:pt x="24858" y="190"/>
                  </a:lnTo>
                  <a:lnTo>
                    <a:pt x="24687" y="285"/>
                  </a:lnTo>
                  <a:lnTo>
                    <a:pt x="24536" y="399"/>
                  </a:lnTo>
                  <a:lnTo>
                    <a:pt x="24270" y="608"/>
                  </a:lnTo>
                  <a:lnTo>
                    <a:pt x="23985" y="835"/>
                  </a:lnTo>
                  <a:lnTo>
                    <a:pt x="23853" y="949"/>
                  </a:lnTo>
                  <a:lnTo>
                    <a:pt x="23682" y="1044"/>
                  </a:lnTo>
                  <a:lnTo>
                    <a:pt x="23511" y="1120"/>
                  </a:lnTo>
                  <a:lnTo>
                    <a:pt x="23302" y="1177"/>
                  </a:lnTo>
                  <a:lnTo>
                    <a:pt x="23075" y="1215"/>
                  </a:lnTo>
                  <a:lnTo>
                    <a:pt x="22828" y="1234"/>
                  </a:lnTo>
                  <a:lnTo>
                    <a:pt x="22581" y="1215"/>
                  </a:lnTo>
                  <a:lnTo>
                    <a:pt x="22353" y="1177"/>
                  </a:lnTo>
                  <a:lnTo>
                    <a:pt x="22145" y="1120"/>
                  </a:lnTo>
                  <a:lnTo>
                    <a:pt x="21974" y="1044"/>
                  </a:lnTo>
                  <a:lnTo>
                    <a:pt x="21803" y="949"/>
                  </a:lnTo>
                  <a:lnTo>
                    <a:pt x="21670" y="835"/>
                  </a:lnTo>
                  <a:lnTo>
                    <a:pt x="21386" y="608"/>
                  </a:lnTo>
                  <a:lnTo>
                    <a:pt x="21120" y="399"/>
                  </a:lnTo>
                  <a:lnTo>
                    <a:pt x="20968" y="285"/>
                  </a:lnTo>
                  <a:lnTo>
                    <a:pt x="20797" y="190"/>
                  </a:lnTo>
                  <a:lnTo>
                    <a:pt x="20627" y="114"/>
                  </a:lnTo>
                  <a:lnTo>
                    <a:pt x="20418" y="57"/>
                  </a:lnTo>
                  <a:lnTo>
                    <a:pt x="20190" y="19"/>
                  </a:lnTo>
                  <a:lnTo>
                    <a:pt x="19944" y="0"/>
                  </a:lnTo>
                  <a:lnTo>
                    <a:pt x="19697" y="19"/>
                  </a:lnTo>
                  <a:lnTo>
                    <a:pt x="19469" y="57"/>
                  </a:lnTo>
                  <a:lnTo>
                    <a:pt x="19279" y="114"/>
                  </a:lnTo>
                  <a:lnTo>
                    <a:pt x="19109" y="190"/>
                  </a:lnTo>
                  <a:lnTo>
                    <a:pt x="18938" y="266"/>
                  </a:lnTo>
                  <a:lnTo>
                    <a:pt x="18805" y="380"/>
                  </a:lnTo>
                  <a:lnTo>
                    <a:pt x="18520" y="589"/>
                  </a:lnTo>
                  <a:lnTo>
                    <a:pt x="18255" y="816"/>
                  </a:lnTo>
                  <a:lnTo>
                    <a:pt x="18122" y="911"/>
                  </a:lnTo>
                  <a:lnTo>
                    <a:pt x="17970" y="1006"/>
                  </a:lnTo>
                  <a:lnTo>
                    <a:pt x="17799" y="1101"/>
                  </a:lnTo>
                  <a:lnTo>
                    <a:pt x="17610" y="1158"/>
                  </a:lnTo>
                  <a:lnTo>
                    <a:pt x="17401" y="1215"/>
                  </a:lnTo>
                  <a:lnTo>
                    <a:pt x="17154" y="1234"/>
                  </a:lnTo>
                  <a:lnTo>
                    <a:pt x="16926" y="1196"/>
                  </a:lnTo>
                  <a:lnTo>
                    <a:pt x="16718" y="1158"/>
                  </a:lnTo>
                  <a:lnTo>
                    <a:pt x="16528" y="1101"/>
                  </a:lnTo>
                  <a:lnTo>
                    <a:pt x="16376" y="1006"/>
                  </a:lnTo>
                  <a:lnTo>
                    <a:pt x="16224" y="911"/>
                  </a:lnTo>
                  <a:lnTo>
                    <a:pt x="16072" y="816"/>
                  </a:lnTo>
                  <a:lnTo>
                    <a:pt x="15807" y="589"/>
                  </a:lnTo>
                  <a:lnTo>
                    <a:pt x="15541" y="380"/>
                  </a:lnTo>
                  <a:lnTo>
                    <a:pt x="15389" y="266"/>
                  </a:lnTo>
                  <a:lnTo>
                    <a:pt x="15238" y="190"/>
                  </a:lnTo>
                  <a:lnTo>
                    <a:pt x="15067" y="114"/>
                  </a:lnTo>
                  <a:lnTo>
                    <a:pt x="14858" y="57"/>
                  </a:lnTo>
                  <a:lnTo>
                    <a:pt x="14649" y="19"/>
                  </a:lnTo>
                  <a:lnTo>
                    <a:pt x="14403" y="0"/>
                  </a:lnTo>
                  <a:lnTo>
                    <a:pt x="14137" y="19"/>
                  </a:lnTo>
                  <a:lnTo>
                    <a:pt x="13928" y="57"/>
                  </a:lnTo>
                  <a:lnTo>
                    <a:pt x="13719" y="114"/>
                  </a:lnTo>
                  <a:lnTo>
                    <a:pt x="13549" y="190"/>
                  </a:lnTo>
                  <a:lnTo>
                    <a:pt x="13378" y="285"/>
                  </a:lnTo>
                  <a:lnTo>
                    <a:pt x="13226" y="399"/>
                  </a:lnTo>
                  <a:lnTo>
                    <a:pt x="12960" y="608"/>
                  </a:lnTo>
                  <a:lnTo>
                    <a:pt x="12676" y="835"/>
                  </a:lnTo>
                  <a:lnTo>
                    <a:pt x="12524" y="949"/>
                  </a:lnTo>
                  <a:lnTo>
                    <a:pt x="12372" y="1044"/>
                  </a:lnTo>
                  <a:lnTo>
                    <a:pt x="12201" y="1120"/>
                  </a:lnTo>
                  <a:lnTo>
                    <a:pt x="11993" y="1177"/>
                  </a:lnTo>
                  <a:lnTo>
                    <a:pt x="11765" y="1215"/>
                  </a:lnTo>
                  <a:lnTo>
                    <a:pt x="11518" y="1234"/>
                  </a:lnTo>
                  <a:lnTo>
                    <a:pt x="11253" y="1215"/>
                  </a:lnTo>
                  <a:lnTo>
                    <a:pt x="11044" y="1177"/>
                  </a:lnTo>
                  <a:lnTo>
                    <a:pt x="10835" y="1120"/>
                  </a:lnTo>
                  <a:lnTo>
                    <a:pt x="10664" y="1044"/>
                  </a:lnTo>
                  <a:lnTo>
                    <a:pt x="10494" y="949"/>
                  </a:lnTo>
                  <a:lnTo>
                    <a:pt x="10342" y="835"/>
                  </a:lnTo>
                  <a:lnTo>
                    <a:pt x="10076" y="608"/>
                  </a:lnTo>
                  <a:lnTo>
                    <a:pt x="9791" y="399"/>
                  </a:lnTo>
                  <a:lnTo>
                    <a:pt x="9659" y="285"/>
                  </a:lnTo>
                  <a:lnTo>
                    <a:pt x="9488" y="190"/>
                  </a:lnTo>
                  <a:lnTo>
                    <a:pt x="9317" y="114"/>
                  </a:lnTo>
                  <a:lnTo>
                    <a:pt x="9108" y="57"/>
                  </a:lnTo>
                  <a:lnTo>
                    <a:pt x="8881" y="19"/>
                  </a:lnTo>
                  <a:lnTo>
                    <a:pt x="8634" y="0"/>
                  </a:lnTo>
                  <a:lnTo>
                    <a:pt x="8387" y="19"/>
                  </a:lnTo>
                  <a:lnTo>
                    <a:pt x="8160" y="57"/>
                  </a:lnTo>
                  <a:lnTo>
                    <a:pt x="7951" y="114"/>
                  </a:lnTo>
                  <a:lnTo>
                    <a:pt x="7780" y="190"/>
                  </a:lnTo>
                  <a:lnTo>
                    <a:pt x="7609" y="285"/>
                  </a:lnTo>
                  <a:lnTo>
                    <a:pt x="7476" y="399"/>
                  </a:lnTo>
                  <a:lnTo>
                    <a:pt x="7192" y="608"/>
                  </a:lnTo>
                  <a:lnTo>
                    <a:pt x="6907" y="835"/>
                  </a:lnTo>
                  <a:lnTo>
                    <a:pt x="6774" y="949"/>
                  </a:lnTo>
                  <a:lnTo>
                    <a:pt x="6604" y="1044"/>
                  </a:lnTo>
                  <a:lnTo>
                    <a:pt x="6433" y="1120"/>
                  </a:lnTo>
                  <a:lnTo>
                    <a:pt x="6224" y="1177"/>
                  </a:lnTo>
                  <a:lnTo>
                    <a:pt x="5996" y="1215"/>
                  </a:lnTo>
                  <a:lnTo>
                    <a:pt x="5750" y="1234"/>
                  </a:lnTo>
                  <a:lnTo>
                    <a:pt x="5503" y="1215"/>
                  </a:lnTo>
                  <a:lnTo>
                    <a:pt x="5275" y="1177"/>
                  </a:lnTo>
                  <a:lnTo>
                    <a:pt x="5067" y="1120"/>
                  </a:lnTo>
                  <a:lnTo>
                    <a:pt x="4896" y="1044"/>
                  </a:lnTo>
                  <a:lnTo>
                    <a:pt x="4725" y="949"/>
                  </a:lnTo>
                  <a:lnTo>
                    <a:pt x="4592" y="835"/>
                  </a:lnTo>
                  <a:lnTo>
                    <a:pt x="4307" y="608"/>
                  </a:lnTo>
                  <a:lnTo>
                    <a:pt x="4042" y="399"/>
                  </a:lnTo>
                  <a:lnTo>
                    <a:pt x="3890" y="285"/>
                  </a:lnTo>
                  <a:lnTo>
                    <a:pt x="3719" y="190"/>
                  </a:lnTo>
                  <a:lnTo>
                    <a:pt x="3548" y="114"/>
                  </a:lnTo>
                  <a:lnTo>
                    <a:pt x="3340" y="57"/>
                  </a:lnTo>
                  <a:lnTo>
                    <a:pt x="3131" y="19"/>
                  </a:lnTo>
                  <a:lnTo>
                    <a:pt x="2865" y="0"/>
                  </a:lnTo>
                  <a:close/>
                </a:path>
              </a:pathLst>
            </a:custGeom>
            <a:solidFill>
              <a:srgbClr val="39A6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8"/>
            <p:cNvSpPr/>
            <p:nvPr/>
          </p:nvSpPr>
          <p:spPr>
            <a:xfrm>
              <a:off x="15150" y="4549079"/>
              <a:ext cx="9140336" cy="594424"/>
            </a:xfrm>
            <a:custGeom>
              <a:avLst/>
              <a:gdLst/>
              <a:ahLst/>
              <a:cxnLst/>
              <a:rect l="l" t="t" r="r" b="b"/>
              <a:pathLst>
                <a:path w="91046" h="5921" fill="none" extrusionOk="0">
                  <a:moveTo>
                    <a:pt x="85789" y="1234"/>
                  </a:moveTo>
                  <a:lnTo>
                    <a:pt x="85789" y="1234"/>
                  </a:lnTo>
                  <a:lnTo>
                    <a:pt x="85695" y="1234"/>
                  </a:lnTo>
                  <a:lnTo>
                    <a:pt x="85695" y="1234"/>
                  </a:lnTo>
                  <a:lnTo>
                    <a:pt x="85695" y="1234"/>
                  </a:lnTo>
                  <a:lnTo>
                    <a:pt x="85448" y="1196"/>
                  </a:lnTo>
                  <a:lnTo>
                    <a:pt x="85239" y="1158"/>
                  </a:lnTo>
                  <a:lnTo>
                    <a:pt x="85068" y="1101"/>
                  </a:lnTo>
                  <a:lnTo>
                    <a:pt x="84898" y="1006"/>
                  </a:lnTo>
                  <a:lnTo>
                    <a:pt x="84746" y="911"/>
                  </a:lnTo>
                  <a:lnTo>
                    <a:pt x="84594" y="816"/>
                  </a:lnTo>
                  <a:lnTo>
                    <a:pt x="84328" y="589"/>
                  </a:lnTo>
                  <a:lnTo>
                    <a:pt x="84063" y="380"/>
                  </a:lnTo>
                  <a:lnTo>
                    <a:pt x="83930" y="266"/>
                  </a:lnTo>
                  <a:lnTo>
                    <a:pt x="83759" y="190"/>
                  </a:lnTo>
                  <a:lnTo>
                    <a:pt x="83588" y="114"/>
                  </a:lnTo>
                  <a:lnTo>
                    <a:pt x="83398" y="57"/>
                  </a:lnTo>
                  <a:lnTo>
                    <a:pt x="83171" y="19"/>
                  </a:lnTo>
                  <a:lnTo>
                    <a:pt x="82924" y="0"/>
                  </a:lnTo>
                  <a:lnTo>
                    <a:pt x="82924" y="0"/>
                  </a:lnTo>
                  <a:lnTo>
                    <a:pt x="82905" y="0"/>
                  </a:lnTo>
                  <a:lnTo>
                    <a:pt x="82905" y="0"/>
                  </a:lnTo>
                  <a:lnTo>
                    <a:pt x="82658" y="19"/>
                  </a:lnTo>
                  <a:lnTo>
                    <a:pt x="82431" y="57"/>
                  </a:lnTo>
                  <a:lnTo>
                    <a:pt x="82222" y="114"/>
                  </a:lnTo>
                  <a:lnTo>
                    <a:pt x="82051" y="190"/>
                  </a:lnTo>
                  <a:lnTo>
                    <a:pt x="81899" y="285"/>
                  </a:lnTo>
                  <a:lnTo>
                    <a:pt x="81748" y="380"/>
                  </a:lnTo>
                  <a:lnTo>
                    <a:pt x="81463" y="608"/>
                  </a:lnTo>
                  <a:lnTo>
                    <a:pt x="81197" y="835"/>
                  </a:lnTo>
                  <a:lnTo>
                    <a:pt x="81045" y="949"/>
                  </a:lnTo>
                  <a:lnTo>
                    <a:pt x="80875" y="1044"/>
                  </a:lnTo>
                  <a:lnTo>
                    <a:pt x="80704" y="1120"/>
                  </a:lnTo>
                  <a:lnTo>
                    <a:pt x="80514" y="1177"/>
                  </a:lnTo>
                  <a:lnTo>
                    <a:pt x="80286" y="1215"/>
                  </a:lnTo>
                  <a:lnTo>
                    <a:pt x="80040" y="1234"/>
                  </a:lnTo>
                  <a:lnTo>
                    <a:pt x="80040" y="1234"/>
                  </a:lnTo>
                  <a:lnTo>
                    <a:pt x="79774" y="1215"/>
                  </a:lnTo>
                  <a:lnTo>
                    <a:pt x="79565" y="1177"/>
                  </a:lnTo>
                  <a:lnTo>
                    <a:pt x="79357" y="1120"/>
                  </a:lnTo>
                  <a:lnTo>
                    <a:pt x="79186" y="1044"/>
                  </a:lnTo>
                  <a:lnTo>
                    <a:pt x="79015" y="949"/>
                  </a:lnTo>
                  <a:lnTo>
                    <a:pt x="78882" y="835"/>
                  </a:lnTo>
                  <a:lnTo>
                    <a:pt x="78598" y="608"/>
                  </a:lnTo>
                  <a:lnTo>
                    <a:pt x="78332" y="380"/>
                  </a:lnTo>
                  <a:lnTo>
                    <a:pt x="78180" y="285"/>
                  </a:lnTo>
                  <a:lnTo>
                    <a:pt x="78009" y="190"/>
                  </a:lnTo>
                  <a:lnTo>
                    <a:pt x="77839" y="114"/>
                  </a:lnTo>
                  <a:lnTo>
                    <a:pt x="77630" y="57"/>
                  </a:lnTo>
                  <a:lnTo>
                    <a:pt x="77421" y="19"/>
                  </a:lnTo>
                  <a:lnTo>
                    <a:pt x="77155" y="0"/>
                  </a:lnTo>
                  <a:lnTo>
                    <a:pt x="77155" y="0"/>
                  </a:lnTo>
                  <a:lnTo>
                    <a:pt x="77136" y="0"/>
                  </a:lnTo>
                  <a:lnTo>
                    <a:pt x="77136" y="0"/>
                  </a:lnTo>
                  <a:lnTo>
                    <a:pt x="76890" y="19"/>
                  </a:lnTo>
                  <a:lnTo>
                    <a:pt x="76681" y="57"/>
                  </a:lnTo>
                  <a:lnTo>
                    <a:pt x="76472" y="114"/>
                  </a:lnTo>
                  <a:lnTo>
                    <a:pt x="76302" y="190"/>
                  </a:lnTo>
                  <a:lnTo>
                    <a:pt x="76150" y="266"/>
                  </a:lnTo>
                  <a:lnTo>
                    <a:pt x="75998" y="380"/>
                  </a:lnTo>
                  <a:lnTo>
                    <a:pt x="75732" y="589"/>
                  </a:lnTo>
                  <a:lnTo>
                    <a:pt x="75448" y="816"/>
                  </a:lnTo>
                  <a:lnTo>
                    <a:pt x="75315" y="911"/>
                  </a:lnTo>
                  <a:lnTo>
                    <a:pt x="75163" y="1006"/>
                  </a:lnTo>
                  <a:lnTo>
                    <a:pt x="74992" y="1101"/>
                  </a:lnTo>
                  <a:lnTo>
                    <a:pt x="74802" y="1158"/>
                  </a:lnTo>
                  <a:lnTo>
                    <a:pt x="74594" y="1215"/>
                  </a:lnTo>
                  <a:lnTo>
                    <a:pt x="74366" y="1234"/>
                  </a:lnTo>
                  <a:lnTo>
                    <a:pt x="74366" y="1234"/>
                  </a:lnTo>
                  <a:lnTo>
                    <a:pt x="74366" y="1234"/>
                  </a:lnTo>
                  <a:lnTo>
                    <a:pt x="74271" y="1234"/>
                  </a:lnTo>
                  <a:lnTo>
                    <a:pt x="74271" y="1234"/>
                  </a:lnTo>
                  <a:lnTo>
                    <a:pt x="74024" y="1215"/>
                  </a:lnTo>
                  <a:lnTo>
                    <a:pt x="73797" y="1177"/>
                  </a:lnTo>
                  <a:lnTo>
                    <a:pt x="73607" y="1120"/>
                  </a:lnTo>
                  <a:lnTo>
                    <a:pt x="73417" y="1044"/>
                  </a:lnTo>
                  <a:lnTo>
                    <a:pt x="73265" y="949"/>
                  </a:lnTo>
                  <a:lnTo>
                    <a:pt x="73114" y="835"/>
                  </a:lnTo>
                  <a:lnTo>
                    <a:pt x="72829" y="608"/>
                  </a:lnTo>
                  <a:lnTo>
                    <a:pt x="72563" y="399"/>
                  </a:lnTo>
                  <a:lnTo>
                    <a:pt x="72411" y="285"/>
                  </a:lnTo>
                  <a:lnTo>
                    <a:pt x="72241" y="190"/>
                  </a:lnTo>
                  <a:lnTo>
                    <a:pt x="72070" y="114"/>
                  </a:lnTo>
                  <a:lnTo>
                    <a:pt x="71880" y="57"/>
                  </a:lnTo>
                  <a:lnTo>
                    <a:pt x="71652" y="19"/>
                  </a:lnTo>
                  <a:lnTo>
                    <a:pt x="71387" y="0"/>
                  </a:lnTo>
                  <a:lnTo>
                    <a:pt x="71387" y="0"/>
                  </a:lnTo>
                  <a:lnTo>
                    <a:pt x="71140" y="19"/>
                  </a:lnTo>
                  <a:lnTo>
                    <a:pt x="70912" y="57"/>
                  </a:lnTo>
                  <a:lnTo>
                    <a:pt x="70723" y="114"/>
                  </a:lnTo>
                  <a:lnTo>
                    <a:pt x="70533" y="190"/>
                  </a:lnTo>
                  <a:lnTo>
                    <a:pt x="70381" y="285"/>
                  </a:lnTo>
                  <a:lnTo>
                    <a:pt x="70229" y="399"/>
                  </a:lnTo>
                  <a:lnTo>
                    <a:pt x="69945" y="608"/>
                  </a:lnTo>
                  <a:lnTo>
                    <a:pt x="69679" y="835"/>
                  </a:lnTo>
                  <a:lnTo>
                    <a:pt x="69527" y="949"/>
                  </a:lnTo>
                  <a:lnTo>
                    <a:pt x="69375" y="1044"/>
                  </a:lnTo>
                  <a:lnTo>
                    <a:pt x="69186" y="1120"/>
                  </a:lnTo>
                  <a:lnTo>
                    <a:pt x="68996" y="1177"/>
                  </a:lnTo>
                  <a:lnTo>
                    <a:pt x="68768" y="1215"/>
                  </a:lnTo>
                  <a:lnTo>
                    <a:pt x="68521" y="1234"/>
                  </a:lnTo>
                  <a:lnTo>
                    <a:pt x="68521" y="1234"/>
                  </a:lnTo>
                  <a:lnTo>
                    <a:pt x="68256" y="1215"/>
                  </a:lnTo>
                  <a:lnTo>
                    <a:pt x="68028" y="1177"/>
                  </a:lnTo>
                  <a:lnTo>
                    <a:pt x="67838" y="1120"/>
                  </a:lnTo>
                  <a:lnTo>
                    <a:pt x="67649" y="1044"/>
                  </a:lnTo>
                  <a:lnTo>
                    <a:pt x="67497" y="949"/>
                  </a:lnTo>
                  <a:lnTo>
                    <a:pt x="67345" y="835"/>
                  </a:lnTo>
                  <a:lnTo>
                    <a:pt x="67079" y="608"/>
                  </a:lnTo>
                  <a:lnTo>
                    <a:pt x="66795" y="399"/>
                  </a:lnTo>
                  <a:lnTo>
                    <a:pt x="66643" y="285"/>
                  </a:lnTo>
                  <a:lnTo>
                    <a:pt x="66491" y="190"/>
                  </a:lnTo>
                  <a:lnTo>
                    <a:pt x="66301" y="114"/>
                  </a:lnTo>
                  <a:lnTo>
                    <a:pt x="66112" y="57"/>
                  </a:lnTo>
                  <a:lnTo>
                    <a:pt x="65884" y="19"/>
                  </a:lnTo>
                  <a:lnTo>
                    <a:pt x="65637" y="0"/>
                  </a:lnTo>
                  <a:lnTo>
                    <a:pt x="65637" y="0"/>
                  </a:lnTo>
                  <a:lnTo>
                    <a:pt x="65390" y="19"/>
                  </a:lnTo>
                  <a:lnTo>
                    <a:pt x="65163" y="57"/>
                  </a:lnTo>
                  <a:lnTo>
                    <a:pt x="64973" y="114"/>
                  </a:lnTo>
                  <a:lnTo>
                    <a:pt x="64783" y="190"/>
                  </a:lnTo>
                  <a:lnTo>
                    <a:pt x="64631" y="266"/>
                  </a:lnTo>
                  <a:lnTo>
                    <a:pt x="64480" y="380"/>
                  </a:lnTo>
                  <a:lnTo>
                    <a:pt x="64214" y="589"/>
                  </a:lnTo>
                  <a:lnTo>
                    <a:pt x="63948" y="816"/>
                  </a:lnTo>
                  <a:lnTo>
                    <a:pt x="63796" y="911"/>
                  </a:lnTo>
                  <a:lnTo>
                    <a:pt x="63645" y="1006"/>
                  </a:lnTo>
                  <a:lnTo>
                    <a:pt x="63474" y="1101"/>
                  </a:lnTo>
                  <a:lnTo>
                    <a:pt x="63303" y="1158"/>
                  </a:lnTo>
                  <a:lnTo>
                    <a:pt x="63075" y="1215"/>
                  </a:lnTo>
                  <a:lnTo>
                    <a:pt x="62848" y="1234"/>
                  </a:lnTo>
                  <a:lnTo>
                    <a:pt x="62848" y="1234"/>
                  </a:lnTo>
                  <a:lnTo>
                    <a:pt x="62848" y="1234"/>
                  </a:lnTo>
                  <a:lnTo>
                    <a:pt x="62620" y="1196"/>
                  </a:lnTo>
                  <a:lnTo>
                    <a:pt x="62411" y="1158"/>
                  </a:lnTo>
                  <a:lnTo>
                    <a:pt x="62222" y="1101"/>
                  </a:lnTo>
                  <a:lnTo>
                    <a:pt x="62051" y="1006"/>
                  </a:lnTo>
                  <a:lnTo>
                    <a:pt x="61899" y="911"/>
                  </a:lnTo>
                  <a:lnTo>
                    <a:pt x="61766" y="816"/>
                  </a:lnTo>
                  <a:lnTo>
                    <a:pt x="61500" y="589"/>
                  </a:lnTo>
                  <a:lnTo>
                    <a:pt x="61216" y="380"/>
                  </a:lnTo>
                  <a:lnTo>
                    <a:pt x="61083" y="266"/>
                  </a:lnTo>
                  <a:lnTo>
                    <a:pt x="60912" y="190"/>
                  </a:lnTo>
                  <a:lnTo>
                    <a:pt x="60741" y="114"/>
                  </a:lnTo>
                  <a:lnTo>
                    <a:pt x="60552" y="57"/>
                  </a:lnTo>
                  <a:lnTo>
                    <a:pt x="60324" y="19"/>
                  </a:lnTo>
                  <a:lnTo>
                    <a:pt x="60077" y="0"/>
                  </a:lnTo>
                  <a:lnTo>
                    <a:pt x="60077" y="0"/>
                  </a:lnTo>
                  <a:lnTo>
                    <a:pt x="59831" y="19"/>
                  </a:lnTo>
                  <a:lnTo>
                    <a:pt x="59603" y="57"/>
                  </a:lnTo>
                  <a:lnTo>
                    <a:pt x="59413" y="114"/>
                  </a:lnTo>
                  <a:lnTo>
                    <a:pt x="59223" y="190"/>
                  </a:lnTo>
                  <a:lnTo>
                    <a:pt x="59072" y="285"/>
                  </a:lnTo>
                  <a:lnTo>
                    <a:pt x="58920" y="399"/>
                  </a:lnTo>
                  <a:lnTo>
                    <a:pt x="58635" y="608"/>
                  </a:lnTo>
                  <a:lnTo>
                    <a:pt x="58369" y="835"/>
                  </a:lnTo>
                  <a:lnTo>
                    <a:pt x="58218" y="949"/>
                  </a:lnTo>
                  <a:lnTo>
                    <a:pt x="58047" y="1044"/>
                  </a:lnTo>
                  <a:lnTo>
                    <a:pt x="57876" y="1120"/>
                  </a:lnTo>
                  <a:lnTo>
                    <a:pt x="57686" y="1177"/>
                  </a:lnTo>
                  <a:lnTo>
                    <a:pt x="57459" y="1215"/>
                  </a:lnTo>
                  <a:lnTo>
                    <a:pt x="57193" y="1234"/>
                  </a:lnTo>
                  <a:lnTo>
                    <a:pt x="57193" y="1234"/>
                  </a:lnTo>
                  <a:lnTo>
                    <a:pt x="56946" y="1215"/>
                  </a:lnTo>
                  <a:lnTo>
                    <a:pt x="56719" y="1177"/>
                  </a:lnTo>
                  <a:lnTo>
                    <a:pt x="56529" y="1120"/>
                  </a:lnTo>
                  <a:lnTo>
                    <a:pt x="56339" y="1044"/>
                  </a:lnTo>
                  <a:lnTo>
                    <a:pt x="56187" y="949"/>
                  </a:lnTo>
                  <a:lnTo>
                    <a:pt x="56035" y="835"/>
                  </a:lnTo>
                  <a:lnTo>
                    <a:pt x="55751" y="608"/>
                  </a:lnTo>
                  <a:lnTo>
                    <a:pt x="55485" y="399"/>
                  </a:lnTo>
                  <a:lnTo>
                    <a:pt x="55333" y="285"/>
                  </a:lnTo>
                  <a:lnTo>
                    <a:pt x="55181" y="190"/>
                  </a:lnTo>
                  <a:lnTo>
                    <a:pt x="54992" y="114"/>
                  </a:lnTo>
                  <a:lnTo>
                    <a:pt x="54802" y="57"/>
                  </a:lnTo>
                  <a:lnTo>
                    <a:pt x="54574" y="19"/>
                  </a:lnTo>
                  <a:lnTo>
                    <a:pt x="54309" y="0"/>
                  </a:lnTo>
                  <a:lnTo>
                    <a:pt x="54309" y="0"/>
                  </a:lnTo>
                  <a:lnTo>
                    <a:pt x="54062" y="19"/>
                  </a:lnTo>
                  <a:lnTo>
                    <a:pt x="53834" y="57"/>
                  </a:lnTo>
                  <a:lnTo>
                    <a:pt x="53644" y="114"/>
                  </a:lnTo>
                  <a:lnTo>
                    <a:pt x="53455" y="190"/>
                  </a:lnTo>
                  <a:lnTo>
                    <a:pt x="53303" y="285"/>
                  </a:lnTo>
                  <a:lnTo>
                    <a:pt x="53151" y="399"/>
                  </a:lnTo>
                  <a:lnTo>
                    <a:pt x="52885" y="608"/>
                  </a:lnTo>
                  <a:lnTo>
                    <a:pt x="52601" y="835"/>
                  </a:lnTo>
                  <a:lnTo>
                    <a:pt x="52449" y="949"/>
                  </a:lnTo>
                  <a:lnTo>
                    <a:pt x="52297" y="1044"/>
                  </a:lnTo>
                  <a:lnTo>
                    <a:pt x="52107" y="1120"/>
                  </a:lnTo>
                  <a:lnTo>
                    <a:pt x="51918" y="1177"/>
                  </a:lnTo>
                  <a:lnTo>
                    <a:pt x="51690" y="1215"/>
                  </a:lnTo>
                  <a:lnTo>
                    <a:pt x="51443" y="1234"/>
                  </a:lnTo>
                  <a:lnTo>
                    <a:pt x="51443" y="1234"/>
                  </a:lnTo>
                  <a:lnTo>
                    <a:pt x="51178" y="1215"/>
                  </a:lnTo>
                  <a:lnTo>
                    <a:pt x="50950" y="1177"/>
                  </a:lnTo>
                  <a:lnTo>
                    <a:pt x="50760" y="1120"/>
                  </a:lnTo>
                  <a:lnTo>
                    <a:pt x="50570" y="1044"/>
                  </a:lnTo>
                  <a:lnTo>
                    <a:pt x="50419" y="949"/>
                  </a:lnTo>
                  <a:lnTo>
                    <a:pt x="50267" y="835"/>
                  </a:lnTo>
                  <a:lnTo>
                    <a:pt x="50001" y="608"/>
                  </a:lnTo>
                  <a:lnTo>
                    <a:pt x="49716" y="399"/>
                  </a:lnTo>
                  <a:lnTo>
                    <a:pt x="49565" y="285"/>
                  </a:lnTo>
                  <a:lnTo>
                    <a:pt x="49413" y="190"/>
                  </a:lnTo>
                  <a:lnTo>
                    <a:pt x="49223" y="114"/>
                  </a:lnTo>
                  <a:lnTo>
                    <a:pt x="49033" y="57"/>
                  </a:lnTo>
                  <a:lnTo>
                    <a:pt x="48806" y="19"/>
                  </a:lnTo>
                  <a:lnTo>
                    <a:pt x="48559" y="0"/>
                  </a:lnTo>
                  <a:lnTo>
                    <a:pt x="48559" y="0"/>
                  </a:lnTo>
                  <a:lnTo>
                    <a:pt x="48293" y="19"/>
                  </a:lnTo>
                  <a:lnTo>
                    <a:pt x="48066" y="57"/>
                  </a:lnTo>
                  <a:lnTo>
                    <a:pt x="47876" y="114"/>
                  </a:lnTo>
                  <a:lnTo>
                    <a:pt x="47705" y="190"/>
                  </a:lnTo>
                  <a:lnTo>
                    <a:pt x="47534" y="285"/>
                  </a:lnTo>
                  <a:lnTo>
                    <a:pt x="47382" y="399"/>
                  </a:lnTo>
                  <a:lnTo>
                    <a:pt x="47117" y="608"/>
                  </a:lnTo>
                  <a:lnTo>
                    <a:pt x="46832" y="835"/>
                  </a:lnTo>
                  <a:lnTo>
                    <a:pt x="46680" y="949"/>
                  </a:lnTo>
                  <a:lnTo>
                    <a:pt x="46529" y="1044"/>
                  </a:lnTo>
                  <a:lnTo>
                    <a:pt x="46339" y="1120"/>
                  </a:lnTo>
                  <a:lnTo>
                    <a:pt x="46149" y="1177"/>
                  </a:lnTo>
                  <a:lnTo>
                    <a:pt x="45921" y="1215"/>
                  </a:lnTo>
                  <a:lnTo>
                    <a:pt x="45675" y="1234"/>
                  </a:lnTo>
                  <a:lnTo>
                    <a:pt x="45675" y="1234"/>
                  </a:lnTo>
                  <a:lnTo>
                    <a:pt x="45409" y="1215"/>
                  </a:lnTo>
                  <a:lnTo>
                    <a:pt x="45200" y="1177"/>
                  </a:lnTo>
                  <a:lnTo>
                    <a:pt x="44992" y="1120"/>
                  </a:lnTo>
                  <a:lnTo>
                    <a:pt x="44821" y="1044"/>
                  </a:lnTo>
                  <a:lnTo>
                    <a:pt x="44650" y="949"/>
                  </a:lnTo>
                  <a:lnTo>
                    <a:pt x="44498" y="835"/>
                  </a:lnTo>
                  <a:lnTo>
                    <a:pt x="44232" y="608"/>
                  </a:lnTo>
                  <a:lnTo>
                    <a:pt x="43948" y="399"/>
                  </a:lnTo>
                  <a:lnTo>
                    <a:pt x="43796" y="285"/>
                  </a:lnTo>
                  <a:lnTo>
                    <a:pt x="43644" y="190"/>
                  </a:lnTo>
                  <a:lnTo>
                    <a:pt x="43473" y="114"/>
                  </a:lnTo>
                  <a:lnTo>
                    <a:pt x="43265" y="57"/>
                  </a:lnTo>
                  <a:lnTo>
                    <a:pt x="43037" y="19"/>
                  </a:lnTo>
                  <a:lnTo>
                    <a:pt x="42790" y="0"/>
                  </a:lnTo>
                  <a:lnTo>
                    <a:pt x="42790" y="0"/>
                  </a:lnTo>
                  <a:lnTo>
                    <a:pt x="42544" y="19"/>
                  </a:lnTo>
                  <a:lnTo>
                    <a:pt x="42316" y="57"/>
                  </a:lnTo>
                  <a:lnTo>
                    <a:pt x="42126" y="114"/>
                  </a:lnTo>
                  <a:lnTo>
                    <a:pt x="41955" y="190"/>
                  </a:lnTo>
                  <a:lnTo>
                    <a:pt x="41785" y="266"/>
                  </a:lnTo>
                  <a:lnTo>
                    <a:pt x="41633" y="380"/>
                  </a:lnTo>
                  <a:lnTo>
                    <a:pt x="41367" y="589"/>
                  </a:lnTo>
                  <a:lnTo>
                    <a:pt x="41101" y="816"/>
                  </a:lnTo>
                  <a:lnTo>
                    <a:pt x="40969" y="911"/>
                  </a:lnTo>
                  <a:lnTo>
                    <a:pt x="40817" y="1006"/>
                  </a:lnTo>
                  <a:lnTo>
                    <a:pt x="40646" y="1101"/>
                  </a:lnTo>
                  <a:lnTo>
                    <a:pt x="40456" y="1158"/>
                  </a:lnTo>
                  <a:lnTo>
                    <a:pt x="40248" y="1215"/>
                  </a:lnTo>
                  <a:lnTo>
                    <a:pt x="40001" y="1234"/>
                  </a:lnTo>
                  <a:lnTo>
                    <a:pt x="40001" y="1234"/>
                  </a:lnTo>
                  <a:lnTo>
                    <a:pt x="40001" y="1234"/>
                  </a:lnTo>
                  <a:lnTo>
                    <a:pt x="39773" y="1196"/>
                  </a:lnTo>
                  <a:lnTo>
                    <a:pt x="39564" y="1158"/>
                  </a:lnTo>
                  <a:lnTo>
                    <a:pt x="39375" y="1101"/>
                  </a:lnTo>
                  <a:lnTo>
                    <a:pt x="39204" y="1006"/>
                  </a:lnTo>
                  <a:lnTo>
                    <a:pt x="39052" y="911"/>
                  </a:lnTo>
                  <a:lnTo>
                    <a:pt x="38919" y="816"/>
                  </a:lnTo>
                  <a:lnTo>
                    <a:pt x="38654" y="589"/>
                  </a:lnTo>
                  <a:lnTo>
                    <a:pt x="38388" y="380"/>
                  </a:lnTo>
                  <a:lnTo>
                    <a:pt x="38236" y="266"/>
                  </a:lnTo>
                  <a:lnTo>
                    <a:pt x="38084" y="190"/>
                  </a:lnTo>
                  <a:lnTo>
                    <a:pt x="37895" y="114"/>
                  </a:lnTo>
                  <a:lnTo>
                    <a:pt x="37705" y="57"/>
                  </a:lnTo>
                  <a:lnTo>
                    <a:pt x="37496" y="19"/>
                  </a:lnTo>
                  <a:lnTo>
                    <a:pt x="37249" y="0"/>
                  </a:lnTo>
                  <a:lnTo>
                    <a:pt x="37249" y="0"/>
                  </a:lnTo>
                  <a:lnTo>
                    <a:pt x="36984" y="19"/>
                  </a:lnTo>
                  <a:lnTo>
                    <a:pt x="36756" y="57"/>
                  </a:lnTo>
                  <a:lnTo>
                    <a:pt x="36566" y="114"/>
                  </a:lnTo>
                  <a:lnTo>
                    <a:pt x="36377" y="190"/>
                  </a:lnTo>
                  <a:lnTo>
                    <a:pt x="36225" y="285"/>
                  </a:lnTo>
                  <a:lnTo>
                    <a:pt x="36073" y="399"/>
                  </a:lnTo>
                  <a:lnTo>
                    <a:pt x="35807" y="608"/>
                  </a:lnTo>
                  <a:lnTo>
                    <a:pt x="35523" y="835"/>
                  </a:lnTo>
                  <a:lnTo>
                    <a:pt x="35371" y="949"/>
                  </a:lnTo>
                  <a:lnTo>
                    <a:pt x="35219" y="1044"/>
                  </a:lnTo>
                  <a:lnTo>
                    <a:pt x="35029" y="1120"/>
                  </a:lnTo>
                  <a:lnTo>
                    <a:pt x="34839" y="1177"/>
                  </a:lnTo>
                  <a:lnTo>
                    <a:pt x="34612" y="1215"/>
                  </a:lnTo>
                  <a:lnTo>
                    <a:pt x="34365" y="1234"/>
                  </a:lnTo>
                  <a:lnTo>
                    <a:pt x="34365" y="1234"/>
                  </a:lnTo>
                  <a:lnTo>
                    <a:pt x="34099" y="1215"/>
                  </a:lnTo>
                  <a:lnTo>
                    <a:pt x="33872" y="1177"/>
                  </a:lnTo>
                  <a:lnTo>
                    <a:pt x="33682" y="1120"/>
                  </a:lnTo>
                  <a:lnTo>
                    <a:pt x="33511" y="1044"/>
                  </a:lnTo>
                  <a:lnTo>
                    <a:pt x="33340" y="949"/>
                  </a:lnTo>
                  <a:lnTo>
                    <a:pt x="33189" y="835"/>
                  </a:lnTo>
                  <a:lnTo>
                    <a:pt x="32923" y="608"/>
                  </a:lnTo>
                  <a:lnTo>
                    <a:pt x="32638" y="399"/>
                  </a:lnTo>
                  <a:lnTo>
                    <a:pt x="32486" y="285"/>
                  </a:lnTo>
                  <a:lnTo>
                    <a:pt x="32335" y="190"/>
                  </a:lnTo>
                  <a:lnTo>
                    <a:pt x="32145" y="114"/>
                  </a:lnTo>
                  <a:lnTo>
                    <a:pt x="31955" y="57"/>
                  </a:lnTo>
                  <a:lnTo>
                    <a:pt x="31727" y="19"/>
                  </a:lnTo>
                  <a:lnTo>
                    <a:pt x="31481" y="0"/>
                  </a:lnTo>
                  <a:lnTo>
                    <a:pt x="31481" y="0"/>
                  </a:lnTo>
                  <a:lnTo>
                    <a:pt x="31215" y="19"/>
                  </a:lnTo>
                  <a:lnTo>
                    <a:pt x="30987" y="57"/>
                  </a:lnTo>
                  <a:lnTo>
                    <a:pt x="30798" y="114"/>
                  </a:lnTo>
                  <a:lnTo>
                    <a:pt x="30627" y="190"/>
                  </a:lnTo>
                  <a:lnTo>
                    <a:pt x="30456" y="285"/>
                  </a:lnTo>
                  <a:lnTo>
                    <a:pt x="30304" y="399"/>
                  </a:lnTo>
                  <a:lnTo>
                    <a:pt x="30039" y="608"/>
                  </a:lnTo>
                  <a:lnTo>
                    <a:pt x="29754" y="835"/>
                  </a:lnTo>
                  <a:lnTo>
                    <a:pt x="29602" y="949"/>
                  </a:lnTo>
                  <a:lnTo>
                    <a:pt x="29450" y="1044"/>
                  </a:lnTo>
                  <a:lnTo>
                    <a:pt x="29280" y="1120"/>
                  </a:lnTo>
                  <a:lnTo>
                    <a:pt x="29071" y="1177"/>
                  </a:lnTo>
                  <a:lnTo>
                    <a:pt x="28843" y="1215"/>
                  </a:lnTo>
                  <a:lnTo>
                    <a:pt x="28596" y="1234"/>
                  </a:lnTo>
                  <a:lnTo>
                    <a:pt x="28596" y="1234"/>
                  </a:lnTo>
                  <a:lnTo>
                    <a:pt x="28331" y="1215"/>
                  </a:lnTo>
                  <a:lnTo>
                    <a:pt x="28122" y="1177"/>
                  </a:lnTo>
                  <a:lnTo>
                    <a:pt x="27913" y="1120"/>
                  </a:lnTo>
                  <a:lnTo>
                    <a:pt x="27743" y="1044"/>
                  </a:lnTo>
                  <a:lnTo>
                    <a:pt x="27572" y="949"/>
                  </a:lnTo>
                  <a:lnTo>
                    <a:pt x="27420" y="835"/>
                  </a:lnTo>
                  <a:lnTo>
                    <a:pt x="27154" y="608"/>
                  </a:lnTo>
                  <a:lnTo>
                    <a:pt x="26870" y="399"/>
                  </a:lnTo>
                  <a:lnTo>
                    <a:pt x="26718" y="285"/>
                  </a:lnTo>
                  <a:lnTo>
                    <a:pt x="26566" y="190"/>
                  </a:lnTo>
                  <a:lnTo>
                    <a:pt x="26395" y="114"/>
                  </a:lnTo>
                  <a:lnTo>
                    <a:pt x="26187" y="57"/>
                  </a:lnTo>
                  <a:lnTo>
                    <a:pt x="25959" y="19"/>
                  </a:lnTo>
                  <a:lnTo>
                    <a:pt x="25712" y="0"/>
                  </a:lnTo>
                  <a:lnTo>
                    <a:pt x="25712" y="0"/>
                  </a:lnTo>
                  <a:lnTo>
                    <a:pt x="25465" y="19"/>
                  </a:lnTo>
                  <a:lnTo>
                    <a:pt x="25238" y="57"/>
                  </a:lnTo>
                  <a:lnTo>
                    <a:pt x="25029" y="114"/>
                  </a:lnTo>
                  <a:lnTo>
                    <a:pt x="24858" y="190"/>
                  </a:lnTo>
                  <a:lnTo>
                    <a:pt x="24687" y="285"/>
                  </a:lnTo>
                  <a:lnTo>
                    <a:pt x="24536" y="399"/>
                  </a:lnTo>
                  <a:lnTo>
                    <a:pt x="24270" y="608"/>
                  </a:lnTo>
                  <a:lnTo>
                    <a:pt x="23985" y="835"/>
                  </a:lnTo>
                  <a:lnTo>
                    <a:pt x="23853" y="949"/>
                  </a:lnTo>
                  <a:lnTo>
                    <a:pt x="23682" y="1044"/>
                  </a:lnTo>
                  <a:lnTo>
                    <a:pt x="23511" y="1120"/>
                  </a:lnTo>
                  <a:lnTo>
                    <a:pt x="23302" y="1177"/>
                  </a:lnTo>
                  <a:lnTo>
                    <a:pt x="23075" y="1215"/>
                  </a:lnTo>
                  <a:lnTo>
                    <a:pt x="22828" y="1234"/>
                  </a:lnTo>
                  <a:lnTo>
                    <a:pt x="22828" y="1234"/>
                  </a:lnTo>
                  <a:lnTo>
                    <a:pt x="22581" y="1215"/>
                  </a:lnTo>
                  <a:lnTo>
                    <a:pt x="22353" y="1177"/>
                  </a:lnTo>
                  <a:lnTo>
                    <a:pt x="22145" y="1120"/>
                  </a:lnTo>
                  <a:lnTo>
                    <a:pt x="21974" y="1044"/>
                  </a:lnTo>
                  <a:lnTo>
                    <a:pt x="21803" y="949"/>
                  </a:lnTo>
                  <a:lnTo>
                    <a:pt x="21670" y="835"/>
                  </a:lnTo>
                  <a:lnTo>
                    <a:pt x="21386" y="608"/>
                  </a:lnTo>
                  <a:lnTo>
                    <a:pt x="21120" y="399"/>
                  </a:lnTo>
                  <a:lnTo>
                    <a:pt x="20968" y="285"/>
                  </a:lnTo>
                  <a:lnTo>
                    <a:pt x="20797" y="190"/>
                  </a:lnTo>
                  <a:lnTo>
                    <a:pt x="20627" y="114"/>
                  </a:lnTo>
                  <a:lnTo>
                    <a:pt x="20418" y="57"/>
                  </a:lnTo>
                  <a:lnTo>
                    <a:pt x="20190" y="19"/>
                  </a:lnTo>
                  <a:lnTo>
                    <a:pt x="19944" y="0"/>
                  </a:lnTo>
                  <a:lnTo>
                    <a:pt x="19944" y="0"/>
                  </a:lnTo>
                  <a:lnTo>
                    <a:pt x="19697" y="19"/>
                  </a:lnTo>
                  <a:lnTo>
                    <a:pt x="19469" y="57"/>
                  </a:lnTo>
                  <a:lnTo>
                    <a:pt x="19279" y="114"/>
                  </a:lnTo>
                  <a:lnTo>
                    <a:pt x="19109" y="190"/>
                  </a:lnTo>
                  <a:lnTo>
                    <a:pt x="18938" y="266"/>
                  </a:lnTo>
                  <a:lnTo>
                    <a:pt x="18805" y="380"/>
                  </a:lnTo>
                  <a:lnTo>
                    <a:pt x="18520" y="589"/>
                  </a:lnTo>
                  <a:lnTo>
                    <a:pt x="18255" y="816"/>
                  </a:lnTo>
                  <a:lnTo>
                    <a:pt x="18122" y="911"/>
                  </a:lnTo>
                  <a:lnTo>
                    <a:pt x="17970" y="1006"/>
                  </a:lnTo>
                  <a:lnTo>
                    <a:pt x="17799" y="1101"/>
                  </a:lnTo>
                  <a:lnTo>
                    <a:pt x="17610" y="1158"/>
                  </a:lnTo>
                  <a:lnTo>
                    <a:pt x="17401" y="1215"/>
                  </a:lnTo>
                  <a:lnTo>
                    <a:pt x="17154" y="1234"/>
                  </a:lnTo>
                  <a:lnTo>
                    <a:pt x="17154" y="1234"/>
                  </a:lnTo>
                  <a:lnTo>
                    <a:pt x="17154" y="1234"/>
                  </a:lnTo>
                  <a:lnTo>
                    <a:pt x="16926" y="1196"/>
                  </a:lnTo>
                  <a:lnTo>
                    <a:pt x="16718" y="1158"/>
                  </a:lnTo>
                  <a:lnTo>
                    <a:pt x="16528" y="1101"/>
                  </a:lnTo>
                  <a:lnTo>
                    <a:pt x="16376" y="1006"/>
                  </a:lnTo>
                  <a:lnTo>
                    <a:pt x="16224" y="911"/>
                  </a:lnTo>
                  <a:lnTo>
                    <a:pt x="16072" y="816"/>
                  </a:lnTo>
                  <a:lnTo>
                    <a:pt x="15807" y="589"/>
                  </a:lnTo>
                  <a:lnTo>
                    <a:pt x="15541" y="380"/>
                  </a:lnTo>
                  <a:lnTo>
                    <a:pt x="15389" y="266"/>
                  </a:lnTo>
                  <a:lnTo>
                    <a:pt x="15238" y="190"/>
                  </a:lnTo>
                  <a:lnTo>
                    <a:pt x="15067" y="114"/>
                  </a:lnTo>
                  <a:lnTo>
                    <a:pt x="14858" y="57"/>
                  </a:lnTo>
                  <a:lnTo>
                    <a:pt x="14649" y="19"/>
                  </a:lnTo>
                  <a:lnTo>
                    <a:pt x="14403" y="0"/>
                  </a:lnTo>
                  <a:lnTo>
                    <a:pt x="14403" y="0"/>
                  </a:lnTo>
                  <a:lnTo>
                    <a:pt x="14137" y="19"/>
                  </a:lnTo>
                  <a:lnTo>
                    <a:pt x="13928" y="57"/>
                  </a:lnTo>
                  <a:lnTo>
                    <a:pt x="13719" y="114"/>
                  </a:lnTo>
                  <a:lnTo>
                    <a:pt x="13549" y="190"/>
                  </a:lnTo>
                  <a:lnTo>
                    <a:pt x="13378" y="285"/>
                  </a:lnTo>
                  <a:lnTo>
                    <a:pt x="13226" y="399"/>
                  </a:lnTo>
                  <a:lnTo>
                    <a:pt x="12960" y="608"/>
                  </a:lnTo>
                  <a:lnTo>
                    <a:pt x="12676" y="835"/>
                  </a:lnTo>
                  <a:lnTo>
                    <a:pt x="12524" y="949"/>
                  </a:lnTo>
                  <a:lnTo>
                    <a:pt x="12372" y="1044"/>
                  </a:lnTo>
                  <a:lnTo>
                    <a:pt x="12201" y="1120"/>
                  </a:lnTo>
                  <a:lnTo>
                    <a:pt x="11993" y="1177"/>
                  </a:lnTo>
                  <a:lnTo>
                    <a:pt x="11765" y="1215"/>
                  </a:lnTo>
                  <a:lnTo>
                    <a:pt x="11518" y="1234"/>
                  </a:lnTo>
                  <a:lnTo>
                    <a:pt x="11518" y="1234"/>
                  </a:lnTo>
                  <a:lnTo>
                    <a:pt x="11253" y="1215"/>
                  </a:lnTo>
                  <a:lnTo>
                    <a:pt x="11044" y="1177"/>
                  </a:lnTo>
                  <a:lnTo>
                    <a:pt x="10835" y="1120"/>
                  </a:lnTo>
                  <a:lnTo>
                    <a:pt x="10664" y="1044"/>
                  </a:lnTo>
                  <a:lnTo>
                    <a:pt x="10494" y="949"/>
                  </a:lnTo>
                  <a:lnTo>
                    <a:pt x="10342" y="835"/>
                  </a:lnTo>
                  <a:lnTo>
                    <a:pt x="10076" y="608"/>
                  </a:lnTo>
                  <a:lnTo>
                    <a:pt x="9791" y="399"/>
                  </a:lnTo>
                  <a:lnTo>
                    <a:pt x="9659" y="285"/>
                  </a:lnTo>
                  <a:lnTo>
                    <a:pt x="9488" y="190"/>
                  </a:lnTo>
                  <a:lnTo>
                    <a:pt x="9317" y="114"/>
                  </a:lnTo>
                  <a:lnTo>
                    <a:pt x="9108" y="57"/>
                  </a:lnTo>
                  <a:lnTo>
                    <a:pt x="8881" y="19"/>
                  </a:lnTo>
                  <a:lnTo>
                    <a:pt x="8634" y="0"/>
                  </a:lnTo>
                  <a:lnTo>
                    <a:pt x="8634" y="0"/>
                  </a:lnTo>
                  <a:lnTo>
                    <a:pt x="8387" y="19"/>
                  </a:lnTo>
                  <a:lnTo>
                    <a:pt x="8160" y="57"/>
                  </a:lnTo>
                  <a:lnTo>
                    <a:pt x="7951" y="114"/>
                  </a:lnTo>
                  <a:lnTo>
                    <a:pt x="7780" y="190"/>
                  </a:lnTo>
                  <a:lnTo>
                    <a:pt x="7609" y="285"/>
                  </a:lnTo>
                  <a:lnTo>
                    <a:pt x="7476" y="399"/>
                  </a:lnTo>
                  <a:lnTo>
                    <a:pt x="7192" y="608"/>
                  </a:lnTo>
                  <a:lnTo>
                    <a:pt x="6907" y="835"/>
                  </a:lnTo>
                  <a:lnTo>
                    <a:pt x="6774" y="949"/>
                  </a:lnTo>
                  <a:lnTo>
                    <a:pt x="6604" y="1044"/>
                  </a:lnTo>
                  <a:lnTo>
                    <a:pt x="6433" y="1120"/>
                  </a:lnTo>
                  <a:lnTo>
                    <a:pt x="6224" y="1177"/>
                  </a:lnTo>
                  <a:lnTo>
                    <a:pt x="5996" y="1215"/>
                  </a:lnTo>
                  <a:lnTo>
                    <a:pt x="5750" y="1234"/>
                  </a:lnTo>
                  <a:lnTo>
                    <a:pt x="5750" y="1234"/>
                  </a:lnTo>
                  <a:lnTo>
                    <a:pt x="5503" y="1215"/>
                  </a:lnTo>
                  <a:lnTo>
                    <a:pt x="5275" y="1177"/>
                  </a:lnTo>
                  <a:lnTo>
                    <a:pt x="5067" y="1120"/>
                  </a:lnTo>
                  <a:lnTo>
                    <a:pt x="4896" y="1044"/>
                  </a:lnTo>
                  <a:lnTo>
                    <a:pt x="4725" y="949"/>
                  </a:lnTo>
                  <a:lnTo>
                    <a:pt x="4592" y="835"/>
                  </a:lnTo>
                  <a:lnTo>
                    <a:pt x="4307" y="608"/>
                  </a:lnTo>
                  <a:lnTo>
                    <a:pt x="4042" y="399"/>
                  </a:lnTo>
                  <a:lnTo>
                    <a:pt x="3890" y="285"/>
                  </a:lnTo>
                  <a:lnTo>
                    <a:pt x="3719" y="190"/>
                  </a:lnTo>
                  <a:lnTo>
                    <a:pt x="3548" y="114"/>
                  </a:lnTo>
                  <a:lnTo>
                    <a:pt x="3340" y="57"/>
                  </a:lnTo>
                  <a:lnTo>
                    <a:pt x="3131" y="19"/>
                  </a:lnTo>
                  <a:lnTo>
                    <a:pt x="2865" y="0"/>
                  </a:lnTo>
                  <a:lnTo>
                    <a:pt x="2865" y="0"/>
                  </a:lnTo>
                  <a:lnTo>
                    <a:pt x="2619" y="19"/>
                  </a:lnTo>
                  <a:lnTo>
                    <a:pt x="2391" y="57"/>
                  </a:lnTo>
                  <a:lnTo>
                    <a:pt x="2201" y="114"/>
                  </a:lnTo>
                  <a:lnTo>
                    <a:pt x="2011" y="190"/>
                  </a:lnTo>
                  <a:lnTo>
                    <a:pt x="1860" y="285"/>
                  </a:lnTo>
                  <a:lnTo>
                    <a:pt x="1708" y="380"/>
                  </a:lnTo>
                  <a:lnTo>
                    <a:pt x="1423" y="608"/>
                  </a:lnTo>
                  <a:lnTo>
                    <a:pt x="1158" y="835"/>
                  </a:lnTo>
                  <a:lnTo>
                    <a:pt x="1006" y="949"/>
                  </a:lnTo>
                  <a:lnTo>
                    <a:pt x="854" y="1044"/>
                  </a:lnTo>
                  <a:lnTo>
                    <a:pt x="664" y="1120"/>
                  </a:lnTo>
                  <a:lnTo>
                    <a:pt x="474" y="1177"/>
                  </a:lnTo>
                  <a:lnTo>
                    <a:pt x="247" y="1215"/>
                  </a:lnTo>
                  <a:lnTo>
                    <a:pt x="0" y="1234"/>
                  </a:lnTo>
                  <a:lnTo>
                    <a:pt x="0" y="5921"/>
                  </a:lnTo>
                  <a:lnTo>
                    <a:pt x="152" y="5921"/>
                  </a:lnTo>
                  <a:lnTo>
                    <a:pt x="152" y="4934"/>
                  </a:lnTo>
                  <a:lnTo>
                    <a:pt x="152" y="2904"/>
                  </a:lnTo>
                  <a:lnTo>
                    <a:pt x="152" y="2904"/>
                  </a:lnTo>
                  <a:lnTo>
                    <a:pt x="398" y="2885"/>
                  </a:lnTo>
                  <a:lnTo>
                    <a:pt x="607" y="2828"/>
                  </a:lnTo>
                  <a:lnTo>
                    <a:pt x="797" y="2771"/>
                  </a:lnTo>
                  <a:lnTo>
                    <a:pt x="949" y="2695"/>
                  </a:lnTo>
                  <a:lnTo>
                    <a:pt x="1120" y="2600"/>
                  </a:lnTo>
                  <a:lnTo>
                    <a:pt x="1252" y="2486"/>
                  </a:lnTo>
                  <a:lnTo>
                    <a:pt x="1518" y="2277"/>
                  </a:lnTo>
                  <a:lnTo>
                    <a:pt x="1784" y="2050"/>
                  </a:lnTo>
                  <a:lnTo>
                    <a:pt x="1936" y="1955"/>
                  </a:lnTo>
                  <a:lnTo>
                    <a:pt x="2106" y="1860"/>
                  </a:lnTo>
                  <a:lnTo>
                    <a:pt x="2277" y="1784"/>
                  </a:lnTo>
                  <a:lnTo>
                    <a:pt x="2467" y="1727"/>
                  </a:lnTo>
                  <a:lnTo>
                    <a:pt x="2695" y="1689"/>
                  </a:lnTo>
                  <a:lnTo>
                    <a:pt x="2941" y="1670"/>
                  </a:lnTo>
                  <a:lnTo>
                    <a:pt x="2941" y="1670"/>
                  </a:lnTo>
                  <a:lnTo>
                    <a:pt x="3188" y="1689"/>
                  </a:lnTo>
                  <a:lnTo>
                    <a:pt x="3416" y="1727"/>
                  </a:lnTo>
                  <a:lnTo>
                    <a:pt x="3624" y="1784"/>
                  </a:lnTo>
                  <a:lnTo>
                    <a:pt x="3795" y="1860"/>
                  </a:lnTo>
                  <a:lnTo>
                    <a:pt x="3947" y="1955"/>
                  </a:lnTo>
                  <a:lnTo>
                    <a:pt x="4099" y="2069"/>
                  </a:lnTo>
                  <a:lnTo>
                    <a:pt x="4383" y="2296"/>
                  </a:lnTo>
                  <a:lnTo>
                    <a:pt x="4649" y="2524"/>
                  </a:lnTo>
                  <a:lnTo>
                    <a:pt x="4801" y="2619"/>
                  </a:lnTo>
                  <a:lnTo>
                    <a:pt x="4972" y="2714"/>
                  </a:lnTo>
                  <a:lnTo>
                    <a:pt x="5142" y="2790"/>
                  </a:lnTo>
                  <a:lnTo>
                    <a:pt x="5332" y="2847"/>
                  </a:lnTo>
                  <a:lnTo>
                    <a:pt x="5560" y="2904"/>
                  </a:lnTo>
                  <a:lnTo>
                    <a:pt x="5826" y="2904"/>
                  </a:lnTo>
                  <a:lnTo>
                    <a:pt x="5826" y="2904"/>
                  </a:lnTo>
                  <a:lnTo>
                    <a:pt x="6072" y="2904"/>
                  </a:lnTo>
                  <a:lnTo>
                    <a:pt x="6300" y="2847"/>
                  </a:lnTo>
                  <a:lnTo>
                    <a:pt x="6490" y="2790"/>
                  </a:lnTo>
                  <a:lnTo>
                    <a:pt x="6679" y="2714"/>
                  </a:lnTo>
                  <a:lnTo>
                    <a:pt x="6831" y="2619"/>
                  </a:lnTo>
                  <a:lnTo>
                    <a:pt x="6983" y="2524"/>
                  </a:lnTo>
                  <a:lnTo>
                    <a:pt x="7268" y="2296"/>
                  </a:lnTo>
                  <a:lnTo>
                    <a:pt x="7533" y="2069"/>
                  </a:lnTo>
                  <a:lnTo>
                    <a:pt x="7685" y="1955"/>
                  </a:lnTo>
                  <a:lnTo>
                    <a:pt x="7837" y="1860"/>
                  </a:lnTo>
                  <a:lnTo>
                    <a:pt x="8027" y="1784"/>
                  </a:lnTo>
                  <a:lnTo>
                    <a:pt x="8217" y="1727"/>
                  </a:lnTo>
                  <a:lnTo>
                    <a:pt x="8444" y="1689"/>
                  </a:lnTo>
                  <a:lnTo>
                    <a:pt x="8710" y="1670"/>
                  </a:lnTo>
                  <a:lnTo>
                    <a:pt x="8710" y="1670"/>
                  </a:lnTo>
                  <a:lnTo>
                    <a:pt x="8957" y="1689"/>
                  </a:lnTo>
                  <a:lnTo>
                    <a:pt x="9184" y="1727"/>
                  </a:lnTo>
                  <a:lnTo>
                    <a:pt x="9374" y="1784"/>
                  </a:lnTo>
                  <a:lnTo>
                    <a:pt x="9564" y="1860"/>
                  </a:lnTo>
                  <a:lnTo>
                    <a:pt x="9716" y="1955"/>
                  </a:lnTo>
                  <a:lnTo>
                    <a:pt x="9867" y="2069"/>
                  </a:lnTo>
                  <a:lnTo>
                    <a:pt x="10152" y="2296"/>
                  </a:lnTo>
                  <a:lnTo>
                    <a:pt x="10418" y="2524"/>
                  </a:lnTo>
                  <a:lnTo>
                    <a:pt x="10569" y="2619"/>
                  </a:lnTo>
                  <a:lnTo>
                    <a:pt x="10721" y="2714"/>
                  </a:lnTo>
                  <a:lnTo>
                    <a:pt x="10911" y="2790"/>
                  </a:lnTo>
                  <a:lnTo>
                    <a:pt x="11101" y="2847"/>
                  </a:lnTo>
                  <a:lnTo>
                    <a:pt x="11329" y="2904"/>
                  </a:lnTo>
                  <a:lnTo>
                    <a:pt x="11575" y="2904"/>
                  </a:lnTo>
                  <a:lnTo>
                    <a:pt x="11575" y="2904"/>
                  </a:lnTo>
                  <a:lnTo>
                    <a:pt x="11841" y="2904"/>
                  </a:lnTo>
                  <a:lnTo>
                    <a:pt x="12069" y="2847"/>
                  </a:lnTo>
                  <a:lnTo>
                    <a:pt x="12258" y="2790"/>
                  </a:lnTo>
                  <a:lnTo>
                    <a:pt x="12448" y="2714"/>
                  </a:lnTo>
                  <a:lnTo>
                    <a:pt x="12600" y="2619"/>
                  </a:lnTo>
                  <a:lnTo>
                    <a:pt x="12752" y="2524"/>
                  </a:lnTo>
                  <a:lnTo>
                    <a:pt x="13017" y="2296"/>
                  </a:lnTo>
                  <a:lnTo>
                    <a:pt x="13302" y="2069"/>
                  </a:lnTo>
                  <a:lnTo>
                    <a:pt x="13454" y="1955"/>
                  </a:lnTo>
                  <a:lnTo>
                    <a:pt x="13606" y="1860"/>
                  </a:lnTo>
                  <a:lnTo>
                    <a:pt x="13795" y="1784"/>
                  </a:lnTo>
                  <a:lnTo>
                    <a:pt x="13985" y="1727"/>
                  </a:lnTo>
                  <a:lnTo>
                    <a:pt x="14213" y="1689"/>
                  </a:lnTo>
                  <a:lnTo>
                    <a:pt x="14460" y="1670"/>
                  </a:lnTo>
                  <a:lnTo>
                    <a:pt x="14460" y="1670"/>
                  </a:lnTo>
                  <a:lnTo>
                    <a:pt x="14725" y="1689"/>
                  </a:lnTo>
                  <a:lnTo>
                    <a:pt x="14953" y="1727"/>
                  </a:lnTo>
                  <a:lnTo>
                    <a:pt x="15143" y="1784"/>
                  </a:lnTo>
                  <a:lnTo>
                    <a:pt x="15332" y="1860"/>
                  </a:lnTo>
                  <a:lnTo>
                    <a:pt x="15484" y="1955"/>
                  </a:lnTo>
                  <a:lnTo>
                    <a:pt x="15636" y="2069"/>
                  </a:lnTo>
                  <a:lnTo>
                    <a:pt x="15902" y="2296"/>
                  </a:lnTo>
                  <a:lnTo>
                    <a:pt x="16186" y="2524"/>
                  </a:lnTo>
                  <a:lnTo>
                    <a:pt x="16338" y="2619"/>
                  </a:lnTo>
                  <a:lnTo>
                    <a:pt x="16490" y="2714"/>
                  </a:lnTo>
                  <a:lnTo>
                    <a:pt x="16680" y="2790"/>
                  </a:lnTo>
                  <a:lnTo>
                    <a:pt x="16869" y="2847"/>
                  </a:lnTo>
                  <a:lnTo>
                    <a:pt x="17097" y="2904"/>
                  </a:lnTo>
                  <a:lnTo>
                    <a:pt x="17344" y="2904"/>
                  </a:lnTo>
                  <a:lnTo>
                    <a:pt x="17344" y="2904"/>
                  </a:lnTo>
                  <a:lnTo>
                    <a:pt x="17610" y="2904"/>
                  </a:lnTo>
                  <a:lnTo>
                    <a:pt x="17837" y="2847"/>
                  </a:lnTo>
                  <a:lnTo>
                    <a:pt x="18027" y="2790"/>
                  </a:lnTo>
                  <a:lnTo>
                    <a:pt x="18198" y="2714"/>
                  </a:lnTo>
                  <a:lnTo>
                    <a:pt x="18369" y="2619"/>
                  </a:lnTo>
                  <a:lnTo>
                    <a:pt x="18520" y="2524"/>
                  </a:lnTo>
                  <a:lnTo>
                    <a:pt x="18786" y="2296"/>
                  </a:lnTo>
                  <a:lnTo>
                    <a:pt x="19071" y="2069"/>
                  </a:lnTo>
                  <a:lnTo>
                    <a:pt x="19222" y="1955"/>
                  </a:lnTo>
                  <a:lnTo>
                    <a:pt x="19374" y="1860"/>
                  </a:lnTo>
                  <a:lnTo>
                    <a:pt x="19564" y="1784"/>
                  </a:lnTo>
                  <a:lnTo>
                    <a:pt x="19754" y="1727"/>
                  </a:lnTo>
                  <a:lnTo>
                    <a:pt x="19981" y="1689"/>
                  </a:lnTo>
                  <a:lnTo>
                    <a:pt x="20228" y="1670"/>
                  </a:lnTo>
                  <a:lnTo>
                    <a:pt x="20228" y="1670"/>
                  </a:lnTo>
                  <a:lnTo>
                    <a:pt x="20475" y="1689"/>
                  </a:lnTo>
                  <a:lnTo>
                    <a:pt x="20703" y="1727"/>
                  </a:lnTo>
                  <a:lnTo>
                    <a:pt x="20892" y="1784"/>
                  </a:lnTo>
                  <a:lnTo>
                    <a:pt x="21063" y="1860"/>
                  </a:lnTo>
                  <a:lnTo>
                    <a:pt x="21234" y="1955"/>
                  </a:lnTo>
                  <a:lnTo>
                    <a:pt x="21367" y="2050"/>
                  </a:lnTo>
                  <a:lnTo>
                    <a:pt x="21651" y="2258"/>
                  </a:lnTo>
                  <a:lnTo>
                    <a:pt x="21917" y="2486"/>
                  </a:lnTo>
                  <a:lnTo>
                    <a:pt x="22050" y="2581"/>
                  </a:lnTo>
                  <a:lnTo>
                    <a:pt x="22202" y="2676"/>
                  </a:lnTo>
                  <a:lnTo>
                    <a:pt x="22372" y="2771"/>
                  </a:lnTo>
                  <a:lnTo>
                    <a:pt x="22562" y="2828"/>
                  </a:lnTo>
                  <a:lnTo>
                    <a:pt x="22771" y="2885"/>
                  </a:lnTo>
                  <a:lnTo>
                    <a:pt x="22999" y="2904"/>
                  </a:lnTo>
                  <a:lnTo>
                    <a:pt x="22999" y="2904"/>
                  </a:lnTo>
                  <a:lnTo>
                    <a:pt x="22999" y="2904"/>
                  </a:lnTo>
                  <a:lnTo>
                    <a:pt x="23226" y="2885"/>
                  </a:lnTo>
                  <a:lnTo>
                    <a:pt x="23435" y="2828"/>
                  </a:lnTo>
                  <a:lnTo>
                    <a:pt x="23625" y="2771"/>
                  </a:lnTo>
                  <a:lnTo>
                    <a:pt x="23796" y="2695"/>
                  </a:lnTo>
                  <a:lnTo>
                    <a:pt x="23947" y="2600"/>
                  </a:lnTo>
                  <a:lnTo>
                    <a:pt x="24099" y="2486"/>
                  </a:lnTo>
                  <a:lnTo>
                    <a:pt x="24365" y="2277"/>
                  </a:lnTo>
                  <a:lnTo>
                    <a:pt x="24631" y="2050"/>
                  </a:lnTo>
                  <a:lnTo>
                    <a:pt x="24782" y="1955"/>
                  </a:lnTo>
                  <a:lnTo>
                    <a:pt x="24934" y="1860"/>
                  </a:lnTo>
                  <a:lnTo>
                    <a:pt x="25124" y="1784"/>
                  </a:lnTo>
                  <a:lnTo>
                    <a:pt x="25314" y="1727"/>
                  </a:lnTo>
                  <a:lnTo>
                    <a:pt x="25522" y="1689"/>
                  </a:lnTo>
                  <a:lnTo>
                    <a:pt x="25788" y="1670"/>
                  </a:lnTo>
                  <a:lnTo>
                    <a:pt x="25788" y="1670"/>
                  </a:lnTo>
                  <a:lnTo>
                    <a:pt x="26035" y="1689"/>
                  </a:lnTo>
                  <a:lnTo>
                    <a:pt x="26262" y="1727"/>
                  </a:lnTo>
                  <a:lnTo>
                    <a:pt x="26452" y="1784"/>
                  </a:lnTo>
                  <a:lnTo>
                    <a:pt x="26642" y="1860"/>
                  </a:lnTo>
                  <a:lnTo>
                    <a:pt x="26794" y="1955"/>
                  </a:lnTo>
                  <a:lnTo>
                    <a:pt x="26946" y="2069"/>
                  </a:lnTo>
                  <a:lnTo>
                    <a:pt x="27230" y="2296"/>
                  </a:lnTo>
                  <a:lnTo>
                    <a:pt x="27496" y="2524"/>
                  </a:lnTo>
                  <a:lnTo>
                    <a:pt x="27648" y="2619"/>
                  </a:lnTo>
                  <a:lnTo>
                    <a:pt x="27799" y="2714"/>
                  </a:lnTo>
                  <a:lnTo>
                    <a:pt x="27989" y="2790"/>
                  </a:lnTo>
                  <a:lnTo>
                    <a:pt x="28179" y="2847"/>
                  </a:lnTo>
                  <a:lnTo>
                    <a:pt x="28407" y="2904"/>
                  </a:lnTo>
                  <a:lnTo>
                    <a:pt x="28653" y="2904"/>
                  </a:lnTo>
                  <a:lnTo>
                    <a:pt x="28653" y="2904"/>
                  </a:lnTo>
                  <a:lnTo>
                    <a:pt x="28919" y="2904"/>
                  </a:lnTo>
                  <a:lnTo>
                    <a:pt x="29147" y="2847"/>
                  </a:lnTo>
                  <a:lnTo>
                    <a:pt x="29337" y="2790"/>
                  </a:lnTo>
                  <a:lnTo>
                    <a:pt x="29526" y="2714"/>
                  </a:lnTo>
                  <a:lnTo>
                    <a:pt x="29678" y="2619"/>
                  </a:lnTo>
                  <a:lnTo>
                    <a:pt x="29830" y="2524"/>
                  </a:lnTo>
                  <a:lnTo>
                    <a:pt x="30096" y="2296"/>
                  </a:lnTo>
                  <a:lnTo>
                    <a:pt x="30380" y="2069"/>
                  </a:lnTo>
                  <a:lnTo>
                    <a:pt x="30532" y="1955"/>
                  </a:lnTo>
                  <a:lnTo>
                    <a:pt x="30684" y="1860"/>
                  </a:lnTo>
                  <a:lnTo>
                    <a:pt x="30874" y="1784"/>
                  </a:lnTo>
                  <a:lnTo>
                    <a:pt x="31063" y="1727"/>
                  </a:lnTo>
                  <a:lnTo>
                    <a:pt x="31291" y="1689"/>
                  </a:lnTo>
                  <a:lnTo>
                    <a:pt x="31538" y="1670"/>
                  </a:lnTo>
                  <a:lnTo>
                    <a:pt x="31538" y="1670"/>
                  </a:lnTo>
                  <a:lnTo>
                    <a:pt x="31803" y="1689"/>
                  </a:lnTo>
                  <a:lnTo>
                    <a:pt x="32031" y="1727"/>
                  </a:lnTo>
                  <a:lnTo>
                    <a:pt x="32221" y="1784"/>
                  </a:lnTo>
                  <a:lnTo>
                    <a:pt x="32392" y="1860"/>
                  </a:lnTo>
                  <a:lnTo>
                    <a:pt x="32562" y="1955"/>
                  </a:lnTo>
                  <a:lnTo>
                    <a:pt x="32714" y="2069"/>
                  </a:lnTo>
                  <a:lnTo>
                    <a:pt x="32980" y="2296"/>
                  </a:lnTo>
                  <a:lnTo>
                    <a:pt x="33265" y="2524"/>
                  </a:lnTo>
                  <a:lnTo>
                    <a:pt x="33416" y="2619"/>
                  </a:lnTo>
                  <a:lnTo>
                    <a:pt x="33568" y="2714"/>
                  </a:lnTo>
                  <a:lnTo>
                    <a:pt x="33758" y="2790"/>
                  </a:lnTo>
                  <a:lnTo>
                    <a:pt x="33948" y="2847"/>
                  </a:lnTo>
                  <a:lnTo>
                    <a:pt x="34175" y="2904"/>
                  </a:lnTo>
                  <a:lnTo>
                    <a:pt x="34422" y="2904"/>
                  </a:lnTo>
                  <a:lnTo>
                    <a:pt x="34422" y="2904"/>
                  </a:lnTo>
                  <a:lnTo>
                    <a:pt x="34688" y="2904"/>
                  </a:lnTo>
                  <a:lnTo>
                    <a:pt x="34896" y="2847"/>
                  </a:lnTo>
                  <a:lnTo>
                    <a:pt x="35105" y="2790"/>
                  </a:lnTo>
                  <a:lnTo>
                    <a:pt x="35276" y="2714"/>
                  </a:lnTo>
                  <a:lnTo>
                    <a:pt x="35447" y="2619"/>
                  </a:lnTo>
                  <a:lnTo>
                    <a:pt x="35599" y="2524"/>
                  </a:lnTo>
                  <a:lnTo>
                    <a:pt x="35864" y="2296"/>
                  </a:lnTo>
                  <a:lnTo>
                    <a:pt x="36149" y="2069"/>
                  </a:lnTo>
                  <a:lnTo>
                    <a:pt x="36301" y="1955"/>
                  </a:lnTo>
                  <a:lnTo>
                    <a:pt x="36452" y="1860"/>
                  </a:lnTo>
                  <a:lnTo>
                    <a:pt x="36623" y="1784"/>
                  </a:lnTo>
                  <a:lnTo>
                    <a:pt x="36832" y="1727"/>
                  </a:lnTo>
                  <a:lnTo>
                    <a:pt x="37060" y="1689"/>
                  </a:lnTo>
                  <a:lnTo>
                    <a:pt x="37306" y="1670"/>
                  </a:lnTo>
                  <a:lnTo>
                    <a:pt x="37306" y="1670"/>
                  </a:lnTo>
                  <a:lnTo>
                    <a:pt x="37572" y="1689"/>
                  </a:lnTo>
                  <a:lnTo>
                    <a:pt x="37781" y="1727"/>
                  </a:lnTo>
                  <a:lnTo>
                    <a:pt x="37989" y="1784"/>
                  </a:lnTo>
                  <a:lnTo>
                    <a:pt x="38160" y="1860"/>
                  </a:lnTo>
                  <a:lnTo>
                    <a:pt x="38331" y="1955"/>
                  </a:lnTo>
                  <a:lnTo>
                    <a:pt x="38483" y="2069"/>
                  </a:lnTo>
                  <a:lnTo>
                    <a:pt x="38748" y="2296"/>
                  </a:lnTo>
                  <a:lnTo>
                    <a:pt x="39033" y="2524"/>
                  </a:lnTo>
                  <a:lnTo>
                    <a:pt x="39166" y="2619"/>
                  </a:lnTo>
                  <a:lnTo>
                    <a:pt x="39337" y="2714"/>
                  </a:lnTo>
                  <a:lnTo>
                    <a:pt x="39508" y="2790"/>
                  </a:lnTo>
                  <a:lnTo>
                    <a:pt x="39716" y="2847"/>
                  </a:lnTo>
                  <a:lnTo>
                    <a:pt x="39944" y="2904"/>
                  </a:lnTo>
                  <a:lnTo>
                    <a:pt x="40191" y="2904"/>
                  </a:lnTo>
                  <a:lnTo>
                    <a:pt x="40191" y="2904"/>
                  </a:lnTo>
                  <a:lnTo>
                    <a:pt x="40437" y="2904"/>
                  </a:lnTo>
                  <a:lnTo>
                    <a:pt x="40665" y="2847"/>
                  </a:lnTo>
                  <a:lnTo>
                    <a:pt x="40874" y="2790"/>
                  </a:lnTo>
                  <a:lnTo>
                    <a:pt x="41045" y="2714"/>
                  </a:lnTo>
                  <a:lnTo>
                    <a:pt x="41215" y="2619"/>
                  </a:lnTo>
                  <a:lnTo>
                    <a:pt x="41367" y="2524"/>
                  </a:lnTo>
                  <a:lnTo>
                    <a:pt x="41633" y="2296"/>
                  </a:lnTo>
                  <a:lnTo>
                    <a:pt x="41917" y="2069"/>
                  </a:lnTo>
                  <a:lnTo>
                    <a:pt x="42050" y="1955"/>
                  </a:lnTo>
                  <a:lnTo>
                    <a:pt x="42221" y="1860"/>
                  </a:lnTo>
                  <a:lnTo>
                    <a:pt x="42392" y="1784"/>
                  </a:lnTo>
                  <a:lnTo>
                    <a:pt x="42601" y="1727"/>
                  </a:lnTo>
                  <a:lnTo>
                    <a:pt x="42828" y="1689"/>
                  </a:lnTo>
                  <a:lnTo>
                    <a:pt x="43075" y="1670"/>
                  </a:lnTo>
                  <a:lnTo>
                    <a:pt x="43075" y="1670"/>
                  </a:lnTo>
                  <a:lnTo>
                    <a:pt x="43322" y="1689"/>
                  </a:lnTo>
                  <a:lnTo>
                    <a:pt x="43549" y="1727"/>
                  </a:lnTo>
                  <a:lnTo>
                    <a:pt x="43739" y="1784"/>
                  </a:lnTo>
                  <a:lnTo>
                    <a:pt x="43910" y="1860"/>
                  </a:lnTo>
                  <a:lnTo>
                    <a:pt x="44062" y="1955"/>
                  </a:lnTo>
                  <a:lnTo>
                    <a:pt x="44214" y="2050"/>
                  </a:lnTo>
                  <a:lnTo>
                    <a:pt x="44479" y="2258"/>
                  </a:lnTo>
                  <a:lnTo>
                    <a:pt x="44745" y="2486"/>
                  </a:lnTo>
                  <a:lnTo>
                    <a:pt x="44897" y="2581"/>
                  </a:lnTo>
                  <a:lnTo>
                    <a:pt x="45048" y="2676"/>
                  </a:lnTo>
                  <a:lnTo>
                    <a:pt x="45219" y="2771"/>
                  </a:lnTo>
                  <a:lnTo>
                    <a:pt x="45390" y="2828"/>
                  </a:lnTo>
                  <a:lnTo>
                    <a:pt x="45599" y="2885"/>
                  </a:lnTo>
                  <a:lnTo>
                    <a:pt x="45845" y="2904"/>
                  </a:lnTo>
                  <a:lnTo>
                    <a:pt x="45845" y="2904"/>
                  </a:lnTo>
                  <a:lnTo>
                    <a:pt x="45845" y="2904"/>
                  </a:lnTo>
                  <a:lnTo>
                    <a:pt x="46073" y="2885"/>
                  </a:lnTo>
                  <a:lnTo>
                    <a:pt x="46282" y="2828"/>
                  </a:lnTo>
                  <a:lnTo>
                    <a:pt x="46472" y="2771"/>
                  </a:lnTo>
                  <a:lnTo>
                    <a:pt x="46642" y="2695"/>
                  </a:lnTo>
                  <a:lnTo>
                    <a:pt x="46794" y="2600"/>
                  </a:lnTo>
                  <a:lnTo>
                    <a:pt x="46946" y="2486"/>
                  </a:lnTo>
                  <a:lnTo>
                    <a:pt x="47212" y="2277"/>
                  </a:lnTo>
                  <a:lnTo>
                    <a:pt x="47477" y="2050"/>
                  </a:lnTo>
                  <a:lnTo>
                    <a:pt x="47629" y="1955"/>
                  </a:lnTo>
                  <a:lnTo>
                    <a:pt x="47781" y="1860"/>
                  </a:lnTo>
                  <a:lnTo>
                    <a:pt x="47952" y="1784"/>
                  </a:lnTo>
                  <a:lnTo>
                    <a:pt x="48160" y="1727"/>
                  </a:lnTo>
                  <a:lnTo>
                    <a:pt x="48369" y="1689"/>
                  </a:lnTo>
                  <a:lnTo>
                    <a:pt x="48616" y="1670"/>
                  </a:lnTo>
                  <a:lnTo>
                    <a:pt x="48616" y="1670"/>
                  </a:lnTo>
                  <a:lnTo>
                    <a:pt x="48882" y="1689"/>
                  </a:lnTo>
                  <a:lnTo>
                    <a:pt x="49109" y="1727"/>
                  </a:lnTo>
                  <a:lnTo>
                    <a:pt x="49299" y="1784"/>
                  </a:lnTo>
                  <a:lnTo>
                    <a:pt x="49470" y="1860"/>
                  </a:lnTo>
                  <a:lnTo>
                    <a:pt x="49641" y="1955"/>
                  </a:lnTo>
                  <a:lnTo>
                    <a:pt x="49792" y="2069"/>
                  </a:lnTo>
                  <a:lnTo>
                    <a:pt x="50058" y="2296"/>
                  </a:lnTo>
                  <a:lnTo>
                    <a:pt x="50343" y="2524"/>
                  </a:lnTo>
                  <a:lnTo>
                    <a:pt x="50494" y="2619"/>
                  </a:lnTo>
                  <a:lnTo>
                    <a:pt x="50646" y="2714"/>
                  </a:lnTo>
                  <a:lnTo>
                    <a:pt x="50836" y="2790"/>
                  </a:lnTo>
                  <a:lnTo>
                    <a:pt x="51026" y="2847"/>
                  </a:lnTo>
                  <a:lnTo>
                    <a:pt x="51254" y="2904"/>
                  </a:lnTo>
                  <a:lnTo>
                    <a:pt x="51500" y="2904"/>
                  </a:lnTo>
                  <a:lnTo>
                    <a:pt x="51500" y="2904"/>
                  </a:lnTo>
                  <a:lnTo>
                    <a:pt x="51766" y="2904"/>
                  </a:lnTo>
                  <a:lnTo>
                    <a:pt x="51975" y="2847"/>
                  </a:lnTo>
                  <a:lnTo>
                    <a:pt x="52183" y="2790"/>
                  </a:lnTo>
                  <a:lnTo>
                    <a:pt x="52354" y="2714"/>
                  </a:lnTo>
                  <a:lnTo>
                    <a:pt x="52525" y="2619"/>
                  </a:lnTo>
                  <a:lnTo>
                    <a:pt x="52677" y="2524"/>
                  </a:lnTo>
                  <a:lnTo>
                    <a:pt x="52942" y="2296"/>
                  </a:lnTo>
                  <a:lnTo>
                    <a:pt x="53227" y="2069"/>
                  </a:lnTo>
                  <a:lnTo>
                    <a:pt x="53379" y="1955"/>
                  </a:lnTo>
                  <a:lnTo>
                    <a:pt x="53531" y="1860"/>
                  </a:lnTo>
                  <a:lnTo>
                    <a:pt x="53701" y="1784"/>
                  </a:lnTo>
                  <a:lnTo>
                    <a:pt x="53910" y="1727"/>
                  </a:lnTo>
                  <a:lnTo>
                    <a:pt x="54138" y="1689"/>
                  </a:lnTo>
                  <a:lnTo>
                    <a:pt x="54385" y="1670"/>
                  </a:lnTo>
                  <a:lnTo>
                    <a:pt x="54385" y="1670"/>
                  </a:lnTo>
                  <a:lnTo>
                    <a:pt x="54631" y="1689"/>
                  </a:lnTo>
                  <a:lnTo>
                    <a:pt x="54859" y="1727"/>
                  </a:lnTo>
                  <a:lnTo>
                    <a:pt x="55068" y="1784"/>
                  </a:lnTo>
                  <a:lnTo>
                    <a:pt x="55238" y="1860"/>
                  </a:lnTo>
                  <a:lnTo>
                    <a:pt x="55409" y="1955"/>
                  </a:lnTo>
                  <a:lnTo>
                    <a:pt x="55561" y="2069"/>
                  </a:lnTo>
                  <a:lnTo>
                    <a:pt x="55827" y="2296"/>
                  </a:lnTo>
                  <a:lnTo>
                    <a:pt x="56111" y="2524"/>
                  </a:lnTo>
                  <a:lnTo>
                    <a:pt x="56244" y="2619"/>
                  </a:lnTo>
                  <a:lnTo>
                    <a:pt x="56415" y="2714"/>
                  </a:lnTo>
                  <a:lnTo>
                    <a:pt x="56586" y="2790"/>
                  </a:lnTo>
                  <a:lnTo>
                    <a:pt x="56794" y="2847"/>
                  </a:lnTo>
                  <a:lnTo>
                    <a:pt x="57022" y="2904"/>
                  </a:lnTo>
                  <a:lnTo>
                    <a:pt x="57269" y="2904"/>
                  </a:lnTo>
                  <a:lnTo>
                    <a:pt x="57269" y="2904"/>
                  </a:lnTo>
                  <a:lnTo>
                    <a:pt x="57516" y="2904"/>
                  </a:lnTo>
                  <a:lnTo>
                    <a:pt x="57743" y="2847"/>
                  </a:lnTo>
                  <a:lnTo>
                    <a:pt x="57952" y="2790"/>
                  </a:lnTo>
                  <a:lnTo>
                    <a:pt x="58123" y="2714"/>
                  </a:lnTo>
                  <a:lnTo>
                    <a:pt x="58294" y="2619"/>
                  </a:lnTo>
                  <a:lnTo>
                    <a:pt x="58426" y="2524"/>
                  </a:lnTo>
                  <a:lnTo>
                    <a:pt x="58711" y="2296"/>
                  </a:lnTo>
                  <a:lnTo>
                    <a:pt x="58977" y="2069"/>
                  </a:lnTo>
                  <a:lnTo>
                    <a:pt x="59128" y="1955"/>
                  </a:lnTo>
                  <a:lnTo>
                    <a:pt x="59299" y="1860"/>
                  </a:lnTo>
                  <a:lnTo>
                    <a:pt x="59470" y="1784"/>
                  </a:lnTo>
                  <a:lnTo>
                    <a:pt x="59679" y="1727"/>
                  </a:lnTo>
                  <a:lnTo>
                    <a:pt x="59906" y="1689"/>
                  </a:lnTo>
                  <a:lnTo>
                    <a:pt x="60153" y="1670"/>
                  </a:lnTo>
                  <a:lnTo>
                    <a:pt x="60153" y="1670"/>
                  </a:lnTo>
                  <a:lnTo>
                    <a:pt x="60400" y="1689"/>
                  </a:lnTo>
                  <a:lnTo>
                    <a:pt x="60628" y="1727"/>
                  </a:lnTo>
                  <a:lnTo>
                    <a:pt x="60836" y="1784"/>
                  </a:lnTo>
                  <a:lnTo>
                    <a:pt x="61007" y="1860"/>
                  </a:lnTo>
                  <a:lnTo>
                    <a:pt x="61178" y="1955"/>
                  </a:lnTo>
                  <a:lnTo>
                    <a:pt x="61311" y="2069"/>
                  </a:lnTo>
                  <a:lnTo>
                    <a:pt x="61595" y="2296"/>
                  </a:lnTo>
                  <a:lnTo>
                    <a:pt x="61861" y="2524"/>
                  </a:lnTo>
                  <a:lnTo>
                    <a:pt x="62013" y="2619"/>
                  </a:lnTo>
                  <a:lnTo>
                    <a:pt x="62184" y="2714"/>
                  </a:lnTo>
                  <a:lnTo>
                    <a:pt x="62354" y="2790"/>
                  </a:lnTo>
                  <a:lnTo>
                    <a:pt x="62563" y="2847"/>
                  </a:lnTo>
                  <a:lnTo>
                    <a:pt x="62772" y="2904"/>
                  </a:lnTo>
                  <a:lnTo>
                    <a:pt x="63037" y="2904"/>
                  </a:lnTo>
                  <a:lnTo>
                    <a:pt x="63037" y="2904"/>
                  </a:lnTo>
                  <a:lnTo>
                    <a:pt x="63284" y="2904"/>
                  </a:lnTo>
                  <a:lnTo>
                    <a:pt x="63512" y="2847"/>
                  </a:lnTo>
                  <a:lnTo>
                    <a:pt x="63721" y="2790"/>
                  </a:lnTo>
                  <a:lnTo>
                    <a:pt x="63891" y="2714"/>
                  </a:lnTo>
                  <a:lnTo>
                    <a:pt x="64043" y="2619"/>
                  </a:lnTo>
                  <a:lnTo>
                    <a:pt x="64195" y="2524"/>
                  </a:lnTo>
                  <a:lnTo>
                    <a:pt x="64480" y="2296"/>
                  </a:lnTo>
                  <a:lnTo>
                    <a:pt x="64745" y="2069"/>
                  </a:lnTo>
                  <a:lnTo>
                    <a:pt x="64897" y="1955"/>
                  </a:lnTo>
                  <a:lnTo>
                    <a:pt x="65068" y="1860"/>
                  </a:lnTo>
                  <a:lnTo>
                    <a:pt x="65239" y="1784"/>
                  </a:lnTo>
                  <a:lnTo>
                    <a:pt x="65447" y="1727"/>
                  </a:lnTo>
                  <a:lnTo>
                    <a:pt x="65656" y="1689"/>
                  </a:lnTo>
                  <a:lnTo>
                    <a:pt x="65922" y="1670"/>
                  </a:lnTo>
                  <a:lnTo>
                    <a:pt x="65922" y="1670"/>
                  </a:lnTo>
                  <a:lnTo>
                    <a:pt x="66168" y="1689"/>
                  </a:lnTo>
                  <a:lnTo>
                    <a:pt x="66377" y="1727"/>
                  </a:lnTo>
                  <a:lnTo>
                    <a:pt x="66586" y="1784"/>
                  </a:lnTo>
                  <a:lnTo>
                    <a:pt x="66757" y="1860"/>
                  </a:lnTo>
                  <a:lnTo>
                    <a:pt x="66909" y="1955"/>
                  </a:lnTo>
                  <a:lnTo>
                    <a:pt x="67060" y="2050"/>
                  </a:lnTo>
                  <a:lnTo>
                    <a:pt x="67326" y="2258"/>
                  </a:lnTo>
                  <a:lnTo>
                    <a:pt x="67592" y="2486"/>
                  </a:lnTo>
                  <a:lnTo>
                    <a:pt x="67743" y="2581"/>
                  </a:lnTo>
                  <a:lnTo>
                    <a:pt x="67895" y="2676"/>
                  </a:lnTo>
                  <a:lnTo>
                    <a:pt x="68047" y="2771"/>
                  </a:lnTo>
                  <a:lnTo>
                    <a:pt x="68237" y="2828"/>
                  </a:lnTo>
                  <a:lnTo>
                    <a:pt x="68446" y="2885"/>
                  </a:lnTo>
                  <a:lnTo>
                    <a:pt x="68673" y="2904"/>
                  </a:lnTo>
                  <a:lnTo>
                    <a:pt x="68673" y="2904"/>
                  </a:lnTo>
                  <a:lnTo>
                    <a:pt x="68673" y="2904"/>
                  </a:lnTo>
                  <a:lnTo>
                    <a:pt x="68920" y="2885"/>
                  </a:lnTo>
                  <a:lnTo>
                    <a:pt x="69129" y="2828"/>
                  </a:lnTo>
                  <a:lnTo>
                    <a:pt x="69318" y="2771"/>
                  </a:lnTo>
                  <a:lnTo>
                    <a:pt x="69489" y="2695"/>
                  </a:lnTo>
                  <a:lnTo>
                    <a:pt x="69641" y="2600"/>
                  </a:lnTo>
                  <a:lnTo>
                    <a:pt x="69774" y="2486"/>
                  </a:lnTo>
                  <a:lnTo>
                    <a:pt x="70040" y="2277"/>
                  </a:lnTo>
                  <a:lnTo>
                    <a:pt x="70324" y="2050"/>
                  </a:lnTo>
                  <a:lnTo>
                    <a:pt x="70457" y="1955"/>
                  </a:lnTo>
                  <a:lnTo>
                    <a:pt x="70628" y="1860"/>
                  </a:lnTo>
                  <a:lnTo>
                    <a:pt x="70799" y="1784"/>
                  </a:lnTo>
                  <a:lnTo>
                    <a:pt x="70988" y="1727"/>
                  </a:lnTo>
                  <a:lnTo>
                    <a:pt x="71216" y="1689"/>
                  </a:lnTo>
                  <a:lnTo>
                    <a:pt x="71463" y="1670"/>
                  </a:lnTo>
                  <a:lnTo>
                    <a:pt x="71463" y="1670"/>
                  </a:lnTo>
                  <a:lnTo>
                    <a:pt x="71709" y="1689"/>
                  </a:lnTo>
                  <a:lnTo>
                    <a:pt x="71937" y="1727"/>
                  </a:lnTo>
                  <a:lnTo>
                    <a:pt x="72146" y="1784"/>
                  </a:lnTo>
                  <a:lnTo>
                    <a:pt x="72317" y="1860"/>
                  </a:lnTo>
                  <a:lnTo>
                    <a:pt x="72487" y="1955"/>
                  </a:lnTo>
                  <a:lnTo>
                    <a:pt x="72620" y="2069"/>
                  </a:lnTo>
                  <a:lnTo>
                    <a:pt x="72905" y="2296"/>
                  </a:lnTo>
                  <a:lnTo>
                    <a:pt x="73189" y="2524"/>
                  </a:lnTo>
                  <a:lnTo>
                    <a:pt x="73322" y="2619"/>
                  </a:lnTo>
                  <a:lnTo>
                    <a:pt x="73493" y="2714"/>
                  </a:lnTo>
                  <a:lnTo>
                    <a:pt x="73664" y="2790"/>
                  </a:lnTo>
                  <a:lnTo>
                    <a:pt x="73873" y="2847"/>
                  </a:lnTo>
                  <a:lnTo>
                    <a:pt x="74100" y="2904"/>
                  </a:lnTo>
                  <a:lnTo>
                    <a:pt x="74347" y="2904"/>
                  </a:lnTo>
                  <a:lnTo>
                    <a:pt x="74347" y="2904"/>
                  </a:lnTo>
                  <a:lnTo>
                    <a:pt x="74594" y="2904"/>
                  </a:lnTo>
                  <a:lnTo>
                    <a:pt x="74821" y="2847"/>
                  </a:lnTo>
                  <a:lnTo>
                    <a:pt x="75030" y="2790"/>
                  </a:lnTo>
                  <a:lnTo>
                    <a:pt x="75201" y="2714"/>
                  </a:lnTo>
                  <a:lnTo>
                    <a:pt x="75372" y="2619"/>
                  </a:lnTo>
                  <a:lnTo>
                    <a:pt x="75505" y="2524"/>
                  </a:lnTo>
                  <a:lnTo>
                    <a:pt x="75789" y="2296"/>
                  </a:lnTo>
                  <a:lnTo>
                    <a:pt x="76055" y="2069"/>
                  </a:lnTo>
                  <a:lnTo>
                    <a:pt x="76207" y="1955"/>
                  </a:lnTo>
                  <a:lnTo>
                    <a:pt x="76377" y="1860"/>
                  </a:lnTo>
                  <a:lnTo>
                    <a:pt x="76548" y="1784"/>
                  </a:lnTo>
                  <a:lnTo>
                    <a:pt x="76757" y="1727"/>
                  </a:lnTo>
                  <a:lnTo>
                    <a:pt x="76966" y="1689"/>
                  </a:lnTo>
                  <a:lnTo>
                    <a:pt x="77231" y="1670"/>
                  </a:lnTo>
                  <a:lnTo>
                    <a:pt x="77231" y="1670"/>
                  </a:lnTo>
                  <a:lnTo>
                    <a:pt x="77478" y="1689"/>
                  </a:lnTo>
                  <a:lnTo>
                    <a:pt x="77706" y="1727"/>
                  </a:lnTo>
                  <a:lnTo>
                    <a:pt x="77914" y="1784"/>
                  </a:lnTo>
                  <a:lnTo>
                    <a:pt x="78085" y="1860"/>
                  </a:lnTo>
                  <a:lnTo>
                    <a:pt x="78237" y="1955"/>
                  </a:lnTo>
                  <a:lnTo>
                    <a:pt x="78389" y="2069"/>
                  </a:lnTo>
                  <a:lnTo>
                    <a:pt x="78673" y="2296"/>
                  </a:lnTo>
                  <a:lnTo>
                    <a:pt x="78939" y="2524"/>
                  </a:lnTo>
                  <a:lnTo>
                    <a:pt x="79091" y="2619"/>
                  </a:lnTo>
                  <a:lnTo>
                    <a:pt x="79262" y="2714"/>
                  </a:lnTo>
                  <a:lnTo>
                    <a:pt x="79433" y="2790"/>
                  </a:lnTo>
                  <a:lnTo>
                    <a:pt x="79641" y="2847"/>
                  </a:lnTo>
                  <a:lnTo>
                    <a:pt x="79850" y="2904"/>
                  </a:lnTo>
                  <a:lnTo>
                    <a:pt x="80116" y="2904"/>
                  </a:lnTo>
                  <a:lnTo>
                    <a:pt x="80116" y="2904"/>
                  </a:lnTo>
                  <a:lnTo>
                    <a:pt x="80362" y="2904"/>
                  </a:lnTo>
                  <a:lnTo>
                    <a:pt x="80590" y="2847"/>
                  </a:lnTo>
                  <a:lnTo>
                    <a:pt x="80780" y="2790"/>
                  </a:lnTo>
                  <a:lnTo>
                    <a:pt x="80970" y="2714"/>
                  </a:lnTo>
                  <a:lnTo>
                    <a:pt x="81121" y="2619"/>
                  </a:lnTo>
                  <a:lnTo>
                    <a:pt x="81273" y="2524"/>
                  </a:lnTo>
                  <a:lnTo>
                    <a:pt x="81558" y="2296"/>
                  </a:lnTo>
                  <a:lnTo>
                    <a:pt x="81823" y="2069"/>
                  </a:lnTo>
                  <a:lnTo>
                    <a:pt x="81975" y="1955"/>
                  </a:lnTo>
                  <a:lnTo>
                    <a:pt x="82146" y="1860"/>
                  </a:lnTo>
                  <a:lnTo>
                    <a:pt x="82317" y="1784"/>
                  </a:lnTo>
                  <a:lnTo>
                    <a:pt x="82507" y="1727"/>
                  </a:lnTo>
                  <a:lnTo>
                    <a:pt x="82734" y="1689"/>
                  </a:lnTo>
                  <a:lnTo>
                    <a:pt x="83000" y="1670"/>
                  </a:lnTo>
                  <a:lnTo>
                    <a:pt x="83000" y="1670"/>
                  </a:lnTo>
                  <a:lnTo>
                    <a:pt x="83247" y="1689"/>
                  </a:lnTo>
                  <a:lnTo>
                    <a:pt x="83474" y="1727"/>
                  </a:lnTo>
                  <a:lnTo>
                    <a:pt x="83664" y="1784"/>
                  </a:lnTo>
                  <a:lnTo>
                    <a:pt x="83854" y="1860"/>
                  </a:lnTo>
                  <a:lnTo>
                    <a:pt x="84006" y="1955"/>
                  </a:lnTo>
                  <a:lnTo>
                    <a:pt x="84157" y="2069"/>
                  </a:lnTo>
                  <a:lnTo>
                    <a:pt x="84442" y="2296"/>
                  </a:lnTo>
                  <a:lnTo>
                    <a:pt x="84708" y="2524"/>
                  </a:lnTo>
                  <a:lnTo>
                    <a:pt x="84860" y="2619"/>
                  </a:lnTo>
                  <a:lnTo>
                    <a:pt x="85011" y="2714"/>
                  </a:lnTo>
                  <a:lnTo>
                    <a:pt x="85201" y="2790"/>
                  </a:lnTo>
                  <a:lnTo>
                    <a:pt x="85391" y="2847"/>
                  </a:lnTo>
                  <a:lnTo>
                    <a:pt x="85619" y="2904"/>
                  </a:lnTo>
                  <a:lnTo>
                    <a:pt x="85884" y="2904"/>
                  </a:lnTo>
                  <a:lnTo>
                    <a:pt x="85884" y="2904"/>
                  </a:lnTo>
                  <a:lnTo>
                    <a:pt x="86131" y="2904"/>
                  </a:lnTo>
                  <a:lnTo>
                    <a:pt x="86359" y="2847"/>
                  </a:lnTo>
                  <a:lnTo>
                    <a:pt x="86548" y="2790"/>
                  </a:lnTo>
                  <a:lnTo>
                    <a:pt x="86738" y="2714"/>
                  </a:lnTo>
                  <a:lnTo>
                    <a:pt x="86890" y="2619"/>
                  </a:lnTo>
                  <a:lnTo>
                    <a:pt x="87042" y="2524"/>
                  </a:lnTo>
                  <a:lnTo>
                    <a:pt x="87326" y="2296"/>
                  </a:lnTo>
                  <a:lnTo>
                    <a:pt x="87592" y="2069"/>
                  </a:lnTo>
                  <a:lnTo>
                    <a:pt x="87744" y="1955"/>
                  </a:lnTo>
                  <a:lnTo>
                    <a:pt x="87896" y="1860"/>
                  </a:lnTo>
                  <a:lnTo>
                    <a:pt x="88085" y="1784"/>
                  </a:lnTo>
                  <a:lnTo>
                    <a:pt x="88275" y="1727"/>
                  </a:lnTo>
                  <a:lnTo>
                    <a:pt x="88503" y="1689"/>
                  </a:lnTo>
                  <a:lnTo>
                    <a:pt x="88769" y="1670"/>
                  </a:lnTo>
                  <a:lnTo>
                    <a:pt x="88769" y="1670"/>
                  </a:lnTo>
                  <a:lnTo>
                    <a:pt x="88977" y="1689"/>
                  </a:lnTo>
                  <a:lnTo>
                    <a:pt x="89167" y="1708"/>
                  </a:lnTo>
                  <a:lnTo>
                    <a:pt x="89338" y="1746"/>
                  </a:lnTo>
                  <a:lnTo>
                    <a:pt x="89509" y="1822"/>
                  </a:lnTo>
                  <a:lnTo>
                    <a:pt x="89641" y="1879"/>
                  </a:lnTo>
                  <a:lnTo>
                    <a:pt x="89774" y="1955"/>
                  </a:lnTo>
                  <a:lnTo>
                    <a:pt x="90021" y="2145"/>
                  </a:lnTo>
                  <a:lnTo>
                    <a:pt x="90249" y="2334"/>
                  </a:lnTo>
                  <a:lnTo>
                    <a:pt x="90476" y="2524"/>
                  </a:lnTo>
                  <a:lnTo>
                    <a:pt x="90609" y="2619"/>
                  </a:lnTo>
                  <a:lnTo>
                    <a:pt x="90742" y="2695"/>
                  </a:lnTo>
                  <a:lnTo>
                    <a:pt x="90894" y="2752"/>
                  </a:lnTo>
                  <a:lnTo>
                    <a:pt x="91046" y="2828"/>
                  </a:lnTo>
                  <a:lnTo>
                    <a:pt x="91046" y="1177"/>
                  </a:lnTo>
                  <a:lnTo>
                    <a:pt x="91046" y="1177"/>
                  </a:lnTo>
                  <a:lnTo>
                    <a:pt x="90875" y="1120"/>
                  </a:lnTo>
                  <a:lnTo>
                    <a:pt x="90723" y="1044"/>
                  </a:lnTo>
                  <a:lnTo>
                    <a:pt x="90571" y="968"/>
                  </a:lnTo>
                  <a:lnTo>
                    <a:pt x="90438" y="892"/>
                  </a:lnTo>
                  <a:lnTo>
                    <a:pt x="90192" y="683"/>
                  </a:lnTo>
                  <a:lnTo>
                    <a:pt x="89964" y="494"/>
                  </a:lnTo>
                  <a:lnTo>
                    <a:pt x="89717" y="304"/>
                  </a:lnTo>
                  <a:lnTo>
                    <a:pt x="89585" y="228"/>
                  </a:lnTo>
                  <a:lnTo>
                    <a:pt x="89433" y="152"/>
                  </a:lnTo>
                  <a:lnTo>
                    <a:pt x="89262" y="95"/>
                  </a:lnTo>
                  <a:lnTo>
                    <a:pt x="89091" y="38"/>
                  </a:lnTo>
                  <a:lnTo>
                    <a:pt x="88901" y="0"/>
                  </a:lnTo>
                  <a:lnTo>
                    <a:pt x="88674" y="0"/>
                  </a:lnTo>
                  <a:lnTo>
                    <a:pt x="88674" y="0"/>
                  </a:lnTo>
                  <a:lnTo>
                    <a:pt x="88408" y="19"/>
                  </a:lnTo>
                  <a:lnTo>
                    <a:pt x="88199" y="57"/>
                  </a:lnTo>
                  <a:lnTo>
                    <a:pt x="87991" y="114"/>
                  </a:lnTo>
                  <a:lnTo>
                    <a:pt x="87820" y="190"/>
                  </a:lnTo>
                  <a:lnTo>
                    <a:pt x="87649" y="285"/>
                  </a:lnTo>
                  <a:lnTo>
                    <a:pt x="87497" y="399"/>
                  </a:lnTo>
                  <a:lnTo>
                    <a:pt x="87232" y="608"/>
                  </a:lnTo>
                  <a:lnTo>
                    <a:pt x="86947" y="835"/>
                  </a:lnTo>
                  <a:lnTo>
                    <a:pt x="86814" y="949"/>
                  </a:lnTo>
                  <a:lnTo>
                    <a:pt x="86643" y="1044"/>
                  </a:lnTo>
                  <a:lnTo>
                    <a:pt x="86473" y="1120"/>
                  </a:lnTo>
                  <a:lnTo>
                    <a:pt x="86264" y="1177"/>
                  </a:lnTo>
                  <a:lnTo>
                    <a:pt x="86036" y="1215"/>
                  </a:lnTo>
                  <a:lnTo>
                    <a:pt x="85789" y="12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8"/>
            <p:cNvSpPr/>
            <p:nvPr/>
          </p:nvSpPr>
          <p:spPr>
            <a:xfrm>
              <a:off x="30309" y="4716734"/>
              <a:ext cx="9125176" cy="426769"/>
            </a:xfrm>
            <a:custGeom>
              <a:avLst/>
              <a:gdLst/>
              <a:ahLst/>
              <a:cxnLst/>
              <a:rect l="l" t="t" r="r" b="b"/>
              <a:pathLst>
                <a:path w="90895" h="4251" extrusionOk="0">
                  <a:moveTo>
                    <a:pt x="2790" y="0"/>
                  </a:moveTo>
                  <a:lnTo>
                    <a:pt x="2544" y="19"/>
                  </a:lnTo>
                  <a:lnTo>
                    <a:pt x="2316" y="57"/>
                  </a:lnTo>
                  <a:lnTo>
                    <a:pt x="2126" y="114"/>
                  </a:lnTo>
                  <a:lnTo>
                    <a:pt x="1955" y="190"/>
                  </a:lnTo>
                  <a:lnTo>
                    <a:pt x="1785" y="285"/>
                  </a:lnTo>
                  <a:lnTo>
                    <a:pt x="1633" y="380"/>
                  </a:lnTo>
                  <a:lnTo>
                    <a:pt x="1367" y="607"/>
                  </a:lnTo>
                  <a:lnTo>
                    <a:pt x="1101" y="816"/>
                  </a:lnTo>
                  <a:lnTo>
                    <a:pt x="969" y="930"/>
                  </a:lnTo>
                  <a:lnTo>
                    <a:pt x="798" y="1025"/>
                  </a:lnTo>
                  <a:lnTo>
                    <a:pt x="646" y="1101"/>
                  </a:lnTo>
                  <a:lnTo>
                    <a:pt x="456" y="1158"/>
                  </a:lnTo>
                  <a:lnTo>
                    <a:pt x="247" y="1215"/>
                  </a:lnTo>
                  <a:lnTo>
                    <a:pt x="1" y="1234"/>
                  </a:lnTo>
                  <a:lnTo>
                    <a:pt x="1" y="3264"/>
                  </a:lnTo>
                  <a:lnTo>
                    <a:pt x="1" y="4251"/>
                  </a:lnTo>
                  <a:lnTo>
                    <a:pt x="90895" y="4251"/>
                  </a:lnTo>
                  <a:lnTo>
                    <a:pt x="90895" y="1158"/>
                  </a:lnTo>
                  <a:lnTo>
                    <a:pt x="90743" y="1082"/>
                  </a:lnTo>
                  <a:lnTo>
                    <a:pt x="90591" y="1025"/>
                  </a:lnTo>
                  <a:lnTo>
                    <a:pt x="90458" y="949"/>
                  </a:lnTo>
                  <a:lnTo>
                    <a:pt x="90325" y="854"/>
                  </a:lnTo>
                  <a:lnTo>
                    <a:pt x="90098" y="664"/>
                  </a:lnTo>
                  <a:lnTo>
                    <a:pt x="89870" y="475"/>
                  </a:lnTo>
                  <a:lnTo>
                    <a:pt x="89623" y="285"/>
                  </a:lnTo>
                  <a:lnTo>
                    <a:pt x="89490" y="209"/>
                  </a:lnTo>
                  <a:lnTo>
                    <a:pt x="89358" y="152"/>
                  </a:lnTo>
                  <a:lnTo>
                    <a:pt x="89187" y="76"/>
                  </a:lnTo>
                  <a:lnTo>
                    <a:pt x="89016" y="38"/>
                  </a:lnTo>
                  <a:lnTo>
                    <a:pt x="88826" y="19"/>
                  </a:lnTo>
                  <a:lnTo>
                    <a:pt x="88618" y="0"/>
                  </a:lnTo>
                  <a:lnTo>
                    <a:pt x="88352" y="19"/>
                  </a:lnTo>
                  <a:lnTo>
                    <a:pt x="88124" y="57"/>
                  </a:lnTo>
                  <a:lnTo>
                    <a:pt x="87934" y="114"/>
                  </a:lnTo>
                  <a:lnTo>
                    <a:pt x="87745" y="190"/>
                  </a:lnTo>
                  <a:lnTo>
                    <a:pt x="87593" y="285"/>
                  </a:lnTo>
                  <a:lnTo>
                    <a:pt x="87441" y="399"/>
                  </a:lnTo>
                  <a:lnTo>
                    <a:pt x="87175" y="626"/>
                  </a:lnTo>
                  <a:lnTo>
                    <a:pt x="86891" y="854"/>
                  </a:lnTo>
                  <a:lnTo>
                    <a:pt x="86739" y="949"/>
                  </a:lnTo>
                  <a:lnTo>
                    <a:pt x="86587" y="1044"/>
                  </a:lnTo>
                  <a:lnTo>
                    <a:pt x="86397" y="1120"/>
                  </a:lnTo>
                  <a:lnTo>
                    <a:pt x="86208" y="1177"/>
                  </a:lnTo>
                  <a:lnTo>
                    <a:pt x="85980" y="1234"/>
                  </a:lnTo>
                  <a:lnTo>
                    <a:pt x="85468" y="1234"/>
                  </a:lnTo>
                  <a:lnTo>
                    <a:pt x="85240" y="1177"/>
                  </a:lnTo>
                  <a:lnTo>
                    <a:pt x="85050" y="1120"/>
                  </a:lnTo>
                  <a:lnTo>
                    <a:pt x="84860" y="1044"/>
                  </a:lnTo>
                  <a:lnTo>
                    <a:pt x="84709" y="949"/>
                  </a:lnTo>
                  <a:lnTo>
                    <a:pt x="84557" y="854"/>
                  </a:lnTo>
                  <a:lnTo>
                    <a:pt x="84291" y="626"/>
                  </a:lnTo>
                  <a:lnTo>
                    <a:pt x="84006" y="399"/>
                  </a:lnTo>
                  <a:lnTo>
                    <a:pt x="83855" y="285"/>
                  </a:lnTo>
                  <a:lnTo>
                    <a:pt x="83703" y="190"/>
                  </a:lnTo>
                  <a:lnTo>
                    <a:pt x="83513" y="114"/>
                  </a:lnTo>
                  <a:lnTo>
                    <a:pt x="83323" y="57"/>
                  </a:lnTo>
                  <a:lnTo>
                    <a:pt x="83096" y="19"/>
                  </a:lnTo>
                  <a:lnTo>
                    <a:pt x="82849" y="0"/>
                  </a:lnTo>
                  <a:lnTo>
                    <a:pt x="82583" y="19"/>
                  </a:lnTo>
                  <a:lnTo>
                    <a:pt x="82356" y="57"/>
                  </a:lnTo>
                  <a:lnTo>
                    <a:pt x="82166" y="114"/>
                  </a:lnTo>
                  <a:lnTo>
                    <a:pt x="81995" y="190"/>
                  </a:lnTo>
                  <a:lnTo>
                    <a:pt x="81824" y="285"/>
                  </a:lnTo>
                  <a:lnTo>
                    <a:pt x="81672" y="399"/>
                  </a:lnTo>
                  <a:lnTo>
                    <a:pt x="81407" y="626"/>
                  </a:lnTo>
                  <a:lnTo>
                    <a:pt x="81122" y="854"/>
                  </a:lnTo>
                  <a:lnTo>
                    <a:pt x="80970" y="949"/>
                  </a:lnTo>
                  <a:lnTo>
                    <a:pt x="80819" y="1044"/>
                  </a:lnTo>
                  <a:lnTo>
                    <a:pt x="80629" y="1120"/>
                  </a:lnTo>
                  <a:lnTo>
                    <a:pt x="80439" y="1177"/>
                  </a:lnTo>
                  <a:lnTo>
                    <a:pt x="80211" y="1234"/>
                  </a:lnTo>
                  <a:lnTo>
                    <a:pt x="79699" y="1234"/>
                  </a:lnTo>
                  <a:lnTo>
                    <a:pt x="79490" y="1177"/>
                  </a:lnTo>
                  <a:lnTo>
                    <a:pt x="79282" y="1120"/>
                  </a:lnTo>
                  <a:lnTo>
                    <a:pt x="79111" y="1044"/>
                  </a:lnTo>
                  <a:lnTo>
                    <a:pt x="78940" y="949"/>
                  </a:lnTo>
                  <a:lnTo>
                    <a:pt x="78788" y="854"/>
                  </a:lnTo>
                  <a:lnTo>
                    <a:pt x="78522" y="626"/>
                  </a:lnTo>
                  <a:lnTo>
                    <a:pt x="78238" y="399"/>
                  </a:lnTo>
                  <a:lnTo>
                    <a:pt x="78086" y="285"/>
                  </a:lnTo>
                  <a:lnTo>
                    <a:pt x="77934" y="190"/>
                  </a:lnTo>
                  <a:lnTo>
                    <a:pt x="77763" y="114"/>
                  </a:lnTo>
                  <a:lnTo>
                    <a:pt x="77555" y="57"/>
                  </a:lnTo>
                  <a:lnTo>
                    <a:pt x="77327" y="19"/>
                  </a:lnTo>
                  <a:lnTo>
                    <a:pt x="77080" y="0"/>
                  </a:lnTo>
                  <a:lnTo>
                    <a:pt x="76815" y="19"/>
                  </a:lnTo>
                  <a:lnTo>
                    <a:pt x="76606" y="57"/>
                  </a:lnTo>
                  <a:lnTo>
                    <a:pt x="76397" y="114"/>
                  </a:lnTo>
                  <a:lnTo>
                    <a:pt x="76226" y="190"/>
                  </a:lnTo>
                  <a:lnTo>
                    <a:pt x="76056" y="285"/>
                  </a:lnTo>
                  <a:lnTo>
                    <a:pt x="75904" y="399"/>
                  </a:lnTo>
                  <a:lnTo>
                    <a:pt x="75638" y="626"/>
                  </a:lnTo>
                  <a:lnTo>
                    <a:pt x="75354" y="854"/>
                  </a:lnTo>
                  <a:lnTo>
                    <a:pt x="75221" y="949"/>
                  </a:lnTo>
                  <a:lnTo>
                    <a:pt x="75050" y="1044"/>
                  </a:lnTo>
                  <a:lnTo>
                    <a:pt x="74879" y="1120"/>
                  </a:lnTo>
                  <a:lnTo>
                    <a:pt x="74670" y="1177"/>
                  </a:lnTo>
                  <a:lnTo>
                    <a:pt x="74443" y="1234"/>
                  </a:lnTo>
                  <a:lnTo>
                    <a:pt x="73949" y="1234"/>
                  </a:lnTo>
                  <a:lnTo>
                    <a:pt x="73722" y="1177"/>
                  </a:lnTo>
                  <a:lnTo>
                    <a:pt x="73513" y="1120"/>
                  </a:lnTo>
                  <a:lnTo>
                    <a:pt x="73342" y="1044"/>
                  </a:lnTo>
                  <a:lnTo>
                    <a:pt x="73171" y="949"/>
                  </a:lnTo>
                  <a:lnTo>
                    <a:pt x="73038" y="854"/>
                  </a:lnTo>
                  <a:lnTo>
                    <a:pt x="72754" y="626"/>
                  </a:lnTo>
                  <a:lnTo>
                    <a:pt x="72469" y="399"/>
                  </a:lnTo>
                  <a:lnTo>
                    <a:pt x="72336" y="285"/>
                  </a:lnTo>
                  <a:lnTo>
                    <a:pt x="72166" y="190"/>
                  </a:lnTo>
                  <a:lnTo>
                    <a:pt x="71995" y="114"/>
                  </a:lnTo>
                  <a:lnTo>
                    <a:pt x="71786" y="57"/>
                  </a:lnTo>
                  <a:lnTo>
                    <a:pt x="71558" y="19"/>
                  </a:lnTo>
                  <a:lnTo>
                    <a:pt x="71312" y="0"/>
                  </a:lnTo>
                  <a:lnTo>
                    <a:pt x="71065" y="19"/>
                  </a:lnTo>
                  <a:lnTo>
                    <a:pt x="70837" y="57"/>
                  </a:lnTo>
                  <a:lnTo>
                    <a:pt x="70648" y="114"/>
                  </a:lnTo>
                  <a:lnTo>
                    <a:pt x="70477" y="190"/>
                  </a:lnTo>
                  <a:lnTo>
                    <a:pt x="70306" y="285"/>
                  </a:lnTo>
                  <a:lnTo>
                    <a:pt x="70173" y="380"/>
                  </a:lnTo>
                  <a:lnTo>
                    <a:pt x="69889" y="607"/>
                  </a:lnTo>
                  <a:lnTo>
                    <a:pt x="69623" y="816"/>
                  </a:lnTo>
                  <a:lnTo>
                    <a:pt x="69490" y="930"/>
                  </a:lnTo>
                  <a:lnTo>
                    <a:pt x="69338" y="1025"/>
                  </a:lnTo>
                  <a:lnTo>
                    <a:pt x="69167" y="1101"/>
                  </a:lnTo>
                  <a:lnTo>
                    <a:pt x="68978" y="1158"/>
                  </a:lnTo>
                  <a:lnTo>
                    <a:pt x="68769" y="1215"/>
                  </a:lnTo>
                  <a:lnTo>
                    <a:pt x="68522" y="1234"/>
                  </a:lnTo>
                  <a:lnTo>
                    <a:pt x="68295" y="1215"/>
                  </a:lnTo>
                  <a:lnTo>
                    <a:pt x="68086" y="1158"/>
                  </a:lnTo>
                  <a:lnTo>
                    <a:pt x="67896" y="1101"/>
                  </a:lnTo>
                  <a:lnTo>
                    <a:pt x="67744" y="1006"/>
                  </a:lnTo>
                  <a:lnTo>
                    <a:pt x="67592" y="911"/>
                  </a:lnTo>
                  <a:lnTo>
                    <a:pt x="67441" y="816"/>
                  </a:lnTo>
                  <a:lnTo>
                    <a:pt x="67175" y="588"/>
                  </a:lnTo>
                  <a:lnTo>
                    <a:pt x="66909" y="380"/>
                  </a:lnTo>
                  <a:lnTo>
                    <a:pt x="66758" y="285"/>
                  </a:lnTo>
                  <a:lnTo>
                    <a:pt x="66606" y="190"/>
                  </a:lnTo>
                  <a:lnTo>
                    <a:pt x="66435" y="114"/>
                  </a:lnTo>
                  <a:lnTo>
                    <a:pt x="66226" y="57"/>
                  </a:lnTo>
                  <a:lnTo>
                    <a:pt x="66017" y="19"/>
                  </a:lnTo>
                  <a:lnTo>
                    <a:pt x="65771" y="0"/>
                  </a:lnTo>
                  <a:lnTo>
                    <a:pt x="65505" y="19"/>
                  </a:lnTo>
                  <a:lnTo>
                    <a:pt x="65296" y="57"/>
                  </a:lnTo>
                  <a:lnTo>
                    <a:pt x="65088" y="114"/>
                  </a:lnTo>
                  <a:lnTo>
                    <a:pt x="64917" y="190"/>
                  </a:lnTo>
                  <a:lnTo>
                    <a:pt x="64746" y="285"/>
                  </a:lnTo>
                  <a:lnTo>
                    <a:pt x="64594" y="399"/>
                  </a:lnTo>
                  <a:lnTo>
                    <a:pt x="64329" y="626"/>
                  </a:lnTo>
                  <a:lnTo>
                    <a:pt x="64044" y="854"/>
                  </a:lnTo>
                  <a:lnTo>
                    <a:pt x="63892" y="949"/>
                  </a:lnTo>
                  <a:lnTo>
                    <a:pt x="63740" y="1044"/>
                  </a:lnTo>
                  <a:lnTo>
                    <a:pt x="63570" y="1120"/>
                  </a:lnTo>
                  <a:lnTo>
                    <a:pt x="63361" y="1177"/>
                  </a:lnTo>
                  <a:lnTo>
                    <a:pt x="63133" y="1234"/>
                  </a:lnTo>
                  <a:lnTo>
                    <a:pt x="62621" y="1234"/>
                  </a:lnTo>
                  <a:lnTo>
                    <a:pt x="62412" y="1177"/>
                  </a:lnTo>
                  <a:lnTo>
                    <a:pt x="62203" y="1120"/>
                  </a:lnTo>
                  <a:lnTo>
                    <a:pt x="62033" y="1044"/>
                  </a:lnTo>
                  <a:lnTo>
                    <a:pt x="61862" y="949"/>
                  </a:lnTo>
                  <a:lnTo>
                    <a:pt x="61710" y="854"/>
                  </a:lnTo>
                  <a:lnTo>
                    <a:pt x="61444" y="626"/>
                  </a:lnTo>
                  <a:lnTo>
                    <a:pt x="61160" y="399"/>
                  </a:lnTo>
                  <a:lnTo>
                    <a:pt x="61027" y="285"/>
                  </a:lnTo>
                  <a:lnTo>
                    <a:pt x="60856" y="190"/>
                  </a:lnTo>
                  <a:lnTo>
                    <a:pt x="60685" y="114"/>
                  </a:lnTo>
                  <a:lnTo>
                    <a:pt x="60477" y="57"/>
                  </a:lnTo>
                  <a:lnTo>
                    <a:pt x="60249" y="19"/>
                  </a:lnTo>
                  <a:lnTo>
                    <a:pt x="60002" y="0"/>
                  </a:lnTo>
                  <a:lnTo>
                    <a:pt x="59755" y="19"/>
                  </a:lnTo>
                  <a:lnTo>
                    <a:pt x="59528" y="57"/>
                  </a:lnTo>
                  <a:lnTo>
                    <a:pt x="59319" y="114"/>
                  </a:lnTo>
                  <a:lnTo>
                    <a:pt x="59148" y="190"/>
                  </a:lnTo>
                  <a:lnTo>
                    <a:pt x="58977" y="285"/>
                  </a:lnTo>
                  <a:lnTo>
                    <a:pt x="58826" y="399"/>
                  </a:lnTo>
                  <a:lnTo>
                    <a:pt x="58560" y="626"/>
                  </a:lnTo>
                  <a:lnTo>
                    <a:pt x="58275" y="854"/>
                  </a:lnTo>
                  <a:lnTo>
                    <a:pt x="58143" y="949"/>
                  </a:lnTo>
                  <a:lnTo>
                    <a:pt x="57972" y="1044"/>
                  </a:lnTo>
                  <a:lnTo>
                    <a:pt x="57801" y="1120"/>
                  </a:lnTo>
                  <a:lnTo>
                    <a:pt x="57592" y="1177"/>
                  </a:lnTo>
                  <a:lnTo>
                    <a:pt x="57365" y="1234"/>
                  </a:lnTo>
                  <a:lnTo>
                    <a:pt x="56871" y="1234"/>
                  </a:lnTo>
                  <a:lnTo>
                    <a:pt x="56643" y="1177"/>
                  </a:lnTo>
                  <a:lnTo>
                    <a:pt x="56435" y="1120"/>
                  </a:lnTo>
                  <a:lnTo>
                    <a:pt x="56264" y="1044"/>
                  </a:lnTo>
                  <a:lnTo>
                    <a:pt x="56093" y="949"/>
                  </a:lnTo>
                  <a:lnTo>
                    <a:pt x="55960" y="854"/>
                  </a:lnTo>
                  <a:lnTo>
                    <a:pt x="55676" y="626"/>
                  </a:lnTo>
                  <a:lnTo>
                    <a:pt x="55410" y="399"/>
                  </a:lnTo>
                  <a:lnTo>
                    <a:pt x="55258" y="285"/>
                  </a:lnTo>
                  <a:lnTo>
                    <a:pt x="55087" y="190"/>
                  </a:lnTo>
                  <a:lnTo>
                    <a:pt x="54917" y="114"/>
                  </a:lnTo>
                  <a:lnTo>
                    <a:pt x="54708" y="57"/>
                  </a:lnTo>
                  <a:lnTo>
                    <a:pt x="54480" y="19"/>
                  </a:lnTo>
                  <a:lnTo>
                    <a:pt x="54234" y="0"/>
                  </a:lnTo>
                  <a:lnTo>
                    <a:pt x="53987" y="19"/>
                  </a:lnTo>
                  <a:lnTo>
                    <a:pt x="53759" y="57"/>
                  </a:lnTo>
                  <a:lnTo>
                    <a:pt x="53550" y="114"/>
                  </a:lnTo>
                  <a:lnTo>
                    <a:pt x="53380" y="190"/>
                  </a:lnTo>
                  <a:lnTo>
                    <a:pt x="53228" y="285"/>
                  </a:lnTo>
                  <a:lnTo>
                    <a:pt x="53076" y="399"/>
                  </a:lnTo>
                  <a:lnTo>
                    <a:pt x="52791" y="626"/>
                  </a:lnTo>
                  <a:lnTo>
                    <a:pt x="52526" y="854"/>
                  </a:lnTo>
                  <a:lnTo>
                    <a:pt x="52374" y="949"/>
                  </a:lnTo>
                  <a:lnTo>
                    <a:pt x="52203" y="1044"/>
                  </a:lnTo>
                  <a:lnTo>
                    <a:pt x="52032" y="1120"/>
                  </a:lnTo>
                  <a:lnTo>
                    <a:pt x="51824" y="1177"/>
                  </a:lnTo>
                  <a:lnTo>
                    <a:pt x="51615" y="1234"/>
                  </a:lnTo>
                  <a:lnTo>
                    <a:pt x="51103" y="1234"/>
                  </a:lnTo>
                  <a:lnTo>
                    <a:pt x="50875" y="1177"/>
                  </a:lnTo>
                  <a:lnTo>
                    <a:pt x="50685" y="1120"/>
                  </a:lnTo>
                  <a:lnTo>
                    <a:pt x="50495" y="1044"/>
                  </a:lnTo>
                  <a:lnTo>
                    <a:pt x="50343" y="949"/>
                  </a:lnTo>
                  <a:lnTo>
                    <a:pt x="50192" y="854"/>
                  </a:lnTo>
                  <a:lnTo>
                    <a:pt x="49907" y="626"/>
                  </a:lnTo>
                  <a:lnTo>
                    <a:pt x="49641" y="399"/>
                  </a:lnTo>
                  <a:lnTo>
                    <a:pt x="49490" y="285"/>
                  </a:lnTo>
                  <a:lnTo>
                    <a:pt x="49319" y="190"/>
                  </a:lnTo>
                  <a:lnTo>
                    <a:pt x="49148" y="114"/>
                  </a:lnTo>
                  <a:lnTo>
                    <a:pt x="48958" y="57"/>
                  </a:lnTo>
                  <a:lnTo>
                    <a:pt x="48731" y="19"/>
                  </a:lnTo>
                  <a:lnTo>
                    <a:pt x="48465" y="0"/>
                  </a:lnTo>
                  <a:lnTo>
                    <a:pt x="48218" y="19"/>
                  </a:lnTo>
                  <a:lnTo>
                    <a:pt x="48009" y="57"/>
                  </a:lnTo>
                  <a:lnTo>
                    <a:pt x="47801" y="114"/>
                  </a:lnTo>
                  <a:lnTo>
                    <a:pt x="47630" y="190"/>
                  </a:lnTo>
                  <a:lnTo>
                    <a:pt x="47478" y="285"/>
                  </a:lnTo>
                  <a:lnTo>
                    <a:pt x="47326" y="380"/>
                  </a:lnTo>
                  <a:lnTo>
                    <a:pt x="47061" y="607"/>
                  </a:lnTo>
                  <a:lnTo>
                    <a:pt x="46795" y="816"/>
                  </a:lnTo>
                  <a:lnTo>
                    <a:pt x="46643" y="930"/>
                  </a:lnTo>
                  <a:lnTo>
                    <a:pt x="46491" y="1025"/>
                  </a:lnTo>
                  <a:lnTo>
                    <a:pt x="46321" y="1101"/>
                  </a:lnTo>
                  <a:lnTo>
                    <a:pt x="46131" y="1158"/>
                  </a:lnTo>
                  <a:lnTo>
                    <a:pt x="45922" y="1215"/>
                  </a:lnTo>
                  <a:lnTo>
                    <a:pt x="45694" y="1234"/>
                  </a:lnTo>
                  <a:lnTo>
                    <a:pt x="45448" y="1215"/>
                  </a:lnTo>
                  <a:lnTo>
                    <a:pt x="45239" y="1158"/>
                  </a:lnTo>
                  <a:lnTo>
                    <a:pt x="45068" y="1101"/>
                  </a:lnTo>
                  <a:lnTo>
                    <a:pt x="44897" y="1006"/>
                  </a:lnTo>
                  <a:lnTo>
                    <a:pt x="44746" y="911"/>
                  </a:lnTo>
                  <a:lnTo>
                    <a:pt x="44594" y="816"/>
                  </a:lnTo>
                  <a:lnTo>
                    <a:pt x="44328" y="588"/>
                  </a:lnTo>
                  <a:lnTo>
                    <a:pt x="44063" y="380"/>
                  </a:lnTo>
                  <a:lnTo>
                    <a:pt x="43911" y="285"/>
                  </a:lnTo>
                  <a:lnTo>
                    <a:pt x="43759" y="190"/>
                  </a:lnTo>
                  <a:lnTo>
                    <a:pt x="43588" y="114"/>
                  </a:lnTo>
                  <a:lnTo>
                    <a:pt x="43398" y="57"/>
                  </a:lnTo>
                  <a:lnTo>
                    <a:pt x="43171" y="19"/>
                  </a:lnTo>
                  <a:lnTo>
                    <a:pt x="42924" y="0"/>
                  </a:lnTo>
                  <a:lnTo>
                    <a:pt x="42677" y="19"/>
                  </a:lnTo>
                  <a:lnTo>
                    <a:pt x="42450" y="57"/>
                  </a:lnTo>
                  <a:lnTo>
                    <a:pt x="42241" y="114"/>
                  </a:lnTo>
                  <a:lnTo>
                    <a:pt x="42070" y="190"/>
                  </a:lnTo>
                  <a:lnTo>
                    <a:pt x="41899" y="285"/>
                  </a:lnTo>
                  <a:lnTo>
                    <a:pt x="41766" y="399"/>
                  </a:lnTo>
                  <a:lnTo>
                    <a:pt x="41482" y="626"/>
                  </a:lnTo>
                  <a:lnTo>
                    <a:pt x="41216" y="854"/>
                  </a:lnTo>
                  <a:lnTo>
                    <a:pt x="41064" y="949"/>
                  </a:lnTo>
                  <a:lnTo>
                    <a:pt x="40894" y="1044"/>
                  </a:lnTo>
                  <a:lnTo>
                    <a:pt x="40723" y="1120"/>
                  </a:lnTo>
                  <a:lnTo>
                    <a:pt x="40514" y="1177"/>
                  </a:lnTo>
                  <a:lnTo>
                    <a:pt x="40286" y="1234"/>
                  </a:lnTo>
                  <a:lnTo>
                    <a:pt x="39793" y="1234"/>
                  </a:lnTo>
                  <a:lnTo>
                    <a:pt x="39565" y="1177"/>
                  </a:lnTo>
                  <a:lnTo>
                    <a:pt x="39357" y="1120"/>
                  </a:lnTo>
                  <a:lnTo>
                    <a:pt x="39186" y="1044"/>
                  </a:lnTo>
                  <a:lnTo>
                    <a:pt x="39015" y="949"/>
                  </a:lnTo>
                  <a:lnTo>
                    <a:pt x="38882" y="854"/>
                  </a:lnTo>
                  <a:lnTo>
                    <a:pt x="38597" y="626"/>
                  </a:lnTo>
                  <a:lnTo>
                    <a:pt x="38332" y="399"/>
                  </a:lnTo>
                  <a:lnTo>
                    <a:pt x="38180" y="285"/>
                  </a:lnTo>
                  <a:lnTo>
                    <a:pt x="38009" y="190"/>
                  </a:lnTo>
                  <a:lnTo>
                    <a:pt x="37838" y="114"/>
                  </a:lnTo>
                  <a:lnTo>
                    <a:pt x="37630" y="57"/>
                  </a:lnTo>
                  <a:lnTo>
                    <a:pt x="37421" y="19"/>
                  </a:lnTo>
                  <a:lnTo>
                    <a:pt x="37155" y="0"/>
                  </a:lnTo>
                  <a:lnTo>
                    <a:pt x="36909" y="19"/>
                  </a:lnTo>
                  <a:lnTo>
                    <a:pt x="36681" y="57"/>
                  </a:lnTo>
                  <a:lnTo>
                    <a:pt x="36472" y="114"/>
                  </a:lnTo>
                  <a:lnTo>
                    <a:pt x="36301" y="190"/>
                  </a:lnTo>
                  <a:lnTo>
                    <a:pt x="36150" y="285"/>
                  </a:lnTo>
                  <a:lnTo>
                    <a:pt x="35998" y="399"/>
                  </a:lnTo>
                  <a:lnTo>
                    <a:pt x="35713" y="626"/>
                  </a:lnTo>
                  <a:lnTo>
                    <a:pt x="35448" y="854"/>
                  </a:lnTo>
                  <a:lnTo>
                    <a:pt x="35296" y="949"/>
                  </a:lnTo>
                  <a:lnTo>
                    <a:pt x="35125" y="1044"/>
                  </a:lnTo>
                  <a:lnTo>
                    <a:pt x="34954" y="1120"/>
                  </a:lnTo>
                  <a:lnTo>
                    <a:pt x="34745" y="1177"/>
                  </a:lnTo>
                  <a:lnTo>
                    <a:pt x="34537" y="1234"/>
                  </a:lnTo>
                  <a:lnTo>
                    <a:pt x="34024" y="1234"/>
                  </a:lnTo>
                  <a:lnTo>
                    <a:pt x="33797" y="1177"/>
                  </a:lnTo>
                  <a:lnTo>
                    <a:pt x="33607" y="1120"/>
                  </a:lnTo>
                  <a:lnTo>
                    <a:pt x="33417" y="1044"/>
                  </a:lnTo>
                  <a:lnTo>
                    <a:pt x="33265" y="949"/>
                  </a:lnTo>
                  <a:lnTo>
                    <a:pt x="33114" y="854"/>
                  </a:lnTo>
                  <a:lnTo>
                    <a:pt x="32829" y="626"/>
                  </a:lnTo>
                  <a:lnTo>
                    <a:pt x="32563" y="399"/>
                  </a:lnTo>
                  <a:lnTo>
                    <a:pt x="32411" y="285"/>
                  </a:lnTo>
                  <a:lnTo>
                    <a:pt x="32241" y="190"/>
                  </a:lnTo>
                  <a:lnTo>
                    <a:pt x="32070" y="114"/>
                  </a:lnTo>
                  <a:lnTo>
                    <a:pt x="31880" y="57"/>
                  </a:lnTo>
                  <a:lnTo>
                    <a:pt x="31652" y="19"/>
                  </a:lnTo>
                  <a:lnTo>
                    <a:pt x="31387" y="0"/>
                  </a:lnTo>
                  <a:lnTo>
                    <a:pt x="31140" y="19"/>
                  </a:lnTo>
                  <a:lnTo>
                    <a:pt x="30912" y="57"/>
                  </a:lnTo>
                  <a:lnTo>
                    <a:pt x="30723" y="114"/>
                  </a:lnTo>
                  <a:lnTo>
                    <a:pt x="30533" y="190"/>
                  </a:lnTo>
                  <a:lnTo>
                    <a:pt x="30381" y="285"/>
                  </a:lnTo>
                  <a:lnTo>
                    <a:pt x="30229" y="399"/>
                  </a:lnTo>
                  <a:lnTo>
                    <a:pt x="29945" y="626"/>
                  </a:lnTo>
                  <a:lnTo>
                    <a:pt x="29679" y="854"/>
                  </a:lnTo>
                  <a:lnTo>
                    <a:pt x="29527" y="949"/>
                  </a:lnTo>
                  <a:lnTo>
                    <a:pt x="29375" y="1044"/>
                  </a:lnTo>
                  <a:lnTo>
                    <a:pt x="29186" y="1120"/>
                  </a:lnTo>
                  <a:lnTo>
                    <a:pt x="28996" y="1177"/>
                  </a:lnTo>
                  <a:lnTo>
                    <a:pt x="28768" y="1234"/>
                  </a:lnTo>
                  <a:lnTo>
                    <a:pt x="28256" y="1234"/>
                  </a:lnTo>
                  <a:lnTo>
                    <a:pt x="28028" y="1177"/>
                  </a:lnTo>
                  <a:lnTo>
                    <a:pt x="27838" y="1120"/>
                  </a:lnTo>
                  <a:lnTo>
                    <a:pt x="27648" y="1044"/>
                  </a:lnTo>
                  <a:lnTo>
                    <a:pt x="27497" y="949"/>
                  </a:lnTo>
                  <a:lnTo>
                    <a:pt x="27345" y="854"/>
                  </a:lnTo>
                  <a:lnTo>
                    <a:pt x="27079" y="626"/>
                  </a:lnTo>
                  <a:lnTo>
                    <a:pt x="26795" y="399"/>
                  </a:lnTo>
                  <a:lnTo>
                    <a:pt x="26643" y="285"/>
                  </a:lnTo>
                  <a:lnTo>
                    <a:pt x="26491" y="190"/>
                  </a:lnTo>
                  <a:lnTo>
                    <a:pt x="26301" y="114"/>
                  </a:lnTo>
                  <a:lnTo>
                    <a:pt x="26111" y="57"/>
                  </a:lnTo>
                  <a:lnTo>
                    <a:pt x="25884" y="19"/>
                  </a:lnTo>
                  <a:lnTo>
                    <a:pt x="25637" y="0"/>
                  </a:lnTo>
                  <a:lnTo>
                    <a:pt x="25371" y="19"/>
                  </a:lnTo>
                  <a:lnTo>
                    <a:pt x="25163" y="57"/>
                  </a:lnTo>
                  <a:lnTo>
                    <a:pt x="24973" y="114"/>
                  </a:lnTo>
                  <a:lnTo>
                    <a:pt x="24783" y="190"/>
                  </a:lnTo>
                  <a:lnTo>
                    <a:pt x="24631" y="285"/>
                  </a:lnTo>
                  <a:lnTo>
                    <a:pt x="24480" y="380"/>
                  </a:lnTo>
                  <a:lnTo>
                    <a:pt x="24214" y="607"/>
                  </a:lnTo>
                  <a:lnTo>
                    <a:pt x="23948" y="816"/>
                  </a:lnTo>
                  <a:lnTo>
                    <a:pt x="23796" y="930"/>
                  </a:lnTo>
                  <a:lnTo>
                    <a:pt x="23645" y="1025"/>
                  </a:lnTo>
                  <a:lnTo>
                    <a:pt x="23474" y="1101"/>
                  </a:lnTo>
                  <a:lnTo>
                    <a:pt x="23284" y="1158"/>
                  </a:lnTo>
                  <a:lnTo>
                    <a:pt x="23075" y="1215"/>
                  </a:lnTo>
                  <a:lnTo>
                    <a:pt x="22848" y="1234"/>
                  </a:lnTo>
                  <a:lnTo>
                    <a:pt x="22620" y="1215"/>
                  </a:lnTo>
                  <a:lnTo>
                    <a:pt x="22411" y="1158"/>
                  </a:lnTo>
                  <a:lnTo>
                    <a:pt x="22221" y="1101"/>
                  </a:lnTo>
                  <a:lnTo>
                    <a:pt x="22051" y="1006"/>
                  </a:lnTo>
                  <a:lnTo>
                    <a:pt x="21899" y="911"/>
                  </a:lnTo>
                  <a:lnTo>
                    <a:pt x="21766" y="816"/>
                  </a:lnTo>
                  <a:lnTo>
                    <a:pt x="21500" y="588"/>
                  </a:lnTo>
                  <a:lnTo>
                    <a:pt x="21216" y="380"/>
                  </a:lnTo>
                  <a:lnTo>
                    <a:pt x="21083" y="285"/>
                  </a:lnTo>
                  <a:lnTo>
                    <a:pt x="20912" y="190"/>
                  </a:lnTo>
                  <a:lnTo>
                    <a:pt x="20741" y="114"/>
                  </a:lnTo>
                  <a:lnTo>
                    <a:pt x="20552" y="57"/>
                  </a:lnTo>
                  <a:lnTo>
                    <a:pt x="20324" y="19"/>
                  </a:lnTo>
                  <a:lnTo>
                    <a:pt x="20077" y="0"/>
                  </a:lnTo>
                  <a:lnTo>
                    <a:pt x="19830" y="19"/>
                  </a:lnTo>
                  <a:lnTo>
                    <a:pt x="19603" y="57"/>
                  </a:lnTo>
                  <a:lnTo>
                    <a:pt x="19413" y="114"/>
                  </a:lnTo>
                  <a:lnTo>
                    <a:pt x="19223" y="190"/>
                  </a:lnTo>
                  <a:lnTo>
                    <a:pt x="19071" y="285"/>
                  </a:lnTo>
                  <a:lnTo>
                    <a:pt x="18920" y="399"/>
                  </a:lnTo>
                  <a:lnTo>
                    <a:pt x="18635" y="626"/>
                  </a:lnTo>
                  <a:lnTo>
                    <a:pt x="18369" y="854"/>
                  </a:lnTo>
                  <a:lnTo>
                    <a:pt x="18218" y="949"/>
                  </a:lnTo>
                  <a:lnTo>
                    <a:pt x="18047" y="1044"/>
                  </a:lnTo>
                  <a:lnTo>
                    <a:pt x="17876" y="1120"/>
                  </a:lnTo>
                  <a:lnTo>
                    <a:pt x="17686" y="1177"/>
                  </a:lnTo>
                  <a:lnTo>
                    <a:pt x="17459" y="1234"/>
                  </a:lnTo>
                  <a:lnTo>
                    <a:pt x="16946" y="1234"/>
                  </a:lnTo>
                  <a:lnTo>
                    <a:pt x="16718" y="1177"/>
                  </a:lnTo>
                  <a:lnTo>
                    <a:pt x="16529" y="1120"/>
                  </a:lnTo>
                  <a:lnTo>
                    <a:pt x="16339" y="1044"/>
                  </a:lnTo>
                  <a:lnTo>
                    <a:pt x="16187" y="949"/>
                  </a:lnTo>
                  <a:lnTo>
                    <a:pt x="16035" y="854"/>
                  </a:lnTo>
                  <a:lnTo>
                    <a:pt x="15751" y="626"/>
                  </a:lnTo>
                  <a:lnTo>
                    <a:pt x="15485" y="399"/>
                  </a:lnTo>
                  <a:lnTo>
                    <a:pt x="15333" y="285"/>
                  </a:lnTo>
                  <a:lnTo>
                    <a:pt x="15181" y="190"/>
                  </a:lnTo>
                  <a:lnTo>
                    <a:pt x="14992" y="114"/>
                  </a:lnTo>
                  <a:lnTo>
                    <a:pt x="14802" y="57"/>
                  </a:lnTo>
                  <a:lnTo>
                    <a:pt x="14574" y="19"/>
                  </a:lnTo>
                  <a:lnTo>
                    <a:pt x="14309" y="0"/>
                  </a:lnTo>
                  <a:lnTo>
                    <a:pt x="14062" y="19"/>
                  </a:lnTo>
                  <a:lnTo>
                    <a:pt x="13834" y="57"/>
                  </a:lnTo>
                  <a:lnTo>
                    <a:pt x="13644" y="114"/>
                  </a:lnTo>
                  <a:lnTo>
                    <a:pt x="13455" y="190"/>
                  </a:lnTo>
                  <a:lnTo>
                    <a:pt x="13303" y="285"/>
                  </a:lnTo>
                  <a:lnTo>
                    <a:pt x="13151" y="399"/>
                  </a:lnTo>
                  <a:lnTo>
                    <a:pt x="12866" y="626"/>
                  </a:lnTo>
                  <a:lnTo>
                    <a:pt x="12601" y="854"/>
                  </a:lnTo>
                  <a:lnTo>
                    <a:pt x="12449" y="949"/>
                  </a:lnTo>
                  <a:lnTo>
                    <a:pt x="12297" y="1044"/>
                  </a:lnTo>
                  <a:lnTo>
                    <a:pt x="12107" y="1120"/>
                  </a:lnTo>
                  <a:lnTo>
                    <a:pt x="11918" y="1177"/>
                  </a:lnTo>
                  <a:lnTo>
                    <a:pt x="11690" y="1234"/>
                  </a:lnTo>
                  <a:lnTo>
                    <a:pt x="11178" y="1234"/>
                  </a:lnTo>
                  <a:lnTo>
                    <a:pt x="10950" y="1177"/>
                  </a:lnTo>
                  <a:lnTo>
                    <a:pt x="10760" y="1120"/>
                  </a:lnTo>
                  <a:lnTo>
                    <a:pt x="10570" y="1044"/>
                  </a:lnTo>
                  <a:lnTo>
                    <a:pt x="10418" y="949"/>
                  </a:lnTo>
                  <a:lnTo>
                    <a:pt x="10267" y="854"/>
                  </a:lnTo>
                  <a:lnTo>
                    <a:pt x="10001" y="626"/>
                  </a:lnTo>
                  <a:lnTo>
                    <a:pt x="9716" y="399"/>
                  </a:lnTo>
                  <a:lnTo>
                    <a:pt x="9565" y="285"/>
                  </a:lnTo>
                  <a:lnTo>
                    <a:pt x="9413" y="190"/>
                  </a:lnTo>
                  <a:lnTo>
                    <a:pt x="9223" y="114"/>
                  </a:lnTo>
                  <a:lnTo>
                    <a:pt x="9033" y="57"/>
                  </a:lnTo>
                  <a:lnTo>
                    <a:pt x="8806" y="19"/>
                  </a:lnTo>
                  <a:lnTo>
                    <a:pt x="8559" y="0"/>
                  </a:lnTo>
                  <a:lnTo>
                    <a:pt x="8293" y="19"/>
                  </a:lnTo>
                  <a:lnTo>
                    <a:pt x="8066" y="57"/>
                  </a:lnTo>
                  <a:lnTo>
                    <a:pt x="7876" y="114"/>
                  </a:lnTo>
                  <a:lnTo>
                    <a:pt x="7686" y="190"/>
                  </a:lnTo>
                  <a:lnTo>
                    <a:pt x="7534" y="285"/>
                  </a:lnTo>
                  <a:lnTo>
                    <a:pt x="7382" y="399"/>
                  </a:lnTo>
                  <a:lnTo>
                    <a:pt x="7117" y="626"/>
                  </a:lnTo>
                  <a:lnTo>
                    <a:pt x="6832" y="854"/>
                  </a:lnTo>
                  <a:lnTo>
                    <a:pt x="6680" y="949"/>
                  </a:lnTo>
                  <a:lnTo>
                    <a:pt x="6528" y="1044"/>
                  </a:lnTo>
                  <a:lnTo>
                    <a:pt x="6339" y="1120"/>
                  </a:lnTo>
                  <a:lnTo>
                    <a:pt x="6149" y="1177"/>
                  </a:lnTo>
                  <a:lnTo>
                    <a:pt x="5921" y="1234"/>
                  </a:lnTo>
                  <a:lnTo>
                    <a:pt x="5409" y="1234"/>
                  </a:lnTo>
                  <a:lnTo>
                    <a:pt x="5181" y="1177"/>
                  </a:lnTo>
                  <a:lnTo>
                    <a:pt x="4991" y="1120"/>
                  </a:lnTo>
                  <a:lnTo>
                    <a:pt x="4821" y="1044"/>
                  </a:lnTo>
                  <a:lnTo>
                    <a:pt x="4650" y="949"/>
                  </a:lnTo>
                  <a:lnTo>
                    <a:pt x="4498" y="854"/>
                  </a:lnTo>
                  <a:lnTo>
                    <a:pt x="4232" y="626"/>
                  </a:lnTo>
                  <a:lnTo>
                    <a:pt x="3948" y="399"/>
                  </a:lnTo>
                  <a:lnTo>
                    <a:pt x="3796" y="285"/>
                  </a:lnTo>
                  <a:lnTo>
                    <a:pt x="3644" y="190"/>
                  </a:lnTo>
                  <a:lnTo>
                    <a:pt x="3473" y="114"/>
                  </a:lnTo>
                  <a:lnTo>
                    <a:pt x="3265" y="57"/>
                  </a:lnTo>
                  <a:lnTo>
                    <a:pt x="3037" y="19"/>
                  </a:lnTo>
                  <a:lnTo>
                    <a:pt x="2790" y="0"/>
                  </a:lnTo>
                  <a:close/>
                </a:path>
              </a:pathLst>
            </a:custGeom>
            <a:solidFill>
              <a:srgbClr val="398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8"/>
            <p:cNvSpPr/>
            <p:nvPr/>
          </p:nvSpPr>
          <p:spPr>
            <a:xfrm>
              <a:off x="30309" y="4716734"/>
              <a:ext cx="9125176" cy="426769"/>
            </a:xfrm>
            <a:custGeom>
              <a:avLst/>
              <a:gdLst/>
              <a:ahLst/>
              <a:cxnLst/>
              <a:rect l="l" t="t" r="r" b="b"/>
              <a:pathLst>
                <a:path w="90895" h="4251" fill="none" extrusionOk="0">
                  <a:moveTo>
                    <a:pt x="85733" y="1234"/>
                  </a:moveTo>
                  <a:lnTo>
                    <a:pt x="85733" y="1234"/>
                  </a:lnTo>
                  <a:lnTo>
                    <a:pt x="85468" y="1234"/>
                  </a:lnTo>
                  <a:lnTo>
                    <a:pt x="85240" y="1177"/>
                  </a:lnTo>
                  <a:lnTo>
                    <a:pt x="85050" y="1120"/>
                  </a:lnTo>
                  <a:lnTo>
                    <a:pt x="84860" y="1044"/>
                  </a:lnTo>
                  <a:lnTo>
                    <a:pt x="84709" y="949"/>
                  </a:lnTo>
                  <a:lnTo>
                    <a:pt x="84557" y="854"/>
                  </a:lnTo>
                  <a:lnTo>
                    <a:pt x="84291" y="626"/>
                  </a:lnTo>
                  <a:lnTo>
                    <a:pt x="84006" y="399"/>
                  </a:lnTo>
                  <a:lnTo>
                    <a:pt x="83855" y="285"/>
                  </a:lnTo>
                  <a:lnTo>
                    <a:pt x="83703" y="190"/>
                  </a:lnTo>
                  <a:lnTo>
                    <a:pt x="83513" y="114"/>
                  </a:lnTo>
                  <a:lnTo>
                    <a:pt x="83323" y="57"/>
                  </a:lnTo>
                  <a:lnTo>
                    <a:pt x="83096" y="19"/>
                  </a:lnTo>
                  <a:lnTo>
                    <a:pt x="82849" y="0"/>
                  </a:lnTo>
                  <a:lnTo>
                    <a:pt x="82849" y="0"/>
                  </a:lnTo>
                  <a:lnTo>
                    <a:pt x="82583" y="19"/>
                  </a:lnTo>
                  <a:lnTo>
                    <a:pt x="82356" y="57"/>
                  </a:lnTo>
                  <a:lnTo>
                    <a:pt x="82166" y="114"/>
                  </a:lnTo>
                  <a:lnTo>
                    <a:pt x="81995" y="190"/>
                  </a:lnTo>
                  <a:lnTo>
                    <a:pt x="81824" y="285"/>
                  </a:lnTo>
                  <a:lnTo>
                    <a:pt x="81672" y="399"/>
                  </a:lnTo>
                  <a:lnTo>
                    <a:pt x="81407" y="626"/>
                  </a:lnTo>
                  <a:lnTo>
                    <a:pt x="81122" y="854"/>
                  </a:lnTo>
                  <a:lnTo>
                    <a:pt x="80970" y="949"/>
                  </a:lnTo>
                  <a:lnTo>
                    <a:pt x="80819" y="1044"/>
                  </a:lnTo>
                  <a:lnTo>
                    <a:pt x="80629" y="1120"/>
                  </a:lnTo>
                  <a:lnTo>
                    <a:pt x="80439" y="1177"/>
                  </a:lnTo>
                  <a:lnTo>
                    <a:pt x="80211" y="1234"/>
                  </a:lnTo>
                  <a:lnTo>
                    <a:pt x="79965" y="1234"/>
                  </a:lnTo>
                  <a:lnTo>
                    <a:pt x="79965" y="1234"/>
                  </a:lnTo>
                  <a:lnTo>
                    <a:pt x="79699" y="1234"/>
                  </a:lnTo>
                  <a:lnTo>
                    <a:pt x="79490" y="1177"/>
                  </a:lnTo>
                  <a:lnTo>
                    <a:pt x="79282" y="1120"/>
                  </a:lnTo>
                  <a:lnTo>
                    <a:pt x="79111" y="1044"/>
                  </a:lnTo>
                  <a:lnTo>
                    <a:pt x="78940" y="949"/>
                  </a:lnTo>
                  <a:lnTo>
                    <a:pt x="78788" y="854"/>
                  </a:lnTo>
                  <a:lnTo>
                    <a:pt x="78522" y="626"/>
                  </a:lnTo>
                  <a:lnTo>
                    <a:pt x="78238" y="399"/>
                  </a:lnTo>
                  <a:lnTo>
                    <a:pt x="78086" y="285"/>
                  </a:lnTo>
                  <a:lnTo>
                    <a:pt x="77934" y="190"/>
                  </a:lnTo>
                  <a:lnTo>
                    <a:pt x="77763" y="114"/>
                  </a:lnTo>
                  <a:lnTo>
                    <a:pt x="77555" y="57"/>
                  </a:lnTo>
                  <a:lnTo>
                    <a:pt x="77327" y="19"/>
                  </a:lnTo>
                  <a:lnTo>
                    <a:pt x="77080" y="0"/>
                  </a:lnTo>
                  <a:lnTo>
                    <a:pt x="77080" y="0"/>
                  </a:lnTo>
                  <a:lnTo>
                    <a:pt x="76815" y="19"/>
                  </a:lnTo>
                  <a:lnTo>
                    <a:pt x="76606" y="57"/>
                  </a:lnTo>
                  <a:lnTo>
                    <a:pt x="76397" y="114"/>
                  </a:lnTo>
                  <a:lnTo>
                    <a:pt x="76226" y="190"/>
                  </a:lnTo>
                  <a:lnTo>
                    <a:pt x="76056" y="285"/>
                  </a:lnTo>
                  <a:lnTo>
                    <a:pt x="75904" y="399"/>
                  </a:lnTo>
                  <a:lnTo>
                    <a:pt x="75638" y="626"/>
                  </a:lnTo>
                  <a:lnTo>
                    <a:pt x="75354" y="854"/>
                  </a:lnTo>
                  <a:lnTo>
                    <a:pt x="75221" y="949"/>
                  </a:lnTo>
                  <a:lnTo>
                    <a:pt x="75050" y="1044"/>
                  </a:lnTo>
                  <a:lnTo>
                    <a:pt x="74879" y="1120"/>
                  </a:lnTo>
                  <a:lnTo>
                    <a:pt x="74670" y="1177"/>
                  </a:lnTo>
                  <a:lnTo>
                    <a:pt x="74443" y="1234"/>
                  </a:lnTo>
                  <a:lnTo>
                    <a:pt x="74196" y="1234"/>
                  </a:lnTo>
                  <a:lnTo>
                    <a:pt x="74196" y="1234"/>
                  </a:lnTo>
                  <a:lnTo>
                    <a:pt x="73949" y="1234"/>
                  </a:lnTo>
                  <a:lnTo>
                    <a:pt x="73722" y="1177"/>
                  </a:lnTo>
                  <a:lnTo>
                    <a:pt x="73513" y="1120"/>
                  </a:lnTo>
                  <a:lnTo>
                    <a:pt x="73342" y="1044"/>
                  </a:lnTo>
                  <a:lnTo>
                    <a:pt x="73171" y="949"/>
                  </a:lnTo>
                  <a:lnTo>
                    <a:pt x="73038" y="854"/>
                  </a:lnTo>
                  <a:lnTo>
                    <a:pt x="72754" y="626"/>
                  </a:lnTo>
                  <a:lnTo>
                    <a:pt x="72469" y="399"/>
                  </a:lnTo>
                  <a:lnTo>
                    <a:pt x="72336" y="285"/>
                  </a:lnTo>
                  <a:lnTo>
                    <a:pt x="72166" y="190"/>
                  </a:lnTo>
                  <a:lnTo>
                    <a:pt x="71995" y="114"/>
                  </a:lnTo>
                  <a:lnTo>
                    <a:pt x="71786" y="57"/>
                  </a:lnTo>
                  <a:lnTo>
                    <a:pt x="71558" y="19"/>
                  </a:lnTo>
                  <a:lnTo>
                    <a:pt x="71312" y="0"/>
                  </a:lnTo>
                  <a:lnTo>
                    <a:pt x="71312" y="0"/>
                  </a:lnTo>
                  <a:lnTo>
                    <a:pt x="71065" y="19"/>
                  </a:lnTo>
                  <a:lnTo>
                    <a:pt x="70837" y="57"/>
                  </a:lnTo>
                  <a:lnTo>
                    <a:pt x="70648" y="114"/>
                  </a:lnTo>
                  <a:lnTo>
                    <a:pt x="70477" y="190"/>
                  </a:lnTo>
                  <a:lnTo>
                    <a:pt x="70306" y="285"/>
                  </a:lnTo>
                  <a:lnTo>
                    <a:pt x="70173" y="380"/>
                  </a:lnTo>
                  <a:lnTo>
                    <a:pt x="69889" y="607"/>
                  </a:lnTo>
                  <a:lnTo>
                    <a:pt x="69623" y="816"/>
                  </a:lnTo>
                  <a:lnTo>
                    <a:pt x="69490" y="930"/>
                  </a:lnTo>
                  <a:lnTo>
                    <a:pt x="69338" y="1025"/>
                  </a:lnTo>
                  <a:lnTo>
                    <a:pt x="69167" y="1101"/>
                  </a:lnTo>
                  <a:lnTo>
                    <a:pt x="68978" y="1158"/>
                  </a:lnTo>
                  <a:lnTo>
                    <a:pt x="68769" y="1215"/>
                  </a:lnTo>
                  <a:lnTo>
                    <a:pt x="68522" y="1234"/>
                  </a:lnTo>
                  <a:lnTo>
                    <a:pt x="68522" y="1234"/>
                  </a:lnTo>
                  <a:lnTo>
                    <a:pt x="68522" y="1234"/>
                  </a:lnTo>
                  <a:lnTo>
                    <a:pt x="68295" y="1215"/>
                  </a:lnTo>
                  <a:lnTo>
                    <a:pt x="68086" y="1158"/>
                  </a:lnTo>
                  <a:lnTo>
                    <a:pt x="67896" y="1101"/>
                  </a:lnTo>
                  <a:lnTo>
                    <a:pt x="67744" y="1006"/>
                  </a:lnTo>
                  <a:lnTo>
                    <a:pt x="67592" y="911"/>
                  </a:lnTo>
                  <a:lnTo>
                    <a:pt x="67441" y="816"/>
                  </a:lnTo>
                  <a:lnTo>
                    <a:pt x="67175" y="588"/>
                  </a:lnTo>
                  <a:lnTo>
                    <a:pt x="66909" y="380"/>
                  </a:lnTo>
                  <a:lnTo>
                    <a:pt x="66758" y="285"/>
                  </a:lnTo>
                  <a:lnTo>
                    <a:pt x="66606" y="190"/>
                  </a:lnTo>
                  <a:lnTo>
                    <a:pt x="66435" y="114"/>
                  </a:lnTo>
                  <a:lnTo>
                    <a:pt x="66226" y="57"/>
                  </a:lnTo>
                  <a:lnTo>
                    <a:pt x="66017" y="19"/>
                  </a:lnTo>
                  <a:lnTo>
                    <a:pt x="65771" y="0"/>
                  </a:lnTo>
                  <a:lnTo>
                    <a:pt x="65771" y="0"/>
                  </a:lnTo>
                  <a:lnTo>
                    <a:pt x="65505" y="19"/>
                  </a:lnTo>
                  <a:lnTo>
                    <a:pt x="65296" y="57"/>
                  </a:lnTo>
                  <a:lnTo>
                    <a:pt x="65088" y="114"/>
                  </a:lnTo>
                  <a:lnTo>
                    <a:pt x="64917" y="190"/>
                  </a:lnTo>
                  <a:lnTo>
                    <a:pt x="64746" y="285"/>
                  </a:lnTo>
                  <a:lnTo>
                    <a:pt x="64594" y="399"/>
                  </a:lnTo>
                  <a:lnTo>
                    <a:pt x="64329" y="626"/>
                  </a:lnTo>
                  <a:lnTo>
                    <a:pt x="64044" y="854"/>
                  </a:lnTo>
                  <a:lnTo>
                    <a:pt x="63892" y="949"/>
                  </a:lnTo>
                  <a:lnTo>
                    <a:pt x="63740" y="1044"/>
                  </a:lnTo>
                  <a:lnTo>
                    <a:pt x="63570" y="1120"/>
                  </a:lnTo>
                  <a:lnTo>
                    <a:pt x="63361" y="1177"/>
                  </a:lnTo>
                  <a:lnTo>
                    <a:pt x="63133" y="1234"/>
                  </a:lnTo>
                  <a:lnTo>
                    <a:pt x="62886" y="1234"/>
                  </a:lnTo>
                  <a:lnTo>
                    <a:pt x="62886" y="1234"/>
                  </a:lnTo>
                  <a:lnTo>
                    <a:pt x="62621" y="1234"/>
                  </a:lnTo>
                  <a:lnTo>
                    <a:pt x="62412" y="1177"/>
                  </a:lnTo>
                  <a:lnTo>
                    <a:pt x="62203" y="1120"/>
                  </a:lnTo>
                  <a:lnTo>
                    <a:pt x="62033" y="1044"/>
                  </a:lnTo>
                  <a:lnTo>
                    <a:pt x="61862" y="949"/>
                  </a:lnTo>
                  <a:lnTo>
                    <a:pt x="61710" y="854"/>
                  </a:lnTo>
                  <a:lnTo>
                    <a:pt x="61444" y="626"/>
                  </a:lnTo>
                  <a:lnTo>
                    <a:pt x="61160" y="399"/>
                  </a:lnTo>
                  <a:lnTo>
                    <a:pt x="61027" y="285"/>
                  </a:lnTo>
                  <a:lnTo>
                    <a:pt x="60856" y="190"/>
                  </a:lnTo>
                  <a:lnTo>
                    <a:pt x="60685" y="114"/>
                  </a:lnTo>
                  <a:lnTo>
                    <a:pt x="60477" y="57"/>
                  </a:lnTo>
                  <a:lnTo>
                    <a:pt x="60249" y="19"/>
                  </a:lnTo>
                  <a:lnTo>
                    <a:pt x="60002" y="0"/>
                  </a:lnTo>
                  <a:lnTo>
                    <a:pt x="60002" y="0"/>
                  </a:lnTo>
                  <a:lnTo>
                    <a:pt x="59755" y="19"/>
                  </a:lnTo>
                  <a:lnTo>
                    <a:pt x="59528" y="57"/>
                  </a:lnTo>
                  <a:lnTo>
                    <a:pt x="59319" y="114"/>
                  </a:lnTo>
                  <a:lnTo>
                    <a:pt x="59148" y="190"/>
                  </a:lnTo>
                  <a:lnTo>
                    <a:pt x="58977" y="285"/>
                  </a:lnTo>
                  <a:lnTo>
                    <a:pt x="58826" y="399"/>
                  </a:lnTo>
                  <a:lnTo>
                    <a:pt x="58560" y="626"/>
                  </a:lnTo>
                  <a:lnTo>
                    <a:pt x="58275" y="854"/>
                  </a:lnTo>
                  <a:lnTo>
                    <a:pt x="58143" y="949"/>
                  </a:lnTo>
                  <a:lnTo>
                    <a:pt x="57972" y="1044"/>
                  </a:lnTo>
                  <a:lnTo>
                    <a:pt x="57801" y="1120"/>
                  </a:lnTo>
                  <a:lnTo>
                    <a:pt x="57592" y="1177"/>
                  </a:lnTo>
                  <a:lnTo>
                    <a:pt x="57365" y="1234"/>
                  </a:lnTo>
                  <a:lnTo>
                    <a:pt x="57118" y="1234"/>
                  </a:lnTo>
                  <a:lnTo>
                    <a:pt x="57118" y="1234"/>
                  </a:lnTo>
                  <a:lnTo>
                    <a:pt x="56871" y="1234"/>
                  </a:lnTo>
                  <a:lnTo>
                    <a:pt x="56643" y="1177"/>
                  </a:lnTo>
                  <a:lnTo>
                    <a:pt x="56435" y="1120"/>
                  </a:lnTo>
                  <a:lnTo>
                    <a:pt x="56264" y="1044"/>
                  </a:lnTo>
                  <a:lnTo>
                    <a:pt x="56093" y="949"/>
                  </a:lnTo>
                  <a:lnTo>
                    <a:pt x="55960" y="854"/>
                  </a:lnTo>
                  <a:lnTo>
                    <a:pt x="55676" y="626"/>
                  </a:lnTo>
                  <a:lnTo>
                    <a:pt x="55410" y="399"/>
                  </a:lnTo>
                  <a:lnTo>
                    <a:pt x="55258" y="285"/>
                  </a:lnTo>
                  <a:lnTo>
                    <a:pt x="55087" y="190"/>
                  </a:lnTo>
                  <a:lnTo>
                    <a:pt x="54917" y="114"/>
                  </a:lnTo>
                  <a:lnTo>
                    <a:pt x="54708" y="57"/>
                  </a:lnTo>
                  <a:lnTo>
                    <a:pt x="54480" y="19"/>
                  </a:lnTo>
                  <a:lnTo>
                    <a:pt x="54234" y="0"/>
                  </a:lnTo>
                  <a:lnTo>
                    <a:pt x="54234" y="0"/>
                  </a:lnTo>
                  <a:lnTo>
                    <a:pt x="53987" y="19"/>
                  </a:lnTo>
                  <a:lnTo>
                    <a:pt x="53759" y="57"/>
                  </a:lnTo>
                  <a:lnTo>
                    <a:pt x="53550" y="114"/>
                  </a:lnTo>
                  <a:lnTo>
                    <a:pt x="53380" y="190"/>
                  </a:lnTo>
                  <a:lnTo>
                    <a:pt x="53228" y="285"/>
                  </a:lnTo>
                  <a:lnTo>
                    <a:pt x="53076" y="399"/>
                  </a:lnTo>
                  <a:lnTo>
                    <a:pt x="52791" y="626"/>
                  </a:lnTo>
                  <a:lnTo>
                    <a:pt x="52526" y="854"/>
                  </a:lnTo>
                  <a:lnTo>
                    <a:pt x="52374" y="949"/>
                  </a:lnTo>
                  <a:lnTo>
                    <a:pt x="52203" y="1044"/>
                  </a:lnTo>
                  <a:lnTo>
                    <a:pt x="52032" y="1120"/>
                  </a:lnTo>
                  <a:lnTo>
                    <a:pt x="51824" y="1177"/>
                  </a:lnTo>
                  <a:lnTo>
                    <a:pt x="51615" y="1234"/>
                  </a:lnTo>
                  <a:lnTo>
                    <a:pt x="51349" y="1234"/>
                  </a:lnTo>
                  <a:lnTo>
                    <a:pt x="51349" y="1234"/>
                  </a:lnTo>
                  <a:lnTo>
                    <a:pt x="51103" y="1234"/>
                  </a:lnTo>
                  <a:lnTo>
                    <a:pt x="50875" y="1177"/>
                  </a:lnTo>
                  <a:lnTo>
                    <a:pt x="50685" y="1120"/>
                  </a:lnTo>
                  <a:lnTo>
                    <a:pt x="50495" y="1044"/>
                  </a:lnTo>
                  <a:lnTo>
                    <a:pt x="50343" y="949"/>
                  </a:lnTo>
                  <a:lnTo>
                    <a:pt x="50192" y="854"/>
                  </a:lnTo>
                  <a:lnTo>
                    <a:pt x="49907" y="626"/>
                  </a:lnTo>
                  <a:lnTo>
                    <a:pt x="49641" y="399"/>
                  </a:lnTo>
                  <a:lnTo>
                    <a:pt x="49490" y="285"/>
                  </a:lnTo>
                  <a:lnTo>
                    <a:pt x="49319" y="190"/>
                  </a:lnTo>
                  <a:lnTo>
                    <a:pt x="49148" y="114"/>
                  </a:lnTo>
                  <a:lnTo>
                    <a:pt x="48958" y="57"/>
                  </a:lnTo>
                  <a:lnTo>
                    <a:pt x="48731" y="19"/>
                  </a:lnTo>
                  <a:lnTo>
                    <a:pt x="48465" y="0"/>
                  </a:lnTo>
                  <a:lnTo>
                    <a:pt x="48465" y="0"/>
                  </a:lnTo>
                  <a:lnTo>
                    <a:pt x="48218" y="19"/>
                  </a:lnTo>
                  <a:lnTo>
                    <a:pt x="48009" y="57"/>
                  </a:lnTo>
                  <a:lnTo>
                    <a:pt x="47801" y="114"/>
                  </a:lnTo>
                  <a:lnTo>
                    <a:pt x="47630" y="190"/>
                  </a:lnTo>
                  <a:lnTo>
                    <a:pt x="47478" y="285"/>
                  </a:lnTo>
                  <a:lnTo>
                    <a:pt x="47326" y="380"/>
                  </a:lnTo>
                  <a:lnTo>
                    <a:pt x="47061" y="607"/>
                  </a:lnTo>
                  <a:lnTo>
                    <a:pt x="46795" y="816"/>
                  </a:lnTo>
                  <a:lnTo>
                    <a:pt x="46643" y="930"/>
                  </a:lnTo>
                  <a:lnTo>
                    <a:pt x="46491" y="1025"/>
                  </a:lnTo>
                  <a:lnTo>
                    <a:pt x="46321" y="1101"/>
                  </a:lnTo>
                  <a:lnTo>
                    <a:pt x="46131" y="1158"/>
                  </a:lnTo>
                  <a:lnTo>
                    <a:pt x="45922" y="1215"/>
                  </a:lnTo>
                  <a:lnTo>
                    <a:pt x="45694" y="1234"/>
                  </a:lnTo>
                  <a:lnTo>
                    <a:pt x="45694" y="1234"/>
                  </a:lnTo>
                  <a:lnTo>
                    <a:pt x="45694" y="1234"/>
                  </a:lnTo>
                  <a:lnTo>
                    <a:pt x="45448" y="1215"/>
                  </a:lnTo>
                  <a:lnTo>
                    <a:pt x="45239" y="1158"/>
                  </a:lnTo>
                  <a:lnTo>
                    <a:pt x="45068" y="1101"/>
                  </a:lnTo>
                  <a:lnTo>
                    <a:pt x="44897" y="1006"/>
                  </a:lnTo>
                  <a:lnTo>
                    <a:pt x="44746" y="911"/>
                  </a:lnTo>
                  <a:lnTo>
                    <a:pt x="44594" y="816"/>
                  </a:lnTo>
                  <a:lnTo>
                    <a:pt x="44328" y="588"/>
                  </a:lnTo>
                  <a:lnTo>
                    <a:pt x="44063" y="380"/>
                  </a:lnTo>
                  <a:lnTo>
                    <a:pt x="43911" y="285"/>
                  </a:lnTo>
                  <a:lnTo>
                    <a:pt x="43759" y="190"/>
                  </a:lnTo>
                  <a:lnTo>
                    <a:pt x="43588" y="114"/>
                  </a:lnTo>
                  <a:lnTo>
                    <a:pt x="43398" y="57"/>
                  </a:lnTo>
                  <a:lnTo>
                    <a:pt x="43171" y="19"/>
                  </a:lnTo>
                  <a:lnTo>
                    <a:pt x="42924" y="0"/>
                  </a:lnTo>
                  <a:lnTo>
                    <a:pt x="42924" y="0"/>
                  </a:lnTo>
                  <a:lnTo>
                    <a:pt x="42677" y="19"/>
                  </a:lnTo>
                  <a:lnTo>
                    <a:pt x="42450" y="57"/>
                  </a:lnTo>
                  <a:lnTo>
                    <a:pt x="42241" y="114"/>
                  </a:lnTo>
                  <a:lnTo>
                    <a:pt x="42070" y="190"/>
                  </a:lnTo>
                  <a:lnTo>
                    <a:pt x="41899" y="285"/>
                  </a:lnTo>
                  <a:lnTo>
                    <a:pt x="41766" y="399"/>
                  </a:lnTo>
                  <a:lnTo>
                    <a:pt x="41482" y="626"/>
                  </a:lnTo>
                  <a:lnTo>
                    <a:pt x="41216" y="854"/>
                  </a:lnTo>
                  <a:lnTo>
                    <a:pt x="41064" y="949"/>
                  </a:lnTo>
                  <a:lnTo>
                    <a:pt x="40894" y="1044"/>
                  </a:lnTo>
                  <a:lnTo>
                    <a:pt x="40723" y="1120"/>
                  </a:lnTo>
                  <a:lnTo>
                    <a:pt x="40514" y="1177"/>
                  </a:lnTo>
                  <a:lnTo>
                    <a:pt x="40286" y="1234"/>
                  </a:lnTo>
                  <a:lnTo>
                    <a:pt x="40040" y="1234"/>
                  </a:lnTo>
                  <a:lnTo>
                    <a:pt x="40040" y="1234"/>
                  </a:lnTo>
                  <a:lnTo>
                    <a:pt x="39793" y="1234"/>
                  </a:lnTo>
                  <a:lnTo>
                    <a:pt x="39565" y="1177"/>
                  </a:lnTo>
                  <a:lnTo>
                    <a:pt x="39357" y="1120"/>
                  </a:lnTo>
                  <a:lnTo>
                    <a:pt x="39186" y="1044"/>
                  </a:lnTo>
                  <a:lnTo>
                    <a:pt x="39015" y="949"/>
                  </a:lnTo>
                  <a:lnTo>
                    <a:pt x="38882" y="854"/>
                  </a:lnTo>
                  <a:lnTo>
                    <a:pt x="38597" y="626"/>
                  </a:lnTo>
                  <a:lnTo>
                    <a:pt x="38332" y="399"/>
                  </a:lnTo>
                  <a:lnTo>
                    <a:pt x="38180" y="285"/>
                  </a:lnTo>
                  <a:lnTo>
                    <a:pt x="38009" y="190"/>
                  </a:lnTo>
                  <a:lnTo>
                    <a:pt x="37838" y="114"/>
                  </a:lnTo>
                  <a:lnTo>
                    <a:pt x="37630" y="57"/>
                  </a:lnTo>
                  <a:lnTo>
                    <a:pt x="37421" y="19"/>
                  </a:lnTo>
                  <a:lnTo>
                    <a:pt x="37155" y="0"/>
                  </a:lnTo>
                  <a:lnTo>
                    <a:pt x="37155" y="0"/>
                  </a:lnTo>
                  <a:lnTo>
                    <a:pt x="36909" y="19"/>
                  </a:lnTo>
                  <a:lnTo>
                    <a:pt x="36681" y="57"/>
                  </a:lnTo>
                  <a:lnTo>
                    <a:pt x="36472" y="114"/>
                  </a:lnTo>
                  <a:lnTo>
                    <a:pt x="36301" y="190"/>
                  </a:lnTo>
                  <a:lnTo>
                    <a:pt x="36150" y="285"/>
                  </a:lnTo>
                  <a:lnTo>
                    <a:pt x="35998" y="399"/>
                  </a:lnTo>
                  <a:lnTo>
                    <a:pt x="35713" y="626"/>
                  </a:lnTo>
                  <a:lnTo>
                    <a:pt x="35448" y="854"/>
                  </a:lnTo>
                  <a:lnTo>
                    <a:pt x="35296" y="949"/>
                  </a:lnTo>
                  <a:lnTo>
                    <a:pt x="35125" y="1044"/>
                  </a:lnTo>
                  <a:lnTo>
                    <a:pt x="34954" y="1120"/>
                  </a:lnTo>
                  <a:lnTo>
                    <a:pt x="34745" y="1177"/>
                  </a:lnTo>
                  <a:lnTo>
                    <a:pt x="34537" y="1234"/>
                  </a:lnTo>
                  <a:lnTo>
                    <a:pt x="34271" y="1234"/>
                  </a:lnTo>
                  <a:lnTo>
                    <a:pt x="34271" y="1234"/>
                  </a:lnTo>
                  <a:lnTo>
                    <a:pt x="34024" y="1234"/>
                  </a:lnTo>
                  <a:lnTo>
                    <a:pt x="33797" y="1177"/>
                  </a:lnTo>
                  <a:lnTo>
                    <a:pt x="33607" y="1120"/>
                  </a:lnTo>
                  <a:lnTo>
                    <a:pt x="33417" y="1044"/>
                  </a:lnTo>
                  <a:lnTo>
                    <a:pt x="33265" y="949"/>
                  </a:lnTo>
                  <a:lnTo>
                    <a:pt x="33114" y="854"/>
                  </a:lnTo>
                  <a:lnTo>
                    <a:pt x="32829" y="626"/>
                  </a:lnTo>
                  <a:lnTo>
                    <a:pt x="32563" y="399"/>
                  </a:lnTo>
                  <a:lnTo>
                    <a:pt x="32411" y="285"/>
                  </a:lnTo>
                  <a:lnTo>
                    <a:pt x="32241" y="190"/>
                  </a:lnTo>
                  <a:lnTo>
                    <a:pt x="32070" y="114"/>
                  </a:lnTo>
                  <a:lnTo>
                    <a:pt x="31880" y="57"/>
                  </a:lnTo>
                  <a:lnTo>
                    <a:pt x="31652" y="19"/>
                  </a:lnTo>
                  <a:lnTo>
                    <a:pt x="31387" y="0"/>
                  </a:lnTo>
                  <a:lnTo>
                    <a:pt x="31387" y="0"/>
                  </a:lnTo>
                  <a:lnTo>
                    <a:pt x="31140" y="19"/>
                  </a:lnTo>
                  <a:lnTo>
                    <a:pt x="30912" y="57"/>
                  </a:lnTo>
                  <a:lnTo>
                    <a:pt x="30723" y="114"/>
                  </a:lnTo>
                  <a:lnTo>
                    <a:pt x="30533" y="190"/>
                  </a:lnTo>
                  <a:lnTo>
                    <a:pt x="30381" y="285"/>
                  </a:lnTo>
                  <a:lnTo>
                    <a:pt x="30229" y="399"/>
                  </a:lnTo>
                  <a:lnTo>
                    <a:pt x="29945" y="626"/>
                  </a:lnTo>
                  <a:lnTo>
                    <a:pt x="29679" y="854"/>
                  </a:lnTo>
                  <a:lnTo>
                    <a:pt x="29527" y="949"/>
                  </a:lnTo>
                  <a:lnTo>
                    <a:pt x="29375" y="1044"/>
                  </a:lnTo>
                  <a:lnTo>
                    <a:pt x="29186" y="1120"/>
                  </a:lnTo>
                  <a:lnTo>
                    <a:pt x="28996" y="1177"/>
                  </a:lnTo>
                  <a:lnTo>
                    <a:pt x="28768" y="1234"/>
                  </a:lnTo>
                  <a:lnTo>
                    <a:pt x="28502" y="1234"/>
                  </a:lnTo>
                  <a:lnTo>
                    <a:pt x="28502" y="1234"/>
                  </a:lnTo>
                  <a:lnTo>
                    <a:pt x="28256" y="1234"/>
                  </a:lnTo>
                  <a:lnTo>
                    <a:pt x="28028" y="1177"/>
                  </a:lnTo>
                  <a:lnTo>
                    <a:pt x="27838" y="1120"/>
                  </a:lnTo>
                  <a:lnTo>
                    <a:pt x="27648" y="1044"/>
                  </a:lnTo>
                  <a:lnTo>
                    <a:pt x="27497" y="949"/>
                  </a:lnTo>
                  <a:lnTo>
                    <a:pt x="27345" y="854"/>
                  </a:lnTo>
                  <a:lnTo>
                    <a:pt x="27079" y="626"/>
                  </a:lnTo>
                  <a:lnTo>
                    <a:pt x="26795" y="399"/>
                  </a:lnTo>
                  <a:lnTo>
                    <a:pt x="26643" y="285"/>
                  </a:lnTo>
                  <a:lnTo>
                    <a:pt x="26491" y="190"/>
                  </a:lnTo>
                  <a:lnTo>
                    <a:pt x="26301" y="114"/>
                  </a:lnTo>
                  <a:lnTo>
                    <a:pt x="26111" y="57"/>
                  </a:lnTo>
                  <a:lnTo>
                    <a:pt x="25884" y="19"/>
                  </a:lnTo>
                  <a:lnTo>
                    <a:pt x="25637" y="0"/>
                  </a:lnTo>
                  <a:lnTo>
                    <a:pt x="25637" y="0"/>
                  </a:lnTo>
                  <a:lnTo>
                    <a:pt x="25371" y="19"/>
                  </a:lnTo>
                  <a:lnTo>
                    <a:pt x="25163" y="57"/>
                  </a:lnTo>
                  <a:lnTo>
                    <a:pt x="24973" y="114"/>
                  </a:lnTo>
                  <a:lnTo>
                    <a:pt x="24783" y="190"/>
                  </a:lnTo>
                  <a:lnTo>
                    <a:pt x="24631" y="285"/>
                  </a:lnTo>
                  <a:lnTo>
                    <a:pt x="24480" y="380"/>
                  </a:lnTo>
                  <a:lnTo>
                    <a:pt x="24214" y="607"/>
                  </a:lnTo>
                  <a:lnTo>
                    <a:pt x="23948" y="816"/>
                  </a:lnTo>
                  <a:lnTo>
                    <a:pt x="23796" y="930"/>
                  </a:lnTo>
                  <a:lnTo>
                    <a:pt x="23645" y="1025"/>
                  </a:lnTo>
                  <a:lnTo>
                    <a:pt x="23474" y="1101"/>
                  </a:lnTo>
                  <a:lnTo>
                    <a:pt x="23284" y="1158"/>
                  </a:lnTo>
                  <a:lnTo>
                    <a:pt x="23075" y="1215"/>
                  </a:lnTo>
                  <a:lnTo>
                    <a:pt x="22848" y="1234"/>
                  </a:lnTo>
                  <a:lnTo>
                    <a:pt x="22848" y="1234"/>
                  </a:lnTo>
                  <a:lnTo>
                    <a:pt x="22848" y="1234"/>
                  </a:lnTo>
                  <a:lnTo>
                    <a:pt x="22620" y="1215"/>
                  </a:lnTo>
                  <a:lnTo>
                    <a:pt x="22411" y="1158"/>
                  </a:lnTo>
                  <a:lnTo>
                    <a:pt x="22221" y="1101"/>
                  </a:lnTo>
                  <a:lnTo>
                    <a:pt x="22051" y="1006"/>
                  </a:lnTo>
                  <a:lnTo>
                    <a:pt x="21899" y="911"/>
                  </a:lnTo>
                  <a:lnTo>
                    <a:pt x="21766" y="816"/>
                  </a:lnTo>
                  <a:lnTo>
                    <a:pt x="21500" y="588"/>
                  </a:lnTo>
                  <a:lnTo>
                    <a:pt x="21216" y="380"/>
                  </a:lnTo>
                  <a:lnTo>
                    <a:pt x="21083" y="285"/>
                  </a:lnTo>
                  <a:lnTo>
                    <a:pt x="20912" y="190"/>
                  </a:lnTo>
                  <a:lnTo>
                    <a:pt x="20741" y="114"/>
                  </a:lnTo>
                  <a:lnTo>
                    <a:pt x="20552" y="57"/>
                  </a:lnTo>
                  <a:lnTo>
                    <a:pt x="20324" y="19"/>
                  </a:lnTo>
                  <a:lnTo>
                    <a:pt x="20077" y="0"/>
                  </a:lnTo>
                  <a:lnTo>
                    <a:pt x="20077" y="0"/>
                  </a:lnTo>
                  <a:lnTo>
                    <a:pt x="19830" y="19"/>
                  </a:lnTo>
                  <a:lnTo>
                    <a:pt x="19603" y="57"/>
                  </a:lnTo>
                  <a:lnTo>
                    <a:pt x="19413" y="114"/>
                  </a:lnTo>
                  <a:lnTo>
                    <a:pt x="19223" y="190"/>
                  </a:lnTo>
                  <a:lnTo>
                    <a:pt x="19071" y="285"/>
                  </a:lnTo>
                  <a:lnTo>
                    <a:pt x="18920" y="399"/>
                  </a:lnTo>
                  <a:lnTo>
                    <a:pt x="18635" y="626"/>
                  </a:lnTo>
                  <a:lnTo>
                    <a:pt x="18369" y="854"/>
                  </a:lnTo>
                  <a:lnTo>
                    <a:pt x="18218" y="949"/>
                  </a:lnTo>
                  <a:lnTo>
                    <a:pt x="18047" y="1044"/>
                  </a:lnTo>
                  <a:lnTo>
                    <a:pt x="17876" y="1120"/>
                  </a:lnTo>
                  <a:lnTo>
                    <a:pt x="17686" y="1177"/>
                  </a:lnTo>
                  <a:lnTo>
                    <a:pt x="17459" y="1234"/>
                  </a:lnTo>
                  <a:lnTo>
                    <a:pt x="17193" y="1234"/>
                  </a:lnTo>
                  <a:lnTo>
                    <a:pt x="17193" y="1234"/>
                  </a:lnTo>
                  <a:lnTo>
                    <a:pt x="16946" y="1234"/>
                  </a:lnTo>
                  <a:lnTo>
                    <a:pt x="16718" y="1177"/>
                  </a:lnTo>
                  <a:lnTo>
                    <a:pt x="16529" y="1120"/>
                  </a:lnTo>
                  <a:lnTo>
                    <a:pt x="16339" y="1044"/>
                  </a:lnTo>
                  <a:lnTo>
                    <a:pt x="16187" y="949"/>
                  </a:lnTo>
                  <a:lnTo>
                    <a:pt x="16035" y="854"/>
                  </a:lnTo>
                  <a:lnTo>
                    <a:pt x="15751" y="626"/>
                  </a:lnTo>
                  <a:lnTo>
                    <a:pt x="15485" y="399"/>
                  </a:lnTo>
                  <a:lnTo>
                    <a:pt x="15333" y="285"/>
                  </a:lnTo>
                  <a:lnTo>
                    <a:pt x="15181" y="190"/>
                  </a:lnTo>
                  <a:lnTo>
                    <a:pt x="14992" y="114"/>
                  </a:lnTo>
                  <a:lnTo>
                    <a:pt x="14802" y="57"/>
                  </a:lnTo>
                  <a:lnTo>
                    <a:pt x="14574" y="19"/>
                  </a:lnTo>
                  <a:lnTo>
                    <a:pt x="14309" y="0"/>
                  </a:lnTo>
                  <a:lnTo>
                    <a:pt x="14309" y="0"/>
                  </a:lnTo>
                  <a:lnTo>
                    <a:pt x="14062" y="19"/>
                  </a:lnTo>
                  <a:lnTo>
                    <a:pt x="13834" y="57"/>
                  </a:lnTo>
                  <a:lnTo>
                    <a:pt x="13644" y="114"/>
                  </a:lnTo>
                  <a:lnTo>
                    <a:pt x="13455" y="190"/>
                  </a:lnTo>
                  <a:lnTo>
                    <a:pt x="13303" y="285"/>
                  </a:lnTo>
                  <a:lnTo>
                    <a:pt x="13151" y="399"/>
                  </a:lnTo>
                  <a:lnTo>
                    <a:pt x="12866" y="626"/>
                  </a:lnTo>
                  <a:lnTo>
                    <a:pt x="12601" y="854"/>
                  </a:lnTo>
                  <a:lnTo>
                    <a:pt x="12449" y="949"/>
                  </a:lnTo>
                  <a:lnTo>
                    <a:pt x="12297" y="1044"/>
                  </a:lnTo>
                  <a:lnTo>
                    <a:pt x="12107" y="1120"/>
                  </a:lnTo>
                  <a:lnTo>
                    <a:pt x="11918" y="1177"/>
                  </a:lnTo>
                  <a:lnTo>
                    <a:pt x="11690" y="1234"/>
                  </a:lnTo>
                  <a:lnTo>
                    <a:pt x="11424" y="1234"/>
                  </a:lnTo>
                  <a:lnTo>
                    <a:pt x="11424" y="1234"/>
                  </a:lnTo>
                  <a:lnTo>
                    <a:pt x="11178" y="1234"/>
                  </a:lnTo>
                  <a:lnTo>
                    <a:pt x="10950" y="1177"/>
                  </a:lnTo>
                  <a:lnTo>
                    <a:pt x="10760" y="1120"/>
                  </a:lnTo>
                  <a:lnTo>
                    <a:pt x="10570" y="1044"/>
                  </a:lnTo>
                  <a:lnTo>
                    <a:pt x="10418" y="949"/>
                  </a:lnTo>
                  <a:lnTo>
                    <a:pt x="10267" y="854"/>
                  </a:lnTo>
                  <a:lnTo>
                    <a:pt x="10001" y="626"/>
                  </a:lnTo>
                  <a:lnTo>
                    <a:pt x="9716" y="399"/>
                  </a:lnTo>
                  <a:lnTo>
                    <a:pt x="9565" y="285"/>
                  </a:lnTo>
                  <a:lnTo>
                    <a:pt x="9413" y="190"/>
                  </a:lnTo>
                  <a:lnTo>
                    <a:pt x="9223" y="114"/>
                  </a:lnTo>
                  <a:lnTo>
                    <a:pt x="9033" y="57"/>
                  </a:lnTo>
                  <a:lnTo>
                    <a:pt x="8806" y="19"/>
                  </a:lnTo>
                  <a:lnTo>
                    <a:pt x="8559" y="0"/>
                  </a:lnTo>
                  <a:lnTo>
                    <a:pt x="8559" y="0"/>
                  </a:lnTo>
                  <a:lnTo>
                    <a:pt x="8293" y="19"/>
                  </a:lnTo>
                  <a:lnTo>
                    <a:pt x="8066" y="57"/>
                  </a:lnTo>
                  <a:lnTo>
                    <a:pt x="7876" y="114"/>
                  </a:lnTo>
                  <a:lnTo>
                    <a:pt x="7686" y="190"/>
                  </a:lnTo>
                  <a:lnTo>
                    <a:pt x="7534" y="285"/>
                  </a:lnTo>
                  <a:lnTo>
                    <a:pt x="7382" y="399"/>
                  </a:lnTo>
                  <a:lnTo>
                    <a:pt x="7117" y="626"/>
                  </a:lnTo>
                  <a:lnTo>
                    <a:pt x="6832" y="854"/>
                  </a:lnTo>
                  <a:lnTo>
                    <a:pt x="6680" y="949"/>
                  </a:lnTo>
                  <a:lnTo>
                    <a:pt x="6528" y="1044"/>
                  </a:lnTo>
                  <a:lnTo>
                    <a:pt x="6339" y="1120"/>
                  </a:lnTo>
                  <a:lnTo>
                    <a:pt x="6149" y="1177"/>
                  </a:lnTo>
                  <a:lnTo>
                    <a:pt x="5921" y="1234"/>
                  </a:lnTo>
                  <a:lnTo>
                    <a:pt x="5675" y="1234"/>
                  </a:lnTo>
                  <a:lnTo>
                    <a:pt x="5675" y="1234"/>
                  </a:lnTo>
                  <a:lnTo>
                    <a:pt x="5409" y="1234"/>
                  </a:lnTo>
                  <a:lnTo>
                    <a:pt x="5181" y="1177"/>
                  </a:lnTo>
                  <a:lnTo>
                    <a:pt x="4991" y="1120"/>
                  </a:lnTo>
                  <a:lnTo>
                    <a:pt x="4821" y="1044"/>
                  </a:lnTo>
                  <a:lnTo>
                    <a:pt x="4650" y="949"/>
                  </a:lnTo>
                  <a:lnTo>
                    <a:pt x="4498" y="854"/>
                  </a:lnTo>
                  <a:lnTo>
                    <a:pt x="4232" y="626"/>
                  </a:lnTo>
                  <a:lnTo>
                    <a:pt x="3948" y="399"/>
                  </a:lnTo>
                  <a:lnTo>
                    <a:pt x="3796" y="285"/>
                  </a:lnTo>
                  <a:lnTo>
                    <a:pt x="3644" y="190"/>
                  </a:lnTo>
                  <a:lnTo>
                    <a:pt x="3473" y="114"/>
                  </a:lnTo>
                  <a:lnTo>
                    <a:pt x="3265" y="57"/>
                  </a:lnTo>
                  <a:lnTo>
                    <a:pt x="3037" y="19"/>
                  </a:lnTo>
                  <a:lnTo>
                    <a:pt x="2790" y="0"/>
                  </a:lnTo>
                  <a:lnTo>
                    <a:pt x="2790" y="0"/>
                  </a:lnTo>
                  <a:lnTo>
                    <a:pt x="2544" y="19"/>
                  </a:lnTo>
                  <a:lnTo>
                    <a:pt x="2316" y="57"/>
                  </a:lnTo>
                  <a:lnTo>
                    <a:pt x="2126" y="114"/>
                  </a:lnTo>
                  <a:lnTo>
                    <a:pt x="1955" y="190"/>
                  </a:lnTo>
                  <a:lnTo>
                    <a:pt x="1785" y="285"/>
                  </a:lnTo>
                  <a:lnTo>
                    <a:pt x="1633" y="380"/>
                  </a:lnTo>
                  <a:lnTo>
                    <a:pt x="1367" y="607"/>
                  </a:lnTo>
                  <a:lnTo>
                    <a:pt x="1101" y="816"/>
                  </a:lnTo>
                  <a:lnTo>
                    <a:pt x="969" y="930"/>
                  </a:lnTo>
                  <a:lnTo>
                    <a:pt x="798" y="1025"/>
                  </a:lnTo>
                  <a:lnTo>
                    <a:pt x="646" y="1101"/>
                  </a:lnTo>
                  <a:lnTo>
                    <a:pt x="456" y="1158"/>
                  </a:lnTo>
                  <a:lnTo>
                    <a:pt x="247" y="1215"/>
                  </a:lnTo>
                  <a:lnTo>
                    <a:pt x="1" y="1234"/>
                  </a:lnTo>
                  <a:lnTo>
                    <a:pt x="1" y="3264"/>
                  </a:lnTo>
                  <a:lnTo>
                    <a:pt x="1" y="4251"/>
                  </a:lnTo>
                  <a:lnTo>
                    <a:pt x="90895" y="4251"/>
                  </a:lnTo>
                  <a:lnTo>
                    <a:pt x="90895" y="1158"/>
                  </a:lnTo>
                  <a:lnTo>
                    <a:pt x="90895" y="1158"/>
                  </a:lnTo>
                  <a:lnTo>
                    <a:pt x="90743" y="1082"/>
                  </a:lnTo>
                  <a:lnTo>
                    <a:pt x="90591" y="1025"/>
                  </a:lnTo>
                  <a:lnTo>
                    <a:pt x="90458" y="949"/>
                  </a:lnTo>
                  <a:lnTo>
                    <a:pt x="90325" y="854"/>
                  </a:lnTo>
                  <a:lnTo>
                    <a:pt x="90098" y="664"/>
                  </a:lnTo>
                  <a:lnTo>
                    <a:pt x="89870" y="475"/>
                  </a:lnTo>
                  <a:lnTo>
                    <a:pt x="89623" y="285"/>
                  </a:lnTo>
                  <a:lnTo>
                    <a:pt x="89490" y="209"/>
                  </a:lnTo>
                  <a:lnTo>
                    <a:pt x="89358" y="152"/>
                  </a:lnTo>
                  <a:lnTo>
                    <a:pt x="89187" y="76"/>
                  </a:lnTo>
                  <a:lnTo>
                    <a:pt x="89016" y="38"/>
                  </a:lnTo>
                  <a:lnTo>
                    <a:pt x="88826" y="19"/>
                  </a:lnTo>
                  <a:lnTo>
                    <a:pt x="88618" y="0"/>
                  </a:lnTo>
                  <a:lnTo>
                    <a:pt x="88618" y="0"/>
                  </a:lnTo>
                  <a:lnTo>
                    <a:pt x="88352" y="19"/>
                  </a:lnTo>
                  <a:lnTo>
                    <a:pt x="88124" y="57"/>
                  </a:lnTo>
                  <a:lnTo>
                    <a:pt x="87934" y="114"/>
                  </a:lnTo>
                  <a:lnTo>
                    <a:pt x="87745" y="190"/>
                  </a:lnTo>
                  <a:lnTo>
                    <a:pt x="87593" y="285"/>
                  </a:lnTo>
                  <a:lnTo>
                    <a:pt x="87441" y="399"/>
                  </a:lnTo>
                  <a:lnTo>
                    <a:pt x="87175" y="626"/>
                  </a:lnTo>
                  <a:lnTo>
                    <a:pt x="86891" y="854"/>
                  </a:lnTo>
                  <a:lnTo>
                    <a:pt x="86739" y="949"/>
                  </a:lnTo>
                  <a:lnTo>
                    <a:pt x="86587" y="1044"/>
                  </a:lnTo>
                  <a:lnTo>
                    <a:pt x="86397" y="1120"/>
                  </a:lnTo>
                  <a:lnTo>
                    <a:pt x="86208" y="1177"/>
                  </a:lnTo>
                  <a:lnTo>
                    <a:pt x="85980" y="1234"/>
                  </a:lnTo>
                  <a:lnTo>
                    <a:pt x="85733" y="12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0" name="Google Shape;900;p8"/>
          <p:cNvGrpSpPr/>
          <p:nvPr/>
        </p:nvGrpSpPr>
        <p:grpSpPr>
          <a:xfrm rot="10800000">
            <a:off x="-153451" y="3293128"/>
            <a:ext cx="977207" cy="1024863"/>
            <a:chOff x="5384275" y="4723075"/>
            <a:chExt cx="660275" cy="692475"/>
          </a:xfrm>
        </p:grpSpPr>
        <p:sp>
          <p:nvSpPr>
            <p:cNvPr id="901" name="Google Shape;901;p8"/>
            <p:cNvSpPr/>
            <p:nvPr/>
          </p:nvSpPr>
          <p:spPr>
            <a:xfrm>
              <a:off x="5384275" y="4723075"/>
              <a:ext cx="660275" cy="692475"/>
            </a:xfrm>
            <a:custGeom>
              <a:avLst/>
              <a:gdLst/>
              <a:ahLst/>
              <a:cxnLst/>
              <a:rect l="l" t="t" r="r" b="b"/>
              <a:pathLst>
                <a:path w="26411" h="27699" extrusionOk="0">
                  <a:moveTo>
                    <a:pt x="25246" y="0"/>
                  </a:moveTo>
                  <a:lnTo>
                    <a:pt x="25082" y="21"/>
                  </a:lnTo>
                  <a:lnTo>
                    <a:pt x="24939" y="62"/>
                  </a:lnTo>
                  <a:lnTo>
                    <a:pt x="24796" y="143"/>
                  </a:lnTo>
                  <a:lnTo>
                    <a:pt x="24653" y="245"/>
                  </a:lnTo>
                  <a:lnTo>
                    <a:pt x="24510" y="368"/>
                  </a:lnTo>
                  <a:lnTo>
                    <a:pt x="24387" y="491"/>
                  </a:lnTo>
                  <a:lnTo>
                    <a:pt x="24244" y="654"/>
                  </a:lnTo>
                  <a:lnTo>
                    <a:pt x="23999" y="981"/>
                  </a:lnTo>
                  <a:lnTo>
                    <a:pt x="23529" y="1656"/>
                  </a:lnTo>
                  <a:lnTo>
                    <a:pt x="23304" y="1963"/>
                  </a:lnTo>
                  <a:lnTo>
                    <a:pt x="23079" y="2208"/>
                  </a:lnTo>
                  <a:lnTo>
                    <a:pt x="22854" y="2412"/>
                  </a:lnTo>
                  <a:lnTo>
                    <a:pt x="22588" y="2617"/>
                  </a:lnTo>
                  <a:lnTo>
                    <a:pt x="22322" y="2780"/>
                  </a:lnTo>
                  <a:lnTo>
                    <a:pt x="22057" y="2944"/>
                  </a:lnTo>
                  <a:lnTo>
                    <a:pt x="21771" y="3087"/>
                  </a:lnTo>
                  <a:lnTo>
                    <a:pt x="21464" y="3210"/>
                  </a:lnTo>
                  <a:lnTo>
                    <a:pt x="21178" y="3332"/>
                  </a:lnTo>
                  <a:lnTo>
                    <a:pt x="20871" y="3414"/>
                  </a:lnTo>
                  <a:lnTo>
                    <a:pt x="20544" y="3496"/>
                  </a:lnTo>
                  <a:lnTo>
                    <a:pt x="20237" y="3578"/>
                  </a:lnTo>
                  <a:lnTo>
                    <a:pt x="19910" y="3618"/>
                  </a:lnTo>
                  <a:lnTo>
                    <a:pt x="19583" y="3659"/>
                  </a:lnTo>
                  <a:lnTo>
                    <a:pt x="19256" y="3700"/>
                  </a:lnTo>
                  <a:lnTo>
                    <a:pt x="18275" y="3700"/>
                  </a:lnTo>
                  <a:lnTo>
                    <a:pt x="17641" y="3659"/>
                  </a:lnTo>
                  <a:lnTo>
                    <a:pt x="16987" y="3598"/>
                  </a:lnTo>
                  <a:lnTo>
                    <a:pt x="16353" y="3496"/>
                  </a:lnTo>
                  <a:lnTo>
                    <a:pt x="15720" y="3394"/>
                  </a:lnTo>
                  <a:lnTo>
                    <a:pt x="14452" y="3148"/>
                  </a:lnTo>
                  <a:lnTo>
                    <a:pt x="13798" y="3046"/>
                  </a:lnTo>
                  <a:lnTo>
                    <a:pt x="13165" y="2944"/>
                  </a:lnTo>
                  <a:lnTo>
                    <a:pt x="12510" y="2862"/>
                  </a:lnTo>
                  <a:lnTo>
                    <a:pt x="11877" y="2821"/>
                  </a:lnTo>
                  <a:lnTo>
                    <a:pt x="11223" y="2801"/>
                  </a:lnTo>
                  <a:lnTo>
                    <a:pt x="10568" y="2821"/>
                  </a:lnTo>
                  <a:lnTo>
                    <a:pt x="10241" y="2862"/>
                  </a:lnTo>
                  <a:lnTo>
                    <a:pt x="9935" y="2903"/>
                  </a:lnTo>
                  <a:lnTo>
                    <a:pt x="9608" y="2964"/>
                  </a:lnTo>
                  <a:lnTo>
                    <a:pt x="9301" y="3026"/>
                  </a:lnTo>
                  <a:lnTo>
                    <a:pt x="8994" y="3107"/>
                  </a:lnTo>
                  <a:lnTo>
                    <a:pt x="8688" y="3210"/>
                  </a:lnTo>
                  <a:lnTo>
                    <a:pt x="8381" y="3332"/>
                  </a:lnTo>
                  <a:lnTo>
                    <a:pt x="8095" y="3455"/>
                  </a:lnTo>
                  <a:lnTo>
                    <a:pt x="7850" y="3578"/>
                  </a:lnTo>
                  <a:lnTo>
                    <a:pt x="7625" y="3721"/>
                  </a:lnTo>
                  <a:lnTo>
                    <a:pt x="7400" y="3884"/>
                  </a:lnTo>
                  <a:lnTo>
                    <a:pt x="7196" y="4048"/>
                  </a:lnTo>
                  <a:lnTo>
                    <a:pt x="7012" y="4232"/>
                  </a:lnTo>
                  <a:lnTo>
                    <a:pt x="6828" y="4416"/>
                  </a:lnTo>
                  <a:lnTo>
                    <a:pt x="6664" y="4620"/>
                  </a:lnTo>
                  <a:lnTo>
                    <a:pt x="6521" y="4845"/>
                  </a:lnTo>
                  <a:lnTo>
                    <a:pt x="6419" y="5070"/>
                  </a:lnTo>
                  <a:lnTo>
                    <a:pt x="6337" y="5274"/>
                  </a:lnTo>
                  <a:lnTo>
                    <a:pt x="6276" y="5499"/>
                  </a:lnTo>
                  <a:lnTo>
                    <a:pt x="6235" y="5744"/>
                  </a:lnTo>
                  <a:lnTo>
                    <a:pt x="6235" y="5969"/>
                  </a:lnTo>
                  <a:lnTo>
                    <a:pt x="6235" y="6194"/>
                  </a:lnTo>
                  <a:lnTo>
                    <a:pt x="6276" y="6419"/>
                  </a:lnTo>
                  <a:lnTo>
                    <a:pt x="6357" y="6644"/>
                  </a:lnTo>
                  <a:lnTo>
                    <a:pt x="6419" y="6807"/>
                  </a:lnTo>
                  <a:lnTo>
                    <a:pt x="6480" y="6889"/>
                  </a:lnTo>
                  <a:lnTo>
                    <a:pt x="6623" y="7114"/>
                  </a:lnTo>
                  <a:lnTo>
                    <a:pt x="6807" y="7298"/>
                  </a:lnTo>
                  <a:lnTo>
                    <a:pt x="7012" y="7461"/>
                  </a:lnTo>
                  <a:lnTo>
                    <a:pt x="7216" y="7605"/>
                  </a:lnTo>
                  <a:lnTo>
                    <a:pt x="7461" y="7707"/>
                  </a:lnTo>
                  <a:lnTo>
                    <a:pt x="7707" y="7789"/>
                  </a:lnTo>
                  <a:lnTo>
                    <a:pt x="7972" y="7850"/>
                  </a:lnTo>
                  <a:lnTo>
                    <a:pt x="8238" y="7891"/>
                  </a:lnTo>
                  <a:lnTo>
                    <a:pt x="8504" y="7911"/>
                  </a:lnTo>
                  <a:lnTo>
                    <a:pt x="8749" y="7911"/>
                  </a:lnTo>
                  <a:lnTo>
                    <a:pt x="9015" y="7891"/>
                  </a:lnTo>
                  <a:lnTo>
                    <a:pt x="9281" y="7850"/>
                  </a:lnTo>
                  <a:lnTo>
                    <a:pt x="9792" y="7748"/>
                  </a:lnTo>
                  <a:lnTo>
                    <a:pt x="10303" y="7605"/>
                  </a:lnTo>
                  <a:lnTo>
                    <a:pt x="11325" y="7318"/>
                  </a:lnTo>
                  <a:lnTo>
                    <a:pt x="12326" y="6991"/>
                  </a:lnTo>
                  <a:lnTo>
                    <a:pt x="13308" y="6623"/>
                  </a:lnTo>
                  <a:lnTo>
                    <a:pt x="14289" y="6235"/>
                  </a:lnTo>
                  <a:lnTo>
                    <a:pt x="14493" y="6153"/>
                  </a:lnTo>
                  <a:lnTo>
                    <a:pt x="14739" y="6092"/>
                  </a:lnTo>
                  <a:lnTo>
                    <a:pt x="14963" y="6071"/>
                  </a:lnTo>
                  <a:lnTo>
                    <a:pt x="15188" y="6071"/>
                  </a:lnTo>
                  <a:lnTo>
                    <a:pt x="15413" y="6092"/>
                  </a:lnTo>
                  <a:lnTo>
                    <a:pt x="15495" y="6133"/>
                  </a:lnTo>
                  <a:lnTo>
                    <a:pt x="15577" y="6174"/>
                  </a:lnTo>
                  <a:lnTo>
                    <a:pt x="15658" y="6235"/>
                  </a:lnTo>
                  <a:lnTo>
                    <a:pt x="15720" y="6296"/>
                  </a:lnTo>
                  <a:lnTo>
                    <a:pt x="15761" y="6399"/>
                  </a:lnTo>
                  <a:lnTo>
                    <a:pt x="15781" y="6501"/>
                  </a:lnTo>
                  <a:lnTo>
                    <a:pt x="15802" y="6644"/>
                  </a:lnTo>
                  <a:lnTo>
                    <a:pt x="15761" y="6787"/>
                  </a:lnTo>
                  <a:lnTo>
                    <a:pt x="15699" y="6910"/>
                  </a:lnTo>
                  <a:lnTo>
                    <a:pt x="15597" y="7032"/>
                  </a:lnTo>
                  <a:lnTo>
                    <a:pt x="15474" y="7134"/>
                  </a:lnTo>
                  <a:lnTo>
                    <a:pt x="15352" y="7237"/>
                  </a:lnTo>
                  <a:lnTo>
                    <a:pt x="15209" y="7318"/>
                  </a:lnTo>
                  <a:lnTo>
                    <a:pt x="15045" y="7380"/>
                  </a:lnTo>
                  <a:lnTo>
                    <a:pt x="14677" y="7564"/>
                  </a:lnTo>
                  <a:lnTo>
                    <a:pt x="14289" y="7707"/>
                  </a:lnTo>
                  <a:lnTo>
                    <a:pt x="13492" y="7993"/>
                  </a:lnTo>
                  <a:lnTo>
                    <a:pt x="12694" y="8238"/>
                  </a:lnTo>
                  <a:lnTo>
                    <a:pt x="11877" y="8463"/>
                  </a:lnTo>
                  <a:lnTo>
                    <a:pt x="11059" y="8668"/>
                  </a:lnTo>
                  <a:lnTo>
                    <a:pt x="10221" y="8852"/>
                  </a:lnTo>
                  <a:lnTo>
                    <a:pt x="8565" y="9219"/>
                  </a:lnTo>
                  <a:lnTo>
                    <a:pt x="7747" y="9424"/>
                  </a:lnTo>
                  <a:lnTo>
                    <a:pt x="6930" y="9628"/>
                  </a:lnTo>
                  <a:lnTo>
                    <a:pt x="6153" y="9874"/>
                  </a:lnTo>
                  <a:lnTo>
                    <a:pt x="5376" y="10160"/>
                  </a:lnTo>
                  <a:lnTo>
                    <a:pt x="4988" y="10303"/>
                  </a:lnTo>
                  <a:lnTo>
                    <a:pt x="4620" y="10466"/>
                  </a:lnTo>
                  <a:lnTo>
                    <a:pt x="4231" y="10650"/>
                  </a:lnTo>
                  <a:lnTo>
                    <a:pt x="3884" y="10834"/>
                  </a:lnTo>
                  <a:lnTo>
                    <a:pt x="3516" y="11039"/>
                  </a:lnTo>
                  <a:lnTo>
                    <a:pt x="3169" y="11264"/>
                  </a:lnTo>
                  <a:lnTo>
                    <a:pt x="2841" y="11489"/>
                  </a:lnTo>
                  <a:lnTo>
                    <a:pt x="2514" y="11754"/>
                  </a:lnTo>
                  <a:lnTo>
                    <a:pt x="2310" y="11918"/>
                  </a:lnTo>
                  <a:lnTo>
                    <a:pt x="2106" y="12102"/>
                  </a:lnTo>
                  <a:lnTo>
                    <a:pt x="1922" y="12286"/>
                  </a:lnTo>
                  <a:lnTo>
                    <a:pt x="1758" y="12490"/>
                  </a:lnTo>
                  <a:lnTo>
                    <a:pt x="1594" y="12715"/>
                  </a:lnTo>
                  <a:lnTo>
                    <a:pt x="1431" y="12940"/>
                  </a:lnTo>
                  <a:lnTo>
                    <a:pt x="1308" y="13165"/>
                  </a:lnTo>
                  <a:lnTo>
                    <a:pt x="1186" y="13390"/>
                  </a:lnTo>
                  <a:lnTo>
                    <a:pt x="1104" y="13635"/>
                  </a:lnTo>
                  <a:lnTo>
                    <a:pt x="1022" y="13860"/>
                  </a:lnTo>
                  <a:lnTo>
                    <a:pt x="981" y="14105"/>
                  </a:lnTo>
                  <a:lnTo>
                    <a:pt x="961" y="14350"/>
                  </a:lnTo>
                  <a:lnTo>
                    <a:pt x="961" y="14596"/>
                  </a:lnTo>
                  <a:lnTo>
                    <a:pt x="1002" y="14821"/>
                  </a:lnTo>
                  <a:lnTo>
                    <a:pt x="1083" y="15066"/>
                  </a:lnTo>
                  <a:lnTo>
                    <a:pt x="1186" y="15291"/>
                  </a:lnTo>
                  <a:lnTo>
                    <a:pt x="1267" y="15393"/>
                  </a:lnTo>
                  <a:lnTo>
                    <a:pt x="1370" y="15536"/>
                  </a:lnTo>
                  <a:lnTo>
                    <a:pt x="1533" y="15720"/>
                  </a:lnTo>
                  <a:lnTo>
                    <a:pt x="1717" y="15884"/>
                  </a:lnTo>
                  <a:lnTo>
                    <a:pt x="1942" y="16006"/>
                  </a:lnTo>
                  <a:lnTo>
                    <a:pt x="2167" y="16129"/>
                  </a:lnTo>
                  <a:lnTo>
                    <a:pt x="2412" y="16211"/>
                  </a:lnTo>
                  <a:lnTo>
                    <a:pt x="2657" y="16292"/>
                  </a:lnTo>
                  <a:lnTo>
                    <a:pt x="2903" y="16333"/>
                  </a:lnTo>
                  <a:lnTo>
                    <a:pt x="3169" y="16354"/>
                  </a:lnTo>
                  <a:lnTo>
                    <a:pt x="3455" y="16333"/>
                  </a:lnTo>
                  <a:lnTo>
                    <a:pt x="3741" y="16313"/>
                  </a:lnTo>
                  <a:lnTo>
                    <a:pt x="4027" y="16252"/>
                  </a:lnTo>
                  <a:lnTo>
                    <a:pt x="4313" y="16190"/>
                  </a:lnTo>
                  <a:lnTo>
                    <a:pt x="4599" y="16108"/>
                  </a:lnTo>
                  <a:lnTo>
                    <a:pt x="4865" y="16006"/>
                  </a:lnTo>
                  <a:lnTo>
                    <a:pt x="5417" y="15781"/>
                  </a:lnTo>
                  <a:lnTo>
                    <a:pt x="6051" y="15495"/>
                  </a:lnTo>
                  <a:lnTo>
                    <a:pt x="6685" y="15168"/>
                  </a:lnTo>
                  <a:lnTo>
                    <a:pt x="7277" y="14821"/>
                  </a:lnTo>
                  <a:lnTo>
                    <a:pt x="7891" y="14432"/>
                  </a:lnTo>
                  <a:lnTo>
                    <a:pt x="8463" y="14044"/>
                  </a:lnTo>
                  <a:lnTo>
                    <a:pt x="9015" y="13615"/>
                  </a:lnTo>
                  <a:lnTo>
                    <a:pt x="9567" y="13165"/>
                  </a:lnTo>
                  <a:lnTo>
                    <a:pt x="10078" y="12695"/>
                  </a:lnTo>
                  <a:lnTo>
                    <a:pt x="10323" y="12449"/>
                  </a:lnTo>
                  <a:lnTo>
                    <a:pt x="10589" y="12245"/>
                  </a:lnTo>
                  <a:lnTo>
                    <a:pt x="10712" y="12143"/>
                  </a:lnTo>
                  <a:lnTo>
                    <a:pt x="10855" y="12061"/>
                  </a:lnTo>
                  <a:lnTo>
                    <a:pt x="10998" y="11979"/>
                  </a:lnTo>
                  <a:lnTo>
                    <a:pt x="11161" y="11918"/>
                  </a:lnTo>
                  <a:lnTo>
                    <a:pt x="11325" y="11877"/>
                  </a:lnTo>
                  <a:lnTo>
                    <a:pt x="11672" y="11877"/>
                  </a:lnTo>
                  <a:lnTo>
                    <a:pt x="11836" y="11918"/>
                  </a:lnTo>
                  <a:lnTo>
                    <a:pt x="11979" y="12000"/>
                  </a:lnTo>
                  <a:lnTo>
                    <a:pt x="12102" y="12081"/>
                  </a:lnTo>
                  <a:lnTo>
                    <a:pt x="12224" y="12204"/>
                  </a:lnTo>
                  <a:lnTo>
                    <a:pt x="12286" y="12347"/>
                  </a:lnTo>
                  <a:lnTo>
                    <a:pt x="12326" y="12449"/>
                  </a:lnTo>
                  <a:lnTo>
                    <a:pt x="12347" y="12552"/>
                  </a:lnTo>
                  <a:lnTo>
                    <a:pt x="12326" y="12633"/>
                  </a:lnTo>
                  <a:lnTo>
                    <a:pt x="12326" y="12736"/>
                  </a:lnTo>
                  <a:lnTo>
                    <a:pt x="12265" y="12919"/>
                  </a:lnTo>
                  <a:lnTo>
                    <a:pt x="12163" y="13103"/>
                  </a:lnTo>
                  <a:lnTo>
                    <a:pt x="12020" y="13267"/>
                  </a:lnTo>
                  <a:lnTo>
                    <a:pt x="11877" y="13431"/>
                  </a:lnTo>
                  <a:lnTo>
                    <a:pt x="11693" y="13574"/>
                  </a:lnTo>
                  <a:lnTo>
                    <a:pt x="11529" y="13696"/>
                  </a:lnTo>
                  <a:lnTo>
                    <a:pt x="10323" y="14575"/>
                  </a:lnTo>
                  <a:lnTo>
                    <a:pt x="9117" y="15413"/>
                  </a:lnTo>
                  <a:lnTo>
                    <a:pt x="7911" y="16272"/>
                  </a:lnTo>
                  <a:lnTo>
                    <a:pt x="6725" y="17131"/>
                  </a:lnTo>
                  <a:lnTo>
                    <a:pt x="5540" y="18010"/>
                  </a:lnTo>
                  <a:lnTo>
                    <a:pt x="4967" y="18459"/>
                  </a:lnTo>
                  <a:lnTo>
                    <a:pt x="4395" y="18929"/>
                  </a:lnTo>
                  <a:lnTo>
                    <a:pt x="3823" y="19400"/>
                  </a:lnTo>
                  <a:lnTo>
                    <a:pt x="3271" y="19870"/>
                  </a:lnTo>
                  <a:lnTo>
                    <a:pt x="2739" y="20381"/>
                  </a:lnTo>
                  <a:lnTo>
                    <a:pt x="2208" y="20892"/>
                  </a:lnTo>
                  <a:lnTo>
                    <a:pt x="1840" y="21260"/>
                  </a:lnTo>
                  <a:lnTo>
                    <a:pt x="1472" y="21669"/>
                  </a:lnTo>
                  <a:lnTo>
                    <a:pt x="1124" y="22077"/>
                  </a:lnTo>
                  <a:lnTo>
                    <a:pt x="818" y="22507"/>
                  </a:lnTo>
                  <a:lnTo>
                    <a:pt x="552" y="22956"/>
                  </a:lnTo>
                  <a:lnTo>
                    <a:pt x="429" y="23202"/>
                  </a:lnTo>
                  <a:lnTo>
                    <a:pt x="327" y="23427"/>
                  </a:lnTo>
                  <a:lnTo>
                    <a:pt x="225" y="23672"/>
                  </a:lnTo>
                  <a:lnTo>
                    <a:pt x="143" y="23917"/>
                  </a:lnTo>
                  <a:lnTo>
                    <a:pt x="82" y="24183"/>
                  </a:lnTo>
                  <a:lnTo>
                    <a:pt x="41" y="24428"/>
                  </a:lnTo>
                  <a:lnTo>
                    <a:pt x="0" y="24714"/>
                  </a:lnTo>
                  <a:lnTo>
                    <a:pt x="0" y="24980"/>
                  </a:lnTo>
                  <a:lnTo>
                    <a:pt x="20" y="25266"/>
                  </a:lnTo>
                  <a:lnTo>
                    <a:pt x="61" y="25553"/>
                  </a:lnTo>
                  <a:lnTo>
                    <a:pt x="123" y="25818"/>
                  </a:lnTo>
                  <a:lnTo>
                    <a:pt x="225" y="26084"/>
                  </a:lnTo>
                  <a:lnTo>
                    <a:pt x="327" y="26329"/>
                  </a:lnTo>
                  <a:lnTo>
                    <a:pt x="470" y="26575"/>
                  </a:lnTo>
                  <a:lnTo>
                    <a:pt x="572" y="26718"/>
                  </a:lnTo>
                  <a:lnTo>
                    <a:pt x="695" y="26902"/>
                  </a:lnTo>
                  <a:lnTo>
                    <a:pt x="859" y="27065"/>
                  </a:lnTo>
                  <a:lnTo>
                    <a:pt x="1022" y="27208"/>
                  </a:lnTo>
                  <a:lnTo>
                    <a:pt x="1186" y="27351"/>
                  </a:lnTo>
                  <a:lnTo>
                    <a:pt x="1390" y="27454"/>
                  </a:lnTo>
                  <a:lnTo>
                    <a:pt x="1574" y="27556"/>
                  </a:lnTo>
                  <a:lnTo>
                    <a:pt x="1799" y="27638"/>
                  </a:lnTo>
                  <a:lnTo>
                    <a:pt x="2003" y="27679"/>
                  </a:lnTo>
                  <a:lnTo>
                    <a:pt x="2208" y="27699"/>
                  </a:lnTo>
                  <a:lnTo>
                    <a:pt x="2412" y="27699"/>
                  </a:lnTo>
                  <a:lnTo>
                    <a:pt x="2617" y="27679"/>
                  </a:lnTo>
                  <a:lnTo>
                    <a:pt x="2821" y="27658"/>
                  </a:lnTo>
                  <a:lnTo>
                    <a:pt x="3025" y="27617"/>
                  </a:lnTo>
                  <a:lnTo>
                    <a:pt x="3209" y="27556"/>
                  </a:lnTo>
                  <a:lnTo>
                    <a:pt x="3598" y="27392"/>
                  </a:lnTo>
                  <a:lnTo>
                    <a:pt x="3966" y="27188"/>
                  </a:lnTo>
                  <a:lnTo>
                    <a:pt x="4313" y="26963"/>
                  </a:lnTo>
                  <a:lnTo>
                    <a:pt x="4661" y="26697"/>
                  </a:lnTo>
                  <a:lnTo>
                    <a:pt x="4967" y="26432"/>
                  </a:lnTo>
                  <a:lnTo>
                    <a:pt x="5642" y="25859"/>
                  </a:lnTo>
                  <a:lnTo>
                    <a:pt x="6296" y="25246"/>
                  </a:lnTo>
                  <a:lnTo>
                    <a:pt x="6930" y="24633"/>
                  </a:lnTo>
                  <a:lnTo>
                    <a:pt x="7543" y="23979"/>
                  </a:lnTo>
                  <a:lnTo>
                    <a:pt x="8136" y="23324"/>
                  </a:lnTo>
                  <a:lnTo>
                    <a:pt x="8708" y="22650"/>
                  </a:lnTo>
                  <a:lnTo>
                    <a:pt x="9260" y="21955"/>
                  </a:lnTo>
                  <a:lnTo>
                    <a:pt x="9792" y="21239"/>
                  </a:lnTo>
                  <a:lnTo>
                    <a:pt x="10303" y="20524"/>
                  </a:lnTo>
                  <a:lnTo>
                    <a:pt x="10793" y="19788"/>
                  </a:lnTo>
                  <a:lnTo>
                    <a:pt x="11263" y="19032"/>
                  </a:lnTo>
                  <a:lnTo>
                    <a:pt x="11713" y="18255"/>
                  </a:lnTo>
                  <a:lnTo>
                    <a:pt x="12122" y="17478"/>
                  </a:lnTo>
                  <a:lnTo>
                    <a:pt x="12510" y="16681"/>
                  </a:lnTo>
                  <a:lnTo>
                    <a:pt x="12899" y="15863"/>
                  </a:lnTo>
                  <a:lnTo>
                    <a:pt x="13246" y="15045"/>
                  </a:lnTo>
                  <a:lnTo>
                    <a:pt x="13369" y="14759"/>
                  </a:lnTo>
                  <a:lnTo>
                    <a:pt x="13512" y="14473"/>
                  </a:lnTo>
                  <a:lnTo>
                    <a:pt x="13594" y="14330"/>
                  </a:lnTo>
                  <a:lnTo>
                    <a:pt x="13676" y="14207"/>
                  </a:lnTo>
                  <a:lnTo>
                    <a:pt x="13778" y="14085"/>
                  </a:lnTo>
                  <a:lnTo>
                    <a:pt x="13900" y="13982"/>
                  </a:lnTo>
                  <a:lnTo>
                    <a:pt x="14044" y="13901"/>
                  </a:lnTo>
                  <a:lnTo>
                    <a:pt x="14207" y="13860"/>
                  </a:lnTo>
                  <a:lnTo>
                    <a:pt x="14350" y="13819"/>
                  </a:lnTo>
                  <a:lnTo>
                    <a:pt x="14514" y="13819"/>
                  </a:lnTo>
                  <a:lnTo>
                    <a:pt x="14677" y="13860"/>
                  </a:lnTo>
                  <a:lnTo>
                    <a:pt x="14820" y="13921"/>
                  </a:lnTo>
                  <a:lnTo>
                    <a:pt x="14923" y="14003"/>
                  </a:lnTo>
                  <a:lnTo>
                    <a:pt x="15025" y="14126"/>
                  </a:lnTo>
                  <a:lnTo>
                    <a:pt x="15066" y="14269"/>
                  </a:lnTo>
                  <a:lnTo>
                    <a:pt x="15086" y="14412"/>
                  </a:lnTo>
                  <a:lnTo>
                    <a:pt x="15066" y="14534"/>
                  </a:lnTo>
                  <a:lnTo>
                    <a:pt x="15025" y="14677"/>
                  </a:lnTo>
                  <a:lnTo>
                    <a:pt x="14984" y="14821"/>
                  </a:lnTo>
                  <a:lnTo>
                    <a:pt x="14902" y="14964"/>
                  </a:lnTo>
                  <a:lnTo>
                    <a:pt x="14759" y="15209"/>
                  </a:lnTo>
                  <a:lnTo>
                    <a:pt x="14289" y="15965"/>
                  </a:lnTo>
                  <a:lnTo>
                    <a:pt x="13839" y="16722"/>
                  </a:lnTo>
                  <a:lnTo>
                    <a:pt x="13410" y="17498"/>
                  </a:lnTo>
                  <a:lnTo>
                    <a:pt x="13001" y="18296"/>
                  </a:lnTo>
                  <a:lnTo>
                    <a:pt x="12633" y="19093"/>
                  </a:lnTo>
                  <a:lnTo>
                    <a:pt x="12286" y="19911"/>
                  </a:lnTo>
                  <a:lnTo>
                    <a:pt x="11958" y="20728"/>
                  </a:lnTo>
                  <a:lnTo>
                    <a:pt x="11652" y="21566"/>
                  </a:lnTo>
                  <a:lnTo>
                    <a:pt x="11468" y="22118"/>
                  </a:lnTo>
                  <a:lnTo>
                    <a:pt x="11386" y="22405"/>
                  </a:lnTo>
                  <a:lnTo>
                    <a:pt x="11325" y="22691"/>
                  </a:lnTo>
                  <a:lnTo>
                    <a:pt x="11263" y="22977"/>
                  </a:lnTo>
                  <a:lnTo>
                    <a:pt x="11223" y="23263"/>
                  </a:lnTo>
                  <a:lnTo>
                    <a:pt x="11223" y="23549"/>
                  </a:lnTo>
                  <a:lnTo>
                    <a:pt x="11223" y="23856"/>
                  </a:lnTo>
                  <a:lnTo>
                    <a:pt x="11263" y="24142"/>
                  </a:lnTo>
                  <a:lnTo>
                    <a:pt x="11345" y="24428"/>
                  </a:lnTo>
                  <a:lnTo>
                    <a:pt x="11447" y="24714"/>
                  </a:lnTo>
                  <a:lnTo>
                    <a:pt x="11570" y="24960"/>
                  </a:lnTo>
                  <a:lnTo>
                    <a:pt x="11734" y="25205"/>
                  </a:lnTo>
                  <a:lnTo>
                    <a:pt x="11938" y="25430"/>
                  </a:lnTo>
                  <a:lnTo>
                    <a:pt x="12163" y="25593"/>
                  </a:lnTo>
                  <a:lnTo>
                    <a:pt x="12286" y="25675"/>
                  </a:lnTo>
                  <a:lnTo>
                    <a:pt x="12408" y="25737"/>
                  </a:lnTo>
                  <a:lnTo>
                    <a:pt x="12572" y="25798"/>
                  </a:lnTo>
                  <a:lnTo>
                    <a:pt x="12756" y="25859"/>
                  </a:lnTo>
                  <a:lnTo>
                    <a:pt x="12919" y="25880"/>
                  </a:lnTo>
                  <a:lnTo>
                    <a:pt x="13308" y="25880"/>
                  </a:lnTo>
                  <a:lnTo>
                    <a:pt x="13492" y="25839"/>
                  </a:lnTo>
                  <a:lnTo>
                    <a:pt x="13676" y="25798"/>
                  </a:lnTo>
                  <a:lnTo>
                    <a:pt x="13860" y="25737"/>
                  </a:lnTo>
                  <a:lnTo>
                    <a:pt x="14044" y="25655"/>
                  </a:lnTo>
                  <a:lnTo>
                    <a:pt x="14228" y="25553"/>
                  </a:lnTo>
                  <a:lnTo>
                    <a:pt x="14391" y="25450"/>
                  </a:lnTo>
                  <a:lnTo>
                    <a:pt x="14575" y="25328"/>
                  </a:lnTo>
                  <a:lnTo>
                    <a:pt x="14739" y="25185"/>
                  </a:lnTo>
                  <a:lnTo>
                    <a:pt x="15025" y="24898"/>
                  </a:lnTo>
                  <a:lnTo>
                    <a:pt x="15311" y="24571"/>
                  </a:lnTo>
                  <a:lnTo>
                    <a:pt x="15536" y="24244"/>
                  </a:lnTo>
                  <a:lnTo>
                    <a:pt x="15740" y="23876"/>
                  </a:lnTo>
                  <a:lnTo>
                    <a:pt x="15924" y="23488"/>
                  </a:lnTo>
                  <a:lnTo>
                    <a:pt x="16088" y="23100"/>
                  </a:lnTo>
                  <a:lnTo>
                    <a:pt x="16231" y="22711"/>
                  </a:lnTo>
                  <a:lnTo>
                    <a:pt x="16353" y="22302"/>
                  </a:lnTo>
                  <a:lnTo>
                    <a:pt x="16456" y="21893"/>
                  </a:lnTo>
                  <a:lnTo>
                    <a:pt x="16537" y="21485"/>
                  </a:lnTo>
                  <a:lnTo>
                    <a:pt x="16599" y="21076"/>
                  </a:lnTo>
                  <a:lnTo>
                    <a:pt x="16660" y="20647"/>
                  </a:lnTo>
                  <a:lnTo>
                    <a:pt x="16701" y="20217"/>
                  </a:lnTo>
                  <a:lnTo>
                    <a:pt x="16783" y="19338"/>
                  </a:lnTo>
                  <a:lnTo>
                    <a:pt x="16803" y="18459"/>
                  </a:lnTo>
                  <a:lnTo>
                    <a:pt x="16844" y="17580"/>
                  </a:lnTo>
                  <a:lnTo>
                    <a:pt x="16865" y="16722"/>
                  </a:lnTo>
                  <a:lnTo>
                    <a:pt x="16926" y="15843"/>
                  </a:lnTo>
                  <a:lnTo>
                    <a:pt x="17008" y="14984"/>
                  </a:lnTo>
                  <a:lnTo>
                    <a:pt x="17069" y="14575"/>
                  </a:lnTo>
                  <a:lnTo>
                    <a:pt x="17130" y="14146"/>
                  </a:lnTo>
                  <a:lnTo>
                    <a:pt x="17212" y="13737"/>
                  </a:lnTo>
                  <a:lnTo>
                    <a:pt x="17314" y="13328"/>
                  </a:lnTo>
                  <a:lnTo>
                    <a:pt x="17437" y="12940"/>
                  </a:lnTo>
                  <a:lnTo>
                    <a:pt x="17580" y="12552"/>
                  </a:lnTo>
                  <a:lnTo>
                    <a:pt x="17723" y="12163"/>
                  </a:lnTo>
                  <a:lnTo>
                    <a:pt x="17907" y="11795"/>
                  </a:lnTo>
                  <a:lnTo>
                    <a:pt x="18132" y="11427"/>
                  </a:lnTo>
                  <a:lnTo>
                    <a:pt x="18357" y="11080"/>
                  </a:lnTo>
                  <a:lnTo>
                    <a:pt x="18500" y="10916"/>
                  </a:lnTo>
                  <a:lnTo>
                    <a:pt x="18643" y="10773"/>
                  </a:lnTo>
                  <a:lnTo>
                    <a:pt x="18807" y="10630"/>
                  </a:lnTo>
                  <a:lnTo>
                    <a:pt x="18990" y="10507"/>
                  </a:lnTo>
                  <a:lnTo>
                    <a:pt x="19174" y="10446"/>
                  </a:lnTo>
                  <a:lnTo>
                    <a:pt x="19358" y="10405"/>
                  </a:lnTo>
                  <a:lnTo>
                    <a:pt x="19542" y="10405"/>
                  </a:lnTo>
                  <a:lnTo>
                    <a:pt x="19624" y="10446"/>
                  </a:lnTo>
                  <a:lnTo>
                    <a:pt x="19726" y="10487"/>
                  </a:lnTo>
                  <a:lnTo>
                    <a:pt x="19788" y="10528"/>
                  </a:lnTo>
                  <a:lnTo>
                    <a:pt x="19869" y="10589"/>
                  </a:lnTo>
                  <a:lnTo>
                    <a:pt x="19931" y="10671"/>
                  </a:lnTo>
                  <a:lnTo>
                    <a:pt x="19972" y="10753"/>
                  </a:lnTo>
                  <a:lnTo>
                    <a:pt x="20033" y="10916"/>
                  </a:lnTo>
                  <a:lnTo>
                    <a:pt x="20074" y="11100"/>
                  </a:lnTo>
                  <a:lnTo>
                    <a:pt x="20074" y="11305"/>
                  </a:lnTo>
                  <a:lnTo>
                    <a:pt x="20053" y="11509"/>
                  </a:lnTo>
                  <a:lnTo>
                    <a:pt x="20013" y="11713"/>
                  </a:lnTo>
                  <a:lnTo>
                    <a:pt x="19972" y="11897"/>
                  </a:lnTo>
                  <a:lnTo>
                    <a:pt x="19808" y="12368"/>
                  </a:lnTo>
                  <a:lnTo>
                    <a:pt x="19645" y="12817"/>
                  </a:lnTo>
                  <a:lnTo>
                    <a:pt x="19318" y="13696"/>
                  </a:lnTo>
                  <a:lnTo>
                    <a:pt x="18970" y="14596"/>
                  </a:lnTo>
                  <a:lnTo>
                    <a:pt x="18807" y="15045"/>
                  </a:lnTo>
                  <a:lnTo>
                    <a:pt x="18663" y="15495"/>
                  </a:lnTo>
                  <a:lnTo>
                    <a:pt x="18541" y="15965"/>
                  </a:lnTo>
                  <a:lnTo>
                    <a:pt x="18439" y="16435"/>
                  </a:lnTo>
                  <a:lnTo>
                    <a:pt x="18377" y="16906"/>
                  </a:lnTo>
                  <a:lnTo>
                    <a:pt x="18336" y="17396"/>
                  </a:lnTo>
                  <a:lnTo>
                    <a:pt x="18336" y="17866"/>
                  </a:lnTo>
                  <a:lnTo>
                    <a:pt x="18398" y="18337"/>
                  </a:lnTo>
                  <a:lnTo>
                    <a:pt x="18439" y="18561"/>
                  </a:lnTo>
                  <a:lnTo>
                    <a:pt x="18500" y="18807"/>
                  </a:lnTo>
                  <a:lnTo>
                    <a:pt x="18561" y="19032"/>
                  </a:lnTo>
                  <a:lnTo>
                    <a:pt x="18663" y="19236"/>
                  </a:lnTo>
                  <a:lnTo>
                    <a:pt x="18807" y="19543"/>
                  </a:lnTo>
                  <a:lnTo>
                    <a:pt x="18970" y="19808"/>
                  </a:lnTo>
                  <a:lnTo>
                    <a:pt x="19174" y="20074"/>
                  </a:lnTo>
                  <a:lnTo>
                    <a:pt x="19399" y="20319"/>
                  </a:lnTo>
                  <a:lnTo>
                    <a:pt x="19645" y="20524"/>
                  </a:lnTo>
                  <a:lnTo>
                    <a:pt x="19910" y="20708"/>
                  </a:lnTo>
                  <a:lnTo>
                    <a:pt x="20197" y="20871"/>
                  </a:lnTo>
                  <a:lnTo>
                    <a:pt x="20503" y="20994"/>
                  </a:lnTo>
                  <a:lnTo>
                    <a:pt x="20667" y="21035"/>
                  </a:lnTo>
                  <a:lnTo>
                    <a:pt x="20912" y="21096"/>
                  </a:lnTo>
                  <a:lnTo>
                    <a:pt x="21157" y="21117"/>
                  </a:lnTo>
                  <a:lnTo>
                    <a:pt x="21423" y="21117"/>
                  </a:lnTo>
                  <a:lnTo>
                    <a:pt x="21668" y="21076"/>
                  </a:lnTo>
                  <a:lnTo>
                    <a:pt x="21852" y="21035"/>
                  </a:lnTo>
                  <a:lnTo>
                    <a:pt x="22036" y="20974"/>
                  </a:lnTo>
                  <a:lnTo>
                    <a:pt x="22200" y="20892"/>
                  </a:lnTo>
                  <a:lnTo>
                    <a:pt x="22363" y="20810"/>
                  </a:lnTo>
                  <a:lnTo>
                    <a:pt x="22527" y="20708"/>
                  </a:lnTo>
                  <a:lnTo>
                    <a:pt x="22670" y="20606"/>
                  </a:lnTo>
                  <a:lnTo>
                    <a:pt x="22956" y="20360"/>
                  </a:lnTo>
                  <a:lnTo>
                    <a:pt x="23201" y="20074"/>
                  </a:lnTo>
                  <a:lnTo>
                    <a:pt x="23426" y="19768"/>
                  </a:lnTo>
                  <a:lnTo>
                    <a:pt x="23631" y="19420"/>
                  </a:lnTo>
                  <a:lnTo>
                    <a:pt x="23794" y="19093"/>
                  </a:lnTo>
                  <a:lnTo>
                    <a:pt x="23917" y="18684"/>
                  </a:lnTo>
                  <a:lnTo>
                    <a:pt x="24040" y="18296"/>
                  </a:lnTo>
                  <a:lnTo>
                    <a:pt x="24101" y="17887"/>
                  </a:lnTo>
                  <a:lnTo>
                    <a:pt x="24142" y="17478"/>
                  </a:lnTo>
                  <a:lnTo>
                    <a:pt x="24162" y="17069"/>
                  </a:lnTo>
                  <a:lnTo>
                    <a:pt x="24162" y="16660"/>
                  </a:lnTo>
                  <a:lnTo>
                    <a:pt x="24142" y="16252"/>
                  </a:lnTo>
                  <a:lnTo>
                    <a:pt x="24101" y="15822"/>
                  </a:lnTo>
                  <a:lnTo>
                    <a:pt x="24019" y="15413"/>
                  </a:lnTo>
                  <a:lnTo>
                    <a:pt x="23937" y="14984"/>
                  </a:lnTo>
                  <a:lnTo>
                    <a:pt x="23753" y="14166"/>
                  </a:lnTo>
                  <a:lnTo>
                    <a:pt x="23508" y="13328"/>
                  </a:lnTo>
                  <a:lnTo>
                    <a:pt x="23263" y="12531"/>
                  </a:lnTo>
                  <a:lnTo>
                    <a:pt x="23018" y="11713"/>
                  </a:lnTo>
                  <a:lnTo>
                    <a:pt x="22793" y="10875"/>
                  </a:lnTo>
                  <a:lnTo>
                    <a:pt x="22690" y="10466"/>
                  </a:lnTo>
                  <a:lnTo>
                    <a:pt x="22588" y="10058"/>
                  </a:lnTo>
                  <a:lnTo>
                    <a:pt x="22506" y="9628"/>
                  </a:lnTo>
                  <a:lnTo>
                    <a:pt x="22466" y="9219"/>
                  </a:lnTo>
                  <a:lnTo>
                    <a:pt x="22425" y="8790"/>
                  </a:lnTo>
                  <a:lnTo>
                    <a:pt x="22384" y="8381"/>
                  </a:lnTo>
                  <a:lnTo>
                    <a:pt x="22404" y="7973"/>
                  </a:lnTo>
                  <a:lnTo>
                    <a:pt x="22425" y="7564"/>
                  </a:lnTo>
                  <a:lnTo>
                    <a:pt x="22466" y="7155"/>
                  </a:lnTo>
                  <a:lnTo>
                    <a:pt x="22568" y="6746"/>
                  </a:lnTo>
                  <a:lnTo>
                    <a:pt x="22670" y="6358"/>
                  </a:lnTo>
                  <a:lnTo>
                    <a:pt x="22813" y="5969"/>
                  </a:lnTo>
                  <a:lnTo>
                    <a:pt x="22997" y="5581"/>
                  </a:lnTo>
                  <a:lnTo>
                    <a:pt x="23222" y="5213"/>
                  </a:lnTo>
                  <a:lnTo>
                    <a:pt x="23467" y="4865"/>
                  </a:lnTo>
                  <a:lnTo>
                    <a:pt x="23713" y="4518"/>
                  </a:lnTo>
                  <a:lnTo>
                    <a:pt x="23978" y="4191"/>
                  </a:lnTo>
                  <a:lnTo>
                    <a:pt x="24264" y="3864"/>
                  </a:lnTo>
                  <a:lnTo>
                    <a:pt x="24837" y="3250"/>
                  </a:lnTo>
                  <a:lnTo>
                    <a:pt x="25062" y="3026"/>
                  </a:lnTo>
                  <a:lnTo>
                    <a:pt x="25327" y="2780"/>
                  </a:lnTo>
                  <a:lnTo>
                    <a:pt x="25593" y="2515"/>
                  </a:lnTo>
                  <a:lnTo>
                    <a:pt x="25859" y="2228"/>
                  </a:lnTo>
                  <a:lnTo>
                    <a:pt x="26084" y="1942"/>
                  </a:lnTo>
                  <a:lnTo>
                    <a:pt x="26186" y="1779"/>
                  </a:lnTo>
                  <a:lnTo>
                    <a:pt x="26268" y="1636"/>
                  </a:lnTo>
                  <a:lnTo>
                    <a:pt x="26350" y="1472"/>
                  </a:lnTo>
                  <a:lnTo>
                    <a:pt x="26390" y="1308"/>
                  </a:lnTo>
                  <a:lnTo>
                    <a:pt x="26411" y="1165"/>
                  </a:lnTo>
                  <a:lnTo>
                    <a:pt x="26390" y="1002"/>
                  </a:lnTo>
                  <a:lnTo>
                    <a:pt x="26370" y="879"/>
                  </a:lnTo>
                  <a:lnTo>
                    <a:pt x="26329" y="777"/>
                  </a:lnTo>
                  <a:lnTo>
                    <a:pt x="26288" y="675"/>
                  </a:lnTo>
                  <a:lnTo>
                    <a:pt x="26227" y="573"/>
                  </a:lnTo>
                  <a:lnTo>
                    <a:pt x="26063" y="368"/>
                  </a:lnTo>
                  <a:lnTo>
                    <a:pt x="25859" y="205"/>
                  </a:lnTo>
                  <a:lnTo>
                    <a:pt x="25716" y="123"/>
                  </a:lnTo>
                  <a:lnTo>
                    <a:pt x="25552" y="41"/>
                  </a:lnTo>
                  <a:lnTo>
                    <a:pt x="25409"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8"/>
            <p:cNvSpPr/>
            <p:nvPr/>
          </p:nvSpPr>
          <p:spPr>
            <a:xfrm>
              <a:off x="5396025" y="4726125"/>
              <a:ext cx="634725" cy="664900"/>
            </a:xfrm>
            <a:custGeom>
              <a:avLst/>
              <a:gdLst/>
              <a:ahLst/>
              <a:cxnLst/>
              <a:rect l="l" t="t" r="r" b="b"/>
              <a:pathLst>
                <a:path w="25389" h="26596" extrusionOk="0">
                  <a:moveTo>
                    <a:pt x="25246" y="1"/>
                  </a:moveTo>
                  <a:lnTo>
                    <a:pt x="23079" y="2495"/>
                  </a:lnTo>
                  <a:lnTo>
                    <a:pt x="20892" y="4968"/>
                  </a:lnTo>
                  <a:lnTo>
                    <a:pt x="20851" y="4948"/>
                  </a:lnTo>
                  <a:lnTo>
                    <a:pt x="19911" y="4764"/>
                  </a:lnTo>
                  <a:lnTo>
                    <a:pt x="18970" y="4621"/>
                  </a:lnTo>
                  <a:lnTo>
                    <a:pt x="18030" y="4519"/>
                  </a:lnTo>
                  <a:lnTo>
                    <a:pt x="17069" y="4437"/>
                  </a:lnTo>
                  <a:lnTo>
                    <a:pt x="16108" y="4416"/>
                  </a:lnTo>
                  <a:lnTo>
                    <a:pt x="15168" y="4416"/>
                  </a:lnTo>
                  <a:lnTo>
                    <a:pt x="14207" y="4457"/>
                  </a:lnTo>
                  <a:lnTo>
                    <a:pt x="13246" y="4539"/>
                  </a:lnTo>
                  <a:lnTo>
                    <a:pt x="12306" y="4662"/>
                  </a:lnTo>
                  <a:lnTo>
                    <a:pt x="11345" y="4825"/>
                  </a:lnTo>
                  <a:lnTo>
                    <a:pt x="10426" y="5009"/>
                  </a:lnTo>
                  <a:lnTo>
                    <a:pt x="9485" y="5254"/>
                  </a:lnTo>
                  <a:lnTo>
                    <a:pt x="8565" y="5520"/>
                  </a:lnTo>
                  <a:lnTo>
                    <a:pt x="7666" y="5806"/>
                  </a:lnTo>
                  <a:lnTo>
                    <a:pt x="6766" y="6154"/>
                  </a:lnTo>
                  <a:lnTo>
                    <a:pt x="5887" y="6522"/>
                  </a:lnTo>
                  <a:lnTo>
                    <a:pt x="5949" y="6685"/>
                  </a:lnTo>
                  <a:lnTo>
                    <a:pt x="6828" y="6317"/>
                  </a:lnTo>
                  <a:lnTo>
                    <a:pt x="7707" y="5970"/>
                  </a:lnTo>
                  <a:lnTo>
                    <a:pt x="8606" y="5684"/>
                  </a:lnTo>
                  <a:lnTo>
                    <a:pt x="9526" y="5418"/>
                  </a:lnTo>
                  <a:lnTo>
                    <a:pt x="10446" y="5193"/>
                  </a:lnTo>
                  <a:lnTo>
                    <a:pt x="11366" y="4989"/>
                  </a:lnTo>
                  <a:lnTo>
                    <a:pt x="12306" y="4846"/>
                  </a:lnTo>
                  <a:lnTo>
                    <a:pt x="13246" y="4723"/>
                  </a:lnTo>
                  <a:lnTo>
                    <a:pt x="14187" y="4641"/>
                  </a:lnTo>
                  <a:lnTo>
                    <a:pt x="15148" y="4600"/>
                  </a:lnTo>
                  <a:lnTo>
                    <a:pt x="16088" y="4580"/>
                  </a:lnTo>
                  <a:lnTo>
                    <a:pt x="17028" y="4621"/>
                  </a:lnTo>
                  <a:lnTo>
                    <a:pt x="17989" y="4682"/>
                  </a:lnTo>
                  <a:lnTo>
                    <a:pt x="18929" y="4784"/>
                  </a:lnTo>
                  <a:lnTo>
                    <a:pt x="19849" y="4927"/>
                  </a:lnTo>
                  <a:lnTo>
                    <a:pt x="20790" y="5111"/>
                  </a:lnTo>
                  <a:lnTo>
                    <a:pt x="19154" y="6910"/>
                  </a:lnTo>
                  <a:lnTo>
                    <a:pt x="17519" y="8709"/>
                  </a:lnTo>
                  <a:lnTo>
                    <a:pt x="17458" y="8709"/>
                  </a:lnTo>
                  <a:lnTo>
                    <a:pt x="16333" y="8852"/>
                  </a:lnTo>
                  <a:lnTo>
                    <a:pt x="15229" y="9057"/>
                  </a:lnTo>
                  <a:lnTo>
                    <a:pt x="14105" y="9281"/>
                  </a:lnTo>
                  <a:lnTo>
                    <a:pt x="13001" y="9547"/>
                  </a:lnTo>
                  <a:lnTo>
                    <a:pt x="11918" y="9833"/>
                  </a:lnTo>
                  <a:lnTo>
                    <a:pt x="10834" y="10160"/>
                  </a:lnTo>
                  <a:lnTo>
                    <a:pt x="9771" y="10528"/>
                  </a:lnTo>
                  <a:lnTo>
                    <a:pt x="8708" y="10937"/>
                  </a:lnTo>
                  <a:lnTo>
                    <a:pt x="7666" y="11367"/>
                  </a:lnTo>
                  <a:lnTo>
                    <a:pt x="6623" y="11837"/>
                  </a:lnTo>
                  <a:lnTo>
                    <a:pt x="5622" y="12327"/>
                  </a:lnTo>
                  <a:lnTo>
                    <a:pt x="4620" y="12859"/>
                  </a:lnTo>
                  <a:lnTo>
                    <a:pt x="3639" y="13411"/>
                  </a:lnTo>
                  <a:lnTo>
                    <a:pt x="2658" y="14004"/>
                  </a:lnTo>
                  <a:lnTo>
                    <a:pt x="1717" y="14617"/>
                  </a:lnTo>
                  <a:lnTo>
                    <a:pt x="797" y="15271"/>
                  </a:lnTo>
                  <a:lnTo>
                    <a:pt x="900" y="15414"/>
                  </a:lnTo>
                  <a:lnTo>
                    <a:pt x="1799" y="14780"/>
                  </a:lnTo>
                  <a:lnTo>
                    <a:pt x="2739" y="14147"/>
                  </a:lnTo>
                  <a:lnTo>
                    <a:pt x="3700" y="13574"/>
                  </a:lnTo>
                  <a:lnTo>
                    <a:pt x="4661" y="13022"/>
                  </a:lnTo>
                  <a:lnTo>
                    <a:pt x="5663" y="12491"/>
                  </a:lnTo>
                  <a:lnTo>
                    <a:pt x="6664" y="12000"/>
                  </a:lnTo>
                  <a:lnTo>
                    <a:pt x="7686" y="11551"/>
                  </a:lnTo>
                  <a:lnTo>
                    <a:pt x="8708" y="11121"/>
                  </a:lnTo>
                  <a:lnTo>
                    <a:pt x="9751" y="10712"/>
                  </a:lnTo>
                  <a:lnTo>
                    <a:pt x="10814" y="10365"/>
                  </a:lnTo>
                  <a:lnTo>
                    <a:pt x="11877" y="10038"/>
                  </a:lnTo>
                  <a:lnTo>
                    <a:pt x="12960" y="9731"/>
                  </a:lnTo>
                  <a:lnTo>
                    <a:pt x="14044" y="9465"/>
                  </a:lnTo>
                  <a:lnTo>
                    <a:pt x="15148" y="9241"/>
                  </a:lnTo>
                  <a:lnTo>
                    <a:pt x="16251" y="9057"/>
                  </a:lnTo>
                  <a:lnTo>
                    <a:pt x="17355" y="8893"/>
                  </a:lnTo>
                  <a:lnTo>
                    <a:pt x="15250" y="11162"/>
                  </a:lnTo>
                  <a:lnTo>
                    <a:pt x="13144" y="13411"/>
                  </a:lnTo>
                  <a:lnTo>
                    <a:pt x="10998" y="15639"/>
                  </a:lnTo>
                  <a:lnTo>
                    <a:pt x="8831" y="17847"/>
                  </a:lnTo>
                  <a:lnTo>
                    <a:pt x="6644" y="20034"/>
                  </a:lnTo>
                  <a:lnTo>
                    <a:pt x="4457" y="22201"/>
                  </a:lnTo>
                  <a:lnTo>
                    <a:pt x="2228" y="24327"/>
                  </a:lnTo>
                  <a:lnTo>
                    <a:pt x="0" y="26453"/>
                  </a:lnTo>
                  <a:lnTo>
                    <a:pt x="102" y="26596"/>
                  </a:lnTo>
                  <a:lnTo>
                    <a:pt x="2106" y="24695"/>
                  </a:lnTo>
                  <a:lnTo>
                    <a:pt x="4089" y="22773"/>
                  </a:lnTo>
                  <a:lnTo>
                    <a:pt x="6071" y="20852"/>
                  </a:lnTo>
                  <a:lnTo>
                    <a:pt x="8034" y="18889"/>
                  </a:lnTo>
                  <a:lnTo>
                    <a:pt x="9976" y="16927"/>
                  </a:lnTo>
                  <a:lnTo>
                    <a:pt x="11918" y="14944"/>
                  </a:lnTo>
                  <a:lnTo>
                    <a:pt x="13819" y="12941"/>
                  </a:lnTo>
                  <a:lnTo>
                    <a:pt x="15720" y="10917"/>
                  </a:lnTo>
                  <a:lnTo>
                    <a:pt x="15720" y="11878"/>
                  </a:lnTo>
                  <a:lnTo>
                    <a:pt x="15679" y="12838"/>
                  </a:lnTo>
                  <a:lnTo>
                    <a:pt x="15618" y="13799"/>
                  </a:lnTo>
                  <a:lnTo>
                    <a:pt x="15516" y="14739"/>
                  </a:lnTo>
                  <a:lnTo>
                    <a:pt x="15393" y="15700"/>
                  </a:lnTo>
                  <a:lnTo>
                    <a:pt x="15250" y="16641"/>
                  </a:lnTo>
                  <a:lnTo>
                    <a:pt x="15086" y="17581"/>
                  </a:lnTo>
                  <a:lnTo>
                    <a:pt x="14882" y="18521"/>
                  </a:lnTo>
                  <a:lnTo>
                    <a:pt x="14637" y="19462"/>
                  </a:lnTo>
                  <a:lnTo>
                    <a:pt x="14391" y="20381"/>
                  </a:lnTo>
                  <a:lnTo>
                    <a:pt x="14105" y="21301"/>
                  </a:lnTo>
                  <a:lnTo>
                    <a:pt x="13798" y="22201"/>
                  </a:lnTo>
                  <a:lnTo>
                    <a:pt x="13451" y="23100"/>
                  </a:lnTo>
                  <a:lnTo>
                    <a:pt x="13083" y="23979"/>
                  </a:lnTo>
                  <a:lnTo>
                    <a:pt x="12695" y="24858"/>
                  </a:lnTo>
                  <a:lnTo>
                    <a:pt x="12286" y="25737"/>
                  </a:lnTo>
                  <a:lnTo>
                    <a:pt x="12449" y="25758"/>
                  </a:lnTo>
                  <a:lnTo>
                    <a:pt x="12879" y="24879"/>
                  </a:lnTo>
                  <a:lnTo>
                    <a:pt x="13267" y="24000"/>
                  </a:lnTo>
                  <a:lnTo>
                    <a:pt x="13635" y="23100"/>
                  </a:lnTo>
                  <a:lnTo>
                    <a:pt x="13962" y="22201"/>
                  </a:lnTo>
                  <a:lnTo>
                    <a:pt x="14289" y="21281"/>
                  </a:lnTo>
                  <a:lnTo>
                    <a:pt x="14575" y="20361"/>
                  </a:lnTo>
                  <a:lnTo>
                    <a:pt x="14821" y="19421"/>
                  </a:lnTo>
                  <a:lnTo>
                    <a:pt x="15066" y="18501"/>
                  </a:lnTo>
                  <a:lnTo>
                    <a:pt x="15270" y="17540"/>
                  </a:lnTo>
                  <a:lnTo>
                    <a:pt x="15434" y="16600"/>
                  </a:lnTo>
                  <a:lnTo>
                    <a:pt x="15577" y="15639"/>
                  </a:lnTo>
                  <a:lnTo>
                    <a:pt x="15700" y="14678"/>
                  </a:lnTo>
                  <a:lnTo>
                    <a:pt x="15802" y="13717"/>
                  </a:lnTo>
                  <a:lnTo>
                    <a:pt x="15863" y="12757"/>
                  </a:lnTo>
                  <a:lnTo>
                    <a:pt x="15883" y="11796"/>
                  </a:lnTo>
                  <a:lnTo>
                    <a:pt x="15904" y="10815"/>
                  </a:lnTo>
                  <a:lnTo>
                    <a:pt x="15883" y="10774"/>
                  </a:lnTo>
                  <a:lnTo>
                    <a:pt x="15863" y="10753"/>
                  </a:lnTo>
                  <a:lnTo>
                    <a:pt x="17969" y="8484"/>
                  </a:lnTo>
                  <a:lnTo>
                    <a:pt x="20054" y="6195"/>
                  </a:lnTo>
                  <a:lnTo>
                    <a:pt x="20258" y="7094"/>
                  </a:lnTo>
                  <a:lnTo>
                    <a:pt x="20422" y="8014"/>
                  </a:lnTo>
                  <a:lnTo>
                    <a:pt x="20585" y="8914"/>
                  </a:lnTo>
                  <a:lnTo>
                    <a:pt x="20708" y="9833"/>
                  </a:lnTo>
                  <a:lnTo>
                    <a:pt x="20790" y="10753"/>
                  </a:lnTo>
                  <a:lnTo>
                    <a:pt x="20871" y="11694"/>
                  </a:lnTo>
                  <a:lnTo>
                    <a:pt x="20912" y="12614"/>
                  </a:lnTo>
                  <a:lnTo>
                    <a:pt x="20912" y="13533"/>
                  </a:lnTo>
                  <a:lnTo>
                    <a:pt x="20912" y="14453"/>
                  </a:lnTo>
                  <a:lnTo>
                    <a:pt x="20871" y="15373"/>
                  </a:lnTo>
                  <a:lnTo>
                    <a:pt x="20790" y="16313"/>
                  </a:lnTo>
                  <a:lnTo>
                    <a:pt x="20687" y="17233"/>
                  </a:lnTo>
                  <a:lnTo>
                    <a:pt x="20565" y="18133"/>
                  </a:lnTo>
                  <a:lnTo>
                    <a:pt x="20422" y="19053"/>
                  </a:lnTo>
                  <a:lnTo>
                    <a:pt x="20238" y="19973"/>
                  </a:lnTo>
                  <a:lnTo>
                    <a:pt x="20033" y="20872"/>
                  </a:lnTo>
                  <a:lnTo>
                    <a:pt x="20197" y="20913"/>
                  </a:lnTo>
                  <a:lnTo>
                    <a:pt x="20401" y="19993"/>
                  </a:lnTo>
                  <a:lnTo>
                    <a:pt x="20585" y="19073"/>
                  </a:lnTo>
                  <a:lnTo>
                    <a:pt x="20749" y="18153"/>
                  </a:lnTo>
                  <a:lnTo>
                    <a:pt x="20871" y="17213"/>
                  </a:lnTo>
                  <a:lnTo>
                    <a:pt x="20973" y="16293"/>
                  </a:lnTo>
                  <a:lnTo>
                    <a:pt x="21035" y="15353"/>
                  </a:lnTo>
                  <a:lnTo>
                    <a:pt x="21076" y="14412"/>
                  </a:lnTo>
                  <a:lnTo>
                    <a:pt x="21096" y="13472"/>
                  </a:lnTo>
                  <a:lnTo>
                    <a:pt x="21076" y="12532"/>
                  </a:lnTo>
                  <a:lnTo>
                    <a:pt x="21035" y="11612"/>
                  </a:lnTo>
                  <a:lnTo>
                    <a:pt x="20973" y="10672"/>
                  </a:lnTo>
                  <a:lnTo>
                    <a:pt x="20871" y="9731"/>
                  </a:lnTo>
                  <a:lnTo>
                    <a:pt x="20749" y="8811"/>
                  </a:lnTo>
                  <a:lnTo>
                    <a:pt x="20585" y="7871"/>
                  </a:lnTo>
                  <a:lnTo>
                    <a:pt x="20401" y="6951"/>
                  </a:lnTo>
                  <a:lnTo>
                    <a:pt x="20197" y="6031"/>
                  </a:lnTo>
                  <a:lnTo>
                    <a:pt x="22813" y="3067"/>
                  </a:lnTo>
                  <a:lnTo>
                    <a:pt x="24101" y="1575"/>
                  </a:lnTo>
                  <a:lnTo>
                    <a:pt x="25389" y="83"/>
                  </a:lnTo>
                  <a:lnTo>
                    <a:pt x="25246"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3" name="Google Shape;903;p8"/>
          <p:cNvGrpSpPr/>
          <p:nvPr/>
        </p:nvGrpSpPr>
        <p:grpSpPr>
          <a:xfrm>
            <a:off x="8033080" y="9"/>
            <a:ext cx="1127730" cy="859936"/>
            <a:chOff x="4404600" y="4814025"/>
            <a:chExt cx="641375" cy="489100"/>
          </a:xfrm>
        </p:grpSpPr>
        <p:sp>
          <p:nvSpPr>
            <p:cNvPr id="904" name="Google Shape;904;p8"/>
            <p:cNvSpPr/>
            <p:nvPr/>
          </p:nvSpPr>
          <p:spPr>
            <a:xfrm>
              <a:off x="4404600" y="5166650"/>
              <a:ext cx="202900" cy="57275"/>
            </a:xfrm>
            <a:custGeom>
              <a:avLst/>
              <a:gdLst/>
              <a:ahLst/>
              <a:cxnLst/>
              <a:rect l="l" t="t" r="r" b="b"/>
              <a:pathLst>
                <a:path w="8116" h="2291" extrusionOk="0">
                  <a:moveTo>
                    <a:pt x="3598" y="1"/>
                  </a:moveTo>
                  <a:lnTo>
                    <a:pt x="3087" y="21"/>
                  </a:lnTo>
                  <a:lnTo>
                    <a:pt x="2576" y="62"/>
                  </a:lnTo>
                  <a:lnTo>
                    <a:pt x="2085" y="123"/>
                  </a:lnTo>
                  <a:lnTo>
                    <a:pt x="1574" y="205"/>
                  </a:lnTo>
                  <a:lnTo>
                    <a:pt x="1083" y="307"/>
                  </a:lnTo>
                  <a:lnTo>
                    <a:pt x="613" y="410"/>
                  </a:lnTo>
                  <a:lnTo>
                    <a:pt x="143" y="553"/>
                  </a:lnTo>
                  <a:lnTo>
                    <a:pt x="0" y="594"/>
                  </a:lnTo>
                  <a:lnTo>
                    <a:pt x="41" y="634"/>
                  </a:lnTo>
                  <a:lnTo>
                    <a:pt x="245" y="818"/>
                  </a:lnTo>
                  <a:lnTo>
                    <a:pt x="470" y="1002"/>
                  </a:lnTo>
                  <a:lnTo>
                    <a:pt x="695" y="1166"/>
                  </a:lnTo>
                  <a:lnTo>
                    <a:pt x="920" y="1309"/>
                  </a:lnTo>
                  <a:lnTo>
                    <a:pt x="1165" y="1452"/>
                  </a:lnTo>
                  <a:lnTo>
                    <a:pt x="1390" y="1595"/>
                  </a:lnTo>
                  <a:lnTo>
                    <a:pt x="1901" y="1820"/>
                  </a:lnTo>
                  <a:lnTo>
                    <a:pt x="2412" y="2004"/>
                  </a:lnTo>
                  <a:lnTo>
                    <a:pt x="2678" y="2086"/>
                  </a:lnTo>
                  <a:lnTo>
                    <a:pt x="2944" y="2147"/>
                  </a:lnTo>
                  <a:lnTo>
                    <a:pt x="3209" y="2208"/>
                  </a:lnTo>
                  <a:lnTo>
                    <a:pt x="3496" y="2249"/>
                  </a:lnTo>
                  <a:lnTo>
                    <a:pt x="3761" y="2270"/>
                  </a:lnTo>
                  <a:lnTo>
                    <a:pt x="4048" y="2290"/>
                  </a:lnTo>
                  <a:lnTo>
                    <a:pt x="4313" y="2290"/>
                  </a:lnTo>
                  <a:lnTo>
                    <a:pt x="4579" y="2270"/>
                  </a:lnTo>
                  <a:lnTo>
                    <a:pt x="4845" y="2249"/>
                  </a:lnTo>
                  <a:lnTo>
                    <a:pt x="5111" y="2208"/>
                  </a:lnTo>
                  <a:lnTo>
                    <a:pt x="5376" y="2147"/>
                  </a:lnTo>
                  <a:lnTo>
                    <a:pt x="5642" y="2086"/>
                  </a:lnTo>
                  <a:lnTo>
                    <a:pt x="5908" y="2004"/>
                  </a:lnTo>
                  <a:lnTo>
                    <a:pt x="6153" y="1902"/>
                  </a:lnTo>
                  <a:lnTo>
                    <a:pt x="6664" y="1697"/>
                  </a:lnTo>
                  <a:lnTo>
                    <a:pt x="7134" y="1432"/>
                  </a:lnTo>
                  <a:lnTo>
                    <a:pt x="7604" y="1146"/>
                  </a:lnTo>
                  <a:lnTo>
                    <a:pt x="8034" y="818"/>
                  </a:lnTo>
                  <a:lnTo>
                    <a:pt x="8115" y="737"/>
                  </a:lnTo>
                  <a:lnTo>
                    <a:pt x="8034" y="696"/>
                  </a:lnTo>
                  <a:lnTo>
                    <a:pt x="7564" y="553"/>
                  </a:lnTo>
                  <a:lnTo>
                    <a:pt x="7093" y="410"/>
                  </a:lnTo>
                  <a:lnTo>
                    <a:pt x="6603" y="287"/>
                  </a:lnTo>
                  <a:lnTo>
                    <a:pt x="6112" y="205"/>
                  </a:lnTo>
                  <a:lnTo>
                    <a:pt x="5622" y="123"/>
                  </a:lnTo>
                  <a:lnTo>
                    <a:pt x="5111" y="62"/>
                  </a:lnTo>
                  <a:lnTo>
                    <a:pt x="4599" y="21"/>
                  </a:lnTo>
                  <a:lnTo>
                    <a:pt x="4088"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8"/>
            <p:cNvSpPr/>
            <p:nvPr/>
          </p:nvSpPr>
          <p:spPr>
            <a:xfrm>
              <a:off x="4404600" y="4814025"/>
              <a:ext cx="641375" cy="383325"/>
            </a:xfrm>
            <a:custGeom>
              <a:avLst/>
              <a:gdLst/>
              <a:ahLst/>
              <a:cxnLst/>
              <a:rect l="l" t="t" r="r" b="b"/>
              <a:pathLst>
                <a:path w="25655" h="15333" extrusionOk="0">
                  <a:moveTo>
                    <a:pt x="25593" y="1"/>
                  </a:moveTo>
                  <a:lnTo>
                    <a:pt x="25552" y="21"/>
                  </a:lnTo>
                  <a:lnTo>
                    <a:pt x="24694" y="1391"/>
                  </a:lnTo>
                  <a:lnTo>
                    <a:pt x="23835" y="2658"/>
                  </a:lnTo>
                  <a:lnTo>
                    <a:pt x="22977" y="3864"/>
                  </a:lnTo>
                  <a:lnTo>
                    <a:pt x="22118" y="4989"/>
                  </a:lnTo>
                  <a:lnTo>
                    <a:pt x="21260" y="6052"/>
                  </a:lnTo>
                  <a:lnTo>
                    <a:pt x="20401" y="7053"/>
                  </a:lnTo>
                  <a:lnTo>
                    <a:pt x="19522" y="7973"/>
                  </a:lnTo>
                  <a:lnTo>
                    <a:pt x="19093" y="8423"/>
                  </a:lnTo>
                  <a:lnTo>
                    <a:pt x="18643" y="8852"/>
                  </a:lnTo>
                  <a:lnTo>
                    <a:pt x="18071" y="9363"/>
                  </a:lnTo>
                  <a:lnTo>
                    <a:pt x="17519" y="9874"/>
                  </a:lnTo>
                  <a:lnTo>
                    <a:pt x="16946" y="10344"/>
                  </a:lnTo>
                  <a:lnTo>
                    <a:pt x="16374" y="10794"/>
                  </a:lnTo>
                  <a:lnTo>
                    <a:pt x="15781" y="11223"/>
                  </a:lnTo>
                  <a:lnTo>
                    <a:pt x="15188" y="11632"/>
                  </a:lnTo>
                  <a:lnTo>
                    <a:pt x="14596" y="12021"/>
                  </a:lnTo>
                  <a:lnTo>
                    <a:pt x="14003" y="12389"/>
                  </a:lnTo>
                  <a:lnTo>
                    <a:pt x="13389" y="12736"/>
                  </a:lnTo>
                  <a:lnTo>
                    <a:pt x="12776" y="13063"/>
                  </a:lnTo>
                  <a:lnTo>
                    <a:pt x="12163" y="13370"/>
                  </a:lnTo>
                  <a:lnTo>
                    <a:pt x="11550" y="13656"/>
                  </a:lnTo>
                  <a:lnTo>
                    <a:pt x="10936" y="13901"/>
                  </a:lnTo>
                  <a:lnTo>
                    <a:pt x="10303" y="14147"/>
                  </a:lnTo>
                  <a:lnTo>
                    <a:pt x="9689" y="14351"/>
                  </a:lnTo>
                  <a:lnTo>
                    <a:pt x="9056" y="14555"/>
                  </a:lnTo>
                  <a:lnTo>
                    <a:pt x="8545" y="14678"/>
                  </a:lnTo>
                  <a:lnTo>
                    <a:pt x="8034" y="14801"/>
                  </a:lnTo>
                  <a:lnTo>
                    <a:pt x="7523" y="14903"/>
                  </a:lnTo>
                  <a:lnTo>
                    <a:pt x="7012" y="15005"/>
                  </a:lnTo>
                  <a:lnTo>
                    <a:pt x="6501" y="15067"/>
                  </a:lnTo>
                  <a:lnTo>
                    <a:pt x="5990" y="15128"/>
                  </a:lnTo>
                  <a:lnTo>
                    <a:pt x="5499" y="15169"/>
                  </a:lnTo>
                  <a:lnTo>
                    <a:pt x="4988" y="15210"/>
                  </a:lnTo>
                  <a:lnTo>
                    <a:pt x="4497" y="15230"/>
                  </a:lnTo>
                  <a:lnTo>
                    <a:pt x="3986" y="15210"/>
                  </a:lnTo>
                  <a:lnTo>
                    <a:pt x="3496" y="15210"/>
                  </a:lnTo>
                  <a:lnTo>
                    <a:pt x="3005" y="15169"/>
                  </a:lnTo>
                  <a:lnTo>
                    <a:pt x="2514" y="15128"/>
                  </a:lnTo>
                  <a:lnTo>
                    <a:pt x="2024" y="15067"/>
                  </a:lnTo>
                  <a:lnTo>
                    <a:pt x="1554" y="14985"/>
                  </a:lnTo>
                  <a:lnTo>
                    <a:pt x="1083" y="14883"/>
                  </a:lnTo>
                  <a:lnTo>
                    <a:pt x="593" y="14780"/>
                  </a:lnTo>
                  <a:lnTo>
                    <a:pt x="143" y="14658"/>
                  </a:lnTo>
                  <a:lnTo>
                    <a:pt x="0" y="14699"/>
                  </a:lnTo>
                  <a:lnTo>
                    <a:pt x="41" y="14739"/>
                  </a:lnTo>
                  <a:lnTo>
                    <a:pt x="511" y="14862"/>
                  </a:lnTo>
                  <a:lnTo>
                    <a:pt x="1002" y="14985"/>
                  </a:lnTo>
                  <a:lnTo>
                    <a:pt x="1472" y="15067"/>
                  </a:lnTo>
                  <a:lnTo>
                    <a:pt x="1962" y="15148"/>
                  </a:lnTo>
                  <a:lnTo>
                    <a:pt x="2453" y="15210"/>
                  </a:lnTo>
                  <a:lnTo>
                    <a:pt x="2944" y="15271"/>
                  </a:lnTo>
                  <a:lnTo>
                    <a:pt x="3455" y="15312"/>
                  </a:lnTo>
                  <a:lnTo>
                    <a:pt x="3945" y="15312"/>
                  </a:lnTo>
                  <a:lnTo>
                    <a:pt x="4456" y="15332"/>
                  </a:lnTo>
                  <a:lnTo>
                    <a:pt x="4947" y="15312"/>
                  </a:lnTo>
                  <a:lnTo>
                    <a:pt x="5458" y="15291"/>
                  </a:lnTo>
                  <a:lnTo>
                    <a:pt x="5969" y="15251"/>
                  </a:lnTo>
                  <a:lnTo>
                    <a:pt x="6480" y="15189"/>
                  </a:lnTo>
                  <a:lnTo>
                    <a:pt x="6991" y="15107"/>
                  </a:lnTo>
                  <a:lnTo>
                    <a:pt x="7523" y="15026"/>
                  </a:lnTo>
                  <a:lnTo>
                    <a:pt x="8034" y="14923"/>
                  </a:lnTo>
                  <a:lnTo>
                    <a:pt x="8565" y="14801"/>
                  </a:lnTo>
                  <a:lnTo>
                    <a:pt x="9097" y="14658"/>
                  </a:lnTo>
                  <a:lnTo>
                    <a:pt x="9710" y="14453"/>
                  </a:lnTo>
                  <a:lnTo>
                    <a:pt x="10344" y="14249"/>
                  </a:lnTo>
                  <a:lnTo>
                    <a:pt x="10957" y="14004"/>
                  </a:lnTo>
                  <a:lnTo>
                    <a:pt x="11591" y="13758"/>
                  </a:lnTo>
                  <a:lnTo>
                    <a:pt x="12204" y="13472"/>
                  </a:lnTo>
                  <a:lnTo>
                    <a:pt x="12817" y="13165"/>
                  </a:lnTo>
                  <a:lnTo>
                    <a:pt x="13451" y="12838"/>
                  </a:lnTo>
                  <a:lnTo>
                    <a:pt x="14044" y="12491"/>
                  </a:lnTo>
                  <a:lnTo>
                    <a:pt x="14657" y="12102"/>
                  </a:lnTo>
                  <a:lnTo>
                    <a:pt x="15250" y="11714"/>
                  </a:lnTo>
                  <a:lnTo>
                    <a:pt x="15842" y="11305"/>
                  </a:lnTo>
                  <a:lnTo>
                    <a:pt x="16435" y="10876"/>
                  </a:lnTo>
                  <a:lnTo>
                    <a:pt x="17008" y="10426"/>
                  </a:lnTo>
                  <a:lnTo>
                    <a:pt x="17580" y="9936"/>
                  </a:lnTo>
                  <a:lnTo>
                    <a:pt x="18152" y="9445"/>
                  </a:lnTo>
                  <a:lnTo>
                    <a:pt x="18704" y="8934"/>
                  </a:lnTo>
                  <a:lnTo>
                    <a:pt x="19154" y="8505"/>
                  </a:lnTo>
                  <a:lnTo>
                    <a:pt x="19604" y="8055"/>
                  </a:lnTo>
                  <a:lnTo>
                    <a:pt x="20033" y="7585"/>
                  </a:lnTo>
                  <a:lnTo>
                    <a:pt x="20483" y="7115"/>
                  </a:lnTo>
                  <a:lnTo>
                    <a:pt x="21341" y="6133"/>
                  </a:lnTo>
                  <a:lnTo>
                    <a:pt x="22200" y="5070"/>
                  </a:lnTo>
                  <a:lnTo>
                    <a:pt x="23058" y="3926"/>
                  </a:lnTo>
                  <a:lnTo>
                    <a:pt x="23917" y="2720"/>
                  </a:lnTo>
                  <a:lnTo>
                    <a:pt x="24776" y="1452"/>
                  </a:lnTo>
                  <a:lnTo>
                    <a:pt x="25634" y="83"/>
                  </a:lnTo>
                  <a:lnTo>
                    <a:pt x="25655" y="62"/>
                  </a:lnTo>
                  <a:lnTo>
                    <a:pt x="25655" y="42"/>
                  </a:lnTo>
                  <a:lnTo>
                    <a:pt x="25634"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8"/>
            <p:cNvSpPr/>
            <p:nvPr/>
          </p:nvSpPr>
          <p:spPr>
            <a:xfrm>
              <a:off x="4485325" y="5076200"/>
              <a:ext cx="180950" cy="97625"/>
            </a:xfrm>
            <a:custGeom>
              <a:avLst/>
              <a:gdLst/>
              <a:ahLst/>
              <a:cxnLst/>
              <a:rect l="l" t="t" r="r" b="b"/>
              <a:pathLst>
                <a:path w="7238" h="3905" extrusionOk="0">
                  <a:moveTo>
                    <a:pt x="1" y="1"/>
                  </a:moveTo>
                  <a:lnTo>
                    <a:pt x="21" y="62"/>
                  </a:lnTo>
                  <a:lnTo>
                    <a:pt x="124" y="328"/>
                  </a:lnTo>
                  <a:lnTo>
                    <a:pt x="246" y="573"/>
                  </a:lnTo>
                  <a:lnTo>
                    <a:pt x="369" y="818"/>
                  </a:lnTo>
                  <a:lnTo>
                    <a:pt x="512" y="1064"/>
                  </a:lnTo>
                  <a:lnTo>
                    <a:pt x="655" y="1288"/>
                  </a:lnTo>
                  <a:lnTo>
                    <a:pt x="819" y="1513"/>
                  </a:lnTo>
                  <a:lnTo>
                    <a:pt x="1166" y="1943"/>
                  </a:lnTo>
                  <a:lnTo>
                    <a:pt x="1534" y="2331"/>
                  </a:lnTo>
                  <a:lnTo>
                    <a:pt x="1738" y="2515"/>
                  </a:lnTo>
                  <a:lnTo>
                    <a:pt x="1963" y="2699"/>
                  </a:lnTo>
                  <a:lnTo>
                    <a:pt x="2188" y="2862"/>
                  </a:lnTo>
                  <a:lnTo>
                    <a:pt x="2413" y="3006"/>
                  </a:lnTo>
                  <a:lnTo>
                    <a:pt x="2638" y="3149"/>
                  </a:lnTo>
                  <a:lnTo>
                    <a:pt x="2883" y="3292"/>
                  </a:lnTo>
                  <a:lnTo>
                    <a:pt x="3128" y="3414"/>
                  </a:lnTo>
                  <a:lnTo>
                    <a:pt x="3374" y="3517"/>
                  </a:lnTo>
                  <a:lnTo>
                    <a:pt x="3619" y="3598"/>
                  </a:lnTo>
                  <a:lnTo>
                    <a:pt x="3885" y="3680"/>
                  </a:lnTo>
                  <a:lnTo>
                    <a:pt x="4151" y="3762"/>
                  </a:lnTo>
                  <a:lnTo>
                    <a:pt x="4416" y="3803"/>
                  </a:lnTo>
                  <a:lnTo>
                    <a:pt x="4682" y="3844"/>
                  </a:lnTo>
                  <a:lnTo>
                    <a:pt x="4948" y="3885"/>
                  </a:lnTo>
                  <a:lnTo>
                    <a:pt x="5500" y="3905"/>
                  </a:lnTo>
                  <a:lnTo>
                    <a:pt x="6031" y="3885"/>
                  </a:lnTo>
                  <a:lnTo>
                    <a:pt x="6583" y="3823"/>
                  </a:lnTo>
                  <a:lnTo>
                    <a:pt x="7115" y="3701"/>
                  </a:lnTo>
                  <a:lnTo>
                    <a:pt x="7237" y="3680"/>
                  </a:lnTo>
                  <a:lnTo>
                    <a:pt x="7156" y="3619"/>
                  </a:lnTo>
                  <a:lnTo>
                    <a:pt x="6808" y="3271"/>
                  </a:lnTo>
                  <a:lnTo>
                    <a:pt x="6440" y="2944"/>
                  </a:lnTo>
                  <a:lnTo>
                    <a:pt x="6052" y="2617"/>
                  </a:lnTo>
                  <a:lnTo>
                    <a:pt x="5663" y="2310"/>
                  </a:lnTo>
                  <a:lnTo>
                    <a:pt x="5234" y="2024"/>
                  </a:lnTo>
                  <a:lnTo>
                    <a:pt x="4805" y="1759"/>
                  </a:lnTo>
                  <a:lnTo>
                    <a:pt x="4375" y="1513"/>
                  </a:lnTo>
                  <a:lnTo>
                    <a:pt x="3926" y="1268"/>
                  </a:lnTo>
                  <a:lnTo>
                    <a:pt x="3476" y="1043"/>
                  </a:lnTo>
                  <a:lnTo>
                    <a:pt x="3006" y="839"/>
                  </a:lnTo>
                  <a:lnTo>
                    <a:pt x="2536" y="655"/>
                  </a:lnTo>
                  <a:lnTo>
                    <a:pt x="2065" y="491"/>
                  </a:lnTo>
                  <a:lnTo>
                    <a:pt x="1575" y="348"/>
                  </a:lnTo>
                  <a:lnTo>
                    <a:pt x="1105" y="225"/>
                  </a:lnTo>
                  <a:lnTo>
                    <a:pt x="614" y="103"/>
                  </a:lnTo>
                  <a:lnTo>
                    <a:pt x="124" y="21"/>
                  </a:lnTo>
                  <a:lnTo>
                    <a:pt x="1"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8"/>
            <p:cNvSpPr/>
            <p:nvPr/>
          </p:nvSpPr>
          <p:spPr>
            <a:xfrm>
              <a:off x="4485325" y="5076200"/>
              <a:ext cx="180950" cy="92525"/>
            </a:xfrm>
            <a:custGeom>
              <a:avLst/>
              <a:gdLst/>
              <a:ahLst/>
              <a:cxnLst/>
              <a:rect l="l" t="t" r="r" b="b"/>
              <a:pathLst>
                <a:path w="7238" h="3701" extrusionOk="0">
                  <a:moveTo>
                    <a:pt x="1" y="1"/>
                  </a:moveTo>
                  <a:lnTo>
                    <a:pt x="21" y="62"/>
                  </a:lnTo>
                  <a:lnTo>
                    <a:pt x="389" y="389"/>
                  </a:lnTo>
                  <a:lnTo>
                    <a:pt x="757" y="696"/>
                  </a:lnTo>
                  <a:lnTo>
                    <a:pt x="1146" y="982"/>
                  </a:lnTo>
                  <a:lnTo>
                    <a:pt x="1554" y="1268"/>
                  </a:lnTo>
                  <a:lnTo>
                    <a:pt x="1963" y="1554"/>
                  </a:lnTo>
                  <a:lnTo>
                    <a:pt x="2393" y="1799"/>
                  </a:lnTo>
                  <a:lnTo>
                    <a:pt x="2822" y="2065"/>
                  </a:lnTo>
                  <a:lnTo>
                    <a:pt x="3272" y="2290"/>
                  </a:lnTo>
                  <a:lnTo>
                    <a:pt x="3721" y="2515"/>
                  </a:lnTo>
                  <a:lnTo>
                    <a:pt x="4171" y="2719"/>
                  </a:lnTo>
                  <a:lnTo>
                    <a:pt x="4641" y="2924"/>
                  </a:lnTo>
                  <a:lnTo>
                    <a:pt x="5132" y="3108"/>
                  </a:lnTo>
                  <a:lnTo>
                    <a:pt x="5622" y="3271"/>
                  </a:lnTo>
                  <a:lnTo>
                    <a:pt x="6113" y="3435"/>
                  </a:lnTo>
                  <a:lnTo>
                    <a:pt x="6604" y="3578"/>
                  </a:lnTo>
                  <a:lnTo>
                    <a:pt x="7115" y="3701"/>
                  </a:lnTo>
                  <a:lnTo>
                    <a:pt x="7237" y="3680"/>
                  </a:lnTo>
                  <a:lnTo>
                    <a:pt x="7156" y="3619"/>
                  </a:lnTo>
                  <a:lnTo>
                    <a:pt x="6665" y="3476"/>
                  </a:lnTo>
                  <a:lnTo>
                    <a:pt x="6154" y="3333"/>
                  </a:lnTo>
                  <a:lnTo>
                    <a:pt x="5663" y="3189"/>
                  </a:lnTo>
                  <a:lnTo>
                    <a:pt x="5193" y="3026"/>
                  </a:lnTo>
                  <a:lnTo>
                    <a:pt x="4723" y="2842"/>
                  </a:lnTo>
                  <a:lnTo>
                    <a:pt x="4253" y="2638"/>
                  </a:lnTo>
                  <a:lnTo>
                    <a:pt x="3803" y="2433"/>
                  </a:lnTo>
                  <a:lnTo>
                    <a:pt x="3353" y="2208"/>
                  </a:lnTo>
                  <a:lnTo>
                    <a:pt x="2904" y="1983"/>
                  </a:lnTo>
                  <a:lnTo>
                    <a:pt x="2474" y="1738"/>
                  </a:lnTo>
                  <a:lnTo>
                    <a:pt x="2065" y="1493"/>
                  </a:lnTo>
                  <a:lnTo>
                    <a:pt x="1657" y="1207"/>
                  </a:lnTo>
                  <a:lnTo>
                    <a:pt x="1268" y="941"/>
                  </a:lnTo>
                  <a:lnTo>
                    <a:pt x="880" y="634"/>
                  </a:lnTo>
                  <a:lnTo>
                    <a:pt x="491" y="348"/>
                  </a:lnTo>
                  <a:lnTo>
                    <a:pt x="124" y="21"/>
                  </a:lnTo>
                  <a:lnTo>
                    <a:pt x="1"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8"/>
            <p:cNvSpPr/>
            <p:nvPr/>
          </p:nvSpPr>
          <p:spPr>
            <a:xfrm>
              <a:off x="4551250" y="5157450"/>
              <a:ext cx="141075" cy="145675"/>
            </a:xfrm>
            <a:custGeom>
              <a:avLst/>
              <a:gdLst/>
              <a:ahLst/>
              <a:cxnLst/>
              <a:rect l="l" t="t" r="r" b="b"/>
              <a:pathLst>
                <a:path w="5643" h="5827" extrusionOk="0">
                  <a:moveTo>
                    <a:pt x="5643" y="1"/>
                  </a:moveTo>
                  <a:lnTo>
                    <a:pt x="5561" y="42"/>
                  </a:lnTo>
                  <a:lnTo>
                    <a:pt x="5132" y="287"/>
                  </a:lnTo>
                  <a:lnTo>
                    <a:pt x="4702" y="532"/>
                  </a:lnTo>
                  <a:lnTo>
                    <a:pt x="4294" y="798"/>
                  </a:lnTo>
                  <a:lnTo>
                    <a:pt x="3885" y="1105"/>
                  </a:lnTo>
                  <a:lnTo>
                    <a:pt x="3496" y="1411"/>
                  </a:lnTo>
                  <a:lnTo>
                    <a:pt x="3108" y="1738"/>
                  </a:lnTo>
                  <a:lnTo>
                    <a:pt x="2720" y="2086"/>
                  </a:lnTo>
                  <a:lnTo>
                    <a:pt x="2372" y="2433"/>
                  </a:lnTo>
                  <a:lnTo>
                    <a:pt x="2025" y="2801"/>
                  </a:lnTo>
                  <a:lnTo>
                    <a:pt x="1698" y="3190"/>
                  </a:lnTo>
                  <a:lnTo>
                    <a:pt x="1370" y="3599"/>
                  </a:lnTo>
                  <a:lnTo>
                    <a:pt x="1084" y="3987"/>
                  </a:lnTo>
                  <a:lnTo>
                    <a:pt x="798" y="4416"/>
                  </a:lnTo>
                  <a:lnTo>
                    <a:pt x="532" y="4825"/>
                  </a:lnTo>
                  <a:lnTo>
                    <a:pt x="287" y="5275"/>
                  </a:lnTo>
                  <a:lnTo>
                    <a:pt x="62" y="5704"/>
                  </a:lnTo>
                  <a:lnTo>
                    <a:pt x="1" y="5827"/>
                  </a:lnTo>
                  <a:lnTo>
                    <a:pt x="62" y="5827"/>
                  </a:lnTo>
                  <a:lnTo>
                    <a:pt x="348" y="5806"/>
                  </a:lnTo>
                  <a:lnTo>
                    <a:pt x="614" y="5765"/>
                  </a:lnTo>
                  <a:lnTo>
                    <a:pt x="880" y="5704"/>
                  </a:lnTo>
                  <a:lnTo>
                    <a:pt x="1166" y="5643"/>
                  </a:lnTo>
                  <a:lnTo>
                    <a:pt x="1432" y="5581"/>
                  </a:lnTo>
                  <a:lnTo>
                    <a:pt x="1677" y="5500"/>
                  </a:lnTo>
                  <a:lnTo>
                    <a:pt x="2188" y="5295"/>
                  </a:lnTo>
                  <a:lnTo>
                    <a:pt x="2679" y="5030"/>
                  </a:lnTo>
                  <a:lnTo>
                    <a:pt x="2924" y="4886"/>
                  </a:lnTo>
                  <a:lnTo>
                    <a:pt x="3149" y="4743"/>
                  </a:lnTo>
                  <a:lnTo>
                    <a:pt x="3374" y="4580"/>
                  </a:lnTo>
                  <a:lnTo>
                    <a:pt x="3599" y="4416"/>
                  </a:lnTo>
                  <a:lnTo>
                    <a:pt x="3803" y="4232"/>
                  </a:lnTo>
                  <a:lnTo>
                    <a:pt x="3987" y="4028"/>
                  </a:lnTo>
                  <a:lnTo>
                    <a:pt x="4171" y="3844"/>
                  </a:lnTo>
                  <a:lnTo>
                    <a:pt x="4355" y="3639"/>
                  </a:lnTo>
                  <a:lnTo>
                    <a:pt x="4519" y="3415"/>
                  </a:lnTo>
                  <a:lnTo>
                    <a:pt x="4662" y="3190"/>
                  </a:lnTo>
                  <a:lnTo>
                    <a:pt x="4805" y="2965"/>
                  </a:lnTo>
                  <a:lnTo>
                    <a:pt x="4948" y="2720"/>
                  </a:lnTo>
                  <a:lnTo>
                    <a:pt x="5070" y="2474"/>
                  </a:lnTo>
                  <a:lnTo>
                    <a:pt x="5173" y="2229"/>
                  </a:lnTo>
                  <a:lnTo>
                    <a:pt x="5357" y="1718"/>
                  </a:lnTo>
                  <a:lnTo>
                    <a:pt x="5500" y="1186"/>
                  </a:lnTo>
                  <a:lnTo>
                    <a:pt x="5581" y="655"/>
                  </a:lnTo>
                  <a:lnTo>
                    <a:pt x="5643" y="123"/>
                  </a:lnTo>
                  <a:lnTo>
                    <a:pt x="5643"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8"/>
            <p:cNvSpPr/>
            <p:nvPr/>
          </p:nvSpPr>
          <p:spPr>
            <a:xfrm>
              <a:off x="4551250" y="5157450"/>
              <a:ext cx="141075" cy="145675"/>
            </a:xfrm>
            <a:custGeom>
              <a:avLst/>
              <a:gdLst/>
              <a:ahLst/>
              <a:cxnLst/>
              <a:rect l="l" t="t" r="r" b="b"/>
              <a:pathLst>
                <a:path w="5643" h="5827" extrusionOk="0">
                  <a:moveTo>
                    <a:pt x="5643" y="1"/>
                  </a:moveTo>
                  <a:lnTo>
                    <a:pt x="5561" y="42"/>
                  </a:lnTo>
                  <a:lnTo>
                    <a:pt x="5295" y="491"/>
                  </a:lnTo>
                  <a:lnTo>
                    <a:pt x="5009" y="921"/>
                  </a:lnTo>
                  <a:lnTo>
                    <a:pt x="4723" y="1330"/>
                  </a:lnTo>
                  <a:lnTo>
                    <a:pt x="4416" y="1759"/>
                  </a:lnTo>
                  <a:lnTo>
                    <a:pt x="4110" y="2147"/>
                  </a:lnTo>
                  <a:lnTo>
                    <a:pt x="3783" y="2536"/>
                  </a:lnTo>
                  <a:lnTo>
                    <a:pt x="3456" y="2904"/>
                  </a:lnTo>
                  <a:lnTo>
                    <a:pt x="3108" y="3272"/>
                  </a:lnTo>
                  <a:lnTo>
                    <a:pt x="2761" y="3619"/>
                  </a:lnTo>
                  <a:lnTo>
                    <a:pt x="2393" y="3967"/>
                  </a:lnTo>
                  <a:lnTo>
                    <a:pt x="2025" y="4273"/>
                  </a:lnTo>
                  <a:lnTo>
                    <a:pt x="1657" y="4600"/>
                  </a:lnTo>
                  <a:lnTo>
                    <a:pt x="1268" y="4886"/>
                  </a:lnTo>
                  <a:lnTo>
                    <a:pt x="880" y="5173"/>
                  </a:lnTo>
                  <a:lnTo>
                    <a:pt x="471" y="5438"/>
                  </a:lnTo>
                  <a:lnTo>
                    <a:pt x="62" y="5704"/>
                  </a:lnTo>
                  <a:lnTo>
                    <a:pt x="1" y="5827"/>
                  </a:lnTo>
                  <a:lnTo>
                    <a:pt x="62" y="5827"/>
                  </a:lnTo>
                  <a:lnTo>
                    <a:pt x="491" y="5561"/>
                  </a:lnTo>
                  <a:lnTo>
                    <a:pt x="880" y="5295"/>
                  </a:lnTo>
                  <a:lnTo>
                    <a:pt x="1289" y="5009"/>
                  </a:lnTo>
                  <a:lnTo>
                    <a:pt x="1677" y="4702"/>
                  </a:lnTo>
                  <a:lnTo>
                    <a:pt x="2065" y="4396"/>
                  </a:lnTo>
                  <a:lnTo>
                    <a:pt x="2433" y="4069"/>
                  </a:lnTo>
                  <a:lnTo>
                    <a:pt x="2801" y="3721"/>
                  </a:lnTo>
                  <a:lnTo>
                    <a:pt x="3149" y="3374"/>
                  </a:lnTo>
                  <a:lnTo>
                    <a:pt x="3496" y="3006"/>
                  </a:lnTo>
                  <a:lnTo>
                    <a:pt x="3844" y="2638"/>
                  </a:lnTo>
                  <a:lnTo>
                    <a:pt x="4171" y="2249"/>
                  </a:lnTo>
                  <a:lnTo>
                    <a:pt x="4478" y="1841"/>
                  </a:lnTo>
                  <a:lnTo>
                    <a:pt x="4784" y="1432"/>
                  </a:lnTo>
                  <a:lnTo>
                    <a:pt x="5091" y="1002"/>
                  </a:lnTo>
                  <a:lnTo>
                    <a:pt x="5377" y="573"/>
                  </a:lnTo>
                  <a:lnTo>
                    <a:pt x="5643" y="123"/>
                  </a:lnTo>
                  <a:lnTo>
                    <a:pt x="5643"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8"/>
            <p:cNvSpPr/>
            <p:nvPr/>
          </p:nvSpPr>
          <p:spPr>
            <a:xfrm>
              <a:off x="4672375" y="5096650"/>
              <a:ext cx="126775" cy="158450"/>
            </a:xfrm>
            <a:custGeom>
              <a:avLst/>
              <a:gdLst/>
              <a:ahLst/>
              <a:cxnLst/>
              <a:rect l="l" t="t" r="r" b="b"/>
              <a:pathLst>
                <a:path w="5071" h="6338" extrusionOk="0">
                  <a:moveTo>
                    <a:pt x="5070" y="0"/>
                  </a:moveTo>
                  <a:lnTo>
                    <a:pt x="4988" y="41"/>
                  </a:lnTo>
                  <a:lnTo>
                    <a:pt x="4580" y="327"/>
                  </a:lnTo>
                  <a:lnTo>
                    <a:pt x="4171" y="613"/>
                  </a:lnTo>
                  <a:lnTo>
                    <a:pt x="3782" y="920"/>
                  </a:lnTo>
                  <a:lnTo>
                    <a:pt x="3414" y="1268"/>
                  </a:lnTo>
                  <a:lnTo>
                    <a:pt x="3046" y="1615"/>
                  </a:lnTo>
                  <a:lnTo>
                    <a:pt x="2699" y="1963"/>
                  </a:lnTo>
                  <a:lnTo>
                    <a:pt x="2351" y="2351"/>
                  </a:lnTo>
                  <a:lnTo>
                    <a:pt x="2024" y="2739"/>
                  </a:lnTo>
                  <a:lnTo>
                    <a:pt x="1718" y="3148"/>
                  </a:lnTo>
                  <a:lnTo>
                    <a:pt x="1432" y="3557"/>
                  </a:lnTo>
                  <a:lnTo>
                    <a:pt x="1145" y="3966"/>
                  </a:lnTo>
                  <a:lnTo>
                    <a:pt x="900" y="4416"/>
                  </a:lnTo>
                  <a:lnTo>
                    <a:pt x="655" y="4845"/>
                  </a:lnTo>
                  <a:lnTo>
                    <a:pt x="430" y="5295"/>
                  </a:lnTo>
                  <a:lnTo>
                    <a:pt x="225" y="5744"/>
                  </a:lnTo>
                  <a:lnTo>
                    <a:pt x="41" y="6215"/>
                  </a:lnTo>
                  <a:lnTo>
                    <a:pt x="1" y="6337"/>
                  </a:lnTo>
                  <a:lnTo>
                    <a:pt x="1" y="6337"/>
                  </a:lnTo>
                  <a:lnTo>
                    <a:pt x="62" y="6317"/>
                  </a:lnTo>
                  <a:lnTo>
                    <a:pt x="348" y="6276"/>
                  </a:lnTo>
                  <a:lnTo>
                    <a:pt x="614" y="6215"/>
                  </a:lnTo>
                  <a:lnTo>
                    <a:pt x="880" y="6133"/>
                  </a:lnTo>
                  <a:lnTo>
                    <a:pt x="1125" y="6051"/>
                  </a:lnTo>
                  <a:lnTo>
                    <a:pt x="1391" y="5949"/>
                  </a:lnTo>
                  <a:lnTo>
                    <a:pt x="1636" y="5847"/>
                  </a:lnTo>
                  <a:lnTo>
                    <a:pt x="2127" y="5581"/>
                  </a:lnTo>
                  <a:lnTo>
                    <a:pt x="2597" y="5295"/>
                  </a:lnTo>
                  <a:lnTo>
                    <a:pt x="2822" y="5131"/>
                  </a:lnTo>
                  <a:lnTo>
                    <a:pt x="3026" y="4947"/>
                  </a:lnTo>
                  <a:lnTo>
                    <a:pt x="3230" y="4763"/>
                  </a:lnTo>
                  <a:lnTo>
                    <a:pt x="3435" y="4579"/>
                  </a:lnTo>
                  <a:lnTo>
                    <a:pt x="3619" y="4375"/>
                  </a:lnTo>
                  <a:lnTo>
                    <a:pt x="3803" y="4170"/>
                  </a:lnTo>
                  <a:lnTo>
                    <a:pt x="3966" y="3966"/>
                  </a:lnTo>
                  <a:lnTo>
                    <a:pt x="4130" y="3741"/>
                  </a:lnTo>
                  <a:lnTo>
                    <a:pt x="4273" y="3496"/>
                  </a:lnTo>
                  <a:lnTo>
                    <a:pt x="4396" y="3271"/>
                  </a:lnTo>
                  <a:lnTo>
                    <a:pt x="4518" y="3026"/>
                  </a:lnTo>
                  <a:lnTo>
                    <a:pt x="4620" y="2780"/>
                  </a:lnTo>
                  <a:lnTo>
                    <a:pt x="4723" y="2515"/>
                  </a:lnTo>
                  <a:lnTo>
                    <a:pt x="4804" y="2269"/>
                  </a:lnTo>
                  <a:lnTo>
                    <a:pt x="4927" y="1738"/>
                  </a:lnTo>
                  <a:lnTo>
                    <a:pt x="5029" y="1206"/>
                  </a:lnTo>
                  <a:lnTo>
                    <a:pt x="5070" y="654"/>
                  </a:lnTo>
                  <a:lnTo>
                    <a:pt x="5070" y="102"/>
                  </a:lnTo>
                  <a:lnTo>
                    <a:pt x="5070"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8"/>
            <p:cNvSpPr/>
            <p:nvPr/>
          </p:nvSpPr>
          <p:spPr>
            <a:xfrm>
              <a:off x="4672375" y="5096650"/>
              <a:ext cx="126775" cy="158450"/>
            </a:xfrm>
            <a:custGeom>
              <a:avLst/>
              <a:gdLst/>
              <a:ahLst/>
              <a:cxnLst/>
              <a:rect l="l" t="t" r="r" b="b"/>
              <a:pathLst>
                <a:path w="5071" h="6338" extrusionOk="0">
                  <a:moveTo>
                    <a:pt x="5070" y="0"/>
                  </a:moveTo>
                  <a:lnTo>
                    <a:pt x="4988" y="41"/>
                  </a:lnTo>
                  <a:lnTo>
                    <a:pt x="4764" y="511"/>
                  </a:lnTo>
                  <a:lnTo>
                    <a:pt x="4518" y="961"/>
                  </a:lnTo>
                  <a:lnTo>
                    <a:pt x="4273" y="1411"/>
                  </a:lnTo>
                  <a:lnTo>
                    <a:pt x="4007" y="1860"/>
                  </a:lnTo>
                  <a:lnTo>
                    <a:pt x="3721" y="2269"/>
                  </a:lnTo>
                  <a:lnTo>
                    <a:pt x="3435" y="2699"/>
                  </a:lnTo>
                  <a:lnTo>
                    <a:pt x="3149" y="3107"/>
                  </a:lnTo>
                  <a:lnTo>
                    <a:pt x="2842" y="3496"/>
                  </a:lnTo>
                  <a:lnTo>
                    <a:pt x="2535" y="3884"/>
                  </a:lnTo>
                  <a:lnTo>
                    <a:pt x="2208" y="4252"/>
                  </a:lnTo>
                  <a:lnTo>
                    <a:pt x="1861" y="4600"/>
                  </a:lnTo>
                  <a:lnTo>
                    <a:pt x="1513" y="4947"/>
                  </a:lnTo>
                  <a:lnTo>
                    <a:pt x="1166" y="5274"/>
                  </a:lnTo>
                  <a:lnTo>
                    <a:pt x="798" y="5601"/>
                  </a:lnTo>
                  <a:lnTo>
                    <a:pt x="430" y="5908"/>
                  </a:lnTo>
                  <a:lnTo>
                    <a:pt x="41" y="6215"/>
                  </a:lnTo>
                  <a:lnTo>
                    <a:pt x="1" y="6337"/>
                  </a:lnTo>
                  <a:lnTo>
                    <a:pt x="1" y="6337"/>
                  </a:lnTo>
                  <a:lnTo>
                    <a:pt x="62" y="6317"/>
                  </a:lnTo>
                  <a:lnTo>
                    <a:pt x="450" y="6031"/>
                  </a:lnTo>
                  <a:lnTo>
                    <a:pt x="839" y="5724"/>
                  </a:lnTo>
                  <a:lnTo>
                    <a:pt x="1207" y="5397"/>
                  </a:lnTo>
                  <a:lnTo>
                    <a:pt x="1554" y="5070"/>
                  </a:lnTo>
                  <a:lnTo>
                    <a:pt x="1902" y="4722"/>
                  </a:lnTo>
                  <a:lnTo>
                    <a:pt x="2249" y="4354"/>
                  </a:lnTo>
                  <a:lnTo>
                    <a:pt x="2576" y="3986"/>
                  </a:lnTo>
                  <a:lnTo>
                    <a:pt x="2903" y="3598"/>
                  </a:lnTo>
                  <a:lnTo>
                    <a:pt x="3210" y="3189"/>
                  </a:lnTo>
                  <a:lnTo>
                    <a:pt x="3517" y="2780"/>
                  </a:lnTo>
                  <a:lnTo>
                    <a:pt x="3803" y="2371"/>
                  </a:lnTo>
                  <a:lnTo>
                    <a:pt x="4068" y="1942"/>
                  </a:lnTo>
                  <a:lnTo>
                    <a:pt x="4334" y="1492"/>
                  </a:lnTo>
                  <a:lnTo>
                    <a:pt x="4600" y="1043"/>
                  </a:lnTo>
                  <a:lnTo>
                    <a:pt x="4845" y="573"/>
                  </a:lnTo>
                  <a:lnTo>
                    <a:pt x="5070" y="102"/>
                  </a:lnTo>
                  <a:lnTo>
                    <a:pt x="5070"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8"/>
            <p:cNvSpPr/>
            <p:nvPr/>
          </p:nvSpPr>
          <p:spPr>
            <a:xfrm>
              <a:off x="4786850" y="5022550"/>
              <a:ext cx="103775" cy="176325"/>
            </a:xfrm>
            <a:custGeom>
              <a:avLst/>
              <a:gdLst/>
              <a:ahLst/>
              <a:cxnLst/>
              <a:rect l="l" t="t" r="r" b="b"/>
              <a:pathLst>
                <a:path w="4151" h="7053" extrusionOk="0">
                  <a:moveTo>
                    <a:pt x="4007" y="0"/>
                  </a:moveTo>
                  <a:lnTo>
                    <a:pt x="3925" y="61"/>
                  </a:lnTo>
                  <a:lnTo>
                    <a:pt x="3557" y="389"/>
                  </a:lnTo>
                  <a:lnTo>
                    <a:pt x="3210" y="736"/>
                  </a:lnTo>
                  <a:lnTo>
                    <a:pt x="2883" y="1124"/>
                  </a:lnTo>
                  <a:lnTo>
                    <a:pt x="2556" y="1492"/>
                  </a:lnTo>
                  <a:lnTo>
                    <a:pt x="2249" y="1901"/>
                  </a:lnTo>
                  <a:lnTo>
                    <a:pt x="1963" y="2310"/>
                  </a:lnTo>
                  <a:lnTo>
                    <a:pt x="1697" y="2739"/>
                  </a:lnTo>
                  <a:lnTo>
                    <a:pt x="1431" y="3169"/>
                  </a:lnTo>
                  <a:lnTo>
                    <a:pt x="1186" y="3618"/>
                  </a:lnTo>
                  <a:lnTo>
                    <a:pt x="961" y="4068"/>
                  </a:lnTo>
                  <a:lnTo>
                    <a:pt x="757" y="4538"/>
                  </a:lnTo>
                  <a:lnTo>
                    <a:pt x="573" y="5008"/>
                  </a:lnTo>
                  <a:lnTo>
                    <a:pt x="409" y="5479"/>
                  </a:lnTo>
                  <a:lnTo>
                    <a:pt x="246" y="5949"/>
                  </a:lnTo>
                  <a:lnTo>
                    <a:pt x="123" y="6439"/>
                  </a:lnTo>
                  <a:lnTo>
                    <a:pt x="21" y="6910"/>
                  </a:lnTo>
                  <a:lnTo>
                    <a:pt x="1" y="7053"/>
                  </a:lnTo>
                  <a:lnTo>
                    <a:pt x="62" y="7032"/>
                  </a:lnTo>
                  <a:lnTo>
                    <a:pt x="307" y="6930"/>
                  </a:lnTo>
                  <a:lnTo>
                    <a:pt x="573" y="6828"/>
                  </a:lnTo>
                  <a:lnTo>
                    <a:pt x="818" y="6726"/>
                  </a:lnTo>
                  <a:lnTo>
                    <a:pt x="1064" y="6582"/>
                  </a:lnTo>
                  <a:lnTo>
                    <a:pt x="1309" y="6460"/>
                  </a:lnTo>
                  <a:lnTo>
                    <a:pt x="1534" y="6296"/>
                  </a:lnTo>
                  <a:lnTo>
                    <a:pt x="1983" y="5969"/>
                  </a:lnTo>
                  <a:lnTo>
                    <a:pt x="2392" y="5601"/>
                  </a:lnTo>
                  <a:lnTo>
                    <a:pt x="2576" y="5417"/>
                  </a:lnTo>
                  <a:lnTo>
                    <a:pt x="2760" y="5213"/>
                  </a:lnTo>
                  <a:lnTo>
                    <a:pt x="2944" y="4988"/>
                  </a:lnTo>
                  <a:lnTo>
                    <a:pt x="3108" y="4784"/>
                  </a:lnTo>
                  <a:lnTo>
                    <a:pt x="3271" y="4559"/>
                  </a:lnTo>
                  <a:lnTo>
                    <a:pt x="3414" y="4313"/>
                  </a:lnTo>
                  <a:lnTo>
                    <a:pt x="3537" y="4068"/>
                  </a:lnTo>
                  <a:lnTo>
                    <a:pt x="3660" y="3843"/>
                  </a:lnTo>
                  <a:lnTo>
                    <a:pt x="3762" y="3577"/>
                  </a:lnTo>
                  <a:lnTo>
                    <a:pt x="3844" y="3332"/>
                  </a:lnTo>
                  <a:lnTo>
                    <a:pt x="3925" y="3066"/>
                  </a:lnTo>
                  <a:lnTo>
                    <a:pt x="3987" y="2801"/>
                  </a:lnTo>
                  <a:lnTo>
                    <a:pt x="4048" y="2535"/>
                  </a:lnTo>
                  <a:lnTo>
                    <a:pt x="4089" y="2269"/>
                  </a:lnTo>
                  <a:lnTo>
                    <a:pt x="4150" y="1738"/>
                  </a:lnTo>
                  <a:lnTo>
                    <a:pt x="4150" y="1186"/>
                  </a:lnTo>
                  <a:lnTo>
                    <a:pt x="4109" y="654"/>
                  </a:lnTo>
                  <a:lnTo>
                    <a:pt x="4028" y="102"/>
                  </a:lnTo>
                  <a:lnTo>
                    <a:pt x="4007"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8"/>
            <p:cNvSpPr/>
            <p:nvPr/>
          </p:nvSpPr>
          <p:spPr>
            <a:xfrm>
              <a:off x="4786850" y="5022550"/>
              <a:ext cx="100700" cy="176325"/>
            </a:xfrm>
            <a:custGeom>
              <a:avLst/>
              <a:gdLst/>
              <a:ahLst/>
              <a:cxnLst/>
              <a:rect l="l" t="t" r="r" b="b"/>
              <a:pathLst>
                <a:path w="4028" h="7053" extrusionOk="0">
                  <a:moveTo>
                    <a:pt x="4007" y="0"/>
                  </a:moveTo>
                  <a:lnTo>
                    <a:pt x="3925" y="61"/>
                  </a:lnTo>
                  <a:lnTo>
                    <a:pt x="3782" y="552"/>
                  </a:lnTo>
                  <a:lnTo>
                    <a:pt x="3619" y="1043"/>
                  </a:lnTo>
                  <a:lnTo>
                    <a:pt x="3435" y="1513"/>
                  </a:lnTo>
                  <a:lnTo>
                    <a:pt x="3251" y="2003"/>
                  </a:lnTo>
                  <a:lnTo>
                    <a:pt x="3046" y="2453"/>
                  </a:lnTo>
                  <a:lnTo>
                    <a:pt x="2822" y="2923"/>
                  </a:lnTo>
                  <a:lnTo>
                    <a:pt x="2597" y="3353"/>
                  </a:lnTo>
                  <a:lnTo>
                    <a:pt x="2351" y="3802"/>
                  </a:lnTo>
                  <a:lnTo>
                    <a:pt x="2106" y="4232"/>
                  </a:lnTo>
                  <a:lnTo>
                    <a:pt x="1840" y="4640"/>
                  </a:lnTo>
                  <a:lnTo>
                    <a:pt x="1554" y="5049"/>
                  </a:lnTo>
                  <a:lnTo>
                    <a:pt x="1268" y="5438"/>
                  </a:lnTo>
                  <a:lnTo>
                    <a:pt x="982" y="5826"/>
                  </a:lnTo>
                  <a:lnTo>
                    <a:pt x="675" y="6194"/>
                  </a:lnTo>
                  <a:lnTo>
                    <a:pt x="348" y="6562"/>
                  </a:lnTo>
                  <a:lnTo>
                    <a:pt x="21" y="6910"/>
                  </a:lnTo>
                  <a:lnTo>
                    <a:pt x="1" y="7053"/>
                  </a:lnTo>
                  <a:lnTo>
                    <a:pt x="62" y="7032"/>
                  </a:lnTo>
                  <a:lnTo>
                    <a:pt x="389" y="6685"/>
                  </a:lnTo>
                  <a:lnTo>
                    <a:pt x="716" y="6317"/>
                  </a:lnTo>
                  <a:lnTo>
                    <a:pt x="1023" y="5928"/>
                  </a:lnTo>
                  <a:lnTo>
                    <a:pt x="1329" y="5540"/>
                  </a:lnTo>
                  <a:lnTo>
                    <a:pt x="1615" y="5152"/>
                  </a:lnTo>
                  <a:lnTo>
                    <a:pt x="1902" y="4743"/>
                  </a:lnTo>
                  <a:lnTo>
                    <a:pt x="2167" y="4313"/>
                  </a:lnTo>
                  <a:lnTo>
                    <a:pt x="2433" y="3884"/>
                  </a:lnTo>
                  <a:lnTo>
                    <a:pt x="2678" y="3434"/>
                  </a:lnTo>
                  <a:lnTo>
                    <a:pt x="2903" y="2985"/>
                  </a:lnTo>
                  <a:lnTo>
                    <a:pt x="3128" y="2535"/>
                  </a:lnTo>
                  <a:lnTo>
                    <a:pt x="3333" y="2065"/>
                  </a:lnTo>
                  <a:lnTo>
                    <a:pt x="3517" y="1595"/>
                  </a:lnTo>
                  <a:lnTo>
                    <a:pt x="3701" y="1104"/>
                  </a:lnTo>
                  <a:lnTo>
                    <a:pt x="3864" y="613"/>
                  </a:lnTo>
                  <a:lnTo>
                    <a:pt x="4028" y="102"/>
                  </a:lnTo>
                  <a:lnTo>
                    <a:pt x="4007"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8"/>
            <p:cNvSpPr/>
            <p:nvPr/>
          </p:nvSpPr>
          <p:spPr>
            <a:xfrm>
              <a:off x="4567625" y="5036850"/>
              <a:ext cx="180925" cy="97125"/>
            </a:xfrm>
            <a:custGeom>
              <a:avLst/>
              <a:gdLst/>
              <a:ahLst/>
              <a:cxnLst/>
              <a:rect l="l" t="t" r="r" b="b"/>
              <a:pathLst>
                <a:path w="7237" h="3885" extrusionOk="0">
                  <a:moveTo>
                    <a:pt x="0" y="1"/>
                  </a:moveTo>
                  <a:lnTo>
                    <a:pt x="20" y="62"/>
                  </a:lnTo>
                  <a:lnTo>
                    <a:pt x="123" y="307"/>
                  </a:lnTo>
                  <a:lnTo>
                    <a:pt x="245" y="552"/>
                  </a:lnTo>
                  <a:lnTo>
                    <a:pt x="368" y="798"/>
                  </a:lnTo>
                  <a:lnTo>
                    <a:pt x="511" y="1043"/>
                  </a:lnTo>
                  <a:lnTo>
                    <a:pt x="654" y="1268"/>
                  </a:lnTo>
                  <a:lnTo>
                    <a:pt x="818" y="1493"/>
                  </a:lnTo>
                  <a:lnTo>
                    <a:pt x="1165" y="1922"/>
                  </a:lnTo>
                  <a:lnTo>
                    <a:pt x="1533" y="2310"/>
                  </a:lnTo>
                  <a:lnTo>
                    <a:pt x="1738" y="2494"/>
                  </a:lnTo>
                  <a:lnTo>
                    <a:pt x="1962" y="2678"/>
                  </a:lnTo>
                  <a:lnTo>
                    <a:pt x="2187" y="2842"/>
                  </a:lnTo>
                  <a:lnTo>
                    <a:pt x="2412" y="3005"/>
                  </a:lnTo>
                  <a:lnTo>
                    <a:pt x="2637" y="3149"/>
                  </a:lnTo>
                  <a:lnTo>
                    <a:pt x="2882" y="3271"/>
                  </a:lnTo>
                  <a:lnTo>
                    <a:pt x="3128" y="3394"/>
                  </a:lnTo>
                  <a:lnTo>
                    <a:pt x="3373" y="3496"/>
                  </a:lnTo>
                  <a:lnTo>
                    <a:pt x="3639" y="3598"/>
                  </a:lnTo>
                  <a:lnTo>
                    <a:pt x="3884" y="3680"/>
                  </a:lnTo>
                  <a:lnTo>
                    <a:pt x="4150" y="3741"/>
                  </a:lnTo>
                  <a:lnTo>
                    <a:pt x="4415" y="3803"/>
                  </a:lnTo>
                  <a:lnTo>
                    <a:pt x="4681" y="3844"/>
                  </a:lnTo>
                  <a:lnTo>
                    <a:pt x="4947" y="3864"/>
                  </a:lnTo>
                  <a:lnTo>
                    <a:pt x="5499" y="3884"/>
                  </a:lnTo>
                  <a:lnTo>
                    <a:pt x="6030" y="3864"/>
                  </a:lnTo>
                  <a:lnTo>
                    <a:pt x="6582" y="3803"/>
                  </a:lnTo>
                  <a:lnTo>
                    <a:pt x="7114" y="3701"/>
                  </a:lnTo>
                  <a:lnTo>
                    <a:pt x="7236" y="3660"/>
                  </a:lnTo>
                  <a:lnTo>
                    <a:pt x="7155" y="3598"/>
                  </a:lnTo>
                  <a:lnTo>
                    <a:pt x="6807" y="3251"/>
                  </a:lnTo>
                  <a:lnTo>
                    <a:pt x="6439" y="2924"/>
                  </a:lnTo>
                  <a:lnTo>
                    <a:pt x="6051" y="2597"/>
                  </a:lnTo>
                  <a:lnTo>
                    <a:pt x="5662" y="2310"/>
                  </a:lnTo>
                  <a:lnTo>
                    <a:pt x="5233" y="2024"/>
                  </a:lnTo>
                  <a:lnTo>
                    <a:pt x="4824" y="1738"/>
                  </a:lnTo>
                  <a:lnTo>
                    <a:pt x="4375" y="1493"/>
                  </a:lnTo>
                  <a:lnTo>
                    <a:pt x="3925" y="1247"/>
                  </a:lnTo>
                  <a:lnTo>
                    <a:pt x="3475" y="1023"/>
                  </a:lnTo>
                  <a:lnTo>
                    <a:pt x="3005" y="818"/>
                  </a:lnTo>
                  <a:lnTo>
                    <a:pt x="2535" y="634"/>
                  </a:lnTo>
                  <a:lnTo>
                    <a:pt x="2065" y="471"/>
                  </a:lnTo>
                  <a:lnTo>
                    <a:pt x="1574" y="328"/>
                  </a:lnTo>
                  <a:lnTo>
                    <a:pt x="1104" y="205"/>
                  </a:lnTo>
                  <a:lnTo>
                    <a:pt x="613" y="103"/>
                  </a:lnTo>
                  <a:lnTo>
                    <a:pt x="123" y="21"/>
                  </a:lnTo>
                  <a:lnTo>
                    <a:pt x="0"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8"/>
            <p:cNvSpPr/>
            <p:nvPr/>
          </p:nvSpPr>
          <p:spPr>
            <a:xfrm>
              <a:off x="4567625" y="5036850"/>
              <a:ext cx="180925" cy="92525"/>
            </a:xfrm>
            <a:custGeom>
              <a:avLst/>
              <a:gdLst/>
              <a:ahLst/>
              <a:cxnLst/>
              <a:rect l="l" t="t" r="r" b="b"/>
              <a:pathLst>
                <a:path w="7237" h="3701" extrusionOk="0">
                  <a:moveTo>
                    <a:pt x="0" y="1"/>
                  </a:moveTo>
                  <a:lnTo>
                    <a:pt x="20" y="62"/>
                  </a:lnTo>
                  <a:lnTo>
                    <a:pt x="388" y="368"/>
                  </a:lnTo>
                  <a:lnTo>
                    <a:pt x="756" y="675"/>
                  </a:lnTo>
                  <a:lnTo>
                    <a:pt x="1165" y="982"/>
                  </a:lnTo>
                  <a:lnTo>
                    <a:pt x="1554" y="1268"/>
                  </a:lnTo>
                  <a:lnTo>
                    <a:pt x="1962" y="1534"/>
                  </a:lnTo>
                  <a:lnTo>
                    <a:pt x="2392" y="1799"/>
                  </a:lnTo>
                  <a:lnTo>
                    <a:pt x="2821" y="2045"/>
                  </a:lnTo>
                  <a:lnTo>
                    <a:pt x="3271" y="2270"/>
                  </a:lnTo>
                  <a:lnTo>
                    <a:pt x="3720" y="2494"/>
                  </a:lnTo>
                  <a:lnTo>
                    <a:pt x="4191" y="2719"/>
                  </a:lnTo>
                  <a:lnTo>
                    <a:pt x="4661" y="2903"/>
                  </a:lnTo>
                  <a:lnTo>
                    <a:pt x="5131" y="3087"/>
                  </a:lnTo>
                  <a:lnTo>
                    <a:pt x="5622" y="3271"/>
                  </a:lnTo>
                  <a:lnTo>
                    <a:pt x="6112" y="3414"/>
                  </a:lnTo>
                  <a:lnTo>
                    <a:pt x="6603" y="3557"/>
                  </a:lnTo>
                  <a:lnTo>
                    <a:pt x="7114" y="3701"/>
                  </a:lnTo>
                  <a:lnTo>
                    <a:pt x="7236" y="3660"/>
                  </a:lnTo>
                  <a:lnTo>
                    <a:pt x="7155" y="3598"/>
                  </a:lnTo>
                  <a:lnTo>
                    <a:pt x="6664" y="3476"/>
                  </a:lnTo>
                  <a:lnTo>
                    <a:pt x="6153" y="3333"/>
                  </a:lnTo>
                  <a:lnTo>
                    <a:pt x="5683" y="3169"/>
                  </a:lnTo>
                  <a:lnTo>
                    <a:pt x="5192" y="3005"/>
                  </a:lnTo>
                  <a:lnTo>
                    <a:pt x="4722" y="2822"/>
                  </a:lnTo>
                  <a:lnTo>
                    <a:pt x="4252" y="2617"/>
                  </a:lnTo>
                  <a:lnTo>
                    <a:pt x="3802" y="2413"/>
                  </a:lnTo>
                  <a:lnTo>
                    <a:pt x="3352" y="2208"/>
                  </a:lnTo>
                  <a:lnTo>
                    <a:pt x="2923" y="1963"/>
                  </a:lnTo>
                  <a:lnTo>
                    <a:pt x="2494" y="1718"/>
                  </a:lnTo>
                  <a:lnTo>
                    <a:pt x="2065" y="1472"/>
                  </a:lnTo>
                  <a:lnTo>
                    <a:pt x="1656" y="1207"/>
                  </a:lnTo>
                  <a:lnTo>
                    <a:pt x="1267" y="920"/>
                  </a:lnTo>
                  <a:lnTo>
                    <a:pt x="879" y="634"/>
                  </a:lnTo>
                  <a:lnTo>
                    <a:pt x="491" y="328"/>
                  </a:lnTo>
                  <a:lnTo>
                    <a:pt x="123" y="21"/>
                  </a:lnTo>
                  <a:lnTo>
                    <a:pt x="0"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8"/>
            <p:cNvSpPr/>
            <p:nvPr/>
          </p:nvSpPr>
          <p:spPr>
            <a:xfrm>
              <a:off x="4634050" y="4995975"/>
              <a:ext cx="183500" cy="93025"/>
            </a:xfrm>
            <a:custGeom>
              <a:avLst/>
              <a:gdLst/>
              <a:ahLst/>
              <a:cxnLst/>
              <a:rect l="l" t="t" r="r" b="b"/>
              <a:pathLst>
                <a:path w="7340" h="3721" extrusionOk="0">
                  <a:moveTo>
                    <a:pt x="0" y="0"/>
                  </a:moveTo>
                  <a:lnTo>
                    <a:pt x="21" y="61"/>
                  </a:lnTo>
                  <a:lnTo>
                    <a:pt x="144" y="327"/>
                  </a:lnTo>
                  <a:lnTo>
                    <a:pt x="266" y="573"/>
                  </a:lnTo>
                  <a:lnTo>
                    <a:pt x="389" y="797"/>
                  </a:lnTo>
                  <a:lnTo>
                    <a:pt x="532" y="1043"/>
                  </a:lnTo>
                  <a:lnTo>
                    <a:pt x="695" y="1268"/>
                  </a:lnTo>
                  <a:lnTo>
                    <a:pt x="859" y="1492"/>
                  </a:lnTo>
                  <a:lnTo>
                    <a:pt x="1227" y="1901"/>
                  </a:lnTo>
                  <a:lnTo>
                    <a:pt x="1615" y="2290"/>
                  </a:lnTo>
                  <a:lnTo>
                    <a:pt x="1840" y="2453"/>
                  </a:lnTo>
                  <a:lnTo>
                    <a:pt x="2045" y="2617"/>
                  </a:lnTo>
                  <a:lnTo>
                    <a:pt x="2269" y="2780"/>
                  </a:lnTo>
                  <a:lnTo>
                    <a:pt x="2515" y="2923"/>
                  </a:lnTo>
                  <a:lnTo>
                    <a:pt x="2740" y="3066"/>
                  </a:lnTo>
                  <a:lnTo>
                    <a:pt x="2985" y="3189"/>
                  </a:lnTo>
                  <a:lnTo>
                    <a:pt x="3230" y="3312"/>
                  </a:lnTo>
                  <a:lnTo>
                    <a:pt x="3496" y="3394"/>
                  </a:lnTo>
                  <a:lnTo>
                    <a:pt x="3741" y="3496"/>
                  </a:lnTo>
                  <a:lnTo>
                    <a:pt x="4007" y="3557"/>
                  </a:lnTo>
                  <a:lnTo>
                    <a:pt x="4273" y="3618"/>
                  </a:lnTo>
                  <a:lnTo>
                    <a:pt x="4539" y="3659"/>
                  </a:lnTo>
                  <a:lnTo>
                    <a:pt x="4804" y="3700"/>
                  </a:lnTo>
                  <a:lnTo>
                    <a:pt x="5070" y="3721"/>
                  </a:lnTo>
                  <a:lnTo>
                    <a:pt x="5622" y="3721"/>
                  </a:lnTo>
                  <a:lnTo>
                    <a:pt x="6174" y="3680"/>
                  </a:lnTo>
                  <a:lnTo>
                    <a:pt x="6705" y="3598"/>
                  </a:lnTo>
                  <a:lnTo>
                    <a:pt x="7237" y="3475"/>
                  </a:lnTo>
                  <a:lnTo>
                    <a:pt x="7339" y="3434"/>
                  </a:lnTo>
                  <a:lnTo>
                    <a:pt x="7278" y="3373"/>
                  </a:lnTo>
                  <a:lnTo>
                    <a:pt x="6910" y="3046"/>
                  </a:lnTo>
                  <a:lnTo>
                    <a:pt x="6542" y="2719"/>
                  </a:lnTo>
                  <a:lnTo>
                    <a:pt x="6133" y="2412"/>
                  </a:lnTo>
                  <a:lnTo>
                    <a:pt x="5724" y="2126"/>
                  </a:lnTo>
                  <a:lnTo>
                    <a:pt x="5315" y="1860"/>
                  </a:lnTo>
                  <a:lnTo>
                    <a:pt x="4866" y="1595"/>
                  </a:lnTo>
                  <a:lnTo>
                    <a:pt x="4436" y="1349"/>
                  </a:lnTo>
                  <a:lnTo>
                    <a:pt x="3966" y="1145"/>
                  </a:lnTo>
                  <a:lnTo>
                    <a:pt x="3516" y="920"/>
                  </a:lnTo>
                  <a:lnTo>
                    <a:pt x="3046" y="736"/>
                  </a:lnTo>
                  <a:lnTo>
                    <a:pt x="2556" y="573"/>
                  </a:lnTo>
                  <a:lnTo>
                    <a:pt x="2086" y="429"/>
                  </a:lnTo>
                  <a:lnTo>
                    <a:pt x="1595" y="286"/>
                  </a:lnTo>
                  <a:lnTo>
                    <a:pt x="1104" y="184"/>
                  </a:lnTo>
                  <a:lnTo>
                    <a:pt x="614" y="82"/>
                  </a:lnTo>
                  <a:lnTo>
                    <a:pt x="144" y="21"/>
                  </a:lnTo>
                  <a:lnTo>
                    <a:pt x="0"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8"/>
            <p:cNvSpPr/>
            <p:nvPr/>
          </p:nvSpPr>
          <p:spPr>
            <a:xfrm>
              <a:off x="4634050" y="4995975"/>
              <a:ext cx="183500" cy="86900"/>
            </a:xfrm>
            <a:custGeom>
              <a:avLst/>
              <a:gdLst/>
              <a:ahLst/>
              <a:cxnLst/>
              <a:rect l="l" t="t" r="r" b="b"/>
              <a:pathLst>
                <a:path w="7340" h="3476" extrusionOk="0">
                  <a:moveTo>
                    <a:pt x="0" y="0"/>
                  </a:moveTo>
                  <a:lnTo>
                    <a:pt x="21" y="61"/>
                  </a:lnTo>
                  <a:lnTo>
                    <a:pt x="409" y="368"/>
                  </a:lnTo>
                  <a:lnTo>
                    <a:pt x="798" y="675"/>
                  </a:lnTo>
                  <a:lnTo>
                    <a:pt x="1186" y="941"/>
                  </a:lnTo>
                  <a:lnTo>
                    <a:pt x="1595" y="1227"/>
                  </a:lnTo>
                  <a:lnTo>
                    <a:pt x="2024" y="1472"/>
                  </a:lnTo>
                  <a:lnTo>
                    <a:pt x="2453" y="1717"/>
                  </a:lnTo>
                  <a:lnTo>
                    <a:pt x="2883" y="1963"/>
                  </a:lnTo>
                  <a:lnTo>
                    <a:pt x="3353" y="2187"/>
                  </a:lnTo>
                  <a:lnTo>
                    <a:pt x="3803" y="2392"/>
                  </a:lnTo>
                  <a:lnTo>
                    <a:pt x="4273" y="2576"/>
                  </a:lnTo>
                  <a:lnTo>
                    <a:pt x="4743" y="2760"/>
                  </a:lnTo>
                  <a:lnTo>
                    <a:pt x="5234" y="2944"/>
                  </a:lnTo>
                  <a:lnTo>
                    <a:pt x="5724" y="3087"/>
                  </a:lnTo>
                  <a:lnTo>
                    <a:pt x="6215" y="3230"/>
                  </a:lnTo>
                  <a:lnTo>
                    <a:pt x="6726" y="3353"/>
                  </a:lnTo>
                  <a:lnTo>
                    <a:pt x="7237" y="3475"/>
                  </a:lnTo>
                  <a:lnTo>
                    <a:pt x="7339" y="3434"/>
                  </a:lnTo>
                  <a:lnTo>
                    <a:pt x="7278" y="3373"/>
                  </a:lnTo>
                  <a:lnTo>
                    <a:pt x="6767" y="3271"/>
                  </a:lnTo>
                  <a:lnTo>
                    <a:pt x="6276" y="3128"/>
                  </a:lnTo>
                  <a:lnTo>
                    <a:pt x="5785" y="3005"/>
                  </a:lnTo>
                  <a:lnTo>
                    <a:pt x="5295" y="2842"/>
                  </a:lnTo>
                  <a:lnTo>
                    <a:pt x="4804" y="2678"/>
                  </a:lnTo>
                  <a:lnTo>
                    <a:pt x="4334" y="2494"/>
                  </a:lnTo>
                  <a:lnTo>
                    <a:pt x="3884" y="2310"/>
                  </a:lnTo>
                  <a:lnTo>
                    <a:pt x="3435" y="2106"/>
                  </a:lnTo>
                  <a:lnTo>
                    <a:pt x="2985" y="1881"/>
                  </a:lnTo>
                  <a:lnTo>
                    <a:pt x="2535" y="1656"/>
                  </a:lnTo>
                  <a:lnTo>
                    <a:pt x="2106" y="1411"/>
                  </a:lnTo>
                  <a:lnTo>
                    <a:pt x="1697" y="1165"/>
                  </a:lnTo>
                  <a:lnTo>
                    <a:pt x="1288" y="900"/>
                  </a:lnTo>
                  <a:lnTo>
                    <a:pt x="900" y="613"/>
                  </a:lnTo>
                  <a:lnTo>
                    <a:pt x="511" y="327"/>
                  </a:lnTo>
                  <a:lnTo>
                    <a:pt x="144" y="21"/>
                  </a:lnTo>
                  <a:lnTo>
                    <a:pt x="0"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8"/>
            <p:cNvSpPr/>
            <p:nvPr/>
          </p:nvSpPr>
          <p:spPr>
            <a:xfrm>
              <a:off x="4696400" y="4959175"/>
              <a:ext cx="194225" cy="74625"/>
            </a:xfrm>
            <a:custGeom>
              <a:avLst/>
              <a:gdLst/>
              <a:ahLst/>
              <a:cxnLst/>
              <a:rect l="l" t="t" r="r" b="b"/>
              <a:pathLst>
                <a:path w="7769" h="2985" extrusionOk="0">
                  <a:moveTo>
                    <a:pt x="0" y="0"/>
                  </a:moveTo>
                  <a:lnTo>
                    <a:pt x="41" y="62"/>
                  </a:lnTo>
                  <a:lnTo>
                    <a:pt x="184" y="307"/>
                  </a:lnTo>
                  <a:lnTo>
                    <a:pt x="348" y="532"/>
                  </a:lnTo>
                  <a:lnTo>
                    <a:pt x="511" y="736"/>
                  </a:lnTo>
                  <a:lnTo>
                    <a:pt x="675" y="961"/>
                  </a:lnTo>
                  <a:lnTo>
                    <a:pt x="879" y="1166"/>
                  </a:lnTo>
                  <a:lnTo>
                    <a:pt x="1063" y="1350"/>
                  </a:lnTo>
                  <a:lnTo>
                    <a:pt x="1493" y="1717"/>
                  </a:lnTo>
                  <a:lnTo>
                    <a:pt x="1922" y="2024"/>
                  </a:lnTo>
                  <a:lnTo>
                    <a:pt x="2167" y="2188"/>
                  </a:lnTo>
                  <a:lnTo>
                    <a:pt x="2412" y="2310"/>
                  </a:lnTo>
                  <a:lnTo>
                    <a:pt x="2658" y="2433"/>
                  </a:lnTo>
                  <a:lnTo>
                    <a:pt x="2903" y="2556"/>
                  </a:lnTo>
                  <a:lnTo>
                    <a:pt x="3148" y="2658"/>
                  </a:lnTo>
                  <a:lnTo>
                    <a:pt x="3414" y="2740"/>
                  </a:lnTo>
                  <a:lnTo>
                    <a:pt x="3680" y="2821"/>
                  </a:lnTo>
                  <a:lnTo>
                    <a:pt x="3946" y="2883"/>
                  </a:lnTo>
                  <a:lnTo>
                    <a:pt x="4211" y="2924"/>
                  </a:lnTo>
                  <a:lnTo>
                    <a:pt x="4477" y="2964"/>
                  </a:lnTo>
                  <a:lnTo>
                    <a:pt x="4743" y="2985"/>
                  </a:lnTo>
                  <a:lnTo>
                    <a:pt x="5295" y="2985"/>
                  </a:lnTo>
                  <a:lnTo>
                    <a:pt x="5561" y="2964"/>
                  </a:lnTo>
                  <a:lnTo>
                    <a:pt x="6092" y="2883"/>
                  </a:lnTo>
                  <a:lnTo>
                    <a:pt x="6623" y="2780"/>
                  </a:lnTo>
                  <a:lnTo>
                    <a:pt x="7155" y="2617"/>
                  </a:lnTo>
                  <a:lnTo>
                    <a:pt x="7666" y="2413"/>
                  </a:lnTo>
                  <a:lnTo>
                    <a:pt x="7768" y="2372"/>
                  </a:lnTo>
                  <a:lnTo>
                    <a:pt x="7686" y="2310"/>
                  </a:lnTo>
                  <a:lnTo>
                    <a:pt x="7278" y="2045"/>
                  </a:lnTo>
                  <a:lnTo>
                    <a:pt x="6848" y="1779"/>
                  </a:lnTo>
                  <a:lnTo>
                    <a:pt x="6419" y="1533"/>
                  </a:lnTo>
                  <a:lnTo>
                    <a:pt x="5969" y="1309"/>
                  </a:lnTo>
                  <a:lnTo>
                    <a:pt x="5520" y="1084"/>
                  </a:lnTo>
                  <a:lnTo>
                    <a:pt x="5049" y="900"/>
                  </a:lnTo>
                  <a:lnTo>
                    <a:pt x="4579" y="716"/>
                  </a:lnTo>
                  <a:lnTo>
                    <a:pt x="4089" y="573"/>
                  </a:lnTo>
                  <a:lnTo>
                    <a:pt x="3598" y="430"/>
                  </a:lnTo>
                  <a:lnTo>
                    <a:pt x="3107" y="307"/>
                  </a:lnTo>
                  <a:lnTo>
                    <a:pt x="2617" y="205"/>
                  </a:lnTo>
                  <a:lnTo>
                    <a:pt x="2126" y="123"/>
                  </a:lnTo>
                  <a:lnTo>
                    <a:pt x="1615" y="62"/>
                  </a:lnTo>
                  <a:lnTo>
                    <a:pt x="1125" y="21"/>
                  </a:lnTo>
                  <a:lnTo>
                    <a:pt x="634"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8"/>
            <p:cNvSpPr/>
            <p:nvPr/>
          </p:nvSpPr>
          <p:spPr>
            <a:xfrm>
              <a:off x="4696400" y="4959175"/>
              <a:ext cx="194225" cy="60325"/>
            </a:xfrm>
            <a:custGeom>
              <a:avLst/>
              <a:gdLst/>
              <a:ahLst/>
              <a:cxnLst/>
              <a:rect l="l" t="t" r="r" b="b"/>
              <a:pathLst>
                <a:path w="7769" h="2413" extrusionOk="0">
                  <a:moveTo>
                    <a:pt x="0" y="0"/>
                  </a:moveTo>
                  <a:lnTo>
                    <a:pt x="41" y="62"/>
                  </a:lnTo>
                  <a:lnTo>
                    <a:pt x="450" y="307"/>
                  </a:lnTo>
                  <a:lnTo>
                    <a:pt x="879" y="552"/>
                  </a:lnTo>
                  <a:lnTo>
                    <a:pt x="1309" y="777"/>
                  </a:lnTo>
                  <a:lnTo>
                    <a:pt x="1758" y="982"/>
                  </a:lnTo>
                  <a:lnTo>
                    <a:pt x="2208" y="1186"/>
                  </a:lnTo>
                  <a:lnTo>
                    <a:pt x="2678" y="1370"/>
                  </a:lnTo>
                  <a:lnTo>
                    <a:pt x="3148" y="1533"/>
                  </a:lnTo>
                  <a:lnTo>
                    <a:pt x="3619" y="1697"/>
                  </a:lnTo>
                  <a:lnTo>
                    <a:pt x="4109" y="1840"/>
                  </a:lnTo>
                  <a:lnTo>
                    <a:pt x="4600" y="1963"/>
                  </a:lnTo>
                  <a:lnTo>
                    <a:pt x="5090" y="2065"/>
                  </a:lnTo>
                  <a:lnTo>
                    <a:pt x="5601" y="2167"/>
                  </a:lnTo>
                  <a:lnTo>
                    <a:pt x="6112" y="2249"/>
                  </a:lnTo>
                  <a:lnTo>
                    <a:pt x="6623" y="2331"/>
                  </a:lnTo>
                  <a:lnTo>
                    <a:pt x="7135" y="2372"/>
                  </a:lnTo>
                  <a:lnTo>
                    <a:pt x="7666" y="2413"/>
                  </a:lnTo>
                  <a:lnTo>
                    <a:pt x="7768" y="2372"/>
                  </a:lnTo>
                  <a:lnTo>
                    <a:pt x="7686" y="2310"/>
                  </a:lnTo>
                  <a:lnTo>
                    <a:pt x="7175" y="2269"/>
                  </a:lnTo>
                  <a:lnTo>
                    <a:pt x="6664" y="2229"/>
                  </a:lnTo>
                  <a:lnTo>
                    <a:pt x="6153" y="2147"/>
                  </a:lnTo>
                  <a:lnTo>
                    <a:pt x="5642" y="2065"/>
                  </a:lnTo>
                  <a:lnTo>
                    <a:pt x="5152" y="1983"/>
                  </a:lnTo>
                  <a:lnTo>
                    <a:pt x="4661" y="1861"/>
                  </a:lnTo>
                  <a:lnTo>
                    <a:pt x="4170" y="1738"/>
                  </a:lnTo>
                  <a:lnTo>
                    <a:pt x="3700" y="1595"/>
                  </a:lnTo>
                  <a:lnTo>
                    <a:pt x="3230" y="1452"/>
                  </a:lnTo>
                  <a:lnTo>
                    <a:pt x="2760" y="1288"/>
                  </a:lnTo>
                  <a:lnTo>
                    <a:pt x="2290" y="1104"/>
                  </a:lnTo>
                  <a:lnTo>
                    <a:pt x="1840" y="900"/>
                  </a:lnTo>
                  <a:lnTo>
                    <a:pt x="1411" y="695"/>
                  </a:lnTo>
                  <a:lnTo>
                    <a:pt x="982" y="491"/>
                  </a:lnTo>
                  <a:lnTo>
                    <a:pt x="552" y="246"/>
                  </a:lnTo>
                  <a:lnTo>
                    <a:pt x="143"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20" name="Google Shape;920;p8"/>
          <p:cNvSpPr/>
          <p:nvPr/>
        </p:nvSpPr>
        <p:spPr>
          <a:xfrm flipH="1">
            <a:off x="3881240" y="95600"/>
            <a:ext cx="1300350" cy="324025"/>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8"/>
          <p:cNvSpPr/>
          <p:nvPr/>
        </p:nvSpPr>
        <p:spPr>
          <a:xfrm flipH="1">
            <a:off x="8036597" y="1293425"/>
            <a:ext cx="812719" cy="202516"/>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8"/>
          <p:cNvSpPr/>
          <p:nvPr/>
        </p:nvSpPr>
        <p:spPr>
          <a:xfrm flipH="1">
            <a:off x="1513875" y="223998"/>
            <a:ext cx="651865" cy="162466"/>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8"/>
          <p:cNvSpPr/>
          <p:nvPr/>
        </p:nvSpPr>
        <p:spPr>
          <a:xfrm flipH="1">
            <a:off x="254100" y="1657873"/>
            <a:ext cx="651865" cy="162466"/>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PPTMON slide">
  <p:cSld name="1_PPTMON slide">
    <p:spTree>
      <p:nvGrpSpPr>
        <p:cNvPr id="1" name="Shape 59"/>
        <p:cNvGrpSpPr/>
        <p:nvPr/>
      </p:nvGrpSpPr>
      <p:grpSpPr>
        <a:xfrm>
          <a:off x="0" y="0"/>
          <a:ext cx="0" cy="0"/>
          <a:chOff x="0" y="0"/>
          <a:chExt cx="0" cy="0"/>
        </a:xfrm>
      </p:grpSpPr>
      <p:pic>
        <p:nvPicPr>
          <p:cNvPr id="60" name="Google Shape;60;p15">
            <a:hlinkClick r:id="rId2"/>
          </p:cNvPr>
          <p:cNvPicPr preferRelativeResize="0"/>
          <p:nvPr/>
        </p:nvPicPr>
        <p:blipFill rotWithShape="1">
          <a:blip r:embed="rId3">
            <a:alphaModFix/>
          </a:blip>
          <a:srcRect l="29909"/>
          <a:stretch/>
        </p:blipFill>
        <p:spPr>
          <a:xfrm>
            <a:off x="4518422" y="5297943"/>
            <a:ext cx="1299346" cy="142875"/>
          </a:xfrm>
          <a:prstGeom prst="rect">
            <a:avLst/>
          </a:prstGeom>
          <a:noFill/>
          <a:ln>
            <a:noFill/>
          </a:ln>
        </p:spPr>
      </p:pic>
      <p:sp>
        <p:nvSpPr>
          <p:cNvPr id="61" name="Google Shape;61;p15">
            <a:hlinkClick r:id="rId4"/>
          </p:cNvPr>
          <p:cNvSpPr txBox="1"/>
          <p:nvPr/>
        </p:nvSpPr>
        <p:spPr>
          <a:xfrm>
            <a:off x="3326232" y="5297943"/>
            <a:ext cx="2017973" cy="184666"/>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ko" sz="800" u="sng">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Presentation template by</a:t>
            </a:r>
            <a:endParaRPr sz="800" u="none">
              <a:solidFill>
                <a:schemeClr val="dk1"/>
              </a:solidFill>
              <a:latin typeface="Arial"/>
              <a:ea typeface="Arial"/>
              <a:cs typeface="Arial"/>
              <a:sym typeface="Arial"/>
            </a:endParaRPr>
          </a:p>
        </p:txBody>
      </p:sp>
      <p:pic>
        <p:nvPicPr>
          <p:cNvPr id="62" name="Google Shape;62;p15"/>
          <p:cNvPicPr preferRelativeResize="0"/>
          <p:nvPr/>
        </p:nvPicPr>
        <p:blipFill rotWithShape="1">
          <a:blip r:embed="rId6">
            <a:alphaModFix/>
          </a:blip>
          <a:srcRect/>
          <a:stretch/>
        </p:blipFill>
        <p:spPr>
          <a:xfrm>
            <a:off x="87873" y="101250"/>
            <a:ext cx="8968254" cy="4941000"/>
          </a:xfrm>
          <a:prstGeom prst="rect">
            <a:avLst/>
          </a:prstGeom>
          <a:noFill/>
          <a:ln>
            <a:noFill/>
          </a:ln>
          <a:effectLst>
            <a:outerShdw sx="102000" sy="102000" algn="ctr" rotWithShape="0">
              <a:srgbClr val="9A330A">
                <a:alpha val="14901"/>
              </a:srgbClr>
            </a:outerShdw>
          </a:effectLst>
        </p:spPr>
      </p:pic>
      <p:pic>
        <p:nvPicPr>
          <p:cNvPr id="63" name="Google Shape;63;p15"/>
          <p:cNvPicPr preferRelativeResize="0"/>
          <p:nvPr/>
        </p:nvPicPr>
        <p:blipFill rotWithShape="1">
          <a:blip r:embed="rId7">
            <a:alphaModFix/>
          </a:blip>
          <a:srcRect l="44250" t="-20" r="39149" b="64676"/>
          <a:stretch/>
        </p:blipFill>
        <p:spPr>
          <a:xfrm rot="5400000" flipH="1">
            <a:off x="25739" y="-25739"/>
            <a:ext cx="1517999" cy="1569477"/>
          </a:xfrm>
          <a:prstGeom prst="rect">
            <a:avLst/>
          </a:prstGeom>
          <a:noFill/>
          <a:ln>
            <a:noFill/>
          </a:ln>
          <a:effectLst>
            <a:outerShdw dist="63500" dir="2700000" sx="104999" sy="104999" algn="ctr" rotWithShape="0">
              <a:srgbClr val="9A330A">
                <a:alpha val="14901"/>
              </a:srgbClr>
            </a:outerShdw>
          </a:effectLst>
        </p:spPr>
      </p:pic>
      <p:pic>
        <p:nvPicPr>
          <p:cNvPr id="64" name="Google Shape;64;p15"/>
          <p:cNvPicPr preferRelativeResize="0"/>
          <p:nvPr/>
        </p:nvPicPr>
        <p:blipFill rotWithShape="1">
          <a:blip r:embed="rId8">
            <a:alphaModFix/>
          </a:blip>
          <a:srcRect l="76849" t="53457" r="3168"/>
          <a:stretch/>
        </p:blipFill>
        <p:spPr>
          <a:xfrm rot="10800000" flipH="1">
            <a:off x="7591424" y="3498259"/>
            <a:ext cx="1552576" cy="1645241"/>
          </a:xfrm>
          <a:prstGeom prst="rect">
            <a:avLst/>
          </a:prstGeom>
          <a:noFill/>
          <a:ln>
            <a:noFill/>
          </a:ln>
          <a:effectLst>
            <a:outerShdw sx="104999" sy="104999" algn="ctr" rotWithShape="0">
              <a:srgbClr val="9A330A">
                <a:alpha val="14901"/>
              </a:srgbClr>
            </a:outerShdw>
          </a:effectLst>
        </p:spPr>
      </p:pic>
      <p:pic>
        <p:nvPicPr>
          <p:cNvPr id="65" name="Google Shape;65;p15"/>
          <p:cNvPicPr preferRelativeResize="0"/>
          <p:nvPr/>
        </p:nvPicPr>
        <p:blipFill rotWithShape="1">
          <a:blip r:embed="rId8">
            <a:alphaModFix/>
          </a:blip>
          <a:srcRect r="79474" b="64271"/>
          <a:stretch/>
        </p:blipFill>
        <p:spPr>
          <a:xfrm flipH="1">
            <a:off x="28875" y="3613686"/>
            <a:ext cx="1876926" cy="1486501"/>
          </a:xfrm>
          <a:prstGeom prst="rect">
            <a:avLst/>
          </a:prstGeom>
          <a:noFill/>
          <a:ln>
            <a:noFill/>
          </a:ln>
          <a:effectLst>
            <a:outerShdw sx="104999" sy="104999" algn="ctr" rotWithShape="0">
              <a:srgbClr val="9A330A">
                <a:alpha val="14901"/>
              </a:srgbClr>
            </a:outerShdw>
          </a:effectLst>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035"/>
        <p:cNvGrpSpPr/>
        <p:nvPr/>
      </p:nvGrpSpPr>
      <p:grpSpPr>
        <a:xfrm>
          <a:off x="0" y="0"/>
          <a:ext cx="0" cy="0"/>
          <a:chOff x="0" y="0"/>
          <a:chExt cx="0" cy="0"/>
        </a:xfrm>
      </p:grpSpPr>
      <p:grpSp>
        <p:nvGrpSpPr>
          <p:cNvPr id="1036" name="Google Shape;1036;p11"/>
          <p:cNvGrpSpPr/>
          <p:nvPr/>
        </p:nvGrpSpPr>
        <p:grpSpPr>
          <a:xfrm flipH="1">
            <a:off x="151672" y="2808737"/>
            <a:ext cx="1660788" cy="1828704"/>
            <a:chOff x="-1381667" y="1833571"/>
            <a:chExt cx="1821639" cy="2005817"/>
          </a:xfrm>
        </p:grpSpPr>
        <p:sp>
          <p:nvSpPr>
            <p:cNvPr id="1037" name="Google Shape;1037;p11"/>
            <p:cNvSpPr/>
            <p:nvPr/>
          </p:nvSpPr>
          <p:spPr>
            <a:xfrm>
              <a:off x="-464919" y="1938067"/>
              <a:ext cx="232020" cy="1519064"/>
            </a:xfrm>
            <a:custGeom>
              <a:avLst/>
              <a:gdLst/>
              <a:ahLst/>
              <a:cxnLst/>
              <a:rect l="l" t="t" r="r" b="b"/>
              <a:pathLst>
                <a:path w="4423" h="28958" fill="none" extrusionOk="0">
                  <a:moveTo>
                    <a:pt x="1" y="1"/>
                  </a:moveTo>
                  <a:lnTo>
                    <a:pt x="4422" y="28958"/>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11"/>
            <p:cNvSpPr/>
            <p:nvPr/>
          </p:nvSpPr>
          <p:spPr>
            <a:xfrm>
              <a:off x="-458939" y="1938067"/>
              <a:ext cx="463934" cy="1519064"/>
            </a:xfrm>
            <a:custGeom>
              <a:avLst/>
              <a:gdLst/>
              <a:ahLst/>
              <a:cxnLst/>
              <a:rect l="l" t="t" r="r" b="b"/>
              <a:pathLst>
                <a:path w="8844" h="28958" fill="none" extrusionOk="0">
                  <a:moveTo>
                    <a:pt x="1" y="1"/>
                  </a:moveTo>
                  <a:lnTo>
                    <a:pt x="8843" y="28958"/>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11"/>
            <p:cNvSpPr/>
            <p:nvPr/>
          </p:nvSpPr>
          <p:spPr>
            <a:xfrm>
              <a:off x="33794" y="2275526"/>
              <a:ext cx="142422" cy="994489"/>
            </a:xfrm>
            <a:custGeom>
              <a:avLst/>
              <a:gdLst/>
              <a:ahLst/>
              <a:cxnLst/>
              <a:rect l="l" t="t" r="r" b="b"/>
              <a:pathLst>
                <a:path w="2715" h="18958" fill="none" extrusionOk="0">
                  <a:moveTo>
                    <a:pt x="1" y="0"/>
                  </a:moveTo>
                  <a:lnTo>
                    <a:pt x="2714" y="18957"/>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11"/>
            <p:cNvSpPr/>
            <p:nvPr/>
          </p:nvSpPr>
          <p:spPr>
            <a:xfrm>
              <a:off x="41768" y="1938067"/>
              <a:ext cx="331531" cy="1218430"/>
            </a:xfrm>
            <a:custGeom>
              <a:avLst/>
              <a:gdLst/>
              <a:ahLst/>
              <a:cxnLst/>
              <a:rect l="l" t="t" r="r" b="b"/>
              <a:pathLst>
                <a:path w="6320" h="23227" fill="none" extrusionOk="0">
                  <a:moveTo>
                    <a:pt x="0" y="1"/>
                  </a:moveTo>
                  <a:lnTo>
                    <a:pt x="6319" y="23227"/>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11"/>
            <p:cNvSpPr/>
            <p:nvPr/>
          </p:nvSpPr>
          <p:spPr>
            <a:xfrm>
              <a:off x="-12998" y="1833571"/>
              <a:ext cx="70713" cy="1622563"/>
            </a:xfrm>
            <a:custGeom>
              <a:avLst/>
              <a:gdLst/>
              <a:ahLst/>
              <a:cxnLst/>
              <a:rect l="l" t="t" r="r" b="b"/>
              <a:pathLst>
                <a:path w="1348" h="30931" extrusionOk="0">
                  <a:moveTo>
                    <a:pt x="893" y="0"/>
                  </a:moveTo>
                  <a:lnTo>
                    <a:pt x="1" y="30931"/>
                  </a:lnTo>
                  <a:lnTo>
                    <a:pt x="1348" y="30931"/>
                  </a:lnTo>
                  <a:lnTo>
                    <a:pt x="113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11"/>
            <p:cNvSpPr/>
            <p:nvPr/>
          </p:nvSpPr>
          <p:spPr>
            <a:xfrm>
              <a:off x="31801" y="1853453"/>
              <a:ext cx="119498" cy="62792"/>
            </a:xfrm>
            <a:custGeom>
              <a:avLst/>
              <a:gdLst/>
              <a:ahLst/>
              <a:cxnLst/>
              <a:rect l="l" t="t" r="r" b="b"/>
              <a:pathLst>
                <a:path w="2278" h="1197" extrusionOk="0">
                  <a:moveTo>
                    <a:pt x="323" y="1"/>
                  </a:moveTo>
                  <a:lnTo>
                    <a:pt x="209" y="39"/>
                  </a:lnTo>
                  <a:lnTo>
                    <a:pt x="114" y="77"/>
                  </a:lnTo>
                  <a:lnTo>
                    <a:pt x="39" y="115"/>
                  </a:lnTo>
                  <a:lnTo>
                    <a:pt x="1" y="1196"/>
                  </a:lnTo>
                  <a:lnTo>
                    <a:pt x="58" y="1139"/>
                  </a:lnTo>
                  <a:lnTo>
                    <a:pt x="133" y="1063"/>
                  </a:lnTo>
                  <a:lnTo>
                    <a:pt x="228" y="987"/>
                  </a:lnTo>
                  <a:lnTo>
                    <a:pt x="380" y="930"/>
                  </a:lnTo>
                  <a:lnTo>
                    <a:pt x="475" y="911"/>
                  </a:lnTo>
                  <a:lnTo>
                    <a:pt x="665" y="911"/>
                  </a:lnTo>
                  <a:lnTo>
                    <a:pt x="798" y="930"/>
                  </a:lnTo>
                  <a:lnTo>
                    <a:pt x="911" y="949"/>
                  </a:lnTo>
                  <a:lnTo>
                    <a:pt x="1063" y="1006"/>
                  </a:lnTo>
                  <a:lnTo>
                    <a:pt x="1196" y="1044"/>
                  </a:lnTo>
                  <a:lnTo>
                    <a:pt x="1348" y="1063"/>
                  </a:lnTo>
                  <a:lnTo>
                    <a:pt x="1462" y="1082"/>
                  </a:lnTo>
                  <a:lnTo>
                    <a:pt x="1576" y="1063"/>
                  </a:lnTo>
                  <a:lnTo>
                    <a:pt x="1689" y="1044"/>
                  </a:lnTo>
                  <a:lnTo>
                    <a:pt x="1784" y="987"/>
                  </a:lnTo>
                  <a:lnTo>
                    <a:pt x="1879" y="949"/>
                  </a:lnTo>
                  <a:lnTo>
                    <a:pt x="1955" y="893"/>
                  </a:lnTo>
                  <a:lnTo>
                    <a:pt x="2088" y="741"/>
                  </a:lnTo>
                  <a:lnTo>
                    <a:pt x="2183" y="608"/>
                  </a:lnTo>
                  <a:lnTo>
                    <a:pt x="2240" y="475"/>
                  </a:lnTo>
                  <a:lnTo>
                    <a:pt x="2278" y="380"/>
                  </a:lnTo>
                  <a:lnTo>
                    <a:pt x="2145" y="456"/>
                  </a:lnTo>
                  <a:lnTo>
                    <a:pt x="1993" y="513"/>
                  </a:lnTo>
                  <a:lnTo>
                    <a:pt x="1822" y="570"/>
                  </a:lnTo>
                  <a:lnTo>
                    <a:pt x="1614" y="608"/>
                  </a:lnTo>
                  <a:lnTo>
                    <a:pt x="1519" y="608"/>
                  </a:lnTo>
                  <a:lnTo>
                    <a:pt x="1405" y="589"/>
                  </a:lnTo>
                  <a:lnTo>
                    <a:pt x="1310" y="551"/>
                  </a:lnTo>
                  <a:lnTo>
                    <a:pt x="1196" y="494"/>
                  </a:lnTo>
                  <a:lnTo>
                    <a:pt x="1101" y="437"/>
                  </a:lnTo>
                  <a:lnTo>
                    <a:pt x="1006" y="323"/>
                  </a:lnTo>
                  <a:lnTo>
                    <a:pt x="911" y="228"/>
                  </a:lnTo>
                  <a:lnTo>
                    <a:pt x="817" y="152"/>
                  </a:lnTo>
                  <a:lnTo>
                    <a:pt x="722" y="96"/>
                  </a:lnTo>
                  <a:lnTo>
                    <a:pt x="646" y="58"/>
                  </a:lnTo>
                  <a:lnTo>
                    <a:pt x="551" y="20"/>
                  </a:lnTo>
                  <a:lnTo>
                    <a:pt x="4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11"/>
            <p:cNvSpPr/>
            <p:nvPr/>
          </p:nvSpPr>
          <p:spPr>
            <a:xfrm>
              <a:off x="-177242" y="1964925"/>
              <a:ext cx="383307" cy="237003"/>
            </a:xfrm>
            <a:custGeom>
              <a:avLst/>
              <a:gdLst/>
              <a:ahLst/>
              <a:cxnLst/>
              <a:rect l="l" t="t" r="r" b="b"/>
              <a:pathLst>
                <a:path w="7307" h="4518" extrusionOk="0">
                  <a:moveTo>
                    <a:pt x="1006" y="1"/>
                  </a:moveTo>
                  <a:lnTo>
                    <a:pt x="855" y="153"/>
                  </a:lnTo>
                  <a:lnTo>
                    <a:pt x="722" y="324"/>
                  </a:lnTo>
                  <a:lnTo>
                    <a:pt x="608" y="494"/>
                  </a:lnTo>
                  <a:lnTo>
                    <a:pt x="494" y="665"/>
                  </a:lnTo>
                  <a:lnTo>
                    <a:pt x="399" y="836"/>
                  </a:lnTo>
                  <a:lnTo>
                    <a:pt x="323" y="1026"/>
                  </a:lnTo>
                  <a:lnTo>
                    <a:pt x="190" y="1386"/>
                  </a:lnTo>
                  <a:lnTo>
                    <a:pt x="96" y="1747"/>
                  </a:lnTo>
                  <a:lnTo>
                    <a:pt x="39" y="2107"/>
                  </a:lnTo>
                  <a:lnTo>
                    <a:pt x="20" y="2468"/>
                  </a:lnTo>
                  <a:lnTo>
                    <a:pt x="1" y="2809"/>
                  </a:lnTo>
                  <a:lnTo>
                    <a:pt x="20" y="3132"/>
                  </a:lnTo>
                  <a:lnTo>
                    <a:pt x="58" y="3436"/>
                  </a:lnTo>
                  <a:lnTo>
                    <a:pt x="133" y="3929"/>
                  </a:lnTo>
                  <a:lnTo>
                    <a:pt x="209" y="4252"/>
                  </a:lnTo>
                  <a:lnTo>
                    <a:pt x="247" y="4365"/>
                  </a:lnTo>
                  <a:lnTo>
                    <a:pt x="1765" y="4403"/>
                  </a:lnTo>
                  <a:lnTo>
                    <a:pt x="1822" y="4403"/>
                  </a:lnTo>
                  <a:lnTo>
                    <a:pt x="4877" y="4460"/>
                  </a:lnTo>
                  <a:lnTo>
                    <a:pt x="4915" y="4479"/>
                  </a:lnTo>
                  <a:lnTo>
                    <a:pt x="6737" y="4517"/>
                  </a:lnTo>
                  <a:lnTo>
                    <a:pt x="6642" y="3929"/>
                  </a:lnTo>
                  <a:lnTo>
                    <a:pt x="6566" y="3398"/>
                  </a:lnTo>
                  <a:lnTo>
                    <a:pt x="6547" y="2904"/>
                  </a:lnTo>
                  <a:lnTo>
                    <a:pt x="6547" y="2468"/>
                  </a:lnTo>
                  <a:lnTo>
                    <a:pt x="6566" y="2050"/>
                  </a:lnTo>
                  <a:lnTo>
                    <a:pt x="6623" y="1690"/>
                  </a:lnTo>
                  <a:lnTo>
                    <a:pt x="6699" y="1348"/>
                  </a:lnTo>
                  <a:lnTo>
                    <a:pt x="6775" y="1064"/>
                  </a:lnTo>
                  <a:lnTo>
                    <a:pt x="6851" y="798"/>
                  </a:lnTo>
                  <a:lnTo>
                    <a:pt x="6946" y="589"/>
                  </a:lnTo>
                  <a:lnTo>
                    <a:pt x="7041" y="399"/>
                  </a:lnTo>
                  <a:lnTo>
                    <a:pt x="7117" y="248"/>
                  </a:lnTo>
                  <a:lnTo>
                    <a:pt x="7249" y="58"/>
                  </a:lnTo>
                  <a:lnTo>
                    <a:pt x="73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11"/>
            <p:cNvSpPr/>
            <p:nvPr/>
          </p:nvSpPr>
          <p:spPr>
            <a:xfrm>
              <a:off x="58659" y="1964925"/>
              <a:ext cx="61795" cy="235010"/>
            </a:xfrm>
            <a:custGeom>
              <a:avLst/>
              <a:gdLst/>
              <a:ahLst/>
              <a:cxnLst/>
              <a:rect l="l" t="t" r="r" b="b"/>
              <a:pathLst>
                <a:path w="1178" h="4480" extrusionOk="0">
                  <a:moveTo>
                    <a:pt x="988" y="1"/>
                  </a:moveTo>
                  <a:lnTo>
                    <a:pt x="893" y="115"/>
                  </a:lnTo>
                  <a:lnTo>
                    <a:pt x="760" y="267"/>
                  </a:lnTo>
                  <a:lnTo>
                    <a:pt x="703" y="361"/>
                  </a:lnTo>
                  <a:lnTo>
                    <a:pt x="627" y="456"/>
                  </a:lnTo>
                  <a:lnTo>
                    <a:pt x="513" y="646"/>
                  </a:lnTo>
                  <a:lnTo>
                    <a:pt x="399" y="874"/>
                  </a:lnTo>
                  <a:lnTo>
                    <a:pt x="305" y="1102"/>
                  </a:lnTo>
                  <a:lnTo>
                    <a:pt x="248" y="1215"/>
                  </a:lnTo>
                  <a:lnTo>
                    <a:pt x="210" y="1348"/>
                  </a:lnTo>
                  <a:lnTo>
                    <a:pt x="134" y="1595"/>
                  </a:lnTo>
                  <a:lnTo>
                    <a:pt x="77" y="1861"/>
                  </a:lnTo>
                  <a:lnTo>
                    <a:pt x="39" y="2126"/>
                  </a:lnTo>
                  <a:lnTo>
                    <a:pt x="20" y="2259"/>
                  </a:lnTo>
                  <a:lnTo>
                    <a:pt x="20" y="2316"/>
                  </a:lnTo>
                  <a:lnTo>
                    <a:pt x="20" y="2392"/>
                  </a:lnTo>
                  <a:lnTo>
                    <a:pt x="1" y="2658"/>
                  </a:lnTo>
                  <a:lnTo>
                    <a:pt x="20" y="2771"/>
                  </a:lnTo>
                  <a:lnTo>
                    <a:pt x="20" y="2904"/>
                  </a:lnTo>
                  <a:lnTo>
                    <a:pt x="39" y="3151"/>
                  </a:lnTo>
                  <a:lnTo>
                    <a:pt x="58" y="3379"/>
                  </a:lnTo>
                  <a:lnTo>
                    <a:pt x="115" y="3587"/>
                  </a:lnTo>
                  <a:lnTo>
                    <a:pt x="134" y="3701"/>
                  </a:lnTo>
                  <a:lnTo>
                    <a:pt x="153" y="3796"/>
                  </a:lnTo>
                  <a:lnTo>
                    <a:pt x="191" y="3967"/>
                  </a:lnTo>
                  <a:lnTo>
                    <a:pt x="248" y="4138"/>
                  </a:lnTo>
                  <a:lnTo>
                    <a:pt x="305" y="4270"/>
                  </a:lnTo>
                  <a:lnTo>
                    <a:pt x="342" y="4403"/>
                  </a:lnTo>
                  <a:lnTo>
                    <a:pt x="380" y="4460"/>
                  </a:lnTo>
                  <a:lnTo>
                    <a:pt x="418" y="4479"/>
                  </a:lnTo>
                  <a:lnTo>
                    <a:pt x="399" y="4384"/>
                  </a:lnTo>
                  <a:lnTo>
                    <a:pt x="361" y="4119"/>
                  </a:lnTo>
                  <a:lnTo>
                    <a:pt x="342" y="3948"/>
                  </a:lnTo>
                  <a:lnTo>
                    <a:pt x="324" y="3758"/>
                  </a:lnTo>
                  <a:lnTo>
                    <a:pt x="305" y="3663"/>
                  </a:lnTo>
                  <a:lnTo>
                    <a:pt x="305" y="3568"/>
                  </a:lnTo>
                  <a:lnTo>
                    <a:pt x="286" y="3360"/>
                  </a:lnTo>
                  <a:lnTo>
                    <a:pt x="286" y="3132"/>
                  </a:lnTo>
                  <a:lnTo>
                    <a:pt x="286" y="2885"/>
                  </a:lnTo>
                  <a:lnTo>
                    <a:pt x="305" y="2411"/>
                  </a:lnTo>
                  <a:lnTo>
                    <a:pt x="305" y="2354"/>
                  </a:lnTo>
                  <a:lnTo>
                    <a:pt x="324" y="2278"/>
                  </a:lnTo>
                  <a:lnTo>
                    <a:pt x="324" y="2164"/>
                  </a:lnTo>
                  <a:lnTo>
                    <a:pt x="361" y="1917"/>
                  </a:lnTo>
                  <a:lnTo>
                    <a:pt x="418" y="1671"/>
                  </a:lnTo>
                  <a:lnTo>
                    <a:pt x="475" y="1424"/>
                  </a:lnTo>
                  <a:lnTo>
                    <a:pt x="551" y="1196"/>
                  </a:lnTo>
                  <a:lnTo>
                    <a:pt x="646" y="969"/>
                  </a:lnTo>
                  <a:lnTo>
                    <a:pt x="722" y="760"/>
                  </a:lnTo>
                  <a:lnTo>
                    <a:pt x="817" y="570"/>
                  </a:lnTo>
                  <a:lnTo>
                    <a:pt x="1026" y="210"/>
                  </a:lnTo>
                  <a:lnTo>
                    <a:pt x="11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11"/>
            <p:cNvSpPr/>
            <p:nvPr/>
          </p:nvSpPr>
          <p:spPr>
            <a:xfrm>
              <a:off x="-257870" y="2294410"/>
              <a:ext cx="512720" cy="317630"/>
            </a:xfrm>
            <a:custGeom>
              <a:avLst/>
              <a:gdLst/>
              <a:ahLst/>
              <a:cxnLst/>
              <a:rect l="l" t="t" r="r" b="b"/>
              <a:pathLst>
                <a:path w="9774" h="6055" extrusionOk="0">
                  <a:moveTo>
                    <a:pt x="1329" y="1"/>
                  </a:moveTo>
                  <a:lnTo>
                    <a:pt x="1120" y="229"/>
                  </a:lnTo>
                  <a:lnTo>
                    <a:pt x="949" y="437"/>
                  </a:lnTo>
                  <a:lnTo>
                    <a:pt x="798" y="665"/>
                  </a:lnTo>
                  <a:lnTo>
                    <a:pt x="646" y="912"/>
                  </a:lnTo>
                  <a:lnTo>
                    <a:pt x="532" y="1139"/>
                  </a:lnTo>
                  <a:lnTo>
                    <a:pt x="418" y="1386"/>
                  </a:lnTo>
                  <a:lnTo>
                    <a:pt x="323" y="1633"/>
                  </a:lnTo>
                  <a:lnTo>
                    <a:pt x="247" y="1880"/>
                  </a:lnTo>
                  <a:lnTo>
                    <a:pt x="171" y="2126"/>
                  </a:lnTo>
                  <a:lnTo>
                    <a:pt x="114" y="2373"/>
                  </a:lnTo>
                  <a:lnTo>
                    <a:pt x="39" y="2847"/>
                  </a:lnTo>
                  <a:lnTo>
                    <a:pt x="1" y="3322"/>
                  </a:lnTo>
                  <a:lnTo>
                    <a:pt x="1" y="3777"/>
                  </a:lnTo>
                  <a:lnTo>
                    <a:pt x="20" y="4214"/>
                  </a:lnTo>
                  <a:lnTo>
                    <a:pt x="58" y="4612"/>
                  </a:lnTo>
                  <a:lnTo>
                    <a:pt x="96" y="4954"/>
                  </a:lnTo>
                  <a:lnTo>
                    <a:pt x="152" y="5276"/>
                  </a:lnTo>
                  <a:lnTo>
                    <a:pt x="266" y="5713"/>
                  </a:lnTo>
                  <a:lnTo>
                    <a:pt x="304" y="5864"/>
                  </a:lnTo>
                  <a:lnTo>
                    <a:pt x="2297" y="5902"/>
                  </a:lnTo>
                  <a:lnTo>
                    <a:pt x="2392" y="5921"/>
                  </a:lnTo>
                  <a:lnTo>
                    <a:pt x="6509" y="5997"/>
                  </a:lnTo>
                  <a:lnTo>
                    <a:pt x="6585" y="5997"/>
                  </a:lnTo>
                  <a:lnTo>
                    <a:pt x="9014" y="6054"/>
                  </a:lnTo>
                  <a:lnTo>
                    <a:pt x="8938" y="5656"/>
                  </a:lnTo>
                  <a:lnTo>
                    <a:pt x="8881" y="5295"/>
                  </a:lnTo>
                  <a:lnTo>
                    <a:pt x="8786" y="4574"/>
                  </a:lnTo>
                  <a:lnTo>
                    <a:pt x="8748" y="3910"/>
                  </a:lnTo>
                  <a:lnTo>
                    <a:pt x="8748" y="3322"/>
                  </a:lnTo>
                  <a:lnTo>
                    <a:pt x="8786" y="2771"/>
                  </a:lnTo>
                  <a:lnTo>
                    <a:pt x="8843" y="2278"/>
                  </a:lnTo>
                  <a:lnTo>
                    <a:pt x="8938" y="1823"/>
                  </a:lnTo>
                  <a:lnTo>
                    <a:pt x="9052" y="1443"/>
                  </a:lnTo>
                  <a:lnTo>
                    <a:pt x="9166" y="1102"/>
                  </a:lnTo>
                  <a:lnTo>
                    <a:pt x="9280" y="798"/>
                  </a:lnTo>
                  <a:lnTo>
                    <a:pt x="9413" y="551"/>
                  </a:lnTo>
                  <a:lnTo>
                    <a:pt x="9526" y="361"/>
                  </a:lnTo>
                  <a:lnTo>
                    <a:pt x="9697" y="96"/>
                  </a:lnTo>
                  <a:lnTo>
                    <a:pt x="977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11"/>
            <p:cNvSpPr/>
            <p:nvPr/>
          </p:nvSpPr>
          <p:spPr>
            <a:xfrm>
              <a:off x="63642" y="2294410"/>
              <a:ext cx="65782" cy="314640"/>
            </a:xfrm>
            <a:custGeom>
              <a:avLst/>
              <a:gdLst/>
              <a:ahLst/>
              <a:cxnLst/>
              <a:rect l="l" t="t" r="r" b="b"/>
              <a:pathLst>
                <a:path w="1254" h="5998" extrusionOk="0">
                  <a:moveTo>
                    <a:pt x="1120" y="1"/>
                  </a:moveTo>
                  <a:lnTo>
                    <a:pt x="893" y="380"/>
                  </a:lnTo>
                  <a:lnTo>
                    <a:pt x="760" y="627"/>
                  </a:lnTo>
                  <a:lnTo>
                    <a:pt x="627" y="874"/>
                  </a:lnTo>
                  <a:lnTo>
                    <a:pt x="513" y="1158"/>
                  </a:lnTo>
                  <a:lnTo>
                    <a:pt x="399" y="1462"/>
                  </a:lnTo>
                  <a:lnTo>
                    <a:pt x="342" y="1614"/>
                  </a:lnTo>
                  <a:lnTo>
                    <a:pt x="304" y="1766"/>
                  </a:lnTo>
                  <a:lnTo>
                    <a:pt x="210" y="2088"/>
                  </a:lnTo>
                  <a:lnTo>
                    <a:pt x="134" y="2430"/>
                  </a:lnTo>
                  <a:lnTo>
                    <a:pt x="77" y="2771"/>
                  </a:lnTo>
                  <a:lnTo>
                    <a:pt x="58" y="2942"/>
                  </a:lnTo>
                  <a:lnTo>
                    <a:pt x="39" y="3113"/>
                  </a:lnTo>
                  <a:lnTo>
                    <a:pt x="20" y="3284"/>
                  </a:lnTo>
                  <a:lnTo>
                    <a:pt x="20" y="3455"/>
                  </a:lnTo>
                  <a:lnTo>
                    <a:pt x="1" y="3796"/>
                  </a:lnTo>
                  <a:lnTo>
                    <a:pt x="20" y="4138"/>
                  </a:lnTo>
                  <a:lnTo>
                    <a:pt x="39" y="4441"/>
                  </a:lnTo>
                  <a:lnTo>
                    <a:pt x="58" y="4612"/>
                  </a:lnTo>
                  <a:lnTo>
                    <a:pt x="77" y="4745"/>
                  </a:lnTo>
                  <a:lnTo>
                    <a:pt x="134" y="5030"/>
                  </a:lnTo>
                  <a:lnTo>
                    <a:pt x="191" y="5295"/>
                  </a:lnTo>
                  <a:lnTo>
                    <a:pt x="247" y="5542"/>
                  </a:lnTo>
                  <a:lnTo>
                    <a:pt x="266" y="5656"/>
                  </a:lnTo>
                  <a:lnTo>
                    <a:pt x="304" y="5751"/>
                  </a:lnTo>
                  <a:lnTo>
                    <a:pt x="361" y="5940"/>
                  </a:lnTo>
                  <a:lnTo>
                    <a:pt x="380" y="5997"/>
                  </a:lnTo>
                  <a:lnTo>
                    <a:pt x="456" y="5997"/>
                  </a:lnTo>
                  <a:lnTo>
                    <a:pt x="456" y="5921"/>
                  </a:lnTo>
                  <a:lnTo>
                    <a:pt x="418" y="5732"/>
                  </a:lnTo>
                  <a:lnTo>
                    <a:pt x="399" y="5618"/>
                  </a:lnTo>
                  <a:lnTo>
                    <a:pt x="380" y="5504"/>
                  </a:lnTo>
                  <a:lnTo>
                    <a:pt x="342" y="5276"/>
                  </a:lnTo>
                  <a:lnTo>
                    <a:pt x="323" y="5011"/>
                  </a:lnTo>
                  <a:lnTo>
                    <a:pt x="304" y="4726"/>
                  </a:lnTo>
                  <a:lnTo>
                    <a:pt x="285" y="4574"/>
                  </a:lnTo>
                  <a:lnTo>
                    <a:pt x="285" y="4441"/>
                  </a:lnTo>
                  <a:lnTo>
                    <a:pt x="285" y="4119"/>
                  </a:lnTo>
                  <a:lnTo>
                    <a:pt x="285" y="3796"/>
                  </a:lnTo>
                  <a:lnTo>
                    <a:pt x="304" y="3474"/>
                  </a:lnTo>
                  <a:lnTo>
                    <a:pt x="304" y="3322"/>
                  </a:lnTo>
                  <a:lnTo>
                    <a:pt x="323" y="3151"/>
                  </a:lnTo>
                  <a:lnTo>
                    <a:pt x="342" y="2980"/>
                  </a:lnTo>
                  <a:lnTo>
                    <a:pt x="361" y="2809"/>
                  </a:lnTo>
                  <a:lnTo>
                    <a:pt x="418" y="2487"/>
                  </a:lnTo>
                  <a:lnTo>
                    <a:pt x="475" y="2164"/>
                  </a:lnTo>
                  <a:lnTo>
                    <a:pt x="570" y="1842"/>
                  </a:lnTo>
                  <a:lnTo>
                    <a:pt x="646" y="1538"/>
                  </a:lnTo>
                  <a:lnTo>
                    <a:pt x="836" y="969"/>
                  </a:lnTo>
                  <a:lnTo>
                    <a:pt x="931" y="703"/>
                  </a:lnTo>
                  <a:lnTo>
                    <a:pt x="1044" y="456"/>
                  </a:lnTo>
                  <a:lnTo>
                    <a:pt x="1234" y="39"/>
                  </a:lnTo>
                  <a:lnTo>
                    <a:pt x="12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11"/>
            <p:cNvSpPr/>
            <p:nvPr/>
          </p:nvSpPr>
          <p:spPr>
            <a:xfrm>
              <a:off x="76599" y="3092761"/>
              <a:ext cx="315584" cy="434033"/>
            </a:xfrm>
            <a:custGeom>
              <a:avLst/>
              <a:gdLst/>
              <a:ahLst/>
              <a:cxnLst/>
              <a:rect l="l" t="t" r="r" b="b"/>
              <a:pathLst>
                <a:path w="6016" h="8274" extrusionOk="0">
                  <a:moveTo>
                    <a:pt x="1139" y="1"/>
                  </a:moveTo>
                  <a:lnTo>
                    <a:pt x="1006" y="20"/>
                  </a:lnTo>
                  <a:lnTo>
                    <a:pt x="892" y="57"/>
                  </a:lnTo>
                  <a:lnTo>
                    <a:pt x="778" y="95"/>
                  </a:lnTo>
                  <a:lnTo>
                    <a:pt x="665" y="152"/>
                  </a:lnTo>
                  <a:lnTo>
                    <a:pt x="570" y="209"/>
                  </a:lnTo>
                  <a:lnTo>
                    <a:pt x="456" y="285"/>
                  </a:lnTo>
                  <a:lnTo>
                    <a:pt x="380" y="361"/>
                  </a:lnTo>
                  <a:lnTo>
                    <a:pt x="285" y="456"/>
                  </a:lnTo>
                  <a:lnTo>
                    <a:pt x="228" y="551"/>
                  </a:lnTo>
                  <a:lnTo>
                    <a:pt x="152" y="665"/>
                  </a:lnTo>
                  <a:lnTo>
                    <a:pt x="95" y="779"/>
                  </a:lnTo>
                  <a:lnTo>
                    <a:pt x="57" y="892"/>
                  </a:lnTo>
                  <a:lnTo>
                    <a:pt x="38" y="1006"/>
                  </a:lnTo>
                  <a:lnTo>
                    <a:pt x="19" y="1139"/>
                  </a:lnTo>
                  <a:lnTo>
                    <a:pt x="0" y="1253"/>
                  </a:lnTo>
                  <a:lnTo>
                    <a:pt x="0" y="7022"/>
                  </a:lnTo>
                  <a:lnTo>
                    <a:pt x="19" y="7154"/>
                  </a:lnTo>
                  <a:lnTo>
                    <a:pt x="38" y="7268"/>
                  </a:lnTo>
                  <a:lnTo>
                    <a:pt x="57" y="7401"/>
                  </a:lnTo>
                  <a:lnTo>
                    <a:pt x="95" y="7515"/>
                  </a:lnTo>
                  <a:lnTo>
                    <a:pt x="152" y="7610"/>
                  </a:lnTo>
                  <a:lnTo>
                    <a:pt x="228" y="7724"/>
                  </a:lnTo>
                  <a:lnTo>
                    <a:pt x="285" y="7819"/>
                  </a:lnTo>
                  <a:lnTo>
                    <a:pt x="380" y="7913"/>
                  </a:lnTo>
                  <a:lnTo>
                    <a:pt x="456" y="7989"/>
                  </a:lnTo>
                  <a:lnTo>
                    <a:pt x="570" y="8065"/>
                  </a:lnTo>
                  <a:lnTo>
                    <a:pt x="665" y="8122"/>
                  </a:lnTo>
                  <a:lnTo>
                    <a:pt x="778" y="8179"/>
                  </a:lnTo>
                  <a:lnTo>
                    <a:pt x="892" y="8217"/>
                  </a:lnTo>
                  <a:lnTo>
                    <a:pt x="1006" y="8255"/>
                  </a:lnTo>
                  <a:lnTo>
                    <a:pt x="1139" y="8274"/>
                  </a:lnTo>
                  <a:lnTo>
                    <a:pt x="4877" y="8274"/>
                  </a:lnTo>
                  <a:lnTo>
                    <a:pt x="5010" y="8255"/>
                  </a:lnTo>
                  <a:lnTo>
                    <a:pt x="5124" y="8217"/>
                  </a:lnTo>
                  <a:lnTo>
                    <a:pt x="5238" y="8179"/>
                  </a:lnTo>
                  <a:lnTo>
                    <a:pt x="5352" y="8122"/>
                  </a:lnTo>
                  <a:lnTo>
                    <a:pt x="5447" y="8065"/>
                  </a:lnTo>
                  <a:lnTo>
                    <a:pt x="5560" y="7989"/>
                  </a:lnTo>
                  <a:lnTo>
                    <a:pt x="5636" y="7913"/>
                  </a:lnTo>
                  <a:lnTo>
                    <a:pt x="5731" y="7819"/>
                  </a:lnTo>
                  <a:lnTo>
                    <a:pt x="5788" y="7724"/>
                  </a:lnTo>
                  <a:lnTo>
                    <a:pt x="5864" y="7610"/>
                  </a:lnTo>
                  <a:lnTo>
                    <a:pt x="5921" y="7515"/>
                  </a:lnTo>
                  <a:lnTo>
                    <a:pt x="5959" y="7401"/>
                  </a:lnTo>
                  <a:lnTo>
                    <a:pt x="5978" y="7268"/>
                  </a:lnTo>
                  <a:lnTo>
                    <a:pt x="5997" y="7154"/>
                  </a:lnTo>
                  <a:lnTo>
                    <a:pt x="6016" y="7022"/>
                  </a:lnTo>
                  <a:lnTo>
                    <a:pt x="6016" y="1253"/>
                  </a:lnTo>
                  <a:lnTo>
                    <a:pt x="5997" y="1139"/>
                  </a:lnTo>
                  <a:lnTo>
                    <a:pt x="5978" y="1006"/>
                  </a:lnTo>
                  <a:lnTo>
                    <a:pt x="5959" y="892"/>
                  </a:lnTo>
                  <a:lnTo>
                    <a:pt x="5921" y="779"/>
                  </a:lnTo>
                  <a:lnTo>
                    <a:pt x="5864" y="665"/>
                  </a:lnTo>
                  <a:lnTo>
                    <a:pt x="5788" y="551"/>
                  </a:lnTo>
                  <a:lnTo>
                    <a:pt x="5731" y="456"/>
                  </a:lnTo>
                  <a:lnTo>
                    <a:pt x="5636" y="361"/>
                  </a:lnTo>
                  <a:lnTo>
                    <a:pt x="5560" y="285"/>
                  </a:lnTo>
                  <a:lnTo>
                    <a:pt x="5447" y="209"/>
                  </a:lnTo>
                  <a:lnTo>
                    <a:pt x="5352" y="152"/>
                  </a:lnTo>
                  <a:lnTo>
                    <a:pt x="5238" y="95"/>
                  </a:lnTo>
                  <a:lnTo>
                    <a:pt x="5124" y="57"/>
                  </a:lnTo>
                  <a:lnTo>
                    <a:pt x="5010" y="20"/>
                  </a:lnTo>
                  <a:lnTo>
                    <a:pt x="48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11"/>
            <p:cNvSpPr/>
            <p:nvPr/>
          </p:nvSpPr>
          <p:spPr>
            <a:xfrm>
              <a:off x="230877" y="3092761"/>
              <a:ext cx="161307" cy="434033"/>
            </a:xfrm>
            <a:custGeom>
              <a:avLst/>
              <a:gdLst/>
              <a:ahLst/>
              <a:cxnLst/>
              <a:rect l="l" t="t" r="r" b="b"/>
              <a:pathLst>
                <a:path w="3075" h="8274" extrusionOk="0">
                  <a:moveTo>
                    <a:pt x="1" y="1"/>
                  </a:moveTo>
                  <a:lnTo>
                    <a:pt x="1" y="8274"/>
                  </a:lnTo>
                  <a:lnTo>
                    <a:pt x="1936" y="8274"/>
                  </a:lnTo>
                  <a:lnTo>
                    <a:pt x="2069" y="8255"/>
                  </a:lnTo>
                  <a:lnTo>
                    <a:pt x="2183" y="8217"/>
                  </a:lnTo>
                  <a:lnTo>
                    <a:pt x="2297" y="8179"/>
                  </a:lnTo>
                  <a:lnTo>
                    <a:pt x="2411" y="8122"/>
                  </a:lnTo>
                  <a:lnTo>
                    <a:pt x="2506" y="8065"/>
                  </a:lnTo>
                  <a:lnTo>
                    <a:pt x="2619" y="7989"/>
                  </a:lnTo>
                  <a:lnTo>
                    <a:pt x="2695" y="7913"/>
                  </a:lnTo>
                  <a:lnTo>
                    <a:pt x="2790" y="7819"/>
                  </a:lnTo>
                  <a:lnTo>
                    <a:pt x="2847" y="7724"/>
                  </a:lnTo>
                  <a:lnTo>
                    <a:pt x="2923" y="7610"/>
                  </a:lnTo>
                  <a:lnTo>
                    <a:pt x="2980" y="7515"/>
                  </a:lnTo>
                  <a:lnTo>
                    <a:pt x="3018" y="7401"/>
                  </a:lnTo>
                  <a:lnTo>
                    <a:pt x="3037" y="7268"/>
                  </a:lnTo>
                  <a:lnTo>
                    <a:pt x="3056" y="7154"/>
                  </a:lnTo>
                  <a:lnTo>
                    <a:pt x="3075" y="7022"/>
                  </a:lnTo>
                  <a:lnTo>
                    <a:pt x="3075" y="1253"/>
                  </a:lnTo>
                  <a:lnTo>
                    <a:pt x="3056" y="1139"/>
                  </a:lnTo>
                  <a:lnTo>
                    <a:pt x="3037" y="1006"/>
                  </a:lnTo>
                  <a:lnTo>
                    <a:pt x="3018" y="892"/>
                  </a:lnTo>
                  <a:lnTo>
                    <a:pt x="2980" y="779"/>
                  </a:lnTo>
                  <a:lnTo>
                    <a:pt x="2923" y="665"/>
                  </a:lnTo>
                  <a:lnTo>
                    <a:pt x="2847" y="551"/>
                  </a:lnTo>
                  <a:lnTo>
                    <a:pt x="2790" y="456"/>
                  </a:lnTo>
                  <a:lnTo>
                    <a:pt x="2695" y="361"/>
                  </a:lnTo>
                  <a:lnTo>
                    <a:pt x="2619" y="285"/>
                  </a:lnTo>
                  <a:lnTo>
                    <a:pt x="2506" y="209"/>
                  </a:lnTo>
                  <a:lnTo>
                    <a:pt x="2411" y="152"/>
                  </a:lnTo>
                  <a:lnTo>
                    <a:pt x="2297" y="95"/>
                  </a:lnTo>
                  <a:lnTo>
                    <a:pt x="2183" y="57"/>
                  </a:lnTo>
                  <a:lnTo>
                    <a:pt x="2069" y="20"/>
                  </a:lnTo>
                  <a:lnTo>
                    <a:pt x="19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11"/>
            <p:cNvSpPr/>
            <p:nvPr/>
          </p:nvSpPr>
          <p:spPr>
            <a:xfrm>
              <a:off x="-411150" y="2715487"/>
              <a:ext cx="802337" cy="495776"/>
            </a:xfrm>
            <a:custGeom>
              <a:avLst/>
              <a:gdLst/>
              <a:ahLst/>
              <a:cxnLst/>
              <a:rect l="l" t="t" r="r" b="b"/>
              <a:pathLst>
                <a:path w="15295" h="9451" extrusionOk="0">
                  <a:moveTo>
                    <a:pt x="2088" y="1"/>
                  </a:moveTo>
                  <a:lnTo>
                    <a:pt x="1784" y="323"/>
                  </a:lnTo>
                  <a:lnTo>
                    <a:pt x="1499" y="684"/>
                  </a:lnTo>
                  <a:lnTo>
                    <a:pt x="1253" y="1044"/>
                  </a:lnTo>
                  <a:lnTo>
                    <a:pt x="1044" y="1405"/>
                  </a:lnTo>
                  <a:lnTo>
                    <a:pt x="835" y="1765"/>
                  </a:lnTo>
                  <a:lnTo>
                    <a:pt x="665" y="2145"/>
                  </a:lnTo>
                  <a:lnTo>
                    <a:pt x="513" y="2524"/>
                  </a:lnTo>
                  <a:lnTo>
                    <a:pt x="399" y="2904"/>
                  </a:lnTo>
                  <a:lnTo>
                    <a:pt x="285" y="3303"/>
                  </a:lnTo>
                  <a:lnTo>
                    <a:pt x="209" y="3682"/>
                  </a:lnTo>
                  <a:lnTo>
                    <a:pt x="133" y="4062"/>
                  </a:lnTo>
                  <a:lnTo>
                    <a:pt x="76" y="4441"/>
                  </a:lnTo>
                  <a:lnTo>
                    <a:pt x="38" y="4821"/>
                  </a:lnTo>
                  <a:lnTo>
                    <a:pt x="19" y="5181"/>
                  </a:lnTo>
                  <a:lnTo>
                    <a:pt x="0" y="5542"/>
                  </a:lnTo>
                  <a:lnTo>
                    <a:pt x="0" y="5902"/>
                  </a:lnTo>
                  <a:lnTo>
                    <a:pt x="38" y="6566"/>
                  </a:lnTo>
                  <a:lnTo>
                    <a:pt x="95" y="7193"/>
                  </a:lnTo>
                  <a:lnTo>
                    <a:pt x="171" y="7743"/>
                  </a:lnTo>
                  <a:lnTo>
                    <a:pt x="266" y="8217"/>
                  </a:lnTo>
                  <a:lnTo>
                    <a:pt x="361" y="8616"/>
                  </a:lnTo>
                  <a:lnTo>
                    <a:pt x="418" y="8919"/>
                  </a:lnTo>
                  <a:lnTo>
                    <a:pt x="494" y="9166"/>
                  </a:lnTo>
                  <a:lnTo>
                    <a:pt x="2391" y="9204"/>
                  </a:lnTo>
                  <a:lnTo>
                    <a:pt x="2486" y="9204"/>
                  </a:lnTo>
                  <a:lnTo>
                    <a:pt x="7135" y="9299"/>
                  </a:lnTo>
                  <a:lnTo>
                    <a:pt x="7230" y="9299"/>
                  </a:lnTo>
                  <a:lnTo>
                    <a:pt x="12809" y="9432"/>
                  </a:lnTo>
                  <a:lnTo>
                    <a:pt x="12885" y="9432"/>
                  </a:lnTo>
                  <a:lnTo>
                    <a:pt x="14118" y="9451"/>
                  </a:lnTo>
                  <a:lnTo>
                    <a:pt x="13985" y="8843"/>
                  </a:lnTo>
                  <a:lnTo>
                    <a:pt x="13891" y="8255"/>
                  </a:lnTo>
                  <a:lnTo>
                    <a:pt x="13815" y="7686"/>
                  </a:lnTo>
                  <a:lnTo>
                    <a:pt x="13758" y="7136"/>
                  </a:lnTo>
                  <a:lnTo>
                    <a:pt x="13720" y="6604"/>
                  </a:lnTo>
                  <a:lnTo>
                    <a:pt x="13682" y="6111"/>
                  </a:lnTo>
                  <a:lnTo>
                    <a:pt x="13682" y="5637"/>
                  </a:lnTo>
                  <a:lnTo>
                    <a:pt x="13701" y="5162"/>
                  </a:lnTo>
                  <a:lnTo>
                    <a:pt x="13720" y="4726"/>
                  </a:lnTo>
                  <a:lnTo>
                    <a:pt x="13758" y="4308"/>
                  </a:lnTo>
                  <a:lnTo>
                    <a:pt x="13796" y="3910"/>
                  </a:lnTo>
                  <a:lnTo>
                    <a:pt x="13853" y="3530"/>
                  </a:lnTo>
                  <a:lnTo>
                    <a:pt x="13929" y="3189"/>
                  </a:lnTo>
                  <a:lnTo>
                    <a:pt x="14004" y="2847"/>
                  </a:lnTo>
                  <a:lnTo>
                    <a:pt x="14156" y="2221"/>
                  </a:lnTo>
                  <a:lnTo>
                    <a:pt x="14346" y="1690"/>
                  </a:lnTo>
                  <a:lnTo>
                    <a:pt x="14536" y="1234"/>
                  </a:lnTo>
                  <a:lnTo>
                    <a:pt x="14726" y="855"/>
                  </a:lnTo>
                  <a:lnTo>
                    <a:pt x="14915" y="532"/>
                  </a:lnTo>
                  <a:lnTo>
                    <a:pt x="15067" y="304"/>
                  </a:lnTo>
                  <a:lnTo>
                    <a:pt x="15181" y="134"/>
                  </a:lnTo>
                  <a:lnTo>
                    <a:pt x="152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11"/>
            <p:cNvSpPr/>
            <p:nvPr/>
          </p:nvSpPr>
          <p:spPr>
            <a:xfrm>
              <a:off x="-326537" y="2715487"/>
              <a:ext cx="81676" cy="482819"/>
            </a:xfrm>
            <a:custGeom>
              <a:avLst/>
              <a:gdLst/>
              <a:ahLst/>
              <a:cxnLst/>
              <a:rect l="l" t="t" r="r" b="b"/>
              <a:pathLst>
                <a:path w="1557" h="9204" extrusionOk="0">
                  <a:moveTo>
                    <a:pt x="1442" y="1"/>
                  </a:moveTo>
                  <a:lnTo>
                    <a:pt x="1291" y="228"/>
                  </a:lnTo>
                  <a:lnTo>
                    <a:pt x="1139" y="513"/>
                  </a:lnTo>
                  <a:lnTo>
                    <a:pt x="1063" y="665"/>
                  </a:lnTo>
                  <a:lnTo>
                    <a:pt x="968" y="836"/>
                  </a:lnTo>
                  <a:lnTo>
                    <a:pt x="816" y="1196"/>
                  </a:lnTo>
                  <a:lnTo>
                    <a:pt x="645" y="1595"/>
                  </a:lnTo>
                  <a:lnTo>
                    <a:pt x="570" y="1803"/>
                  </a:lnTo>
                  <a:lnTo>
                    <a:pt x="532" y="1917"/>
                  </a:lnTo>
                  <a:lnTo>
                    <a:pt x="494" y="2031"/>
                  </a:lnTo>
                  <a:lnTo>
                    <a:pt x="437" y="2240"/>
                  </a:lnTo>
                  <a:lnTo>
                    <a:pt x="361" y="2468"/>
                  </a:lnTo>
                  <a:lnTo>
                    <a:pt x="247" y="2942"/>
                  </a:lnTo>
                  <a:lnTo>
                    <a:pt x="152" y="3435"/>
                  </a:lnTo>
                  <a:lnTo>
                    <a:pt x="114" y="3701"/>
                  </a:lnTo>
                  <a:lnTo>
                    <a:pt x="76" y="3948"/>
                  </a:lnTo>
                  <a:lnTo>
                    <a:pt x="38" y="4194"/>
                  </a:lnTo>
                  <a:lnTo>
                    <a:pt x="19" y="4460"/>
                  </a:lnTo>
                  <a:lnTo>
                    <a:pt x="0" y="4707"/>
                  </a:lnTo>
                  <a:lnTo>
                    <a:pt x="0" y="4972"/>
                  </a:lnTo>
                  <a:lnTo>
                    <a:pt x="0" y="5105"/>
                  </a:lnTo>
                  <a:lnTo>
                    <a:pt x="0" y="5219"/>
                  </a:lnTo>
                  <a:lnTo>
                    <a:pt x="0" y="5485"/>
                  </a:lnTo>
                  <a:lnTo>
                    <a:pt x="19" y="5978"/>
                  </a:lnTo>
                  <a:lnTo>
                    <a:pt x="76" y="6471"/>
                  </a:lnTo>
                  <a:lnTo>
                    <a:pt x="76" y="6585"/>
                  </a:lnTo>
                  <a:lnTo>
                    <a:pt x="95" y="6699"/>
                  </a:lnTo>
                  <a:lnTo>
                    <a:pt x="133" y="6927"/>
                  </a:lnTo>
                  <a:lnTo>
                    <a:pt x="228" y="7382"/>
                  </a:lnTo>
                  <a:lnTo>
                    <a:pt x="266" y="7591"/>
                  </a:lnTo>
                  <a:lnTo>
                    <a:pt x="323" y="7800"/>
                  </a:lnTo>
                  <a:lnTo>
                    <a:pt x="418" y="8179"/>
                  </a:lnTo>
                  <a:lnTo>
                    <a:pt x="532" y="8521"/>
                  </a:lnTo>
                  <a:lnTo>
                    <a:pt x="645" y="8843"/>
                  </a:lnTo>
                  <a:lnTo>
                    <a:pt x="778" y="9204"/>
                  </a:lnTo>
                  <a:lnTo>
                    <a:pt x="873" y="9204"/>
                  </a:lnTo>
                  <a:lnTo>
                    <a:pt x="835" y="9071"/>
                  </a:lnTo>
                  <a:lnTo>
                    <a:pt x="778" y="8805"/>
                  </a:lnTo>
                  <a:lnTo>
                    <a:pt x="740" y="8654"/>
                  </a:lnTo>
                  <a:lnTo>
                    <a:pt x="702" y="8483"/>
                  </a:lnTo>
                  <a:lnTo>
                    <a:pt x="627" y="8122"/>
                  </a:lnTo>
                  <a:lnTo>
                    <a:pt x="570" y="7743"/>
                  </a:lnTo>
                  <a:lnTo>
                    <a:pt x="532" y="7534"/>
                  </a:lnTo>
                  <a:lnTo>
                    <a:pt x="494" y="7325"/>
                  </a:lnTo>
                  <a:lnTo>
                    <a:pt x="456" y="6889"/>
                  </a:lnTo>
                  <a:lnTo>
                    <a:pt x="418" y="6661"/>
                  </a:lnTo>
                  <a:lnTo>
                    <a:pt x="418" y="6547"/>
                  </a:lnTo>
                  <a:lnTo>
                    <a:pt x="399" y="6434"/>
                  </a:lnTo>
                  <a:lnTo>
                    <a:pt x="399" y="6206"/>
                  </a:lnTo>
                  <a:lnTo>
                    <a:pt x="380" y="5959"/>
                  </a:lnTo>
                  <a:lnTo>
                    <a:pt x="380" y="5712"/>
                  </a:lnTo>
                  <a:lnTo>
                    <a:pt x="361" y="5599"/>
                  </a:lnTo>
                  <a:lnTo>
                    <a:pt x="361" y="5466"/>
                  </a:lnTo>
                  <a:lnTo>
                    <a:pt x="361" y="5238"/>
                  </a:lnTo>
                  <a:lnTo>
                    <a:pt x="380" y="5105"/>
                  </a:lnTo>
                  <a:lnTo>
                    <a:pt x="380" y="4972"/>
                  </a:lnTo>
                  <a:lnTo>
                    <a:pt x="380" y="4726"/>
                  </a:lnTo>
                  <a:lnTo>
                    <a:pt x="399" y="4479"/>
                  </a:lnTo>
                  <a:lnTo>
                    <a:pt x="418" y="4232"/>
                  </a:lnTo>
                  <a:lnTo>
                    <a:pt x="456" y="3986"/>
                  </a:lnTo>
                  <a:lnTo>
                    <a:pt x="513" y="3492"/>
                  </a:lnTo>
                  <a:lnTo>
                    <a:pt x="551" y="3265"/>
                  </a:lnTo>
                  <a:lnTo>
                    <a:pt x="589" y="3018"/>
                  </a:lnTo>
                  <a:lnTo>
                    <a:pt x="683" y="2562"/>
                  </a:lnTo>
                  <a:lnTo>
                    <a:pt x="740" y="2335"/>
                  </a:lnTo>
                  <a:lnTo>
                    <a:pt x="797" y="2107"/>
                  </a:lnTo>
                  <a:lnTo>
                    <a:pt x="835" y="2012"/>
                  </a:lnTo>
                  <a:lnTo>
                    <a:pt x="854" y="1898"/>
                  </a:lnTo>
                  <a:lnTo>
                    <a:pt x="911" y="1690"/>
                  </a:lnTo>
                  <a:lnTo>
                    <a:pt x="1044" y="1291"/>
                  </a:lnTo>
                  <a:lnTo>
                    <a:pt x="1101" y="1101"/>
                  </a:lnTo>
                  <a:lnTo>
                    <a:pt x="1177" y="912"/>
                  </a:lnTo>
                  <a:lnTo>
                    <a:pt x="1423" y="285"/>
                  </a:lnTo>
                  <a:lnTo>
                    <a:pt x="1556" y="1"/>
                  </a:lnTo>
                  <a:close/>
                </a:path>
              </a:pathLst>
            </a:custGeom>
            <a:solidFill>
              <a:srgbClr val="E4B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11"/>
            <p:cNvSpPr/>
            <p:nvPr/>
          </p:nvSpPr>
          <p:spPr>
            <a:xfrm>
              <a:off x="-79672" y="2715487"/>
              <a:ext cx="81676" cy="487802"/>
            </a:xfrm>
            <a:custGeom>
              <a:avLst/>
              <a:gdLst/>
              <a:ahLst/>
              <a:cxnLst/>
              <a:rect l="l" t="t" r="r" b="b"/>
              <a:pathLst>
                <a:path w="1557" h="9299" extrusionOk="0">
                  <a:moveTo>
                    <a:pt x="1442" y="1"/>
                  </a:moveTo>
                  <a:lnTo>
                    <a:pt x="1310" y="228"/>
                  </a:lnTo>
                  <a:lnTo>
                    <a:pt x="1139" y="513"/>
                  </a:lnTo>
                  <a:lnTo>
                    <a:pt x="1063" y="665"/>
                  </a:lnTo>
                  <a:lnTo>
                    <a:pt x="987" y="836"/>
                  </a:lnTo>
                  <a:lnTo>
                    <a:pt x="816" y="1196"/>
                  </a:lnTo>
                  <a:lnTo>
                    <a:pt x="645" y="1595"/>
                  </a:lnTo>
                  <a:lnTo>
                    <a:pt x="570" y="1803"/>
                  </a:lnTo>
                  <a:lnTo>
                    <a:pt x="532" y="1917"/>
                  </a:lnTo>
                  <a:lnTo>
                    <a:pt x="513" y="2031"/>
                  </a:lnTo>
                  <a:lnTo>
                    <a:pt x="437" y="2240"/>
                  </a:lnTo>
                  <a:lnTo>
                    <a:pt x="361" y="2468"/>
                  </a:lnTo>
                  <a:lnTo>
                    <a:pt x="247" y="2942"/>
                  </a:lnTo>
                  <a:lnTo>
                    <a:pt x="152" y="3435"/>
                  </a:lnTo>
                  <a:lnTo>
                    <a:pt x="114" y="3701"/>
                  </a:lnTo>
                  <a:lnTo>
                    <a:pt x="76" y="3948"/>
                  </a:lnTo>
                  <a:lnTo>
                    <a:pt x="57" y="4194"/>
                  </a:lnTo>
                  <a:lnTo>
                    <a:pt x="38" y="4460"/>
                  </a:lnTo>
                  <a:lnTo>
                    <a:pt x="19" y="4707"/>
                  </a:lnTo>
                  <a:lnTo>
                    <a:pt x="0" y="4972"/>
                  </a:lnTo>
                  <a:lnTo>
                    <a:pt x="0" y="5105"/>
                  </a:lnTo>
                  <a:lnTo>
                    <a:pt x="0" y="5219"/>
                  </a:lnTo>
                  <a:lnTo>
                    <a:pt x="0" y="5485"/>
                  </a:lnTo>
                  <a:lnTo>
                    <a:pt x="38" y="5978"/>
                  </a:lnTo>
                  <a:lnTo>
                    <a:pt x="76" y="6471"/>
                  </a:lnTo>
                  <a:lnTo>
                    <a:pt x="95" y="6585"/>
                  </a:lnTo>
                  <a:lnTo>
                    <a:pt x="114" y="6699"/>
                  </a:lnTo>
                  <a:lnTo>
                    <a:pt x="133" y="6927"/>
                  </a:lnTo>
                  <a:lnTo>
                    <a:pt x="228" y="7382"/>
                  </a:lnTo>
                  <a:lnTo>
                    <a:pt x="266" y="7591"/>
                  </a:lnTo>
                  <a:lnTo>
                    <a:pt x="323" y="7800"/>
                  </a:lnTo>
                  <a:lnTo>
                    <a:pt x="418" y="8179"/>
                  </a:lnTo>
                  <a:lnTo>
                    <a:pt x="532" y="8521"/>
                  </a:lnTo>
                  <a:lnTo>
                    <a:pt x="645" y="8843"/>
                  </a:lnTo>
                  <a:lnTo>
                    <a:pt x="816" y="9299"/>
                  </a:lnTo>
                  <a:lnTo>
                    <a:pt x="911" y="9299"/>
                  </a:lnTo>
                  <a:lnTo>
                    <a:pt x="873" y="9204"/>
                  </a:lnTo>
                  <a:lnTo>
                    <a:pt x="854" y="9071"/>
                  </a:lnTo>
                  <a:lnTo>
                    <a:pt x="778" y="8805"/>
                  </a:lnTo>
                  <a:lnTo>
                    <a:pt x="740" y="8654"/>
                  </a:lnTo>
                  <a:lnTo>
                    <a:pt x="702" y="8483"/>
                  </a:lnTo>
                  <a:lnTo>
                    <a:pt x="626" y="8122"/>
                  </a:lnTo>
                  <a:lnTo>
                    <a:pt x="570" y="7743"/>
                  </a:lnTo>
                  <a:lnTo>
                    <a:pt x="532" y="7534"/>
                  </a:lnTo>
                  <a:lnTo>
                    <a:pt x="513" y="7325"/>
                  </a:lnTo>
                  <a:lnTo>
                    <a:pt x="456" y="6889"/>
                  </a:lnTo>
                  <a:lnTo>
                    <a:pt x="437" y="6661"/>
                  </a:lnTo>
                  <a:lnTo>
                    <a:pt x="418" y="6547"/>
                  </a:lnTo>
                  <a:lnTo>
                    <a:pt x="418" y="6434"/>
                  </a:lnTo>
                  <a:lnTo>
                    <a:pt x="399" y="6206"/>
                  </a:lnTo>
                  <a:lnTo>
                    <a:pt x="380" y="5959"/>
                  </a:lnTo>
                  <a:lnTo>
                    <a:pt x="380" y="5712"/>
                  </a:lnTo>
                  <a:lnTo>
                    <a:pt x="380" y="5599"/>
                  </a:lnTo>
                  <a:lnTo>
                    <a:pt x="380" y="5466"/>
                  </a:lnTo>
                  <a:lnTo>
                    <a:pt x="380" y="5238"/>
                  </a:lnTo>
                  <a:lnTo>
                    <a:pt x="380" y="5105"/>
                  </a:lnTo>
                  <a:lnTo>
                    <a:pt x="380" y="4972"/>
                  </a:lnTo>
                  <a:lnTo>
                    <a:pt x="399" y="4726"/>
                  </a:lnTo>
                  <a:lnTo>
                    <a:pt x="418" y="4479"/>
                  </a:lnTo>
                  <a:lnTo>
                    <a:pt x="418" y="4232"/>
                  </a:lnTo>
                  <a:lnTo>
                    <a:pt x="456" y="3986"/>
                  </a:lnTo>
                  <a:lnTo>
                    <a:pt x="513" y="3492"/>
                  </a:lnTo>
                  <a:lnTo>
                    <a:pt x="551" y="3265"/>
                  </a:lnTo>
                  <a:lnTo>
                    <a:pt x="589" y="3018"/>
                  </a:lnTo>
                  <a:lnTo>
                    <a:pt x="702" y="2562"/>
                  </a:lnTo>
                  <a:lnTo>
                    <a:pt x="740" y="2335"/>
                  </a:lnTo>
                  <a:lnTo>
                    <a:pt x="797" y="2107"/>
                  </a:lnTo>
                  <a:lnTo>
                    <a:pt x="835" y="2012"/>
                  </a:lnTo>
                  <a:lnTo>
                    <a:pt x="854" y="1898"/>
                  </a:lnTo>
                  <a:lnTo>
                    <a:pt x="930" y="1690"/>
                  </a:lnTo>
                  <a:lnTo>
                    <a:pt x="1044" y="1291"/>
                  </a:lnTo>
                  <a:lnTo>
                    <a:pt x="1120" y="1101"/>
                  </a:lnTo>
                  <a:lnTo>
                    <a:pt x="1177" y="912"/>
                  </a:lnTo>
                  <a:lnTo>
                    <a:pt x="1442" y="285"/>
                  </a:lnTo>
                  <a:lnTo>
                    <a:pt x="155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11"/>
            <p:cNvSpPr/>
            <p:nvPr/>
          </p:nvSpPr>
          <p:spPr>
            <a:xfrm>
              <a:off x="214982" y="2715487"/>
              <a:ext cx="81676" cy="494779"/>
            </a:xfrm>
            <a:custGeom>
              <a:avLst/>
              <a:gdLst/>
              <a:ahLst/>
              <a:cxnLst/>
              <a:rect l="l" t="t" r="r" b="b"/>
              <a:pathLst>
                <a:path w="1557" h="9432" extrusionOk="0">
                  <a:moveTo>
                    <a:pt x="1442" y="1"/>
                  </a:moveTo>
                  <a:lnTo>
                    <a:pt x="1309" y="228"/>
                  </a:lnTo>
                  <a:lnTo>
                    <a:pt x="1139" y="513"/>
                  </a:lnTo>
                  <a:lnTo>
                    <a:pt x="1063" y="665"/>
                  </a:lnTo>
                  <a:lnTo>
                    <a:pt x="987" y="836"/>
                  </a:lnTo>
                  <a:lnTo>
                    <a:pt x="816" y="1196"/>
                  </a:lnTo>
                  <a:lnTo>
                    <a:pt x="664" y="1595"/>
                  </a:lnTo>
                  <a:lnTo>
                    <a:pt x="588" y="1803"/>
                  </a:lnTo>
                  <a:lnTo>
                    <a:pt x="550" y="1917"/>
                  </a:lnTo>
                  <a:lnTo>
                    <a:pt x="512" y="2031"/>
                  </a:lnTo>
                  <a:lnTo>
                    <a:pt x="437" y="2240"/>
                  </a:lnTo>
                  <a:lnTo>
                    <a:pt x="380" y="2468"/>
                  </a:lnTo>
                  <a:lnTo>
                    <a:pt x="247" y="2942"/>
                  </a:lnTo>
                  <a:lnTo>
                    <a:pt x="152" y="3435"/>
                  </a:lnTo>
                  <a:lnTo>
                    <a:pt x="114" y="3701"/>
                  </a:lnTo>
                  <a:lnTo>
                    <a:pt x="76" y="3948"/>
                  </a:lnTo>
                  <a:lnTo>
                    <a:pt x="57" y="4194"/>
                  </a:lnTo>
                  <a:lnTo>
                    <a:pt x="38" y="4460"/>
                  </a:lnTo>
                  <a:lnTo>
                    <a:pt x="19" y="4707"/>
                  </a:lnTo>
                  <a:lnTo>
                    <a:pt x="0" y="4972"/>
                  </a:lnTo>
                  <a:lnTo>
                    <a:pt x="0" y="5105"/>
                  </a:lnTo>
                  <a:lnTo>
                    <a:pt x="0" y="5219"/>
                  </a:lnTo>
                  <a:lnTo>
                    <a:pt x="0" y="5485"/>
                  </a:lnTo>
                  <a:lnTo>
                    <a:pt x="38" y="5978"/>
                  </a:lnTo>
                  <a:lnTo>
                    <a:pt x="76" y="6471"/>
                  </a:lnTo>
                  <a:lnTo>
                    <a:pt x="95" y="6585"/>
                  </a:lnTo>
                  <a:lnTo>
                    <a:pt x="114" y="6699"/>
                  </a:lnTo>
                  <a:lnTo>
                    <a:pt x="152" y="6927"/>
                  </a:lnTo>
                  <a:lnTo>
                    <a:pt x="228" y="7382"/>
                  </a:lnTo>
                  <a:lnTo>
                    <a:pt x="266" y="7591"/>
                  </a:lnTo>
                  <a:lnTo>
                    <a:pt x="323" y="7800"/>
                  </a:lnTo>
                  <a:lnTo>
                    <a:pt x="418" y="8179"/>
                  </a:lnTo>
                  <a:lnTo>
                    <a:pt x="531" y="8521"/>
                  </a:lnTo>
                  <a:lnTo>
                    <a:pt x="645" y="8843"/>
                  </a:lnTo>
                  <a:lnTo>
                    <a:pt x="740" y="9109"/>
                  </a:lnTo>
                  <a:lnTo>
                    <a:pt x="835" y="9337"/>
                  </a:lnTo>
                  <a:lnTo>
                    <a:pt x="873" y="9432"/>
                  </a:lnTo>
                  <a:lnTo>
                    <a:pt x="949" y="9432"/>
                  </a:lnTo>
                  <a:lnTo>
                    <a:pt x="911" y="9318"/>
                  </a:lnTo>
                  <a:lnTo>
                    <a:pt x="873" y="9204"/>
                  </a:lnTo>
                  <a:lnTo>
                    <a:pt x="854" y="9071"/>
                  </a:lnTo>
                  <a:lnTo>
                    <a:pt x="778" y="8805"/>
                  </a:lnTo>
                  <a:lnTo>
                    <a:pt x="740" y="8654"/>
                  </a:lnTo>
                  <a:lnTo>
                    <a:pt x="702" y="8483"/>
                  </a:lnTo>
                  <a:lnTo>
                    <a:pt x="645" y="8122"/>
                  </a:lnTo>
                  <a:lnTo>
                    <a:pt x="569" y="7743"/>
                  </a:lnTo>
                  <a:lnTo>
                    <a:pt x="531" y="7534"/>
                  </a:lnTo>
                  <a:lnTo>
                    <a:pt x="512" y="7325"/>
                  </a:lnTo>
                  <a:lnTo>
                    <a:pt x="456" y="6889"/>
                  </a:lnTo>
                  <a:lnTo>
                    <a:pt x="437" y="6661"/>
                  </a:lnTo>
                  <a:lnTo>
                    <a:pt x="418" y="6547"/>
                  </a:lnTo>
                  <a:lnTo>
                    <a:pt x="418" y="6434"/>
                  </a:lnTo>
                  <a:lnTo>
                    <a:pt x="399" y="6206"/>
                  </a:lnTo>
                  <a:lnTo>
                    <a:pt x="380" y="5959"/>
                  </a:lnTo>
                  <a:lnTo>
                    <a:pt x="380" y="5712"/>
                  </a:lnTo>
                  <a:lnTo>
                    <a:pt x="380" y="5599"/>
                  </a:lnTo>
                  <a:lnTo>
                    <a:pt x="380" y="5466"/>
                  </a:lnTo>
                  <a:lnTo>
                    <a:pt x="380" y="5238"/>
                  </a:lnTo>
                  <a:lnTo>
                    <a:pt x="380" y="5105"/>
                  </a:lnTo>
                  <a:lnTo>
                    <a:pt x="380" y="4972"/>
                  </a:lnTo>
                  <a:lnTo>
                    <a:pt x="399" y="4726"/>
                  </a:lnTo>
                  <a:lnTo>
                    <a:pt x="418" y="4479"/>
                  </a:lnTo>
                  <a:lnTo>
                    <a:pt x="437" y="4232"/>
                  </a:lnTo>
                  <a:lnTo>
                    <a:pt x="456" y="3986"/>
                  </a:lnTo>
                  <a:lnTo>
                    <a:pt x="512" y="3492"/>
                  </a:lnTo>
                  <a:lnTo>
                    <a:pt x="550" y="3265"/>
                  </a:lnTo>
                  <a:lnTo>
                    <a:pt x="607" y="3018"/>
                  </a:lnTo>
                  <a:lnTo>
                    <a:pt x="702" y="2562"/>
                  </a:lnTo>
                  <a:lnTo>
                    <a:pt x="740" y="2335"/>
                  </a:lnTo>
                  <a:lnTo>
                    <a:pt x="797" y="2107"/>
                  </a:lnTo>
                  <a:lnTo>
                    <a:pt x="835" y="2012"/>
                  </a:lnTo>
                  <a:lnTo>
                    <a:pt x="873" y="1898"/>
                  </a:lnTo>
                  <a:lnTo>
                    <a:pt x="930" y="1690"/>
                  </a:lnTo>
                  <a:lnTo>
                    <a:pt x="1044" y="1291"/>
                  </a:lnTo>
                  <a:lnTo>
                    <a:pt x="1120" y="1101"/>
                  </a:lnTo>
                  <a:lnTo>
                    <a:pt x="1177" y="912"/>
                  </a:lnTo>
                  <a:lnTo>
                    <a:pt x="1442" y="285"/>
                  </a:lnTo>
                  <a:lnTo>
                    <a:pt x="155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11"/>
            <p:cNvSpPr/>
            <p:nvPr/>
          </p:nvSpPr>
          <p:spPr>
            <a:xfrm>
              <a:off x="-360372" y="2700589"/>
              <a:ext cx="800344" cy="29901"/>
            </a:xfrm>
            <a:custGeom>
              <a:avLst/>
              <a:gdLst/>
              <a:ahLst/>
              <a:cxnLst/>
              <a:rect l="l" t="t" r="r" b="b"/>
              <a:pathLst>
                <a:path w="15257" h="570" extrusionOk="0">
                  <a:moveTo>
                    <a:pt x="228" y="0"/>
                  </a:moveTo>
                  <a:lnTo>
                    <a:pt x="171" y="19"/>
                  </a:lnTo>
                  <a:lnTo>
                    <a:pt x="95" y="76"/>
                  </a:lnTo>
                  <a:lnTo>
                    <a:pt x="19" y="171"/>
                  </a:lnTo>
                  <a:lnTo>
                    <a:pt x="19" y="228"/>
                  </a:lnTo>
                  <a:lnTo>
                    <a:pt x="0" y="285"/>
                  </a:lnTo>
                  <a:lnTo>
                    <a:pt x="19" y="342"/>
                  </a:lnTo>
                  <a:lnTo>
                    <a:pt x="19" y="399"/>
                  </a:lnTo>
                  <a:lnTo>
                    <a:pt x="95" y="493"/>
                  </a:lnTo>
                  <a:lnTo>
                    <a:pt x="171" y="550"/>
                  </a:lnTo>
                  <a:lnTo>
                    <a:pt x="228" y="569"/>
                  </a:lnTo>
                  <a:lnTo>
                    <a:pt x="15029" y="569"/>
                  </a:lnTo>
                  <a:lnTo>
                    <a:pt x="15086" y="550"/>
                  </a:lnTo>
                  <a:lnTo>
                    <a:pt x="15181" y="493"/>
                  </a:lnTo>
                  <a:lnTo>
                    <a:pt x="15238" y="399"/>
                  </a:lnTo>
                  <a:lnTo>
                    <a:pt x="15257" y="342"/>
                  </a:lnTo>
                  <a:lnTo>
                    <a:pt x="15257" y="285"/>
                  </a:lnTo>
                  <a:lnTo>
                    <a:pt x="15257" y="228"/>
                  </a:lnTo>
                  <a:lnTo>
                    <a:pt x="15238" y="171"/>
                  </a:lnTo>
                  <a:lnTo>
                    <a:pt x="15181" y="76"/>
                  </a:lnTo>
                  <a:lnTo>
                    <a:pt x="15086" y="19"/>
                  </a:lnTo>
                  <a:lnTo>
                    <a:pt x="1502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11"/>
            <p:cNvSpPr/>
            <p:nvPr/>
          </p:nvSpPr>
          <p:spPr>
            <a:xfrm>
              <a:off x="-232952" y="2283499"/>
              <a:ext cx="534542" cy="22924"/>
            </a:xfrm>
            <a:custGeom>
              <a:avLst/>
              <a:gdLst/>
              <a:ahLst/>
              <a:cxnLst/>
              <a:rect l="l" t="t" r="r" b="b"/>
              <a:pathLst>
                <a:path w="10190" h="437" extrusionOk="0">
                  <a:moveTo>
                    <a:pt x="209" y="0"/>
                  </a:moveTo>
                  <a:lnTo>
                    <a:pt x="133" y="19"/>
                  </a:lnTo>
                  <a:lnTo>
                    <a:pt x="57" y="57"/>
                  </a:lnTo>
                  <a:lnTo>
                    <a:pt x="19" y="133"/>
                  </a:lnTo>
                  <a:lnTo>
                    <a:pt x="0" y="209"/>
                  </a:lnTo>
                  <a:lnTo>
                    <a:pt x="19" y="304"/>
                  </a:lnTo>
                  <a:lnTo>
                    <a:pt x="57" y="380"/>
                  </a:lnTo>
                  <a:lnTo>
                    <a:pt x="133" y="418"/>
                  </a:lnTo>
                  <a:lnTo>
                    <a:pt x="209" y="437"/>
                  </a:lnTo>
                  <a:lnTo>
                    <a:pt x="9962" y="437"/>
                  </a:lnTo>
                  <a:lnTo>
                    <a:pt x="10057" y="418"/>
                  </a:lnTo>
                  <a:lnTo>
                    <a:pt x="10114" y="380"/>
                  </a:lnTo>
                  <a:lnTo>
                    <a:pt x="10171" y="304"/>
                  </a:lnTo>
                  <a:lnTo>
                    <a:pt x="10190" y="209"/>
                  </a:lnTo>
                  <a:lnTo>
                    <a:pt x="10171" y="133"/>
                  </a:lnTo>
                  <a:lnTo>
                    <a:pt x="10114" y="57"/>
                  </a:lnTo>
                  <a:lnTo>
                    <a:pt x="10057" y="19"/>
                  </a:lnTo>
                  <a:lnTo>
                    <a:pt x="996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11"/>
            <p:cNvSpPr/>
            <p:nvPr/>
          </p:nvSpPr>
          <p:spPr>
            <a:xfrm>
              <a:off x="-158305" y="1956007"/>
              <a:ext cx="399202" cy="16944"/>
            </a:xfrm>
            <a:custGeom>
              <a:avLst/>
              <a:gdLst/>
              <a:ahLst/>
              <a:cxnLst/>
              <a:rect l="l" t="t" r="r" b="b"/>
              <a:pathLst>
                <a:path w="7610" h="323" extrusionOk="0">
                  <a:moveTo>
                    <a:pt x="171" y="0"/>
                  </a:moveTo>
                  <a:lnTo>
                    <a:pt x="114" y="19"/>
                  </a:lnTo>
                  <a:lnTo>
                    <a:pt x="57" y="38"/>
                  </a:lnTo>
                  <a:lnTo>
                    <a:pt x="19" y="95"/>
                  </a:lnTo>
                  <a:lnTo>
                    <a:pt x="0" y="171"/>
                  </a:lnTo>
                  <a:lnTo>
                    <a:pt x="19" y="228"/>
                  </a:lnTo>
                  <a:lnTo>
                    <a:pt x="57" y="285"/>
                  </a:lnTo>
                  <a:lnTo>
                    <a:pt x="114" y="323"/>
                  </a:lnTo>
                  <a:lnTo>
                    <a:pt x="7515" y="323"/>
                  </a:lnTo>
                  <a:lnTo>
                    <a:pt x="7572" y="285"/>
                  </a:lnTo>
                  <a:lnTo>
                    <a:pt x="7609" y="228"/>
                  </a:lnTo>
                  <a:lnTo>
                    <a:pt x="7609" y="171"/>
                  </a:lnTo>
                  <a:lnTo>
                    <a:pt x="7609" y="95"/>
                  </a:lnTo>
                  <a:lnTo>
                    <a:pt x="7572" y="38"/>
                  </a:lnTo>
                  <a:lnTo>
                    <a:pt x="7515" y="19"/>
                  </a:lnTo>
                  <a:lnTo>
                    <a:pt x="745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11"/>
            <p:cNvSpPr/>
            <p:nvPr/>
          </p:nvSpPr>
          <p:spPr>
            <a:xfrm>
              <a:off x="-176246" y="2815051"/>
              <a:ext cx="233960" cy="239941"/>
            </a:xfrm>
            <a:custGeom>
              <a:avLst/>
              <a:gdLst/>
              <a:ahLst/>
              <a:cxnLst/>
              <a:rect l="l" t="t" r="r" b="b"/>
              <a:pathLst>
                <a:path w="4460" h="4574" extrusionOk="0">
                  <a:moveTo>
                    <a:pt x="2733" y="0"/>
                  </a:moveTo>
                  <a:lnTo>
                    <a:pt x="2297" y="19"/>
                  </a:lnTo>
                  <a:lnTo>
                    <a:pt x="1860" y="38"/>
                  </a:lnTo>
                  <a:lnTo>
                    <a:pt x="1443" y="95"/>
                  </a:lnTo>
                  <a:lnTo>
                    <a:pt x="1006" y="152"/>
                  </a:lnTo>
                  <a:lnTo>
                    <a:pt x="1158" y="171"/>
                  </a:lnTo>
                  <a:lnTo>
                    <a:pt x="1291" y="209"/>
                  </a:lnTo>
                  <a:lnTo>
                    <a:pt x="1424" y="247"/>
                  </a:lnTo>
                  <a:lnTo>
                    <a:pt x="1538" y="323"/>
                  </a:lnTo>
                  <a:lnTo>
                    <a:pt x="1652" y="418"/>
                  </a:lnTo>
                  <a:lnTo>
                    <a:pt x="1746" y="513"/>
                  </a:lnTo>
                  <a:lnTo>
                    <a:pt x="1841" y="626"/>
                  </a:lnTo>
                  <a:lnTo>
                    <a:pt x="1917" y="778"/>
                  </a:lnTo>
                  <a:lnTo>
                    <a:pt x="1993" y="911"/>
                  </a:lnTo>
                  <a:lnTo>
                    <a:pt x="2050" y="1082"/>
                  </a:lnTo>
                  <a:lnTo>
                    <a:pt x="2088" y="1234"/>
                  </a:lnTo>
                  <a:lnTo>
                    <a:pt x="2107" y="1423"/>
                  </a:lnTo>
                  <a:lnTo>
                    <a:pt x="2126" y="1613"/>
                  </a:lnTo>
                  <a:lnTo>
                    <a:pt x="2126" y="1803"/>
                  </a:lnTo>
                  <a:lnTo>
                    <a:pt x="2107" y="2012"/>
                  </a:lnTo>
                  <a:lnTo>
                    <a:pt x="2088" y="2220"/>
                  </a:lnTo>
                  <a:lnTo>
                    <a:pt x="2031" y="2429"/>
                  </a:lnTo>
                  <a:lnTo>
                    <a:pt x="1974" y="2619"/>
                  </a:lnTo>
                  <a:lnTo>
                    <a:pt x="1879" y="2809"/>
                  </a:lnTo>
                  <a:lnTo>
                    <a:pt x="1803" y="2998"/>
                  </a:lnTo>
                  <a:lnTo>
                    <a:pt x="1689" y="3188"/>
                  </a:lnTo>
                  <a:lnTo>
                    <a:pt x="1576" y="3359"/>
                  </a:lnTo>
                  <a:lnTo>
                    <a:pt x="1462" y="3511"/>
                  </a:lnTo>
                  <a:lnTo>
                    <a:pt x="1310" y="3663"/>
                  </a:lnTo>
                  <a:lnTo>
                    <a:pt x="1177" y="3814"/>
                  </a:lnTo>
                  <a:lnTo>
                    <a:pt x="1025" y="3928"/>
                  </a:lnTo>
                  <a:lnTo>
                    <a:pt x="874" y="4061"/>
                  </a:lnTo>
                  <a:lnTo>
                    <a:pt x="703" y="4156"/>
                  </a:lnTo>
                  <a:lnTo>
                    <a:pt x="532" y="4251"/>
                  </a:lnTo>
                  <a:lnTo>
                    <a:pt x="361" y="4327"/>
                  </a:lnTo>
                  <a:lnTo>
                    <a:pt x="190" y="4384"/>
                  </a:lnTo>
                  <a:lnTo>
                    <a:pt x="1" y="4441"/>
                  </a:lnTo>
                  <a:lnTo>
                    <a:pt x="475" y="4422"/>
                  </a:lnTo>
                  <a:lnTo>
                    <a:pt x="930" y="4403"/>
                  </a:lnTo>
                  <a:lnTo>
                    <a:pt x="1405" y="4384"/>
                  </a:lnTo>
                  <a:lnTo>
                    <a:pt x="1879" y="4403"/>
                  </a:lnTo>
                  <a:lnTo>
                    <a:pt x="2335" y="4422"/>
                  </a:lnTo>
                  <a:lnTo>
                    <a:pt x="2809" y="4460"/>
                  </a:lnTo>
                  <a:lnTo>
                    <a:pt x="3264" y="4498"/>
                  </a:lnTo>
                  <a:lnTo>
                    <a:pt x="3739" y="4573"/>
                  </a:lnTo>
                  <a:lnTo>
                    <a:pt x="3739" y="4554"/>
                  </a:lnTo>
                  <a:lnTo>
                    <a:pt x="3587" y="4498"/>
                  </a:lnTo>
                  <a:lnTo>
                    <a:pt x="3416" y="4422"/>
                  </a:lnTo>
                  <a:lnTo>
                    <a:pt x="3283" y="4327"/>
                  </a:lnTo>
                  <a:lnTo>
                    <a:pt x="3151" y="4232"/>
                  </a:lnTo>
                  <a:lnTo>
                    <a:pt x="3018" y="4118"/>
                  </a:lnTo>
                  <a:lnTo>
                    <a:pt x="2904" y="3985"/>
                  </a:lnTo>
                  <a:lnTo>
                    <a:pt x="2809" y="3852"/>
                  </a:lnTo>
                  <a:lnTo>
                    <a:pt x="2733" y="3701"/>
                  </a:lnTo>
                  <a:lnTo>
                    <a:pt x="2657" y="3549"/>
                  </a:lnTo>
                  <a:lnTo>
                    <a:pt x="2600" y="3378"/>
                  </a:lnTo>
                  <a:lnTo>
                    <a:pt x="2543" y="3207"/>
                  </a:lnTo>
                  <a:lnTo>
                    <a:pt x="2524" y="3017"/>
                  </a:lnTo>
                  <a:lnTo>
                    <a:pt x="2505" y="2828"/>
                  </a:lnTo>
                  <a:lnTo>
                    <a:pt x="2505" y="2638"/>
                  </a:lnTo>
                  <a:lnTo>
                    <a:pt x="2524" y="2429"/>
                  </a:lnTo>
                  <a:lnTo>
                    <a:pt x="2543" y="2220"/>
                  </a:lnTo>
                  <a:lnTo>
                    <a:pt x="2600" y="2012"/>
                  </a:lnTo>
                  <a:lnTo>
                    <a:pt x="2657" y="1803"/>
                  </a:lnTo>
                  <a:lnTo>
                    <a:pt x="2733" y="1613"/>
                  </a:lnTo>
                  <a:lnTo>
                    <a:pt x="2828" y="1423"/>
                  </a:lnTo>
                  <a:lnTo>
                    <a:pt x="2923" y="1253"/>
                  </a:lnTo>
                  <a:lnTo>
                    <a:pt x="3018" y="1082"/>
                  </a:lnTo>
                  <a:lnTo>
                    <a:pt x="3132" y="911"/>
                  </a:lnTo>
                  <a:lnTo>
                    <a:pt x="3264" y="759"/>
                  </a:lnTo>
                  <a:lnTo>
                    <a:pt x="3397" y="626"/>
                  </a:lnTo>
                  <a:lnTo>
                    <a:pt x="3530" y="513"/>
                  </a:lnTo>
                  <a:lnTo>
                    <a:pt x="3663" y="399"/>
                  </a:lnTo>
                  <a:lnTo>
                    <a:pt x="3815" y="323"/>
                  </a:lnTo>
                  <a:lnTo>
                    <a:pt x="3967" y="247"/>
                  </a:lnTo>
                  <a:lnTo>
                    <a:pt x="4137" y="190"/>
                  </a:lnTo>
                  <a:lnTo>
                    <a:pt x="4289" y="152"/>
                  </a:lnTo>
                  <a:lnTo>
                    <a:pt x="4460" y="152"/>
                  </a:lnTo>
                  <a:lnTo>
                    <a:pt x="4460" y="133"/>
                  </a:lnTo>
                  <a:lnTo>
                    <a:pt x="4024" y="76"/>
                  </a:lnTo>
                  <a:lnTo>
                    <a:pt x="3587" y="38"/>
                  </a:lnTo>
                  <a:lnTo>
                    <a:pt x="315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11"/>
            <p:cNvSpPr/>
            <p:nvPr/>
          </p:nvSpPr>
          <p:spPr>
            <a:xfrm>
              <a:off x="-219051" y="2869764"/>
              <a:ext cx="320568" cy="155379"/>
            </a:xfrm>
            <a:custGeom>
              <a:avLst/>
              <a:gdLst/>
              <a:ahLst/>
              <a:cxnLst/>
              <a:rect l="l" t="t" r="r" b="b"/>
              <a:pathLst>
                <a:path w="6111" h="2962" extrusionOk="0">
                  <a:moveTo>
                    <a:pt x="722" y="1"/>
                  </a:moveTo>
                  <a:lnTo>
                    <a:pt x="722" y="20"/>
                  </a:lnTo>
                  <a:lnTo>
                    <a:pt x="1" y="2771"/>
                  </a:lnTo>
                  <a:lnTo>
                    <a:pt x="20" y="2771"/>
                  </a:lnTo>
                  <a:lnTo>
                    <a:pt x="96" y="2658"/>
                  </a:lnTo>
                  <a:lnTo>
                    <a:pt x="190" y="2525"/>
                  </a:lnTo>
                  <a:lnTo>
                    <a:pt x="323" y="2392"/>
                  </a:lnTo>
                  <a:lnTo>
                    <a:pt x="456" y="2259"/>
                  </a:lnTo>
                  <a:lnTo>
                    <a:pt x="608" y="2145"/>
                  </a:lnTo>
                  <a:lnTo>
                    <a:pt x="779" y="2012"/>
                  </a:lnTo>
                  <a:lnTo>
                    <a:pt x="968" y="1918"/>
                  </a:lnTo>
                  <a:lnTo>
                    <a:pt x="1177" y="1804"/>
                  </a:lnTo>
                  <a:lnTo>
                    <a:pt x="1386" y="1709"/>
                  </a:lnTo>
                  <a:lnTo>
                    <a:pt x="1614" y="1614"/>
                  </a:lnTo>
                  <a:lnTo>
                    <a:pt x="1841" y="1538"/>
                  </a:lnTo>
                  <a:lnTo>
                    <a:pt x="2069" y="1481"/>
                  </a:lnTo>
                  <a:lnTo>
                    <a:pt x="2316" y="1424"/>
                  </a:lnTo>
                  <a:lnTo>
                    <a:pt x="2581" y="1386"/>
                  </a:lnTo>
                  <a:lnTo>
                    <a:pt x="2828" y="1367"/>
                  </a:lnTo>
                  <a:lnTo>
                    <a:pt x="3359" y="1367"/>
                  </a:lnTo>
                  <a:lnTo>
                    <a:pt x="3606" y="1405"/>
                  </a:lnTo>
                  <a:lnTo>
                    <a:pt x="3834" y="1443"/>
                  </a:lnTo>
                  <a:lnTo>
                    <a:pt x="4080" y="1500"/>
                  </a:lnTo>
                  <a:lnTo>
                    <a:pt x="4289" y="1576"/>
                  </a:lnTo>
                  <a:lnTo>
                    <a:pt x="4498" y="1671"/>
                  </a:lnTo>
                  <a:lnTo>
                    <a:pt x="4688" y="1766"/>
                  </a:lnTo>
                  <a:lnTo>
                    <a:pt x="4877" y="1880"/>
                  </a:lnTo>
                  <a:lnTo>
                    <a:pt x="5029" y="2012"/>
                  </a:lnTo>
                  <a:lnTo>
                    <a:pt x="5181" y="2126"/>
                  </a:lnTo>
                  <a:lnTo>
                    <a:pt x="5314" y="2259"/>
                  </a:lnTo>
                  <a:lnTo>
                    <a:pt x="5428" y="2392"/>
                  </a:lnTo>
                  <a:lnTo>
                    <a:pt x="5523" y="2544"/>
                  </a:lnTo>
                  <a:lnTo>
                    <a:pt x="5580" y="2677"/>
                  </a:lnTo>
                  <a:lnTo>
                    <a:pt x="5636" y="2828"/>
                  </a:lnTo>
                  <a:lnTo>
                    <a:pt x="5655" y="2961"/>
                  </a:lnTo>
                  <a:lnTo>
                    <a:pt x="5674" y="2961"/>
                  </a:lnTo>
                  <a:lnTo>
                    <a:pt x="5902" y="1519"/>
                  </a:lnTo>
                  <a:lnTo>
                    <a:pt x="6111" y="77"/>
                  </a:lnTo>
                  <a:lnTo>
                    <a:pt x="6092" y="77"/>
                  </a:lnTo>
                  <a:lnTo>
                    <a:pt x="6035" y="191"/>
                  </a:lnTo>
                  <a:lnTo>
                    <a:pt x="5959" y="305"/>
                  </a:lnTo>
                  <a:lnTo>
                    <a:pt x="5845" y="399"/>
                  </a:lnTo>
                  <a:lnTo>
                    <a:pt x="5712" y="494"/>
                  </a:lnTo>
                  <a:lnTo>
                    <a:pt x="5580" y="570"/>
                  </a:lnTo>
                  <a:lnTo>
                    <a:pt x="5409" y="646"/>
                  </a:lnTo>
                  <a:lnTo>
                    <a:pt x="5238" y="722"/>
                  </a:lnTo>
                  <a:lnTo>
                    <a:pt x="5048" y="779"/>
                  </a:lnTo>
                  <a:lnTo>
                    <a:pt x="4631" y="874"/>
                  </a:lnTo>
                  <a:lnTo>
                    <a:pt x="4175" y="931"/>
                  </a:lnTo>
                  <a:lnTo>
                    <a:pt x="3682" y="969"/>
                  </a:lnTo>
                  <a:lnTo>
                    <a:pt x="3170" y="988"/>
                  </a:lnTo>
                  <a:lnTo>
                    <a:pt x="2657" y="969"/>
                  </a:lnTo>
                  <a:lnTo>
                    <a:pt x="2202" y="912"/>
                  </a:lnTo>
                  <a:lnTo>
                    <a:pt x="1784" y="836"/>
                  </a:lnTo>
                  <a:lnTo>
                    <a:pt x="1595" y="779"/>
                  </a:lnTo>
                  <a:lnTo>
                    <a:pt x="1424" y="722"/>
                  </a:lnTo>
                  <a:lnTo>
                    <a:pt x="1272" y="665"/>
                  </a:lnTo>
                  <a:lnTo>
                    <a:pt x="1139" y="589"/>
                  </a:lnTo>
                  <a:lnTo>
                    <a:pt x="1006" y="513"/>
                  </a:lnTo>
                  <a:lnTo>
                    <a:pt x="912" y="437"/>
                  </a:lnTo>
                  <a:lnTo>
                    <a:pt x="836" y="343"/>
                  </a:lnTo>
                  <a:lnTo>
                    <a:pt x="779" y="229"/>
                  </a:lnTo>
                  <a:lnTo>
                    <a:pt x="741" y="134"/>
                  </a:lnTo>
                  <a:lnTo>
                    <a:pt x="722" y="1"/>
                  </a:lnTo>
                  <a:close/>
                </a:path>
              </a:pathLst>
            </a:custGeom>
            <a:solidFill>
              <a:srgbClr val="CF2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11"/>
            <p:cNvSpPr/>
            <p:nvPr/>
          </p:nvSpPr>
          <p:spPr>
            <a:xfrm>
              <a:off x="-116497" y="2373097"/>
              <a:ext cx="149347" cy="153333"/>
            </a:xfrm>
            <a:custGeom>
              <a:avLst/>
              <a:gdLst/>
              <a:ahLst/>
              <a:cxnLst/>
              <a:rect l="l" t="t" r="r" b="b"/>
              <a:pathLst>
                <a:path w="2847" h="2923" extrusionOk="0">
                  <a:moveTo>
                    <a:pt x="1746" y="0"/>
                  </a:moveTo>
                  <a:lnTo>
                    <a:pt x="1196" y="38"/>
                  </a:lnTo>
                  <a:lnTo>
                    <a:pt x="645" y="95"/>
                  </a:lnTo>
                  <a:lnTo>
                    <a:pt x="740" y="114"/>
                  </a:lnTo>
                  <a:lnTo>
                    <a:pt x="835" y="133"/>
                  </a:lnTo>
                  <a:lnTo>
                    <a:pt x="911" y="171"/>
                  </a:lnTo>
                  <a:lnTo>
                    <a:pt x="987" y="209"/>
                  </a:lnTo>
                  <a:lnTo>
                    <a:pt x="1063" y="266"/>
                  </a:lnTo>
                  <a:lnTo>
                    <a:pt x="1120" y="323"/>
                  </a:lnTo>
                  <a:lnTo>
                    <a:pt x="1234" y="493"/>
                  </a:lnTo>
                  <a:lnTo>
                    <a:pt x="1310" y="683"/>
                  </a:lnTo>
                  <a:lnTo>
                    <a:pt x="1347" y="911"/>
                  </a:lnTo>
                  <a:lnTo>
                    <a:pt x="1366" y="1158"/>
                  </a:lnTo>
                  <a:lnTo>
                    <a:pt x="1328" y="1423"/>
                  </a:lnTo>
                  <a:lnTo>
                    <a:pt x="1253" y="1670"/>
                  </a:lnTo>
                  <a:lnTo>
                    <a:pt x="1158" y="1917"/>
                  </a:lnTo>
                  <a:lnTo>
                    <a:pt x="1006" y="2144"/>
                  </a:lnTo>
                  <a:lnTo>
                    <a:pt x="854" y="2353"/>
                  </a:lnTo>
                  <a:lnTo>
                    <a:pt x="664" y="2524"/>
                  </a:lnTo>
                  <a:lnTo>
                    <a:pt x="456" y="2657"/>
                  </a:lnTo>
                  <a:lnTo>
                    <a:pt x="228" y="2770"/>
                  </a:lnTo>
                  <a:lnTo>
                    <a:pt x="0" y="2846"/>
                  </a:lnTo>
                  <a:lnTo>
                    <a:pt x="0" y="2846"/>
                  </a:lnTo>
                  <a:lnTo>
                    <a:pt x="607" y="2808"/>
                  </a:lnTo>
                  <a:lnTo>
                    <a:pt x="1196" y="2808"/>
                  </a:lnTo>
                  <a:lnTo>
                    <a:pt x="1803" y="2846"/>
                  </a:lnTo>
                  <a:lnTo>
                    <a:pt x="2391" y="2922"/>
                  </a:lnTo>
                  <a:lnTo>
                    <a:pt x="2182" y="2827"/>
                  </a:lnTo>
                  <a:lnTo>
                    <a:pt x="2012" y="2695"/>
                  </a:lnTo>
                  <a:lnTo>
                    <a:pt x="1860" y="2543"/>
                  </a:lnTo>
                  <a:lnTo>
                    <a:pt x="1746" y="2372"/>
                  </a:lnTo>
                  <a:lnTo>
                    <a:pt x="1670" y="2163"/>
                  </a:lnTo>
                  <a:lnTo>
                    <a:pt x="1613" y="1936"/>
                  </a:lnTo>
                  <a:lnTo>
                    <a:pt x="1594" y="1689"/>
                  </a:lnTo>
                  <a:lnTo>
                    <a:pt x="1632" y="1423"/>
                  </a:lnTo>
                  <a:lnTo>
                    <a:pt x="1708" y="1158"/>
                  </a:lnTo>
                  <a:lnTo>
                    <a:pt x="1803" y="911"/>
                  </a:lnTo>
                  <a:lnTo>
                    <a:pt x="1936" y="683"/>
                  </a:lnTo>
                  <a:lnTo>
                    <a:pt x="2088" y="493"/>
                  </a:lnTo>
                  <a:lnTo>
                    <a:pt x="2258" y="323"/>
                  </a:lnTo>
                  <a:lnTo>
                    <a:pt x="2448" y="209"/>
                  </a:lnTo>
                  <a:lnTo>
                    <a:pt x="2543" y="152"/>
                  </a:lnTo>
                  <a:lnTo>
                    <a:pt x="2638" y="133"/>
                  </a:lnTo>
                  <a:lnTo>
                    <a:pt x="2752" y="95"/>
                  </a:lnTo>
                  <a:lnTo>
                    <a:pt x="2847" y="95"/>
                  </a:lnTo>
                  <a:lnTo>
                    <a:pt x="2581" y="57"/>
                  </a:lnTo>
                  <a:lnTo>
                    <a:pt x="2296" y="19"/>
                  </a:lnTo>
                  <a:lnTo>
                    <a:pt x="20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11"/>
            <p:cNvSpPr/>
            <p:nvPr/>
          </p:nvSpPr>
          <p:spPr>
            <a:xfrm>
              <a:off x="-143407" y="2407928"/>
              <a:ext cx="204112" cy="99564"/>
            </a:xfrm>
            <a:custGeom>
              <a:avLst/>
              <a:gdLst/>
              <a:ahLst/>
              <a:cxnLst/>
              <a:rect l="l" t="t" r="r" b="b"/>
              <a:pathLst>
                <a:path w="3891" h="1898" extrusionOk="0">
                  <a:moveTo>
                    <a:pt x="456" y="0"/>
                  </a:moveTo>
                  <a:lnTo>
                    <a:pt x="456" y="19"/>
                  </a:lnTo>
                  <a:lnTo>
                    <a:pt x="1" y="1784"/>
                  </a:lnTo>
                  <a:lnTo>
                    <a:pt x="115" y="1613"/>
                  </a:lnTo>
                  <a:lnTo>
                    <a:pt x="285" y="1442"/>
                  </a:lnTo>
                  <a:lnTo>
                    <a:pt x="494" y="1291"/>
                  </a:lnTo>
                  <a:lnTo>
                    <a:pt x="741" y="1158"/>
                  </a:lnTo>
                  <a:lnTo>
                    <a:pt x="1026" y="1044"/>
                  </a:lnTo>
                  <a:lnTo>
                    <a:pt x="1329" y="949"/>
                  </a:lnTo>
                  <a:lnTo>
                    <a:pt x="1633" y="892"/>
                  </a:lnTo>
                  <a:lnTo>
                    <a:pt x="1974" y="873"/>
                  </a:lnTo>
                  <a:lnTo>
                    <a:pt x="2145" y="873"/>
                  </a:lnTo>
                  <a:lnTo>
                    <a:pt x="2297" y="892"/>
                  </a:lnTo>
                  <a:lnTo>
                    <a:pt x="2601" y="968"/>
                  </a:lnTo>
                  <a:lnTo>
                    <a:pt x="2866" y="1082"/>
                  </a:lnTo>
                  <a:lnTo>
                    <a:pt x="3113" y="1215"/>
                  </a:lnTo>
                  <a:lnTo>
                    <a:pt x="3303" y="1366"/>
                  </a:lnTo>
                  <a:lnTo>
                    <a:pt x="3454" y="1537"/>
                  </a:lnTo>
                  <a:lnTo>
                    <a:pt x="3530" y="1632"/>
                  </a:lnTo>
                  <a:lnTo>
                    <a:pt x="3568" y="1708"/>
                  </a:lnTo>
                  <a:lnTo>
                    <a:pt x="3606" y="1803"/>
                  </a:lnTo>
                  <a:lnTo>
                    <a:pt x="3606" y="1898"/>
                  </a:lnTo>
                  <a:lnTo>
                    <a:pt x="3625" y="1898"/>
                  </a:lnTo>
                  <a:lnTo>
                    <a:pt x="3777" y="987"/>
                  </a:lnTo>
                  <a:lnTo>
                    <a:pt x="3891" y="57"/>
                  </a:lnTo>
                  <a:lnTo>
                    <a:pt x="3891" y="38"/>
                  </a:lnTo>
                  <a:lnTo>
                    <a:pt x="3853" y="114"/>
                  </a:lnTo>
                  <a:lnTo>
                    <a:pt x="3796" y="190"/>
                  </a:lnTo>
                  <a:lnTo>
                    <a:pt x="3739" y="266"/>
                  </a:lnTo>
                  <a:lnTo>
                    <a:pt x="3644" y="323"/>
                  </a:lnTo>
                  <a:lnTo>
                    <a:pt x="3454" y="418"/>
                  </a:lnTo>
                  <a:lnTo>
                    <a:pt x="3227" y="494"/>
                  </a:lnTo>
                  <a:lnTo>
                    <a:pt x="2961" y="550"/>
                  </a:lnTo>
                  <a:lnTo>
                    <a:pt x="2657" y="607"/>
                  </a:lnTo>
                  <a:lnTo>
                    <a:pt x="2354" y="626"/>
                  </a:lnTo>
                  <a:lnTo>
                    <a:pt x="1690" y="626"/>
                  </a:lnTo>
                  <a:lnTo>
                    <a:pt x="1405" y="588"/>
                  </a:lnTo>
                  <a:lnTo>
                    <a:pt x="1139" y="532"/>
                  </a:lnTo>
                  <a:lnTo>
                    <a:pt x="912" y="475"/>
                  </a:lnTo>
                  <a:lnTo>
                    <a:pt x="722" y="380"/>
                  </a:lnTo>
                  <a:lnTo>
                    <a:pt x="646" y="342"/>
                  </a:lnTo>
                  <a:lnTo>
                    <a:pt x="570" y="285"/>
                  </a:lnTo>
                  <a:lnTo>
                    <a:pt x="532" y="228"/>
                  </a:lnTo>
                  <a:lnTo>
                    <a:pt x="494" y="152"/>
                  </a:lnTo>
                  <a:lnTo>
                    <a:pt x="475" y="76"/>
                  </a:lnTo>
                  <a:lnTo>
                    <a:pt x="45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11"/>
            <p:cNvSpPr/>
            <p:nvPr/>
          </p:nvSpPr>
          <p:spPr>
            <a:xfrm>
              <a:off x="-66767" y="2014707"/>
              <a:ext cx="106594" cy="108587"/>
            </a:xfrm>
            <a:custGeom>
              <a:avLst/>
              <a:gdLst/>
              <a:ahLst/>
              <a:cxnLst/>
              <a:rect l="l" t="t" r="r" b="b"/>
              <a:pathLst>
                <a:path w="2032" h="2070" extrusionOk="0">
                  <a:moveTo>
                    <a:pt x="1253" y="1"/>
                  </a:moveTo>
                  <a:lnTo>
                    <a:pt x="855" y="20"/>
                  </a:lnTo>
                  <a:lnTo>
                    <a:pt x="456" y="58"/>
                  </a:lnTo>
                  <a:lnTo>
                    <a:pt x="589" y="77"/>
                  </a:lnTo>
                  <a:lnTo>
                    <a:pt x="703" y="134"/>
                  </a:lnTo>
                  <a:lnTo>
                    <a:pt x="798" y="228"/>
                  </a:lnTo>
                  <a:lnTo>
                    <a:pt x="893" y="342"/>
                  </a:lnTo>
                  <a:lnTo>
                    <a:pt x="931" y="475"/>
                  </a:lnTo>
                  <a:lnTo>
                    <a:pt x="969" y="646"/>
                  </a:lnTo>
                  <a:lnTo>
                    <a:pt x="969" y="817"/>
                  </a:lnTo>
                  <a:lnTo>
                    <a:pt x="950" y="1006"/>
                  </a:lnTo>
                  <a:lnTo>
                    <a:pt x="912" y="1196"/>
                  </a:lnTo>
                  <a:lnTo>
                    <a:pt x="817" y="1367"/>
                  </a:lnTo>
                  <a:lnTo>
                    <a:pt x="722" y="1519"/>
                  </a:lnTo>
                  <a:lnTo>
                    <a:pt x="608" y="1671"/>
                  </a:lnTo>
                  <a:lnTo>
                    <a:pt x="475" y="1784"/>
                  </a:lnTo>
                  <a:lnTo>
                    <a:pt x="324" y="1898"/>
                  </a:lnTo>
                  <a:lnTo>
                    <a:pt x="172" y="1974"/>
                  </a:lnTo>
                  <a:lnTo>
                    <a:pt x="1" y="2012"/>
                  </a:lnTo>
                  <a:lnTo>
                    <a:pt x="437" y="1993"/>
                  </a:lnTo>
                  <a:lnTo>
                    <a:pt x="855" y="1993"/>
                  </a:lnTo>
                  <a:lnTo>
                    <a:pt x="1291" y="2031"/>
                  </a:lnTo>
                  <a:lnTo>
                    <a:pt x="1709" y="2069"/>
                  </a:lnTo>
                  <a:lnTo>
                    <a:pt x="1576" y="2012"/>
                  </a:lnTo>
                  <a:lnTo>
                    <a:pt x="1443" y="1917"/>
                  </a:lnTo>
                  <a:lnTo>
                    <a:pt x="1329" y="1803"/>
                  </a:lnTo>
                  <a:lnTo>
                    <a:pt x="1253" y="1690"/>
                  </a:lnTo>
                  <a:lnTo>
                    <a:pt x="1196" y="1538"/>
                  </a:lnTo>
                  <a:lnTo>
                    <a:pt x="1158" y="1367"/>
                  </a:lnTo>
                  <a:lnTo>
                    <a:pt x="1140" y="1196"/>
                  </a:lnTo>
                  <a:lnTo>
                    <a:pt x="1177" y="1006"/>
                  </a:lnTo>
                  <a:lnTo>
                    <a:pt x="1215" y="817"/>
                  </a:lnTo>
                  <a:lnTo>
                    <a:pt x="1291" y="646"/>
                  </a:lnTo>
                  <a:lnTo>
                    <a:pt x="1386" y="475"/>
                  </a:lnTo>
                  <a:lnTo>
                    <a:pt x="1500" y="342"/>
                  </a:lnTo>
                  <a:lnTo>
                    <a:pt x="1614" y="228"/>
                  </a:lnTo>
                  <a:lnTo>
                    <a:pt x="1747" y="134"/>
                  </a:lnTo>
                  <a:lnTo>
                    <a:pt x="1899" y="77"/>
                  </a:lnTo>
                  <a:lnTo>
                    <a:pt x="2031" y="58"/>
                  </a:lnTo>
                  <a:lnTo>
                    <a:pt x="16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11"/>
            <p:cNvSpPr/>
            <p:nvPr/>
          </p:nvSpPr>
          <p:spPr>
            <a:xfrm>
              <a:off x="-85652" y="2039624"/>
              <a:ext cx="145360" cy="70713"/>
            </a:xfrm>
            <a:custGeom>
              <a:avLst/>
              <a:gdLst/>
              <a:ahLst/>
              <a:cxnLst/>
              <a:rect l="l" t="t" r="r" b="b"/>
              <a:pathLst>
                <a:path w="2771" h="1348" extrusionOk="0">
                  <a:moveTo>
                    <a:pt x="8" y="1241"/>
                  </a:moveTo>
                  <a:lnTo>
                    <a:pt x="0" y="1253"/>
                  </a:lnTo>
                  <a:lnTo>
                    <a:pt x="0" y="1272"/>
                  </a:lnTo>
                  <a:lnTo>
                    <a:pt x="8" y="1241"/>
                  </a:lnTo>
                  <a:close/>
                  <a:moveTo>
                    <a:pt x="323" y="0"/>
                  </a:moveTo>
                  <a:lnTo>
                    <a:pt x="8" y="1241"/>
                  </a:lnTo>
                  <a:lnTo>
                    <a:pt x="76" y="1139"/>
                  </a:lnTo>
                  <a:lnTo>
                    <a:pt x="209" y="1025"/>
                  </a:lnTo>
                  <a:lnTo>
                    <a:pt x="361" y="911"/>
                  </a:lnTo>
                  <a:lnTo>
                    <a:pt x="532" y="816"/>
                  </a:lnTo>
                  <a:lnTo>
                    <a:pt x="722" y="740"/>
                  </a:lnTo>
                  <a:lnTo>
                    <a:pt x="949" y="664"/>
                  </a:lnTo>
                  <a:lnTo>
                    <a:pt x="1177" y="626"/>
                  </a:lnTo>
                  <a:lnTo>
                    <a:pt x="1405" y="607"/>
                  </a:lnTo>
                  <a:lnTo>
                    <a:pt x="1632" y="626"/>
                  </a:lnTo>
                  <a:lnTo>
                    <a:pt x="1860" y="683"/>
                  </a:lnTo>
                  <a:lnTo>
                    <a:pt x="2050" y="759"/>
                  </a:lnTo>
                  <a:lnTo>
                    <a:pt x="2221" y="854"/>
                  </a:lnTo>
                  <a:lnTo>
                    <a:pt x="2353" y="968"/>
                  </a:lnTo>
                  <a:lnTo>
                    <a:pt x="2467" y="1082"/>
                  </a:lnTo>
                  <a:lnTo>
                    <a:pt x="2543" y="1215"/>
                  </a:lnTo>
                  <a:lnTo>
                    <a:pt x="2581" y="1347"/>
                  </a:lnTo>
                  <a:lnTo>
                    <a:pt x="2695" y="683"/>
                  </a:lnTo>
                  <a:lnTo>
                    <a:pt x="2771" y="19"/>
                  </a:lnTo>
                  <a:lnTo>
                    <a:pt x="2714" y="133"/>
                  </a:lnTo>
                  <a:lnTo>
                    <a:pt x="2600" y="228"/>
                  </a:lnTo>
                  <a:lnTo>
                    <a:pt x="2467" y="285"/>
                  </a:lnTo>
                  <a:lnTo>
                    <a:pt x="2297" y="342"/>
                  </a:lnTo>
                  <a:lnTo>
                    <a:pt x="2107" y="399"/>
                  </a:lnTo>
                  <a:lnTo>
                    <a:pt x="1898" y="418"/>
                  </a:lnTo>
                  <a:lnTo>
                    <a:pt x="1670" y="437"/>
                  </a:lnTo>
                  <a:lnTo>
                    <a:pt x="1215" y="437"/>
                  </a:lnTo>
                  <a:lnTo>
                    <a:pt x="987" y="418"/>
                  </a:lnTo>
                  <a:lnTo>
                    <a:pt x="816" y="380"/>
                  </a:lnTo>
                  <a:lnTo>
                    <a:pt x="646" y="323"/>
                  </a:lnTo>
                  <a:lnTo>
                    <a:pt x="513" y="266"/>
                  </a:lnTo>
                  <a:lnTo>
                    <a:pt x="418" y="190"/>
                  </a:lnTo>
                  <a:lnTo>
                    <a:pt x="342" y="95"/>
                  </a:lnTo>
                  <a:lnTo>
                    <a:pt x="3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11"/>
            <p:cNvSpPr/>
            <p:nvPr/>
          </p:nvSpPr>
          <p:spPr>
            <a:xfrm>
              <a:off x="-102595" y="1964925"/>
              <a:ext cx="61795" cy="231023"/>
            </a:xfrm>
            <a:custGeom>
              <a:avLst/>
              <a:gdLst/>
              <a:ahLst/>
              <a:cxnLst/>
              <a:rect l="l" t="t" r="r" b="b"/>
              <a:pathLst>
                <a:path w="1178" h="4404" extrusionOk="0">
                  <a:moveTo>
                    <a:pt x="988" y="1"/>
                  </a:moveTo>
                  <a:lnTo>
                    <a:pt x="893" y="115"/>
                  </a:lnTo>
                  <a:lnTo>
                    <a:pt x="760" y="267"/>
                  </a:lnTo>
                  <a:lnTo>
                    <a:pt x="703" y="361"/>
                  </a:lnTo>
                  <a:lnTo>
                    <a:pt x="627" y="456"/>
                  </a:lnTo>
                  <a:lnTo>
                    <a:pt x="513" y="646"/>
                  </a:lnTo>
                  <a:lnTo>
                    <a:pt x="399" y="874"/>
                  </a:lnTo>
                  <a:lnTo>
                    <a:pt x="304" y="1102"/>
                  </a:lnTo>
                  <a:lnTo>
                    <a:pt x="248" y="1215"/>
                  </a:lnTo>
                  <a:lnTo>
                    <a:pt x="210" y="1348"/>
                  </a:lnTo>
                  <a:lnTo>
                    <a:pt x="134" y="1595"/>
                  </a:lnTo>
                  <a:lnTo>
                    <a:pt x="77" y="1861"/>
                  </a:lnTo>
                  <a:lnTo>
                    <a:pt x="39" y="2126"/>
                  </a:lnTo>
                  <a:lnTo>
                    <a:pt x="20" y="2259"/>
                  </a:lnTo>
                  <a:lnTo>
                    <a:pt x="20" y="2316"/>
                  </a:lnTo>
                  <a:lnTo>
                    <a:pt x="20" y="2392"/>
                  </a:lnTo>
                  <a:lnTo>
                    <a:pt x="1" y="2658"/>
                  </a:lnTo>
                  <a:lnTo>
                    <a:pt x="1" y="2771"/>
                  </a:lnTo>
                  <a:lnTo>
                    <a:pt x="20" y="2904"/>
                  </a:lnTo>
                  <a:lnTo>
                    <a:pt x="39" y="3151"/>
                  </a:lnTo>
                  <a:lnTo>
                    <a:pt x="58" y="3379"/>
                  </a:lnTo>
                  <a:lnTo>
                    <a:pt x="96" y="3587"/>
                  </a:lnTo>
                  <a:lnTo>
                    <a:pt x="134" y="3701"/>
                  </a:lnTo>
                  <a:lnTo>
                    <a:pt x="153" y="3796"/>
                  </a:lnTo>
                  <a:lnTo>
                    <a:pt x="191" y="3967"/>
                  </a:lnTo>
                  <a:lnTo>
                    <a:pt x="248" y="4138"/>
                  </a:lnTo>
                  <a:lnTo>
                    <a:pt x="285" y="4270"/>
                  </a:lnTo>
                  <a:lnTo>
                    <a:pt x="342" y="4403"/>
                  </a:lnTo>
                  <a:lnTo>
                    <a:pt x="399" y="4403"/>
                  </a:lnTo>
                  <a:lnTo>
                    <a:pt x="399" y="4384"/>
                  </a:lnTo>
                  <a:lnTo>
                    <a:pt x="361" y="4119"/>
                  </a:lnTo>
                  <a:lnTo>
                    <a:pt x="342" y="3948"/>
                  </a:lnTo>
                  <a:lnTo>
                    <a:pt x="323" y="3758"/>
                  </a:lnTo>
                  <a:lnTo>
                    <a:pt x="304" y="3663"/>
                  </a:lnTo>
                  <a:lnTo>
                    <a:pt x="304" y="3568"/>
                  </a:lnTo>
                  <a:lnTo>
                    <a:pt x="285" y="3360"/>
                  </a:lnTo>
                  <a:lnTo>
                    <a:pt x="285" y="3132"/>
                  </a:lnTo>
                  <a:lnTo>
                    <a:pt x="285" y="2885"/>
                  </a:lnTo>
                  <a:lnTo>
                    <a:pt x="304" y="2411"/>
                  </a:lnTo>
                  <a:lnTo>
                    <a:pt x="304" y="2354"/>
                  </a:lnTo>
                  <a:lnTo>
                    <a:pt x="304" y="2278"/>
                  </a:lnTo>
                  <a:lnTo>
                    <a:pt x="323" y="2164"/>
                  </a:lnTo>
                  <a:lnTo>
                    <a:pt x="361" y="1917"/>
                  </a:lnTo>
                  <a:lnTo>
                    <a:pt x="418" y="1671"/>
                  </a:lnTo>
                  <a:lnTo>
                    <a:pt x="475" y="1424"/>
                  </a:lnTo>
                  <a:lnTo>
                    <a:pt x="551" y="1196"/>
                  </a:lnTo>
                  <a:lnTo>
                    <a:pt x="627" y="969"/>
                  </a:lnTo>
                  <a:lnTo>
                    <a:pt x="722" y="760"/>
                  </a:lnTo>
                  <a:lnTo>
                    <a:pt x="817" y="570"/>
                  </a:lnTo>
                  <a:lnTo>
                    <a:pt x="1026" y="210"/>
                  </a:lnTo>
                  <a:lnTo>
                    <a:pt x="11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11"/>
            <p:cNvSpPr/>
            <p:nvPr/>
          </p:nvSpPr>
          <p:spPr>
            <a:xfrm>
              <a:off x="-156312" y="2294410"/>
              <a:ext cx="65729" cy="310653"/>
            </a:xfrm>
            <a:custGeom>
              <a:avLst/>
              <a:gdLst/>
              <a:ahLst/>
              <a:cxnLst/>
              <a:rect l="l" t="t" r="r" b="b"/>
              <a:pathLst>
                <a:path w="1253" h="5922" extrusionOk="0">
                  <a:moveTo>
                    <a:pt x="1120" y="1"/>
                  </a:moveTo>
                  <a:lnTo>
                    <a:pt x="892" y="380"/>
                  </a:lnTo>
                  <a:lnTo>
                    <a:pt x="759" y="627"/>
                  </a:lnTo>
                  <a:lnTo>
                    <a:pt x="626" y="874"/>
                  </a:lnTo>
                  <a:lnTo>
                    <a:pt x="513" y="1158"/>
                  </a:lnTo>
                  <a:lnTo>
                    <a:pt x="399" y="1462"/>
                  </a:lnTo>
                  <a:lnTo>
                    <a:pt x="342" y="1614"/>
                  </a:lnTo>
                  <a:lnTo>
                    <a:pt x="304" y="1766"/>
                  </a:lnTo>
                  <a:lnTo>
                    <a:pt x="209" y="2088"/>
                  </a:lnTo>
                  <a:lnTo>
                    <a:pt x="133" y="2430"/>
                  </a:lnTo>
                  <a:lnTo>
                    <a:pt x="76" y="2771"/>
                  </a:lnTo>
                  <a:lnTo>
                    <a:pt x="57" y="2942"/>
                  </a:lnTo>
                  <a:lnTo>
                    <a:pt x="38" y="3113"/>
                  </a:lnTo>
                  <a:lnTo>
                    <a:pt x="19" y="3284"/>
                  </a:lnTo>
                  <a:lnTo>
                    <a:pt x="19" y="3455"/>
                  </a:lnTo>
                  <a:lnTo>
                    <a:pt x="0" y="3796"/>
                  </a:lnTo>
                  <a:lnTo>
                    <a:pt x="19" y="4138"/>
                  </a:lnTo>
                  <a:lnTo>
                    <a:pt x="38" y="4441"/>
                  </a:lnTo>
                  <a:lnTo>
                    <a:pt x="57" y="4612"/>
                  </a:lnTo>
                  <a:lnTo>
                    <a:pt x="76" y="4745"/>
                  </a:lnTo>
                  <a:lnTo>
                    <a:pt x="133" y="5030"/>
                  </a:lnTo>
                  <a:lnTo>
                    <a:pt x="190" y="5295"/>
                  </a:lnTo>
                  <a:lnTo>
                    <a:pt x="247" y="5542"/>
                  </a:lnTo>
                  <a:lnTo>
                    <a:pt x="266" y="5656"/>
                  </a:lnTo>
                  <a:lnTo>
                    <a:pt x="304" y="5751"/>
                  </a:lnTo>
                  <a:lnTo>
                    <a:pt x="361" y="5902"/>
                  </a:lnTo>
                  <a:lnTo>
                    <a:pt x="456" y="5921"/>
                  </a:lnTo>
                  <a:lnTo>
                    <a:pt x="418" y="5732"/>
                  </a:lnTo>
                  <a:lnTo>
                    <a:pt x="399" y="5618"/>
                  </a:lnTo>
                  <a:lnTo>
                    <a:pt x="380" y="5504"/>
                  </a:lnTo>
                  <a:lnTo>
                    <a:pt x="342" y="5276"/>
                  </a:lnTo>
                  <a:lnTo>
                    <a:pt x="323" y="5011"/>
                  </a:lnTo>
                  <a:lnTo>
                    <a:pt x="304" y="4726"/>
                  </a:lnTo>
                  <a:lnTo>
                    <a:pt x="285" y="4574"/>
                  </a:lnTo>
                  <a:lnTo>
                    <a:pt x="285" y="4441"/>
                  </a:lnTo>
                  <a:lnTo>
                    <a:pt x="285" y="4119"/>
                  </a:lnTo>
                  <a:lnTo>
                    <a:pt x="285" y="3796"/>
                  </a:lnTo>
                  <a:lnTo>
                    <a:pt x="304" y="3474"/>
                  </a:lnTo>
                  <a:lnTo>
                    <a:pt x="304" y="3322"/>
                  </a:lnTo>
                  <a:lnTo>
                    <a:pt x="323" y="3151"/>
                  </a:lnTo>
                  <a:lnTo>
                    <a:pt x="342" y="2980"/>
                  </a:lnTo>
                  <a:lnTo>
                    <a:pt x="361" y="2809"/>
                  </a:lnTo>
                  <a:lnTo>
                    <a:pt x="418" y="2487"/>
                  </a:lnTo>
                  <a:lnTo>
                    <a:pt x="494" y="2164"/>
                  </a:lnTo>
                  <a:lnTo>
                    <a:pt x="569" y="1842"/>
                  </a:lnTo>
                  <a:lnTo>
                    <a:pt x="645" y="1538"/>
                  </a:lnTo>
                  <a:lnTo>
                    <a:pt x="835" y="969"/>
                  </a:lnTo>
                  <a:lnTo>
                    <a:pt x="930" y="703"/>
                  </a:lnTo>
                  <a:lnTo>
                    <a:pt x="1044" y="456"/>
                  </a:lnTo>
                  <a:lnTo>
                    <a:pt x="1234" y="39"/>
                  </a:lnTo>
                  <a:lnTo>
                    <a:pt x="12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11"/>
            <p:cNvSpPr/>
            <p:nvPr/>
          </p:nvSpPr>
          <p:spPr>
            <a:xfrm>
              <a:off x="-511712" y="1833571"/>
              <a:ext cx="70765" cy="1622563"/>
            </a:xfrm>
            <a:custGeom>
              <a:avLst/>
              <a:gdLst/>
              <a:ahLst/>
              <a:cxnLst/>
              <a:rect l="l" t="t" r="r" b="b"/>
              <a:pathLst>
                <a:path w="1349" h="30931" extrusionOk="0">
                  <a:moveTo>
                    <a:pt x="893" y="0"/>
                  </a:moveTo>
                  <a:lnTo>
                    <a:pt x="1" y="30931"/>
                  </a:lnTo>
                  <a:lnTo>
                    <a:pt x="1348" y="30931"/>
                  </a:lnTo>
                  <a:lnTo>
                    <a:pt x="1139" y="0"/>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11"/>
            <p:cNvSpPr/>
            <p:nvPr/>
          </p:nvSpPr>
          <p:spPr>
            <a:xfrm>
              <a:off x="-657019" y="1956007"/>
              <a:ext cx="399202" cy="16944"/>
            </a:xfrm>
            <a:custGeom>
              <a:avLst/>
              <a:gdLst/>
              <a:ahLst/>
              <a:cxnLst/>
              <a:rect l="l" t="t" r="r" b="b"/>
              <a:pathLst>
                <a:path w="7610" h="323" extrusionOk="0">
                  <a:moveTo>
                    <a:pt x="171" y="0"/>
                  </a:moveTo>
                  <a:lnTo>
                    <a:pt x="95" y="19"/>
                  </a:lnTo>
                  <a:lnTo>
                    <a:pt x="57" y="38"/>
                  </a:lnTo>
                  <a:lnTo>
                    <a:pt x="19" y="95"/>
                  </a:lnTo>
                  <a:lnTo>
                    <a:pt x="0" y="171"/>
                  </a:lnTo>
                  <a:lnTo>
                    <a:pt x="19" y="228"/>
                  </a:lnTo>
                  <a:lnTo>
                    <a:pt x="57" y="285"/>
                  </a:lnTo>
                  <a:lnTo>
                    <a:pt x="95" y="323"/>
                  </a:lnTo>
                  <a:lnTo>
                    <a:pt x="7515" y="323"/>
                  </a:lnTo>
                  <a:lnTo>
                    <a:pt x="7572" y="285"/>
                  </a:lnTo>
                  <a:lnTo>
                    <a:pt x="7591" y="228"/>
                  </a:lnTo>
                  <a:lnTo>
                    <a:pt x="7610" y="171"/>
                  </a:lnTo>
                  <a:lnTo>
                    <a:pt x="7591" y="95"/>
                  </a:lnTo>
                  <a:lnTo>
                    <a:pt x="7572" y="38"/>
                  </a:lnTo>
                  <a:lnTo>
                    <a:pt x="7515" y="19"/>
                  </a:lnTo>
                  <a:lnTo>
                    <a:pt x="74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11"/>
            <p:cNvSpPr/>
            <p:nvPr/>
          </p:nvSpPr>
          <p:spPr>
            <a:xfrm>
              <a:off x="-466913" y="1853453"/>
              <a:ext cx="118501" cy="62792"/>
            </a:xfrm>
            <a:custGeom>
              <a:avLst/>
              <a:gdLst/>
              <a:ahLst/>
              <a:cxnLst/>
              <a:rect l="l" t="t" r="r" b="b"/>
              <a:pathLst>
                <a:path w="2259" h="1197" extrusionOk="0">
                  <a:moveTo>
                    <a:pt x="323" y="1"/>
                  </a:moveTo>
                  <a:lnTo>
                    <a:pt x="209" y="39"/>
                  </a:lnTo>
                  <a:lnTo>
                    <a:pt x="115" y="77"/>
                  </a:lnTo>
                  <a:lnTo>
                    <a:pt x="20" y="115"/>
                  </a:lnTo>
                  <a:lnTo>
                    <a:pt x="1" y="1196"/>
                  </a:lnTo>
                  <a:lnTo>
                    <a:pt x="58" y="1139"/>
                  </a:lnTo>
                  <a:lnTo>
                    <a:pt x="134" y="1063"/>
                  </a:lnTo>
                  <a:lnTo>
                    <a:pt x="228" y="987"/>
                  </a:lnTo>
                  <a:lnTo>
                    <a:pt x="380" y="930"/>
                  </a:lnTo>
                  <a:lnTo>
                    <a:pt x="456" y="911"/>
                  </a:lnTo>
                  <a:lnTo>
                    <a:pt x="665" y="911"/>
                  </a:lnTo>
                  <a:lnTo>
                    <a:pt x="779" y="930"/>
                  </a:lnTo>
                  <a:lnTo>
                    <a:pt x="912" y="949"/>
                  </a:lnTo>
                  <a:lnTo>
                    <a:pt x="1063" y="1006"/>
                  </a:lnTo>
                  <a:lnTo>
                    <a:pt x="1196" y="1044"/>
                  </a:lnTo>
                  <a:lnTo>
                    <a:pt x="1329" y="1063"/>
                  </a:lnTo>
                  <a:lnTo>
                    <a:pt x="1462" y="1082"/>
                  </a:lnTo>
                  <a:lnTo>
                    <a:pt x="1576" y="1063"/>
                  </a:lnTo>
                  <a:lnTo>
                    <a:pt x="1690" y="1044"/>
                  </a:lnTo>
                  <a:lnTo>
                    <a:pt x="1784" y="987"/>
                  </a:lnTo>
                  <a:lnTo>
                    <a:pt x="1879" y="949"/>
                  </a:lnTo>
                  <a:lnTo>
                    <a:pt x="1955" y="893"/>
                  </a:lnTo>
                  <a:lnTo>
                    <a:pt x="2088" y="741"/>
                  </a:lnTo>
                  <a:lnTo>
                    <a:pt x="2183" y="608"/>
                  </a:lnTo>
                  <a:lnTo>
                    <a:pt x="2240" y="475"/>
                  </a:lnTo>
                  <a:lnTo>
                    <a:pt x="2259" y="380"/>
                  </a:lnTo>
                  <a:lnTo>
                    <a:pt x="2145" y="456"/>
                  </a:lnTo>
                  <a:lnTo>
                    <a:pt x="1993" y="513"/>
                  </a:lnTo>
                  <a:lnTo>
                    <a:pt x="1822" y="570"/>
                  </a:lnTo>
                  <a:lnTo>
                    <a:pt x="1614" y="608"/>
                  </a:lnTo>
                  <a:lnTo>
                    <a:pt x="1519" y="608"/>
                  </a:lnTo>
                  <a:lnTo>
                    <a:pt x="1405" y="589"/>
                  </a:lnTo>
                  <a:lnTo>
                    <a:pt x="1310" y="551"/>
                  </a:lnTo>
                  <a:lnTo>
                    <a:pt x="1196" y="494"/>
                  </a:lnTo>
                  <a:lnTo>
                    <a:pt x="1101" y="437"/>
                  </a:lnTo>
                  <a:lnTo>
                    <a:pt x="1006" y="323"/>
                  </a:lnTo>
                  <a:lnTo>
                    <a:pt x="912" y="228"/>
                  </a:lnTo>
                  <a:lnTo>
                    <a:pt x="817" y="152"/>
                  </a:lnTo>
                  <a:lnTo>
                    <a:pt x="722" y="96"/>
                  </a:lnTo>
                  <a:lnTo>
                    <a:pt x="646" y="58"/>
                  </a:lnTo>
                  <a:lnTo>
                    <a:pt x="551" y="20"/>
                  </a:lnTo>
                  <a:lnTo>
                    <a:pt x="4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11"/>
            <p:cNvSpPr/>
            <p:nvPr/>
          </p:nvSpPr>
          <p:spPr>
            <a:xfrm>
              <a:off x="-675956" y="1964925"/>
              <a:ext cx="383307" cy="237003"/>
            </a:xfrm>
            <a:custGeom>
              <a:avLst/>
              <a:gdLst/>
              <a:ahLst/>
              <a:cxnLst/>
              <a:rect l="l" t="t" r="r" b="b"/>
              <a:pathLst>
                <a:path w="7307" h="4518" extrusionOk="0">
                  <a:moveTo>
                    <a:pt x="1007" y="1"/>
                  </a:moveTo>
                  <a:lnTo>
                    <a:pt x="855" y="153"/>
                  </a:lnTo>
                  <a:lnTo>
                    <a:pt x="722" y="324"/>
                  </a:lnTo>
                  <a:lnTo>
                    <a:pt x="608" y="494"/>
                  </a:lnTo>
                  <a:lnTo>
                    <a:pt x="494" y="665"/>
                  </a:lnTo>
                  <a:lnTo>
                    <a:pt x="399" y="836"/>
                  </a:lnTo>
                  <a:lnTo>
                    <a:pt x="323" y="1026"/>
                  </a:lnTo>
                  <a:lnTo>
                    <a:pt x="191" y="1386"/>
                  </a:lnTo>
                  <a:lnTo>
                    <a:pt x="96" y="1747"/>
                  </a:lnTo>
                  <a:lnTo>
                    <a:pt x="39" y="2107"/>
                  </a:lnTo>
                  <a:lnTo>
                    <a:pt x="20" y="2468"/>
                  </a:lnTo>
                  <a:lnTo>
                    <a:pt x="1" y="2809"/>
                  </a:lnTo>
                  <a:lnTo>
                    <a:pt x="20" y="3132"/>
                  </a:lnTo>
                  <a:lnTo>
                    <a:pt x="58" y="3436"/>
                  </a:lnTo>
                  <a:lnTo>
                    <a:pt x="134" y="3929"/>
                  </a:lnTo>
                  <a:lnTo>
                    <a:pt x="210" y="4252"/>
                  </a:lnTo>
                  <a:lnTo>
                    <a:pt x="247" y="4365"/>
                  </a:lnTo>
                  <a:lnTo>
                    <a:pt x="6737" y="4517"/>
                  </a:lnTo>
                  <a:lnTo>
                    <a:pt x="6642" y="3929"/>
                  </a:lnTo>
                  <a:lnTo>
                    <a:pt x="6566" y="3398"/>
                  </a:lnTo>
                  <a:lnTo>
                    <a:pt x="6547" y="2904"/>
                  </a:lnTo>
                  <a:lnTo>
                    <a:pt x="6547" y="2468"/>
                  </a:lnTo>
                  <a:lnTo>
                    <a:pt x="6566" y="2050"/>
                  </a:lnTo>
                  <a:lnTo>
                    <a:pt x="6623" y="1690"/>
                  </a:lnTo>
                  <a:lnTo>
                    <a:pt x="6680" y="1348"/>
                  </a:lnTo>
                  <a:lnTo>
                    <a:pt x="6775" y="1064"/>
                  </a:lnTo>
                  <a:lnTo>
                    <a:pt x="6851" y="798"/>
                  </a:lnTo>
                  <a:lnTo>
                    <a:pt x="6946" y="589"/>
                  </a:lnTo>
                  <a:lnTo>
                    <a:pt x="7041" y="399"/>
                  </a:lnTo>
                  <a:lnTo>
                    <a:pt x="7117" y="248"/>
                  </a:lnTo>
                  <a:lnTo>
                    <a:pt x="7250" y="58"/>
                  </a:lnTo>
                  <a:lnTo>
                    <a:pt x="73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11"/>
            <p:cNvSpPr/>
            <p:nvPr/>
          </p:nvSpPr>
          <p:spPr>
            <a:xfrm>
              <a:off x="-609230" y="1964925"/>
              <a:ext cx="60746" cy="231023"/>
            </a:xfrm>
            <a:custGeom>
              <a:avLst/>
              <a:gdLst/>
              <a:ahLst/>
              <a:cxnLst/>
              <a:rect l="l" t="t" r="r" b="b"/>
              <a:pathLst>
                <a:path w="1158" h="4404" extrusionOk="0">
                  <a:moveTo>
                    <a:pt x="968" y="1"/>
                  </a:moveTo>
                  <a:lnTo>
                    <a:pt x="873" y="115"/>
                  </a:lnTo>
                  <a:lnTo>
                    <a:pt x="740" y="267"/>
                  </a:lnTo>
                  <a:lnTo>
                    <a:pt x="683" y="361"/>
                  </a:lnTo>
                  <a:lnTo>
                    <a:pt x="626" y="456"/>
                  </a:lnTo>
                  <a:lnTo>
                    <a:pt x="494" y="646"/>
                  </a:lnTo>
                  <a:lnTo>
                    <a:pt x="380" y="874"/>
                  </a:lnTo>
                  <a:lnTo>
                    <a:pt x="285" y="1102"/>
                  </a:lnTo>
                  <a:lnTo>
                    <a:pt x="228" y="1215"/>
                  </a:lnTo>
                  <a:lnTo>
                    <a:pt x="190" y="1348"/>
                  </a:lnTo>
                  <a:lnTo>
                    <a:pt x="114" y="1595"/>
                  </a:lnTo>
                  <a:lnTo>
                    <a:pt x="57" y="1861"/>
                  </a:lnTo>
                  <a:lnTo>
                    <a:pt x="19" y="2126"/>
                  </a:lnTo>
                  <a:lnTo>
                    <a:pt x="0" y="2259"/>
                  </a:lnTo>
                  <a:lnTo>
                    <a:pt x="0" y="2316"/>
                  </a:lnTo>
                  <a:lnTo>
                    <a:pt x="0" y="2392"/>
                  </a:lnTo>
                  <a:lnTo>
                    <a:pt x="0" y="2658"/>
                  </a:lnTo>
                  <a:lnTo>
                    <a:pt x="0" y="2771"/>
                  </a:lnTo>
                  <a:lnTo>
                    <a:pt x="0" y="2904"/>
                  </a:lnTo>
                  <a:lnTo>
                    <a:pt x="19" y="3151"/>
                  </a:lnTo>
                  <a:lnTo>
                    <a:pt x="57" y="3379"/>
                  </a:lnTo>
                  <a:lnTo>
                    <a:pt x="95" y="3587"/>
                  </a:lnTo>
                  <a:lnTo>
                    <a:pt x="114" y="3701"/>
                  </a:lnTo>
                  <a:lnTo>
                    <a:pt x="133" y="3796"/>
                  </a:lnTo>
                  <a:lnTo>
                    <a:pt x="190" y="3967"/>
                  </a:lnTo>
                  <a:lnTo>
                    <a:pt x="228" y="4138"/>
                  </a:lnTo>
                  <a:lnTo>
                    <a:pt x="285" y="4270"/>
                  </a:lnTo>
                  <a:lnTo>
                    <a:pt x="323" y="4403"/>
                  </a:lnTo>
                  <a:lnTo>
                    <a:pt x="380" y="4403"/>
                  </a:lnTo>
                  <a:lnTo>
                    <a:pt x="380" y="4384"/>
                  </a:lnTo>
                  <a:lnTo>
                    <a:pt x="342" y="4119"/>
                  </a:lnTo>
                  <a:lnTo>
                    <a:pt x="323" y="3948"/>
                  </a:lnTo>
                  <a:lnTo>
                    <a:pt x="304" y="3758"/>
                  </a:lnTo>
                  <a:lnTo>
                    <a:pt x="285" y="3663"/>
                  </a:lnTo>
                  <a:lnTo>
                    <a:pt x="285" y="3568"/>
                  </a:lnTo>
                  <a:lnTo>
                    <a:pt x="266" y="3360"/>
                  </a:lnTo>
                  <a:lnTo>
                    <a:pt x="266" y="3132"/>
                  </a:lnTo>
                  <a:lnTo>
                    <a:pt x="266" y="2885"/>
                  </a:lnTo>
                  <a:lnTo>
                    <a:pt x="285" y="2411"/>
                  </a:lnTo>
                  <a:lnTo>
                    <a:pt x="285" y="2354"/>
                  </a:lnTo>
                  <a:lnTo>
                    <a:pt x="304" y="2278"/>
                  </a:lnTo>
                  <a:lnTo>
                    <a:pt x="304" y="2164"/>
                  </a:lnTo>
                  <a:lnTo>
                    <a:pt x="361" y="1917"/>
                  </a:lnTo>
                  <a:lnTo>
                    <a:pt x="399" y="1671"/>
                  </a:lnTo>
                  <a:lnTo>
                    <a:pt x="475" y="1424"/>
                  </a:lnTo>
                  <a:lnTo>
                    <a:pt x="532" y="1196"/>
                  </a:lnTo>
                  <a:lnTo>
                    <a:pt x="626" y="969"/>
                  </a:lnTo>
                  <a:lnTo>
                    <a:pt x="721" y="760"/>
                  </a:lnTo>
                  <a:lnTo>
                    <a:pt x="816" y="570"/>
                  </a:lnTo>
                  <a:lnTo>
                    <a:pt x="1006" y="210"/>
                  </a:lnTo>
                  <a:lnTo>
                    <a:pt x="11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11"/>
            <p:cNvSpPr/>
            <p:nvPr/>
          </p:nvSpPr>
          <p:spPr>
            <a:xfrm>
              <a:off x="-447976" y="1964925"/>
              <a:ext cx="60746" cy="234013"/>
            </a:xfrm>
            <a:custGeom>
              <a:avLst/>
              <a:gdLst/>
              <a:ahLst/>
              <a:cxnLst/>
              <a:rect l="l" t="t" r="r" b="b"/>
              <a:pathLst>
                <a:path w="1158" h="4461" extrusionOk="0">
                  <a:moveTo>
                    <a:pt x="968" y="1"/>
                  </a:moveTo>
                  <a:lnTo>
                    <a:pt x="873" y="115"/>
                  </a:lnTo>
                  <a:lnTo>
                    <a:pt x="740" y="267"/>
                  </a:lnTo>
                  <a:lnTo>
                    <a:pt x="683" y="361"/>
                  </a:lnTo>
                  <a:lnTo>
                    <a:pt x="626" y="456"/>
                  </a:lnTo>
                  <a:lnTo>
                    <a:pt x="494" y="646"/>
                  </a:lnTo>
                  <a:lnTo>
                    <a:pt x="380" y="874"/>
                  </a:lnTo>
                  <a:lnTo>
                    <a:pt x="285" y="1102"/>
                  </a:lnTo>
                  <a:lnTo>
                    <a:pt x="228" y="1215"/>
                  </a:lnTo>
                  <a:lnTo>
                    <a:pt x="190" y="1348"/>
                  </a:lnTo>
                  <a:lnTo>
                    <a:pt x="114" y="1595"/>
                  </a:lnTo>
                  <a:lnTo>
                    <a:pt x="57" y="1861"/>
                  </a:lnTo>
                  <a:lnTo>
                    <a:pt x="19" y="2126"/>
                  </a:lnTo>
                  <a:lnTo>
                    <a:pt x="19" y="2259"/>
                  </a:lnTo>
                  <a:lnTo>
                    <a:pt x="0" y="2316"/>
                  </a:lnTo>
                  <a:lnTo>
                    <a:pt x="0" y="2392"/>
                  </a:lnTo>
                  <a:lnTo>
                    <a:pt x="0" y="2658"/>
                  </a:lnTo>
                  <a:lnTo>
                    <a:pt x="0" y="2771"/>
                  </a:lnTo>
                  <a:lnTo>
                    <a:pt x="0" y="2904"/>
                  </a:lnTo>
                  <a:lnTo>
                    <a:pt x="19" y="3151"/>
                  </a:lnTo>
                  <a:lnTo>
                    <a:pt x="57" y="3379"/>
                  </a:lnTo>
                  <a:lnTo>
                    <a:pt x="95" y="3587"/>
                  </a:lnTo>
                  <a:lnTo>
                    <a:pt x="114" y="3701"/>
                  </a:lnTo>
                  <a:lnTo>
                    <a:pt x="133" y="3796"/>
                  </a:lnTo>
                  <a:lnTo>
                    <a:pt x="190" y="3967"/>
                  </a:lnTo>
                  <a:lnTo>
                    <a:pt x="228" y="4138"/>
                  </a:lnTo>
                  <a:lnTo>
                    <a:pt x="285" y="4270"/>
                  </a:lnTo>
                  <a:lnTo>
                    <a:pt x="323" y="4403"/>
                  </a:lnTo>
                  <a:lnTo>
                    <a:pt x="361" y="4460"/>
                  </a:lnTo>
                  <a:lnTo>
                    <a:pt x="399" y="4460"/>
                  </a:lnTo>
                  <a:lnTo>
                    <a:pt x="380" y="4384"/>
                  </a:lnTo>
                  <a:lnTo>
                    <a:pt x="342" y="4119"/>
                  </a:lnTo>
                  <a:lnTo>
                    <a:pt x="323" y="3948"/>
                  </a:lnTo>
                  <a:lnTo>
                    <a:pt x="304" y="3758"/>
                  </a:lnTo>
                  <a:lnTo>
                    <a:pt x="285" y="3663"/>
                  </a:lnTo>
                  <a:lnTo>
                    <a:pt x="285" y="3568"/>
                  </a:lnTo>
                  <a:lnTo>
                    <a:pt x="266" y="3360"/>
                  </a:lnTo>
                  <a:lnTo>
                    <a:pt x="266" y="3132"/>
                  </a:lnTo>
                  <a:lnTo>
                    <a:pt x="266" y="2885"/>
                  </a:lnTo>
                  <a:lnTo>
                    <a:pt x="285" y="2411"/>
                  </a:lnTo>
                  <a:lnTo>
                    <a:pt x="285" y="2354"/>
                  </a:lnTo>
                  <a:lnTo>
                    <a:pt x="304" y="2278"/>
                  </a:lnTo>
                  <a:lnTo>
                    <a:pt x="323" y="2164"/>
                  </a:lnTo>
                  <a:lnTo>
                    <a:pt x="361" y="1917"/>
                  </a:lnTo>
                  <a:lnTo>
                    <a:pt x="399" y="1671"/>
                  </a:lnTo>
                  <a:lnTo>
                    <a:pt x="475" y="1424"/>
                  </a:lnTo>
                  <a:lnTo>
                    <a:pt x="532" y="1196"/>
                  </a:lnTo>
                  <a:lnTo>
                    <a:pt x="626" y="969"/>
                  </a:lnTo>
                  <a:lnTo>
                    <a:pt x="721" y="760"/>
                  </a:lnTo>
                  <a:lnTo>
                    <a:pt x="816" y="570"/>
                  </a:lnTo>
                  <a:lnTo>
                    <a:pt x="1006" y="210"/>
                  </a:lnTo>
                  <a:lnTo>
                    <a:pt x="11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11"/>
            <p:cNvSpPr/>
            <p:nvPr/>
          </p:nvSpPr>
          <p:spPr>
            <a:xfrm>
              <a:off x="-757580" y="2294410"/>
              <a:ext cx="513716" cy="317630"/>
            </a:xfrm>
            <a:custGeom>
              <a:avLst/>
              <a:gdLst/>
              <a:ahLst/>
              <a:cxnLst/>
              <a:rect l="l" t="t" r="r" b="b"/>
              <a:pathLst>
                <a:path w="9793" h="6055" extrusionOk="0">
                  <a:moveTo>
                    <a:pt x="1329" y="1"/>
                  </a:moveTo>
                  <a:lnTo>
                    <a:pt x="1139" y="229"/>
                  </a:lnTo>
                  <a:lnTo>
                    <a:pt x="969" y="437"/>
                  </a:lnTo>
                  <a:lnTo>
                    <a:pt x="798" y="665"/>
                  </a:lnTo>
                  <a:lnTo>
                    <a:pt x="665" y="912"/>
                  </a:lnTo>
                  <a:lnTo>
                    <a:pt x="532" y="1139"/>
                  </a:lnTo>
                  <a:lnTo>
                    <a:pt x="437" y="1386"/>
                  </a:lnTo>
                  <a:lnTo>
                    <a:pt x="342" y="1633"/>
                  </a:lnTo>
                  <a:lnTo>
                    <a:pt x="247" y="1880"/>
                  </a:lnTo>
                  <a:lnTo>
                    <a:pt x="191" y="2126"/>
                  </a:lnTo>
                  <a:lnTo>
                    <a:pt x="134" y="2373"/>
                  </a:lnTo>
                  <a:lnTo>
                    <a:pt x="58" y="2847"/>
                  </a:lnTo>
                  <a:lnTo>
                    <a:pt x="20" y="3322"/>
                  </a:lnTo>
                  <a:lnTo>
                    <a:pt x="1" y="3777"/>
                  </a:lnTo>
                  <a:lnTo>
                    <a:pt x="20" y="4214"/>
                  </a:lnTo>
                  <a:lnTo>
                    <a:pt x="58" y="4612"/>
                  </a:lnTo>
                  <a:lnTo>
                    <a:pt x="115" y="4954"/>
                  </a:lnTo>
                  <a:lnTo>
                    <a:pt x="172" y="5276"/>
                  </a:lnTo>
                  <a:lnTo>
                    <a:pt x="285" y="5713"/>
                  </a:lnTo>
                  <a:lnTo>
                    <a:pt x="323" y="5864"/>
                  </a:lnTo>
                  <a:lnTo>
                    <a:pt x="2316" y="5921"/>
                  </a:lnTo>
                  <a:lnTo>
                    <a:pt x="2411" y="5921"/>
                  </a:lnTo>
                  <a:lnTo>
                    <a:pt x="6547" y="5997"/>
                  </a:lnTo>
                  <a:lnTo>
                    <a:pt x="6623" y="5997"/>
                  </a:lnTo>
                  <a:lnTo>
                    <a:pt x="9033" y="6054"/>
                  </a:lnTo>
                  <a:lnTo>
                    <a:pt x="8957" y="5656"/>
                  </a:lnTo>
                  <a:lnTo>
                    <a:pt x="8881" y="5295"/>
                  </a:lnTo>
                  <a:lnTo>
                    <a:pt x="8806" y="4574"/>
                  </a:lnTo>
                  <a:lnTo>
                    <a:pt x="8768" y="3910"/>
                  </a:lnTo>
                  <a:lnTo>
                    <a:pt x="8768" y="3322"/>
                  </a:lnTo>
                  <a:lnTo>
                    <a:pt x="8806" y="2771"/>
                  </a:lnTo>
                  <a:lnTo>
                    <a:pt x="8862" y="2278"/>
                  </a:lnTo>
                  <a:lnTo>
                    <a:pt x="8957" y="1823"/>
                  </a:lnTo>
                  <a:lnTo>
                    <a:pt x="9071" y="1443"/>
                  </a:lnTo>
                  <a:lnTo>
                    <a:pt x="9185" y="1102"/>
                  </a:lnTo>
                  <a:lnTo>
                    <a:pt x="9299" y="798"/>
                  </a:lnTo>
                  <a:lnTo>
                    <a:pt x="9432" y="551"/>
                  </a:lnTo>
                  <a:lnTo>
                    <a:pt x="9546" y="361"/>
                  </a:lnTo>
                  <a:lnTo>
                    <a:pt x="9716" y="96"/>
                  </a:lnTo>
                  <a:lnTo>
                    <a:pt x="97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11"/>
            <p:cNvSpPr/>
            <p:nvPr/>
          </p:nvSpPr>
          <p:spPr>
            <a:xfrm>
              <a:off x="-654029" y="2294410"/>
              <a:ext cx="64733" cy="310653"/>
            </a:xfrm>
            <a:custGeom>
              <a:avLst/>
              <a:gdLst/>
              <a:ahLst/>
              <a:cxnLst/>
              <a:rect l="l" t="t" r="r" b="b"/>
              <a:pathLst>
                <a:path w="1234" h="5922" extrusionOk="0">
                  <a:moveTo>
                    <a:pt x="1101" y="1"/>
                  </a:moveTo>
                  <a:lnTo>
                    <a:pt x="873" y="380"/>
                  </a:lnTo>
                  <a:lnTo>
                    <a:pt x="759" y="627"/>
                  </a:lnTo>
                  <a:lnTo>
                    <a:pt x="626" y="874"/>
                  </a:lnTo>
                  <a:lnTo>
                    <a:pt x="513" y="1158"/>
                  </a:lnTo>
                  <a:lnTo>
                    <a:pt x="399" y="1462"/>
                  </a:lnTo>
                  <a:lnTo>
                    <a:pt x="342" y="1614"/>
                  </a:lnTo>
                  <a:lnTo>
                    <a:pt x="285" y="1766"/>
                  </a:lnTo>
                  <a:lnTo>
                    <a:pt x="190" y="2088"/>
                  </a:lnTo>
                  <a:lnTo>
                    <a:pt x="133" y="2430"/>
                  </a:lnTo>
                  <a:lnTo>
                    <a:pt x="76" y="2771"/>
                  </a:lnTo>
                  <a:lnTo>
                    <a:pt x="38" y="2942"/>
                  </a:lnTo>
                  <a:lnTo>
                    <a:pt x="19" y="3113"/>
                  </a:lnTo>
                  <a:lnTo>
                    <a:pt x="19" y="3284"/>
                  </a:lnTo>
                  <a:lnTo>
                    <a:pt x="0" y="3455"/>
                  </a:lnTo>
                  <a:lnTo>
                    <a:pt x="0" y="3796"/>
                  </a:lnTo>
                  <a:lnTo>
                    <a:pt x="0" y="4138"/>
                  </a:lnTo>
                  <a:lnTo>
                    <a:pt x="38" y="4441"/>
                  </a:lnTo>
                  <a:lnTo>
                    <a:pt x="57" y="4612"/>
                  </a:lnTo>
                  <a:lnTo>
                    <a:pt x="76" y="4745"/>
                  </a:lnTo>
                  <a:lnTo>
                    <a:pt x="114" y="5030"/>
                  </a:lnTo>
                  <a:lnTo>
                    <a:pt x="171" y="5295"/>
                  </a:lnTo>
                  <a:lnTo>
                    <a:pt x="228" y="5542"/>
                  </a:lnTo>
                  <a:lnTo>
                    <a:pt x="266" y="5656"/>
                  </a:lnTo>
                  <a:lnTo>
                    <a:pt x="304" y="5751"/>
                  </a:lnTo>
                  <a:lnTo>
                    <a:pt x="342" y="5921"/>
                  </a:lnTo>
                  <a:lnTo>
                    <a:pt x="437" y="5921"/>
                  </a:lnTo>
                  <a:lnTo>
                    <a:pt x="418" y="5732"/>
                  </a:lnTo>
                  <a:lnTo>
                    <a:pt x="399" y="5618"/>
                  </a:lnTo>
                  <a:lnTo>
                    <a:pt x="380" y="5504"/>
                  </a:lnTo>
                  <a:lnTo>
                    <a:pt x="342" y="5276"/>
                  </a:lnTo>
                  <a:lnTo>
                    <a:pt x="323" y="5011"/>
                  </a:lnTo>
                  <a:lnTo>
                    <a:pt x="285" y="4726"/>
                  </a:lnTo>
                  <a:lnTo>
                    <a:pt x="285" y="4574"/>
                  </a:lnTo>
                  <a:lnTo>
                    <a:pt x="285" y="4441"/>
                  </a:lnTo>
                  <a:lnTo>
                    <a:pt x="266" y="4119"/>
                  </a:lnTo>
                  <a:lnTo>
                    <a:pt x="266" y="3796"/>
                  </a:lnTo>
                  <a:lnTo>
                    <a:pt x="285" y="3474"/>
                  </a:lnTo>
                  <a:lnTo>
                    <a:pt x="304" y="3322"/>
                  </a:lnTo>
                  <a:lnTo>
                    <a:pt x="323" y="3151"/>
                  </a:lnTo>
                  <a:lnTo>
                    <a:pt x="342" y="2980"/>
                  </a:lnTo>
                  <a:lnTo>
                    <a:pt x="361" y="2809"/>
                  </a:lnTo>
                  <a:lnTo>
                    <a:pt x="418" y="2487"/>
                  </a:lnTo>
                  <a:lnTo>
                    <a:pt x="475" y="2164"/>
                  </a:lnTo>
                  <a:lnTo>
                    <a:pt x="551" y="1842"/>
                  </a:lnTo>
                  <a:lnTo>
                    <a:pt x="645" y="1538"/>
                  </a:lnTo>
                  <a:lnTo>
                    <a:pt x="835" y="969"/>
                  </a:lnTo>
                  <a:lnTo>
                    <a:pt x="930" y="703"/>
                  </a:lnTo>
                  <a:lnTo>
                    <a:pt x="1025" y="456"/>
                  </a:lnTo>
                  <a:lnTo>
                    <a:pt x="1215" y="39"/>
                  </a:lnTo>
                  <a:lnTo>
                    <a:pt x="12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11"/>
            <p:cNvSpPr/>
            <p:nvPr/>
          </p:nvSpPr>
          <p:spPr>
            <a:xfrm>
              <a:off x="-434074" y="2294410"/>
              <a:ext cx="64785" cy="314640"/>
            </a:xfrm>
            <a:custGeom>
              <a:avLst/>
              <a:gdLst/>
              <a:ahLst/>
              <a:cxnLst/>
              <a:rect l="l" t="t" r="r" b="b"/>
              <a:pathLst>
                <a:path w="1235" h="5998" extrusionOk="0">
                  <a:moveTo>
                    <a:pt x="1102" y="1"/>
                  </a:moveTo>
                  <a:lnTo>
                    <a:pt x="874" y="380"/>
                  </a:lnTo>
                  <a:lnTo>
                    <a:pt x="741" y="627"/>
                  </a:lnTo>
                  <a:lnTo>
                    <a:pt x="627" y="874"/>
                  </a:lnTo>
                  <a:lnTo>
                    <a:pt x="494" y="1158"/>
                  </a:lnTo>
                  <a:lnTo>
                    <a:pt x="380" y="1462"/>
                  </a:lnTo>
                  <a:lnTo>
                    <a:pt x="342" y="1614"/>
                  </a:lnTo>
                  <a:lnTo>
                    <a:pt x="286" y="1766"/>
                  </a:lnTo>
                  <a:lnTo>
                    <a:pt x="191" y="2088"/>
                  </a:lnTo>
                  <a:lnTo>
                    <a:pt x="115" y="2430"/>
                  </a:lnTo>
                  <a:lnTo>
                    <a:pt x="58" y="2771"/>
                  </a:lnTo>
                  <a:lnTo>
                    <a:pt x="39" y="2942"/>
                  </a:lnTo>
                  <a:lnTo>
                    <a:pt x="20" y="3113"/>
                  </a:lnTo>
                  <a:lnTo>
                    <a:pt x="1" y="3284"/>
                  </a:lnTo>
                  <a:lnTo>
                    <a:pt x="1" y="3455"/>
                  </a:lnTo>
                  <a:lnTo>
                    <a:pt x="1" y="3796"/>
                  </a:lnTo>
                  <a:lnTo>
                    <a:pt x="1" y="4138"/>
                  </a:lnTo>
                  <a:lnTo>
                    <a:pt x="39" y="4441"/>
                  </a:lnTo>
                  <a:lnTo>
                    <a:pt x="39" y="4612"/>
                  </a:lnTo>
                  <a:lnTo>
                    <a:pt x="77" y="4745"/>
                  </a:lnTo>
                  <a:lnTo>
                    <a:pt x="115" y="5030"/>
                  </a:lnTo>
                  <a:lnTo>
                    <a:pt x="172" y="5295"/>
                  </a:lnTo>
                  <a:lnTo>
                    <a:pt x="229" y="5542"/>
                  </a:lnTo>
                  <a:lnTo>
                    <a:pt x="267" y="5656"/>
                  </a:lnTo>
                  <a:lnTo>
                    <a:pt x="305" y="5751"/>
                  </a:lnTo>
                  <a:lnTo>
                    <a:pt x="361" y="5940"/>
                  </a:lnTo>
                  <a:lnTo>
                    <a:pt x="380" y="5997"/>
                  </a:lnTo>
                  <a:lnTo>
                    <a:pt x="456" y="5997"/>
                  </a:lnTo>
                  <a:lnTo>
                    <a:pt x="437" y="5921"/>
                  </a:lnTo>
                  <a:lnTo>
                    <a:pt x="399" y="5732"/>
                  </a:lnTo>
                  <a:lnTo>
                    <a:pt x="380" y="5618"/>
                  </a:lnTo>
                  <a:lnTo>
                    <a:pt x="380" y="5504"/>
                  </a:lnTo>
                  <a:lnTo>
                    <a:pt x="342" y="5276"/>
                  </a:lnTo>
                  <a:lnTo>
                    <a:pt x="305" y="5011"/>
                  </a:lnTo>
                  <a:lnTo>
                    <a:pt x="286" y="4726"/>
                  </a:lnTo>
                  <a:lnTo>
                    <a:pt x="286" y="4574"/>
                  </a:lnTo>
                  <a:lnTo>
                    <a:pt x="267" y="4441"/>
                  </a:lnTo>
                  <a:lnTo>
                    <a:pt x="267" y="4119"/>
                  </a:lnTo>
                  <a:lnTo>
                    <a:pt x="267" y="3796"/>
                  </a:lnTo>
                  <a:lnTo>
                    <a:pt x="286" y="3474"/>
                  </a:lnTo>
                  <a:lnTo>
                    <a:pt x="305" y="3322"/>
                  </a:lnTo>
                  <a:lnTo>
                    <a:pt x="324" y="3151"/>
                  </a:lnTo>
                  <a:lnTo>
                    <a:pt x="342" y="2980"/>
                  </a:lnTo>
                  <a:lnTo>
                    <a:pt x="361" y="2809"/>
                  </a:lnTo>
                  <a:lnTo>
                    <a:pt x="418" y="2487"/>
                  </a:lnTo>
                  <a:lnTo>
                    <a:pt x="475" y="2164"/>
                  </a:lnTo>
                  <a:lnTo>
                    <a:pt x="551" y="1842"/>
                  </a:lnTo>
                  <a:lnTo>
                    <a:pt x="646" y="1538"/>
                  </a:lnTo>
                  <a:lnTo>
                    <a:pt x="817" y="969"/>
                  </a:lnTo>
                  <a:lnTo>
                    <a:pt x="931" y="703"/>
                  </a:lnTo>
                  <a:lnTo>
                    <a:pt x="1026" y="456"/>
                  </a:lnTo>
                  <a:lnTo>
                    <a:pt x="1215" y="39"/>
                  </a:lnTo>
                  <a:lnTo>
                    <a:pt x="12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11"/>
            <p:cNvSpPr/>
            <p:nvPr/>
          </p:nvSpPr>
          <p:spPr>
            <a:xfrm>
              <a:off x="-731666" y="2283499"/>
              <a:ext cx="534594" cy="22924"/>
            </a:xfrm>
            <a:custGeom>
              <a:avLst/>
              <a:gdLst/>
              <a:ahLst/>
              <a:cxnLst/>
              <a:rect l="l" t="t" r="r" b="b"/>
              <a:pathLst>
                <a:path w="10191" h="437" extrusionOk="0">
                  <a:moveTo>
                    <a:pt x="209" y="0"/>
                  </a:moveTo>
                  <a:lnTo>
                    <a:pt x="133" y="19"/>
                  </a:lnTo>
                  <a:lnTo>
                    <a:pt x="57" y="57"/>
                  </a:lnTo>
                  <a:lnTo>
                    <a:pt x="19" y="133"/>
                  </a:lnTo>
                  <a:lnTo>
                    <a:pt x="0" y="209"/>
                  </a:lnTo>
                  <a:lnTo>
                    <a:pt x="19" y="304"/>
                  </a:lnTo>
                  <a:lnTo>
                    <a:pt x="57" y="380"/>
                  </a:lnTo>
                  <a:lnTo>
                    <a:pt x="133" y="418"/>
                  </a:lnTo>
                  <a:lnTo>
                    <a:pt x="209" y="437"/>
                  </a:lnTo>
                  <a:lnTo>
                    <a:pt x="9962" y="437"/>
                  </a:lnTo>
                  <a:lnTo>
                    <a:pt x="10057" y="418"/>
                  </a:lnTo>
                  <a:lnTo>
                    <a:pt x="10114" y="380"/>
                  </a:lnTo>
                  <a:lnTo>
                    <a:pt x="10171" y="304"/>
                  </a:lnTo>
                  <a:lnTo>
                    <a:pt x="10190" y="209"/>
                  </a:lnTo>
                  <a:lnTo>
                    <a:pt x="10171" y="133"/>
                  </a:lnTo>
                  <a:lnTo>
                    <a:pt x="10114" y="57"/>
                  </a:lnTo>
                  <a:lnTo>
                    <a:pt x="10057" y="19"/>
                  </a:lnTo>
                  <a:lnTo>
                    <a:pt x="9962" y="0"/>
                  </a:lnTo>
                  <a:close/>
                </a:path>
              </a:pathLst>
            </a:custGeom>
            <a:solidFill>
              <a:srgbClr val="885E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11"/>
            <p:cNvSpPr/>
            <p:nvPr/>
          </p:nvSpPr>
          <p:spPr>
            <a:xfrm>
              <a:off x="-909864" y="2715487"/>
              <a:ext cx="802337" cy="495776"/>
            </a:xfrm>
            <a:custGeom>
              <a:avLst/>
              <a:gdLst/>
              <a:ahLst/>
              <a:cxnLst/>
              <a:rect l="l" t="t" r="r" b="b"/>
              <a:pathLst>
                <a:path w="15295" h="9451" extrusionOk="0">
                  <a:moveTo>
                    <a:pt x="2088" y="1"/>
                  </a:moveTo>
                  <a:lnTo>
                    <a:pt x="1784" y="323"/>
                  </a:lnTo>
                  <a:lnTo>
                    <a:pt x="1500" y="684"/>
                  </a:lnTo>
                  <a:lnTo>
                    <a:pt x="1253" y="1044"/>
                  </a:lnTo>
                  <a:lnTo>
                    <a:pt x="1025" y="1405"/>
                  </a:lnTo>
                  <a:lnTo>
                    <a:pt x="835" y="1765"/>
                  </a:lnTo>
                  <a:lnTo>
                    <a:pt x="665" y="2145"/>
                  </a:lnTo>
                  <a:lnTo>
                    <a:pt x="513" y="2524"/>
                  </a:lnTo>
                  <a:lnTo>
                    <a:pt x="380" y="2904"/>
                  </a:lnTo>
                  <a:lnTo>
                    <a:pt x="285" y="3303"/>
                  </a:lnTo>
                  <a:lnTo>
                    <a:pt x="190" y="3682"/>
                  </a:lnTo>
                  <a:lnTo>
                    <a:pt x="133" y="4062"/>
                  </a:lnTo>
                  <a:lnTo>
                    <a:pt x="76" y="4441"/>
                  </a:lnTo>
                  <a:lnTo>
                    <a:pt x="38" y="4821"/>
                  </a:lnTo>
                  <a:lnTo>
                    <a:pt x="19" y="5181"/>
                  </a:lnTo>
                  <a:lnTo>
                    <a:pt x="1" y="5542"/>
                  </a:lnTo>
                  <a:lnTo>
                    <a:pt x="1" y="5902"/>
                  </a:lnTo>
                  <a:lnTo>
                    <a:pt x="38" y="6566"/>
                  </a:lnTo>
                  <a:lnTo>
                    <a:pt x="95" y="7193"/>
                  </a:lnTo>
                  <a:lnTo>
                    <a:pt x="171" y="7743"/>
                  </a:lnTo>
                  <a:lnTo>
                    <a:pt x="266" y="8217"/>
                  </a:lnTo>
                  <a:lnTo>
                    <a:pt x="342" y="8616"/>
                  </a:lnTo>
                  <a:lnTo>
                    <a:pt x="418" y="8919"/>
                  </a:lnTo>
                  <a:lnTo>
                    <a:pt x="494" y="9166"/>
                  </a:lnTo>
                  <a:lnTo>
                    <a:pt x="2467" y="9204"/>
                  </a:lnTo>
                  <a:lnTo>
                    <a:pt x="2562" y="9204"/>
                  </a:lnTo>
                  <a:lnTo>
                    <a:pt x="7211" y="9299"/>
                  </a:lnTo>
                  <a:lnTo>
                    <a:pt x="7306" y="9299"/>
                  </a:lnTo>
                  <a:lnTo>
                    <a:pt x="12885" y="9432"/>
                  </a:lnTo>
                  <a:lnTo>
                    <a:pt x="12942" y="9432"/>
                  </a:lnTo>
                  <a:lnTo>
                    <a:pt x="14118" y="9451"/>
                  </a:lnTo>
                  <a:lnTo>
                    <a:pt x="13986" y="8843"/>
                  </a:lnTo>
                  <a:lnTo>
                    <a:pt x="13891" y="8255"/>
                  </a:lnTo>
                  <a:lnTo>
                    <a:pt x="13815" y="7686"/>
                  </a:lnTo>
                  <a:lnTo>
                    <a:pt x="13758" y="7136"/>
                  </a:lnTo>
                  <a:lnTo>
                    <a:pt x="13701" y="6604"/>
                  </a:lnTo>
                  <a:lnTo>
                    <a:pt x="13682" y="6111"/>
                  </a:lnTo>
                  <a:lnTo>
                    <a:pt x="13682" y="5637"/>
                  </a:lnTo>
                  <a:lnTo>
                    <a:pt x="13682" y="5162"/>
                  </a:lnTo>
                  <a:lnTo>
                    <a:pt x="13720" y="4726"/>
                  </a:lnTo>
                  <a:lnTo>
                    <a:pt x="13758" y="4308"/>
                  </a:lnTo>
                  <a:lnTo>
                    <a:pt x="13796" y="3910"/>
                  </a:lnTo>
                  <a:lnTo>
                    <a:pt x="13853" y="3530"/>
                  </a:lnTo>
                  <a:lnTo>
                    <a:pt x="13929" y="3189"/>
                  </a:lnTo>
                  <a:lnTo>
                    <a:pt x="13986" y="2847"/>
                  </a:lnTo>
                  <a:lnTo>
                    <a:pt x="14156" y="2221"/>
                  </a:lnTo>
                  <a:lnTo>
                    <a:pt x="14346" y="1690"/>
                  </a:lnTo>
                  <a:lnTo>
                    <a:pt x="14536" y="1234"/>
                  </a:lnTo>
                  <a:lnTo>
                    <a:pt x="14726" y="855"/>
                  </a:lnTo>
                  <a:lnTo>
                    <a:pt x="14896" y="532"/>
                  </a:lnTo>
                  <a:lnTo>
                    <a:pt x="15048" y="304"/>
                  </a:lnTo>
                  <a:lnTo>
                    <a:pt x="15181" y="134"/>
                  </a:lnTo>
                  <a:lnTo>
                    <a:pt x="152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11"/>
            <p:cNvSpPr/>
            <p:nvPr/>
          </p:nvSpPr>
          <p:spPr>
            <a:xfrm>
              <a:off x="-821263" y="2715487"/>
              <a:ext cx="81676" cy="482819"/>
            </a:xfrm>
            <a:custGeom>
              <a:avLst/>
              <a:gdLst/>
              <a:ahLst/>
              <a:cxnLst/>
              <a:rect l="l" t="t" r="r" b="b"/>
              <a:pathLst>
                <a:path w="1557" h="9204" extrusionOk="0">
                  <a:moveTo>
                    <a:pt x="1424" y="1"/>
                  </a:moveTo>
                  <a:lnTo>
                    <a:pt x="1291" y="228"/>
                  </a:lnTo>
                  <a:lnTo>
                    <a:pt x="1139" y="513"/>
                  </a:lnTo>
                  <a:lnTo>
                    <a:pt x="1044" y="665"/>
                  </a:lnTo>
                  <a:lnTo>
                    <a:pt x="968" y="836"/>
                  </a:lnTo>
                  <a:lnTo>
                    <a:pt x="797" y="1196"/>
                  </a:lnTo>
                  <a:lnTo>
                    <a:pt x="646" y="1595"/>
                  </a:lnTo>
                  <a:lnTo>
                    <a:pt x="570" y="1803"/>
                  </a:lnTo>
                  <a:lnTo>
                    <a:pt x="532" y="1917"/>
                  </a:lnTo>
                  <a:lnTo>
                    <a:pt x="494" y="2031"/>
                  </a:lnTo>
                  <a:lnTo>
                    <a:pt x="418" y="2240"/>
                  </a:lnTo>
                  <a:lnTo>
                    <a:pt x="361" y="2468"/>
                  </a:lnTo>
                  <a:lnTo>
                    <a:pt x="247" y="2942"/>
                  </a:lnTo>
                  <a:lnTo>
                    <a:pt x="152" y="3435"/>
                  </a:lnTo>
                  <a:lnTo>
                    <a:pt x="114" y="3701"/>
                  </a:lnTo>
                  <a:lnTo>
                    <a:pt x="76" y="3948"/>
                  </a:lnTo>
                  <a:lnTo>
                    <a:pt x="38" y="4194"/>
                  </a:lnTo>
                  <a:lnTo>
                    <a:pt x="19" y="4460"/>
                  </a:lnTo>
                  <a:lnTo>
                    <a:pt x="0" y="4707"/>
                  </a:lnTo>
                  <a:lnTo>
                    <a:pt x="0" y="4972"/>
                  </a:lnTo>
                  <a:lnTo>
                    <a:pt x="0" y="5105"/>
                  </a:lnTo>
                  <a:lnTo>
                    <a:pt x="0" y="5219"/>
                  </a:lnTo>
                  <a:lnTo>
                    <a:pt x="0" y="5485"/>
                  </a:lnTo>
                  <a:lnTo>
                    <a:pt x="19" y="5978"/>
                  </a:lnTo>
                  <a:lnTo>
                    <a:pt x="76" y="6471"/>
                  </a:lnTo>
                  <a:lnTo>
                    <a:pt x="76" y="6585"/>
                  </a:lnTo>
                  <a:lnTo>
                    <a:pt x="95" y="6699"/>
                  </a:lnTo>
                  <a:lnTo>
                    <a:pt x="133" y="6927"/>
                  </a:lnTo>
                  <a:lnTo>
                    <a:pt x="209" y="7382"/>
                  </a:lnTo>
                  <a:lnTo>
                    <a:pt x="266" y="7591"/>
                  </a:lnTo>
                  <a:lnTo>
                    <a:pt x="304" y="7800"/>
                  </a:lnTo>
                  <a:lnTo>
                    <a:pt x="418" y="8179"/>
                  </a:lnTo>
                  <a:lnTo>
                    <a:pt x="532" y="8521"/>
                  </a:lnTo>
                  <a:lnTo>
                    <a:pt x="627" y="8843"/>
                  </a:lnTo>
                  <a:lnTo>
                    <a:pt x="778" y="9204"/>
                  </a:lnTo>
                  <a:lnTo>
                    <a:pt x="873" y="9204"/>
                  </a:lnTo>
                  <a:lnTo>
                    <a:pt x="835" y="9071"/>
                  </a:lnTo>
                  <a:lnTo>
                    <a:pt x="778" y="8805"/>
                  </a:lnTo>
                  <a:lnTo>
                    <a:pt x="740" y="8654"/>
                  </a:lnTo>
                  <a:lnTo>
                    <a:pt x="702" y="8483"/>
                  </a:lnTo>
                  <a:lnTo>
                    <a:pt x="627" y="8122"/>
                  </a:lnTo>
                  <a:lnTo>
                    <a:pt x="570" y="7743"/>
                  </a:lnTo>
                  <a:lnTo>
                    <a:pt x="532" y="7534"/>
                  </a:lnTo>
                  <a:lnTo>
                    <a:pt x="494" y="7325"/>
                  </a:lnTo>
                  <a:lnTo>
                    <a:pt x="437" y="6889"/>
                  </a:lnTo>
                  <a:lnTo>
                    <a:pt x="418" y="6661"/>
                  </a:lnTo>
                  <a:lnTo>
                    <a:pt x="418" y="6547"/>
                  </a:lnTo>
                  <a:lnTo>
                    <a:pt x="399" y="6434"/>
                  </a:lnTo>
                  <a:lnTo>
                    <a:pt x="380" y="6206"/>
                  </a:lnTo>
                  <a:lnTo>
                    <a:pt x="380" y="5959"/>
                  </a:lnTo>
                  <a:lnTo>
                    <a:pt x="361" y="5712"/>
                  </a:lnTo>
                  <a:lnTo>
                    <a:pt x="361" y="5599"/>
                  </a:lnTo>
                  <a:lnTo>
                    <a:pt x="361" y="5466"/>
                  </a:lnTo>
                  <a:lnTo>
                    <a:pt x="361" y="5238"/>
                  </a:lnTo>
                  <a:lnTo>
                    <a:pt x="361" y="5105"/>
                  </a:lnTo>
                  <a:lnTo>
                    <a:pt x="380" y="4972"/>
                  </a:lnTo>
                  <a:lnTo>
                    <a:pt x="380" y="4726"/>
                  </a:lnTo>
                  <a:lnTo>
                    <a:pt x="399" y="4479"/>
                  </a:lnTo>
                  <a:lnTo>
                    <a:pt x="418" y="4232"/>
                  </a:lnTo>
                  <a:lnTo>
                    <a:pt x="437" y="3986"/>
                  </a:lnTo>
                  <a:lnTo>
                    <a:pt x="513" y="3492"/>
                  </a:lnTo>
                  <a:lnTo>
                    <a:pt x="551" y="3265"/>
                  </a:lnTo>
                  <a:lnTo>
                    <a:pt x="589" y="3018"/>
                  </a:lnTo>
                  <a:lnTo>
                    <a:pt x="683" y="2562"/>
                  </a:lnTo>
                  <a:lnTo>
                    <a:pt x="740" y="2335"/>
                  </a:lnTo>
                  <a:lnTo>
                    <a:pt x="797" y="2107"/>
                  </a:lnTo>
                  <a:lnTo>
                    <a:pt x="816" y="2012"/>
                  </a:lnTo>
                  <a:lnTo>
                    <a:pt x="854" y="1898"/>
                  </a:lnTo>
                  <a:lnTo>
                    <a:pt x="911" y="1690"/>
                  </a:lnTo>
                  <a:lnTo>
                    <a:pt x="1044" y="1291"/>
                  </a:lnTo>
                  <a:lnTo>
                    <a:pt x="1101" y="1101"/>
                  </a:lnTo>
                  <a:lnTo>
                    <a:pt x="1177" y="912"/>
                  </a:lnTo>
                  <a:lnTo>
                    <a:pt x="1424" y="285"/>
                  </a:lnTo>
                  <a:lnTo>
                    <a:pt x="155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11"/>
            <p:cNvSpPr/>
            <p:nvPr/>
          </p:nvSpPr>
          <p:spPr>
            <a:xfrm>
              <a:off x="-574398" y="2715487"/>
              <a:ext cx="81676" cy="487802"/>
            </a:xfrm>
            <a:custGeom>
              <a:avLst/>
              <a:gdLst/>
              <a:ahLst/>
              <a:cxnLst/>
              <a:rect l="l" t="t" r="r" b="b"/>
              <a:pathLst>
                <a:path w="1557" h="9299" extrusionOk="0">
                  <a:moveTo>
                    <a:pt x="1442" y="1"/>
                  </a:moveTo>
                  <a:lnTo>
                    <a:pt x="1310" y="228"/>
                  </a:lnTo>
                  <a:lnTo>
                    <a:pt x="1139" y="513"/>
                  </a:lnTo>
                  <a:lnTo>
                    <a:pt x="1063" y="665"/>
                  </a:lnTo>
                  <a:lnTo>
                    <a:pt x="968" y="836"/>
                  </a:lnTo>
                  <a:lnTo>
                    <a:pt x="816" y="1196"/>
                  </a:lnTo>
                  <a:lnTo>
                    <a:pt x="646" y="1595"/>
                  </a:lnTo>
                  <a:lnTo>
                    <a:pt x="570" y="1803"/>
                  </a:lnTo>
                  <a:lnTo>
                    <a:pt x="532" y="1917"/>
                  </a:lnTo>
                  <a:lnTo>
                    <a:pt x="494" y="2031"/>
                  </a:lnTo>
                  <a:lnTo>
                    <a:pt x="437" y="2240"/>
                  </a:lnTo>
                  <a:lnTo>
                    <a:pt x="361" y="2468"/>
                  </a:lnTo>
                  <a:lnTo>
                    <a:pt x="247" y="2942"/>
                  </a:lnTo>
                  <a:lnTo>
                    <a:pt x="152" y="3435"/>
                  </a:lnTo>
                  <a:lnTo>
                    <a:pt x="114" y="3701"/>
                  </a:lnTo>
                  <a:lnTo>
                    <a:pt x="76" y="3948"/>
                  </a:lnTo>
                  <a:lnTo>
                    <a:pt x="38" y="4194"/>
                  </a:lnTo>
                  <a:lnTo>
                    <a:pt x="19" y="4460"/>
                  </a:lnTo>
                  <a:lnTo>
                    <a:pt x="19" y="4707"/>
                  </a:lnTo>
                  <a:lnTo>
                    <a:pt x="0" y="4972"/>
                  </a:lnTo>
                  <a:lnTo>
                    <a:pt x="0" y="5105"/>
                  </a:lnTo>
                  <a:lnTo>
                    <a:pt x="0" y="5219"/>
                  </a:lnTo>
                  <a:lnTo>
                    <a:pt x="0" y="5485"/>
                  </a:lnTo>
                  <a:lnTo>
                    <a:pt x="19" y="5978"/>
                  </a:lnTo>
                  <a:lnTo>
                    <a:pt x="76" y="6471"/>
                  </a:lnTo>
                  <a:lnTo>
                    <a:pt x="95" y="6585"/>
                  </a:lnTo>
                  <a:lnTo>
                    <a:pt x="95" y="6699"/>
                  </a:lnTo>
                  <a:lnTo>
                    <a:pt x="133" y="6927"/>
                  </a:lnTo>
                  <a:lnTo>
                    <a:pt x="228" y="7382"/>
                  </a:lnTo>
                  <a:lnTo>
                    <a:pt x="266" y="7591"/>
                  </a:lnTo>
                  <a:lnTo>
                    <a:pt x="323" y="7800"/>
                  </a:lnTo>
                  <a:lnTo>
                    <a:pt x="418" y="8179"/>
                  </a:lnTo>
                  <a:lnTo>
                    <a:pt x="532" y="8521"/>
                  </a:lnTo>
                  <a:lnTo>
                    <a:pt x="646" y="8843"/>
                  </a:lnTo>
                  <a:lnTo>
                    <a:pt x="816" y="9299"/>
                  </a:lnTo>
                  <a:lnTo>
                    <a:pt x="911" y="9299"/>
                  </a:lnTo>
                  <a:lnTo>
                    <a:pt x="873" y="9204"/>
                  </a:lnTo>
                  <a:lnTo>
                    <a:pt x="835" y="9071"/>
                  </a:lnTo>
                  <a:lnTo>
                    <a:pt x="778" y="8805"/>
                  </a:lnTo>
                  <a:lnTo>
                    <a:pt x="740" y="8654"/>
                  </a:lnTo>
                  <a:lnTo>
                    <a:pt x="702" y="8483"/>
                  </a:lnTo>
                  <a:lnTo>
                    <a:pt x="627" y="8122"/>
                  </a:lnTo>
                  <a:lnTo>
                    <a:pt x="570" y="7743"/>
                  </a:lnTo>
                  <a:lnTo>
                    <a:pt x="532" y="7534"/>
                  </a:lnTo>
                  <a:lnTo>
                    <a:pt x="513" y="7325"/>
                  </a:lnTo>
                  <a:lnTo>
                    <a:pt x="456" y="6889"/>
                  </a:lnTo>
                  <a:lnTo>
                    <a:pt x="418" y="6661"/>
                  </a:lnTo>
                  <a:lnTo>
                    <a:pt x="418" y="6547"/>
                  </a:lnTo>
                  <a:lnTo>
                    <a:pt x="399" y="6434"/>
                  </a:lnTo>
                  <a:lnTo>
                    <a:pt x="399" y="6206"/>
                  </a:lnTo>
                  <a:lnTo>
                    <a:pt x="380" y="5959"/>
                  </a:lnTo>
                  <a:lnTo>
                    <a:pt x="380" y="5712"/>
                  </a:lnTo>
                  <a:lnTo>
                    <a:pt x="361" y="5599"/>
                  </a:lnTo>
                  <a:lnTo>
                    <a:pt x="361" y="5466"/>
                  </a:lnTo>
                  <a:lnTo>
                    <a:pt x="380" y="5238"/>
                  </a:lnTo>
                  <a:lnTo>
                    <a:pt x="380" y="5105"/>
                  </a:lnTo>
                  <a:lnTo>
                    <a:pt x="380" y="4972"/>
                  </a:lnTo>
                  <a:lnTo>
                    <a:pt x="380" y="4726"/>
                  </a:lnTo>
                  <a:lnTo>
                    <a:pt x="399" y="4479"/>
                  </a:lnTo>
                  <a:lnTo>
                    <a:pt x="418" y="4232"/>
                  </a:lnTo>
                  <a:lnTo>
                    <a:pt x="456" y="3986"/>
                  </a:lnTo>
                  <a:lnTo>
                    <a:pt x="513" y="3492"/>
                  </a:lnTo>
                  <a:lnTo>
                    <a:pt x="551" y="3265"/>
                  </a:lnTo>
                  <a:lnTo>
                    <a:pt x="589" y="3018"/>
                  </a:lnTo>
                  <a:lnTo>
                    <a:pt x="683" y="2562"/>
                  </a:lnTo>
                  <a:lnTo>
                    <a:pt x="740" y="2335"/>
                  </a:lnTo>
                  <a:lnTo>
                    <a:pt x="797" y="2107"/>
                  </a:lnTo>
                  <a:lnTo>
                    <a:pt x="835" y="2012"/>
                  </a:lnTo>
                  <a:lnTo>
                    <a:pt x="854" y="1898"/>
                  </a:lnTo>
                  <a:lnTo>
                    <a:pt x="911" y="1690"/>
                  </a:lnTo>
                  <a:lnTo>
                    <a:pt x="1044" y="1291"/>
                  </a:lnTo>
                  <a:lnTo>
                    <a:pt x="1101" y="1101"/>
                  </a:lnTo>
                  <a:lnTo>
                    <a:pt x="1177" y="912"/>
                  </a:lnTo>
                  <a:lnTo>
                    <a:pt x="1424" y="285"/>
                  </a:lnTo>
                  <a:lnTo>
                    <a:pt x="155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11"/>
            <p:cNvSpPr/>
            <p:nvPr/>
          </p:nvSpPr>
          <p:spPr>
            <a:xfrm>
              <a:off x="-279744" y="2715487"/>
              <a:ext cx="81676" cy="494779"/>
            </a:xfrm>
            <a:custGeom>
              <a:avLst/>
              <a:gdLst/>
              <a:ahLst/>
              <a:cxnLst/>
              <a:rect l="l" t="t" r="r" b="b"/>
              <a:pathLst>
                <a:path w="1557" h="9432" extrusionOk="0">
                  <a:moveTo>
                    <a:pt x="1442" y="1"/>
                  </a:moveTo>
                  <a:lnTo>
                    <a:pt x="1309" y="228"/>
                  </a:lnTo>
                  <a:lnTo>
                    <a:pt x="1139" y="513"/>
                  </a:lnTo>
                  <a:lnTo>
                    <a:pt x="1063" y="665"/>
                  </a:lnTo>
                  <a:lnTo>
                    <a:pt x="987" y="836"/>
                  </a:lnTo>
                  <a:lnTo>
                    <a:pt x="816" y="1196"/>
                  </a:lnTo>
                  <a:lnTo>
                    <a:pt x="645" y="1595"/>
                  </a:lnTo>
                  <a:lnTo>
                    <a:pt x="569" y="1803"/>
                  </a:lnTo>
                  <a:lnTo>
                    <a:pt x="531" y="1917"/>
                  </a:lnTo>
                  <a:lnTo>
                    <a:pt x="513" y="2031"/>
                  </a:lnTo>
                  <a:lnTo>
                    <a:pt x="437" y="2240"/>
                  </a:lnTo>
                  <a:lnTo>
                    <a:pt x="361" y="2468"/>
                  </a:lnTo>
                  <a:lnTo>
                    <a:pt x="247" y="2942"/>
                  </a:lnTo>
                  <a:lnTo>
                    <a:pt x="152" y="3435"/>
                  </a:lnTo>
                  <a:lnTo>
                    <a:pt x="114" y="3701"/>
                  </a:lnTo>
                  <a:lnTo>
                    <a:pt x="76" y="3948"/>
                  </a:lnTo>
                  <a:lnTo>
                    <a:pt x="57" y="4194"/>
                  </a:lnTo>
                  <a:lnTo>
                    <a:pt x="38" y="4460"/>
                  </a:lnTo>
                  <a:lnTo>
                    <a:pt x="19" y="4707"/>
                  </a:lnTo>
                  <a:lnTo>
                    <a:pt x="0" y="4972"/>
                  </a:lnTo>
                  <a:lnTo>
                    <a:pt x="0" y="5105"/>
                  </a:lnTo>
                  <a:lnTo>
                    <a:pt x="0" y="5219"/>
                  </a:lnTo>
                  <a:lnTo>
                    <a:pt x="0" y="5485"/>
                  </a:lnTo>
                  <a:lnTo>
                    <a:pt x="19" y="5978"/>
                  </a:lnTo>
                  <a:lnTo>
                    <a:pt x="76" y="6471"/>
                  </a:lnTo>
                  <a:lnTo>
                    <a:pt x="95" y="6585"/>
                  </a:lnTo>
                  <a:lnTo>
                    <a:pt x="114" y="6699"/>
                  </a:lnTo>
                  <a:lnTo>
                    <a:pt x="133" y="6927"/>
                  </a:lnTo>
                  <a:lnTo>
                    <a:pt x="228" y="7382"/>
                  </a:lnTo>
                  <a:lnTo>
                    <a:pt x="266" y="7591"/>
                  </a:lnTo>
                  <a:lnTo>
                    <a:pt x="323" y="7800"/>
                  </a:lnTo>
                  <a:lnTo>
                    <a:pt x="418" y="8179"/>
                  </a:lnTo>
                  <a:lnTo>
                    <a:pt x="531" y="8521"/>
                  </a:lnTo>
                  <a:lnTo>
                    <a:pt x="645" y="8843"/>
                  </a:lnTo>
                  <a:lnTo>
                    <a:pt x="740" y="9109"/>
                  </a:lnTo>
                  <a:lnTo>
                    <a:pt x="835" y="9337"/>
                  </a:lnTo>
                  <a:lnTo>
                    <a:pt x="873" y="9432"/>
                  </a:lnTo>
                  <a:lnTo>
                    <a:pt x="930" y="9432"/>
                  </a:lnTo>
                  <a:lnTo>
                    <a:pt x="911" y="9318"/>
                  </a:lnTo>
                  <a:lnTo>
                    <a:pt x="873" y="9204"/>
                  </a:lnTo>
                  <a:lnTo>
                    <a:pt x="854" y="9071"/>
                  </a:lnTo>
                  <a:lnTo>
                    <a:pt x="778" y="8805"/>
                  </a:lnTo>
                  <a:lnTo>
                    <a:pt x="740" y="8654"/>
                  </a:lnTo>
                  <a:lnTo>
                    <a:pt x="702" y="8483"/>
                  </a:lnTo>
                  <a:lnTo>
                    <a:pt x="626" y="8122"/>
                  </a:lnTo>
                  <a:lnTo>
                    <a:pt x="569" y="7743"/>
                  </a:lnTo>
                  <a:lnTo>
                    <a:pt x="531" y="7534"/>
                  </a:lnTo>
                  <a:lnTo>
                    <a:pt x="513" y="7325"/>
                  </a:lnTo>
                  <a:lnTo>
                    <a:pt x="456" y="6889"/>
                  </a:lnTo>
                  <a:lnTo>
                    <a:pt x="437" y="6661"/>
                  </a:lnTo>
                  <a:lnTo>
                    <a:pt x="418" y="6547"/>
                  </a:lnTo>
                  <a:lnTo>
                    <a:pt x="418" y="6434"/>
                  </a:lnTo>
                  <a:lnTo>
                    <a:pt x="399" y="6206"/>
                  </a:lnTo>
                  <a:lnTo>
                    <a:pt x="380" y="5959"/>
                  </a:lnTo>
                  <a:lnTo>
                    <a:pt x="380" y="5712"/>
                  </a:lnTo>
                  <a:lnTo>
                    <a:pt x="380" y="5599"/>
                  </a:lnTo>
                  <a:lnTo>
                    <a:pt x="380" y="5466"/>
                  </a:lnTo>
                  <a:lnTo>
                    <a:pt x="380" y="5238"/>
                  </a:lnTo>
                  <a:lnTo>
                    <a:pt x="380" y="5105"/>
                  </a:lnTo>
                  <a:lnTo>
                    <a:pt x="380" y="4972"/>
                  </a:lnTo>
                  <a:lnTo>
                    <a:pt x="399" y="4726"/>
                  </a:lnTo>
                  <a:lnTo>
                    <a:pt x="399" y="4479"/>
                  </a:lnTo>
                  <a:lnTo>
                    <a:pt x="418" y="4232"/>
                  </a:lnTo>
                  <a:lnTo>
                    <a:pt x="456" y="3986"/>
                  </a:lnTo>
                  <a:lnTo>
                    <a:pt x="513" y="3492"/>
                  </a:lnTo>
                  <a:lnTo>
                    <a:pt x="550" y="3265"/>
                  </a:lnTo>
                  <a:lnTo>
                    <a:pt x="588" y="3018"/>
                  </a:lnTo>
                  <a:lnTo>
                    <a:pt x="702" y="2562"/>
                  </a:lnTo>
                  <a:lnTo>
                    <a:pt x="740" y="2335"/>
                  </a:lnTo>
                  <a:lnTo>
                    <a:pt x="797" y="2107"/>
                  </a:lnTo>
                  <a:lnTo>
                    <a:pt x="835" y="2012"/>
                  </a:lnTo>
                  <a:lnTo>
                    <a:pt x="854" y="1898"/>
                  </a:lnTo>
                  <a:lnTo>
                    <a:pt x="930" y="1690"/>
                  </a:lnTo>
                  <a:lnTo>
                    <a:pt x="1044" y="1291"/>
                  </a:lnTo>
                  <a:lnTo>
                    <a:pt x="1120" y="1101"/>
                  </a:lnTo>
                  <a:lnTo>
                    <a:pt x="1177" y="912"/>
                  </a:lnTo>
                  <a:lnTo>
                    <a:pt x="1423" y="285"/>
                  </a:lnTo>
                  <a:lnTo>
                    <a:pt x="155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11"/>
            <p:cNvSpPr/>
            <p:nvPr/>
          </p:nvSpPr>
          <p:spPr>
            <a:xfrm>
              <a:off x="-859085" y="2700589"/>
              <a:ext cx="800344" cy="29901"/>
            </a:xfrm>
            <a:custGeom>
              <a:avLst/>
              <a:gdLst/>
              <a:ahLst/>
              <a:cxnLst/>
              <a:rect l="l" t="t" r="r" b="b"/>
              <a:pathLst>
                <a:path w="15257" h="570" extrusionOk="0">
                  <a:moveTo>
                    <a:pt x="228" y="0"/>
                  </a:moveTo>
                  <a:lnTo>
                    <a:pt x="171" y="19"/>
                  </a:lnTo>
                  <a:lnTo>
                    <a:pt x="76" y="76"/>
                  </a:lnTo>
                  <a:lnTo>
                    <a:pt x="19" y="171"/>
                  </a:lnTo>
                  <a:lnTo>
                    <a:pt x="0" y="228"/>
                  </a:lnTo>
                  <a:lnTo>
                    <a:pt x="0" y="285"/>
                  </a:lnTo>
                  <a:lnTo>
                    <a:pt x="0" y="342"/>
                  </a:lnTo>
                  <a:lnTo>
                    <a:pt x="19" y="399"/>
                  </a:lnTo>
                  <a:lnTo>
                    <a:pt x="76" y="493"/>
                  </a:lnTo>
                  <a:lnTo>
                    <a:pt x="171" y="550"/>
                  </a:lnTo>
                  <a:lnTo>
                    <a:pt x="228" y="569"/>
                  </a:lnTo>
                  <a:lnTo>
                    <a:pt x="15029" y="569"/>
                  </a:lnTo>
                  <a:lnTo>
                    <a:pt x="15086" y="550"/>
                  </a:lnTo>
                  <a:lnTo>
                    <a:pt x="15181" y="493"/>
                  </a:lnTo>
                  <a:lnTo>
                    <a:pt x="15238" y="399"/>
                  </a:lnTo>
                  <a:lnTo>
                    <a:pt x="15257" y="342"/>
                  </a:lnTo>
                  <a:lnTo>
                    <a:pt x="15257" y="285"/>
                  </a:lnTo>
                  <a:lnTo>
                    <a:pt x="15257" y="228"/>
                  </a:lnTo>
                  <a:lnTo>
                    <a:pt x="15238" y="171"/>
                  </a:lnTo>
                  <a:lnTo>
                    <a:pt x="15181" y="76"/>
                  </a:lnTo>
                  <a:lnTo>
                    <a:pt x="15086" y="19"/>
                  </a:lnTo>
                  <a:lnTo>
                    <a:pt x="15029" y="0"/>
                  </a:lnTo>
                  <a:close/>
                </a:path>
              </a:pathLst>
            </a:custGeom>
            <a:solidFill>
              <a:srgbClr val="885E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11"/>
            <p:cNvSpPr/>
            <p:nvPr/>
          </p:nvSpPr>
          <p:spPr>
            <a:xfrm>
              <a:off x="-686867" y="2815051"/>
              <a:ext cx="232964" cy="239941"/>
            </a:xfrm>
            <a:custGeom>
              <a:avLst/>
              <a:gdLst/>
              <a:ahLst/>
              <a:cxnLst/>
              <a:rect l="l" t="t" r="r" b="b"/>
              <a:pathLst>
                <a:path w="4441" h="4574" extrusionOk="0">
                  <a:moveTo>
                    <a:pt x="2714" y="0"/>
                  </a:moveTo>
                  <a:lnTo>
                    <a:pt x="2277" y="19"/>
                  </a:lnTo>
                  <a:lnTo>
                    <a:pt x="1860" y="38"/>
                  </a:lnTo>
                  <a:lnTo>
                    <a:pt x="1423" y="95"/>
                  </a:lnTo>
                  <a:lnTo>
                    <a:pt x="987" y="152"/>
                  </a:lnTo>
                  <a:lnTo>
                    <a:pt x="1139" y="171"/>
                  </a:lnTo>
                  <a:lnTo>
                    <a:pt x="1271" y="209"/>
                  </a:lnTo>
                  <a:lnTo>
                    <a:pt x="1404" y="247"/>
                  </a:lnTo>
                  <a:lnTo>
                    <a:pt x="1537" y="323"/>
                  </a:lnTo>
                  <a:lnTo>
                    <a:pt x="1651" y="418"/>
                  </a:lnTo>
                  <a:lnTo>
                    <a:pt x="1746" y="513"/>
                  </a:lnTo>
                  <a:lnTo>
                    <a:pt x="1841" y="626"/>
                  </a:lnTo>
                  <a:lnTo>
                    <a:pt x="1917" y="778"/>
                  </a:lnTo>
                  <a:lnTo>
                    <a:pt x="1974" y="911"/>
                  </a:lnTo>
                  <a:lnTo>
                    <a:pt x="2030" y="1082"/>
                  </a:lnTo>
                  <a:lnTo>
                    <a:pt x="2087" y="1234"/>
                  </a:lnTo>
                  <a:lnTo>
                    <a:pt x="2106" y="1423"/>
                  </a:lnTo>
                  <a:lnTo>
                    <a:pt x="2125" y="1613"/>
                  </a:lnTo>
                  <a:lnTo>
                    <a:pt x="2125" y="1803"/>
                  </a:lnTo>
                  <a:lnTo>
                    <a:pt x="2106" y="2012"/>
                  </a:lnTo>
                  <a:lnTo>
                    <a:pt x="2068" y="2220"/>
                  </a:lnTo>
                  <a:lnTo>
                    <a:pt x="2012" y="2429"/>
                  </a:lnTo>
                  <a:lnTo>
                    <a:pt x="1955" y="2619"/>
                  </a:lnTo>
                  <a:lnTo>
                    <a:pt x="1879" y="2809"/>
                  </a:lnTo>
                  <a:lnTo>
                    <a:pt x="1784" y="2998"/>
                  </a:lnTo>
                  <a:lnTo>
                    <a:pt x="1689" y="3188"/>
                  </a:lnTo>
                  <a:lnTo>
                    <a:pt x="1575" y="3359"/>
                  </a:lnTo>
                  <a:lnTo>
                    <a:pt x="1442" y="3511"/>
                  </a:lnTo>
                  <a:lnTo>
                    <a:pt x="1309" y="3663"/>
                  </a:lnTo>
                  <a:lnTo>
                    <a:pt x="1158" y="3814"/>
                  </a:lnTo>
                  <a:lnTo>
                    <a:pt x="1006" y="3928"/>
                  </a:lnTo>
                  <a:lnTo>
                    <a:pt x="854" y="4061"/>
                  </a:lnTo>
                  <a:lnTo>
                    <a:pt x="683" y="4156"/>
                  </a:lnTo>
                  <a:lnTo>
                    <a:pt x="512" y="4251"/>
                  </a:lnTo>
                  <a:lnTo>
                    <a:pt x="342" y="4327"/>
                  </a:lnTo>
                  <a:lnTo>
                    <a:pt x="171" y="4384"/>
                  </a:lnTo>
                  <a:lnTo>
                    <a:pt x="0" y="4441"/>
                  </a:lnTo>
                  <a:lnTo>
                    <a:pt x="0" y="4441"/>
                  </a:lnTo>
                  <a:lnTo>
                    <a:pt x="455" y="4422"/>
                  </a:lnTo>
                  <a:lnTo>
                    <a:pt x="930" y="4403"/>
                  </a:lnTo>
                  <a:lnTo>
                    <a:pt x="1404" y="4384"/>
                  </a:lnTo>
                  <a:lnTo>
                    <a:pt x="1860" y="4403"/>
                  </a:lnTo>
                  <a:lnTo>
                    <a:pt x="2334" y="4422"/>
                  </a:lnTo>
                  <a:lnTo>
                    <a:pt x="2790" y="4460"/>
                  </a:lnTo>
                  <a:lnTo>
                    <a:pt x="3264" y="4498"/>
                  </a:lnTo>
                  <a:lnTo>
                    <a:pt x="3738" y="4573"/>
                  </a:lnTo>
                  <a:lnTo>
                    <a:pt x="3738" y="4554"/>
                  </a:lnTo>
                  <a:lnTo>
                    <a:pt x="3568" y="4498"/>
                  </a:lnTo>
                  <a:lnTo>
                    <a:pt x="3416" y="4422"/>
                  </a:lnTo>
                  <a:lnTo>
                    <a:pt x="3264" y="4327"/>
                  </a:lnTo>
                  <a:lnTo>
                    <a:pt x="3131" y="4232"/>
                  </a:lnTo>
                  <a:lnTo>
                    <a:pt x="3017" y="4118"/>
                  </a:lnTo>
                  <a:lnTo>
                    <a:pt x="2903" y="3985"/>
                  </a:lnTo>
                  <a:lnTo>
                    <a:pt x="2808" y="3852"/>
                  </a:lnTo>
                  <a:lnTo>
                    <a:pt x="2714" y="3701"/>
                  </a:lnTo>
                  <a:lnTo>
                    <a:pt x="2638" y="3549"/>
                  </a:lnTo>
                  <a:lnTo>
                    <a:pt x="2581" y="3378"/>
                  </a:lnTo>
                  <a:lnTo>
                    <a:pt x="2543" y="3207"/>
                  </a:lnTo>
                  <a:lnTo>
                    <a:pt x="2505" y="3017"/>
                  </a:lnTo>
                  <a:lnTo>
                    <a:pt x="2486" y="2828"/>
                  </a:lnTo>
                  <a:lnTo>
                    <a:pt x="2486" y="2638"/>
                  </a:lnTo>
                  <a:lnTo>
                    <a:pt x="2505" y="2429"/>
                  </a:lnTo>
                  <a:lnTo>
                    <a:pt x="2543" y="2220"/>
                  </a:lnTo>
                  <a:lnTo>
                    <a:pt x="2581" y="2012"/>
                  </a:lnTo>
                  <a:lnTo>
                    <a:pt x="2657" y="1803"/>
                  </a:lnTo>
                  <a:lnTo>
                    <a:pt x="2733" y="1613"/>
                  </a:lnTo>
                  <a:lnTo>
                    <a:pt x="2808" y="1423"/>
                  </a:lnTo>
                  <a:lnTo>
                    <a:pt x="2903" y="1253"/>
                  </a:lnTo>
                  <a:lnTo>
                    <a:pt x="3017" y="1082"/>
                  </a:lnTo>
                  <a:lnTo>
                    <a:pt x="3131" y="911"/>
                  </a:lnTo>
                  <a:lnTo>
                    <a:pt x="3245" y="759"/>
                  </a:lnTo>
                  <a:lnTo>
                    <a:pt x="3378" y="626"/>
                  </a:lnTo>
                  <a:lnTo>
                    <a:pt x="3511" y="513"/>
                  </a:lnTo>
                  <a:lnTo>
                    <a:pt x="3662" y="399"/>
                  </a:lnTo>
                  <a:lnTo>
                    <a:pt x="3814" y="323"/>
                  </a:lnTo>
                  <a:lnTo>
                    <a:pt x="3966" y="247"/>
                  </a:lnTo>
                  <a:lnTo>
                    <a:pt x="4118" y="190"/>
                  </a:lnTo>
                  <a:lnTo>
                    <a:pt x="4289" y="152"/>
                  </a:lnTo>
                  <a:lnTo>
                    <a:pt x="4440" y="152"/>
                  </a:lnTo>
                  <a:lnTo>
                    <a:pt x="4440" y="133"/>
                  </a:lnTo>
                  <a:lnTo>
                    <a:pt x="4004" y="76"/>
                  </a:lnTo>
                  <a:lnTo>
                    <a:pt x="3568" y="38"/>
                  </a:lnTo>
                  <a:lnTo>
                    <a:pt x="315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11"/>
            <p:cNvSpPr/>
            <p:nvPr/>
          </p:nvSpPr>
          <p:spPr>
            <a:xfrm>
              <a:off x="-729672" y="2869764"/>
              <a:ext cx="319571" cy="155379"/>
            </a:xfrm>
            <a:custGeom>
              <a:avLst/>
              <a:gdLst/>
              <a:ahLst/>
              <a:cxnLst/>
              <a:rect l="l" t="t" r="r" b="b"/>
              <a:pathLst>
                <a:path w="6092" h="2962" extrusionOk="0">
                  <a:moveTo>
                    <a:pt x="721" y="1"/>
                  </a:moveTo>
                  <a:lnTo>
                    <a:pt x="702" y="20"/>
                  </a:lnTo>
                  <a:lnTo>
                    <a:pt x="0" y="2771"/>
                  </a:lnTo>
                  <a:lnTo>
                    <a:pt x="95" y="2658"/>
                  </a:lnTo>
                  <a:lnTo>
                    <a:pt x="190" y="2525"/>
                  </a:lnTo>
                  <a:lnTo>
                    <a:pt x="304" y="2392"/>
                  </a:lnTo>
                  <a:lnTo>
                    <a:pt x="456" y="2259"/>
                  </a:lnTo>
                  <a:lnTo>
                    <a:pt x="607" y="2145"/>
                  </a:lnTo>
                  <a:lnTo>
                    <a:pt x="778" y="2012"/>
                  </a:lnTo>
                  <a:lnTo>
                    <a:pt x="968" y="1918"/>
                  </a:lnTo>
                  <a:lnTo>
                    <a:pt x="1158" y="1804"/>
                  </a:lnTo>
                  <a:lnTo>
                    <a:pt x="1366" y="1709"/>
                  </a:lnTo>
                  <a:lnTo>
                    <a:pt x="1594" y="1614"/>
                  </a:lnTo>
                  <a:lnTo>
                    <a:pt x="1822" y="1538"/>
                  </a:lnTo>
                  <a:lnTo>
                    <a:pt x="2068" y="1481"/>
                  </a:lnTo>
                  <a:lnTo>
                    <a:pt x="2315" y="1424"/>
                  </a:lnTo>
                  <a:lnTo>
                    <a:pt x="2562" y="1386"/>
                  </a:lnTo>
                  <a:lnTo>
                    <a:pt x="2828" y="1367"/>
                  </a:lnTo>
                  <a:lnTo>
                    <a:pt x="3340" y="1367"/>
                  </a:lnTo>
                  <a:lnTo>
                    <a:pt x="3587" y="1405"/>
                  </a:lnTo>
                  <a:lnTo>
                    <a:pt x="3833" y="1443"/>
                  </a:lnTo>
                  <a:lnTo>
                    <a:pt x="4061" y="1500"/>
                  </a:lnTo>
                  <a:lnTo>
                    <a:pt x="4289" y="1576"/>
                  </a:lnTo>
                  <a:lnTo>
                    <a:pt x="4497" y="1671"/>
                  </a:lnTo>
                  <a:lnTo>
                    <a:pt x="4687" y="1766"/>
                  </a:lnTo>
                  <a:lnTo>
                    <a:pt x="4858" y="1880"/>
                  </a:lnTo>
                  <a:lnTo>
                    <a:pt x="5029" y="2012"/>
                  </a:lnTo>
                  <a:lnTo>
                    <a:pt x="5181" y="2126"/>
                  </a:lnTo>
                  <a:lnTo>
                    <a:pt x="5313" y="2259"/>
                  </a:lnTo>
                  <a:lnTo>
                    <a:pt x="5408" y="2392"/>
                  </a:lnTo>
                  <a:lnTo>
                    <a:pt x="5503" y="2544"/>
                  </a:lnTo>
                  <a:lnTo>
                    <a:pt x="5579" y="2677"/>
                  </a:lnTo>
                  <a:lnTo>
                    <a:pt x="5636" y="2828"/>
                  </a:lnTo>
                  <a:lnTo>
                    <a:pt x="5655" y="2961"/>
                  </a:lnTo>
                  <a:lnTo>
                    <a:pt x="5902" y="1519"/>
                  </a:lnTo>
                  <a:lnTo>
                    <a:pt x="6091" y="77"/>
                  </a:lnTo>
                  <a:lnTo>
                    <a:pt x="6015" y="191"/>
                  </a:lnTo>
                  <a:lnTo>
                    <a:pt x="5940" y="305"/>
                  </a:lnTo>
                  <a:lnTo>
                    <a:pt x="5826" y="399"/>
                  </a:lnTo>
                  <a:lnTo>
                    <a:pt x="5712" y="494"/>
                  </a:lnTo>
                  <a:lnTo>
                    <a:pt x="5560" y="570"/>
                  </a:lnTo>
                  <a:lnTo>
                    <a:pt x="5408" y="646"/>
                  </a:lnTo>
                  <a:lnTo>
                    <a:pt x="5237" y="722"/>
                  </a:lnTo>
                  <a:lnTo>
                    <a:pt x="5048" y="779"/>
                  </a:lnTo>
                  <a:lnTo>
                    <a:pt x="4630" y="874"/>
                  </a:lnTo>
                  <a:lnTo>
                    <a:pt x="4156" y="931"/>
                  </a:lnTo>
                  <a:lnTo>
                    <a:pt x="3681" y="969"/>
                  </a:lnTo>
                  <a:lnTo>
                    <a:pt x="3150" y="988"/>
                  </a:lnTo>
                  <a:lnTo>
                    <a:pt x="2657" y="969"/>
                  </a:lnTo>
                  <a:lnTo>
                    <a:pt x="2182" y="912"/>
                  </a:lnTo>
                  <a:lnTo>
                    <a:pt x="1765" y="836"/>
                  </a:lnTo>
                  <a:lnTo>
                    <a:pt x="1594" y="779"/>
                  </a:lnTo>
                  <a:lnTo>
                    <a:pt x="1423" y="722"/>
                  </a:lnTo>
                  <a:lnTo>
                    <a:pt x="1253" y="665"/>
                  </a:lnTo>
                  <a:lnTo>
                    <a:pt x="1120" y="589"/>
                  </a:lnTo>
                  <a:lnTo>
                    <a:pt x="1006" y="513"/>
                  </a:lnTo>
                  <a:lnTo>
                    <a:pt x="911" y="437"/>
                  </a:lnTo>
                  <a:lnTo>
                    <a:pt x="816" y="343"/>
                  </a:lnTo>
                  <a:lnTo>
                    <a:pt x="759" y="229"/>
                  </a:lnTo>
                  <a:lnTo>
                    <a:pt x="721" y="134"/>
                  </a:lnTo>
                  <a:lnTo>
                    <a:pt x="72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11"/>
            <p:cNvSpPr/>
            <p:nvPr/>
          </p:nvSpPr>
          <p:spPr>
            <a:xfrm>
              <a:off x="-624180" y="2381018"/>
              <a:ext cx="150343" cy="153386"/>
            </a:xfrm>
            <a:custGeom>
              <a:avLst/>
              <a:gdLst/>
              <a:ahLst/>
              <a:cxnLst/>
              <a:rect l="l" t="t" r="r" b="b"/>
              <a:pathLst>
                <a:path w="2866" h="2924" extrusionOk="0">
                  <a:moveTo>
                    <a:pt x="23" y="2846"/>
                  </a:moveTo>
                  <a:lnTo>
                    <a:pt x="1" y="2847"/>
                  </a:lnTo>
                  <a:lnTo>
                    <a:pt x="20" y="2847"/>
                  </a:lnTo>
                  <a:lnTo>
                    <a:pt x="23" y="2846"/>
                  </a:lnTo>
                  <a:close/>
                  <a:moveTo>
                    <a:pt x="1746" y="1"/>
                  </a:moveTo>
                  <a:lnTo>
                    <a:pt x="1196" y="39"/>
                  </a:lnTo>
                  <a:lnTo>
                    <a:pt x="646" y="96"/>
                  </a:lnTo>
                  <a:lnTo>
                    <a:pt x="646" y="115"/>
                  </a:lnTo>
                  <a:lnTo>
                    <a:pt x="741" y="115"/>
                  </a:lnTo>
                  <a:lnTo>
                    <a:pt x="835" y="134"/>
                  </a:lnTo>
                  <a:lnTo>
                    <a:pt x="911" y="172"/>
                  </a:lnTo>
                  <a:lnTo>
                    <a:pt x="987" y="210"/>
                  </a:lnTo>
                  <a:lnTo>
                    <a:pt x="1063" y="266"/>
                  </a:lnTo>
                  <a:lnTo>
                    <a:pt x="1139" y="342"/>
                  </a:lnTo>
                  <a:lnTo>
                    <a:pt x="1234" y="494"/>
                  </a:lnTo>
                  <a:lnTo>
                    <a:pt x="1310" y="684"/>
                  </a:lnTo>
                  <a:lnTo>
                    <a:pt x="1367" y="912"/>
                  </a:lnTo>
                  <a:lnTo>
                    <a:pt x="1367" y="1158"/>
                  </a:lnTo>
                  <a:lnTo>
                    <a:pt x="1329" y="1424"/>
                  </a:lnTo>
                  <a:lnTo>
                    <a:pt x="1272" y="1690"/>
                  </a:lnTo>
                  <a:lnTo>
                    <a:pt x="1158" y="1917"/>
                  </a:lnTo>
                  <a:lnTo>
                    <a:pt x="1025" y="2145"/>
                  </a:lnTo>
                  <a:lnTo>
                    <a:pt x="854" y="2354"/>
                  </a:lnTo>
                  <a:lnTo>
                    <a:pt x="665" y="2525"/>
                  </a:lnTo>
                  <a:lnTo>
                    <a:pt x="456" y="2657"/>
                  </a:lnTo>
                  <a:lnTo>
                    <a:pt x="228" y="2771"/>
                  </a:lnTo>
                  <a:lnTo>
                    <a:pt x="23" y="2846"/>
                  </a:lnTo>
                  <a:lnTo>
                    <a:pt x="23" y="2846"/>
                  </a:lnTo>
                  <a:lnTo>
                    <a:pt x="608" y="2809"/>
                  </a:lnTo>
                  <a:lnTo>
                    <a:pt x="1196" y="2809"/>
                  </a:lnTo>
                  <a:lnTo>
                    <a:pt x="1803" y="2847"/>
                  </a:lnTo>
                  <a:lnTo>
                    <a:pt x="2391" y="2923"/>
                  </a:lnTo>
                  <a:lnTo>
                    <a:pt x="2202" y="2828"/>
                  </a:lnTo>
                  <a:lnTo>
                    <a:pt x="2012" y="2714"/>
                  </a:lnTo>
                  <a:lnTo>
                    <a:pt x="1879" y="2563"/>
                  </a:lnTo>
                  <a:lnTo>
                    <a:pt x="1746" y="2373"/>
                  </a:lnTo>
                  <a:lnTo>
                    <a:pt x="1670" y="2164"/>
                  </a:lnTo>
                  <a:lnTo>
                    <a:pt x="1613" y="1936"/>
                  </a:lnTo>
                  <a:lnTo>
                    <a:pt x="1613" y="1690"/>
                  </a:lnTo>
                  <a:lnTo>
                    <a:pt x="1632" y="1424"/>
                  </a:lnTo>
                  <a:lnTo>
                    <a:pt x="1708" y="1158"/>
                  </a:lnTo>
                  <a:lnTo>
                    <a:pt x="1803" y="912"/>
                  </a:lnTo>
                  <a:lnTo>
                    <a:pt x="1936" y="703"/>
                  </a:lnTo>
                  <a:lnTo>
                    <a:pt x="2088" y="494"/>
                  </a:lnTo>
                  <a:lnTo>
                    <a:pt x="2259" y="342"/>
                  </a:lnTo>
                  <a:lnTo>
                    <a:pt x="2448" y="210"/>
                  </a:lnTo>
                  <a:lnTo>
                    <a:pt x="2543" y="172"/>
                  </a:lnTo>
                  <a:lnTo>
                    <a:pt x="2657" y="134"/>
                  </a:lnTo>
                  <a:lnTo>
                    <a:pt x="2752" y="115"/>
                  </a:lnTo>
                  <a:lnTo>
                    <a:pt x="2847" y="96"/>
                  </a:lnTo>
                  <a:lnTo>
                    <a:pt x="2866" y="96"/>
                  </a:lnTo>
                  <a:lnTo>
                    <a:pt x="2581" y="58"/>
                  </a:lnTo>
                  <a:lnTo>
                    <a:pt x="2297" y="20"/>
                  </a:lnTo>
                  <a:lnTo>
                    <a:pt x="2031" y="20"/>
                  </a:lnTo>
                  <a:lnTo>
                    <a:pt x="174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11"/>
            <p:cNvSpPr/>
            <p:nvPr/>
          </p:nvSpPr>
          <p:spPr>
            <a:xfrm>
              <a:off x="-651039" y="2416846"/>
              <a:ext cx="205109" cy="98620"/>
            </a:xfrm>
            <a:custGeom>
              <a:avLst/>
              <a:gdLst/>
              <a:ahLst/>
              <a:cxnLst/>
              <a:rect l="l" t="t" r="r" b="b"/>
              <a:pathLst>
                <a:path w="3910" h="1880" extrusionOk="0">
                  <a:moveTo>
                    <a:pt x="456" y="1"/>
                  </a:moveTo>
                  <a:lnTo>
                    <a:pt x="0" y="1766"/>
                  </a:lnTo>
                  <a:lnTo>
                    <a:pt x="133" y="1595"/>
                  </a:lnTo>
                  <a:lnTo>
                    <a:pt x="285" y="1443"/>
                  </a:lnTo>
                  <a:lnTo>
                    <a:pt x="494" y="1291"/>
                  </a:lnTo>
                  <a:lnTo>
                    <a:pt x="740" y="1140"/>
                  </a:lnTo>
                  <a:lnTo>
                    <a:pt x="1025" y="1026"/>
                  </a:lnTo>
                  <a:lnTo>
                    <a:pt x="1329" y="931"/>
                  </a:lnTo>
                  <a:lnTo>
                    <a:pt x="1651" y="874"/>
                  </a:lnTo>
                  <a:lnTo>
                    <a:pt x="1974" y="855"/>
                  </a:lnTo>
                  <a:lnTo>
                    <a:pt x="2144" y="874"/>
                  </a:lnTo>
                  <a:lnTo>
                    <a:pt x="2296" y="893"/>
                  </a:lnTo>
                  <a:lnTo>
                    <a:pt x="2600" y="950"/>
                  </a:lnTo>
                  <a:lnTo>
                    <a:pt x="2866" y="1064"/>
                  </a:lnTo>
                  <a:lnTo>
                    <a:pt x="3112" y="1196"/>
                  </a:lnTo>
                  <a:lnTo>
                    <a:pt x="3321" y="1348"/>
                  </a:lnTo>
                  <a:lnTo>
                    <a:pt x="3473" y="1519"/>
                  </a:lnTo>
                  <a:lnTo>
                    <a:pt x="3530" y="1614"/>
                  </a:lnTo>
                  <a:lnTo>
                    <a:pt x="3568" y="1709"/>
                  </a:lnTo>
                  <a:lnTo>
                    <a:pt x="3606" y="1804"/>
                  </a:lnTo>
                  <a:lnTo>
                    <a:pt x="3625" y="1880"/>
                  </a:lnTo>
                  <a:lnTo>
                    <a:pt x="3776" y="969"/>
                  </a:lnTo>
                  <a:lnTo>
                    <a:pt x="3909" y="39"/>
                  </a:lnTo>
                  <a:lnTo>
                    <a:pt x="3890" y="39"/>
                  </a:lnTo>
                  <a:lnTo>
                    <a:pt x="3852" y="115"/>
                  </a:lnTo>
                  <a:lnTo>
                    <a:pt x="3795" y="191"/>
                  </a:lnTo>
                  <a:lnTo>
                    <a:pt x="3738" y="248"/>
                  </a:lnTo>
                  <a:lnTo>
                    <a:pt x="3663" y="305"/>
                  </a:lnTo>
                  <a:lnTo>
                    <a:pt x="3454" y="399"/>
                  </a:lnTo>
                  <a:lnTo>
                    <a:pt x="3226" y="494"/>
                  </a:lnTo>
                  <a:lnTo>
                    <a:pt x="2960" y="551"/>
                  </a:lnTo>
                  <a:lnTo>
                    <a:pt x="2676" y="589"/>
                  </a:lnTo>
                  <a:lnTo>
                    <a:pt x="2353" y="608"/>
                  </a:lnTo>
                  <a:lnTo>
                    <a:pt x="2031" y="627"/>
                  </a:lnTo>
                  <a:lnTo>
                    <a:pt x="1708" y="608"/>
                  </a:lnTo>
                  <a:lnTo>
                    <a:pt x="1404" y="570"/>
                  </a:lnTo>
                  <a:lnTo>
                    <a:pt x="1139" y="532"/>
                  </a:lnTo>
                  <a:lnTo>
                    <a:pt x="911" y="456"/>
                  </a:lnTo>
                  <a:lnTo>
                    <a:pt x="721" y="380"/>
                  </a:lnTo>
                  <a:lnTo>
                    <a:pt x="645" y="324"/>
                  </a:lnTo>
                  <a:lnTo>
                    <a:pt x="588" y="267"/>
                  </a:lnTo>
                  <a:lnTo>
                    <a:pt x="532" y="210"/>
                  </a:lnTo>
                  <a:lnTo>
                    <a:pt x="494" y="134"/>
                  </a:lnTo>
                  <a:lnTo>
                    <a:pt x="475" y="77"/>
                  </a:lnTo>
                  <a:lnTo>
                    <a:pt x="4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11"/>
            <p:cNvSpPr/>
            <p:nvPr/>
          </p:nvSpPr>
          <p:spPr>
            <a:xfrm>
              <a:off x="-565428" y="1999809"/>
              <a:ext cx="106541" cy="108535"/>
            </a:xfrm>
            <a:custGeom>
              <a:avLst/>
              <a:gdLst/>
              <a:ahLst/>
              <a:cxnLst/>
              <a:rect l="l" t="t" r="r" b="b"/>
              <a:pathLst>
                <a:path w="2031" h="2069" extrusionOk="0">
                  <a:moveTo>
                    <a:pt x="1234" y="0"/>
                  </a:moveTo>
                  <a:lnTo>
                    <a:pt x="854" y="19"/>
                  </a:lnTo>
                  <a:lnTo>
                    <a:pt x="456" y="57"/>
                  </a:lnTo>
                  <a:lnTo>
                    <a:pt x="588" y="76"/>
                  </a:lnTo>
                  <a:lnTo>
                    <a:pt x="702" y="133"/>
                  </a:lnTo>
                  <a:lnTo>
                    <a:pt x="797" y="228"/>
                  </a:lnTo>
                  <a:lnTo>
                    <a:pt x="873" y="342"/>
                  </a:lnTo>
                  <a:lnTo>
                    <a:pt x="930" y="474"/>
                  </a:lnTo>
                  <a:lnTo>
                    <a:pt x="968" y="645"/>
                  </a:lnTo>
                  <a:lnTo>
                    <a:pt x="968" y="816"/>
                  </a:lnTo>
                  <a:lnTo>
                    <a:pt x="949" y="1006"/>
                  </a:lnTo>
                  <a:lnTo>
                    <a:pt x="892" y="1196"/>
                  </a:lnTo>
                  <a:lnTo>
                    <a:pt x="816" y="1366"/>
                  </a:lnTo>
                  <a:lnTo>
                    <a:pt x="721" y="1518"/>
                  </a:lnTo>
                  <a:lnTo>
                    <a:pt x="607" y="1670"/>
                  </a:lnTo>
                  <a:lnTo>
                    <a:pt x="456" y="1784"/>
                  </a:lnTo>
                  <a:lnTo>
                    <a:pt x="323" y="1898"/>
                  </a:lnTo>
                  <a:lnTo>
                    <a:pt x="152" y="1974"/>
                  </a:lnTo>
                  <a:lnTo>
                    <a:pt x="0" y="2012"/>
                  </a:lnTo>
                  <a:lnTo>
                    <a:pt x="0" y="2012"/>
                  </a:lnTo>
                  <a:lnTo>
                    <a:pt x="418" y="1993"/>
                  </a:lnTo>
                  <a:lnTo>
                    <a:pt x="854" y="1993"/>
                  </a:lnTo>
                  <a:lnTo>
                    <a:pt x="1271" y="2031"/>
                  </a:lnTo>
                  <a:lnTo>
                    <a:pt x="1708" y="2068"/>
                  </a:lnTo>
                  <a:lnTo>
                    <a:pt x="1556" y="2012"/>
                  </a:lnTo>
                  <a:lnTo>
                    <a:pt x="1423" y="1917"/>
                  </a:lnTo>
                  <a:lnTo>
                    <a:pt x="1328" y="1803"/>
                  </a:lnTo>
                  <a:lnTo>
                    <a:pt x="1234" y="1689"/>
                  </a:lnTo>
                  <a:lnTo>
                    <a:pt x="1177" y="1537"/>
                  </a:lnTo>
                  <a:lnTo>
                    <a:pt x="1139" y="1366"/>
                  </a:lnTo>
                  <a:lnTo>
                    <a:pt x="1139" y="1196"/>
                  </a:lnTo>
                  <a:lnTo>
                    <a:pt x="1158" y="1006"/>
                  </a:lnTo>
                  <a:lnTo>
                    <a:pt x="1215" y="816"/>
                  </a:lnTo>
                  <a:lnTo>
                    <a:pt x="1290" y="645"/>
                  </a:lnTo>
                  <a:lnTo>
                    <a:pt x="1366" y="493"/>
                  </a:lnTo>
                  <a:lnTo>
                    <a:pt x="1480" y="342"/>
                  </a:lnTo>
                  <a:lnTo>
                    <a:pt x="1613" y="228"/>
                  </a:lnTo>
                  <a:lnTo>
                    <a:pt x="1746" y="133"/>
                  </a:lnTo>
                  <a:lnTo>
                    <a:pt x="1879" y="76"/>
                  </a:lnTo>
                  <a:lnTo>
                    <a:pt x="2031" y="57"/>
                  </a:lnTo>
                  <a:lnTo>
                    <a:pt x="163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11"/>
            <p:cNvSpPr/>
            <p:nvPr/>
          </p:nvSpPr>
          <p:spPr>
            <a:xfrm>
              <a:off x="-585362" y="2024674"/>
              <a:ext cx="146409" cy="70713"/>
            </a:xfrm>
            <a:custGeom>
              <a:avLst/>
              <a:gdLst/>
              <a:ahLst/>
              <a:cxnLst/>
              <a:rect l="l" t="t" r="r" b="b"/>
              <a:pathLst>
                <a:path w="2791" h="1348" extrusionOk="0">
                  <a:moveTo>
                    <a:pt x="323" y="0"/>
                  </a:moveTo>
                  <a:lnTo>
                    <a:pt x="1" y="1272"/>
                  </a:lnTo>
                  <a:lnTo>
                    <a:pt x="20" y="1272"/>
                  </a:lnTo>
                  <a:lnTo>
                    <a:pt x="95" y="1139"/>
                  </a:lnTo>
                  <a:lnTo>
                    <a:pt x="209" y="1025"/>
                  </a:lnTo>
                  <a:lnTo>
                    <a:pt x="361" y="911"/>
                  </a:lnTo>
                  <a:lnTo>
                    <a:pt x="532" y="816"/>
                  </a:lnTo>
                  <a:lnTo>
                    <a:pt x="741" y="741"/>
                  </a:lnTo>
                  <a:lnTo>
                    <a:pt x="949" y="665"/>
                  </a:lnTo>
                  <a:lnTo>
                    <a:pt x="1177" y="627"/>
                  </a:lnTo>
                  <a:lnTo>
                    <a:pt x="1424" y="608"/>
                  </a:lnTo>
                  <a:lnTo>
                    <a:pt x="1651" y="627"/>
                  </a:lnTo>
                  <a:lnTo>
                    <a:pt x="1860" y="684"/>
                  </a:lnTo>
                  <a:lnTo>
                    <a:pt x="2050" y="760"/>
                  </a:lnTo>
                  <a:lnTo>
                    <a:pt x="2221" y="854"/>
                  </a:lnTo>
                  <a:lnTo>
                    <a:pt x="2373" y="968"/>
                  </a:lnTo>
                  <a:lnTo>
                    <a:pt x="2486" y="1082"/>
                  </a:lnTo>
                  <a:lnTo>
                    <a:pt x="2562" y="1215"/>
                  </a:lnTo>
                  <a:lnTo>
                    <a:pt x="2581" y="1348"/>
                  </a:lnTo>
                  <a:lnTo>
                    <a:pt x="2600" y="1348"/>
                  </a:lnTo>
                  <a:lnTo>
                    <a:pt x="2695" y="684"/>
                  </a:lnTo>
                  <a:lnTo>
                    <a:pt x="2790" y="19"/>
                  </a:lnTo>
                  <a:lnTo>
                    <a:pt x="2714" y="133"/>
                  </a:lnTo>
                  <a:lnTo>
                    <a:pt x="2619" y="228"/>
                  </a:lnTo>
                  <a:lnTo>
                    <a:pt x="2467" y="285"/>
                  </a:lnTo>
                  <a:lnTo>
                    <a:pt x="2316" y="342"/>
                  </a:lnTo>
                  <a:lnTo>
                    <a:pt x="2126" y="399"/>
                  </a:lnTo>
                  <a:lnTo>
                    <a:pt x="1917" y="418"/>
                  </a:lnTo>
                  <a:lnTo>
                    <a:pt x="1689" y="437"/>
                  </a:lnTo>
                  <a:lnTo>
                    <a:pt x="1215" y="437"/>
                  </a:lnTo>
                  <a:lnTo>
                    <a:pt x="1006" y="418"/>
                  </a:lnTo>
                  <a:lnTo>
                    <a:pt x="817" y="380"/>
                  </a:lnTo>
                  <a:lnTo>
                    <a:pt x="646" y="323"/>
                  </a:lnTo>
                  <a:lnTo>
                    <a:pt x="513" y="266"/>
                  </a:lnTo>
                  <a:lnTo>
                    <a:pt x="418" y="190"/>
                  </a:lnTo>
                  <a:lnTo>
                    <a:pt x="361" y="95"/>
                  </a:lnTo>
                  <a:lnTo>
                    <a:pt x="3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11"/>
            <p:cNvSpPr/>
            <p:nvPr/>
          </p:nvSpPr>
          <p:spPr>
            <a:xfrm>
              <a:off x="-1381667" y="2826015"/>
              <a:ext cx="1803751" cy="1013374"/>
            </a:xfrm>
            <a:custGeom>
              <a:avLst/>
              <a:gdLst/>
              <a:ahLst/>
              <a:cxnLst/>
              <a:rect l="l" t="t" r="r" b="b"/>
              <a:pathLst>
                <a:path w="34385" h="19318" extrusionOk="0">
                  <a:moveTo>
                    <a:pt x="114" y="0"/>
                  </a:moveTo>
                  <a:lnTo>
                    <a:pt x="0" y="436"/>
                  </a:lnTo>
                  <a:lnTo>
                    <a:pt x="1063" y="1670"/>
                  </a:lnTo>
                  <a:lnTo>
                    <a:pt x="8235" y="9962"/>
                  </a:lnTo>
                  <a:lnTo>
                    <a:pt x="8217" y="10076"/>
                  </a:lnTo>
                  <a:lnTo>
                    <a:pt x="8198" y="10380"/>
                  </a:lnTo>
                  <a:lnTo>
                    <a:pt x="8235" y="10399"/>
                  </a:lnTo>
                  <a:lnTo>
                    <a:pt x="8122" y="10513"/>
                  </a:lnTo>
                  <a:lnTo>
                    <a:pt x="8046" y="10645"/>
                  </a:lnTo>
                  <a:lnTo>
                    <a:pt x="7951" y="10778"/>
                  </a:lnTo>
                  <a:lnTo>
                    <a:pt x="7894" y="10930"/>
                  </a:lnTo>
                  <a:lnTo>
                    <a:pt x="7837" y="11082"/>
                  </a:lnTo>
                  <a:lnTo>
                    <a:pt x="7799" y="11253"/>
                  </a:lnTo>
                  <a:lnTo>
                    <a:pt x="7761" y="11423"/>
                  </a:lnTo>
                  <a:lnTo>
                    <a:pt x="7761" y="11594"/>
                  </a:lnTo>
                  <a:lnTo>
                    <a:pt x="7780" y="11841"/>
                  </a:lnTo>
                  <a:lnTo>
                    <a:pt x="7761" y="11841"/>
                  </a:lnTo>
                  <a:lnTo>
                    <a:pt x="7761" y="12069"/>
                  </a:lnTo>
                  <a:lnTo>
                    <a:pt x="7780" y="12296"/>
                  </a:lnTo>
                  <a:lnTo>
                    <a:pt x="7818" y="12524"/>
                  </a:lnTo>
                  <a:lnTo>
                    <a:pt x="7875" y="12752"/>
                  </a:lnTo>
                  <a:lnTo>
                    <a:pt x="7913" y="12979"/>
                  </a:lnTo>
                  <a:lnTo>
                    <a:pt x="7989" y="13188"/>
                  </a:lnTo>
                  <a:lnTo>
                    <a:pt x="8160" y="13625"/>
                  </a:lnTo>
                  <a:lnTo>
                    <a:pt x="8330" y="13966"/>
                  </a:lnTo>
                  <a:lnTo>
                    <a:pt x="8520" y="14308"/>
                  </a:lnTo>
                  <a:lnTo>
                    <a:pt x="8748" y="14649"/>
                  </a:lnTo>
                  <a:lnTo>
                    <a:pt x="9013" y="14972"/>
                  </a:lnTo>
                  <a:lnTo>
                    <a:pt x="9279" y="15295"/>
                  </a:lnTo>
                  <a:lnTo>
                    <a:pt x="9602" y="15598"/>
                  </a:lnTo>
                  <a:lnTo>
                    <a:pt x="9924" y="15902"/>
                  </a:lnTo>
                  <a:lnTo>
                    <a:pt x="10285" y="16186"/>
                  </a:lnTo>
                  <a:lnTo>
                    <a:pt x="10645" y="16471"/>
                  </a:lnTo>
                  <a:lnTo>
                    <a:pt x="11044" y="16737"/>
                  </a:lnTo>
                  <a:lnTo>
                    <a:pt x="11461" y="16983"/>
                  </a:lnTo>
                  <a:lnTo>
                    <a:pt x="11879" y="17230"/>
                  </a:lnTo>
                  <a:lnTo>
                    <a:pt x="12334" y="17458"/>
                  </a:lnTo>
                  <a:lnTo>
                    <a:pt x="12809" y="17685"/>
                  </a:lnTo>
                  <a:lnTo>
                    <a:pt x="13302" y="17894"/>
                  </a:lnTo>
                  <a:lnTo>
                    <a:pt x="13795" y="18084"/>
                  </a:lnTo>
                  <a:lnTo>
                    <a:pt x="14611" y="18369"/>
                  </a:lnTo>
                  <a:lnTo>
                    <a:pt x="15446" y="18615"/>
                  </a:lnTo>
                  <a:lnTo>
                    <a:pt x="16319" y="18824"/>
                  </a:lnTo>
                  <a:lnTo>
                    <a:pt x="17211" y="18995"/>
                  </a:lnTo>
                  <a:lnTo>
                    <a:pt x="18141" y="19128"/>
                  </a:lnTo>
                  <a:lnTo>
                    <a:pt x="19090" y="19223"/>
                  </a:lnTo>
                  <a:lnTo>
                    <a:pt x="20076" y="19298"/>
                  </a:lnTo>
                  <a:lnTo>
                    <a:pt x="21063" y="19317"/>
                  </a:lnTo>
                  <a:lnTo>
                    <a:pt x="22069" y="19298"/>
                  </a:lnTo>
                  <a:lnTo>
                    <a:pt x="23037" y="19223"/>
                  </a:lnTo>
                  <a:lnTo>
                    <a:pt x="23985" y="19128"/>
                  </a:lnTo>
                  <a:lnTo>
                    <a:pt x="24915" y="18995"/>
                  </a:lnTo>
                  <a:lnTo>
                    <a:pt x="25826" y="18824"/>
                  </a:lnTo>
                  <a:lnTo>
                    <a:pt x="26699" y="18615"/>
                  </a:lnTo>
                  <a:lnTo>
                    <a:pt x="27534" y="18369"/>
                  </a:lnTo>
                  <a:lnTo>
                    <a:pt x="28331" y="18084"/>
                  </a:lnTo>
                  <a:lnTo>
                    <a:pt x="28843" y="17894"/>
                  </a:lnTo>
                  <a:lnTo>
                    <a:pt x="29337" y="17685"/>
                  </a:lnTo>
                  <a:lnTo>
                    <a:pt x="29792" y="17458"/>
                  </a:lnTo>
                  <a:lnTo>
                    <a:pt x="30247" y="17230"/>
                  </a:lnTo>
                  <a:lnTo>
                    <a:pt x="30684" y="16983"/>
                  </a:lnTo>
                  <a:lnTo>
                    <a:pt x="31101" y="16737"/>
                  </a:lnTo>
                  <a:lnTo>
                    <a:pt x="31481" y="16471"/>
                  </a:lnTo>
                  <a:lnTo>
                    <a:pt x="31860" y="16186"/>
                  </a:lnTo>
                  <a:lnTo>
                    <a:pt x="32126" y="15978"/>
                  </a:lnTo>
                  <a:lnTo>
                    <a:pt x="32373" y="15769"/>
                  </a:lnTo>
                  <a:lnTo>
                    <a:pt x="32619" y="15541"/>
                  </a:lnTo>
                  <a:lnTo>
                    <a:pt x="32828" y="15314"/>
                  </a:lnTo>
                  <a:lnTo>
                    <a:pt x="33037" y="15067"/>
                  </a:lnTo>
                  <a:lnTo>
                    <a:pt x="33246" y="14839"/>
                  </a:lnTo>
                  <a:lnTo>
                    <a:pt x="33416" y="14592"/>
                  </a:lnTo>
                  <a:lnTo>
                    <a:pt x="33587" y="14346"/>
                  </a:lnTo>
                  <a:lnTo>
                    <a:pt x="33739" y="14099"/>
                  </a:lnTo>
                  <a:lnTo>
                    <a:pt x="33872" y="13833"/>
                  </a:lnTo>
                  <a:lnTo>
                    <a:pt x="34005" y="13587"/>
                  </a:lnTo>
                  <a:lnTo>
                    <a:pt x="34099" y="13321"/>
                  </a:lnTo>
                  <a:lnTo>
                    <a:pt x="34194" y="13055"/>
                  </a:lnTo>
                  <a:lnTo>
                    <a:pt x="34270" y="12771"/>
                  </a:lnTo>
                  <a:lnTo>
                    <a:pt x="34327" y="12505"/>
                  </a:lnTo>
                  <a:lnTo>
                    <a:pt x="34365" y="12239"/>
                  </a:lnTo>
                  <a:lnTo>
                    <a:pt x="34384" y="11841"/>
                  </a:lnTo>
                  <a:lnTo>
                    <a:pt x="18482" y="11841"/>
                  </a:lnTo>
                  <a:lnTo>
                    <a:pt x="18501" y="11594"/>
                  </a:lnTo>
                  <a:lnTo>
                    <a:pt x="18501" y="11423"/>
                  </a:lnTo>
                  <a:lnTo>
                    <a:pt x="18463" y="11234"/>
                  </a:lnTo>
                  <a:lnTo>
                    <a:pt x="18425" y="11063"/>
                  </a:lnTo>
                  <a:lnTo>
                    <a:pt x="18369" y="10911"/>
                  </a:lnTo>
                  <a:lnTo>
                    <a:pt x="18293" y="10759"/>
                  </a:lnTo>
                  <a:lnTo>
                    <a:pt x="18198" y="10608"/>
                  </a:lnTo>
                  <a:lnTo>
                    <a:pt x="18103" y="10475"/>
                  </a:lnTo>
                  <a:lnTo>
                    <a:pt x="17989" y="10342"/>
                  </a:lnTo>
                  <a:lnTo>
                    <a:pt x="17856" y="10228"/>
                  </a:lnTo>
                  <a:lnTo>
                    <a:pt x="17723" y="10133"/>
                  </a:lnTo>
                  <a:lnTo>
                    <a:pt x="17572" y="10038"/>
                  </a:lnTo>
                  <a:lnTo>
                    <a:pt x="17420" y="9962"/>
                  </a:lnTo>
                  <a:lnTo>
                    <a:pt x="17268" y="9905"/>
                  </a:lnTo>
                  <a:lnTo>
                    <a:pt x="17097" y="9867"/>
                  </a:lnTo>
                  <a:lnTo>
                    <a:pt x="16926" y="9830"/>
                  </a:lnTo>
                  <a:lnTo>
                    <a:pt x="16243" y="9830"/>
                  </a:lnTo>
                  <a:lnTo>
                    <a:pt x="16243" y="9697"/>
                  </a:lnTo>
                  <a:lnTo>
                    <a:pt x="16224" y="9583"/>
                  </a:lnTo>
                  <a:lnTo>
                    <a:pt x="16205" y="9469"/>
                  </a:lnTo>
                  <a:lnTo>
                    <a:pt x="16167" y="9374"/>
                  </a:lnTo>
                  <a:lnTo>
                    <a:pt x="16053" y="9165"/>
                  </a:lnTo>
                  <a:lnTo>
                    <a:pt x="15902" y="8995"/>
                  </a:lnTo>
                  <a:lnTo>
                    <a:pt x="15731" y="8862"/>
                  </a:lnTo>
                  <a:lnTo>
                    <a:pt x="15541" y="8748"/>
                  </a:lnTo>
                  <a:lnTo>
                    <a:pt x="15427" y="8710"/>
                  </a:lnTo>
                  <a:lnTo>
                    <a:pt x="15313" y="8672"/>
                  </a:lnTo>
                  <a:lnTo>
                    <a:pt x="15200" y="8653"/>
                  </a:lnTo>
                  <a:lnTo>
                    <a:pt x="10323" y="8653"/>
                  </a:lnTo>
                  <a:lnTo>
                    <a:pt x="10152" y="8672"/>
                  </a:lnTo>
                  <a:lnTo>
                    <a:pt x="9981" y="8710"/>
                  </a:lnTo>
                  <a:lnTo>
                    <a:pt x="9810" y="8767"/>
                  </a:lnTo>
                  <a:lnTo>
                    <a:pt x="9678" y="8843"/>
                  </a:lnTo>
                  <a:lnTo>
                    <a:pt x="1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11"/>
            <p:cNvSpPr/>
            <p:nvPr/>
          </p:nvSpPr>
          <p:spPr>
            <a:xfrm>
              <a:off x="-917837" y="3600445"/>
              <a:ext cx="1283163" cy="238944"/>
            </a:xfrm>
            <a:custGeom>
              <a:avLst/>
              <a:gdLst/>
              <a:ahLst/>
              <a:cxnLst/>
              <a:rect l="l" t="t" r="r" b="b"/>
              <a:pathLst>
                <a:path w="24461" h="4555" extrusionOk="0">
                  <a:moveTo>
                    <a:pt x="1" y="0"/>
                  </a:moveTo>
                  <a:lnTo>
                    <a:pt x="190" y="247"/>
                  </a:lnTo>
                  <a:lnTo>
                    <a:pt x="418" y="494"/>
                  </a:lnTo>
                  <a:lnTo>
                    <a:pt x="646" y="721"/>
                  </a:lnTo>
                  <a:lnTo>
                    <a:pt x="874" y="968"/>
                  </a:lnTo>
                  <a:lnTo>
                    <a:pt x="1139" y="1196"/>
                  </a:lnTo>
                  <a:lnTo>
                    <a:pt x="1405" y="1404"/>
                  </a:lnTo>
                  <a:lnTo>
                    <a:pt x="1690" y="1632"/>
                  </a:lnTo>
                  <a:lnTo>
                    <a:pt x="1993" y="1841"/>
                  </a:lnTo>
                  <a:lnTo>
                    <a:pt x="2316" y="2050"/>
                  </a:lnTo>
                  <a:lnTo>
                    <a:pt x="2638" y="2239"/>
                  </a:lnTo>
                  <a:lnTo>
                    <a:pt x="2961" y="2429"/>
                  </a:lnTo>
                  <a:lnTo>
                    <a:pt x="3321" y="2619"/>
                  </a:lnTo>
                  <a:lnTo>
                    <a:pt x="4043" y="2960"/>
                  </a:lnTo>
                  <a:lnTo>
                    <a:pt x="4821" y="3283"/>
                  </a:lnTo>
                  <a:lnTo>
                    <a:pt x="5637" y="3568"/>
                  </a:lnTo>
                  <a:lnTo>
                    <a:pt x="6490" y="3814"/>
                  </a:lnTo>
                  <a:lnTo>
                    <a:pt x="7363" y="4023"/>
                  </a:lnTo>
                  <a:lnTo>
                    <a:pt x="8293" y="4213"/>
                  </a:lnTo>
                  <a:lnTo>
                    <a:pt x="9242" y="4365"/>
                  </a:lnTo>
                  <a:lnTo>
                    <a:pt x="10210" y="4460"/>
                  </a:lnTo>
                  <a:lnTo>
                    <a:pt x="11215" y="4516"/>
                  </a:lnTo>
                  <a:lnTo>
                    <a:pt x="12221" y="4554"/>
                  </a:lnTo>
                  <a:lnTo>
                    <a:pt x="13246" y="4516"/>
                  </a:lnTo>
                  <a:lnTo>
                    <a:pt x="14251" y="4460"/>
                  </a:lnTo>
                  <a:lnTo>
                    <a:pt x="15219" y="4365"/>
                  </a:lnTo>
                  <a:lnTo>
                    <a:pt x="16168" y="4213"/>
                  </a:lnTo>
                  <a:lnTo>
                    <a:pt x="17079" y="4023"/>
                  </a:lnTo>
                  <a:lnTo>
                    <a:pt x="17971" y="3814"/>
                  </a:lnTo>
                  <a:lnTo>
                    <a:pt x="18825" y="3568"/>
                  </a:lnTo>
                  <a:lnTo>
                    <a:pt x="19641" y="3283"/>
                  </a:lnTo>
                  <a:lnTo>
                    <a:pt x="20400" y="2960"/>
                  </a:lnTo>
                  <a:lnTo>
                    <a:pt x="21140" y="2619"/>
                  </a:lnTo>
                  <a:lnTo>
                    <a:pt x="21481" y="2429"/>
                  </a:lnTo>
                  <a:lnTo>
                    <a:pt x="21823" y="2239"/>
                  </a:lnTo>
                  <a:lnTo>
                    <a:pt x="22145" y="2050"/>
                  </a:lnTo>
                  <a:lnTo>
                    <a:pt x="22449" y="1841"/>
                  </a:lnTo>
                  <a:lnTo>
                    <a:pt x="22753" y="1632"/>
                  </a:lnTo>
                  <a:lnTo>
                    <a:pt x="23037" y="1404"/>
                  </a:lnTo>
                  <a:lnTo>
                    <a:pt x="23322" y="1196"/>
                  </a:lnTo>
                  <a:lnTo>
                    <a:pt x="23569" y="968"/>
                  </a:lnTo>
                  <a:lnTo>
                    <a:pt x="23815" y="721"/>
                  </a:lnTo>
                  <a:lnTo>
                    <a:pt x="24043" y="494"/>
                  </a:lnTo>
                  <a:lnTo>
                    <a:pt x="24252" y="247"/>
                  </a:lnTo>
                  <a:lnTo>
                    <a:pt x="244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11"/>
            <p:cNvSpPr/>
            <p:nvPr/>
          </p:nvSpPr>
          <p:spPr>
            <a:xfrm>
              <a:off x="-225031" y="3502874"/>
              <a:ext cx="47841" cy="79683"/>
            </a:xfrm>
            <a:custGeom>
              <a:avLst/>
              <a:gdLst/>
              <a:ahLst/>
              <a:cxnLst/>
              <a:rect l="l" t="t" r="r" b="b"/>
              <a:pathLst>
                <a:path w="912" h="1519" extrusionOk="0">
                  <a:moveTo>
                    <a:pt x="1" y="1"/>
                  </a:moveTo>
                  <a:lnTo>
                    <a:pt x="1" y="1519"/>
                  </a:lnTo>
                  <a:lnTo>
                    <a:pt x="912" y="1519"/>
                  </a:lnTo>
                  <a:lnTo>
                    <a:pt x="912"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11"/>
            <p:cNvSpPr/>
            <p:nvPr/>
          </p:nvSpPr>
          <p:spPr>
            <a:xfrm>
              <a:off x="-201111" y="3502874"/>
              <a:ext cx="23921" cy="79683"/>
            </a:xfrm>
            <a:custGeom>
              <a:avLst/>
              <a:gdLst/>
              <a:ahLst/>
              <a:cxnLst/>
              <a:rect l="l" t="t" r="r" b="b"/>
              <a:pathLst>
                <a:path w="456" h="1519" extrusionOk="0">
                  <a:moveTo>
                    <a:pt x="0" y="1"/>
                  </a:moveTo>
                  <a:lnTo>
                    <a:pt x="0"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11"/>
            <p:cNvSpPr/>
            <p:nvPr/>
          </p:nvSpPr>
          <p:spPr>
            <a:xfrm>
              <a:off x="-150332" y="3502874"/>
              <a:ext cx="47789" cy="79683"/>
            </a:xfrm>
            <a:custGeom>
              <a:avLst/>
              <a:gdLst/>
              <a:ahLst/>
              <a:cxnLst/>
              <a:rect l="l" t="t" r="r" b="b"/>
              <a:pathLst>
                <a:path w="911" h="1519" extrusionOk="0">
                  <a:moveTo>
                    <a:pt x="0" y="1"/>
                  </a:moveTo>
                  <a:lnTo>
                    <a:pt x="0" y="1519"/>
                  </a:lnTo>
                  <a:lnTo>
                    <a:pt x="911" y="1519"/>
                  </a:lnTo>
                  <a:lnTo>
                    <a:pt x="911"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11"/>
            <p:cNvSpPr/>
            <p:nvPr/>
          </p:nvSpPr>
          <p:spPr>
            <a:xfrm>
              <a:off x="-126464" y="3502874"/>
              <a:ext cx="23921" cy="79683"/>
            </a:xfrm>
            <a:custGeom>
              <a:avLst/>
              <a:gdLst/>
              <a:ahLst/>
              <a:cxnLst/>
              <a:rect l="l" t="t" r="r" b="b"/>
              <a:pathLst>
                <a:path w="456" h="1519" extrusionOk="0">
                  <a:moveTo>
                    <a:pt x="0" y="1"/>
                  </a:moveTo>
                  <a:lnTo>
                    <a:pt x="0"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11"/>
            <p:cNvSpPr/>
            <p:nvPr/>
          </p:nvSpPr>
          <p:spPr>
            <a:xfrm>
              <a:off x="-75685" y="3502874"/>
              <a:ext cx="47841" cy="79683"/>
            </a:xfrm>
            <a:custGeom>
              <a:avLst/>
              <a:gdLst/>
              <a:ahLst/>
              <a:cxnLst/>
              <a:rect l="l" t="t" r="r" b="b"/>
              <a:pathLst>
                <a:path w="912" h="1519" extrusionOk="0">
                  <a:moveTo>
                    <a:pt x="0" y="1"/>
                  </a:moveTo>
                  <a:lnTo>
                    <a:pt x="0" y="1519"/>
                  </a:lnTo>
                  <a:lnTo>
                    <a:pt x="911" y="1519"/>
                  </a:lnTo>
                  <a:lnTo>
                    <a:pt x="911"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11"/>
            <p:cNvSpPr/>
            <p:nvPr/>
          </p:nvSpPr>
          <p:spPr>
            <a:xfrm>
              <a:off x="-51817" y="3502874"/>
              <a:ext cx="23973" cy="79683"/>
            </a:xfrm>
            <a:custGeom>
              <a:avLst/>
              <a:gdLst/>
              <a:ahLst/>
              <a:cxnLst/>
              <a:rect l="l" t="t" r="r" b="b"/>
              <a:pathLst>
                <a:path w="457" h="1519" extrusionOk="0">
                  <a:moveTo>
                    <a:pt x="1" y="1"/>
                  </a:moveTo>
                  <a:lnTo>
                    <a:pt x="1"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11"/>
            <p:cNvSpPr/>
            <p:nvPr/>
          </p:nvSpPr>
          <p:spPr>
            <a:xfrm>
              <a:off x="-1038" y="3502874"/>
              <a:ext cx="48838" cy="79683"/>
            </a:xfrm>
            <a:custGeom>
              <a:avLst/>
              <a:gdLst/>
              <a:ahLst/>
              <a:cxnLst/>
              <a:rect l="l" t="t" r="r" b="b"/>
              <a:pathLst>
                <a:path w="931" h="1519" extrusionOk="0">
                  <a:moveTo>
                    <a:pt x="0" y="1"/>
                  </a:moveTo>
                  <a:lnTo>
                    <a:pt x="0" y="1519"/>
                  </a:lnTo>
                  <a:lnTo>
                    <a:pt x="930" y="1519"/>
                  </a:lnTo>
                  <a:lnTo>
                    <a:pt x="930"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11"/>
            <p:cNvSpPr/>
            <p:nvPr/>
          </p:nvSpPr>
          <p:spPr>
            <a:xfrm>
              <a:off x="22830" y="3502874"/>
              <a:ext cx="24970" cy="79683"/>
            </a:xfrm>
            <a:custGeom>
              <a:avLst/>
              <a:gdLst/>
              <a:ahLst/>
              <a:cxnLst/>
              <a:rect l="l" t="t" r="r" b="b"/>
              <a:pathLst>
                <a:path w="476" h="1519" extrusionOk="0">
                  <a:moveTo>
                    <a:pt x="1" y="1"/>
                  </a:moveTo>
                  <a:lnTo>
                    <a:pt x="1" y="1519"/>
                  </a:lnTo>
                  <a:lnTo>
                    <a:pt x="475" y="1519"/>
                  </a:lnTo>
                  <a:lnTo>
                    <a:pt x="47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11"/>
            <p:cNvSpPr/>
            <p:nvPr/>
          </p:nvSpPr>
          <p:spPr>
            <a:xfrm>
              <a:off x="73609" y="3502874"/>
              <a:ext cx="48838" cy="79683"/>
            </a:xfrm>
            <a:custGeom>
              <a:avLst/>
              <a:gdLst/>
              <a:ahLst/>
              <a:cxnLst/>
              <a:rect l="l" t="t" r="r" b="b"/>
              <a:pathLst>
                <a:path w="931" h="1519" extrusionOk="0">
                  <a:moveTo>
                    <a:pt x="1" y="1"/>
                  </a:moveTo>
                  <a:lnTo>
                    <a:pt x="1" y="1519"/>
                  </a:lnTo>
                  <a:lnTo>
                    <a:pt x="930" y="1519"/>
                  </a:lnTo>
                  <a:lnTo>
                    <a:pt x="930"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11"/>
            <p:cNvSpPr/>
            <p:nvPr/>
          </p:nvSpPr>
          <p:spPr>
            <a:xfrm>
              <a:off x="98474" y="3502874"/>
              <a:ext cx="23973" cy="79683"/>
            </a:xfrm>
            <a:custGeom>
              <a:avLst/>
              <a:gdLst/>
              <a:ahLst/>
              <a:cxnLst/>
              <a:rect l="l" t="t" r="r" b="b"/>
              <a:pathLst>
                <a:path w="457" h="1519" extrusionOk="0">
                  <a:moveTo>
                    <a:pt x="1" y="1"/>
                  </a:moveTo>
                  <a:lnTo>
                    <a:pt x="1"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11"/>
            <p:cNvSpPr/>
            <p:nvPr/>
          </p:nvSpPr>
          <p:spPr>
            <a:xfrm>
              <a:off x="255794" y="3230147"/>
              <a:ext cx="47789" cy="79683"/>
            </a:xfrm>
            <a:custGeom>
              <a:avLst/>
              <a:gdLst/>
              <a:ahLst/>
              <a:cxnLst/>
              <a:rect l="l" t="t" r="r" b="b"/>
              <a:pathLst>
                <a:path w="911" h="1519" extrusionOk="0">
                  <a:moveTo>
                    <a:pt x="0" y="0"/>
                  </a:moveTo>
                  <a:lnTo>
                    <a:pt x="0" y="1518"/>
                  </a:lnTo>
                  <a:lnTo>
                    <a:pt x="911" y="1518"/>
                  </a:lnTo>
                  <a:lnTo>
                    <a:pt x="9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11"/>
            <p:cNvSpPr/>
            <p:nvPr/>
          </p:nvSpPr>
          <p:spPr>
            <a:xfrm>
              <a:off x="279662" y="3230147"/>
              <a:ext cx="23921" cy="79683"/>
            </a:xfrm>
            <a:custGeom>
              <a:avLst/>
              <a:gdLst/>
              <a:ahLst/>
              <a:cxnLst/>
              <a:rect l="l" t="t" r="r" b="b"/>
              <a:pathLst>
                <a:path w="456" h="1519" extrusionOk="0">
                  <a:moveTo>
                    <a:pt x="1" y="0"/>
                  </a:moveTo>
                  <a:lnTo>
                    <a:pt x="1" y="1518"/>
                  </a:lnTo>
                  <a:lnTo>
                    <a:pt x="456" y="1518"/>
                  </a:lnTo>
                  <a:lnTo>
                    <a:pt x="4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11"/>
            <p:cNvSpPr/>
            <p:nvPr/>
          </p:nvSpPr>
          <p:spPr>
            <a:xfrm>
              <a:off x="325458" y="3230147"/>
              <a:ext cx="47841" cy="79683"/>
            </a:xfrm>
            <a:custGeom>
              <a:avLst/>
              <a:gdLst/>
              <a:ahLst/>
              <a:cxnLst/>
              <a:rect l="l" t="t" r="r" b="b"/>
              <a:pathLst>
                <a:path w="912" h="1519" extrusionOk="0">
                  <a:moveTo>
                    <a:pt x="0" y="0"/>
                  </a:moveTo>
                  <a:lnTo>
                    <a:pt x="0" y="1518"/>
                  </a:lnTo>
                  <a:lnTo>
                    <a:pt x="911" y="1518"/>
                  </a:lnTo>
                  <a:lnTo>
                    <a:pt x="9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11"/>
            <p:cNvSpPr/>
            <p:nvPr/>
          </p:nvSpPr>
          <p:spPr>
            <a:xfrm>
              <a:off x="349326" y="3230147"/>
              <a:ext cx="23973" cy="79683"/>
            </a:xfrm>
            <a:custGeom>
              <a:avLst/>
              <a:gdLst/>
              <a:ahLst/>
              <a:cxnLst/>
              <a:rect l="l" t="t" r="r" b="b"/>
              <a:pathLst>
                <a:path w="457" h="1519" extrusionOk="0">
                  <a:moveTo>
                    <a:pt x="1" y="0"/>
                  </a:moveTo>
                  <a:lnTo>
                    <a:pt x="1" y="1518"/>
                  </a:lnTo>
                  <a:lnTo>
                    <a:pt x="456" y="1518"/>
                  </a:lnTo>
                  <a:lnTo>
                    <a:pt x="4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11"/>
            <p:cNvSpPr/>
            <p:nvPr/>
          </p:nvSpPr>
          <p:spPr>
            <a:xfrm>
              <a:off x="-842194" y="3675092"/>
              <a:ext cx="1131875" cy="99564"/>
            </a:xfrm>
            <a:custGeom>
              <a:avLst/>
              <a:gdLst/>
              <a:ahLst/>
              <a:cxnLst/>
              <a:rect l="l" t="t" r="r" b="b"/>
              <a:pathLst>
                <a:path w="21577" h="1898" extrusionOk="0">
                  <a:moveTo>
                    <a:pt x="1" y="0"/>
                  </a:moveTo>
                  <a:lnTo>
                    <a:pt x="361" y="285"/>
                  </a:lnTo>
                  <a:lnTo>
                    <a:pt x="760" y="551"/>
                  </a:lnTo>
                  <a:lnTo>
                    <a:pt x="1177" y="797"/>
                  </a:lnTo>
                  <a:lnTo>
                    <a:pt x="1595" y="1044"/>
                  </a:lnTo>
                  <a:lnTo>
                    <a:pt x="2050" y="1272"/>
                  </a:lnTo>
                  <a:lnTo>
                    <a:pt x="2525" y="1499"/>
                  </a:lnTo>
                  <a:lnTo>
                    <a:pt x="3018" y="1708"/>
                  </a:lnTo>
                  <a:lnTo>
                    <a:pt x="3511" y="1898"/>
                  </a:lnTo>
                  <a:lnTo>
                    <a:pt x="18047" y="1898"/>
                  </a:lnTo>
                  <a:lnTo>
                    <a:pt x="18559" y="1708"/>
                  </a:lnTo>
                  <a:lnTo>
                    <a:pt x="19053" y="1499"/>
                  </a:lnTo>
                  <a:lnTo>
                    <a:pt x="19508" y="1272"/>
                  </a:lnTo>
                  <a:lnTo>
                    <a:pt x="19963" y="1044"/>
                  </a:lnTo>
                  <a:lnTo>
                    <a:pt x="20400" y="797"/>
                  </a:lnTo>
                  <a:lnTo>
                    <a:pt x="20817" y="551"/>
                  </a:lnTo>
                  <a:lnTo>
                    <a:pt x="21197" y="285"/>
                  </a:lnTo>
                  <a:lnTo>
                    <a:pt x="21576" y="0"/>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11"/>
            <p:cNvSpPr/>
            <p:nvPr/>
          </p:nvSpPr>
          <p:spPr>
            <a:xfrm>
              <a:off x="-1325957" y="2913566"/>
              <a:ext cx="448984" cy="485861"/>
            </a:xfrm>
            <a:custGeom>
              <a:avLst/>
              <a:gdLst/>
              <a:ahLst/>
              <a:cxnLst/>
              <a:rect l="l" t="t" r="r" b="b"/>
              <a:pathLst>
                <a:path w="8559" h="9262" extrusionOk="0">
                  <a:moveTo>
                    <a:pt x="1" y="1"/>
                  </a:moveTo>
                  <a:lnTo>
                    <a:pt x="7173" y="8293"/>
                  </a:lnTo>
                  <a:lnTo>
                    <a:pt x="7136" y="8711"/>
                  </a:lnTo>
                  <a:lnTo>
                    <a:pt x="7173" y="8730"/>
                  </a:lnTo>
                  <a:lnTo>
                    <a:pt x="7060" y="8844"/>
                  </a:lnTo>
                  <a:lnTo>
                    <a:pt x="6984" y="8976"/>
                  </a:lnTo>
                  <a:lnTo>
                    <a:pt x="6889" y="9109"/>
                  </a:lnTo>
                  <a:lnTo>
                    <a:pt x="6832" y="9261"/>
                  </a:lnTo>
                  <a:lnTo>
                    <a:pt x="8559" y="8711"/>
                  </a:lnTo>
                  <a:lnTo>
                    <a:pt x="7933" y="8198"/>
                  </a:lnTo>
                  <a:lnTo>
                    <a:pt x="1"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11"/>
            <p:cNvSpPr/>
            <p:nvPr/>
          </p:nvSpPr>
          <p:spPr>
            <a:xfrm>
              <a:off x="-974544" y="3354576"/>
              <a:ext cx="320568" cy="186172"/>
            </a:xfrm>
            <a:custGeom>
              <a:avLst/>
              <a:gdLst/>
              <a:ahLst/>
              <a:cxnLst/>
              <a:rect l="l" t="t" r="r" b="b"/>
              <a:pathLst>
                <a:path w="6111" h="3549" extrusionOk="0">
                  <a:moveTo>
                    <a:pt x="456" y="0"/>
                  </a:moveTo>
                  <a:lnTo>
                    <a:pt x="437" y="304"/>
                  </a:lnTo>
                  <a:lnTo>
                    <a:pt x="474" y="323"/>
                  </a:lnTo>
                  <a:lnTo>
                    <a:pt x="361" y="437"/>
                  </a:lnTo>
                  <a:lnTo>
                    <a:pt x="285" y="569"/>
                  </a:lnTo>
                  <a:lnTo>
                    <a:pt x="190" y="702"/>
                  </a:lnTo>
                  <a:lnTo>
                    <a:pt x="133" y="854"/>
                  </a:lnTo>
                  <a:lnTo>
                    <a:pt x="76" y="1006"/>
                  </a:lnTo>
                  <a:lnTo>
                    <a:pt x="38" y="1177"/>
                  </a:lnTo>
                  <a:lnTo>
                    <a:pt x="0" y="1347"/>
                  </a:lnTo>
                  <a:lnTo>
                    <a:pt x="0" y="1518"/>
                  </a:lnTo>
                  <a:lnTo>
                    <a:pt x="19" y="1765"/>
                  </a:lnTo>
                  <a:lnTo>
                    <a:pt x="0" y="1765"/>
                  </a:lnTo>
                  <a:lnTo>
                    <a:pt x="0" y="1993"/>
                  </a:lnTo>
                  <a:lnTo>
                    <a:pt x="19" y="2220"/>
                  </a:lnTo>
                  <a:lnTo>
                    <a:pt x="57" y="2448"/>
                  </a:lnTo>
                  <a:lnTo>
                    <a:pt x="114" y="2676"/>
                  </a:lnTo>
                  <a:lnTo>
                    <a:pt x="152" y="2903"/>
                  </a:lnTo>
                  <a:lnTo>
                    <a:pt x="228" y="3112"/>
                  </a:lnTo>
                  <a:lnTo>
                    <a:pt x="399" y="3549"/>
                  </a:lnTo>
                  <a:lnTo>
                    <a:pt x="4346" y="3549"/>
                  </a:lnTo>
                  <a:lnTo>
                    <a:pt x="4516" y="3530"/>
                  </a:lnTo>
                  <a:lnTo>
                    <a:pt x="4687" y="3511"/>
                  </a:lnTo>
                  <a:lnTo>
                    <a:pt x="4858" y="3454"/>
                  </a:lnTo>
                  <a:lnTo>
                    <a:pt x="5029" y="3397"/>
                  </a:lnTo>
                  <a:lnTo>
                    <a:pt x="5180" y="3321"/>
                  </a:lnTo>
                  <a:lnTo>
                    <a:pt x="5332" y="3245"/>
                  </a:lnTo>
                  <a:lnTo>
                    <a:pt x="5465" y="3131"/>
                  </a:lnTo>
                  <a:lnTo>
                    <a:pt x="5579" y="3017"/>
                  </a:lnTo>
                  <a:lnTo>
                    <a:pt x="5712" y="2903"/>
                  </a:lnTo>
                  <a:lnTo>
                    <a:pt x="5807" y="2771"/>
                  </a:lnTo>
                  <a:lnTo>
                    <a:pt x="5902" y="2619"/>
                  </a:lnTo>
                  <a:lnTo>
                    <a:pt x="5958" y="2467"/>
                  </a:lnTo>
                  <a:lnTo>
                    <a:pt x="6034" y="2296"/>
                  </a:lnTo>
                  <a:lnTo>
                    <a:pt x="6072" y="2125"/>
                  </a:lnTo>
                  <a:lnTo>
                    <a:pt x="6091" y="1955"/>
                  </a:lnTo>
                  <a:lnTo>
                    <a:pt x="6110" y="1765"/>
                  </a:lnTo>
                  <a:lnTo>
                    <a:pt x="6091" y="1594"/>
                  </a:lnTo>
                  <a:lnTo>
                    <a:pt x="6072" y="1423"/>
                  </a:lnTo>
                  <a:lnTo>
                    <a:pt x="6034" y="1253"/>
                  </a:lnTo>
                  <a:lnTo>
                    <a:pt x="5958" y="1082"/>
                  </a:lnTo>
                  <a:lnTo>
                    <a:pt x="5902" y="930"/>
                  </a:lnTo>
                  <a:lnTo>
                    <a:pt x="5807" y="778"/>
                  </a:lnTo>
                  <a:lnTo>
                    <a:pt x="5712" y="645"/>
                  </a:lnTo>
                  <a:lnTo>
                    <a:pt x="5579" y="513"/>
                  </a:lnTo>
                  <a:lnTo>
                    <a:pt x="5465" y="399"/>
                  </a:lnTo>
                  <a:lnTo>
                    <a:pt x="5332" y="304"/>
                  </a:lnTo>
                  <a:lnTo>
                    <a:pt x="5180" y="209"/>
                  </a:lnTo>
                  <a:lnTo>
                    <a:pt x="5029" y="133"/>
                  </a:lnTo>
                  <a:lnTo>
                    <a:pt x="4858" y="76"/>
                  </a:lnTo>
                  <a:lnTo>
                    <a:pt x="4687" y="38"/>
                  </a:lnTo>
                  <a:lnTo>
                    <a:pt x="4516" y="19"/>
                  </a:lnTo>
                  <a:lnTo>
                    <a:pt x="4346" y="0"/>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11"/>
            <p:cNvSpPr/>
            <p:nvPr/>
          </p:nvSpPr>
          <p:spPr>
            <a:xfrm>
              <a:off x="-412147" y="3447112"/>
              <a:ext cx="834232" cy="20983"/>
            </a:xfrm>
            <a:custGeom>
              <a:avLst/>
              <a:gdLst/>
              <a:ahLst/>
              <a:cxnLst/>
              <a:rect l="l" t="t" r="r" b="b"/>
              <a:pathLst>
                <a:path w="15903" h="400" extrusionOk="0">
                  <a:moveTo>
                    <a:pt x="0" y="1"/>
                  </a:moveTo>
                  <a:lnTo>
                    <a:pt x="0" y="399"/>
                  </a:lnTo>
                  <a:lnTo>
                    <a:pt x="15883" y="399"/>
                  </a:lnTo>
                  <a:lnTo>
                    <a:pt x="15902"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5" name="Google Shape;1105;p11"/>
          <p:cNvGrpSpPr/>
          <p:nvPr/>
        </p:nvGrpSpPr>
        <p:grpSpPr>
          <a:xfrm>
            <a:off x="7750256" y="3607770"/>
            <a:ext cx="1099069" cy="951238"/>
            <a:chOff x="-3571300" y="1396925"/>
            <a:chExt cx="1459975" cy="1263600"/>
          </a:xfrm>
        </p:grpSpPr>
        <p:sp>
          <p:nvSpPr>
            <p:cNvPr id="1106" name="Google Shape;1106;p11"/>
            <p:cNvSpPr/>
            <p:nvPr/>
          </p:nvSpPr>
          <p:spPr>
            <a:xfrm>
              <a:off x="-3571300" y="2609425"/>
              <a:ext cx="23175" cy="4000"/>
            </a:xfrm>
            <a:custGeom>
              <a:avLst/>
              <a:gdLst/>
              <a:ahLst/>
              <a:cxnLst/>
              <a:rect l="l" t="t" r="r" b="b"/>
              <a:pathLst>
                <a:path w="927" h="160" fill="none" extrusionOk="0">
                  <a:moveTo>
                    <a:pt x="479" y="160"/>
                  </a:moveTo>
                  <a:lnTo>
                    <a:pt x="479" y="160"/>
                  </a:lnTo>
                  <a:lnTo>
                    <a:pt x="128" y="160"/>
                  </a:lnTo>
                  <a:lnTo>
                    <a:pt x="32" y="128"/>
                  </a:lnTo>
                  <a:lnTo>
                    <a:pt x="0" y="96"/>
                  </a:lnTo>
                  <a:lnTo>
                    <a:pt x="0" y="96"/>
                  </a:lnTo>
                  <a:lnTo>
                    <a:pt x="32" y="64"/>
                  </a:lnTo>
                  <a:lnTo>
                    <a:pt x="128" y="32"/>
                  </a:lnTo>
                  <a:lnTo>
                    <a:pt x="479" y="0"/>
                  </a:lnTo>
                  <a:lnTo>
                    <a:pt x="479" y="0"/>
                  </a:lnTo>
                  <a:lnTo>
                    <a:pt x="799" y="32"/>
                  </a:lnTo>
                  <a:lnTo>
                    <a:pt x="894" y="64"/>
                  </a:lnTo>
                  <a:lnTo>
                    <a:pt x="926" y="96"/>
                  </a:lnTo>
                  <a:lnTo>
                    <a:pt x="926" y="96"/>
                  </a:lnTo>
                  <a:lnTo>
                    <a:pt x="894" y="128"/>
                  </a:lnTo>
                  <a:lnTo>
                    <a:pt x="799" y="160"/>
                  </a:lnTo>
                  <a:lnTo>
                    <a:pt x="479" y="16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11"/>
            <p:cNvSpPr/>
            <p:nvPr/>
          </p:nvSpPr>
          <p:spPr>
            <a:xfrm>
              <a:off x="-2159250" y="2657325"/>
              <a:ext cx="16000" cy="3200"/>
            </a:xfrm>
            <a:custGeom>
              <a:avLst/>
              <a:gdLst/>
              <a:ahLst/>
              <a:cxnLst/>
              <a:rect l="l" t="t" r="r" b="b"/>
              <a:pathLst>
                <a:path w="640" h="128" extrusionOk="0">
                  <a:moveTo>
                    <a:pt x="96" y="0"/>
                  </a:moveTo>
                  <a:lnTo>
                    <a:pt x="1" y="32"/>
                  </a:lnTo>
                  <a:lnTo>
                    <a:pt x="1" y="64"/>
                  </a:lnTo>
                  <a:lnTo>
                    <a:pt x="1" y="96"/>
                  </a:lnTo>
                  <a:lnTo>
                    <a:pt x="96" y="96"/>
                  </a:lnTo>
                  <a:lnTo>
                    <a:pt x="320" y="128"/>
                  </a:lnTo>
                  <a:lnTo>
                    <a:pt x="543" y="96"/>
                  </a:lnTo>
                  <a:lnTo>
                    <a:pt x="607" y="96"/>
                  </a:lnTo>
                  <a:lnTo>
                    <a:pt x="639" y="64"/>
                  </a:lnTo>
                  <a:lnTo>
                    <a:pt x="607" y="32"/>
                  </a:lnTo>
                  <a:lnTo>
                    <a:pt x="543" y="0"/>
                  </a:lnTo>
                  <a:close/>
                </a:path>
              </a:pathLst>
            </a:custGeom>
            <a:solidFill>
              <a:srgbClr val="FCFF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11"/>
            <p:cNvSpPr/>
            <p:nvPr/>
          </p:nvSpPr>
          <p:spPr>
            <a:xfrm>
              <a:off x="-2128925" y="2617400"/>
              <a:ext cx="17600" cy="5625"/>
            </a:xfrm>
            <a:custGeom>
              <a:avLst/>
              <a:gdLst/>
              <a:ahLst/>
              <a:cxnLst/>
              <a:rect l="l" t="t" r="r" b="b"/>
              <a:pathLst>
                <a:path w="704" h="225" extrusionOk="0">
                  <a:moveTo>
                    <a:pt x="352" y="1"/>
                  </a:moveTo>
                  <a:lnTo>
                    <a:pt x="97" y="33"/>
                  </a:lnTo>
                  <a:lnTo>
                    <a:pt x="33" y="64"/>
                  </a:lnTo>
                  <a:lnTo>
                    <a:pt x="1" y="96"/>
                  </a:lnTo>
                  <a:lnTo>
                    <a:pt x="33" y="160"/>
                  </a:lnTo>
                  <a:lnTo>
                    <a:pt x="97" y="192"/>
                  </a:lnTo>
                  <a:lnTo>
                    <a:pt x="352" y="224"/>
                  </a:lnTo>
                  <a:lnTo>
                    <a:pt x="608" y="192"/>
                  </a:lnTo>
                  <a:lnTo>
                    <a:pt x="671" y="160"/>
                  </a:lnTo>
                  <a:lnTo>
                    <a:pt x="703" y="96"/>
                  </a:lnTo>
                  <a:lnTo>
                    <a:pt x="671" y="64"/>
                  </a:lnTo>
                  <a:lnTo>
                    <a:pt x="608" y="33"/>
                  </a:lnTo>
                  <a:lnTo>
                    <a:pt x="352" y="1"/>
                  </a:lnTo>
                  <a:close/>
                </a:path>
              </a:pathLst>
            </a:custGeom>
            <a:solidFill>
              <a:srgbClr val="FCFF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11"/>
            <p:cNvSpPr/>
            <p:nvPr/>
          </p:nvSpPr>
          <p:spPr>
            <a:xfrm>
              <a:off x="-3525000" y="2174375"/>
              <a:ext cx="525250" cy="457425"/>
            </a:xfrm>
            <a:custGeom>
              <a:avLst/>
              <a:gdLst/>
              <a:ahLst/>
              <a:cxnLst/>
              <a:rect l="l" t="t" r="r" b="b"/>
              <a:pathLst>
                <a:path w="21010" h="18297" extrusionOk="0">
                  <a:moveTo>
                    <a:pt x="11239" y="1"/>
                  </a:moveTo>
                  <a:lnTo>
                    <a:pt x="10888" y="33"/>
                  </a:lnTo>
                  <a:lnTo>
                    <a:pt x="10537" y="97"/>
                  </a:lnTo>
                  <a:lnTo>
                    <a:pt x="10217" y="161"/>
                  </a:lnTo>
                  <a:lnTo>
                    <a:pt x="9866" y="288"/>
                  </a:lnTo>
                  <a:lnTo>
                    <a:pt x="9515" y="416"/>
                  </a:lnTo>
                  <a:lnTo>
                    <a:pt x="9196" y="544"/>
                  </a:lnTo>
                  <a:lnTo>
                    <a:pt x="8876" y="703"/>
                  </a:lnTo>
                  <a:lnTo>
                    <a:pt x="8238" y="1087"/>
                  </a:lnTo>
                  <a:lnTo>
                    <a:pt x="7663" y="1565"/>
                  </a:lnTo>
                  <a:lnTo>
                    <a:pt x="7088" y="2076"/>
                  </a:lnTo>
                  <a:lnTo>
                    <a:pt x="6546" y="2619"/>
                  </a:lnTo>
                  <a:lnTo>
                    <a:pt x="6035" y="3226"/>
                  </a:lnTo>
                  <a:lnTo>
                    <a:pt x="5556" y="3864"/>
                  </a:lnTo>
                  <a:lnTo>
                    <a:pt x="5141" y="4503"/>
                  </a:lnTo>
                  <a:lnTo>
                    <a:pt x="4694" y="5237"/>
                  </a:lnTo>
                  <a:lnTo>
                    <a:pt x="4279" y="6099"/>
                  </a:lnTo>
                  <a:lnTo>
                    <a:pt x="3832" y="7089"/>
                  </a:lnTo>
                  <a:lnTo>
                    <a:pt x="3385" y="8143"/>
                  </a:lnTo>
                  <a:lnTo>
                    <a:pt x="2970" y="9260"/>
                  </a:lnTo>
                  <a:lnTo>
                    <a:pt x="2523" y="10410"/>
                  </a:lnTo>
                  <a:lnTo>
                    <a:pt x="1724" y="12709"/>
                  </a:lnTo>
                  <a:lnTo>
                    <a:pt x="1022" y="14848"/>
                  </a:lnTo>
                  <a:lnTo>
                    <a:pt x="479" y="16636"/>
                  </a:lnTo>
                  <a:lnTo>
                    <a:pt x="0" y="18296"/>
                  </a:lnTo>
                  <a:lnTo>
                    <a:pt x="21009" y="18296"/>
                  </a:lnTo>
                  <a:lnTo>
                    <a:pt x="20946" y="17722"/>
                  </a:lnTo>
                  <a:lnTo>
                    <a:pt x="20722" y="16221"/>
                  </a:lnTo>
                  <a:lnTo>
                    <a:pt x="20562" y="15199"/>
                  </a:lnTo>
                  <a:lnTo>
                    <a:pt x="20339" y="14018"/>
                  </a:lnTo>
                  <a:lnTo>
                    <a:pt x="20083" y="12741"/>
                  </a:lnTo>
                  <a:lnTo>
                    <a:pt x="19796" y="11400"/>
                  </a:lnTo>
                  <a:lnTo>
                    <a:pt x="19445" y="9995"/>
                  </a:lnTo>
                  <a:lnTo>
                    <a:pt x="19030" y="8590"/>
                  </a:lnTo>
                  <a:lnTo>
                    <a:pt x="18583" y="7217"/>
                  </a:lnTo>
                  <a:lnTo>
                    <a:pt x="18327" y="6546"/>
                  </a:lnTo>
                  <a:lnTo>
                    <a:pt x="18072" y="5876"/>
                  </a:lnTo>
                  <a:lnTo>
                    <a:pt x="17785" y="5237"/>
                  </a:lnTo>
                  <a:lnTo>
                    <a:pt x="17497" y="4631"/>
                  </a:lnTo>
                  <a:lnTo>
                    <a:pt x="17210" y="4056"/>
                  </a:lnTo>
                  <a:lnTo>
                    <a:pt x="16859" y="3481"/>
                  </a:lnTo>
                  <a:lnTo>
                    <a:pt x="16539" y="2970"/>
                  </a:lnTo>
                  <a:lnTo>
                    <a:pt x="16188" y="2523"/>
                  </a:lnTo>
                  <a:lnTo>
                    <a:pt x="15805" y="2076"/>
                  </a:lnTo>
                  <a:lnTo>
                    <a:pt x="15422" y="1725"/>
                  </a:lnTo>
                  <a:lnTo>
                    <a:pt x="15039" y="1374"/>
                  </a:lnTo>
                  <a:lnTo>
                    <a:pt x="14624" y="1087"/>
                  </a:lnTo>
                  <a:lnTo>
                    <a:pt x="14240" y="831"/>
                  </a:lnTo>
                  <a:lnTo>
                    <a:pt x="13857" y="640"/>
                  </a:lnTo>
                  <a:lnTo>
                    <a:pt x="13474" y="448"/>
                  </a:lnTo>
                  <a:lnTo>
                    <a:pt x="13091" y="288"/>
                  </a:lnTo>
                  <a:lnTo>
                    <a:pt x="12708" y="161"/>
                  </a:lnTo>
                  <a:lnTo>
                    <a:pt x="12357" y="97"/>
                  </a:lnTo>
                  <a:lnTo>
                    <a:pt x="11974" y="33"/>
                  </a:lnTo>
                  <a:lnTo>
                    <a:pt x="11622"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11"/>
            <p:cNvSpPr/>
            <p:nvPr/>
          </p:nvSpPr>
          <p:spPr>
            <a:xfrm>
              <a:off x="-3525000" y="2174375"/>
              <a:ext cx="525250" cy="457425"/>
            </a:xfrm>
            <a:custGeom>
              <a:avLst/>
              <a:gdLst/>
              <a:ahLst/>
              <a:cxnLst/>
              <a:rect l="l" t="t" r="r" b="b"/>
              <a:pathLst>
                <a:path w="21010" h="18297" fill="none" extrusionOk="0">
                  <a:moveTo>
                    <a:pt x="0" y="18296"/>
                  </a:moveTo>
                  <a:lnTo>
                    <a:pt x="0" y="18296"/>
                  </a:lnTo>
                  <a:lnTo>
                    <a:pt x="479" y="16636"/>
                  </a:lnTo>
                  <a:lnTo>
                    <a:pt x="1022" y="14848"/>
                  </a:lnTo>
                  <a:lnTo>
                    <a:pt x="1724" y="12709"/>
                  </a:lnTo>
                  <a:lnTo>
                    <a:pt x="2523" y="10410"/>
                  </a:lnTo>
                  <a:lnTo>
                    <a:pt x="2970" y="9260"/>
                  </a:lnTo>
                  <a:lnTo>
                    <a:pt x="3385" y="8143"/>
                  </a:lnTo>
                  <a:lnTo>
                    <a:pt x="3832" y="7089"/>
                  </a:lnTo>
                  <a:lnTo>
                    <a:pt x="4279" y="6099"/>
                  </a:lnTo>
                  <a:lnTo>
                    <a:pt x="4694" y="5237"/>
                  </a:lnTo>
                  <a:lnTo>
                    <a:pt x="5141" y="4503"/>
                  </a:lnTo>
                  <a:lnTo>
                    <a:pt x="5141" y="4503"/>
                  </a:lnTo>
                  <a:lnTo>
                    <a:pt x="5556" y="3864"/>
                  </a:lnTo>
                  <a:lnTo>
                    <a:pt x="6035" y="3226"/>
                  </a:lnTo>
                  <a:lnTo>
                    <a:pt x="6546" y="2619"/>
                  </a:lnTo>
                  <a:lnTo>
                    <a:pt x="7088" y="2076"/>
                  </a:lnTo>
                  <a:lnTo>
                    <a:pt x="7663" y="1565"/>
                  </a:lnTo>
                  <a:lnTo>
                    <a:pt x="8238" y="1087"/>
                  </a:lnTo>
                  <a:lnTo>
                    <a:pt x="8876" y="703"/>
                  </a:lnTo>
                  <a:lnTo>
                    <a:pt x="9196" y="544"/>
                  </a:lnTo>
                  <a:lnTo>
                    <a:pt x="9515" y="416"/>
                  </a:lnTo>
                  <a:lnTo>
                    <a:pt x="9866" y="288"/>
                  </a:lnTo>
                  <a:lnTo>
                    <a:pt x="10217" y="161"/>
                  </a:lnTo>
                  <a:lnTo>
                    <a:pt x="10537" y="97"/>
                  </a:lnTo>
                  <a:lnTo>
                    <a:pt x="10888" y="33"/>
                  </a:lnTo>
                  <a:lnTo>
                    <a:pt x="11239" y="1"/>
                  </a:lnTo>
                  <a:lnTo>
                    <a:pt x="11622" y="1"/>
                  </a:lnTo>
                  <a:lnTo>
                    <a:pt x="11974" y="33"/>
                  </a:lnTo>
                  <a:lnTo>
                    <a:pt x="12357" y="97"/>
                  </a:lnTo>
                  <a:lnTo>
                    <a:pt x="12708" y="161"/>
                  </a:lnTo>
                  <a:lnTo>
                    <a:pt x="13091" y="288"/>
                  </a:lnTo>
                  <a:lnTo>
                    <a:pt x="13474" y="448"/>
                  </a:lnTo>
                  <a:lnTo>
                    <a:pt x="13857" y="640"/>
                  </a:lnTo>
                  <a:lnTo>
                    <a:pt x="14240" y="831"/>
                  </a:lnTo>
                  <a:lnTo>
                    <a:pt x="14624" y="1087"/>
                  </a:lnTo>
                  <a:lnTo>
                    <a:pt x="15039" y="1374"/>
                  </a:lnTo>
                  <a:lnTo>
                    <a:pt x="15422" y="1725"/>
                  </a:lnTo>
                  <a:lnTo>
                    <a:pt x="15422" y="1725"/>
                  </a:lnTo>
                  <a:lnTo>
                    <a:pt x="15805" y="2076"/>
                  </a:lnTo>
                  <a:lnTo>
                    <a:pt x="16188" y="2523"/>
                  </a:lnTo>
                  <a:lnTo>
                    <a:pt x="16539" y="2970"/>
                  </a:lnTo>
                  <a:lnTo>
                    <a:pt x="16859" y="3481"/>
                  </a:lnTo>
                  <a:lnTo>
                    <a:pt x="17210" y="4056"/>
                  </a:lnTo>
                  <a:lnTo>
                    <a:pt x="17497" y="4631"/>
                  </a:lnTo>
                  <a:lnTo>
                    <a:pt x="17785" y="5237"/>
                  </a:lnTo>
                  <a:lnTo>
                    <a:pt x="18072" y="5876"/>
                  </a:lnTo>
                  <a:lnTo>
                    <a:pt x="18327" y="6546"/>
                  </a:lnTo>
                  <a:lnTo>
                    <a:pt x="18583" y="7217"/>
                  </a:lnTo>
                  <a:lnTo>
                    <a:pt x="19030" y="8590"/>
                  </a:lnTo>
                  <a:lnTo>
                    <a:pt x="19445" y="9995"/>
                  </a:lnTo>
                  <a:lnTo>
                    <a:pt x="19796" y="11400"/>
                  </a:lnTo>
                  <a:lnTo>
                    <a:pt x="20083" y="12741"/>
                  </a:lnTo>
                  <a:lnTo>
                    <a:pt x="20339" y="14018"/>
                  </a:lnTo>
                  <a:lnTo>
                    <a:pt x="20562" y="15199"/>
                  </a:lnTo>
                  <a:lnTo>
                    <a:pt x="20722" y="16221"/>
                  </a:lnTo>
                  <a:lnTo>
                    <a:pt x="20946" y="17722"/>
                  </a:lnTo>
                  <a:lnTo>
                    <a:pt x="21009" y="18296"/>
                  </a:lnTo>
                  <a:lnTo>
                    <a:pt x="0" y="1829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11"/>
            <p:cNvSpPr/>
            <p:nvPr/>
          </p:nvSpPr>
          <p:spPr>
            <a:xfrm>
              <a:off x="-3287925" y="2174375"/>
              <a:ext cx="288175" cy="457425"/>
            </a:xfrm>
            <a:custGeom>
              <a:avLst/>
              <a:gdLst/>
              <a:ahLst/>
              <a:cxnLst/>
              <a:rect l="l" t="t" r="r" b="b"/>
              <a:pathLst>
                <a:path w="11527" h="18297" extrusionOk="0">
                  <a:moveTo>
                    <a:pt x="1724" y="1"/>
                  </a:moveTo>
                  <a:lnTo>
                    <a:pt x="1373" y="33"/>
                  </a:lnTo>
                  <a:lnTo>
                    <a:pt x="1022" y="97"/>
                  </a:lnTo>
                  <a:lnTo>
                    <a:pt x="671" y="193"/>
                  </a:lnTo>
                  <a:lnTo>
                    <a:pt x="319" y="288"/>
                  </a:lnTo>
                  <a:lnTo>
                    <a:pt x="0" y="416"/>
                  </a:lnTo>
                  <a:lnTo>
                    <a:pt x="351" y="735"/>
                  </a:lnTo>
                  <a:lnTo>
                    <a:pt x="702" y="1087"/>
                  </a:lnTo>
                  <a:lnTo>
                    <a:pt x="1054" y="1470"/>
                  </a:lnTo>
                  <a:lnTo>
                    <a:pt x="1405" y="1885"/>
                  </a:lnTo>
                  <a:lnTo>
                    <a:pt x="1724" y="2364"/>
                  </a:lnTo>
                  <a:lnTo>
                    <a:pt x="2044" y="2875"/>
                  </a:lnTo>
                  <a:lnTo>
                    <a:pt x="2331" y="3417"/>
                  </a:lnTo>
                  <a:lnTo>
                    <a:pt x="2618" y="3992"/>
                  </a:lnTo>
                  <a:lnTo>
                    <a:pt x="2874" y="4663"/>
                  </a:lnTo>
                  <a:lnTo>
                    <a:pt x="3161" y="5429"/>
                  </a:lnTo>
                  <a:lnTo>
                    <a:pt x="3736" y="7089"/>
                  </a:lnTo>
                  <a:lnTo>
                    <a:pt x="4310" y="8941"/>
                  </a:lnTo>
                  <a:lnTo>
                    <a:pt x="4853" y="10889"/>
                  </a:lnTo>
                  <a:lnTo>
                    <a:pt x="5396" y="12868"/>
                  </a:lnTo>
                  <a:lnTo>
                    <a:pt x="5907" y="14816"/>
                  </a:lnTo>
                  <a:lnTo>
                    <a:pt x="6737" y="18296"/>
                  </a:lnTo>
                  <a:lnTo>
                    <a:pt x="11526" y="18296"/>
                  </a:lnTo>
                  <a:lnTo>
                    <a:pt x="11463" y="17722"/>
                  </a:lnTo>
                  <a:lnTo>
                    <a:pt x="11239" y="16221"/>
                  </a:lnTo>
                  <a:lnTo>
                    <a:pt x="11079" y="15199"/>
                  </a:lnTo>
                  <a:lnTo>
                    <a:pt x="10856" y="14018"/>
                  </a:lnTo>
                  <a:lnTo>
                    <a:pt x="10600" y="12741"/>
                  </a:lnTo>
                  <a:lnTo>
                    <a:pt x="10313" y="11400"/>
                  </a:lnTo>
                  <a:lnTo>
                    <a:pt x="9962" y="9995"/>
                  </a:lnTo>
                  <a:lnTo>
                    <a:pt x="9547" y="8590"/>
                  </a:lnTo>
                  <a:lnTo>
                    <a:pt x="9100" y="7217"/>
                  </a:lnTo>
                  <a:lnTo>
                    <a:pt x="8844" y="6546"/>
                  </a:lnTo>
                  <a:lnTo>
                    <a:pt x="8589" y="5876"/>
                  </a:lnTo>
                  <a:lnTo>
                    <a:pt x="8302" y="5237"/>
                  </a:lnTo>
                  <a:lnTo>
                    <a:pt x="8014" y="4631"/>
                  </a:lnTo>
                  <a:lnTo>
                    <a:pt x="7727" y="4056"/>
                  </a:lnTo>
                  <a:lnTo>
                    <a:pt x="7376" y="3481"/>
                  </a:lnTo>
                  <a:lnTo>
                    <a:pt x="7056" y="2970"/>
                  </a:lnTo>
                  <a:lnTo>
                    <a:pt x="6705" y="2523"/>
                  </a:lnTo>
                  <a:lnTo>
                    <a:pt x="6322" y="2076"/>
                  </a:lnTo>
                  <a:lnTo>
                    <a:pt x="5939" y="1725"/>
                  </a:lnTo>
                  <a:lnTo>
                    <a:pt x="5556" y="1374"/>
                  </a:lnTo>
                  <a:lnTo>
                    <a:pt x="5141" y="1087"/>
                  </a:lnTo>
                  <a:lnTo>
                    <a:pt x="4757" y="831"/>
                  </a:lnTo>
                  <a:lnTo>
                    <a:pt x="4374" y="608"/>
                  </a:lnTo>
                  <a:lnTo>
                    <a:pt x="3959" y="448"/>
                  </a:lnTo>
                  <a:lnTo>
                    <a:pt x="3576" y="288"/>
                  </a:lnTo>
                  <a:lnTo>
                    <a:pt x="3225" y="161"/>
                  </a:lnTo>
                  <a:lnTo>
                    <a:pt x="2842" y="97"/>
                  </a:lnTo>
                  <a:lnTo>
                    <a:pt x="2459" y="33"/>
                  </a:lnTo>
                  <a:lnTo>
                    <a:pt x="2107"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11"/>
            <p:cNvSpPr/>
            <p:nvPr/>
          </p:nvSpPr>
          <p:spPr>
            <a:xfrm>
              <a:off x="-3287925" y="2174375"/>
              <a:ext cx="288175" cy="457425"/>
            </a:xfrm>
            <a:custGeom>
              <a:avLst/>
              <a:gdLst/>
              <a:ahLst/>
              <a:cxnLst/>
              <a:rect l="l" t="t" r="r" b="b"/>
              <a:pathLst>
                <a:path w="11527" h="18297" fill="none" extrusionOk="0">
                  <a:moveTo>
                    <a:pt x="2618" y="3992"/>
                  </a:moveTo>
                  <a:lnTo>
                    <a:pt x="2618" y="3992"/>
                  </a:lnTo>
                  <a:lnTo>
                    <a:pt x="2874" y="4663"/>
                  </a:lnTo>
                  <a:lnTo>
                    <a:pt x="3161" y="5429"/>
                  </a:lnTo>
                  <a:lnTo>
                    <a:pt x="3736" y="7089"/>
                  </a:lnTo>
                  <a:lnTo>
                    <a:pt x="4310" y="8941"/>
                  </a:lnTo>
                  <a:lnTo>
                    <a:pt x="4853" y="10889"/>
                  </a:lnTo>
                  <a:lnTo>
                    <a:pt x="5396" y="12868"/>
                  </a:lnTo>
                  <a:lnTo>
                    <a:pt x="5907" y="14816"/>
                  </a:lnTo>
                  <a:lnTo>
                    <a:pt x="6737" y="18296"/>
                  </a:lnTo>
                  <a:lnTo>
                    <a:pt x="11526" y="18296"/>
                  </a:lnTo>
                  <a:lnTo>
                    <a:pt x="11526" y="18296"/>
                  </a:lnTo>
                  <a:lnTo>
                    <a:pt x="11463" y="17722"/>
                  </a:lnTo>
                  <a:lnTo>
                    <a:pt x="11239" y="16221"/>
                  </a:lnTo>
                  <a:lnTo>
                    <a:pt x="11079" y="15199"/>
                  </a:lnTo>
                  <a:lnTo>
                    <a:pt x="10856" y="14018"/>
                  </a:lnTo>
                  <a:lnTo>
                    <a:pt x="10600" y="12741"/>
                  </a:lnTo>
                  <a:lnTo>
                    <a:pt x="10313" y="11400"/>
                  </a:lnTo>
                  <a:lnTo>
                    <a:pt x="9962" y="9995"/>
                  </a:lnTo>
                  <a:lnTo>
                    <a:pt x="9547" y="8590"/>
                  </a:lnTo>
                  <a:lnTo>
                    <a:pt x="9100" y="7217"/>
                  </a:lnTo>
                  <a:lnTo>
                    <a:pt x="8844" y="6546"/>
                  </a:lnTo>
                  <a:lnTo>
                    <a:pt x="8589" y="5876"/>
                  </a:lnTo>
                  <a:lnTo>
                    <a:pt x="8302" y="5237"/>
                  </a:lnTo>
                  <a:lnTo>
                    <a:pt x="8014" y="4631"/>
                  </a:lnTo>
                  <a:lnTo>
                    <a:pt x="7727" y="4056"/>
                  </a:lnTo>
                  <a:lnTo>
                    <a:pt x="7376" y="3481"/>
                  </a:lnTo>
                  <a:lnTo>
                    <a:pt x="7056" y="2970"/>
                  </a:lnTo>
                  <a:lnTo>
                    <a:pt x="6705" y="2523"/>
                  </a:lnTo>
                  <a:lnTo>
                    <a:pt x="6322" y="2076"/>
                  </a:lnTo>
                  <a:lnTo>
                    <a:pt x="5939" y="1725"/>
                  </a:lnTo>
                  <a:lnTo>
                    <a:pt x="5939" y="1725"/>
                  </a:lnTo>
                  <a:lnTo>
                    <a:pt x="5556" y="1374"/>
                  </a:lnTo>
                  <a:lnTo>
                    <a:pt x="5141" y="1087"/>
                  </a:lnTo>
                  <a:lnTo>
                    <a:pt x="4757" y="831"/>
                  </a:lnTo>
                  <a:lnTo>
                    <a:pt x="4374" y="608"/>
                  </a:lnTo>
                  <a:lnTo>
                    <a:pt x="3959" y="448"/>
                  </a:lnTo>
                  <a:lnTo>
                    <a:pt x="3576" y="288"/>
                  </a:lnTo>
                  <a:lnTo>
                    <a:pt x="3225" y="161"/>
                  </a:lnTo>
                  <a:lnTo>
                    <a:pt x="2842" y="97"/>
                  </a:lnTo>
                  <a:lnTo>
                    <a:pt x="2459" y="33"/>
                  </a:lnTo>
                  <a:lnTo>
                    <a:pt x="2107" y="1"/>
                  </a:lnTo>
                  <a:lnTo>
                    <a:pt x="1724" y="1"/>
                  </a:lnTo>
                  <a:lnTo>
                    <a:pt x="1373" y="33"/>
                  </a:lnTo>
                  <a:lnTo>
                    <a:pt x="1022" y="97"/>
                  </a:lnTo>
                  <a:lnTo>
                    <a:pt x="671" y="193"/>
                  </a:lnTo>
                  <a:lnTo>
                    <a:pt x="319" y="288"/>
                  </a:lnTo>
                  <a:lnTo>
                    <a:pt x="0" y="416"/>
                  </a:lnTo>
                  <a:lnTo>
                    <a:pt x="0" y="416"/>
                  </a:lnTo>
                  <a:lnTo>
                    <a:pt x="351" y="735"/>
                  </a:lnTo>
                  <a:lnTo>
                    <a:pt x="702" y="1087"/>
                  </a:lnTo>
                  <a:lnTo>
                    <a:pt x="1054" y="1470"/>
                  </a:lnTo>
                  <a:lnTo>
                    <a:pt x="1405" y="1885"/>
                  </a:lnTo>
                  <a:lnTo>
                    <a:pt x="1724" y="2364"/>
                  </a:lnTo>
                  <a:lnTo>
                    <a:pt x="2044" y="2875"/>
                  </a:lnTo>
                  <a:lnTo>
                    <a:pt x="2331" y="3417"/>
                  </a:lnTo>
                  <a:lnTo>
                    <a:pt x="2618" y="39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11"/>
            <p:cNvSpPr/>
            <p:nvPr/>
          </p:nvSpPr>
          <p:spPr>
            <a:xfrm>
              <a:off x="-3340625" y="2507250"/>
              <a:ext cx="28775" cy="24775"/>
            </a:xfrm>
            <a:custGeom>
              <a:avLst/>
              <a:gdLst/>
              <a:ahLst/>
              <a:cxnLst/>
              <a:rect l="l" t="t" r="r" b="b"/>
              <a:pathLst>
                <a:path w="1151" h="991" extrusionOk="0">
                  <a:moveTo>
                    <a:pt x="480" y="0"/>
                  </a:moveTo>
                  <a:lnTo>
                    <a:pt x="352" y="32"/>
                  </a:lnTo>
                  <a:lnTo>
                    <a:pt x="224" y="96"/>
                  </a:lnTo>
                  <a:lnTo>
                    <a:pt x="128" y="192"/>
                  </a:lnTo>
                  <a:lnTo>
                    <a:pt x="65" y="320"/>
                  </a:lnTo>
                  <a:lnTo>
                    <a:pt x="33" y="447"/>
                  </a:lnTo>
                  <a:lnTo>
                    <a:pt x="1" y="735"/>
                  </a:lnTo>
                  <a:lnTo>
                    <a:pt x="33" y="990"/>
                  </a:lnTo>
                  <a:lnTo>
                    <a:pt x="33" y="735"/>
                  </a:lnTo>
                  <a:lnTo>
                    <a:pt x="97" y="479"/>
                  </a:lnTo>
                  <a:lnTo>
                    <a:pt x="128" y="352"/>
                  </a:lnTo>
                  <a:lnTo>
                    <a:pt x="192" y="224"/>
                  </a:lnTo>
                  <a:lnTo>
                    <a:pt x="256" y="128"/>
                  </a:lnTo>
                  <a:lnTo>
                    <a:pt x="384" y="96"/>
                  </a:lnTo>
                  <a:lnTo>
                    <a:pt x="480" y="64"/>
                  </a:lnTo>
                  <a:lnTo>
                    <a:pt x="607" y="64"/>
                  </a:lnTo>
                  <a:lnTo>
                    <a:pt x="735" y="96"/>
                  </a:lnTo>
                  <a:lnTo>
                    <a:pt x="863" y="128"/>
                  </a:lnTo>
                  <a:lnTo>
                    <a:pt x="991" y="192"/>
                  </a:lnTo>
                  <a:lnTo>
                    <a:pt x="1054" y="288"/>
                  </a:lnTo>
                  <a:lnTo>
                    <a:pt x="1150" y="384"/>
                  </a:lnTo>
                  <a:lnTo>
                    <a:pt x="1086" y="256"/>
                  </a:lnTo>
                  <a:lnTo>
                    <a:pt x="991" y="160"/>
                  </a:lnTo>
                  <a:lnTo>
                    <a:pt x="895" y="64"/>
                  </a:lnTo>
                  <a:lnTo>
                    <a:pt x="767" y="32"/>
                  </a:lnTo>
                  <a:lnTo>
                    <a:pt x="639"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11"/>
            <p:cNvSpPr/>
            <p:nvPr/>
          </p:nvSpPr>
          <p:spPr>
            <a:xfrm>
              <a:off x="-3352600" y="2609425"/>
              <a:ext cx="29575" cy="24775"/>
            </a:xfrm>
            <a:custGeom>
              <a:avLst/>
              <a:gdLst/>
              <a:ahLst/>
              <a:cxnLst/>
              <a:rect l="l" t="t" r="r" b="b"/>
              <a:pathLst>
                <a:path w="1183" h="991" extrusionOk="0">
                  <a:moveTo>
                    <a:pt x="352" y="0"/>
                  </a:moveTo>
                  <a:lnTo>
                    <a:pt x="224" y="96"/>
                  </a:lnTo>
                  <a:lnTo>
                    <a:pt x="129" y="192"/>
                  </a:lnTo>
                  <a:lnTo>
                    <a:pt x="65" y="320"/>
                  </a:lnTo>
                  <a:lnTo>
                    <a:pt x="33" y="447"/>
                  </a:lnTo>
                  <a:lnTo>
                    <a:pt x="1" y="703"/>
                  </a:lnTo>
                  <a:lnTo>
                    <a:pt x="33" y="990"/>
                  </a:lnTo>
                  <a:lnTo>
                    <a:pt x="33" y="703"/>
                  </a:lnTo>
                  <a:lnTo>
                    <a:pt x="65" y="447"/>
                  </a:lnTo>
                  <a:lnTo>
                    <a:pt x="97" y="320"/>
                  </a:lnTo>
                  <a:lnTo>
                    <a:pt x="160" y="224"/>
                  </a:lnTo>
                  <a:lnTo>
                    <a:pt x="256" y="128"/>
                  </a:lnTo>
                  <a:lnTo>
                    <a:pt x="352" y="64"/>
                  </a:lnTo>
                  <a:lnTo>
                    <a:pt x="480" y="32"/>
                  </a:lnTo>
                  <a:lnTo>
                    <a:pt x="607" y="64"/>
                  </a:lnTo>
                  <a:lnTo>
                    <a:pt x="735" y="64"/>
                  </a:lnTo>
                  <a:lnTo>
                    <a:pt x="863" y="96"/>
                  </a:lnTo>
                  <a:lnTo>
                    <a:pt x="959" y="160"/>
                  </a:lnTo>
                  <a:lnTo>
                    <a:pt x="1054" y="256"/>
                  </a:lnTo>
                  <a:lnTo>
                    <a:pt x="1118" y="383"/>
                  </a:lnTo>
                  <a:lnTo>
                    <a:pt x="1182" y="511"/>
                  </a:lnTo>
                  <a:lnTo>
                    <a:pt x="1150" y="352"/>
                  </a:lnTo>
                  <a:lnTo>
                    <a:pt x="1086" y="256"/>
                  </a:lnTo>
                  <a:lnTo>
                    <a:pt x="991" y="128"/>
                  </a:lnTo>
                  <a:lnTo>
                    <a:pt x="863" y="64"/>
                  </a:lnTo>
                  <a:lnTo>
                    <a:pt x="735" y="32"/>
                  </a:lnTo>
                  <a:lnTo>
                    <a:pt x="607"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11"/>
            <p:cNvSpPr/>
            <p:nvPr/>
          </p:nvSpPr>
          <p:spPr>
            <a:xfrm>
              <a:off x="-3352600" y="2609425"/>
              <a:ext cx="29575" cy="24775"/>
            </a:xfrm>
            <a:custGeom>
              <a:avLst/>
              <a:gdLst/>
              <a:ahLst/>
              <a:cxnLst/>
              <a:rect l="l" t="t" r="r" b="b"/>
              <a:pathLst>
                <a:path w="1183" h="991" fill="none" extrusionOk="0">
                  <a:moveTo>
                    <a:pt x="33" y="990"/>
                  </a:moveTo>
                  <a:lnTo>
                    <a:pt x="33" y="990"/>
                  </a:lnTo>
                  <a:lnTo>
                    <a:pt x="1" y="703"/>
                  </a:lnTo>
                  <a:lnTo>
                    <a:pt x="33" y="447"/>
                  </a:lnTo>
                  <a:lnTo>
                    <a:pt x="33" y="447"/>
                  </a:lnTo>
                  <a:lnTo>
                    <a:pt x="65" y="320"/>
                  </a:lnTo>
                  <a:lnTo>
                    <a:pt x="129" y="192"/>
                  </a:lnTo>
                  <a:lnTo>
                    <a:pt x="129" y="192"/>
                  </a:lnTo>
                  <a:lnTo>
                    <a:pt x="224" y="96"/>
                  </a:lnTo>
                  <a:lnTo>
                    <a:pt x="224" y="96"/>
                  </a:lnTo>
                  <a:lnTo>
                    <a:pt x="352" y="0"/>
                  </a:lnTo>
                  <a:lnTo>
                    <a:pt x="352" y="0"/>
                  </a:lnTo>
                  <a:lnTo>
                    <a:pt x="480" y="0"/>
                  </a:lnTo>
                  <a:lnTo>
                    <a:pt x="607" y="0"/>
                  </a:lnTo>
                  <a:lnTo>
                    <a:pt x="607" y="0"/>
                  </a:lnTo>
                  <a:lnTo>
                    <a:pt x="735" y="32"/>
                  </a:lnTo>
                  <a:lnTo>
                    <a:pt x="863" y="64"/>
                  </a:lnTo>
                  <a:lnTo>
                    <a:pt x="863" y="64"/>
                  </a:lnTo>
                  <a:lnTo>
                    <a:pt x="991" y="128"/>
                  </a:lnTo>
                  <a:lnTo>
                    <a:pt x="1086" y="256"/>
                  </a:lnTo>
                  <a:lnTo>
                    <a:pt x="1086" y="256"/>
                  </a:lnTo>
                  <a:lnTo>
                    <a:pt x="1150" y="352"/>
                  </a:lnTo>
                  <a:lnTo>
                    <a:pt x="1182" y="511"/>
                  </a:lnTo>
                  <a:lnTo>
                    <a:pt x="1182" y="511"/>
                  </a:lnTo>
                  <a:lnTo>
                    <a:pt x="1118" y="383"/>
                  </a:lnTo>
                  <a:lnTo>
                    <a:pt x="1054" y="256"/>
                  </a:lnTo>
                  <a:lnTo>
                    <a:pt x="959" y="160"/>
                  </a:lnTo>
                  <a:lnTo>
                    <a:pt x="863" y="96"/>
                  </a:lnTo>
                  <a:lnTo>
                    <a:pt x="863" y="96"/>
                  </a:lnTo>
                  <a:lnTo>
                    <a:pt x="735" y="64"/>
                  </a:lnTo>
                  <a:lnTo>
                    <a:pt x="607" y="64"/>
                  </a:lnTo>
                  <a:lnTo>
                    <a:pt x="480" y="32"/>
                  </a:lnTo>
                  <a:lnTo>
                    <a:pt x="352" y="64"/>
                  </a:lnTo>
                  <a:lnTo>
                    <a:pt x="352" y="64"/>
                  </a:lnTo>
                  <a:lnTo>
                    <a:pt x="256" y="128"/>
                  </a:lnTo>
                  <a:lnTo>
                    <a:pt x="256" y="128"/>
                  </a:lnTo>
                  <a:lnTo>
                    <a:pt x="160" y="224"/>
                  </a:lnTo>
                  <a:lnTo>
                    <a:pt x="160" y="224"/>
                  </a:lnTo>
                  <a:lnTo>
                    <a:pt x="97" y="320"/>
                  </a:lnTo>
                  <a:lnTo>
                    <a:pt x="65" y="447"/>
                  </a:lnTo>
                  <a:lnTo>
                    <a:pt x="65" y="447"/>
                  </a:lnTo>
                  <a:lnTo>
                    <a:pt x="33" y="703"/>
                  </a:lnTo>
                  <a:lnTo>
                    <a:pt x="33" y="703"/>
                  </a:lnTo>
                  <a:lnTo>
                    <a:pt x="33" y="99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11"/>
            <p:cNvSpPr/>
            <p:nvPr/>
          </p:nvSpPr>
          <p:spPr>
            <a:xfrm>
              <a:off x="-3366950" y="2303700"/>
              <a:ext cx="29550" cy="24775"/>
            </a:xfrm>
            <a:custGeom>
              <a:avLst/>
              <a:gdLst/>
              <a:ahLst/>
              <a:cxnLst/>
              <a:rect l="l" t="t" r="r" b="b"/>
              <a:pathLst>
                <a:path w="1182" h="991" extrusionOk="0">
                  <a:moveTo>
                    <a:pt x="479" y="0"/>
                  </a:moveTo>
                  <a:lnTo>
                    <a:pt x="319" y="32"/>
                  </a:lnTo>
                  <a:lnTo>
                    <a:pt x="192" y="96"/>
                  </a:lnTo>
                  <a:lnTo>
                    <a:pt x="128" y="192"/>
                  </a:lnTo>
                  <a:lnTo>
                    <a:pt x="64" y="320"/>
                  </a:lnTo>
                  <a:lnTo>
                    <a:pt x="0" y="447"/>
                  </a:lnTo>
                  <a:lnTo>
                    <a:pt x="0" y="735"/>
                  </a:lnTo>
                  <a:lnTo>
                    <a:pt x="32" y="990"/>
                  </a:lnTo>
                  <a:lnTo>
                    <a:pt x="32" y="735"/>
                  </a:lnTo>
                  <a:lnTo>
                    <a:pt x="64" y="479"/>
                  </a:lnTo>
                  <a:lnTo>
                    <a:pt x="96" y="352"/>
                  </a:lnTo>
                  <a:lnTo>
                    <a:pt x="160" y="224"/>
                  </a:lnTo>
                  <a:lnTo>
                    <a:pt x="256" y="128"/>
                  </a:lnTo>
                  <a:lnTo>
                    <a:pt x="351" y="96"/>
                  </a:lnTo>
                  <a:lnTo>
                    <a:pt x="479" y="64"/>
                  </a:lnTo>
                  <a:lnTo>
                    <a:pt x="734" y="64"/>
                  </a:lnTo>
                  <a:lnTo>
                    <a:pt x="862" y="128"/>
                  </a:lnTo>
                  <a:lnTo>
                    <a:pt x="958" y="192"/>
                  </a:lnTo>
                  <a:lnTo>
                    <a:pt x="1054" y="288"/>
                  </a:lnTo>
                  <a:lnTo>
                    <a:pt x="1118" y="384"/>
                  </a:lnTo>
                  <a:lnTo>
                    <a:pt x="1181" y="511"/>
                  </a:lnTo>
                  <a:lnTo>
                    <a:pt x="1150" y="384"/>
                  </a:lnTo>
                  <a:lnTo>
                    <a:pt x="1086" y="256"/>
                  </a:lnTo>
                  <a:lnTo>
                    <a:pt x="990" y="160"/>
                  </a:lnTo>
                  <a:lnTo>
                    <a:pt x="862" y="64"/>
                  </a:lnTo>
                  <a:lnTo>
                    <a:pt x="734" y="32"/>
                  </a:lnTo>
                  <a:lnTo>
                    <a:pt x="607"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11"/>
            <p:cNvSpPr/>
            <p:nvPr/>
          </p:nvSpPr>
          <p:spPr>
            <a:xfrm>
              <a:off x="-3288725" y="2219875"/>
              <a:ext cx="27150" cy="24775"/>
            </a:xfrm>
            <a:custGeom>
              <a:avLst/>
              <a:gdLst/>
              <a:ahLst/>
              <a:cxnLst/>
              <a:rect l="l" t="t" r="r" b="b"/>
              <a:pathLst>
                <a:path w="1086" h="991" extrusionOk="0">
                  <a:moveTo>
                    <a:pt x="351" y="1"/>
                  </a:moveTo>
                  <a:lnTo>
                    <a:pt x="224" y="97"/>
                  </a:lnTo>
                  <a:lnTo>
                    <a:pt x="128" y="193"/>
                  </a:lnTo>
                  <a:lnTo>
                    <a:pt x="64" y="320"/>
                  </a:lnTo>
                  <a:lnTo>
                    <a:pt x="32" y="448"/>
                  </a:lnTo>
                  <a:lnTo>
                    <a:pt x="0" y="703"/>
                  </a:lnTo>
                  <a:lnTo>
                    <a:pt x="32" y="991"/>
                  </a:lnTo>
                  <a:lnTo>
                    <a:pt x="32" y="703"/>
                  </a:lnTo>
                  <a:lnTo>
                    <a:pt x="96" y="448"/>
                  </a:lnTo>
                  <a:lnTo>
                    <a:pt x="128" y="320"/>
                  </a:lnTo>
                  <a:lnTo>
                    <a:pt x="192" y="224"/>
                  </a:lnTo>
                  <a:lnTo>
                    <a:pt x="256" y="129"/>
                  </a:lnTo>
                  <a:lnTo>
                    <a:pt x="383" y="65"/>
                  </a:lnTo>
                  <a:lnTo>
                    <a:pt x="734" y="65"/>
                  </a:lnTo>
                  <a:lnTo>
                    <a:pt x="862" y="129"/>
                  </a:lnTo>
                  <a:lnTo>
                    <a:pt x="990" y="193"/>
                  </a:lnTo>
                  <a:lnTo>
                    <a:pt x="1086" y="256"/>
                  </a:lnTo>
                  <a:lnTo>
                    <a:pt x="1086" y="256"/>
                  </a:lnTo>
                  <a:lnTo>
                    <a:pt x="990" y="161"/>
                  </a:lnTo>
                  <a:lnTo>
                    <a:pt x="894" y="65"/>
                  </a:lnTo>
                  <a:lnTo>
                    <a:pt x="766" y="33"/>
                  </a:lnTo>
                  <a:lnTo>
                    <a:pt x="639"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11"/>
            <p:cNvSpPr/>
            <p:nvPr/>
          </p:nvSpPr>
          <p:spPr>
            <a:xfrm>
              <a:off x="-3293525" y="2371550"/>
              <a:ext cx="29550" cy="25575"/>
            </a:xfrm>
            <a:custGeom>
              <a:avLst/>
              <a:gdLst/>
              <a:ahLst/>
              <a:cxnLst/>
              <a:rect l="l" t="t" r="r" b="b"/>
              <a:pathLst>
                <a:path w="1182" h="1023" extrusionOk="0">
                  <a:moveTo>
                    <a:pt x="479" y="0"/>
                  </a:moveTo>
                  <a:lnTo>
                    <a:pt x="320" y="32"/>
                  </a:lnTo>
                  <a:lnTo>
                    <a:pt x="192" y="96"/>
                  </a:lnTo>
                  <a:lnTo>
                    <a:pt x="128" y="224"/>
                  </a:lnTo>
                  <a:lnTo>
                    <a:pt x="64" y="352"/>
                  </a:lnTo>
                  <a:lnTo>
                    <a:pt x="1" y="479"/>
                  </a:lnTo>
                  <a:lnTo>
                    <a:pt x="1" y="735"/>
                  </a:lnTo>
                  <a:lnTo>
                    <a:pt x="32" y="1022"/>
                  </a:lnTo>
                  <a:lnTo>
                    <a:pt x="32" y="735"/>
                  </a:lnTo>
                  <a:lnTo>
                    <a:pt x="64" y="479"/>
                  </a:lnTo>
                  <a:lnTo>
                    <a:pt x="96" y="352"/>
                  </a:lnTo>
                  <a:lnTo>
                    <a:pt x="160" y="256"/>
                  </a:lnTo>
                  <a:lnTo>
                    <a:pt x="256" y="160"/>
                  </a:lnTo>
                  <a:lnTo>
                    <a:pt x="352" y="96"/>
                  </a:lnTo>
                  <a:lnTo>
                    <a:pt x="479" y="64"/>
                  </a:lnTo>
                  <a:lnTo>
                    <a:pt x="607" y="64"/>
                  </a:lnTo>
                  <a:lnTo>
                    <a:pt x="735" y="96"/>
                  </a:lnTo>
                  <a:lnTo>
                    <a:pt x="863" y="128"/>
                  </a:lnTo>
                  <a:lnTo>
                    <a:pt x="958" y="192"/>
                  </a:lnTo>
                  <a:lnTo>
                    <a:pt x="1054" y="288"/>
                  </a:lnTo>
                  <a:lnTo>
                    <a:pt x="1118" y="416"/>
                  </a:lnTo>
                  <a:lnTo>
                    <a:pt x="1182" y="511"/>
                  </a:lnTo>
                  <a:lnTo>
                    <a:pt x="1150" y="384"/>
                  </a:lnTo>
                  <a:lnTo>
                    <a:pt x="1086" y="288"/>
                  </a:lnTo>
                  <a:lnTo>
                    <a:pt x="990" y="160"/>
                  </a:lnTo>
                  <a:lnTo>
                    <a:pt x="863" y="96"/>
                  </a:lnTo>
                  <a:lnTo>
                    <a:pt x="735" y="32"/>
                  </a:lnTo>
                  <a:lnTo>
                    <a:pt x="607" y="32"/>
                  </a:lnTo>
                  <a:lnTo>
                    <a:pt x="479"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11"/>
            <p:cNvSpPr/>
            <p:nvPr/>
          </p:nvSpPr>
          <p:spPr>
            <a:xfrm>
              <a:off x="-3183375" y="2342025"/>
              <a:ext cx="29575" cy="24750"/>
            </a:xfrm>
            <a:custGeom>
              <a:avLst/>
              <a:gdLst/>
              <a:ahLst/>
              <a:cxnLst/>
              <a:rect l="l" t="t" r="r" b="b"/>
              <a:pathLst>
                <a:path w="1183" h="990" extrusionOk="0">
                  <a:moveTo>
                    <a:pt x="320" y="0"/>
                  </a:moveTo>
                  <a:lnTo>
                    <a:pt x="192" y="64"/>
                  </a:lnTo>
                  <a:lnTo>
                    <a:pt x="128" y="192"/>
                  </a:lnTo>
                  <a:lnTo>
                    <a:pt x="65" y="319"/>
                  </a:lnTo>
                  <a:lnTo>
                    <a:pt x="1" y="447"/>
                  </a:lnTo>
                  <a:lnTo>
                    <a:pt x="1" y="703"/>
                  </a:lnTo>
                  <a:lnTo>
                    <a:pt x="33" y="990"/>
                  </a:lnTo>
                  <a:lnTo>
                    <a:pt x="33" y="703"/>
                  </a:lnTo>
                  <a:lnTo>
                    <a:pt x="65" y="447"/>
                  </a:lnTo>
                  <a:lnTo>
                    <a:pt x="97" y="319"/>
                  </a:lnTo>
                  <a:lnTo>
                    <a:pt x="160" y="224"/>
                  </a:lnTo>
                  <a:lnTo>
                    <a:pt x="256" y="128"/>
                  </a:lnTo>
                  <a:lnTo>
                    <a:pt x="352" y="64"/>
                  </a:lnTo>
                  <a:lnTo>
                    <a:pt x="480" y="32"/>
                  </a:lnTo>
                  <a:lnTo>
                    <a:pt x="607" y="32"/>
                  </a:lnTo>
                  <a:lnTo>
                    <a:pt x="735" y="64"/>
                  </a:lnTo>
                  <a:lnTo>
                    <a:pt x="863" y="96"/>
                  </a:lnTo>
                  <a:lnTo>
                    <a:pt x="959" y="160"/>
                  </a:lnTo>
                  <a:lnTo>
                    <a:pt x="1054" y="255"/>
                  </a:lnTo>
                  <a:lnTo>
                    <a:pt x="1118" y="383"/>
                  </a:lnTo>
                  <a:lnTo>
                    <a:pt x="1182" y="479"/>
                  </a:lnTo>
                  <a:lnTo>
                    <a:pt x="1150" y="351"/>
                  </a:lnTo>
                  <a:lnTo>
                    <a:pt x="1086" y="255"/>
                  </a:lnTo>
                  <a:lnTo>
                    <a:pt x="991" y="128"/>
                  </a:lnTo>
                  <a:lnTo>
                    <a:pt x="863" y="64"/>
                  </a:lnTo>
                  <a:lnTo>
                    <a:pt x="735"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11"/>
            <p:cNvSpPr/>
            <p:nvPr/>
          </p:nvSpPr>
          <p:spPr>
            <a:xfrm>
              <a:off x="-3450775" y="2437800"/>
              <a:ext cx="29550" cy="24775"/>
            </a:xfrm>
            <a:custGeom>
              <a:avLst/>
              <a:gdLst/>
              <a:ahLst/>
              <a:cxnLst/>
              <a:rect l="l" t="t" r="r" b="b"/>
              <a:pathLst>
                <a:path w="1182" h="991" extrusionOk="0">
                  <a:moveTo>
                    <a:pt x="479" y="1"/>
                  </a:moveTo>
                  <a:lnTo>
                    <a:pt x="352" y="32"/>
                  </a:lnTo>
                  <a:lnTo>
                    <a:pt x="224" y="96"/>
                  </a:lnTo>
                  <a:lnTo>
                    <a:pt x="128" y="192"/>
                  </a:lnTo>
                  <a:lnTo>
                    <a:pt x="64" y="320"/>
                  </a:lnTo>
                  <a:lnTo>
                    <a:pt x="32" y="448"/>
                  </a:lnTo>
                  <a:lnTo>
                    <a:pt x="1" y="703"/>
                  </a:lnTo>
                  <a:lnTo>
                    <a:pt x="32" y="990"/>
                  </a:lnTo>
                  <a:lnTo>
                    <a:pt x="32" y="703"/>
                  </a:lnTo>
                  <a:lnTo>
                    <a:pt x="64" y="448"/>
                  </a:lnTo>
                  <a:lnTo>
                    <a:pt x="128" y="352"/>
                  </a:lnTo>
                  <a:lnTo>
                    <a:pt x="160" y="224"/>
                  </a:lnTo>
                  <a:lnTo>
                    <a:pt x="256" y="128"/>
                  </a:lnTo>
                  <a:lnTo>
                    <a:pt x="352" y="64"/>
                  </a:lnTo>
                  <a:lnTo>
                    <a:pt x="735" y="64"/>
                  </a:lnTo>
                  <a:lnTo>
                    <a:pt x="863" y="128"/>
                  </a:lnTo>
                  <a:lnTo>
                    <a:pt x="958" y="192"/>
                  </a:lnTo>
                  <a:lnTo>
                    <a:pt x="1054" y="256"/>
                  </a:lnTo>
                  <a:lnTo>
                    <a:pt x="1118" y="384"/>
                  </a:lnTo>
                  <a:lnTo>
                    <a:pt x="1182" y="511"/>
                  </a:lnTo>
                  <a:lnTo>
                    <a:pt x="1150" y="384"/>
                  </a:lnTo>
                  <a:lnTo>
                    <a:pt x="1086" y="256"/>
                  </a:lnTo>
                  <a:lnTo>
                    <a:pt x="990" y="160"/>
                  </a:lnTo>
                  <a:lnTo>
                    <a:pt x="895" y="64"/>
                  </a:lnTo>
                  <a:lnTo>
                    <a:pt x="767" y="32"/>
                  </a:lnTo>
                  <a:lnTo>
                    <a:pt x="607"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11"/>
            <p:cNvSpPr/>
            <p:nvPr/>
          </p:nvSpPr>
          <p:spPr>
            <a:xfrm>
              <a:off x="-3495475" y="2564725"/>
              <a:ext cx="28750" cy="24775"/>
            </a:xfrm>
            <a:custGeom>
              <a:avLst/>
              <a:gdLst/>
              <a:ahLst/>
              <a:cxnLst/>
              <a:rect l="l" t="t" r="r" b="b"/>
              <a:pathLst>
                <a:path w="1150" h="991" extrusionOk="0">
                  <a:moveTo>
                    <a:pt x="479" y="0"/>
                  </a:moveTo>
                  <a:lnTo>
                    <a:pt x="352" y="32"/>
                  </a:lnTo>
                  <a:lnTo>
                    <a:pt x="224" y="96"/>
                  </a:lnTo>
                  <a:lnTo>
                    <a:pt x="128" y="192"/>
                  </a:lnTo>
                  <a:lnTo>
                    <a:pt x="64" y="320"/>
                  </a:lnTo>
                  <a:lnTo>
                    <a:pt x="32" y="479"/>
                  </a:lnTo>
                  <a:lnTo>
                    <a:pt x="1" y="735"/>
                  </a:lnTo>
                  <a:lnTo>
                    <a:pt x="32" y="990"/>
                  </a:lnTo>
                  <a:lnTo>
                    <a:pt x="32" y="735"/>
                  </a:lnTo>
                  <a:lnTo>
                    <a:pt x="96" y="479"/>
                  </a:lnTo>
                  <a:lnTo>
                    <a:pt x="128" y="351"/>
                  </a:lnTo>
                  <a:lnTo>
                    <a:pt x="192" y="256"/>
                  </a:lnTo>
                  <a:lnTo>
                    <a:pt x="256" y="160"/>
                  </a:lnTo>
                  <a:lnTo>
                    <a:pt x="384" y="96"/>
                  </a:lnTo>
                  <a:lnTo>
                    <a:pt x="511" y="64"/>
                  </a:lnTo>
                  <a:lnTo>
                    <a:pt x="607" y="64"/>
                  </a:lnTo>
                  <a:lnTo>
                    <a:pt x="735" y="96"/>
                  </a:lnTo>
                  <a:lnTo>
                    <a:pt x="863" y="128"/>
                  </a:lnTo>
                  <a:lnTo>
                    <a:pt x="990" y="192"/>
                  </a:lnTo>
                  <a:lnTo>
                    <a:pt x="1086" y="288"/>
                  </a:lnTo>
                  <a:lnTo>
                    <a:pt x="1150" y="383"/>
                  </a:lnTo>
                  <a:lnTo>
                    <a:pt x="1086" y="256"/>
                  </a:lnTo>
                  <a:lnTo>
                    <a:pt x="1022" y="160"/>
                  </a:lnTo>
                  <a:lnTo>
                    <a:pt x="895" y="96"/>
                  </a:lnTo>
                  <a:lnTo>
                    <a:pt x="767" y="32"/>
                  </a:lnTo>
                  <a:lnTo>
                    <a:pt x="639"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11"/>
            <p:cNvSpPr/>
            <p:nvPr/>
          </p:nvSpPr>
          <p:spPr>
            <a:xfrm>
              <a:off x="-3231250" y="1396925"/>
              <a:ext cx="854900" cy="1234875"/>
            </a:xfrm>
            <a:custGeom>
              <a:avLst/>
              <a:gdLst/>
              <a:ahLst/>
              <a:cxnLst/>
              <a:rect l="l" t="t" r="r" b="b"/>
              <a:pathLst>
                <a:path w="34196" h="49395" extrusionOk="0">
                  <a:moveTo>
                    <a:pt x="20850" y="0"/>
                  </a:moveTo>
                  <a:lnTo>
                    <a:pt x="20435" y="32"/>
                  </a:lnTo>
                  <a:lnTo>
                    <a:pt x="20019" y="96"/>
                  </a:lnTo>
                  <a:lnTo>
                    <a:pt x="19604" y="192"/>
                  </a:lnTo>
                  <a:lnTo>
                    <a:pt x="19157" y="319"/>
                  </a:lnTo>
                  <a:lnTo>
                    <a:pt x="18710" y="447"/>
                  </a:lnTo>
                  <a:lnTo>
                    <a:pt x="18263" y="639"/>
                  </a:lnTo>
                  <a:lnTo>
                    <a:pt x="17816" y="862"/>
                  </a:lnTo>
                  <a:lnTo>
                    <a:pt x="17369" y="1118"/>
                  </a:lnTo>
                  <a:lnTo>
                    <a:pt x="16890" y="1437"/>
                  </a:lnTo>
                  <a:lnTo>
                    <a:pt x="16443" y="1788"/>
                  </a:lnTo>
                  <a:lnTo>
                    <a:pt x="15964" y="2203"/>
                  </a:lnTo>
                  <a:lnTo>
                    <a:pt x="15486" y="2650"/>
                  </a:lnTo>
                  <a:lnTo>
                    <a:pt x="15039" y="3161"/>
                  </a:lnTo>
                  <a:lnTo>
                    <a:pt x="14560" y="3736"/>
                  </a:lnTo>
                  <a:lnTo>
                    <a:pt x="14113" y="4374"/>
                  </a:lnTo>
                  <a:lnTo>
                    <a:pt x="13602" y="5173"/>
                  </a:lnTo>
                  <a:lnTo>
                    <a:pt x="13123" y="6067"/>
                  </a:lnTo>
                  <a:lnTo>
                    <a:pt x="12612" y="7088"/>
                  </a:lnTo>
                  <a:lnTo>
                    <a:pt x="12101" y="8206"/>
                  </a:lnTo>
                  <a:lnTo>
                    <a:pt x="11558" y="9419"/>
                  </a:lnTo>
                  <a:lnTo>
                    <a:pt x="11047" y="10696"/>
                  </a:lnTo>
                  <a:lnTo>
                    <a:pt x="10505" y="12069"/>
                  </a:lnTo>
                  <a:lnTo>
                    <a:pt x="9962" y="13538"/>
                  </a:lnTo>
                  <a:lnTo>
                    <a:pt x="9419" y="15039"/>
                  </a:lnTo>
                  <a:lnTo>
                    <a:pt x="8333" y="18232"/>
                  </a:lnTo>
                  <a:lnTo>
                    <a:pt x="7248" y="21616"/>
                  </a:lnTo>
                  <a:lnTo>
                    <a:pt x="6194" y="25064"/>
                  </a:lnTo>
                  <a:lnTo>
                    <a:pt x="5172" y="28577"/>
                  </a:lnTo>
                  <a:lnTo>
                    <a:pt x="4215" y="32089"/>
                  </a:lnTo>
                  <a:lnTo>
                    <a:pt x="3289" y="35505"/>
                  </a:lnTo>
                  <a:lnTo>
                    <a:pt x="2427" y="38794"/>
                  </a:lnTo>
                  <a:lnTo>
                    <a:pt x="1660" y="41891"/>
                  </a:lnTo>
                  <a:lnTo>
                    <a:pt x="990" y="44733"/>
                  </a:lnTo>
                  <a:lnTo>
                    <a:pt x="447" y="47255"/>
                  </a:lnTo>
                  <a:lnTo>
                    <a:pt x="0" y="49394"/>
                  </a:lnTo>
                  <a:lnTo>
                    <a:pt x="34196" y="49394"/>
                  </a:lnTo>
                  <a:lnTo>
                    <a:pt x="33685" y="45148"/>
                  </a:lnTo>
                  <a:lnTo>
                    <a:pt x="32504" y="35441"/>
                  </a:lnTo>
                  <a:lnTo>
                    <a:pt x="31801" y="29950"/>
                  </a:lnTo>
                  <a:lnTo>
                    <a:pt x="31099" y="24745"/>
                  </a:lnTo>
                  <a:lnTo>
                    <a:pt x="30492" y="20435"/>
                  </a:lnTo>
                  <a:lnTo>
                    <a:pt x="30237" y="18774"/>
                  </a:lnTo>
                  <a:lnTo>
                    <a:pt x="30013" y="17561"/>
                  </a:lnTo>
                  <a:lnTo>
                    <a:pt x="29822" y="16539"/>
                  </a:lnTo>
                  <a:lnTo>
                    <a:pt x="29662" y="15486"/>
                  </a:lnTo>
                  <a:lnTo>
                    <a:pt x="29343" y="13251"/>
                  </a:lnTo>
                  <a:lnTo>
                    <a:pt x="29055" y="10920"/>
                  </a:lnTo>
                  <a:lnTo>
                    <a:pt x="28864" y="9770"/>
                  </a:lnTo>
                  <a:lnTo>
                    <a:pt x="28640" y="8621"/>
                  </a:lnTo>
                  <a:lnTo>
                    <a:pt x="28417" y="7503"/>
                  </a:lnTo>
                  <a:lnTo>
                    <a:pt x="28129" y="6386"/>
                  </a:lnTo>
                  <a:lnTo>
                    <a:pt x="27778" y="5332"/>
                  </a:lnTo>
                  <a:lnTo>
                    <a:pt x="27587" y="4821"/>
                  </a:lnTo>
                  <a:lnTo>
                    <a:pt x="27363" y="4342"/>
                  </a:lnTo>
                  <a:lnTo>
                    <a:pt x="27140" y="3864"/>
                  </a:lnTo>
                  <a:lnTo>
                    <a:pt x="26884" y="3385"/>
                  </a:lnTo>
                  <a:lnTo>
                    <a:pt x="26629" y="2938"/>
                  </a:lnTo>
                  <a:lnTo>
                    <a:pt x="26341" y="2523"/>
                  </a:lnTo>
                  <a:lnTo>
                    <a:pt x="26022" y="2139"/>
                  </a:lnTo>
                  <a:lnTo>
                    <a:pt x="25703" y="1756"/>
                  </a:lnTo>
                  <a:lnTo>
                    <a:pt x="25352" y="1373"/>
                  </a:lnTo>
                  <a:lnTo>
                    <a:pt x="24968" y="1054"/>
                  </a:lnTo>
                  <a:lnTo>
                    <a:pt x="24713" y="894"/>
                  </a:lnTo>
                  <a:lnTo>
                    <a:pt x="24426" y="766"/>
                  </a:lnTo>
                  <a:lnTo>
                    <a:pt x="24042" y="575"/>
                  </a:lnTo>
                  <a:lnTo>
                    <a:pt x="23564" y="383"/>
                  </a:lnTo>
                  <a:lnTo>
                    <a:pt x="22989" y="224"/>
                  </a:lnTo>
                  <a:lnTo>
                    <a:pt x="22318" y="96"/>
                  </a:lnTo>
                  <a:lnTo>
                    <a:pt x="21616" y="32"/>
                  </a:lnTo>
                  <a:lnTo>
                    <a:pt x="21233"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11"/>
            <p:cNvSpPr/>
            <p:nvPr/>
          </p:nvSpPr>
          <p:spPr>
            <a:xfrm>
              <a:off x="-3231250" y="1396925"/>
              <a:ext cx="854900" cy="1234875"/>
            </a:xfrm>
            <a:custGeom>
              <a:avLst/>
              <a:gdLst/>
              <a:ahLst/>
              <a:cxnLst/>
              <a:rect l="l" t="t" r="r" b="b"/>
              <a:pathLst>
                <a:path w="34196" h="49395" fill="none" extrusionOk="0">
                  <a:moveTo>
                    <a:pt x="24968" y="1054"/>
                  </a:moveTo>
                  <a:lnTo>
                    <a:pt x="24968" y="1054"/>
                  </a:lnTo>
                  <a:lnTo>
                    <a:pt x="24713" y="894"/>
                  </a:lnTo>
                  <a:lnTo>
                    <a:pt x="24426" y="766"/>
                  </a:lnTo>
                  <a:lnTo>
                    <a:pt x="24042" y="575"/>
                  </a:lnTo>
                  <a:lnTo>
                    <a:pt x="23564" y="383"/>
                  </a:lnTo>
                  <a:lnTo>
                    <a:pt x="22989" y="224"/>
                  </a:lnTo>
                  <a:lnTo>
                    <a:pt x="22318" y="96"/>
                  </a:lnTo>
                  <a:lnTo>
                    <a:pt x="21616" y="32"/>
                  </a:lnTo>
                  <a:lnTo>
                    <a:pt x="21233" y="0"/>
                  </a:lnTo>
                  <a:lnTo>
                    <a:pt x="20850" y="0"/>
                  </a:lnTo>
                  <a:lnTo>
                    <a:pt x="20435" y="32"/>
                  </a:lnTo>
                  <a:lnTo>
                    <a:pt x="20019" y="96"/>
                  </a:lnTo>
                  <a:lnTo>
                    <a:pt x="19604" y="192"/>
                  </a:lnTo>
                  <a:lnTo>
                    <a:pt x="19157" y="319"/>
                  </a:lnTo>
                  <a:lnTo>
                    <a:pt x="18710" y="447"/>
                  </a:lnTo>
                  <a:lnTo>
                    <a:pt x="18263" y="639"/>
                  </a:lnTo>
                  <a:lnTo>
                    <a:pt x="17816" y="862"/>
                  </a:lnTo>
                  <a:lnTo>
                    <a:pt x="17369" y="1118"/>
                  </a:lnTo>
                  <a:lnTo>
                    <a:pt x="16890" y="1437"/>
                  </a:lnTo>
                  <a:lnTo>
                    <a:pt x="16443" y="1788"/>
                  </a:lnTo>
                  <a:lnTo>
                    <a:pt x="15964" y="2203"/>
                  </a:lnTo>
                  <a:lnTo>
                    <a:pt x="15486" y="2650"/>
                  </a:lnTo>
                  <a:lnTo>
                    <a:pt x="15039" y="3161"/>
                  </a:lnTo>
                  <a:lnTo>
                    <a:pt x="14560" y="3736"/>
                  </a:lnTo>
                  <a:lnTo>
                    <a:pt x="14560" y="3736"/>
                  </a:lnTo>
                  <a:lnTo>
                    <a:pt x="14113" y="4374"/>
                  </a:lnTo>
                  <a:lnTo>
                    <a:pt x="13602" y="5173"/>
                  </a:lnTo>
                  <a:lnTo>
                    <a:pt x="13123" y="6067"/>
                  </a:lnTo>
                  <a:lnTo>
                    <a:pt x="12612" y="7088"/>
                  </a:lnTo>
                  <a:lnTo>
                    <a:pt x="12101" y="8206"/>
                  </a:lnTo>
                  <a:lnTo>
                    <a:pt x="11558" y="9419"/>
                  </a:lnTo>
                  <a:lnTo>
                    <a:pt x="11047" y="10696"/>
                  </a:lnTo>
                  <a:lnTo>
                    <a:pt x="10505" y="12069"/>
                  </a:lnTo>
                  <a:lnTo>
                    <a:pt x="9962" y="13538"/>
                  </a:lnTo>
                  <a:lnTo>
                    <a:pt x="9419" y="15039"/>
                  </a:lnTo>
                  <a:lnTo>
                    <a:pt x="8333" y="18232"/>
                  </a:lnTo>
                  <a:lnTo>
                    <a:pt x="7248" y="21616"/>
                  </a:lnTo>
                  <a:lnTo>
                    <a:pt x="6194" y="25064"/>
                  </a:lnTo>
                  <a:lnTo>
                    <a:pt x="5172" y="28577"/>
                  </a:lnTo>
                  <a:lnTo>
                    <a:pt x="4215" y="32089"/>
                  </a:lnTo>
                  <a:lnTo>
                    <a:pt x="3289" y="35505"/>
                  </a:lnTo>
                  <a:lnTo>
                    <a:pt x="2427" y="38794"/>
                  </a:lnTo>
                  <a:lnTo>
                    <a:pt x="1660" y="41891"/>
                  </a:lnTo>
                  <a:lnTo>
                    <a:pt x="990" y="44733"/>
                  </a:lnTo>
                  <a:lnTo>
                    <a:pt x="447" y="47255"/>
                  </a:lnTo>
                  <a:lnTo>
                    <a:pt x="0" y="49394"/>
                  </a:lnTo>
                  <a:lnTo>
                    <a:pt x="34196" y="49394"/>
                  </a:lnTo>
                  <a:lnTo>
                    <a:pt x="34196" y="49394"/>
                  </a:lnTo>
                  <a:lnTo>
                    <a:pt x="33685" y="45148"/>
                  </a:lnTo>
                  <a:lnTo>
                    <a:pt x="32504" y="35441"/>
                  </a:lnTo>
                  <a:lnTo>
                    <a:pt x="31801" y="29950"/>
                  </a:lnTo>
                  <a:lnTo>
                    <a:pt x="31099" y="24745"/>
                  </a:lnTo>
                  <a:lnTo>
                    <a:pt x="30492" y="20435"/>
                  </a:lnTo>
                  <a:lnTo>
                    <a:pt x="30237" y="18774"/>
                  </a:lnTo>
                  <a:lnTo>
                    <a:pt x="30013" y="17561"/>
                  </a:lnTo>
                  <a:lnTo>
                    <a:pt x="30013" y="17561"/>
                  </a:lnTo>
                  <a:lnTo>
                    <a:pt x="29822" y="16539"/>
                  </a:lnTo>
                  <a:lnTo>
                    <a:pt x="29662" y="15486"/>
                  </a:lnTo>
                  <a:lnTo>
                    <a:pt x="29343" y="13251"/>
                  </a:lnTo>
                  <a:lnTo>
                    <a:pt x="29055" y="10920"/>
                  </a:lnTo>
                  <a:lnTo>
                    <a:pt x="28864" y="9770"/>
                  </a:lnTo>
                  <a:lnTo>
                    <a:pt x="28640" y="8621"/>
                  </a:lnTo>
                  <a:lnTo>
                    <a:pt x="28417" y="7503"/>
                  </a:lnTo>
                  <a:lnTo>
                    <a:pt x="28129" y="6386"/>
                  </a:lnTo>
                  <a:lnTo>
                    <a:pt x="27778" y="5332"/>
                  </a:lnTo>
                  <a:lnTo>
                    <a:pt x="27587" y="4821"/>
                  </a:lnTo>
                  <a:lnTo>
                    <a:pt x="27363" y="4342"/>
                  </a:lnTo>
                  <a:lnTo>
                    <a:pt x="27140" y="3864"/>
                  </a:lnTo>
                  <a:lnTo>
                    <a:pt x="26884" y="3385"/>
                  </a:lnTo>
                  <a:lnTo>
                    <a:pt x="26629" y="2938"/>
                  </a:lnTo>
                  <a:lnTo>
                    <a:pt x="26341" y="2523"/>
                  </a:lnTo>
                  <a:lnTo>
                    <a:pt x="26022" y="2139"/>
                  </a:lnTo>
                  <a:lnTo>
                    <a:pt x="25703" y="1756"/>
                  </a:lnTo>
                  <a:lnTo>
                    <a:pt x="25352" y="1373"/>
                  </a:lnTo>
                  <a:lnTo>
                    <a:pt x="24968" y="105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11"/>
            <p:cNvSpPr/>
            <p:nvPr/>
          </p:nvSpPr>
          <p:spPr>
            <a:xfrm>
              <a:off x="-3231250" y="1400100"/>
              <a:ext cx="686475" cy="1231700"/>
            </a:xfrm>
            <a:custGeom>
              <a:avLst/>
              <a:gdLst/>
              <a:ahLst/>
              <a:cxnLst/>
              <a:rect l="l" t="t" r="r" b="b"/>
              <a:pathLst>
                <a:path w="27459" h="49268" extrusionOk="0">
                  <a:moveTo>
                    <a:pt x="19988" y="1"/>
                  </a:moveTo>
                  <a:lnTo>
                    <a:pt x="19349" y="129"/>
                  </a:lnTo>
                  <a:lnTo>
                    <a:pt x="18678" y="352"/>
                  </a:lnTo>
                  <a:lnTo>
                    <a:pt x="18008" y="639"/>
                  </a:lnTo>
                  <a:lnTo>
                    <a:pt x="17689" y="831"/>
                  </a:lnTo>
                  <a:lnTo>
                    <a:pt x="17337" y="1023"/>
                  </a:lnTo>
                  <a:lnTo>
                    <a:pt x="16986" y="1246"/>
                  </a:lnTo>
                  <a:lnTo>
                    <a:pt x="16635" y="1502"/>
                  </a:lnTo>
                  <a:lnTo>
                    <a:pt x="16284" y="1789"/>
                  </a:lnTo>
                  <a:lnTo>
                    <a:pt x="15964" y="2076"/>
                  </a:lnTo>
                  <a:lnTo>
                    <a:pt x="15613" y="2427"/>
                  </a:lnTo>
                  <a:lnTo>
                    <a:pt x="15262" y="2779"/>
                  </a:lnTo>
                  <a:lnTo>
                    <a:pt x="14911" y="3162"/>
                  </a:lnTo>
                  <a:lnTo>
                    <a:pt x="14560" y="3609"/>
                  </a:lnTo>
                  <a:lnTo>
                    <a:pt x="14113" y="4247"/>
                  </a:lnTo>
                  <a:lnTo>
                    <a:pt x="13602" y="5046"/>
                  </a:lnTo>
                  <a:lnTo>
                    <a:pt x="13123" y="5940"/>
                  </a:lnTo>
                  <a:lnTo>
                    <a:pt x="12612" y="6961"/>
                  </a:lnTo>
                  <a:lnTo>
                    <a:pt x="12101" y="8079"/>
                  </a:lnTo>
                  <a:lnTo>
                    <a:pt x="11558" y="9292"/>
                  </a:lnTo>
                  <a:lnTo>
                    <a:pt x="11047" y="10569"/>
                  </a:lnTo>
                  <a:lnTo>
                    <a:pt x="10505" y="11942"/>
                  </a:lnTo>
                  <a:lnTo>
                    <a:pt x="9962" y="13411"/>
                  </a:lnTo>
                  <a:lnTo>
                    <a:pt x="9419" y="14912"/>
                  </a:lnTo>
                  <a:lnTo>
                    <a:pt x="8333" y="18105"/>
                  </a:lnTo>
                  <a:lnTo>
                    <a:pt x="7248" y="21489"/>
                  </a:lnTo>
                  <a:lnTo>
                    <a:pt x="6194" y="24937"/>
                  </a:lnTo>
                  <a:lnTo>
                    <a:pt x="5172" y="28450"/>
                  </a:lnTo>
                  <a:lnTo>
                    <a:pt x="4215" y="31962"/>
                  </a:lnTo>
                  <a:lnTo>
                    <a:pt x="3289" y="35378"/>
                  </a:lnTo>
                  <a:lnTo>
                    <a:pt x="2427" y="38667"/>
                  </a:lnTo>
                  <a:lnTo>
                    <a:pt x="1660" y="41764"/>
                  </a:lnTo>
                  <a:lnTo>
                    <a:pt x="990" y="44606"/>
                  </a:lnTo>
                  <a:lnTo>
                    <a:pt x="447" y="47128"/>
                  </a:lnTo>
                  <a:lnTo>
                    <a:pt x="0" y="49267"/>
                  </a:lnTo>
                  <a:lnTo>
                    <a:pt x="27459" y="49267"/>
                  </a:lnTo>
                  <a:lnTo>
                    <a:pt x="27172" y="45691"/>
                  </a:lnTo>
                  <a:lnTo>
                    <a:pt x="26788" y="40902"/>
                  </a:lnTo>
                  <a:lnTo>
                    <a:pt x="26278" y="35346"/>
                  </a:lnTo>
                  <a:lnTo>
                    <a:pt x="25703" y="29344"/>
                  </a:lnTo>
                  <a:lnTo>
                    <a:pt x="25064" y="23309"/>
                  </a:lnTo>
                  <a:lnTo>
                    <a:pt x="24745" y="20372"/>
                  </a:lnTo>
                  <a:lnTo>
                    <a:pt x="24426" y="17594"/>
                  </a:lnTo>
                  <a:lnTo>
                    <a:pt x="24106" y="14976"/>
                  </a:lnTo>
                  <a:lnTo>
                    <a:pt x="23755" y="12549"/>
                  </a:lnTo>
                  <a:lnTo>
                    <a:pt x="23436" y="10410"/>
                  </a:lnTo>
                  <a:lnTo>
                    <a:pt x="23117" y="8590"/>
                  </a:lnTo>
                  <a:lnTo>
                    <a:pt x="22765" y="6961"/>
                  </a:lnTo>
                  <a:lnTo>
                    <a:pt x="22414" y="5525"/>
                  </a:lnTo>
                  <a:lnTo>
                    <a:pt x="21999" y="4247"/>
                  </a:lnTo>
                  <a:lnTo>
                    <a:pt x="21616" y="3098"/>
                  </a:lnTo>
                  <a:lnTo>
                    <a:pt x="21201" y="2140"/>
                  </a:lnTo>
                  <a:lnTo>
                    <a:pt x="20786" y="1278"/>
                  </a:lnTo>
                  <a:lnTo>
                    <a:pt x="20371" y="576"/>
                  </a:lnTo>
                  <a:lnTo>
                    <a:pt x="19988" y="1"/>
                  </a:lnTo>
                  <a:close/>
                </a:path>
              </a:pathLst>
            </a:custGeom>
            <a:solidFill>
              <a:srgbClr val="000000">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11"/>
            <p:cNvSpPr/>
            <p:nvPr/>
          </p:nvSpPr>
          <p:spPr>
            <a:xfrm>
              <a:off x="-3231250" y="1400100"/>
              <a:ext cx="686475" cy="1231700"/>
            </a:xfrm>
            <a:custGeom>
              <a:avLst/>
              <a:gdLst/>
              <a:ahLst/>
              <a:cxnLst/>
              <a:rect l="l" t="t" r="r" b="b"/>
              <a:pathLst>
                <a:path w="27459" h="49268" fill="none" extrusionOk="0">
                  <a:moveTo>
                    <a:pt x="23117" y="8590"/>
                  </a:moveTo>
                  <a:lnTo>
                    <a:pt x="23117" y="8590"/>
                  </a:lnTo>
                  <a:lnTo>
                    <a:pt x="22765" y="6961"/>
                  </a:lnTo>
                  <a:lnTo>
                    <a:pt x="22414" y="5525"/>
                  </a:lnTo>
                  <a:lnTo>
                    <a:pt x="21999" y="4247"/>
                  </a:lnTo>
                  <a:lnTo>
                    <a:pt x="21616" y="3098"/>
                  </a:lnTo>
                  <a:lnTo>
                    <a:pt x="21201" y="2140"/>
                  </a:lnTo>
                  <a:lnTo>
                    <a:pt x="20786" y="1278"/>
                  </a:lnTo>
                  <a:lnTo>
                    <a:pt x="20371" y="576"/>
                  </a:lnTo>
                  <a:lnTo>
                    <a:pt x="19988" y="1"/>
                  </a:lnTo>
                  <a:lnTo>
                    <a:pt x="19988" y="1"/>
                  </a:lnTo>
                  <a:lnTo>
                    <a:pt x="19349" y="129"/>
                  </a:lnTo>
                  <a:lnTo>
                    <a:pt x="18678" y="352"/>
                  </a:lnTo>
                  <a:lnTo>
                    <a:pt x="18008" y="639"/>
                  </a:lnTo>
                  <a:lnTo>
                    <a:pt x="17689" y="831"/>
                  </a:lnTo>
                  <a:lnTo>
                    <a:pt x="17337" y="1023"/>
                  </a:lnTo>
                  <a:lnTo>
                    <a:pt x="16986" y="1246"/>
                  </a:lnTo>
                  <a:lnTo>
                    <a:pt x="16635" y="1502"/>
                  </a:lnTo>
                  <a:lnTo>
                    <a:pt x="16284" y="1789"/>
                  </a:lnTo>
                  <a:lnTo>
                    <a:pt x="15964" y="2076"/>
                  </a:lnTo>
                  <a:lnTo>
                    <a:pt x="15613" y="2427"/>
                  </a:lnTo>
                  <a:lnTo>
                    <a:pt x="15262" y="2779"/>
                  </a:lnTo>
                  <a:lnTo>
                    <a:pt x="14911" y="3162"/>
                  </a:lnTo>
                  <a:lnTo>
                    <a:pt x="14560" y="3609"/>
                  </a:lnTo>
                  <a:lnTo>
                    <a:pt x="14560" y="3609"/>
                  </a:lnTo>
                  <a:lnTo>
                    <a:pt x="14113" y="4247"/>
                  </a:lnTo>
                  <a:lnTo>
                    <a:pt x="13602" y="5046"/>
                  </a:lnTo>
                  <a:lnTo>
                    <a:pt x="13123" y="5940"/>
                  </a:lnTo>
                  <a:lnTo>
                    <a:pt x="12612" y="6961"/>
                  </a:lnTo>
                  <a:lnTo>
                    <a:pt x="12101" y="8079"/>
                  </a:lnTo>
                  <a:lnTo>
                    <a:pt x="11558" y="9292"/>
                  </a:lnTo>
                  <a:lnTo>
                    <a:pt x="11047" y="10569"/>
                  </a:lnTo>
                  <a:lnTo>
                    <a:pt x="10505" y="11942"/>
                  </a:lnTo>
                  <a:lnTo>
                    <a:pt x="9962" y="13411"/>
                  </a:lnTo>
                  <a:lnTo>
                    <a:pt x="9419" y="14912"/>
                  </a:lnTo>
                  <a:lnTo>
                    <a:pt x="8333" y="18105"/>
                  </a:lnTo>
                  <a:lnTo>
                    <a:pt x="7248" y="21489"/>
                  </a:lnTo>
                  <a:lnTo>
                    <a:pt x="6194" y="24937"/>
                  </a:lnTo>
                  <a:lnTo>
                    <a:pt x="5172" y="28450"/>
                  </a:lnTo>
                  <a:lnTo>
                    <a:pt x="4215" y="31962"/>
                  </a:lnTo>
                  <a:lnTo>
                    <a:pt x="3289" y="35378"/>
                  </a:lnTo>
                  <a:lnTo>
                    <a:pt x="2427" y="38667"/>
                  </a:lnTo>
                  <a:lnTo>
                    <a:pt x="1660" y="41764"/>
                  </a:lnTo>
                  <a:lnTo>
                    <a:pt x="990" y="44606"/>
                  </a:lnTo>
                  <a:lnTo>
                    <a:pt x="447" y="47128"/>
                  </a:lnTo>
                  <a:lnTo>
                    <a:pt x="0" y="49267"/>
                  </a:lnTo>
                  <a:lnTo>
                    <a:pt x="27459" y="49267"/>
                  </a:lnTo>
                  <a:lnTo>
                    <a:pt x="27459" y="49267"/>
                  </a:lnTo>
                  <a:lnTo>
                    <a:pt x="27172" y="45691"/>
                  </a:lnTo>
                  <a:lnTo>
                    <a:pt x="26788" y="40902"/>
                  </a:lnTo>
                  <a:lnTo>
                    <a:pt x="26278" y="35346"/>
                  </a:lnTo>
                  <a:lnTo>
                    <a:pt x="25703" y="29344"/>
                  </a:lnTo>
                  <a:lnTo>
                    <a:pt x="25064" y="23309"/>
                  </a:lnTo>
                  <a:lnTo>
                    <a:pt x="24745" y="20372"/>
                  </a:lnTo>
                  <a:lnTo>
                    <a:pt x="24426" y="17594"/>
                  </a:lnTo>
                  <a:lnTo>
                    <a:pt x="24106" y="14976"/>
                  </a:lnTo>
                  <a:lnTo>
                    <a:pt x="23755" y="12549"/>
                  </a:lnTo>
                  <a:lnTo>
                    <a:pt x="23436" y="10410"/>
                  </a:lnTo>
                  <a:lnTo>
                    <a:pt x="23117" y="859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11"/>
            <p:cNvSpPr/>
            <p:nvPr/>
          </p:nvSpPr>
          <p:spPr>
            <a:xfrm>
              <a:off x="-2929525" y="2427425"/>
              <a:ext cx="27950" cy="24775"/>
            </a:xfrm>
            <a:custGeom>
              <a:avLst/>
              <a:gdLst/>
              <a:ahLst/>
              <a:cxnLst/>
              <a:rect l="l" t="t" r="r" b="b"/>
              <a:pathLst>
                <a:path w="1118" h="991" extrusionOk="0">
                  <a:moveTo>
                    <a:pt x="447" y="0"/>
                  </a:moveTo>
                  <a:lnTo>
                    <a:pt x="319" y="32"/>
                  </a:lnTo>
                  <a:lnTo>
                    <a:pt x="192" y="96"/>
                  </a:lnTo>
                  <a:lnTo>
                    <a:pt x="96" y="192"/>
                  </a:lnTo>
                  <a:lnTo>
                    <a:pt x="32" y="320"/>
                  </a:lnTo>
                  <a:lnTo>
                    <a:pt x="0" y="447"/>
                  </a:lnTo>
                  <a:lnTo>
                    <a:pt x="0" y="735"/>
                  </a:lnTo>
                  <a:lnTo>
                    <a:pt x="0" y="990"/>
                  </a:lnTo>
                  <a:lnTo>
                    <a:pt x="32" y="735"/>
                  </a:lnTo>
                  <a:lnTo>
                    <a:pt x="64" y="479"/>
                  </a:lnTo>
                  <a:lnTo>
                    <a:pt x="96" y="352"/>
                  </a:lnTo>
                  <a:lnTo>
                    <a:pt x="160" y="224"/>
                  </a:lnTo>
                  <a:lnTo>
                    <a:pt x="224" y="128"/>
                  </a:lnTo>
                  <a:lnTo>
                    <a:pt x="351" y="96"/>
                  </a:lnTo>
                  <a:lnTo>
                    <a:pt x="479" y="64"/>
                  </a:lnTo>
                  <a:lnTo>
                    <a:pt x="607" y="64"/>
                  </a:lnTo>
                  <a:lnTo>
                    <a:pt x="735" y="96"/>
                  </a:lnTo>
                  <a:lnTo>
                    <a:pt x="830" y="128"/>
                  </a:lnTo>
                  <a:lnTo>
                    <a:pt x="958" y="192"/>
                  </a:lnTo>
                  <a:lnTo>
                    <a:pt x="1054" y="288"/>
                  </a:lnTo>
                  <a:lnTo>
                    <a:pt x="1118" y="384"/>
                  </a:lnTo>
                  <a:lnTo>
                    <a:pt x="1054" y="256"/>
                  </a:lnTo>
                  <a:lnTo>
                    <a:pt x="990" y="160"/>
                  </a:lnTo>
                  <a:lnTo>
                    <a:pt x="862" y="64"/>
                  </a:lnTo>
                  <a:lnTo>
                    <a:pt x="735" y="32"/>
                  </a:lnTo>
                  <a:lnTo>
                    <a:pt x="607"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11"/>
            <p:cNvSpPr/>
            <p:nvPr/>
          </p:nvSpPr>
          <p:spPr>
            <a:xfrm>
              <a:off x="-2942300" y="2528800"/>
              <a:ext cx="29550" cy="25575"/>
            </a:xfrm>
            <a:custGeom>
              <a:avLst/>
              <a:gdLst/>
              <a:ahLst/>
              <a:cxnLst/>
              <a:rect l="l" t="t" r="r" b="b"/>
              <a:pathLst>
                <a:path w="1182" h="1023" extrusionOk="0">
                  <a:moveTo>
                    <a:pt x="479" y="0"/>
                  </a:moveTo>
                  <a:lnTo>
                    <a:pt x="352" y="32"/>
                  </a:lnTo>
                  <a:lnTo>
                    <a:pt x="224" y="96"/>
                  </a:lnTo>
                  <a:lnTo>
                    <a:pt x="128" y="224"/>
                  </a:lnTo>
                  <a:lnTo>
                    <a:pt x="64" y="352"/>
                  </a:lnTo>
                  <a:lnTo>
                    <a:pt x="32" y="479"/>
                  </a:lnTo>
                  <a:lnTo>
                    <a:pt x="0" y="735"/>
                  </a:lnTo>
                  <a:lnTo>
                    <a:pt x="32" y="1022"/>
                  </a:lnTo>
                  <a:lnTo>
                    <a:pt x="32" y="735"/>
                  </a:lnTo>
                  <a:lnTo>
                    <a:pt x="64" y="479"/>
                  </a:lnTo>
                  <a:lnTo>
                    <a:pt x="128" y="352"/>
                  </a:lnTo>
                  <a:lnTo>
                    <a:pt x="160" y="256"/>
                  </a:lnTo>
                  <a:lnTo>
                    <a:pt x="256" y="160"/>
                  </a:lnTo>
                  <a:lnTo>
                    <a:pt x="352" y="96"/>
                  </a:lnTo>
                  <a:lnTo>
                    <a:pt x="479" y="64"/>
                  </a:lnTo>
                  <a:lnTo>
                    <a:pt x="607" y="64"/>
                  </a:lnTo>
                  <a:lnTo>
                    <a:pt x="735" y="96"/>
                  </a:lnTo>
                  <a:lnTo>
                    <a:pt x="862" y="128"/>
                  </a:lnTo>
                  <a:lnTo>
                    <a:pt x="958" y="192"/>
                  </a:lnTo>
                  <a:lnTo>
                    <a:pt x="1054" y="288"/>
                  </a:lnTo>
                  <a:lnTo>
                    <a:pt x="1150" y="416"/>
                  </a:lnTo>
                  <a:lnTo>
                    <a:pt x="1182" y="511"/>
                  </a:lnTo>
                  <a:lnTo>
                    <a:pt x="1150" y="384"/>
                  </a:lnTo>
                  <a:lnTo>
                    <a:pt x="1086" y="288"/>
                  </a:lnTo>
                  <a:lnTo>
                    <a:pt x="990" y="160"/>
                  </a:lnTo>
                  <a:lnTo>
                    <a:pt x="894" y="96"/>
                  </a:lnTo>
                  <a:lnTo>
                    <a:pt x="767" y="32"/>
                  </a:lnTo>
                  <a:lnTo>
                    <a:pt x="607" y="32"/>
                  </a:lnTo>
                  <a:lnTo>
                    <a:pt x="479"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11"/>
            <p:cNvSpPr/>
            <p:nvPr/>
          </p:nvSpPr>
          <p:spPr>
            <a:xfrm>
              <a:off x="-2956675" y="2223875"/>
              <a:ext cx="29550" cy="24775"/>
            </a:xfrm>
            <a:custGeom>
              <a:avLst/>
              <a:gdLst/>
              <a:ahLst/>
              <a:cxnLst/>
              <a:rect l="l" t="t" r="r" b="b"/>
              <a:pathLst>
                <a:path w="1182" h="991" extrusionOk="0">
                  <a:moveTo>
                    <a:pt x="479" y="1"/>
                  </a:moveTo>
                  <a:lnTo>
                    <a:pt x="352" y="33"/>
                  </a:lnTo>
                  <a:lnTo>
                    <a:pt x="224" y="96"/>
                  </a:lnTo>
                  <a:lnTo>
                    <a:pt x="128" y="192"/>
                  </a:lnTo>
                  <a:lnTo>
                    <a:pt x="64" y="320"/>
                  </a:lnTo>
                  <a:lnTo>
                    <a:pt x="32" y="448"/>
                  </a:lnTo>
                  <a:lnTo>
                    <a:pt x="1" y="735"/>
                  </a:lnTo>
                  <a:lnTo>
                    <a:pt x="32" y="990"/>
                  </a:lnTo>
                  <a:lnTo>
                    <a:pt x="32" y="735"/>
                  </a:lnTo>
                  <a:lnTo>
                    <a:pt x="64" y="448"/>
                  </a:lnTo>
                  <a:lnTo>
                    <a:pt x="96" y="352"/>
                  </a:lnTo>
                  <a:lnTo>
                    <a:pt x="160" y="224"/>
                  </a:lnTo>
                  <a:lnTo>
                    <a:pt x="256" y="128"/>
                  </a:lnTo>
                  <a:lnTo>
                    <a:pt x="352" y="64"/>
                  </a:lnTo>
                  <a:lnTo>
                    <a:pt x="735" y="64"/>
                  </a:lnTo>
                  <a:lnTo>
                    <a:pt x="863" y="128"/>
                  </a:lnTo>
                  <a:lnTo>
                    <a:pt x="958" y="192"/>
                  </a:lnTo>
                  <a:lnTo>
                    <a:pt x="1054" y="256"/>
                  </a:lnTo>
                  <a:lnTo>
                    <a:pt x="1118" y="384"/>
                  </a:lnTo>
                  <a:lnTo>
                    <a:pt x="1182" y="511"/>
                  </a:lnTo>
                  <a:lnTo>
                    <a:pt x="1150" y="384"/>
                  </a:lnTo>
                  <a:lnTo>
                    <a:pt x="1086" y="256"/>
                  </a:lnTo>
                  <a:lnTo>
                    <a:pt x="990" y="160"/>
                  </a:lnTo>
                  <a:lnTo>
                    <a:pt x="863" y="64"/>
                  </a:lnTo>
                  <a:lnTo>
                    <a:pt x="735" y="33"/>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11"/>
            <p:cNvSpPr/>
            <p:nvPr/>
          </p:nvSpPr>
          <p:spPr>
            <a:xfrm>
              <a:off x="-2848925" y="1974025"/>
              <a:ext cx="29575" cy="24775"/>
            </a:xfrm>
            <a:custGeom>
              <a:avLst/>
              <a:gdLst/>
              <a:ahLst/>
              <a:cxnLst/>
              <a:rect l="l" t="t" r="r" b="b"/>
              <a:pathLst>
                <a:path w="1183" h="991" extrusionOk="0">
                  <a:moveTo>
                    <a:pt x="480" y="1"/>
                  </a:moveTo>
                  <a:lnTo>
                    <a:pt x="352" y="33"/>
                  </a:lnTo>
                  <a:lnTo>
                    <a:pt x="224" y="97"/>
                  </a:lnTo>
                  <a:lnTo>
                    <a:pt x="129" y="192"/>
                  </a:lnTo>
                  <a:lnTo>
                    <a:pt x="65" y="320"/>
                  </a:lnTo>
                  <a:lnTo>
                    <a:pt x="33" y="448"/>
                  </a:lnTo>
                  <a:lnTo>
                    <a:pt x="1" y="735"/>
                  </a:lnTo>
                  <a:lnTo>
                    <a:pt x="33" y="991"/>
                  </a:lnTo>
                  <a:lnTo>
                    <a:pt x="33" y="735"/>
                  </a:lnTo>
                  <a:lnTo>
                    <a:pt x="65" y="480"/>
                  </a:lnTo>
                  <a:lnTo>
                    <a:pt x="97" y="352"/>
                  </a:lnTo>
                  <a:lnTo>
                    <a:pt x="161" y="224"/>
                  </a:lnTo>
                  <a:lnTo>
                    <a:pt x="256" y="160"/>
                  </a:lnTo>
                  <a:lnTo>
                    <a:pt x="352" y="97"/>
                  </a:lnTo>
                  <a:lnTo>
                    <a:pt x="480" y="65"/>
                  </a:lnTo>
                  <a:lnTo>
                    <a:pt x="608" y="65"/>
                  </a:lnTo>
                  <a:lnTo>
                    <a:pt x="735" y="97"/>
                  </a:lnTo>
                  <a:lnTo>
                    <a:pt x="863" y="129"/>
                  </a:lnTo>
                  <a:lnTo>
                    <a:pt x="959" y="192"/>
                  </a:lnTo>
                  <a:lnTo>
                    <a:pt x="1055" y="288"/>
                  </a:lnTo>
                  <a:lnTo>
                    <a:pt x="1118" y="384"/>
                  </a:lnTo>
                  <a:lnTo>
                    <a:pt x="1182" y="512"/>
                  </a:lnTo>
                  <a:lnTo>
                    <a:pt x="1150" y="384"/>
                  </a:lnTo>
                  <a:lnTo>
                    <a:pt x="1087" y="256"/>
                  </a:lnTo>
                  <a:lnTo>
                    <a:pt x="991" y="160"/>
                  </a:lnTo>
                  <a:lnTo>
                    <a:pt x="863" y="97"/>
                  </a:lnTo>
                  <a:lnTo>
                    <a:pt x="735" y="33"/>
                  </a:lnTo>
                  <a:lnTo>
                    <a:pt x="608"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11"/>
            <p:cNvSpPr/>
            <p:nvPr/>
          </p:nvSpPr>
          <p:spPr>
            <a:xfrm>
              <a:off x="-2758725" y="2091375"/>
              <a:ext cx="29575" cy="24775"/>
            </a:xfrm>
            <a:custGeom>
              <a:avLst/>
              <a:gdLst/>
              <a:ahLst/>
              <a:cxnLst/>
              <a:rect l="l" t="t" r="r" b="b"/>
              <a:pathLst>
                <a:path w="1183" h="991" extrusionOk="0">
                  <a:moveTo>
                    <a:pt x="352" y="0"/>
                  </a:moveTo>
                  <a:lnTo>
                    <a:pt x="224" y="64"/>
                  </a:lnTo>
                  <a:lnTo>
                    <a:pt x="129" y="192"/>
                  </a:lnTo>
                  <a:lnTo>
                    <a:pt x="65" y="320"/>
                  </a:lnTo>
                  <a:lnTo>
                    <a:pt x="33" y="447"/>
                  </a:lnTo>
                  <a:lnTo>
                    <a:pt x="1" y="703"/>
                  </a:lnTo>
                  <a:lnTo>
                    <a:pt x="33" y="990"/>
                  </a:lnTo>
                  <a:lnTo>
                    <a:pt x="33" y="703"/>
                  </a:lnTo>
                  <a:lnTo>
                    <a:pt x="65" y="447"/>
                  </a:lnTo>
                  <a:lnTo>
                    <a:pt x="129" y="320"/>
                  </a:lnTo>
                  <a:lnTo>
                    <a:pt x="161" y="224"/>
                  </a:lnTo>
                  <a:lnTo>
                    <a:pt x="256" y="128"/>
                  </a:lnTo>
                  <a:lnTo>
                    <a:pt x="352" y="64"/>
                  </a:lnTo>
                  <a:lnTo>
                    <a:pt x="480" y="32"/>
                  </a:lnTo>
                  <a:lnTo>
                    <a:pt x="608" y="32"/>
                  </a:lnTo>
                  <a:lnTo>
                    <a:pt x="735" y="64"/>
                  </a:lnTo>
                  <a:lnTo>
                    <a:pt x="863" y="96"/>
                  </a:lnTo>
                  <a:lnTo>
                    <a:pt x="959" y="160"/>
                  </a:lnTo>
                  <a:lnTo>
                    <a:pt x="1055" y="256"/>
                  </a:lnTo>
                  <a:lnTo>
                    <a:pt x="1118" y="384"/>
                  </a:lnTo>
                  <a:lnTo>
                    <a:pt x="1182" y="511"/>
                  </a:lnTo>
                  <a:lnTo>
                    <a:pt x="1150" y="352"/>
                  </a:lnTo>
                  <a:lnTo>
                    <a:pt x="1087" y="256"/>
                  </a:lnTo>
                  <a:lnTo>
                    <a:pt x="991" y="128"/>
                  </a:lnTo>
                  <a:lnTo>
                    <a:pt x="895" y="64"/>
                  </a:lnTo>
                  <a:lnTo>
                    <a:pt x="767"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11"/>
            <p:cNvSpPr/>
            <p:nvPr/>
          </p:nvSpPr>
          <p:spPr>
            <a:xfrm>
              <a:off x="-2877650" y="2140075"/>
              <a:ext cx="28750" cy="24750"/>
            </a:xfrm>
            <a:custGeom>
              <a:avLst/>
              <a:gdLst/>
              <a:ahLst/>
              <a:cxnLst/>
              <a:rect l="l" t="t" r="r" b="b"/>
              <a:pathLst>
                <a:path w="1150" h="990" extrusionOk="0">
                  <a:moveTo>
                    <a:pt x="320" y="0"/>
                  </a:moveTo>
                  <a:lnTo>
                    <a:pt x="192" y="64"/>
                  </a:lnTo>
                  <a:lnTo>
                    <a:pt x="96" y="192"/>
                  </a:lnTo>
                  <a:lnTo>
                    <a:pt x="32" y="319"/>
                  </a:lnTo>
                  <a:lnTo>
                    <a:pt x="1" y="447"/>
                  </a:lnTo>
                  <a:lnTo>
                    <a:pt x="1" y="702"/>
                  </a:lnTo>
                  <a:lnTo>
                    <a:pt x="32" y="990"/>
                  </a:lnTo>
                  <a:lnTo>
                    <a:pt x="32" y="702"/>
                  </a:lnTo>
                  <a:lnTo>
                    <a:pt x="64" y="447"/>
                  </a:lnTo>
                  <a:lnTo>
                    <a:pt x="96" y="319"/>
                  </a:lnTo>
                  <a:lnTo>
                    <a:pt x="160" y="224"/>
                  </a:lnTo>
                  <a:lnTo>
                    <a:pt x="224" y="128"/>
                  </a:lnTo>
                  <a:lnTo>
                    <a:pt x="352" y="64"/>
                  </a:lnTo>
                  <a:lnTo>
                    <a:pt x="479" y="32"/>
                  </a:lnTo>
                  <a:lnTo>
                    <a:pt x="607" y="32"/>
                  </a:lnTo>
                  <a:lnTo>
                    <a:pt x="735" y="64"/>
                  </a:lnTo>
                  <a:lnTo>
                    <a:pt x="831" y="96"/>
                  </a:lnTo>
                  <a:lnTo>
                    <a:pt x="958" y="160"/>
                  </a:lnTo>
                  <a:lnTo>
                    <a:pt x="1054" y="255"/>
                  </a:lnTo>
                  <a:lnTo>
                    <a:pt x="1118" y="383"/>
                  </a:lnTo>
                  <a:lnTo>
                    <a:pt x="1150" y="511"/>
                  </a:lnTo>
                  <a:lnTo>
                    <a:pt x="1118" y="351"/>
                  </a:lnTo>
                  <a:lnTo>
                    <a:pt x="1086" y="255"/>
                  </a:lnTo>
                  <a:lnTo>
                    <a:pt x="990" y="128"/>
                  </a:lnTo>
                  <a:lnTo>
                    <a:pt x="863" y="64"/>
                  </a:lnTo>
                  <a:lnTo>
                    <a:pt x="735"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11"/>
            <p:cNvSpPr/>
            <p:nvPr/>
          </p:nvSpPr>
          <p:spPr>
            <a:xfrm>
              <a:off x="-2971050" y="2043475"/>
              <a:ext cx="29575" cy="24775"/>
            </a:xfrm>
            <a:custGeom>
              <a:avLst/>
              <a:gdLst/>
              <a:ahLst/>
              <a:cxnLst/>
              <a:rect l="l" t="t" r="r" b="b"/>
              <a:pathLst>
                <a:path w="1183" h="991" extrusionOk="0">
                  <a:moveTo>
                    <a:pt x="480" y="1"/>
                  </a:moveTo>
                  <a:lnTo>
                    <a:pt x="320" y="33"/>
                  </a:lnTo>
                  <a:lnTo>
                    <a:pt x="192" y="96"/>
                  </a:lnTo>
                  <a:lnTo>
                    <a:pt x="129" y="192"/>
                  </a:lnTo>
                  <a:lnTo>
                    <a:pt x="65" y="320"/>
                  </a:lnTo>
                  <a:lnTo>
                    <a:pt x="33" y="448"/>
                  </a:lnTo>
                  <a:lnTo>
                    <a:pt x="1" y="703"/>
                  </a:lnTo>
                  <a:lnTo>
                    <a:pt x="33" y="990"/>
                  </a:lnTo>
                  <a:lnTo>
                    <a:pt x="33" y="703"/>
                  </a:lnTo>
                  <a:lnTo>
                    <a:pt x="65" y="448"/>
                  </a:lnTo>
                  <a:lnTo>
                    <a:pt x="97" y="352"/>
                  </a:lnTo>
                  <a:lnTo>
                    <a:pt x="160" y="224"/>
                  </a:lnTo>
                  <a:lnTo>
                    <a:pt x="256" y="128"/>
                  </a:lnTo>
                  <a:lnTo>
                    <a:pt x="352" y="64"/>
                  </a:lnTo>
                  <a:lnTo>
                    <a:pt x="735" y="64"/>
                  </a:lnTo>
                  <a:lnTo>
                    <a:pt x="863" y="128"/>
                  </a:lnTo>
                  <a:lnTo>
                    <a:pt x="959" y="192"/>
                  </a:lnTo>
                  <a:lnTo>
                    <a:pt x="1054" y="256"/>
                  </a:lnTo>
                  <a:lnTo>
                    <a:pt x="1118" y="384"/>
                  </a:lnTo>
                  <a:lnTo>
                    <a:pt x="1182" y="511"/>
                  </a:lnTo>
                  <a:lnTo>
                    <a:pt x="1150" y="384"/>
                  </a:lnTo>
                  <a:lnTo>
                    <a:pt x="1086" y="256"/>
                  </a:lnTo>
                  <a:lnTo>
                    <a:pt x="991" y="160"/>
                  </a:lnTo>
                  <a:lnTo>
                    <a:pt x="863" y="64"/>
                  </a:lnTo>
                  <a:lnTo>
                    <a:pt x="735" y="33"/>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11"/>
            <p:cNvSpPr/>
            <p:nvPr/>
          </p:nvSpPr>
          <p:spPr>
            <a:xfrm>
              <a:off x="-2915175" y="1752125"/>
              <a:ext cx="29575" cy="25575"/>
            </a:xfrm>
            <a:custGeom>
              <a:avLst/>
              <a:gdLst/>
              <a:ahLst/>
              <a:cxnLst/>
              <a:rect l="l" t="t" r="r" b="b"/>
              <a:pathLst>
                <a:path w="1183" h="1023" extrusionOk="0">
                  <a:moveTo>
                    <a:pt x="480" y="1"/>
                  </a:moveTo>
                  <a:lnTo>
                    <a:pt x="320" y="32"/>
                  </a:lnTo>
                  <a:lnTo>
                    <a:pt x="192" y="96"/>
                  </a:lnTo>
                  <a:lnTo>
                    <a:pt x="97" y="224"/>
                  </a:lnTo>
                  <a:lnTo>
                    <a:pt x="65" y="352"/>
                  </a:lnTo>
                  <a:lnTo>
                    <a:pt x="1" y="479"/>
                  </a:lnTo>
                  <a:lnTo>
                    <a:pt x="1" y="735"/>
                  </a:lnTo>
                  <a:lnTo>
                    <a:pt x="33" y="1022"/>
                  </a:lnTo>
                  <a:lnTo>
                    <a:pt x="33" y="735"/>
                  </a:lnTo>
                  <a:lnTo>
                    <a:pt x="65" y="479"/>
                  </a:lnTo>
                  <a:lnTo>
                    <a:pt x="97" y="352"/>
                  </a:lnTo>
                  <a:lnTo>
                    <a:pt x="161" y="256"/>
                  </a:lnTo>
                  <a:lnTo>
                    <a:pt x="256" y="160"/>
                  </a:lnTo>
                  <a:lnTo>
                    <a:pt x="352" y="96"/>
                  </a:lnTo>
                  <a:lnTo>
                    <a:pt x="480" y="64"/>
                  </a:lnTo>
                  <a:lnTo>
                    <a:pt x="608" y="64"/>
                  </a:lnTo>
                  <a:lnTo>
                    <a:pt x="735" y="96"/>
                  </a:lnTo>
                  <a:lnTo>
                    <a:pt x="863" y="128"/>
                  </a:lnTo>
                  <a:lnTo>
                    <a:pt x="959" y="192"/>
                  </a:lnTo>
                  <a:lnTo>
                    <a:pt x="1055" y="288"/>
                  </a:lnTo>
                  <a:lnTo>
                    <a:pt x="1118" y="416"/>
                  </a:lnTo>
                  <a:lnTo>
                    <a:pt x="1182" y="511"/>
                  </a:lnTo>
                  <a:lnTo>
                    <a:pt x="1150" y="384"/>
                  </a:lnTo>
                  <a:lnTo>
                    <a:pt x="1086" y="288"/>
                  </a:lnTo>
                  <a:lnTo>
                    <a:pt x="991" y="160"/>
                  </a:lnTo>
                  <a:lnTo>
                    <a:pt x="863" y="96"/>
                  </a:lnTo>
                  <a:lnTo>
                    <a:pt x="735" y="32"/>
                  </a:lnTo>
                  <a:lnTo>
                    <a:pt x="608" y="32"/>
                  </a:lnTo>
                  <a:lnTo>
                    <a:pt x="480"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11"/>
            <p:cNvSpPr/>
            <p:nvPr/>
          </p:nvSpPr>
          <p:spPr>
            <a:xfrm>
              <a:off x="-2868875" y="1614825"/>
              <a:ext cx="28775" cy="24775"/>
            </a:xfrm>
            <a:custGeom>
              <a:avLst/>
              <a:gdLst/>
              <a:ahLst/>
              <a:cxnLst/>
              <a:rect l="l" t="t" r="r" b="b"/>
              <a:pathLst>
                <a:path w="1151" h="991" extrusionOk="0">
                  <a:moveTo>
                    <a:pt x="352" y="1"/>
                  </a:moveTo>
                  <a:lnTo>
                    <a:pt x="224" y="97"/>
                  </a:lnTo>
                  <a:lnTo>
                    <a:pt x="128" y="192"/>
                  </a:lnTo>
                  <a:lnTo>
                    <a:pt x="65" y="320"/>
                  </a:lnTo>
                  <a:lnTo>
                    <a:pt x="33" y="448"/>
                  </a:lnTo>
                  <a:lnTo>
                    <a:pt x="1" y="703"/>
                  </a:lnTo>
                  <a:lnTo>
                    <a:pt x="33" y="991"/>
                  </a:lnTo>
                  <a:lnTo>
                    <a:pt x="33" y="703"/>
                  </a:lnTo>
                  <a:lnTo>
                    <a:pt x="65" y="448"/>
                  </a:lnTo>
                  <a:lnTo>
                    <a:pt x="128" y="320"/>
                  </a:lnTo>
                  <a:lnTo>
                    <a:pt x="160" y="224"/>
                  </a:lnTo>
                  <a:lnTo>
                    <a:pt x="256" y="128"/>
                  </a:lnTo>
                  <a:lnTo>
                    <a:pt x="352" y="65"/>
                  </a:lnTo>
                  <a:lnTo>
                    <a:pt x="735" y="65"/>
                  </a:lnTo>
                  <a:lnTo>
                    <a:pt x="863" y="97"/>
                  </a:lnTo>
                  <a:lnTo>
                    <a:pt x="959" y="192"/>
                  </a:lnTo>
                  <a:lnTo>
                    <a:pt x="1054" y="256"/>
                  </a:lnTo>
                  <a:lnTo>
                    <a:pt x="1150" y="384"/>
                  </a:lnTo>
                  <a:lnTo>
                    <a:pt x="1086" y="256"/>
                  </a:lnTo>
                  <a:lnTo>
                    <a:pt x="991" y="160"/>
                  </a:lnTo>
                  <a:lnTo>
                    <a:pt x="895" y="65"/>
                  </a:lnTo>
                  <a:lnTo>
                    <a:pt x="767" y="33"/>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11"/>
            <p:cNvSpPr/>
            <p:nvPr/>
          </p:nvSpPr>
          <p:spPr>
            <a:xfrm>
              <a:off x="-3040475" y="2112925"/>
              <a:ext cx="28750" cy="24775"/>
            </a:xfrm>
            <a:custGeom>
              <a:avLst/>
              <a:gdLst/>
              <a:ahLst/>
              <a:cxnLst/>
              <a:rect l="l" t="t" r="r" b="b"/>
              <a:pathLst>
                <a:path w="1150" h="991" extrusionOk="0">
                  <a:moveTo>
                    <a:pt x="479" y="0"/>
                  </a:moveTo>
                  <a:lnTo>
                    <a:pt x="351" y="32"/>
                  </a:lnTo>
                  <a:lnTo>
                    <a:pt x="224" y="96"/>
                  </a:lnTo>
                  <a:lnTo>
                    <a:pt x="128" y="224"/>
                  </a:lnTo>
                  <a:lnTo>
                    <a:pt x="64" y="352"/>
                  </a:lnTo>
                  <a:lnTo>
                    <a:pt x="32" y="479"/>
                  </a:lnTo>
                  <a:lnTo>
                    <a:pt x="0" y="735"/>
                  </a:lnTo>
                  <a:lnTo>
                    <a:pt x="32" y="990"/>
                  </a:lnTo>
                  <a:lnTo>
                    <a:pt x="32" y="735"/>
                  </a:lnTo>
                  <a:lnTo>
                    <a:pt x="96" y="479"/>
                  </a:lnTo>
                  <a:lnTo>
                    <a:pt x="128" y="352"/>
                  </a:lnTo>
                  <a:lnTo>
                    <a:pt x="192" y="256"/>
                  </a:lnTo>
                  <a:lnTo>
                    <a:pt x="255" y="160"/>
                  </a:lnTo>
                  <a:lnTo>
                    <a:pt x="383" y="96"/>
                  </a:lnTo>
                  <a:lnTo>
                    <a:pt x="479" y="64"/>
                  </a:lnTo>
                  <a:lnTo>
                    <a:pt x="607" y="64"/>
                  </a:lnTo>
                  <a:lnTo>
                    <a:pt x="734" y="96"/>
                  </a:lnTo>
                  <a:lnTo>
                    <a:pt x="862" y="128"/>
                  </a:lnTo>
                  <a:lnTo>
                    <a:pt x="990" y="192"/>
                  </a:lnTo>
                  <a:lnTo>
                    <a:pt x="1054" y="288"/>
                  </a:lnTo>
                  <a:lnTo>
                    <a:pt x="1149" y="384"/>
                  </a:lnTo>
                  <a:lnTo>
                    <a:pt x="1086" y="256"/>
                  </a:lnTo>
                  <a:lnTo>
                    <a:pt x="990" y="160"/>
                  </a:lnTo>
                  <a:lnTo>
                    <a:pt x="894" y="96"/>
                  </a:lnTo>
                  <a:lnTo>
                    <a:pt x="766" y="32"/>
                  </a:lnTo>
                  <a:lnTo>
                    <a:pt x="639"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11"/>
            <p:cNvSpPr/>
            <p:nvPr/>
          </p:nvSpPr>
          <p:spPr>
            <a:xfrm>
              <a:off x="-2818575" y="1827150"/>
              <a:ext cx="27950" cy="24775"/>
            </a:xfrm>
            <a:custGeom>
              <a:avLst/>
              <a:gdLst/>
              <a:ahLst/>
              <a:cxnLst/>
              <a:rect l="l" t="t" r="r" b="b"/>
              <a:pathLst>
                <a:path w="1118" h="991" extrusionOk="0">
                  <a:moveTo>
                    <a:pt x="447" y="1"/>
                  </a:moveTo>
                  <a:lnTo>
                    <a:pt x="320" y="33"/>
                  </a:lnTo>
                  <a:lnTo>
                    <a:pt x="192" y="97"/>
                  </a:lnTo>
                  <a:lnTo>
                    <a:pt x="96" y="192"/>
                  </a:lnTo>
                  <a:lnTo>
                    <a:pt x="32" y="320"/>
                  </a:lnTo>
                  <a:lnTo>
                    <a:pt x="0" y="448"/>
                  </a:lnTo>
                  <a:lnTo>
                    <a:pt x="0" y="735"/>
                  </a:lnTo>
                  <a:lnTo>
                    <a:pt x="0" y="991"/>
                  </a:lnTo>
                  <a:lnTo>
                    <a:pt x="32" y="735"/>
                  </a:lnTo>
                  <a:lnTo>
                    <a:pt x="64" y="480"/>
                  </a:lnTo>
                  <a:lnTo>
                    <a:pt x="96" y="352"/>
                  </a:lnTo>
                  <a:lnTo>
                    <a:pt x="160" y="224"/>
                  </a:lnTo>
                  <a:lnTo>
                    <a:pt x="224" y="129"/>
                  </a:lnTo>
                  <a:lnTo>
                    <a:pt x="351" y="97"/>
                  </a:lnTo>
                  <a:lnTo>
                    <a:pt x="479" y="65"/>
                  </a:lnTo>
                  <a:lnTo>
                    <a:pt x="607" y="65"/>
                  </a:lnTo>
                  <a:lnTo>
                    <a:pt x="735" y="97"/>
                  </a:lnTo>
                  <a:lnTo>
                    <a:pt x="830" y="129"/>
                  </a:lnTo>
                  <a:lnTo>
                    <a:pt x="958" y="192"/>
                  </a:lnTo>
                  <a:lnTo>
                    <a:pt x="1054" y="288"/>
                  </a:lnTo>
                  <a:lnTo>
                    <a:pt x="1118" y="384"/>
                  </a:lnTo>
                  <a:lnTo>
                    <a:pt x="1054" y="256"/>
                  </a:lnTo>
                  <a:lnTo>
                    <a:pt x="990" y="161"/>
                  </a:lnTo>
                  <a:lnTo>
                    <a:pt x="862" y="65"/>
                  </a:lnTo>
                  <a:lnTo>
                    <a:pt x="735" y="33"/>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11"/>
            <p:cNvSpPr/>
            <p:nvPr/>
          </p:nvSpPr>
          <p:spPr>
            <a:xfrm>
              <a:off x="-2690075" y="1962050"/>
              <a:ext cx="27975" cy="24775"/>
            </a:xfrm>
            <a:custGeom>
              <a:avLst/>
              <a:gdLst/>
              <a:ahLst/>
              <a:cxnLst/>
              <a:rect l="l" t="t" r="r" b="b"/>
              <a:pathLst>
                <a:path w="1119" h="991" extrusionOk="0">
                  <a:moveTo>
                    <a:pt x="448" y="1"/>
                  </a:moveTo>
                  <a:lnTo>
                    <a:pt x="320" y="33"/>
                  </a:lnTo>
                  <a:lnTo>
                    <a:pt x="192" y="97"/>
                  </a:lnTo>
                  <a:lnTo>
                    <a:pt x="97" y="192"/>
                  </a:lnTo>
                  <a:lnTo>
                    <a:pt x="33" y="320"/>
                  </a:lnTo>
                  <a:lnTo>
                    <a:pt x="1" y="448"/>
                  </a:lnTo>
                  <a:lnTo>
                    <a:pt x="1" y="735"/>
                  </a:lnTo>
                  <a:lnTo>
                    <a:pt x="1" y="991"/>
                  </a:lnTo>
                  <a:lnTo>
                    <a:pt x="33" y="735"/>
                  </a:lnTo>
                  <a:lnTo>
                    <a:pt x="65" y="480"/>
                  </a:lnTo>
                  <a:lnTo>
                    <a:pt x="97" y="352"/>
                  </a:lnTo>
                  <a:lnTo>
                    <a:pt x="160" y="224"/>
                  </a:lnTo>
                  <a:lnTo>
                    <a:pt x="224" y="129"/>
                  </a:lnTo>
                  <a:lnTo>
                    <a:pt x="352" y="97"/>
                  </a:lnTo>
                  <a:lnTo>
                    <a:pt x="480" y="65"/>
                  </a:lnTo>
                  <a:lnTo>
                    <a:pt x="607" y="65"/>
                  </a:lnTo>
                  <a:lnTo>
                    <a:pt x="735" y="97"/>
                  </a:lnTo>
                  <a:lnTo>
                    <a:pt x="831" y="129"/>
                  </a:lnTo>
                  <a:lnTo>
                    <a:pt x="959" y="192"/>
                  </a:lnTo>
                  <a:lnTo>
                    <a:pt x="1054" y="288"/>
                  </a:lnTo>
                  <a:lnTo>
                    <a:pt x="1118" y="384"/>
                  </a:lnTo>
                  <a:lnTo>
                    <a:pt x="1054" y="256"/>
                  </a:lnTo>
                  <a:lnTo>
                    <a:pt x="991" y="161"/>
                  </a:lnTo>
                  <a:lnTo>
                    <a:pt x="863" y="65"/>
                  </a:lnTo>
                  <a:lnTo>
                    <a:pt x="735" y="33"/>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11"/>
            <p:cNvSpPr/>
            <p:nvPr/>
          </p:nvSpPr>
          <p:spPr>
            <a:xfrm>
              <a:off x="-2744350" y="1740150"/>
              <a:ext cx="28775" cy="24775"/>
            </a:xfrm>
            <a:custGeom>
              <a:avLst/>
              <a:gdLst/>
              <a:ahLst/>
              <a:cxnLst/>
              <a:rect l="l" t="t" r="r" b="b"/>
              <a:pathLst>
                <a:path w="1151" h="991" extrusionOk="0">
                  <a:moveTo>
                    <a:pt x="480" y="1"/>
                  </a:moveTo>
                  <a:lnTo>
                    <a:pt x="352" y="33"/>
                  </a:lnTo>
                  <a:lnTo>
                    <a:pt x="224" y="96"/>
                  </a:lnTo>
                  <a:lnTo>
                    <a:pt x="128" y="224"/>
                  </a:lnTo>
                  <a:lnTo>
                    <a:pt x="65" y="352"/>
                  </a:lnTo>
                  <a:lnTo>
                    <a:pt x="33" y="480"/>
                  </a:lnTo>
                  <a:lnTo>
                    <a:pt x="1" y="735"/>
                  </a:lnTo>
                  <a:lnTo>
                    <a:pt x="33" y="990"/>
                  </a:lnTo>
                  <a:lnTo>
                    <a:pt x="33" y="735"/>
                  </a:lnTo>
                  <a:lnTo>
                    <a:pt x="65" y="480"/>
                  </a:lnTo>
                  <a:lnTo>
                    <a:pt x="128" y="352"/>
                  </a:lnTo>
                  <a:lnTo>
                    <a:pt x="192" y="256"/>
                  </a:lnTo>
                  <a:lnTo>
                    <a:pt x="256" y="160"/>
                  </a:lnTo>
                  <a:lnTo>
                    <a:pt x="384" y="96"/>
                  </a:lnTo>
                  <a:lnTo>
                    <a:pt x="480" y="64"/>
                  </a:lnTo>
                  <a:lnTo>
                    <a:pt x="607" y="64"/>
                  </a:lnTo>
                  <a:lnTo>
                    <a:pt x="735" y="96"/>
                  </a:lnTo>
                  <a:lnTo>
                    <a:pt x="863" y="128"/>
                  </a:lnTo>
                  <a:lnTo>
                    <a:pt x="990" y="192"/>
                  </a:lnTo>
                  <a:lnTo>
                    <a:pt x="1054" y="288"/>
                  </a:lnTo>
                  <a:lnTo>
                    <a:pt x="1150" y="384"/>
                  </a:lnTo>
                  <a:lnTo>
                    <a:pt x="1086" y="256"/>
                  </a:lnTo>
                  <a:lnTo>
                    <a:pt x="990" y="160"/>
                  </a:lnTo>
                  <a:lnTo>
                    <a:pt x="895" y="96"/>
                  </a:lnTo>
                  <a:lnTo>
                    <a:pt x="767" y="33"/>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11"/>
            <p:cNvSpPr/>
            <p:nvPr/>
          </p:nvSpPr>
          <p:spPr>
            <a:xfrm>
              <a:off x="-2773075" y="1590075"/>
              <a:ext cx="29550" cy="24775"/>
            </a:xfrm>
            <a:custGeom>
              <a:avLst/>
              <a:gdLst/>
              <a:ahLst/>
              <a:cxnLst/>
              <a:rect l="l" t="t" r="r" b="b"/>
              <a:pathLst>
                <a:path w="1182" h="991" extrusionOk="0">
                  <a:moveTo>
                    <a:pt x="479" y="1"/>
                  </a:moveTo>
                  <a:lnTo>
                    <a:pt x="351" y="33"/>
                  </a:lnTo>
                  <a:lnTo>
                    <a:pt x="224" y="97"/>
                  </a:lnTo>
                  <a:lnTo>
                    <a:pt x="128" y="224"/>
                  </a:lnTo>
                  <a:lnTo>
                    <a:pt x="64" y="352"/>
                  </a:lnTo>
                  <a:lnTo>
                    <a:pt x="32" y="480"/>
                  </a:lnTo>
                  <a:lnTo>
                    <a:pt x="0" y="735"/>
                  </a:lnTo>
                  <a:lnTo>
                    <a:pt x="32" y="991"/>
                  </a:lnTo>
                  <a:lnTo>
                    <a:pt x="32" y="735"/>
                  </a:lnTo>
                  <a:lnTo>
                    <a:pt x="64" y="480"/>
                  </a:lnTo>
                  <a:lnTo>
                    <a:pt x="96" y="352"/>
                  </a:lnTo>
                  <a:lnTo>
                    <a:pt x="160" y="256"/>
                  </a:lnTo>
                  <a:lnTo>
                    <a:pt x="256" y="161"/>
                  </a:lnTo>
                  <a:lnTo>
                    <a:pt x="351" y="97"/>
                  </a:lnTo>
                  <a:lnTo>
                    <a:pt x="479" y="65"/>
                  </a:lnTo>
                  <a:lnTo>
                    <a:pt x="607" y="65"/>
                  </a:lnTo>
                  <a:lnTo>
                    <a:pt x="735" y="97"/>
                  </a:lnTo>
                  <a:lnTo>
                    <a:pt x="862" y="129"/>
                  </a:lnTo>
                  <a:lnTo>
                    <a:pt x="958" y="193"/>
                  </a:lnTo>
                  <a:lnTo>
                    <a:pt x="1054" y="288"/>
                  </a:lnTo>
                  <a:lnTo>
                    <a:pt x="1118" y="384"/>
                  </a:lnTo>
                  <a:lnTo>
                    <a:pt x="1182" y="512"/>
                  </a:lnTo>
                  <a:lnTo>
                    <a:pt x="1150" y="384"/>
                  </a:lnTo>
                  <a:lnTo>
                    <a:pt x="1086" y="288"/>
                  </a:lnTo>
                  <a:lnTo>
                    <a:pt x="990" y="161"/>
                  </a:lnTo>
                  <a:lnTo>
                    <a:pt x="862" y="97"/>
                  </a:lnTo>
                  <a:lnTo>
                    <a:pt x="735" y="33"/>
                  </a:lnTo>
                  <a:lnTo>
                    <a:pt x="607" y="33"/>
                  </a:lnTo>
                  <a:lnTo>
                    <a:pt x="479"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11"/>
            <p:cNvSpPr/>
            <p:nvPr/>
          </p:nvSpPr>
          <p:spPr>
            <a:xfrm>
              <a:off x="-2985400" y="1902200"/>
              <a:ext cx="28750" cy="24750"/>
            </a:xfrm>
            <a:custGeom>
              <a:avLst/>
              <a:gdLst/>
              <a:ahLst/>
              <a:cxnLst/>
              <a:rect l="l" t="t" r="r" b="b"/>
              <a:pathLst>
                <a:path w="1150" h="990" extrusionOk="0">
                  <a:moveTo>
                    <a:pt x="479" y="0"/>
                  </a:moveTo>
                  <a:lnTo>
                    <a:pt x="319" y="32"/>
                  </a:lnTo>
                  <a:lnTo>
                    <a:pt x="192" y="96"/>
                  </a:lnTo>
                  <a:lnTo>
                    <a:pt x="96" y="192"/>
                  </a:lnTo>
                  <a:lnTo>
                    <a:pt x="32" y="319"/>
                  </a:lnTo>
                  <a:lnTo>
                    <a:pt x="0" y="447"/>
                  </a:lnTo>
                  <a:lnTo>
                    <a:pt x="0" y="735"/>
                  </a:lnTo>
                  <a:lnTo>
                    <a:pt x="32" y="990"/>
                  </a:lnTo>
                  <a:lnTo>
                    <a:pt x="32" y="735"/>
                  </a:lnTo>
                  <a:lnTo>
                    <a:pt x="64" y="479"/>
                  </a:lnTo>
                  <a:lnTo>
                    <a:pt x="96" y="351"/>
                  </a:lnTo>
                  <a:lnTo>
                    <a:pt x="160" y="224"/>
                  </a:lnTo>
                  <a:lnTo>
                    <a:pt x="256" y="128"/>
                  </a:lnTo>
                  <a:lnTo>
                    <a:pt x="351" y="96"/>
                  </a:lnTo>
                  <a:lnTo>
                    <a:pt x="479" y="64"/>
                  </a:lnTo>
                  <a:lnTo>
                    <a:pt x="607" y="64"/>
                  </a:lnTo>
                  <a:lnTo>
                    <a:pt x="734" y="96"/>
                  </a:lnTo>
                  <a:lnTo>
                    <a:pt x="830" y="128"/>
                  </a:lnTo>
                  <a:lnTo>
                    <a:pt x="958" y="192"/>
                  </a:lnTo>
                  <a:lnTo>
                    <a:pt x="1054" y="288"/>
                  </a:lnTo>
                  <a:lnTo>
                    <a:pt x="1118" y="383"/>
                  </a:lnTo>
                  <a:lnTo>
                    <a:pt x="1150" y="511"/>
                  </a:lnTo>
                  <a:lnTo>
                    <a:pt x="1150" y="383"/>
                  </a:lnTo>
                  <a:lnTo>
                    <a:pt x="1086" y="256"/>
                  </a:lnTo>
                  <a:lnTo>
                    <a:pt x="990" y="160"/>
                  </a:lnTo>
                  <a:lnTo>
                    <a:pt x="862" y="64"/>
                  </a:lnTo>
                  <a:lnTo>
                    <a:pt x="734" y="32"/>
                  </a:lnTo>
                  <a:lnTo>
                    <a:pt x="607"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11"/>
            <p:cNvSpPr/>
            <p:nvPr/>
          </p:nvSpPr>
          <p:spPr>
            <a:xfrm>
              <a:off x="-3070025" y="2235850"/>
              <a:ext cx="29575" cy="24775"/>
            </a:xfrm>
            <a:custGeom>
              <a:avLst/>
              <a:gdLst/>
              <a:ahLst/>
              <a:cxnLst/>
              <a:rect l="l" t="t" r="r" b="b"/>
              <a:pathLst>
                <a:path w="1183" h="991" extrusionOk="0">
                  <a:moveTo>
                    <a:pt x="480" y="1"/>
                  </a:moveTo>
                  <a:lnTo>
                    <a:pt x="320" y="32"/>
                  </a:lnTo>
                  <a:lnTo>
                    <a:pt x="192" y="96"/>
                  </a:lnTo>
                  <a:lnTo>
                    <a:pt x="128" y="192"/>
                  </a:lnTo>
                  <a:lnTo>
                    <a:pt x="65" y="320"/>
                  </a:lnTo>
                  <a:lnTo>
                    <a:pt x="33" y="448"/>
                  </a:lnTo>
                  <a:lnTo>
                    <a:pt x="1" y="735"/>
                  </a:lnTo>
                  <a:lnTo>
                    <a:pt x="33" y="990"/>
                  </a:lnTo>
                  <a:lnTo>
                    <a:pt x="33" y="735"/>
                  </a:lnTo>
                  <a:lnTo>
                    <a:pt x="65" y="479"/>
                  </a:lnTo>
                  <a:lnTo>
                    <a:pt x="96" y="352"/>
                  </a:lnTo>
                  <a:lnTo>
                    <a:pt x="160" y="224"/>
                  </a:lnTo>
                  <a:lnTo>
                    <a:pt x="256" y="128"/>
                  </a:lnTo>
                  <a:lnTo>
                    <a:pt x="352" y="96"/>
                  </a:lnTo>
                  <a:lnTo>
                    <a:pt x="480" y="64"/>
                  </a:lnTo>
                  <a:lnTo>
                    <a:pt x="735" y="64"/>
                  </a:lnTo>
                  <a:lnTo>
                    <a:pt x="863" y="128"/>
                  </a:lnTo>
                  <a:lnTo>
                    <a:pt x="959" y="192"/>
                  </a:lnTo>
                  <a:lnTo>
                    <a:pt x="1054" y="288"/>
                  </a:lnTo>
                  <a:lnTo>
                    <a:pt x="1118" y="384"/>
                  </a:lnTo>
                  <a:lnTo>
                    <a:pt x="1182" y="511"/>
                  </a:lnTo>
                  <a:lnTo>
                    <a:pt x="1150" y="384"/>
                  </a:lnTo>
                  <a:lnTo>
                    <a:pt x="1086" y="256"/>
                  </a:lnTo>
                  <a:lnTo>
                    <a:pt x="990" y="160"/>
                  </a:lnTo>
                  <a:lnTo>
                    <a:pt x="863" y="64"/>
                  </a:lnTo>
                  <a:lnTo>
                    <a:pt x="735" y="32"/>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11"/>
            <p:cNvSpPr/>
            <p:nvPr/>
          </p:nvSpPr>
          <p:spPr>
            <a:xfrm>
              <a:off x="-2883225" y="2291725"/>
              <a:ext cx="29550" cy="24775"/>
            </a:xfrm>
            <a:custGeom>
              <a:avLst/>
              <a:gdLst/>
              <a:ahLst/>
              <a:cxnLst/>
              <a:rect l="l" t="t" r="r" b="b"/>
              <a:pathLst>
                <a:path w="1182" h="991" extrusionOk="0">
                  <a:moveTo>
                    <a:pt x="479" y="1"/>
                  </a:moveTo>
                  <a:lnTo>
                    <a:pt x="351" y="32"/>
                  </a:lnTo>
                  <a:lnTo>
                    <a:pt x="224" y="96"/>
                  </a:lnTo>
                  <a:lnTo>
                    <a:pt x="128" y="224"/>
                  </a:lnTo>
                  <a:lnTo>
                    <a:pt x="64" y="352"/>
                  </a:lnTo>
                  <a:lnTo>
                    <a:pt x="32" y="479"/>
                  </a:lnTo>
                  <a:lnTo>
                    <a:pt x="0" y="735"/>
                  </a:lnTo>
                  <a:lnTo>
                    <a:pt x="32" y="990"/>
                  </a:lnTo>
                  <a:lnTo>
                    <a:pt x="32" y="735"/>
                  </a:lnTo>
                  <a:lnTo>
                    <a:pt x="64" y="479"/>
                  </a:lnTo>
                  <a:lnTo>
                    <a:pt x="96" y="352"/>
                  </a:lnTo>
                  <a:lnTo>
                    <a:pt x="160" y="256"/>
                  </a:lnTo>
                  <a:lnTo>
                    <a:pt x="255" y="160"/>
                  </a:lnTo>
                  <a:lnTo>
                    <a:pt x="351" y="96"/>
                  </a:lnTo>
                  <a:lnTo>
                    <a:pt x="479" y="64"/>
                  </a:lnTo>
                  <a:lnTo>
                    <a:pt x="607" y="64"/>
                  </a:lnTo>
                  <a:lnTo>
                    <a:pt x="734" y="96"/>
                  </a:lnTo>
                  <a:lnTo>
                    <a:pt x="862" y="128"/>
                  </a:lnTo>
                  <a:lnTo>
                    <a:pt x="958" y="192"/>
                  </a:lnTo>
                  <a:lnTo>
                    <a:pt x="1054" y="288"/>
                  </a:lnTo>
                  <a:lnTo>
                    <a:pt x="1118" y="384"/>
                  </a:lnTo>
                  <a:lnTo>
                    <a:pt x="1181" y="511"/>
                  </a:lnTo>
                  <a:lnTo>
                    <a:pt x="1149" y="384"/>
                  </a:lnTo>
                  <a:lnTo>
                    <a:pt x="1086" y="256"/>
                  </a:lnTo>
                  <a:lnTo>
                    <a:pt x="990" y="160"/>
                  </a:lnTo>
                  <a:lnTo>
                    <a:pt x="862" y="96"/>
                  </a:lnTo>
                  <a:lnTo>
                    <a:pt x="734" y="32"/>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11"/>
            <p:cNvSpPr/>
            <p:nvPr/>
          </p:nvSpPr>
          <p:spPr>
            <a:xfrm>
              <a:off x="-2773075" y="2261400"/>
              <a:ext cx="29550" cy="25550"/>
            </a:xfrm>
            <a:custGeom>
              <a:avLst/>
              <a:gdLst/>
              <a:ahLst/>
              <a:cxnLst/>
              <a:rect l="l" t="t" r="r" b="b"/>
              <a:pathLst>
                <a:path w="1182" h="1022" extrusionOk="0">
                  <a:moveTo>
                    <a:pt x="479" y="0"/>
                  </a:moveTo>
                  <a:lnTo>
                    <a:pt x="351" y="32"/>
                  </a:lnTo>
                  <a:lnTo>
                    <a:pt x="224" y="96"/>
                  </a:lnTo>
                  <a:lnTo>
                    <a:pt x="128" y="224"/>
                  </a:lnTo>
                  <a:lnTo>
                    <a:pt x="64" y="351"/>
                  </a:lnTo>
                  <a:lnTo>
                    <a:pt x="32" y="479"/>
                  </a:lnTo>
                  <a:lnTo>
                    <a:pt x="0" y="735"/>
                  </a:lnTo>
                  <a:lnTo>
                    <a:pt x="32" y="1022"/>
                  </a:lnTo>
                  <a:lnTo>
                    <a:pt x="32" y="735"/>
                  </a:lnTo>
                  <a:lnTo>
                    <a:pt x="64" y="479"/>
                  </a:lnTo>
                  <a:lnTo>
                    <a:pt x="96" y="351"/>
                  </a:lnTo>
                  <a:lnTo>
                    <a:pt x="160" y="256"/>
                  </a:lnTo>
                  <a:lnTo>
                    <a:pt x="256" y="160"/>
                  </a:lnTo>
                  <a:lnTo>
                    <a:pt x="351" y="96"/>
                  </a:lnTo>
                  <a:lnTo>
                    <a:pt x="479" y="64"/>
                  </a:lnTo>
                  <a:lnTo>
                    <a:pt x="607" y="64"/>
                  </a:lnTo>
                  <a:lnTo>
                    <a:pt x="735" y="96"/>
                  </a:lnTo>
                  <a:lnTo>
                    <a:pt x="862" y="128"/>
                  </a:lnTo>
                  <a:lnTo>
                    <a:pt x="958" y="192"/>
                  </a:lnTo>
                  <a:lnTo>
                    <a:pt x="1054" y="288"/>
                  </a:lnTo>
                  <a:lnTo>
                    <a:pt x="1118" y="415"/>
                  </a:lnTo>
                  <a:lnTo>
                    <a:pt x="1182" y="511"/>
                  </a:lnTo>
                  <a:lnTo>
                    <a:pt x="1150" y="383"/>
                  </a:lnTo>
                  <a:lnTo>
                    <a:pt x="1086" y="288"/>
                  </a:lnTo>
                  <a:lnTo>
                    <a:pt x="990" y="160"/>
                  </a:lnTo>
                  <a:lnTo>
                    <a:pt x="862" y="96"/>
                  </a:lnTo>
                  <a:lnTo>
                    <a:pt x="735" y="32"/>
                  </a:lnTo>
                  <a:lnTo>
                    <a:pt x="607" y="32"/>
                  </a:lnTo>
                  <a:lnTo>
                    <a:pt x="479"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11"/>
            <p:cNvSpPr/>
            <p:nvPr/>
          </p:nvSpPr>
          <p:spPr>
            <a:xfrm>
              <a:off x="-2804225" y="2439400"/>
              <a:ext cx="29575" cy="24775"/>
            </a:xfrm>
            <a:custGeom>
              <a:avLst/>
              <a:gdLst/>
              <a:ahLst/>
              <a:cxnLst/>
              <a:rect l="l" t="t" r="r" b="b"/>
              <a:pathLst>
                <a:path w="1183" h="991" extrusionOk="0">
                  <a:moveTo>
                    <a:pt x="480" y="0"/>
                  </a:moveTo>
                  <a:lnTo>
                    <a:pt x="320" y="32"/>
                  </a:lnTo>
                  <a:lnTo>
                    <a:pt x="193" y="96"/>
                  </a:lnTo>
                  <a:lnTo>
                    <a:pt x="97" y="192"/>
                  </a:lnTo>
                  <a:lnTo>
                    <a:pt x="65" y="320"/>
                  </a:lnTo>
                  <a:lnTo>
                    <a:pt x="1" y="447"/>
                  </a:lnTo>
                  <a:lnTo>
                    <a:pt x="1" y="735"/>
                  </a:lnTo>
                  <a:lnTo>
                    <a:pt x="33" y="990"/>
                  </a:lnTo>
                  <a:lnTo>
                    <a:pt x="33" y="735"/>
                  </a:lnTo>
                  <a:lnTo>
                    <a:pt x="65" y="479"/>
                  </a:lnTo>
                  <a:lnTo>
                    <a:pt x="97" y="352"/>
                  </a:lnTo>
                  <a:lnTo>
                    <a:pt x="161" y="224"/>
                  </a:lnTo>
                  <a:lnTo>
                    <a:pt x="256" y="128"/>
                  </a:lnTo>
                  <a:lnTo>
                    <a:pt x="352" y="96"/>
                  </a:lnTo>
                  <a:lnTo>
                    <a:pt x="480" y="64"/>
                  </a:lnTo>
                  <a:lnTo>
                    <a:pt x="608" y="64"/>
                  </a:lnTo>
                  <a:lnTo>
                    <a:pt x="735" y="96"/>
                  </a:lnTo>
                  <a:lnTo>
                    <a:pt x="863" y="128"/>
                  </a:lnTo>
                  <a:lnTo>
                    <a:pt x="959" y="192"/>
                  </a:lnTo>
                  <a:lnTo>
                    <a:pt x="1055" y="288"/>
                  </a:lnTo>
                  <a:lnTo>
                    <a:pt x="1119" y="384"/>
                  </a:lnTo>
                  <a:lnTo>
                    <a:pt x="1182" y="511"/>
                  </a:lnTo>
                  <a:lnTo>
                    <a:pt x="1150" y="384"/>
                  </a:lnTo>
                  <a:lnTo>
                    <a:pt x="1087" y="256"/>
                  </a:lnTo>
                  <a:lnTo>
                    <a:pt x="991" y="160"/>
                  </a:lnTo>
                  <a:lnTo>
                    <a:pt x="863" y="64"/>
                  </a:lnTo>
                  <a:lnTo>
                    <a:pt x="735" y="32"/>
                  </a:lnTo>
                  <a:lnTo>
                    <a:pt x="608"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11"/>
            <p:cNvSpPr/>
            <p:nvPr/>
          </p:nvSpPr>
          <p:spPr>
            <a:xfrm>
              <a:off x="-3040475" y="2357975"/>
              <a:ext cx="28750" cy="24775"/>
            </a:xfrm>
            <a:custGeom>
              <a:avLst/>
              <a:gdLst/>
              <a:ahLst/>
              <a:cxnLst/>
              <a:rect l="l" t="t" r="r" b="b"/>
              <a:pathLst>
                <a:path w="1150" h="991" extrusionOk="0">
                  <a:moveTo>
                    <a:pt x="351" y="1"/>
                  </a:moveTo>
                  <a:lnTo>
                    <a:pt x="224" y="96"/>
                  </a:lnTo>
                  <a:lnTo>
                    <a:pt x="128" y="192"/>
                  </a:lnTo>
                  <a:lnTo>
                    <a:pt x="64" y="320"/>
                  </a:lnTo>
                  <a:lnTo>
                    <a:pt x="32" y="448"/>
                  </a:lnTo>
                  <a:lnTo>
                    <a:pt x="0" y="703"/>
                  </a:lnTo>
                  <a:lnTo>
                    <a:pt x="32" y="990"/>
                  </a:lnTo>
                  <a:lnTo>
                    <a:pt x="32" y="703"/>
                  </a:lnTo>
                  <a:lnTo>
                    <a:pt x="96" y="448"/>
                  </a:lnTo>
                  <a:lnTo>
                    <a:pt x="128" y="320"/>
                  </a:lnTo>
                  <a:lnTo>
                    <a:pt x="192" y="224"/>
                  </a:lnTo>
                  <a:lnTo>
                    <a:pt x="255" y="128"/>
                  </a:lnTo>
                  <a:lnTo>
                    <a:pt x="383" y="65"/>
                  </a:lnTo>
                  <a:lnTo>
                    <a:pt x="734" y="65"/>
                  </a:lnTo>
                  <a:lnTo>
                    <a:pt x="862" y="96"/>
                  </a:lnTo>
                  <a:lnTo>
                    <a:pt x="990" y="192"/>
                  </a:lnTo>
                  <a:lnTo>
                    <a:pt x="1054" y="256"/>
                  </a:lnTo>
                  <a:lnTo>
                    <a:pt x="1149" y="384"/>
                  </a:lnTo>
                  <a:lnTo>
                    <a:pt x="1086" y="256"/>
                  </a:lnTo>
                  <a:lnTo>
                    <a:pt x="990" y="160"/>
                  </a:lnTo>
                  <a:lnTo>
                    <a:pt x="894" y="65"/>
                  </a:lnTo>
                  <a:lnTo>
                    <a:pt x="766" y="33"/>
                  </a:lnTo>
                  <a:lnTo>
                    <a:pt x="639"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11"/>
            <p:cNvSpPr/>
            <p:nvPr/>
          </p:nvSpPr>
          <p:spPr>
            <a:xfrm>
              <a:off x="-3152250" y="2528800"/>
              <a:ext cx="29575" cy="25575"/>
            </a:xfrm>
            <a:custGeom>
              <a:avLst/>
              <a:gdLst/>
              <a:ahLst/>
              <a:cxnLst/>
              <a:rect l="l" t="t" r="r" b="b"/>
              <a:pathLst>
                <a:path w="1183" h="1023" extrusionOk="0">
                  <a:moveTo>
                    <a:pt x="480" y="0"/>
                  </a:moveTo>
                  <a:lnTo>
                    <a:pt x="352" y="32"/>
                  </a:lnTo>
                  <a:lnTo>
                    <a:pt x="224" y="96"/>
                  </a:lnTo>
                  <a:lnTo>
                    <a:pt x="129" y="224"/>
                  </a:lnTo>
                  <a:lnTo>
                    <a:pt x="65" y="352"/>
                  </a:lnTo>
                  <a:lnTo>
                    <a:pt x="33" y="479"/>
                  </a:lnTo>
                  <a:lnTo>
                    <a:pt x="1" y="735"/>
                  </a:lnTo>
                  <a:lnTo>
                    <a:pt x="33" y="1022"/>
                  </a:lnTo>
                  <a:lnTo>
                    <a:pt x="33" y="735"/>
                  </a:lnTo>
                  <a:lnTo>
                    <a:pt x="65" y="479"/>
                  </a:lnTo>
                  <a:lnTo>
                    <a:pt x="129" y="352"/>
                  </a:lnTo>
                  <a:lnTo>
                    <a:pt x="161" y="256"/>
                  </a:lnTo>
                  <a:lnTo>
                    <a:pt x="256" y="160"/>
                  </a:lnTo>
                  <a:lnTo>
                    <a:pt x="352" y="96"/>
                  </a:lnTo>
                  <a:lnTo>
                    <a:pt x="480" y="64"/>
                  </a:lnTo>
                  <a:lnTo>
                    <a:pt x="608" y="64"/>
                  </a:lnTo>
                  <a:lnTo>
                    <a:pt x="735" y="96"/>
                  </a:lnTo>
                  <a:lnTo>
                    <a:pt x="863" y="128"/>
                  </a:lnTo>
                  <a:lnTo>
                    <a:pt x="959" y="192"/>
                  </a:lnTo>
                  <a:lnTo>
                    <a:pt x="1055" y="288"/>
                  </a:lnTo>
                  <a:lnTo>
                    <a:pt x="1150" y="416"/>
                  </a:lnTo>
                  <a:lnTo>
                    <a:pt x="1182" y="511"/>
                  </a:lnTo>
                  <a:lnTo>
                    <a:pt x="1150" y="384"/>
                  </a:lnTo>
                  <a:lnTo>
                    <a:pt x="1087" y="288"/>
                  </a:lnTo>
                  <a:lnTo>
                    <a:pt x="991" y="160"/>
                  </a:lnTo>
                  <a:lnTo>
                    <a:pt x="895" y="96"/>
                  </a:lnTo>
                  <a:lnTo>
                    <a:pt x="767" y="32"/>
                  </a:lnTo>
                  <a:lnTo>
                    <a:pt x="608" y="32"/>
                  </a:lnTo>
                  <a:lnTo>
                    <a:pt x="480"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11"/>
            <p:cNvSpPr/>
            <p:nvPr/>
          </p:nvSpPr>
          <p:spPr>
            <a:xfrm>
              <a:off x="-3084400" y="2484900"/>
              <a:ext cx="28775" cy="24775"/>
            </a:xfrm>
            <a:custGeom>
              <a:avLst/>
              <a:gdLst/>
              <a:ahLst/>
              <a:cxnLst/>
              <a:rect l="l" t="t" r="r" b="b"/>
              <a:pathLst>
                <a:path w="1151" h="991" extrusionOk="0">
                  <a:moveTo>
                    <a:pt x="480" y="0"/>
                  </a:moveTo>
                  <a:lnTo>
                    <a:pt x="320" y="32"/>
                  </a:lnTo>
                  <a:lnTo>
                    <a:pt x="193" y="96"/>
                  </a:lnTo>
                  <a:lnTo>
                    <a:pt x="97" y="192"/>
                  </a:lnTo>
                  <a:lnTo>
                    <a:pt x="33" y="320"/>
                  </a:lnTo>
                  <a:lnTo>
                    <a:pt x="1" y="447"/>
                  </a:lnTo>
                  <a:lnTo>
                    <a:pt x="1" y="735"/>
                  </a:lnTo>
                  <a:lnTo>
                    <a:pt x="33" y="990"/>
                  </a:lnTo>
                  <a:lnTo>
                    <a:pt x="33" y="735"/>
                  </a:lnTo>
                  <a:lnTo>
                    <a:pt x="65" y="479"/>
                  </a:lnTo>
                  <a:lnTo>
                    <a:pt x="97" y="352"/>
                  </a:lnTo>
                  <a:lnTo>
                    <a:pt x="161" y="224"/>
                  </a:lnTo>
                  <a:lnTo>
                    <a:pt x="256" y="160"/>
                  </a:lnTo>
                  <a:lnTo>
                    <a:pt x="352" y="96"/>
                  </a:lnTo>
                  <a:lnTo>
                    <a:pt x="480" y="64"/>
                  </a:lnTo>
                  <a:lnTo>
                    <a:pt x="608" y="64"/>
                  </a:lnTo>
                  <a:lnTo>
                    <a:pt x="735" y="96"/>
                  </a:lnTo>
                  <a:lnTo>
                    <a:pt x="831" y="128"/>
                  </a:lnTo>
                  <a:lnTo>
                    <a:pt x="959" y="192"/>
                  </a:lnTo>
                  <a:lnTo>
                    <a:pt x="1055" y="288"/>
                  </a:lnTo>
                  <a:lnTo>
                    <a:pt x="1118" y="384"/>
                  </a:lnTo>
                  <a:lnTo>
                    <a:pt x="1150" y="511"/>
                  </a:lnTo>
                  <a:lnTo>
                    <a:pt x="1150" y="384"/>
                  </a:lnTo>
                  <a:lnTo>
                    <a:pt x="1087" y="256"/>
                  </a:lnTo>
                  <a:lnTo>
                    <a:pt x="991" y="160"/>
                  </a:lnTo>
                  <a:lnTo>
                    <a:pt x="863" y="96"/>
                  </a:lnTo>
                  <a:lnTo>
                    <a:pt x="735" y="32"/>
                  </a:lnTo>
                  <a:lnTo>
                    <a:pt x="608"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11"/>
            <p:cNvSpPr/>
            <p:nvPr/>
          </p:nvSpPr>
          <p:spPr>
            <a:xfrm>
              <a:off x="-3525000" y="2631775"/>
              <a:ext cx="525250" cy="25"/>
            </a:xfrm>
            <a:custGeom>
              <a:avLst/>
              <a:gdLst/>
              <a:ahLst/>
              <a:cxnLst/>
              <a:rect l="l" t="t" r="r" b="b"/>
              <a:pathLst>
                <a:path w="21010" h="1" extrusionOk="0">
                  <a:moveTo>
                    <a:pt x="6897" y="0"/>
                  </a:moveTo>
                  <a:lnTo>
                    <a:pt x="0" y="0"/>
                  </a:lnTo>
                  <a:lnTo>
                    <a:pt x="0" y="0"/>
                  </a:lnTo>
                  <a:lnTo>
                    <a:pt x="6897" y="0"/>
                  </a:lnTo>
                  <a:lnTo>
                    <a:pt x="6897" y="0"/>
                  </a:lnTo>
                  <a:close/>
                  <a:moveTo>
                    <a:pt x="21009" y="0"/>
                  </a:moveTo>
                  <a:lnTo>
                    <a:pt x="16220" y="0"/>
                  </a:lnTo>
                  <a:lnTo>
                    <a:pt x="16220" y="0"/>
                  </a:lnTo>
                  <a:lnTo>
                    <a:pt x="11750" y="0"/>
                  </a:lnTo>
                  <a:lnTo>
                    <a:pt x="11750" y="0"/>
                  </a:lnTo>
                  <a:lnTo>
                    <a:pt x="11750" y="0"/>
                  </a:lnTo>
                  <a:lnTo>
                    <a:pt x="6929" y="0"/>
                  </a:lnTo>
                  <a:lnTo>
                    <a:pt x="6929" y="0"/>
                  </a:lnTo>
                  <a:lnTo>
                    <a:pt x="21009" y="0"/>
                  </a:lnTo>
                  <a:lnTo>
                    <a:pt x="21009" y="0"/>
                  </a:lnTo>
                  <a:close/>
                </a:path>
              </a:pathLst>
            </a:custGeom>
            <a:solidFill>
              <a:srgbClr val="5E99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11"/>
            <p:cNvSpPr/>
            <p:nvPr/>
          </p:nvSpPr>
          <p:spPr>
            <a:xfrm>
              <a:off x="-3525000" y="2631775"/>
              <a:ext cx="172425" cy="25"/>
            </a:xfrm>
            <a:custGeom>
              <a:avLst/>
              <a:gdLst/>
              <a:ahLst/>
              <a:cxnLst/>
              <a:rect l="l" t="t" r="r" b="b"/>
              <a:pathLst>
                <a:path w="6897" h="1" fill="none" extrusionOk="0">
                  <a:moveTo>
                    <a:pt x="6897" y="0"/>
                  </a:moveTo>
                  <a:lnTo>
                    <a:pt x="0" y="0"/>
                  </a:lnTo>
                  <a:lnTo>
                    <a:pt x="0" y="0"/>
                  </a:lnTo>
                  <a:lnTo>
                    <a:pt x="6897" y="0"/>
                  </a:lnTo>
                  <a:lnTo>
                    <a:pt x="689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11"/>
            <p:cNvSpPr/>
            <p:nvPr/>
          </p:nvSpPr>
          <p:spPr>
            <a:xfrm>
              <a:off x="-3351800" y="2631775"/>
              <a:ext cx="352050" cy="25"/>
            </a:xfrm>
            <a:custGeom>
              <a:avLst/>
              <a:gdLst/>
              <a:ahLst/>
              <a:cxnLst/>
              <a:rect l="l" t="t" r="r" b="b"/>
              <a:pathLst>
                <a:path w="14082" h="1" fill="none" extrusionOk="0">
                  <a:moveTo>
                    <a:pt x="14081" y="0"/>
                  </a:moveTo>
                  <a:lnTo>
                    <a:pt x="9292" y="0"/>
                  </a:lnTo>
                  <a:lnTo>
                    <a:pt x="9292" y="0"/>
                  </a:lnTo>
                  <a:lnTo>
                    <a:pt x="4822" y="0"/>
                  </a:lnTo>
                  <a:lnTo>
                    <a:pt x="4822" y="0"/>
                  </a:lnTo>
                  <a:lnTo>
                    <a:pt x="4822" y="0"/>
                  </a:lnTo>
                  <a:lnTo>
                    <a:pt x="1" y="0"/>
                  </a:lnTo>
                  <a:lnTo>
                    <a:pt x="1" y="0"/>
                  </a:lnTo>
                  <a:lnTo>
                    <a:pt x="14081" y="0"/>
                  </a:lnTo>
                  <a:lnTo>
                    <a:pt x="1408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11"/>
            <p:cNvSpPr/>
            <p:nvPr/>
          </p:nvSpPr>
          <p:spPr>
            <a:xfrm>
              <a:off x="-3352600" y="2631775"/>
              <a:ext cx="825" cy="2425"/>
            </a:xfrm>
            <a:custGeom>
              <a:avLst/>
              <a:gdLst/>
              <a:ahLst/>
              <a:cxnLst/>
              <a:rect l="l" t="t" r="r" b="b"/>
              <a:pathLst>
                <a:path w="33" h="97" extrusionOk="0">
                  <a:moveTo>
                    <a:pt x="1" y="0"/>
                  </a:moveTo>
                  <a:lnTo>
                    <a:pt x="33" y="96"/>
                  </a:lnTo>
                  <a:lnTo>
                    <a:pt x="33" y="0"/>
                  </a:lnTo>
                  <a:close/>
                </a:path>
              </a:pathLst>
            </a:custGeom>
            <a:solidFill>
              <a:srgbClr val="548C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11"/>
            <p:cNvSpPr/>
            <p:nvPr/>
          </p:nvSpPr>
          <p:spPr>
            <a:xfrm>
              <a:off x="-3352600" y="2631775"/>
              <a:ext cx="825" cy="2425"/>
            </a:xfrm>
            <a:custGeom>
              <a:avLst/>
              <a:gdLst/>
              <a:ahLst/>
              <a:cxnLst/>
              <a:rect l="l" t="t" r="r" b="b"/>
              <a:pathLst>
                <a:path w="33" h="97" fill="none" extrusionOk="0">
                  <a:moveTo>
                    <a:pt x="33" y="0"/>
                  </a:moveTo>
                  <a:lnTo>
                    <a:pt x="1" y="0"/>
                  </a:lnTo>
                  <a:lnTo>
                    <a:pt x="1" y="0"/>
                  </a:lnTo>
                  <a:lnTo>
                    <a:pt x="1" y="0"/>
                  </a:lnTo>
                  <a:lnTo>
                    <a:pt x="33" y="96"/>
                  </a:lnTo>
                  <a:lnTo>
                    <a:pt x="33" y="96"/>
                  </a:lnTo>
                  <a:lnTo>
                    <a:pt x="33" y="0"/>
                  </a:lnTo>
                  <a:lnTo>
                    <a:pt x="3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11"/>
            <p:cNvSpPr/>
            <p:nvPr/>
          </p:nvSpPr>
          <p:spPr>
            <a:xfrm>
              <a:off x="-3231250" y="2631775"/>
              <a:ext cx="854900" cy="25"/>
            </a:xfrm>
            <a:custGeom>
              <a:avLst/>
              <a:gdLst/>
              <a:ahLst/>
              <a:cxnLst/>
              <a:rect l="l" t="t" r="r" b="b"/>
              <a:pathLst>
                <a:path w="34196" h="1" extrusionOk="0">
                  <a:moveTo>
                    <a:pt x="34196" y="0"/>
                  </a:moveTo>
                  <a:lnTo>
                    <a:pt x="27459" y="0"/>
                  </a:lnTo>
                  <a:lnTo>
                    <a:pt x="27459" y="0"/>
                  </a:lnTo>
                  <a:lnTo>
                    <a:pt x="0" y="0"/>
                  </a:lnTo>
                  <a:lnTo>
                    <a:pt x="0" y="0"/>
                  </a:lnTo>
                  <a:lnTo>
                    <a:pt x="4470" y="0"/>
                  </a:lnTo>
                  <a:lnTo>
                    <a:pt x="9259" y="0"/>
                  </a:lnTo>
                  <a:lnTo>
                    <a:pt x="34196" y="0"/>
                  </a:lnTo>
                  <a:lnTo>
                    <a:pt x="34196" y="0"/>
                  </a:lnTo>
                  <a:close/>
                </a:path>
              </a:pathLst>
            </a:custGeom>
            <a:solidFill>
              <a:srgbClr val="4D96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11"/>
            <p:cNvSpPr/>
            <p:nvPr/>
          </p:nvSpPr>
          <p:spPr>
            <a:xfrm>
              <a:off x="-3231250" y="2631775"/>
              <a:ext cx="854900" cy="25"/>
            </a:xfrm>
            <a:custGeom>
              <a:avLst/>
              <a:gdLst/>
              <a:ahLst/>
              <a:cxnLst/>
              <a:rect l="l" t="t" r="r" b="b"/>
              <a:pathLst>
                <a:path w="34196" h="1" fill="none" extrusionOk="0">
                  <a:moveTo>
                    <a:pt x="34196" y="0"/>
                  </a:moveTo>
                  <a:lnTo>
                    <a:pt x="27459" y="0"/>
                  </a:lnTo>
                  <a:lnTo>
                    <a:pt x="27459" y="0"/>
                  </a:lnTo>
                  <a:lnTo>
                    <a:pt x="0" y="0"/>
                  </a:lnTo>
                  <a:lnTo>
                    <a:pt x="0" y="0"/>
                  </a:lnTo>
                  <a:lnTo>
                    <a:pt x="4470" y="0"/>
                  </a:lnTo>
                  <a:lnTo>
                    <a:pt x="9259" y="0"/>
                  </a:lnTo>
                  <a:lnTo>
                    <a:pt x="34196" y="0"/>
                  </a:lnTo>
                  <a:lnTo>
                    <a:pt x="3419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11"/>
            <p:cNvSpPr/>
            <p:nvPr/>
          </p:nvSpPr>
          <p:spPr>
            <a:xfrm>
              <a:off x="-2743550" y="1644375"/>
              <a:ext cx="503700" cy="987425"/>
            </a:xfrm>
            <a:custGeom>
              <a:avLst/>
              <a:gdLst/>
              <a:ahLst/>
              <a:cxnLst/>
              <a:rect l="l" t="t" r="r" b="b"/>
              <a:pathLst>
                <a:path w="20148" h="39497" extrusionOk="0">
                  <a:moveTo>
                    <a:pt x="10856" y="0"/>
                  </a:moveTo>
                  <a:lnTo>
                    <a:pt x="10569" y="64"/>
                  </a:lnTo>
                  <a:lnTo>
                    <a:pt x="10282" y="160"/>
                  </a:lnTo>
                  <a:lnTo>
                    <a:pt x="10026" y="319"/>
                  </a:lnTo>
                  <a:lnTo>
                    <a:pt x="9739" y="479"/>
                  </a:lnTo>
                  <a:lnTo>
                    <a:pt x="9483" y="703"/>
                  </a:lnTo>
                  <a:lnTo>
                    <a:pt x="9228" y="958"/>
                  </a:lnTo>
                  <a:lnTo>
                    <a:pt x="9005" y="1277"/>
                  </a:lnTo>
                  <a:lnTo>
                    <a:pt x="8749" y="1597"/>
                  </a:lnTo>
                  <a:lnTo>
                    <a:pt x="8526" y="1948"/>
                  </a:lnTo>
                  <a:lnTo>
                    <a:pt x="8302" y="2363"/>
                  </a:lnTo>
                  <a:lnTo>
                    <a:pt x="8111" y="2810"/>
                  </a:lnTo>
                  <a:lnTo>
                    <a:pt x="7919" y="3257"/>
                  </a:lnTo>
                  <a:lnTo>
                    <a:pt x="7727" y="3832"/>
                  </a:lnTo>
                  <a:lnTo>
                    <a:pt x="7504" y="4534"/>
                  </a:lnTo>
                  <a:lnTo>
                    <a:pt x="7025" y="6290"/>
                  </a:lnTo>
                  <a:lnTo>
                    <a:pt x="6482" y="8525"/>
                  </a:lnTo>
                  <a:lnTo>
                    <a:pt x="5876" y="11079"/>
                  </a:lnTo>
                  <a:lnTo>
                    <a:pt x="5237" y="13953"/>
                  </a:lnTo>
                  <a:lnTo>
                    <a:pt x="4566" y="16986"/>
                  </a:lnTo>
                  <a:lnTo>
                    <a:pt x="3225" y="23308"/>
                  </a:lnTo>
                  <a:lnTo>
                    <a:pt x="1980" y="29375"/>
                  </a:lnTo>
                  <a:lnTo>
                    <a:pt x="958" y="34547"/>
                  </a:lnTo>
                  <a:lnTo>
                    <a:pt x="1" y="39496"/>
                  </a:lnTo>
                  <a:lnTo>
                    <a:pt x="20148" y="39496"/>
                  </a:lnTo>
                  <a:lnTo>
                    <a:pt x="18615" y="28385"/>
                  </a:lnTo>
                  <a:lnTo>
                    <a:pt x="17210" y="18455"/>
                  </a:lnTo>
                  <a:lnTo>
                    <a:pt x="15869" y="9164"/>
                  </a:lnTo>
                  <a:lnTo>
                    <a:pt x="15710" y="8174"/>
                  </a:lnTo>
                  <a:lnTo>
                    <a:pt x="15518" y="7248"/>
                  </a:lnTo>
                  <a:lnTo>
                    <a:pt x="15326" y="6386"/>
                  </a:lnTo>
                  <a:lnTo>
                    <a:pt x="15135" y="5588"/>
                  </a:lnTo>
                  <a:lnTo>
                    <a:pt x="14911" y="4853"/>
                  </a:lnTo>
                  <a:lnTo>
                    <a:pt x="14688" y="4151"/>
                  </a:lnTo>
                  <a:lnTo>
                    <a:pt x="14464" y="3512"/>
                  </a:lnTo>
                  <a:lnTo>
                    <a:pt x="14209" y="2938"/>
                  </a:lnTo>
                  <a:lnTo>
                    <a:pt x="13954" y="2427"/>
                  </a:lnTo>
                  <a:lnTo>
                    <a:pt x="13698" y="1948"/>
                  </a:lnTo>
                  <a:lnTo>
                    <a:pt x="13411" y="1533"/>
                  </a:lnTo>
                  <a:lnTo>
                    <a:pt x="13155" y="1181"/>
                  </a:lnTo>
                  <a:lnTo>
                    <a:pt x="12868" y="862"/>
                  </a:lnTo>
                  <a:lnTo>
                    <a:pt x="12581" y="607"/>
                  </a:lnTo>
                  <a:lnTo>
                    <a:pt x="12293" y="383"/>
                  </a:lnTo>
                  <a:lnTo>
                    <a:pt x="12006" y="224"/>
                  </a:lnTo>
                  <a:lnTo>
                    <a:pt x="11719" y="96"/>
                  </a:lnTo>
                  <a:lnTo>
                    <a:pt x="11431" y="32"/>
                  </a:lnTo>
                  <a:lnTo>
                    <a:pt x="11144"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11"/>
            <p:cNvSpPr/>
            <p:nvPr/>
          </p:nvSpPr>
          <p:spPr>
            <a:xfrm>
              <a:off x="-2743550" y="1649150"/>
              <a:ext cx="389550" cy="982650"/>
            </a:xfrm>
            <a:custGeom>
              <a:avLst/>
              <a:gdLst/>
              <a:ahLst/>
              <a:cxnLst/>
              <a:rect l="l" t="t" r="r" b="b"/>
              <a:pathLst>
                <a:path w="15582" h="39306" extrusionOk="0">
                  <a:moveTo>
                    <a:pt x="10250" y="1"/>
                  </a:moveTo>
                  <a:lnTo>
                    <a:pt x="9930" y="192"/>
                  </a:lnTo>
                  <a:lnTo>
                    <a:pt x="9579" y="416"/>
                  </a:lnTo>
                  <a:lnTo>
                    <a:pt x="9292" y="735"/>
                  </a:lnTo>
                  <a:lnTo>
                    <a:pt x="8973" y="1086"/>
                  </a:lnTo>
                  <a:lnTo>
                    <a:pt x="8685" y="1501"/>
                  </a:lnTo>
                  <a:lnTo>
                    <a:pt x="8398" y="1980"/>
                  </a:lnTo>
                  <a:lnTo>
                    <a:pt x="8142" y="2491"/>
                  </a:lnTo>
                  <a:lnTo>
                    <a:pt x="7919" y="3066"/>
                  </a:lnTo>
                  <a:lnTo>
                    <a:pt x="7727" y="3641"/>
                  </a:lnTo>
                  <a:lnTo>
                    <a:pt x="7504" y="4343"/>
                  </a:lnTo>
                  <a:lnTo>
                    <a:pt x="7025" y="6099"/>
                  </a:lnTo>
                  <a:lnTo>
                    <a:pt x="6482" y="8334"/>
                  </a:lnTo>
                  <a:lnTo>
                    <a:pt x="5876" y="10888"/>
                  </a:lnTo>
                  <a:lnTo>
                    <a:pt x="5237" y="13762"/>
                  </a:lnTo>
                  <a:lnTo>
                    <a:pt x="4566" y="16795"/>
                  </a:lnTo>
                  <a:lnTo>
                    <a:pt x="3225" y="23117"/>
                  </a:lnTo>
                  <a:lnTo>
                    <a:pt x="1980" y="29184"/>
                  </a:lnTo>
                  <a:lnTo>
                    <a:pt x="958" y="34356"/>
                  </a:lnTo>
                  <a:lnTo>
                    <a:pt x="1" y="39305"/>
                  </a:lnTo>
                  <a:lnTo>
                    <a:pt x="15582" y="39305"/>
                  </a:lnTo>
                  <a:lnTo>
                    <a:pt x="15071" y="32696"/>
                  </a:lnTo>
                  <a:lnTo>
                    <a:pt x="14720" y="28641"/>
                  </a:lnTo>
                  <a:lnTo>
                    <a:pt x="14369" y="24394"/>
                  </a:lnTo>
                  <a:lnTo>
                    <a:pt x="13985" y="20148"/>
                  </a:lnTo>
                  <a:lnTo>
                    <a:pt x="13570" y="16093"/>
                  </a:lnTo>
                  <a:lnTo>
                    <a:pt x="13155" y="12485"/>
                  </a:lnTo>
                  <a:lnTo>
                    <a:pt x="12964" y="10920"/>
                  </a:lnTo>
                  <a:lnTo>
                    <a:pt x="12772" y="9516"/>
                  </a:lnTo>
                  <a:lnTo>
                    <a:pt x="12389" y="7121"/>
                  </a:lnTo>
                  <a:lnTo>
                    <a:pt x="12006" y="5141"/>
                  </a:lnTo>
                  <a:lnTo>
                    <a:pt x="11623" y="3577"/>
                  </a:lnTo>
                  <a:lnTo>
                    <a:pt x="11303" y="2332"/>
                  </a:lnTo>
                  <a:lnTo>
                    <a:pt x="10984" y="1406"/>
                  </a:lnTo>
                  <a:lnTo>
                    <a:pt x="10697" y="735"/>
                  </a:lnTo>
                  <a:lnTo>
                    <a:pt x="10441" y="288"/>
                  </a:lnTo>
                  <a:lnTo>
                    <a:pt x="10250" y="1"/>
                  </a:lnTo>
                  <a:close/>
                </a:path>
              </a:pathLst>
            </a:custGeom>
            <a:solidFill>
              <a:srgbClr val="000000">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11"/>
            <p:cNvSpPr/>
            <p:nvPr/>
          </p:nvSpPr>
          <p:spPr>
            <a:xfrm>
              <a:off x="-2551175" y="2489675"/>
              <a:ext cx="28750" cy="24775"/>
            </a:xfrm>
            <a:custGeom>
              <a:avLst/>
              <a:gdLst/>
              <a:ahLst/>
              <a:cxnLst/>
              <a:rect l="l" t="t" r="r" b="b"/>
              <a:pathLst>
                <a:path w="1150" h="991" extrusionOk="0">
                  <a:moveTo>
                    <a:pt x="479" y="1"/>
                  </a:moveTo>
                  <a:lnTo>
                    <a:pt x="352" y="33"/>
                  </a:lnTo>
                  <a:lnTo>
                    <a:pt x="224" y="97"/>
                  </a:lnTo>
                  <a:lnTo>
                    <a:pt x="128" y="193"/>
                  </a:lnTo>
                  <a:lnTo>
                    <a:pt x="64" y="320"/>
                  </a:lnTo>
                  <a:lnTo>
                    <a:pt x="32" y="448"/>
                  </a:lnTo>
                  <a:lnTo>
                    <a:pt x="0" y="735"/>
                  </a:lnTo>
                  <a:lnTo>
                    <a:pt x="32" y="991"/>
                  </a:lnTo>
                  <a:lnTo>
                    <a:pt x="32" y="735"/>
                  </a:lnTo>
                  <a:lnTo>
                    <a:pt x="64" y="448"/>
                  </a:lnTo>
                  <a:lnTo>
                    <a:pt x="128" y="352"/>
                  </a:lnTo>
                  <a:lnTo>
                    <a:pt x="192" y="224"/>
                  </a:lnTo>
                  <a:lnTo>
                    <a:pt x="256" y="129"/>
                  </a:lnTo>
                  <a:lnTo>
                    <a:pt x="384" y="65"/>
                  </a:lnTo>
                  <a:lnTo>
                    <a:pt x="735" y="65"/>
                  </a:lnTo>
                  <a:lnTo>
                    <a:pt x="863" y="129"/>
                  </a:lnTo>
                  <a:lnTo>
                    <a:pt x="990" y="193"/>
                  </a:lnTo>
                  <a:lnTo>
                    <a:pt x="1054" y="288"/>
                  </a:lnTo>
                  <a:lnTo>
                    <a:pt x="1150" y="384"/>
                  </a:lnTo>
                  <a:lnTo>
                    <a:pt x="1086" y="256"/>
                  </a:lnTo>
                  <a:lnTo>
                    <a:pt x="990" y="161"/>
                  </a:lnTo>
                  <a:lnTo>
                    <a:pt x="894" y="65"/>
                  </a:lnTo>
                  <a:lnTo>
                    <a:pt x="767" y="33"/>
                  </a:lnTo>
                  <a:lnTo>
                    <a:pt x="639"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11"/>
            <p:cNvSpPr/>
            <p:nvPr/>
          </p:nvSpPr>
          <p:spPr>
            <a:xfrm>
              <a:off x="-2563150" y="2591050"/>
              <a:ext cx="29550" cy="24775"/>
            </a:xfrm>
            <a:custGeom>
              <a:avLst/>
              <a:gdLst/>
              <a:ahLst/>
              <a:cxnLst/>
              <a:rect l="l" t="t" r="r" b="b"/>
              <a:pathLst>
                <a:path w="1182" h="991" extrusionOk="0">
                  <a:moveTo>
                    <a:pt x="479" y="1"/>
                  </a:moveTo>
                  <a:lnTo>
                    <a:pt x="320" y="33"/>
                  </a:lnTo>
                  <a:lnTo>
                    <a:pt x="224" y="97"/>
                  </a:lnTo>
                  <a:lnTo>
                    <a:pt x="128" y="224"/>
                  </a:lnTo>
                  <a:lnTo>
                    <a:pt x="64" y="352"/>
                  </a:lnTo>
                  <a:lnTo>
                    <a:pt x="32" y="480"/>
                  </a:lnTo>
                  <a:lnTo>
                    <a:pt x="1" y="735"/>
                  </a:lnTo>
                  <a:lnTo>
                    <a:pt x="32" y="991"/>
                  </a:lnTo>
                  <a:lnTo>
                    <a:pt x="32" y="735"/>
                  </a:lnTo>
                  <a:lnTo>
                    <a:pt x="64" y="480"/>
                  </a:lnTo>
                  <a:lnTo>
                    <a:pt x="96" y="352"/>
                  </a:lnTo>
                  <a:lnTo>
                    <a:pt x="160" y="256"/>
                  </a:lnTo>
                  <a:lnTo>
                    <a:pt x="256" y="161"/>
                  </a:lnTo>
                  <a:lnTo>
                    <a:pt x="352" y="97"/>
                  </a:lnTo>
                  <a:lnTo>
                    <a:pt x="479" y="65"/>
                  </a:lnTo>
                  <a:lnTo>
                    <a:pt x="607" y="65"/>
                  </a:lnTo>
                  <a:lnTo>
                    <a:pt x="735" y="97"/>
                  </a:lnTo>
                  <a:lnTo>
                    <a:pt x="863" y="129"/>
                  </a:lnTo>
                  <a:lnTo>
                    <a:pt x="958" y="192"/>
                  </a:lnTo>
                  <a:lnTo>
                    <a:pt x="1054" y="288"/>
                  </a:lnTo>
                  <a:lnTo>
                    <a:pt x="1118" y="384"/>
                  </a:lnTo>
                  <a:lnTo>
                    <a:pt x="1182" y="512"/>
                  </a:lnTo>
                  <a:lnTo>
                    <a:pt x="1150" y="384"/>
                  </a:lnTo>
                  <a:lnTo>
                    <a:pt x="1086" y="256"/>
                  </a:lnTo>
                  <a:lnTo>
                    <a:pt x="990" y="161"/>
                  </a:lnTo>
                  <a:lnTo>
                    <a:pt x="863" y="97"/>
                  </a:lnTo>
                  <a:lnTo>
                    <a:pt x="735" y="33"/>
                  </a:lnTo>
                  <a:lnTo>
                    <a:pt x="607" y="33"/>
                  </a:lnTo>
                  <a:lnTo>
                    <a:pt x="479"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11"/>
            <p:cNvSpPr/>
            <p:nvPr/>
          </p:nvSpPr>
          <p:spPr>
            <a:xfrm>
              <a:off x="-2577525" y="2286150"/>
              <a:ext cx="29575" cy="24750"/>
            </a:xfrm>
            <a:custGeom>
              <a:avLst/>
              <a:gdLst/>
              <a:ahLst/>
              <a:cxnLst/>
              <a:rect l="l" t="t" r="r" b="b"/>
              <a:pathLst>
                <a:path w="1183" h="990" extrusionOk="0">
                  <a:moveTo>
                    <a:pt x="320" y="0"/>
                  </a:moveTo>
                  <a:lnTo>
                    <a:pt x="192" y="96"/>
                  </a:lnTo>
                  <a:lnTo>
                    <a:pt x="97" y="192"/>
                  </a:lnTo>
                  <a:lnTo>
                    <a:pt x="65" y="319"/>
                  </a:lnTo>
                  <a:lnTo>
                    <a:pt x="1" y="447"/>
                  </a:lnTo>
                  <a:lnTo>
                    <a:pt x="1" y="702"/>
                  </a:lnTo>
                  <a:lnTo>
                    <a:pt x="33" y="990"/>
                  </a:lnTo>
                  <a:lnTo>
                    <a:pt x="33" y="702"/>
                  </a:lnTo>
                  <a:lnTo>
                    <a:pt x="65" y="447"/>
                  </a:lnTo>
                  <a:lnTo>
                    <a:pt x="97" y="319"/>
                  </a:lnTo>
                  <a:lnTo>
                    <a:pt x="160" y="224"/>
                  </a:lnTo>
                  <a:lnTo>
                    <a:pt x="256" y="128"/>
                  </a:lnTo>
                  <a:lnTo>
                    <a:pt x="352" y="64"/>
                  </a:lnTo>
                  <a:lnTo>
                    <a:pt x="735" y="64"/>
                  </a:lnTo>
                  <a:lnTo>
                    <a:pt x="863" y="128"/>
                  </a:lnTo>
                  <a:lnTo>
                    <a:pt x="959" y="192"/>
                  </a:lnTo>
                  <a:lnTo>
                    <a:pt x="1054" y="255"/>
                  </a:lnTo>
                  <a:lnTo>
                    <a:pt x="1118" y="383"/>
                  </a:lnTo>
                  <a:lnTo>
                    <a:pt x="1182" y="511"/>
                  </a:lnTo>
                  <a:lnTo>
                    <a:pt x="1150" y="383"/>
                  </a:lnTo>
                  <a:lnTo>
                    <a:pt x="1086" y="255"/>
                  </a:lnTo>
                  <a:lnTo>
                    <a:pt x="991" y="160"/>
                  </a:lnTo>
                  <a:lnTo>
                    <a:pt x="863" y="64"/>
                  </a:lnTo>
                  <a:lnTo>
                    <a:pt x="735" y="32"/>
                  </a:lnTo>
                  <a:lnTo>
                    <a:pt x="607"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11"/>
            <p:cNvSpPr/>
            <p:nvPr/>
          </p:nvSpPr>
          <p:spPr>
            <a:xfrm>
              <a:off x="-2469750" y="2036300"/>
              <a:ext cx="28750" cy="24775"/>
            </a:xfrm>
            <a:custGeom>
              <a:avLst/>
              <a:gdLst/>
              <a:ahLst/>
              <a:cxnLst/>
              <a:rect l="l" t="t" r="r" b="b"/>
              <a:pathLst>
                <a:path w="1150" h="991" extrusionOk="0">
                  <a:moveTo>
                    <a:pt x="479" y="0"/>
                  </a:moveTo>
                  <a:lnTo>
                    <a:pt x="319" y="32"/>
                  </a:lnTo>
                  <a:lnTo>
                    <a:pt x="192" y="96"/>
                  </a:lnTo>
                  <a:lnTo>
                    <a:pt x="96" y="192"/>
                  </a:lnTo>
                  <a:lnTo>
                    <a:pt x="32" y="320"/>
                  </a:lnTo>
                  <a:lnTo>
                    <a:pt x="0" y="447"/>
                  </a:lnTo>
                  <a:lnTo>
                    <a:pt x="0" y="735"/>
                  </a:lnTo>
                  <a:lnTo>
                    <a:pt x="32" y="990"/>
                  </a:lnTo>
                  <a:lnTo>
                    <a:pt x="32" y="735"/>
                  </a:lnTo>
                  <a:lnTo>
                    <a:pt x="64" y="479"/>
                  </a:lnTo>
                  <a:lnTo>
                    <a:pt x="96" y="351"/>
                  </a:lnTo>
                  <a:lnTo>
                    <a:pt x="160" y="224"/>
                  </a:lnTo>
                  <a:lnTo>
                    <a:pt x="256" y="128"/>
                  </a:lnTo>
                  <a:lnTo>
                    <a:pt x="351" y="96"/>
                  </a:lnTo>
                  <a:lnTo>
                    <a:pt x="479" y="64"/>
                  </a:lnTo>
                  <a:lnTo>
                    <a:pt x="607" y="64"/>
                  </a:lnTo>
                  <a:lnTo>
                    <a:pt x="735" y="96"/>
                  </a:lnTo>
                  <a:lnTo>
                    <a:pt x="830" y="128"/>
                  </a:lnTo>
                  <a:lnTo>
                    <a:pt x="958" y="192"/>
                  </a:lnTo>
                  <a:lnTo>
                    <a:pt x="1054" y="288"/>
                  </a:lnTo>
                  <a:lnTo>
                    <a:pt x="1118" y="383"/>
                  </a:lnTo>
                  <a:lnTo>
                    <a:pt x="1150" y="511"/>
                  </a:lnTo>
                  <a:lnTo>
                    <a:pt x="1150" y="383"/>
                  </a:lnTo>
                  <a:lnTo>
                    <a:pt x="1086" y="256"/>
                  </a:lnTo>
                  <a:lnTo>
                    <a:pt x="990" y="160"/>
                  </a:lnTo>
                  <a:lnTo>
                    <a:pt x="862" y="96"/>
                  </a:lnTo>
                  <a:lnTo>
                    <a:pt x="735" y="32"/>
                  </a:lnTo>
                  <a:lnTo>
                    <a:pt x="607"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11"/>
            <p:cNvSpPr/>
            <p:nvPr/>
          </p:nvSpPr>
          <p:spPr>
            <a:xfrm>
              <a:off x="-2379550" y="2152825"/>
              <a:ext cx="29550" cy="25575"/>
            </a:xfrm>
            <a:custGeom>
              <a:avLst/>
              <a:gdLst/>
              <a:ahLst/>
              <a:cxnLst/>
              <a:rect l="l" t="t" r="r" b="b"/>
              <a:pathLst>
                <a:path w="1182" h="1023" extrusionOk="0">
                  <a:moveTo>
                    <a:pt x="479" y="1"/>
                  </a:moveTo>
                  <a:lnTo>
                    <a:pt x="319" y="33"/>
                  </a:lnTo>
                  <a:lnTo>
                    <a:pt x="192" y="97"/>
                  </a:lnTo>
                  <a:lnTo>
                    <a:pt x="128" y="224"/>
                  </a:lnTo>
                  <a:lnTo>
                    <a:pt x="64" y="352"/>
                  </a:lnTo>
                  <a:lnTo>
                    <a:pt x="32" y="480"/>
                  </a:lnTo>
                  <a:lnTo>
                    <a:pt x="0" y="735"/>
                  </a:lnTo>
                  <a:lnTo>
                    <a:pt x="32" y="1023"/>
                  </a:lnTo>
                  <a:lnTo>
                    <a:pt x="32" y="735"/>
                  </a:lnTo>
                  <a:lnTo>
                    <a:pt x="64" y="480"/>
                  </a:lnTo>
                  <a:lnTo>
                    <a:pt x="96" y="352"/>
                  </a:lnTo>
                  <a:lnTo>
                    <a:pt x="160" y="256"/>
                  </a:lnTo>
                  <a:lnTo>
                    <a:pt x="256" y="161"/>
                  </a:lnTo>
                  <a:lnTo>
                    <a:pt x="351" y="97"/>
                  </a:lnTo>
                  <a:lnTo>
                    <a:pt x="479" y="65"/>
                  </a:lnTo>
                  <a:lnTo>
                    <a:pt x="607" y="65"/>
                  </a:lnTo>
                  <a:lnTo>
                    <a:pt x="735" y="97"/>
                  </a:lnTo>
                  <a:lnTo>
                    <a:pt x="862" y="129"/>
                  </a:lnTo>
                  <a:lnTo>
                    <a:pt x="958" y="192"/>
                  </a:lnTo>
                  <a:lnTo>
                    <a:pt x="1054" y="288"/>
                  </a:lnTo>
                  <a:lnTo>
                    <a:pt x="1118" y="416"/>
                  </a:lnTo>
                  <a:lnTo>
                    <a:pt x="1182" y="512"/>
                  </a:lnTo>
                  <a:lnTo>
                    <a:pt x="1182" y="512"/>
                  </a:lnTo>
                  <a:lnTo>
                    <a:pt x="1150" y="384"/>
                  </a:lnTo>
                  <a:lnTo>
                    <a:pt x="1086" y="288"/>
                  </a:lnTo>
                  <a:lnTo>
                    <a:pt x="990" y="161"/>
                  </a:lnTo>
                  <a:lnTo>
                    <a:pt x="862" y="97"/>
                  </a:lnTo>
                  <a:lnTo>
                    <a:pt x="735" y="33"/>
                  </a:lnTo>
                  <a:lnTo>
                    <a:pt x="607" y="33"/>
                  </a:lnTo>
                  <a:lnTo>
                    <a:pt x="479"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11"/>
            <p:cNvSpPr/>
            <p:nvPr/>
          </p:nvSpPr>
          <p:spPr>
            <a:xfrm>
              <a:off x="-2499300" y="2201525"/>
              <a:ext cx="29575" cy="25575"/>
            </a:xfrm>
            <a:custGeom>
              <a:avLst/>
              <a:gdLst/>
              <a:ahLst/>
              <a:cxnLst/>
              <a:rect l="l" t="t" r="r" b="b"/>
              <a:pathLst>
                <a:path w="1183" h="1023" extrusionOk="0">
                  <a:moveTo>
                    <a:pt x="1086" y="288"/>
                  </a:moveTo>
                  <a:lnTo>
                    <a:pt x="1150" y="416"/>
                  </a:lnTo>
                  <a:lnTo>
                    <a:pt x="1182" y="511"/>
                  </a:lnTo>
                  <a:lnTo>
                    <a:pt x="1150" y="384"/>
                  </a:lnTo>
                  <a:lnTo>
                    <a:pt x="1086" y="288"/>
                  </a:lnTo>
                  <a:close/>
                  <a:moveTo>
                    <a:pt x="480" y="1"/>
                  </a:moveTo>
                  <a:lnTo>
                    <a:pt x="352" y="32"/>
                  </a:lnTo>
                  <a:lnTo>
                    <a:pt x="224" y="96"/>
                  </a:lnTo>
                  <a:lnTo>
                    <a:pt x="129" y="224"/>
                  </a:lnTo>
                  <a:lnTo>
                    <a:pt x="65" y="352"/>
                  </a:lnTo>
                  <a:lnTo>
                    <a:pt x="33" y="479"/>
                  </a:lnTo>
                  <a:lnTo>
                    <a:pt x="1" y="735"/>
                  </a:lnTo>
                  <a:lnTo>
                    <a:pt x="33" y="1022"/>
                  </a:lnTo>
                  <a:lnTo>
                    <a:pt x="33" y="735"/>
                  </a:lnTo>
                  <a:lnTo>
                    <a:pt x="97" y="479"/>
                  </a:lnTo>
                  <a:lnTo>
                    <a:pt x="129" y="352"/>
                  </a:lnTo>
                  <a:lnTo>
                    <a:pt x="192" y="256"/>
                  </a:lnTo>
                  <a:lnTo>
                    <a:pt x="256" y="160"/>
                  </a:lnTo>
                  <a:lnTo>
                    <a:pt x="384" y="96"/>
                  </a:lnTo>
                  <a:lnTo>
                    <a:pt x="480" y="64"/>
                  </a:lnTo>
                  <a:lnTo>
                    <a:pt x="607" y="64"/>
                  </a:lnTo>
                  <a:lnTo>
                    <a:pt x="735" y="96"/>
                  </a:lnTo>
                  <a:lnTo>
                    <a:pt x="863" y="128"/>
                  </a:lnTo>
                  <a:lnTo>
                    <a:pt x="991" y="192"/>
                  </a:lnTo>
                  <a:lnTo>
                    <a:pt x="1086" y="288"/>
                  </a:lnTo>
                  <a:lnTo>
                    <a:pt x="1086" y="288"/>
                  </a:lnTo>
                  <a:lnTo>
                    <a:pt x="991" y="160"/>
                  </a:lnTo>
                  <a:lnTo>
                    <a:pt x="895" y="96"/>
                  </a:lnTo>
                  <a:lnTo>
                    <a:pt x="767" y="32"/>
                  </a:lnTo>
                  <a:lnTo>
                    <a:pt x="639" y="32"/>
                  </a:lnTo>
                  <a:lnTo>
                    <a:pt x="480"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11"/>
            <p:cNvSpPr/>
            <p:nvPr/>
          </p:nvSpPr>
          <p:spPr>
            <a:xfrm>
              <a:off x="-2591875" y="2105750"/>
              <a:ext cx="26350" cy="24750"/>
            </a:xfrm>
            <a:custGeom>
              <a:avLst/>
              <a:gdLst/>
              <a:ahLst/>
              <a:cxnLst/>
              <a:rect l="l" t="t" r="r" b="b"/>
              <a:pathLst>
                <a:path w="1054" h="990" extrusionOk="0">
                  <a:moveTo>
                    <a:pt x="319" y="0"/>
                  </a:moveTo>
                  <a:lnTo>
                    <a:pt x="192" y="96"/>
                  </a:lnTo>
                  <a:lnTo>
                    <a:pt x="96" y="192"/>
                  </a:lnTo>
                  <a:lnTo>
                    <a:pt x="32" y="319"/>
                  </a:lnTo>
                  <a:lnTo>
                    <a:pt x="0" y="447"/>
                  </a:lnTo>
                  <a:lnTo>
                    <a:pt x="0" y="703"/>
                  </a:lnTo>
                  <a:lnTo>
                    <a:pt x="0" y="990"/>
                  </a:lnTo>
                  <a:lnTo>
                    <a:pt x="32" y="703"/>
                  </a:lnTo>
                  <a:lnTo>
                    <a:pt x="64" y="447"/>
                  </a:lnTo>
                  <a:lnTo>
                    <a:pt x="96" y="319"/>
                  </a:lnTo>
                  <a:lnTo>
                    <a:pt x="160" y="224"/>
                  </a:lnTo>
                  <a:lnTo>
                    <a:pt x="224" y="128"/>
                  </a:lnTo>
                  <a:lnTo>
                    <a:pt x="351" y="64"/>
                  </a:lnTo>
                  <a:lnTo>
                    <a:pt x="734" y="64"/>
                  </a:lnTo>
                  <a:lnTo>
                    <a:pt x="830" y="96"/>
                  </a:lnTo>
                  <a:lnTo>
                    <a:pt x="958" y="192"/>
                  </a:lnTo>
                  <a:lnTo>
                    <a:pt x="1054" y="256"/>
                  </a:lnTo>
                  <a:lnTo>
                    <a:pt x="990" y="160"/>
                  </a:lnTo>
                  <a:lnTo>
                    <a:pt x="862" y="64"/>
                  </a:lnTo>
                  <a:lnTo>
                    <a:pt x="734" y="32"/>
                  </a:lnTo>
                  <a:lnTo>
                    <a:pt x="607"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11"/>
            <p:cNvSpPr/>
            <p:nvPr/>
          </p:nvSpPr>
          <p:spPr>
            <a:xfrm>
              <a:off x="-2536800" y="1814400"/>
              <a:ext cx="28750" cy="24750"/>
            </a:xfrm>
            <a:custGeom>
              <a:avLst/>
              <a:gdLst/>
              <a:ahLst/>
              <a:cxnLst/>
              <a:rect l="l" t="t" r="r" b="b"/>
              <a:pathLst>
                <a:path w="1150" h="990" extrusionOk="0">
                  <a:moveTo>
                    <a:pt x="479" y="0"/>
                  </a:moveTo>
                  <a:lnTo>
                    <a:pt x="351" y="32"/>
                  </a:lnTo>
                  <a:lnTo>
                    <a:pt x="224" y="96"/>
                  </a:lnTo>
                  <a:lnTo>
                    <a:pt x="128" y="224"/>
                  </a:lnTo>
                  <a:lnTo>
                    <a:pt x="64" y="351"/>
                  </a:lnTo>
                  <a:lnTo>
                    <a:pt x="32" y="479"/>
                  </a:lnTo>
                  <a:lnTo>
                    <a:pt x="0" y="734"/>
                  </a:lnTo>
                  <a:lnTo>
                    <a:pt x="32" y="990"/>
                  </a:lnTo>
                  <a:lnTo>
                    <a:pt x="32" y="734"/>
                  </a:lnTo>
                  <a:lnTo>
                    <a:pt x="96" y="479"/>
                  </a:lnTo>
                  <a:lnTo>
                    <a:pt x="128" y="351"/>
                  </a:lnTo>
                  <a:lnTo>
                    <a:pt x="192" y="255"/>
                  </a:lnTo>
                  <a:lnTo>
                    <a:pt x="256" y="160"/>
                  </a:lnTo>
                  <a:lnTo>
                    <a:pt x="383" y="96"/>
                  </a:lnTo>
                  <a:lnTo>
                    <a:pt x="479" y="64"/>
                  </a:lnTo>
                  <a:lnTo>
                    <a:pt x="607" y="64"/>
                  </a:lnTo>
                  <a:lnTo>
                    <a:pt x="735" y="96"/>
                  </a:lnTo>
                  <a:lnTo>
                    <a:pt x="862" y="128"/>
                  </a:lnTo>
                  <a:lnTo>
                    <a:pt x="990" y="192"/>
                  </a:lnTo>
                  <a:lnTo>
                    <a:pt x="1086" y="287"/>
                  </a:lnTo>
                  <a:lnTo>
                    <a:pt x="1150" y="383"/>
                  </a:lnTo>
                  <a:lnTo>
                    <a:pt x="1086" y="255"/>
                  </a:lnTo>
                  <a:lnTo>
                    <a:pt x="990" y="160"/>
                  </a:lnTo>
                  <a:lnTo>
                    <a:pt x="894" y="96"/>
                  </a:lnTo>
                  <a:lnTo>
                    <a:pt x="766" y="32"/>
                  </a:lnTo>
                  <a:lnTo>
                    <a:pt x="639" y="32"/>
                  </a:lnTo>
                  <a:lnTo>
                    <a:pt x="479"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11"/>
            <p:cNvSpPr/>
            <p:nvPr/>
          </p:nvSpPr>
          <p:spPr>
            <a:xfrm>
              <a:off x="-2489725" y="1677100"/>
              <a:ext cx="29575" cy="24775"/>
            </a:xfrm>
            <a:custGeom>
              <a:avLst/>
              <a:gdLst/>
              <a:ahLst/>
              <a:cxnLst/>
              <a:rect l="l" t="t" r="r" b="b"/>
              <a:pathLst>
                <a:path w="1183" h="991" extrusionOk="0">
                  <a:moveTo>
                    <a:pt x="320" y="0"/>
                  </a:moveTo>
                  <a:lnTo>
                    <a:pt x="224" y="64"/>
                  </a:lnTo>
                  <a:lnTo>
                    <a:pt x="129" y="192"/>
                  </a:lnTo>
                  <a:lnTo>
                    <a:pt x="65" y="320"/>
                  </a:lnTo>
                  <a:lnTo>
                    <a:pt x="33" y="447"/>
                  </a:lnTo>
                  <a:lnTo>
                    <a:pt x="1" y="703"/>
                  </a:lnTo>
                  <a:lnTo>
                    <a:pt x="33" y="990"/>
                  </a:lnTo>
                  <a:lnTo>
                    <a:pt x="33" y="703"/>
                  </a:lnTo>
                  <a:lnTo>
                    <a:pt x="65" y="447"/>
                  </a:lnTo>
                  <a:lnTo>
                    <a:pt x="97" y="320"/>
                  </a:lnTo>
                  <a:lnTo>
                    <a:pt x="161" y="224"/>
                  </a:lnTo>
                  <a:lnTo>
                    <a:pt x="256" y="128"/>
                  </a:lnTo>
                  <a:lnTo>
                    <a:pt x="352" y="64"/>
                  </a:lnTo>
                  <a:lnTo>
                    <a:pt x="480" y="32"/>
                  </a:lnTo>
                  <a:lnTo>
                    <a:pt x="608" y="32"/>
                  </a:lnTo>
                  <a:lnTo>
                    <a:pt x="735" y="64"/>
                  </a:lnTo>
                  <a:lnTo>
                    <a:pt x="863" y="96"/>
                  </a:lnTo>
                  <a:lnTo>
                    <a:pt x="959" y="160"/>
                  </a:lnTo>
                  <a:lnTo>
                    <a:pt x="1055" y="256"/>
                  </a:lnTo>
                  <a:lnTo>
                    <a:pt x="1118" y="383"/>
                  </a:lnTo>
                  <a:lnTo>
                    <a:pt x="1182" y="479"/>
                  </a:lnTo>
                  <a:lnTo>
                    <a:pt x="1150" y="351"/>
                  </a:lnTo>
                  <a:lnTo>
                    <a:pt x="1087" y="256"/>
                  </a:lnTo>
                  <a:lnTo>
                    <a:pt x="991" y="128"/>
                  </a:lnTo>
                  <a:lnTo>
                    <a:pt x="863" y="64"/>
                  </a:lnTo>
                  <a:lnTo>
                    <a:pt x="735"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11"/>
            <p:cNvSpPr/>
            <p:nvPr/>
          </p:nvSpPr>
          <p:spPr>
            <a:xfrm>
              <a:off x="-2615825" y="2211900"/>
              <a:ext cx="29550" cy="24775"/>
            </a:xfrm>
            <a:custGeom>
              <a:avLst/>
              <a:gdLst/>
              <a:ahLst/>
              <a:cxnLst/>
              <a:rect l="l" t="t" r="r" b="b"/>
              <a:pathLst>
                <a:path w="1182" h="991" extrusionOk="0">
                  <a:moveTo>
                    <a:pt x="320" y="1"/>
                  </a:moveTo>
                  <a:lnTo>
                    <a:pt x="224" y="96"/>
                  </a:lnTo>
                  <a:lnTo>
                    <a:pt x="128" y="192"/>
                  </a:lnTo>
                  <a:lnTo>
                    <a:pt x="64" y="320"/>
                  </a:lnTo>
                  <a:lnTo>
                    <a:pt x="32" y="448"/>
                  </a:lnTo>
                  <a:lnTo>
                    <a:pt x="0" y="703"/>
                  </a:lnTo>
                  <a:lnTo>
                    <a:pt x="32" y="990"/>
                  </a:lnTo>
                  <a:lnTo>
                    <a:pt x="32" y="703"/>
                  </a:lnTo>
                  <a:lnTo>
                    <a:pt x="64" y="448"/>
                  </a:lnTo>
                  <a:lnTo>
                    <a:pt x="96" y="320"/>
                  </a:lnTo>
                  <a:lnTo>
                    <a:pt x="160" y="224"/>
                  </a:lnTo>
                  <a:lnTo>
                    <a:pt x="256" y="128"/>
                  </a:lnTo>
                  <a:lnTo>
                    <a:pt x="351" y="64"/>
                  </a:lnTo>
                  <a:lnTo>
                    <a:pt x="735" y="64"/>
                  </a:lnTo>
                  <a:lnTo>
                    <a:pt x="862" y="128"/>
                  </a:lnTo>
                  <a:lnTo>
                    <a:pt x="958" y="192"/>
                  </a:lnTo>
                  <a:lnTo>
                    <a:pt x="1054" y="256"/>
                  </a:lnTo>
                  <a:lnTo>
                    <a:pt x="1118" y="384"/>
                  </a:lnTo>
                  <a:lnTo>
                    <a:pt x="1182" y="512"/>
                  </a:lnTo>
                  <a:lnTo>
                    <a:pt x="1150" y="384"/>
                  </a:lnTo>
                  <a:lnTo>
                    <a:pt x="1086" y="256"/>
                  </a:lnTo>
                  <a:lnTo>
                    <a:pt x="990" y="160"/>
                  </a:lnTo>
                  <a:lnTo>
                    <a:pt x="862" y="64"/>
                  </a:lnTo>
                  <a:lnTo>
                    <a:pt x="735" y="33"/>
                  </a:lnTo>
                  <a:lnTo>
                    <a:pt x="607"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11"/>
            <p:cNvSpPr/>
            <p:nvPr/>
          </p:nvSpPr>
          <p:spPr>
            <a:xfrm>
              <a:off x="-2440225" y="1889425"/>
              <a:ext cx="28775" cy="24775"/>
            </a:xfrm>
            <a:custGeom>
              <a:avLst/>
              <a:gdLst/>
              <a:ahLst/>
              <a:cxnLst/>
              <a:rect l="l" t="t" r="r" b="b"/>
              <a:pathLst>
                <a:path w="1151" h="991" extrusionOk="0">
                  <a:moveTo>
                    <a:pt x="480" y="0"/>
                  </a:moveTo>
                  <a:lnTo>
                    <a:pt x="352" y="32"/>
                  </a:lnTo>
                  <a:lnTo>
                    <a:pt x="224" y="96"/>
                  </a:lnTo>
                  <a:lnTo>
                    <a:pt x="128" y="192"/>
                  </a:lnTo>
                  <a:lnTo>
                    <a:pt x="64" y="320"/>
                  </a:lnTo>
                  <a:lnTo>
                    <a:pt x="33" y="447"/>
                  </a:lnTo>
                  <a:lnTo>
                    <a:pt x="1" y="735"/>
                  </a:lnTo>
                  <a:lnTo>
                    <a:pt x="33" y="990"/>
                  </a:lnTo>
                  <a:lnTo>
                    <a:pt x="33" y="735"/>
                  </a:lnTo>
                  <a:lnTo>
                    <a:pt x="96" y="447"/>
                  </a:lnTo>
                  <a:lnTo>
                    <a:pt x="128" y="352"/>
                  </a:lnTo>
                  <a:lnTo>
                    <a:pt x="192" y="224"/>
                  </a:lnTo>
                  <a:lnTo>
                    <a:pt x="256" y="128"/>
                  </a:lnTo>
                  <a:lnTo>
                    <a:pt x="384" y="64"/>
                  </a:lnTo>
                  <a:lnTo>
                    <a:pt x="735" y="64"/>
                  </a:lnTo>
                  <a:lnTo>
                    <a:pt x="863" y="128"/>
                  </a:lnTo>
                  <a:lnTo>
                    <a:pt x="990" y="192"/>
                  </a:lnTo>
                  <a:lnTo>
                    <a:pt x="1054" y="288"/>
                  </a:lnTo>
                  <a:lnTo>
                    <a:pt x="1150" y="383"/>
                  </a:lnTo>
                  <a:lnTo>
                    <a:pt x="1086" y="256"/>
                  </a:lnTo>
                  <a:lnTo>
                    <a:pt x="990" y="160"/>
                  </a:lnTo>
                  <a:lnTo>
                    <a:pt x="895" y="64"/>
                  </a:lnTo>
                  <a:lnTo>
                    <a:pt x="767" y="32"/>
                  </a:lnTo>
                  <a:lnTo>
                    <a:pt x="639"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11"/>
            <p:cNvSpPr/>
            <p:nvPr/>
          </p:nvSpPr>
          <p:spPr>
            <a:xfrm>
              <a:off x="-2607050" y="1964450"/>
              <a:ext cx="28750" cy="24775"/>
            </a:xfrm>
            <a:custGeom>
              <a:avLst/>
              <a:gdLst/>
              <a:ahLst/>
              <a:cxnLst/>
              <a:rect l="l" t="t" r="r" b="b"/>
              <a:pathLst>
                <a:path w="1150" h="991" extrusionOk="0">
                  <a:moveTo>
                    <a:pt x="479" y="1"/>
                  </a:moveTo>
                  <a:lnTo>
                    <a:pt x="352" y="33"/>
                  </a:lnTo>
                  <a:lnTo>
                    <a:pt x="224" y="96"/>
                  </a:lnTo>
                  <a:lnTo>
                    <a:pt x="128" y="192"/>
                  </a:lnTo>
                  <a:lnTo>
                    <a:pt x="64" y="320"/>
                  </a:lnTo>
                  <a:lnTo>
                    <a:pt x="32" y="448"/>
                  </a:lnTo>
                  <a:lnTo>
                    <a:pt x="0" y="735"/>
                  </a:lnTo>
                  <a:lnTo>
                    <a:pt x="32" y="990"/>
                  </a:lnTo>
                  <a:lnTo>
                    <a:pt x="32" y="735"/>
                  </a:lnTo>
                  <a:lnTo>
                    <a:pt x="96" y="448"/>
                  </a:lnTo>
                  <a:lnTo>
                    <a:pt x="128" y="352"/>
                  </a:lnTo>
                  <a:lnTo>
                    <a:pt x="192" y="224"/>
                  </a:lnTo>
                  <a:lnTo>
                    <a:pt x="256" y="128"/>
                  </a:lnTo>
                  <a:lnTo>
                    <a:pt x="384" y="65"/>
                  </a:lnTo>
                  <a:lnTo>
                    <a:pt x="735" y="65"/>
                  </a:lnTo>
                  <a:lnTo>
                    <a:pt x="863" y="128"/>
                  </a:lnTo>
                  <a:lnTo>
                    <a:pt x="990" y="192"/>
                  </a:lnTo>
                  <a:lnTo>
                    <a:pt x="1086" y="288"/>
                  </a:lnTo>
                  <a:lnTo>
                    <a:pt x="1150" y="384"/>
                  </a:lnTo>
                  <a:lnTo>
                    <a:pt x="1086" y="256"/>
                  </a:lnTo>
                  <a:lnTo>
                    <a:pt x="990" y="160"/>
                  </a:lnTo>
                  <a:lnTo>
                    <a:pt x="894" y="65"/>
                  </a:lnTo>
                  <a:lnTo>
                    <a:pt x="767" y="33"/>
                  </a:lnTo>
                  <a:lnTo>
                    <a:pt x="639"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11"/>
            <p:cNvSpPr/>
            <p:nvPr/>
          </p:nvSpPr>
          <p:spPr>
            <a:xfrm>
              <a:off x="-2504075" y="2354000"/>
              <a:ext cx="29550" cy="24750"/>
            </a:xfrm>
            <a:custGeom>
              <a:avLst/>
              <a:gdLst/>
              <a:ahLst/>
              <a:cxnLst/>
              <a:rect l="l" t="t" r="r" b="b"/>
              <a:pathLst>
                <a:path w="1182" h="990" extrusionOk="0">
                  <a:moveTo>
                    <a:pt x="479" y="0"/>
                  </a:moveTo>
                  <a:lnTo>
                    <a:pt x="320" y="32"/>
                  </a:lnTo>
                  <a:lnTo>
                    <a:pt x="192" y="96"/>
                  </a:lnTo>
                  <a:lnTo>
                    <a:pt x="128" y="224"/>
                  </a:lnTo>
                  <a:lnTo>
                    <a:pt x="64" y="319"/>
                  </a:lnTo>
                  <a:lnTo>
                    <a:pt x="0" y="479"/>
                  </a:lnTo>
                  <a:lnTo>
                    <a:pt x="0" y="734"/>
                  </a:lnTo>
                  <a:lnTo>
                    <a:pt x="32" y="990"/>
                  </a:lnTo>
                  <a:lnTo>
                    <a:pt x="32" y="734"/>
                  </a:lnTo>
                  <a:lnTo>
                    <a:pt x="64" y="479"/>
                  </a:lnTo>
                  <a:lnTo>
                    <a:pt x="96" y="351"/>
                  </a:lnTo>
                  <a:lnTo>
                    <a:pt x="160" y="255"/>
                  </a:lnTo>
                  <a:lnTo>
                    <a:pt x="256" y="160"/>
                  </a:lnTo>
                  <a:lnTo>
                    <a:pt x="351" y="96"/>
                  </a:lnTo>
                  <a:lnTo>
                    <a:pt x="479" y="64"/>
                  </a:lnTo>
                  <a:lnTo>
                    <a:pt x="607" y="64"/>
                  </a:lnTo>
                  <a:lnTo>
                    <a:pt x="735" y="96"/>
                  </a:lnTo>
                  <a:lnTo>
                    <a:pt x="862" y="128"/>
                  </a:lnTo>
                  <a:lnTo>
                    <a:pt x="958" y="192"/>
                  </a:lnTo>
                  <a:lnTo>
                    <a:pt x="1054" y="287"/>
                  </a:lnTo>
                  <a:lnTo>
                    <a:pt x="1118" y="383"/>
                  </a:lnTo>
                  <a:lnTo>
                    <a:pt x="1182" y="511"/>
                  </a:lnTo>
                  <a:lnTo>
                    <a:pt x="1150" y="383"/>
                  </a:lnTo>
                  <a:lnTo>
                    <a:pt x="1086" y="255"/>
                  </a:lnTo>
                  <a:lnTo>
                    <a:pt x="990" y="160"/>
                  </a:lnTo>
                  <a:lnTo>
                    <a:pt x="862" y="96"/>
                  </a:lnTo>
                  <a:lnTo>
                    <a:pt x="735" y="32"/>
                  </a:lnTo>
                  <a:lnTo>
                    <a:pt x="607"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11"/>
            <p:cNvSpPr/>
            <p:nvPr/>
          </p:nvSpPr>
          <p:spPr>
            <a:xfrm>
              <a:off x="-2393925" y="2323650"/>
              <a:ext cx="28750" cy="24775"/>
            </a:xfrm>
            <a:custGeom>
              <a:avLst/>
              <a:gdLst/>
              <a:ahLst/>
              <a:cxnLst/>
              <a:rect l="l" t="t" r="r" b="b"/>
              <a:pathLst>
                <a:path w="1150" h="991" extrusionOk="0">
                  <a:moveTo>
                    <a:pt x="479" y="1"/>
                  </a:moveTo>
                  <a:lnTo>
                    <a:pt x="320" y="33"/>
                  </a:lnTo>
                  <a:lnTo>
                    <a:pt x="192" y="96"/>
                  </a:lnTo>
                  <a:lnTo>
                    <a:pt x="96" y="224"/>
                  </a:lnTo>
                  <a:lnTo>
                    <a:pt x="32" y="352"/>
                  </a:lnTo>
                  <a:lnTo>
                    <a:pt x="0" y="480"/>
                  </a:lnTo>
                  <a:lnTo>
                    <a:pt x="0" y="735"/>
                  </a:lnTo>
                  <a:lnTo>
                    <a:pt x="32" y="990"/>
                  </a:lnTo>
                  <a:lnTo>
                    <a:pt x="32" y="735"/>
                  </a:lnTo>
                  <a:lnTo>
                    <a:pt x="64" y="480"/>
                  </a:lnTo>
                  <a:lnTo>
                    <a:pt x="96" y="352"/>
                  </a:lnTo>
                  <a:lnTo>
                    <a:pt x="160" y="256"/>
                  </a:lnTo>
                  <a:lnTo>
                    <a:pt x="256" y="160"/>
                  </a:lnTo>
                  <a:lnTo>
                    <a:pt x="352" y="96"/>
                  </a:lnTo>
                  <a:lnTo>
                    <a:pt x="479" y="65"/>
                  </a:lnTo>
                  <a:lnTo>
                    <a:pt x="607" y="65"/>
                  </a:lnTo>
                  <a:lnTo>
                    <a:pt x="735" y="96"/>
                  </a:lnTo>
                  <a:lnTo>
                    <a:pt x="831" y="128"/>
                  </a:lnTo>
                  <a:lnTo>
                    <a:pt x="958" y="192"/>
                  </a:lnTo>
                  <a:lnTo>
                    <a:pt x="1054" y="288"/>
                  </a:lnTo>
                  <a:lnTo>
                    <a:pt x="1118" y="384"/>
                  </a:lnTo>
                  <a:lnTo>
                    <a:pt x="1150" y="512"/>
                  </a:lnTo>
                  <a:lnTo>
                    <a:pt x="1150" y="384"/>
                  </a:lnTo>
                  <a:lnTo>
                    <a:pt x="1086" y="256"/>
                  </a:lnTo>
                  <a:lnTo>
                    <a:pt x="990" y="160"/>
                  </a:lnTo>
                  <a:lnTo>
                    <a:pt x="863" y="96"/>
                  </a:lnTo>
                  <a:lnTo>
                    <a:pt x="735" y="33"/>
                  </a:lnTo>
                  <a:lnTo>
                    <a:pt x="607"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11"/>
            <p:cNvSpPr/>
            <p:nvPr/>
          </p:nvSpPr>
          <p:spPr>
            <a:xfrm>
              <a:off x="-2425050" y="2501650"/>
              <a:ext cx="27950" cy="18400"/>
            </a:xfrm>
            <a:custGeom>
              <a:avLst/>
              <a:gdLst/>
              <a:ahLst/>
              <a:cxnLst/>
              <a:rect l="l" t="t" r="r" b="b"/>
              <a:pathLst>
                <a:path w="1118" h="736" extrusionOk="0">
                  <a:moveTo>
                    <a:pt x="447" y="1"/>
                  </a:moveTo>
                  <a:lnTo>
                    <a:pt x="320" y="33"/>
                  </a:lnTo>
                  <a:lnTo>
                    <a:pt x="192" y="97"/>
                  </a:lnTo>
                  <a:lnTo>
                    <a:pt x="96" y="192"/>
                  </a:lnTo>
                  <a:lnTo>
                    <a:pt x="32" y="320"/>
                  </a:lnTo>
                  <a:lnTo>
                    <a:pt x="0" y="448"/>
                  </a:lnTo>
                  <a:lnTo>
                    <a:pt x="0" y="735"/>
                  </a:lnTo>
                  <a:lnTo>
                    <a:pt x="64" y="480"/>
                  </a:lnTo>
                  <a:lnTo>
                    <a:pt x="96" y="352"/>
                  </a:lnTo>
                  <a:lnTo>
                    <a:pt x="160" y="224"/>
                  </a:lnTo>
                  <a:lnTo>
                    <a:pt x="224" y="129"/>
                  </a:lnTo>
                  <a:lnTo>
                    <a:pt x="351" y="97"/>
                  </a:lnTo>
                  <a:lnTo>
                    <a:pt x="479" y="65"/>
                  </a:lnTo>
                  <a:lnTo>
                    <a:pt x="575" y="65"/>
                  </a:lnTo>
                  <a:lnTo>
                    <a:pt x="703" y="97"/>
                  </a:lnTo>
                  <a:lnTo>
                    <a:pt x="830" y="129"/>
                  </a:lnTo>
                  <a:lnTo>
                    <a:pt x="958" y="192"/>
                  </a:lnTo>
                  <a:lnTo>
                    <a:pt x="1054" y="288"/>
                  </a:lnTo>
                  <a:lnTo>
                    <a:pt x="1118" y="384"/>
                  </a:lnTo>
                  <a:lnTo>
                    <a:pt x="1054" y="256"/>
                  </a:lnTo>
                  <a:lnTo>
                    <a:pt x="990" y="161"/>
                  </a:lnTo>
                  <a:lnTo>
                    <a:pt x="862" y="65"/>
                  </a:lnTo>
                  <a:lnTo>
                    <a:pt x="735" y="33"/>
                  </a:lnTo>
                  <a:lnTo>
                    <a:pt x="607"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11"/>
            <p:cNvSpPr/>
            <p:nvPr/>
          </p:nvSpPr>
          <p:spPr>
            <a:xfrm>
              <a:off x="-2661325" y="2420250"/>
              <a:ext cx="29550" cy="24750"/>
            </a:xfrm>
            <a:custGeom>
              <a:avLst/>
              <a:gdLst/>
              <a:ahLst/>
              <a:cxnLst/>
              <a:rect l="l" t="t" r="r" b="b"/>
              <a:pathLst>
                <a:path w="1182" h="990" extrusionOk="0">
                  <a:moveTo>
                    <a:pt x="351" y="0"/>
                  </a:moveTo>
                  <a:lnTo>
                    <a:pt x="224" y="64"/>
                  </a:lnTo>
                  <a:lnTo>
                    <a:pt x="128" y="192"/>
                  </a:lnTo>
                  <a:lnTo>
                    <a:pt x="64" y="319"/>
                  </a:lnTo>
                  <a:lnTo>
                    <a:pt x="32" y="447"/>
                  </a:lnTo>
                  <a:lnTo>
                    <a:pt x="0" y="703"/>
                  </a:lnTo>
                  <a:lnTo>
                    <a:pt x="32" y="990"/>
                  </a:lnTo>
                  <a:lnTo>
                    <a:pt x="32" y="703"/>
                  </a:lnTo>
                  <a:lnTo>
                    <a:pt x="64" y="447"/>
                  </a:lnTo>
                  <a:lnTo>
                    <a:pt x="96" y="319"/>
                  </a:lnTo>
                  <a:lnTo>
                    <a:pt x="160" y="224"/>
                  </a:lnTo>
                  <a:lnTo>
                    <a:pt x="256" y="128"/>
                  </a:lnTo>
                  <a:lnTo>
                    <a:pt x="351" y="64"/>
                  </a:lnTo>
                  <a:lnTo>
                    <a:pt x="479" y="32"/>
                  </a:lnTo>
                  <a:lnTo>
                    <a:pt x="607" y="32"/>
                  </a:lnTo>
                  <a:lnTo>
                    <a:pt x="735" y="64"/>
                  </a:lnTo>
                  <a:lnTo>
                    <a:pt x="862" y="96"/>
                  </a:lnTo>
                  <a:lnTo>
                    <a:pt x="958" y="160"/>
                  </a:lnTo>
                  <a:lnTo>
                    <a:pt x="1054" y="256"/>
                  </a:lnTo>
                  <a:lnTo>
                    <a:pt x="1118" y="383"/>
                  </a:lnTo>
                  <a:lnTo>
                    <a:pt x="1182" y="479"/>
                  </a:lnTo>
                  <a:lnTo>
                    <a:pt x="1150" y="351"/>
                  </a:lnTo>
                  <a:lnTo>
                    <a:pt x="1086" y="256"/>
                  </a:lnTo>
                  <a:lnTo>
                    <a:pt x="990" y="128"/>
                  </a:lnTo>
                  <a:lnTo>
                    <a:pt x="894" y="64"/>
                  </a:lnTo>
                  <a:lnTo>
                    <a:pt x="735"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11"/>
            <p:cNvSpPr/>
            <p:nvPr/>
          </p:nvSpPr>
          <p:spPr>
            <a:xfrm>
              <a:off x="-2706025" y="2547150"/>
              <a:ext cx="28750" cy="24775"/>
            </a:xfrm>
            <a:custGeom>
              <a:avLst/>
              <a:gdLst/>
              <a:ahLst/>
              <a:cxnLst/>
              <a:rect l="l" t="t" r="r" b="b"/>
              <a:pathLst>
                <a:path w="1150" h="991" extrusionOk="0">
                  <a:moveTo>
                    <a:pt x="479" y="1"/>
                  </a:moveTo>
                  <a:lnTo>
                    <a:pt x="351" y="33"/>
                  </a:lnTo>
                  <a:lnTo>
                    <a:pt x="224" y="97"/>
                  </a:lnTo>
                  <a:lnTo>
                    <a:pt x="128" y="192"/>
                  </a:lnTo>
                  <a:lnTo>
                    <a:pt x="64" y="320"/>
                  </a:lnTo>
                  <a:lnTo>
                    <a:pt x="32" y="448"/>
                  </a:lnTo>
                  <a:lnTo>
                    <a:pt x="0" y="735"/>
                  </a:lnTo>
                  <a:lnTo>
                    <a:pt x="32" y="991"/>
                  </a:lnTo>
                  <a:lnTo>
                    <a:pt x="32" y="735"/>
                  </a:lnTo>
                  <a:lnTo>
                    <a:pt x="96" y="480"/>
                  </a:lnTo>
                  <a:lnTo>
                    <a:pt x="128" y="352"/>
                  </a:lnTo>
                  <a:lnTo>
                    <a:pt x="192" y="224"/>
                  </a:lnTo>
                  <a:lnTo>
                    <a:pt x="256" y="129"/>
                  </a:lnTo>
                  <a:lnTo>
                    <a:pt x="383" y="97"/>
                  </a:lnTo>
                  <a:lnTo>
                    <a:pt x="479" y="65"/>
                  </a:lnTo>
                  <a:lnTo>
                    <a:pt x="607" y="65"/>
                  </a:lnTo>
                  <a:lnTo>
                    <a:pt x="735" y="97"/>
                  </a:lnTo>
                  <a:lnTo>
                    <a:pt x="862" y="129"/>
                  </a:lnTo>
                  <a:lnTo>
                    <a:pt x="990" y="192"/>
                  </a:lnTo>
                  <a:lnTo>
                    <a:pt x="1086" y="288"/>
                  </a:lnTo>
                  <a:lnTo>
                    <a:pt x="1150" y="384"/>
                  </a:lnTo>
                  <a:lnTo>
                    <a:pt x="1086" y="256"/>
                  </a:lnTo>
                  <a:lnTo>
                    <a:pt x="990" y="160"/>
                  </a:lnTo>
                  <a:lnTo>
                    <a:pt x="894" y="65"/>
                  </a:lnTo>
                  <a:lnTo>
                    <a:pt x="767" y="33"/>
                  </a:lnTo>
                  <a:lnTo>
                    <a:pt x="639"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4" name="Google Shape;1174;p11"/>
          <p:cNvGrpSpPr/>
          <p:nvPr/>
        </p:nvGrpSpPr>
        <p:grpSpPr>
          <a:xfrm>
            <a:off x="-16810" y="4362392"/>
            <a:ext cx="9177619" cy="781153"/>
            <a:chOff x="0" y="4362350"/>
            <a:chExt cx="9159300" cy="781153"/>
          </a:xfrm>
        </p:grpSpPr>
        <p:sp>
          <p:nvSpPr>
            <p:cNvPr id="1175" name="Google Shape;1175;p11"/>
            <p:cNvSpPr/>
            <p:nvPr/>
          </p:nvSpPr>
          <p:spPr>
            <a:xfrm>
              <a:off x="0" y="4362359"/>
              <a:ext cx="9143923" cy="310607"/>
            </a:xfrm>
            <a:custGeom>
              <a:avLst/>
              <a:gdLst/>
              <a:ahLst/>
              <a:cxnLst/>
              <a:rect l="l" t="t" r="r" b="b"/>
              <a:pathLst>
                <a:path w="91084" h="3094" fill="none" extrusionOk="0">
                  <a:moveTo>
                    <a:pt x="85581" y="1234"/>
                  </a:moveTo>
                  <a:lnTo>
                    <a:pt x="85581" y="1234"/>
                  </a:lnTo>
                  <a:lnTo>
                    <a:pt x="85334" y="1234"/>
                  </a:lnTo>
                  <a:lnTo>
                    <a:pt x="85106" y="1196"/>
                  </a:lnTo>
                  <a:lnTo>
                    <a:pt x="84898" y="1120"/>
                  </a:lnTo>
                  <a:lnTo>
                    <a:pt x="84727" y="1044"/>
                  </a:lnTo>
                  <a:lnTo>
                    <a:pt x="84556" y="950"/>
                  </a:lnTo>
                  <a:lnTo>
                    <a:pt x="84423" y="855"/>
                  </a:lnTo>
                  <a:lnTo>
                    <a:pt x="84139" y="627"/>
                  </a:lnTo>
                  <a:lnTo>
                    <a:pt x="83873" y="399"/>
                  </a:lnTo>
                  <a:lnTo>
                    <a:pt x="83721" y="285"/>
                  </a:lnTo>
                  <a:lnTo>
                    <a:pt x="83550" y="190"/>
                  </a:lnTo>
                  <a:lnTo>
                    <a:pt x="83379" y="115"/>
                  </a:lnTo>
                  <a:lnTo>
                    <a:pt x="83171" y="58"/>
                  </a:lnTo>
                  <a:lnTo>
                    <a:pt x="82962" y="20"/>
                  </a:lnTo>
                  <a:lnTo>
                    <a:pt x="82696" y="1"/>
                  </a:lnTo>
                  <a:lnTo>
                    <a:pt x="82696" y="1"/>
                  </a:lnTo>
                  <a:lnTo>
                    <a:pt x="82450" y="20"/>
                  </a:lnTo>
                  <a:lnTo>
                    <a:pt x="82222" y="58"/>
                  </a:lnTo>
                  <a:lnTo>
                    <a:pt x="82013" y="115"/>
                  </a:lnTo>
                  <a:lnTo>
                    <a:pt x="81842" y="190"/>
                  </a:lnTo>
                  <a:lnTo>
                    <a:pt x="81691" y="285"/>
                  </a:lnTo>
                  <a:lnTo>
                    <a:pt x="81539" y="399"/>
                  </a:lnTo>
                  <a:lnTo>
                    <a:pt x="81254" y="627"/>
                  </a:lnTo>
                  <a:lnTo>
                    <a:pt x="80989" y="855"/>
                  </a:lnTo>
                  <a:lnTo>
                    <a:pt x="80837" y="950"/>
                  </a:lnTo>
                  <a:lnTo>
                    <a:pt x="80666" y="1044"/>
                  </a:lnTo>
                  <a:lnTo>
                    <a:pt x="80495" y="1120"/>
                  </a:lnTo>
                  <a:lnTo>
                    <a:pt x="80286" y="1196"/>
                  </a:lnTo>
                  <a:lnTo>
                    <a:pt x="80078" y="1234"/>
                  </a:lnTo>
                  <a:lnTo>
                    <a:pt x="79812" y="1234"/>
                  </a:lnTo>
                  <a:lnTo>
                    <a:pt x="79812" y="1234"/>
                  </a:lnTo>
                  <a:lnTo>
                    <a:pt x="79565" y="1234"/>
                  </a:lnTo>
                  <a:lnTo>
                    <a:pt x="79338" y="1196"/>
                  </a:lnTo>
                  <a:lnTo>
                    <a:pt x="79129" y="1120"/>
                  </a:lnTo>
                  <a:lnTo>
                    <a:pt x="78958" y="1044"/>
                  </a:lnTo>
                  <a:lnTo>
                    <a:pt x="78806" y="950"/>
                  </a:lnTo>
                  <a:lnTo>
                    <a:pt x="78655" y="855"/>
                  </a:lnTo>
                  <a:lnTo>
                    <a:pt x="78370" y="627"/>
                  </a:lnTo>
                  <a:lnTo>
                    <a:pt x="78104" y="399"/>
                  </a:lnTo>
                  <a:lnTo>
                    <a:pt x="77952" y="285"/>
                  </a:lnTo>
                  <a:lnTo>
                    <a:pt x="77782" y="190"/>
                  </a:lnTo>
                  <a:lnTo>
                    <a:pt x="77611" y="115"/>
                  </a:lnTo>
                  <a:lnTo>
                    <a:pt x="77421" y="58"/>
                  </a:lnTo>
                  <a:lnTo>
                    <a:pt x="77193" y="20"/>
                  </a:lnTo>
                  <a:lnTo>
                    <a:pt x="76928" y="1"/>
                  </a:lnTo>
                  <a:lnTo>
                    <a:pt x="76928" y="1"/>
                  </a:lnTo>
                  <a:lnTo>
                    <a:pt x="76681" y="20"/>
                  </a:lnTo>
                  <a:lnTo>
                    <a:pt x="76453" y="58"/>
                  </a:lnTo>
                  <a:lnTo>
                    <a:pt x="76264" y="115"/>
                  </a:lnTo>
                  <a:lnTo>
                    <a:pt x="76074" y="190"/>
                  </a:lnTo>
                  <a:lnTo>
                    <a:pt x="75922" y="285"/>
                  </a:lnTo>
                  <a:lnTo>
                    <a:pt x="75770" y="399"/>
                  </a:lnTo>
                  <a:lnTo>
                    <a:pt x="75486" y="627"/>
                  </a:lnTo>
                  <a:lnTo>
                    <a:pt x="75220" y="855"/>
                  </a:lnTo>
                  <a:lnTo>
                    <a:pt x="75068" y="950"/>
                  </a:lnTo>
                  <a:lnTo>
                    <a:pt x="74916" y="1044"/>
                  </a:lnTo>
                  <a:lnTo>
                    <a:pt x="74727" y="1120"/>
                  </a:lnTo>
                  <a:lnTo>
                    <a:pt x="74537" y="1196"/>
                  </a:lnTo>
                  <a:lnTo>
                    <a:pt x="74309" y="1234"/>
                  </a:lnTo>
                  <a:lnTo>
                    <a:pt x="74043" y="1234"/>
                  </a:lnTo>
                  <a:lnTo>
                    <a:pt x="74043" y="1234"/>
                  </a:lnTo>
                  <a:lnTo>
                    <a:pt x="73797" y="1234"/>
                  </a:lnTo>
                  <a:lnTo>
                    <a:pt x="73569" y="1196"/>
                  </a:lnTo>
                  <a:lnTo>
                    <a:pt x="73379" y="1120"/>
                  </a:lnTo>
                  <a:lnTo>
                    <a:pt x="73189" y="1044"/>
                  </a:lnTo>
                  <a:lnTo>
                    <a:pt x="73038" y="950"/>
                  </a:lnTo>
                  <a:lnTo>
                    <a:pt x="72886" y="855"/>
                  </a:lnTo>
                  <a:lnTo>
                    <a:pt x="72601" y="627"/>
                  </a:lnTo>
                  <a:lnTo>
                    <a:pt x="72336" y="399"/>
                  </a:lnTo>
                  <a:lnTo>
                    <a:pt x="72184" y="285"/>
                  </a:lnTo>
                  <a:lnTo>
                    <a:pt x="72032" y="190"/>
                  </a:lnTo>
                  <a:lnTo>
                    <a:pt x="71842" y="115"/>
                  </a:lnTo>
                  <a:lnTo>
                    <a:pt x="71652" y="58"/>
                  </a:lnTo>
                  <a:lnTo>
                    <a:pt x="71425" y="20"/>
                  </a:lnTo>
                  <a:lnTo>
                    <a:pt x="71159" y="1"/>
                  </a:lnTo>
                  <a:lnTo>
                    <a:pt x="71159" y="1"/>
                  </a:lnTo>
                  <a:lnTo>
                    <a:pt x="70912" y="20"/>
                  </a:lnTo>
                  <a:lnTo>
                    <a:pt x="70704" y="58"/>
                  </a:lnTo>
                  <a:lnTo>
                    <a:pt x="70495" y="115"/>
                  </a:lnTo>
                  <a:lnTo>
                    <a:pt x="70324" y="190"/>
                  </a:lnTo>
                  <a:lnTo>
                    <a:pt x="70172" y="285"/>
                  </a:lnTo>
                  <a:lnTo>
                    <a:pt x="70021" y="380"/>
                  </a:lnTo>
                  <a:lnTo>
                    <a:pt x="69755" y="608"/>
                  </a:lnTo>
                  <a:lnTo>
                    <a:pt x="69489" y="817"/>
                  </a:lnTo>
                  <a:lnTo>
                    <a:pt x="69337" y="931"/>
                  </a:lnTo>
                  <a:lnTo>
                    <a:pt x="69186" y="1025"/>
                  </a:lnTo>
                  <a:lnTo>
                    <a:pt x="69015" y="1101"/>
                  </a:lnTo>
                  <a:lnTo>
                    <a:pt x="68825" y="1177"/>
                  </a:lnTo>
                  <a:lnTo>
                    <a:pt x="68616" y="1215"/>
                  </a:lnTo>
                  <a:lnTo>
                    <a:pt x="68389" y="1234"/>
                  </a:lnTo>
                  <a:lnTo>
                    <a:pt x="68389" y="1234"/>
                  </a:lnTo>
                  <a:lnTo>
                    <a:pt x="68389" y="1234"/>
                  </a:lnTo>
                  <a:lnTo>
                    <a:pt x="68161" y="1215"/>
                  </a:lnTo>
                  <a:lnTo>
                    <a:pt x="67952" y="1158"/>
                  </a:lnTo>
                  <a:lnTo>
                    <a:pt x="67762" y="1101"/>
                  </a:lnTo>
                  <a:lnTo>
                    <a:pt x="67592" y="1025"/>
                  </a:lnTo>
                  <a:lnTo>
                    <a:pt x="67440" y="931"/>
                  </a:lnTo>
                  <a:lnTo>
                    <a:pt x="67307" y="817"/>
                  </a:lnTo>
                  <a:lnTo>
                    <a:pt x="67041" y="589"/>
                  </a:lnTo>
                  <a:lnTo>
                    <a:pt x="66757" y="380"/>
                  </a:lnTo>
                  <a:lnTo>
                    <a:pt x="66624" y="285"/>
                  </a:lnTo>
                  <a:lnTo>
                    <a:pt x="66453" y="190"/>
                  </a:lnTo>
                  <a:lnTo>
                    <a:pt x="66282" y="115"/>
                  </a:lnTo>
                  <a:lnTo>
                    <a:pt x="66093" y="58"/>
                  </a:lnTo>
                  <a:lnTo>
                    <a:pt x="65865" y="20"/>
                  </a:lnTo>
                  <a:lnTo>
                    <a:pt x="65618" y="1"/>
                  </a:lnTo>
                  <a:lnTo>
                    <a:pt x="65618" y="1"/>
                  </a:lnTo>
                  <a:lnTo>
                    <a:pt x="65371" y="20"/>
                  </a:lnTo>
                  <a:lnTo>
                    <a:pt x="65144" y="58"/>
                  </a:lnTo>
                  <a:lnTo>
                    <a:pt x="64954" y="115"/>
                  </a:lnTo>
                  <a:lnTo>
                    <a:pt x="64764" y="190"/>
                  </a:lnTo>
                  <a:lnTo>
                    <a:pt x="64612" y="285"/>
                  </a:lnTo>
                  <a:lnTo>
                    <a:pt x="64461" y="399"/>
                  </a:lnTo>
                  <a:lnTo>
                    <a:pt x="64176" y="627"/>
                  </a:lnTo>
                  <a:lnTo>
                    <a:pt x="63910" y="855"/>
                  </a:lnTo>
                  <a:lnTo>
                    <a:pt x="63759" y="950"/>
                  </a:lnTo>
                  <a:lnTo>
                    <a:pt x="63588" y="1044"/>
                  </a:lnTo>
                  <a:lnTo>
                    <a:pt x="63417" y="1120"/>
                  </a:lnTo>
                  <a:lnTo>
                    <a:pt x="63227" y="1196"/>
                  </a:lnTo>
                  <a:lnTo>
                    <a:pt x="63000" y="1234"/>
                  </a:lnTo>
                  <a:lnTo>
                    <a:pt x="62734" y="1234"/>
                  </a:lnTo>
                  <a:lnTo>
                    <a:pt x="62734" y="1234"/>
                  </a:lnTo>
                  <a:lnTo>
                    <a:pt x="62487" y="1234"/>
                  </a:lnTo>
                  <a:lnTo>
                    <a:pt x="62259" y="1196"/>
                  </a:lnTo>
                  <a:lnTo>
                    <a:pt x="62070" y="1120"/>
                  </a:lnTo>
                  <a:lnTo>
                    <a:pt x="61880" y="1044"/>
                  </a:lnTo>
                  <a:lnTo>
                    <a:pt x="61728" y="950"/>
                  </a:lnTo>
                  <a:lnTo>
                    <a:pt x="61576" y="855"/>
                  </a:lnTo>
                  <a:lnTo>
                    <a:pt x="61292" y="627"/>
                  </a:lnTo>
                  <a:lnTo>
                    <a:pt x="61026" y="399"/>
                  </a:lnTo>
                  <a:lnTo>
                    <a:pt x="60874" y="285"/>
                  </a:lnTo>
                  <a:lnTo>
                    <a:pt x="60703" y="190"/>
                  </a:lnTo>
                  <a:lnTo>
                    <a:pt x="60533" y="115"/>
                  </a:lnTo>
                  <a:lnTo>
                    <a:pt x="60343" y="58"/>
                  </a:lnTo>
                  <a:lnTo>
                    <a:pt x="60115" y="20"/>
                  </a:lnTo>
                  <a:lnTo>
                    <a:pt x="59850" y="1"/>
                  </a:lnTo>
                  <a:lnTo>
                    <a:pt x="59850" y="1"/>
                  </a:lnTo>
                  <a:lnTo>
                    <a:pt x="59603" y="20"/>
                  </a:lnTo>
                  <a:lnTo>
                    <a:pt x="59375" y="58"/>
                  </a:lnTo>
                  <a:lnTo>
                    <a:pt x="59185" y="115"/>
                  </a:lnTo>
                  <a:lnTo>
                    <a:pt x="58996" y="190"/>
                  </a:lnTo>
                  <a:lnTo>
                    <a:pt x="58844" y="285"/>
                  </a:lnTo>
                  <a:lnTo>
                    <a:pt x="58692" y="399"/>
                  </a:lnTo>
                  <a:lnTo>
                    <a:pt x="58407" y="627"/>
                  </a:lnTo>
                  <a:lnTo>
                    <a:pt x="58142" y="855"/>
                  </a:lnTo>
                  <a:lnTo>
                    <a:pt x="57990" y="950"/>
                  </a:lnTo>
                  <a:lnTo>
                    <a:pt x="57838" y="1044"/>
                  </a:lnTo>
                  <a:lnTo>
                    <a:pt x="57648" y="1120"/>
                  </a:lnTo>
                  <a:lnTo>
                    <a:pt x="57459" y="1196"/>
                  </a:lnTo>
                  <a:lnTo>
                    <a:pt x="57231" y="1234"/>
                  </a:lnTo>
                  <a:lnTo>
                    <a:pt x="56965" y="1234"/>
                  </a:lnTo>
                  <a:lnTo>
                    <a:pt x="56965" y="1234"/>
                  </a:lnTo>
                  <a:lnTo>
                    <a:pt x="56719" y="1234"/>
                  </a:lnTo>
                  <a:lnTo>
                    <a:pt x="56491" y="1196"/>
                  </a:lnTo>
                  <a:lnTo>
                    <a:pt x="56301" y="1120"/>
                  </a:lnTo>
                  <a:lnTo>
                    <a:pt x="56111" y="1044"/>
                  </a:lnTo>
                  <a:lnTo>
                    <a:pt x="55960" y="950"/>
                  </a:lnTo>
                  <a:lnTo>
                    <a:pt x="55808" y="855"/>
                  </a:lnTo>
                  <a:lnTo>
                    <a:pt x="55542" y="627"/>
                  </a:lnTo>
                  <a:lnTo>
                    <a:pt x="55257" y="399"/>
                  </a:lnTo>
                  <a:lnTo>
                    <a:pt x="55106" y="285"/>
                  </a:lnTo>
                  <a:lnTo>
                    <a:pt x="54954" y="190"/>
                  </a:lnTo>
                  <a:lnTo>
                    <a:pt x="54764" y="115"/>
                  </a:lnTo>
                  <a:lnTo>
                    <a:pt x="54574" y="58"/>
                  </a:lnTo>
                  <a:lnTo>
                    <a:pt x="54347" y="20"/>
                  </a:lnTo>
                  <a:lnTo>
                    <a:pt x="54100" y="1"/>
                  </a:lnTo>
                  <a:lnTo>
                    <a:pt x="54100" y="1"/>
                  </a:lnTo>
                  <a:lnTo>
                    <a:pt x="53834" y="20"/>
                  </a:lnTo>
                  <a:lnTo>
                    <a:pt x="53607" y="58"/>
                  </a:lnTo>
                  <a:lnTo>
                    <a:pt x="53417" y="115"/>
                  </a:lnTo>
                  <a:lnTo>
                    <a:pt x="53227" y="190"/>
                  </a:lnTo>
                  <a:lnTo>
                    <a:pt x="53075" y="285"/>
                  </a:lnTo>
                  <a:lnTo>
                    <a:pt x="52923" y="399"/>
                  </a:lnTo>
                  <a:lnTo>
                    <a:pt x="52658" y="627"/>
                  </a:lnTo>
                  <a:lnTo>
                    <a:pt x="52373" y="855"/>
                  </a:lnTo>
                  <a:lnTo>
                    <a:pt x="52221" y="950"/>
                  </a:lnTo>
                  <a:lnTo>
                    <a:pt x="52069" y="1044"/>
                  </a:lnTo>
                  <a:lnTo>
                    <a:pt x="51880" y="1120"/>
                  </a:lnTo>
                  <a:lnTo>
                    <a:pt x="51690" y="1196"/>
                  </a:lnTo>
                  <a:lnTo>
                    <a:pt x="51462" y="1234"/>
                  </a:lnTo>
                  <a:lnTo>
                    <a:pt x="51216" y="1234"/>
                  </a:lnTo>
                  <a:lnTo>
                    <a:pt x="51216" y="1234"/>
                  </a:lnTo>
                  <a:lnTo>
                    <a:pt x="50950" y="1234"/>
                  </a:lnTo>
                  <a:lnTo>
                    <a:pt x="50722" y="1196"/>
                  </a:lnTo>
                  <a:lnTo>
                    <a:pt x="50532" y="1120"/>
                  </a:lnTo>
                  <a:lnTo>
                    <a:pt x="50362" y="1044"/>
                  </a:lnTo>
                  <a:lnTo>
                    <a:pt x="50191" y="950"/>
                  </a:lnTo>
                  <a:lnTo>
                    <a:pt x="50039" y="855"/>
                  </a:lnTo>
                  <a:lnTo>
                    <a:pt x="49773" y="627"/>
                  </a:lnTo>
                  <a:lnTo>
                    <a:pt x="49489" y="399"/>
                  </a:lnTo>
                  <a:lnTo>
                    <a:pt x="49337" y="285"/>
                  </a:lnTo>
                  <a:lnTo>
                    <a:pt x="49185" y="190"/>
                  </a:lnTo>
                  <a:lnTo>
                    <a:pt x="48995" y="115"/>
                  </a:lnTo>
                  <a:lnTo>
                    <a:pt x="48806" y="58"/>
                  </a:lnTo>
                  <a:lnTo>
                    <a:pt x="48578" y="20"/>
                  </a:lnTo>
                  <a:lnTo>
                    <a:pt x="48331" y="1"/>
                  </a:lnTo>
                  <a:lnTo>
                    <a:pt x="48331" y="1"/>
                  </a:lnTo>
                  <a:lnTo>
                    <a:pt x="48085" y="20"/>
                  </a:lnTo>
                  <a:lnTo>
                    <a:pt x="47857" y="58"/>
                  </a:lnTo>
                  <a:lnTo>
                    <a:pt x="47667" y="115"/>
                  </a:lnTo>
                  <a:lnTo>
                    <a:pt x="47477" y="190"/>
                  </a:lnTo>
                  <a:lnTo>
                    <a:pt x="47326" y="285"/>
                  </a:lnTo>
                  <a:lnTo>
                    <a:pt x="47174" y="380"/>
                  </a:lnTo>
                  <a:lnTo>
                    <a:pt x="46908" y="608"/>
                  </a:lnTo>
                  <a:lnTo>
                    <a:pt x="46642" y="817"/>
                  </a:lnTo>
                  <a:lnTo>
                    <a:pt x="46491" y="931"/>
                  </a:lnTo>
                  <a:lnTo>
                    <a:pt x="46339" y="1025"/>
                  </a:lnTo>
                  <a:lnTo>
                    <a:pt x="46187" y="1101"/>
                  </a:lnTo>
                  <a:lnTo>
                    <a:pt x="45997" y="1177"/>
                  </a:lnTo>
                  <a:lnTo>
                    <a:pt x="45788" y="1215"/>
                  </a:lnTo>
                  <a:lnTo>
                    <a:pt x="45542" y="1234"/>
                  </a:lnTo>
                  <a:lnTo>
                    <a:pt x="45542" y="1234"/>
                  </a:lnTo>
                  <a:lnTo>
                    <a:pt x="45542" y="1234"/>
                  </a:lnTo>
                  <a:lnTo>
                    <a:pt x="45314" y="1215"/>
                  </a:lnTo>
                  <a:lnTo>
                    <a:pt x="45105" y="1158"/>
                  </a:lnTo>
                  <a:lnTo>
                    <a:pt x="44916" y="1101"/>
                  </a:lnTo>
                  <a:lnTo>
                    <a:pt x="44745" y="1025"/>
                  </a:lnTo>
                  <a:lnTo>
                    <a:pt x="44593" y="931"/>
                  </a:lnTo>
                  <a:lnTo>
                    <a:pt x="44460" y="817"/>
                  </a:lnTo>
                  <a:lnTo>
                    <a:pt x="44195" y="589"/>
                  </a:lnTo>
                  <a:lnTo>
                    <a:pt x="43929" y="380"/>
                  </a:lnTo>
                  <a:lnTo>
                    <a:pt x="43777" y="285"/>
                  </a:lnTo>
                  <a:lnTo>
                    <a:pt x="43625" y="190"/>
                  </a:lnTo>
                  <a:lnTo>
                    <a:pt x="43436" y="115"/>
                  </a:lnTo>
                  <a:lnTo>
                    <a:pt x="43246" y="58"/>
                  </a:lnTo>
                  <a:lnTo>
                    <a:pt x="43018" y="20"/>
                  </a:lnTo>
                  <a:lnTo>
                    <a:pt x="42771" y="1"/>
                  </a:lnTo>
                  <a:lnTo>
                    <a:pt x="42771" y="1"/>
                  </a:lnTo>
                  <a:lnTo>
                    <a:pt x="42525" y="20"/>
                  </a:lnTo>
                  <a:lnTo>
                    <a:pt x="42297" y="58"/>
                  </a:lnTo>
                  <a:lnTo>
                    <a:pt x="42107" y="115"/>
                  </a:lnTo>
                  <a:lnTo>
                    <a:pt x="41917" y="190"/>
                  </a:lnTo>
                  <a:lnTo>
                    <a:pt x="41766" y="285"/>
                  </a:lnTo>
                  <a:lnTo>
                    <a:pt x="41614" y="399"/>
                  </a:lnTo>
                  <a:lnTo>
                    <a:pt x="41348" y="627"/>
                  </a:lnTo>
                  <a:lnTo>
                    <a:pt x="41064" y="855"/>
                  </a:lnTo>
                  <a:lnTo>
                    <a:pt x="40912" y="950"/>
                  </a:lnTo>
                  <a:lnTo>
                    <a:pt x="40760" y="1044"/>
                  </a:lnTo>
                  <a:lnTo>
                    <a:pt x="40570" y="1120"/>
                  </a:lnTo>
                  <a:lnTo>
                    <a:pt x="40380" y="1196"/>
                  </a:lnTo>
                  <a:lnTo>
                    <a:pt x="40153" y="1234"/>
                  </a:lnTo>
                  <a:lnTo>
                    <a:pt x="39906" y="1234"/>
                  </a:lnTo>
                  <a:lnTo>
                    <a:pt x="39906" y="1234"/>
                  </a:lnTo>
                  <a:lnTo>
                    <a:pt x="39640" y="1234"/>
                  </a:lnTo>
                  <a:lnTo>
                    <a:pt x="39413" y="1196"/>
                  </a:lnTo>
                  <a:lnTo>
                    <a:pt x="39223" y="1120"/>
                  </a:lnTo>
                  <a:lnTo>
                    <a:pt x="39033" y="1044"/>
                  </a:lnTo>
                  <a:lnTo>
                    <a:pt x="38881" y="950"/>
                  </a:lnTo>
                  <a:lnTo>
                    <a:pt x="38730" y="855"/>
                  </a:lnTo>
                  <a:lnTo>
                    <a:pt x="38464" y="627"/>
                  </a:lnTo>
                  <a:lnTo>
                    <a:pt x="38179" y="399"/>
                  </a:lnTo>
                  <a:lnTo>
                    <a:pt x="38027" y="285"/>
                  </a:lnTo>
                  <a:lnTo>
                    <a:pt x="37876" y="190"/>
                  </a:lnTo>
                  <a:lnTo>
                    <a:pt x="37686" y="115"/>
                  </a:lnTo>
                  <a:lnTo>
                    <a:pt x="37496" y="58"/>
                  </a:lnTo>
                  <a:lnTo>
                    <a:pt x="37268" y="20"/>
                  </a:lnTo>
                  <a:lnTo>
                    <a:pt x="37022" y="1"/>
                  </a:lnTo>
                  <a:lnTo>
                    <a:pt x="37022" y="1"/>
                  </a:lnTo>
                  <a:lnTo>
                    <a:pt x="36756" y="20"/>
                  </a:lnTo>
                  <a:lnTo>
                    <a:pt x="36528" y="58"/>
                  </a:lnTo>
                  <a:lnTo>
                    <a:pt x="36339" y="115"/>
                  </a:lnTo>
                  <a:lnTo>
                    <a:pt x="36168" y="190"/>
                  </a:lnTo>
                  <a:lnTo>
                    <a:pt x="35997" y="285"/>
                  </a:lnTo>
                  <a:lnTo>
                    <a:pt x="35845" y="399"/>
                  </a:lnTo>
                  <a:lnTo>
                    <a:pt x="35580" y="627"/>
                  </a:lnTo>
                  <a:lnTo>
                    <a:pt x="35295" y="855"/>
                  </a:lnTo>
                  <a:lnTo>
                    <a:pt x="35143" y="950"/>
                  </a:lnTo>
                  <a:lnTo>
                    <a:pt x="34991" y="1044"/>
                  </a:lnTo>
                  <a:lnTo>
                    <a:pt x="34802" y="1120"/>
                  </a:lnTo>
                  <a:lnTo>
                    <a:pt x="34612" y="1196"/>
                  </a:lnTo>
                  <a:lnTo>
                    <a:pt x="34384" y="1234"/>
                  </a:lnTo>
                  <a:lnTo>
                    <a:pt x="34137" y="1234"/>
                  </a:lnTo>
                  <a:lnTo>
                    <a:pt x="34137" y="1234"/>
                  </a:lnTo>
                  <a:lnTo>
                    <a:pt x="33872" y="1234"/>
                  </a:lnTo>
                  <a:lnTo>
                    <a:pt x="33644" y="1196"/>
                  </a:lnTo>
                  <a:lnTo>
                    <a:pt x="33454" y="1120"/>
                  </a:lnTo>
                  <a:lnTo>
                    <a:pt x="33283" y="1044"/>
                  </a:lnTo>
                  <a:lnTo>
                    <a:pt x="33113" y="950"/>
                  </a:lnTo>
                  <a:lnTo>
                    <a:pt x="32961" y="855"/>
                  </a:lnTo>
                  <a:lnTo>
                    <a:pt x="32695" y="627"/>
                  </a:lnTo>
                  <a:lnTo>
                    <a:pt x="32411" y="399"/>
                  </a:lnTo>
                  <a:lnTo>
                    <a:pt x="32259" y="285"/>
                  </a:lnTo>
                  <a:lnTo>
                    <a:pt x="32107" y="190"/>
                  </a:lnTo>
                  <a:lnTo>
                    <a:pt x="31936" y="115"/>
                  </a:lnTo>
                  <a:lnTo>
                    <a:pt x="31727" y="58"/>
                  </a:lnTo>
                  <a:lnTo>
                    <a:pt x="31500" y="20"/>
                  </a:lnTo>
                  <a:lnTo>
                    <a:pt x="31253" y="1"/>
                  </a:lnTo>
                  <a:lnTo>
                    <a:pt x="31253" y="1"/>
                  </a:lnTo>
                  <a:lnTo>
                    <a:pt x="30987" y="20"/>
                  </a:lnTo>
                  <a:lnTo>
                    <a:pt x="30779" y="58"/>
                  </a:lnTo>
                  <a:lnTo>
                    <a:pt x="30570" y="115"/>
                  </a:lnTo>
                  <a:lnTo>
                    <a:pt x="30399" y="190"/>
                  </a:lnTo>
                  <a:lnTo>
                    <a:pt x="30228" y="285"/>
                  </a:lnTo>
                  <a:lnTo>
                    <a:pt x="30077" y="399"/>
                  </a:lnTo>
                  <a:lnTo>
                    <a:pt x="29811" y="627"/>
                  </a:lnTo>
                  <a:lnTo>
                    <a:pt x="29526" y="855"/>
                  </a:lnTo>
                  <a:lnTo>
                    <a:pt x="29374" y="950"/>
                  </a:lnTo>
                  <a:lnTo>
                    <a:pt x="29223" y="1044"/>
                  </a:lnTo>
                  <a:lnTo>
                    <a:pt x="29052" y="1120"/>
                  </a:lnTo>
                  <a:lnTo>
                    <a:pt x="28843" y="1196"/>
                  </a:lnTo>
                  <a:lnTo>
                    <a:pt x="28615" y="1234"/>
                  </a:lnTo>
                  <a:lnTo>
                    <a:pt x="28369" y="1234"/>
                  </a:lnTo>
                  <a:lnTo>
                    <a:pt x="28369" y="1234"/>
                  </a:lnTo>
                  <a:lnTo>
                    <a:pt x="28122" y="1234"/>
                  </a:lnTo>
                  <a:lnTo>
                    <a:pt x="27894" y="1196"/>
                  </a:lnTo>
                  <a:lnTo>
                    <a:pt x="27686" y="1120"/>
                  </a:lnTo>
                  <a:lnTo>
                    <a:pt x="27515" y="1044"/>
                  </a:lnTo>
                  <a:lnTo>
                    <a:pt x="27344" y="950"/>
                  </a:lnTo>
                  <a:lnTo>
                    <a:pt x="27192" y="855"/>
                  </a:lnTo>
                  <a:lnTo>
                    <a:pt x="26927" y="627"/>
                  </a:lnTo>
                  <a:lnTo>
                    <a:pt x="26642" y="399"/>
                  </a:lnTo>
                  <a:lnTo>
                    <a:pt x="26509" y="285"/>
                  </a:lnTo>
                  <a:lnTo>
                    <a:pt x="26338" y="190"/>
                  </a:lnTo>
                  <a:lnTo>
                    <a:pt x="26168" y="115"/>
                  </a:lnTo>
                  <a:lnTo>
                    <a:pt x="25959" y="58"/>
                  </a:lnTo>
                  <a:lnTo>
                    <a:pt x="25731" y="20"/>
                  </a:lnTo>
                  <a:lnTo>
                    <a:pt x="25484" y="1"/>
                  </a:lnTo>
                  <a:lnTo>
                    <a:pt x="25484" y="1"/>
                  </a:lnTo>
                  <a:lnTo>
                    <a:pt x="25238" y="20"/>
                  </a:lnTo>
                  <a:lnTo>
                    <a:pt x="25010" y="58"/>
                  </a:lnTo>
                  <a:lnTo>
                    <a:pt x="24820" y="115"/>
                  </a:lnTo>
                  <a:lnTo>
                    <a:pt x="24650" y="190"/>
                  </a:lnTo>
                  <a:lnTo>
                    <a:pt x="24479" y="285"/>
                  </a:lnTo>
                  <a:lnTo>
                    <a:pt x="24346" y="380"/>
                  </a:lnTo>
                  <a:lnTo>
                    <a:pt x="24061" y="608"/>
                  </a:lnTo>
                  <a:lnTo>
                    <a:pt x="23796" y="817"/>
                  </a:lnTo>
                  <a:lnTo>
                    <a:pt x="23663" y="931"/>
                  </a:lnTo>
                  <a:lnTo>
                    <a:pt x="23511" y="1025"/>
                  </a:lnTo>
                  <a:lnTo>
                    <a:pt x="23340" y="1101"/>
                  </a:lnTo>
                  <a:lnTo>
                    <a:pt x="23150" y="1177"/>
                  </a:lnTo>
                  <a:lnTo>
                    <a:pt x="22942" y="1215"/>
                  </a:lnTo>
                  <a:lnTo>
                    <a:pt x="22695" y="1234"/>
                  </a:lnTo>
                  <a:lnTo>
                    <a:pt x="22695" y="1234"/>
                  </a:lnTo>
                  <a:lnTo>
                    <a:pt x="22695" y="1234"/>
                  </a:lnTo>
                  <a:lnTo>
                    <a:pt x="22467" y="1215"/>
                  </a:lnTo>
                  <a:lnTo>
                    <a:pt x="22259" y="1158"/>
                  </a:lnTo>
                  <a:lnTo>
                    <a:pt x="22069" y="1101"/>
                  </a:lnTo>
                  <a:lnTo>
                    <a:pt x="21917" y="1025"/>
                  </a:lnTo>
                  <a:lnTo>
                    <a:pt x="21765" y="931"/>
                  </a:lnTo>
                  <a:lnTo>
                    <a:pt x="21613" y="817"/>
                  </a:lnTo>
                  <a:lnTo>
                    <a:pt x="21348" y="589"/>
                  </a:lnTo>
                  <a:lnTo>
                    <a:pt x="21082" y="380"/>
                  </a:lnTo>
                  <a:lnTo>
                    <a:pt x="20930" y="285"/>
                  </a:lnTo>
                  <a:lnTo>
                    <a:pt x="20778" y="190"/>
                  </a:lnTo>
                  <a:lnTo>
                    <a:pt x="20608" y="115"/>
                  </a:lnTo>
                  <a:lnTo>
                    <a:pt x="20399" y="58"/>
                  </a:lnTo>
                  <a:lnTo>
                    <a:pt x="20190" y="20"/>
                  </a:lnTo>
                  <a:lnTo>
                    <a:pt x="19944" y="1"/>
                  </a:lnTo>
                  <a:lnTo>
                    <a:pt x="19944" y="1"/>
                  </a:lnTo>
                  <a:lnTo>
                    <a:pt x="19678" y="20"/>
                  </a:lnTo>
                  <a:lnTo>
                    <a:pt x="19450" y="58"/>
                  </a:lnTo>
                  <a:lnTo>
                    <a:pt x="19260" y="115"/>
                  </a:lnTo>
                  <a:lnTo>
                    <a:pt x="19090" y="190"/>
                  </a:lnTo>
                  <a:lnTo>
                    <a:pt x="18919" y="285"/>
                  </a:lnTo>
                  <a:lnTo>
                    <a:pt x="18767" y="399"/>
                  </a:lnTo>
                  <a:lnTo>
                    <a:pt x="18501" y="627"/>
                  </a:lnTo>
                  <a:lnTo>
                    <a:pt x="18217" y="855"/>
                  </a:lnTo>
                  <a:lnTo>
                    <a:pt x="18065" y="950"/>
                  </a:lnTo>
                  <a:lnTo>
                    <a:pt x="17913" y="1044"/>
                  </a:lnTo>
                  <a:lnTo>
                    <a:pt x="17742" y="1120"/>
                  </a:lnTo>
                  <a:lnTo>
                    <a:pt x="17534" y="1196"/>
                  </a:lnTo>
                  <a:lnTo>
                    <a:pt x="17306" y="1234"/>
                  </a:lnTo>
                  <a:lnTo>
                    <a:pt x="17059" y="1234"/>
                  </a:lnTo>
                  <a:lnTo>
                    <a:pt x="17059" y="1234"/>
                  </a:lnTo>
                  <a:lnTo>
                    <a:pt x="16794" y="1234"/>
                  </a:lnTo>
                  <a:lnTo>
                    <a:pt x="16585" y="1196"/>
                  </a:lnTo>
                  <a:lnTo>
                    <a:pt x="16376" y="1120"/>
                  </a:lnTo>
                  <a:lnTo>
                    <a:pt x="16205" y="1044"/>
                  </a:lnTo>
                  <a:lnTo>
                    <a:pt x="16035" y="950"/>
                  </a:lnTo>
                  <a:lnTo>
                    <a:pt x="15883" y="855"/>
                  </a:lnTo>
                  <a:lnTo>
                    <a:pt x="15617" y="627"/>
                  </a:lnTo>
                  <a:lnTo>
                    <a:pt x="15332" y="399"/>
                  </a:lnTo>
                  <a:lnTo>
                    <a:pt x="15181" y="285"/>
                  </a:lnTo>
                  <a:lnTo>
                    <a:pt x="15029" y="190"/>
                  </a:lnTo>
                  <a:lnTo>
                    <a:pt x="14858" y="115"/>
                  </a:lnTo>
                  <a:lnTo>
                    <a:pt x="14649" y="58"/>
                  </a:lnTo>
                  <a:lnTo>
                    <a:pt x="14422" y="20"/>
                  </a:lnTo>
                  <a:lnTo>
                    <a:pt x="14175" y="1"/>
                  </a:lnTo>
                  <a:lnTo>
                    <a:pt x="14175" y="1"/>
                  </a:lnTo>
                  <a:lnTo>
                    <a:pt x="13909" y="20"/>
                  </a:lnTo>
                  <a:lnTo>
                    <a:pt x="13700" y="58"/>
                  </a:lnTo>
                  <a:lnTo>
                    <a:pt x="13492" y="115"/>
                  </a:lnTo>
                  <a:lnTo>
                    <a:pt x="13321" y="190"/>
                  </a:lnTo>
                  <a:lnTo>
                    <a:pt x="13150" y="285"/>
                  </a:lnTo>
                  <a:lnTo>
                    <a:pt x="12998" y="399"/>
                  </a:lnTo>
                  <a:lnTo>
                    <a:pt x="12733" y="627"/>
                  </a:lnTo>
                  <a:lnTo>
                    <a:pt x="12448" y="855"/>
                  </a:lnTo>
                  <a:lnTo>
                    <a:pt x="12315" y="950"/>
                  </a:lnTo>
                  <a:lnTo>
                    <a:pt x="12144" y="1044"/>
                  </a:lnTo>
                  <a:lnTo>
                    <a:pt x="11974" y="1120"/>
                  </a:lnTo>
                  <a:lnTo>
                    <a:pt x="11765" y="1196"/>
                  </a:lnTo>
                  <a:lnTo>
                    <a:pt x="11537" y="1234"/>
                  </a:lnTo>
                  <a:lnTo>
                    <a:pt x="11291" y="1234"/>
                  </a:lnTo>
                  <a:lnTo>
                    <a:pt x="11291" y="1234"/>
                  </a:lnTo>
                  <a:lnTo>
                    <a:pt x="11044" y="1234"/>
                  </a:lnTo>
                  <a:lnTo>
                    <a:pt x="10816" y="1196"/>
                  </a:lnTo>
                  <a:lnTo>
                    <a:pt x="10607" y="1120"/>
                  </a:lnTo>
                  <a:lnTo>
                    <a:pt x="10437" y="1044"/>
                  </a:lnTo>
                  <a:lnTo>
                    <a:pt x="10266" y="950"/>
                  </a:lnTo>
                  <a:lnTo>
                    <a:pt x="10133" y="855"/>
                  </a:lnTo>
                  <a:lnTo>
                    <a:pt x="9848" y="627"/>
                  </a:lnTo>
                  <a:lnTo>
                    <a:pt x="9564" y="399"/>
                  </a:lnTo>
                  <a:lnTo>
                    <a:pt x="9431" y="285"/>
                  </a:lnTo>
                  <a:lnTo>
                    <a:pt x="9260" y="190"/>
                  </a:lnTo>
                  <a:lnTo>
                    <a:pt x="9089" y="115"/>
                  </a:lnTo>
                  <a:lnTo>
                    <a:pt x="8881" y="58"/>
                  </a:lnTo>
                  <a:lnTo>
                    <a:pt x="8653" y="20"/>
                  </a:lnTo>
                  <a:lnTo>
                    <a:pt x="8406" y="1"/>
                  </a:lnTo>
                  <a:lnTo>
                    <a:pt x="8406" y="1"/>
                  </a:lnTo>
                  <a:lnTo>
                    <a:pt x="8160" y="20"/>
                  </a:lnTo>
                  <a:lnTo>
                    <a:pt x="7932" y="58"/>
                  </a:lnTo>
                  <a:lnTo>
                    <a:pt x="7723" y="115"/>
                  </a:lnTo>
                  <a:lnTo>
                    <a:pt x="7552" y="190"/>
                  </a:lnTo>
                  <a:lnTo>
                    <a:pt x="7382" y="285"/>
                  </a:lnTo>
                  <a:lnTo>
                    <a:pt x="7249" y="399"/>
                  </a:lnTo>
                  <a:lnTo>
                    <a:pt x="6964" y="627"/>
                  </a:lnTo>
                  <a:lnTo>
                    <a:pt x="6698" y="855"/>
                  </a:lnTo>
                  <a:lnTo>
                    <a:pt x="6547" y="950"/>
                  </a:lnTo>
                  <a:lnTo>
                    <a:pt x="6376" y="1044"/>
                  </a:lnTo>
                  <a:lnTo>
                    <a:pt x="6205" y="1120"/>
                  </a:lnTo>
                  <a:lnTo>
                    <a:pt x="5996" y="1196"/>
                  </a:lnTo>
                  <a:lnTo>
                    <a:pt x="5788" y="1234"/>
                  </a:lnTo>
                  <a:lnTo>
                    <a:pt x="5522" y="1234"/>
                  </a:lnTo>
                  <a:lnTo>
                    <a:pt x="5522" y="1234"/>
                  </a:lnTo>
                  <a:lnTo>
                    <a:pt x="5275" y="1234"/>
                  </a:lnTo>
                  <a:lnTo>
                    <a:pt x="5048" y="1196"/>
                  </a:lnTo>
                  <a:lnTo>
                    <a:pt x="4839" y="1120"/>
                  </a:lnTo>
                  <a:lnTo>
                    <a:pt x="4668" y="1044"/>
                  </a:lnTo>
                  <a:lnTo>
                    <a:pt x="4516" y="950"/>
                  </a:lnTo>
                  <a:lnTo>
                    <a:pt x="4364" y="855"/>
                  </a:lnTo>
                  <a:lnTo>
                    <a:pt x="4080" y="627"/>
                  </a:lnTo>
                  <a:lnTo>
                    <a:pt x="3814" y="399"/>
                  </a:lnTo>
                  <a:lnTo>
                    <a:pt x="3662" y="285"/>
                  </a:lnTo>
                  <a:lnTo>
                    <a:pt x="3492" y="190"/>
                  </a:lnTo>
                  <a:lnTo>
                    <a:pt x="3321" y="115"/>
                  </a:lnTo>
                  <a:lnTo>
                    <a:pt x="3112" y="58"/>
                  </a:lnTo>
                  <a:lnTo>
                    <a:pt x="2903" y="20"/>
                  </a:lnTo>
                  <a:lnTo>
                    <a:pt x="2638" y="1"/>
                  </a:lnTo>
                  <a:lnTo>
                    <a:pt x="2638" y="1"/>
                  </a:lnTo>
                  <a:lnTo>
                    <a:pt x="2410" y="20"/>
                  </a:lnTo>
                  <a:lnTo>
                    <a:pt x="2182" y="58"/>
                  </a:lnTo>
                  <a:lnTo>
                    <a:pt x="1992" y="115"/>
                  </a:lnTo>
                  <a:lnTo>
                    <a:pt x="1822" y="172"/>
                  </a:lnTo>
                  <a:lnTo>
                    <a:pt x="1670" y="266"/>
                  </a:lnTo>
                  <a:lnTo>
                    <a:pt x="1537" y="361"/>
                  </a:lnTo>
                  <a:lnTo>
                    <a:pt x="1271" y="570"/>
                  </a:lnTo>
                  <a:lnTo>
                    <a:pt x="1006" y="779"/>
                  </a:lnTo>
                  <a:lnTo>
                    <a:pt x="873" y="893"/>
                  </a:lnTo>
                  <a:lnTo>
                    <a:pt x="740" y="987"/>
                  </a:lnTo>
                  <a:lnTo>
                    <a:pt x="569" y="1063"/>
                  </a:lnTo>
                  <a:lnTo>
                    <a:pt x="398" y="1139"/>
                  </a:lnTo>
                  <a:lnTo>
                    <a:pt x="209" y="1196"/>
                  </a:lnTo>
                  <a:lnTo>
                    <a:pt x="0" y="1234"/>
                  </a:lnTo>
                  <a:lnTo>
                    <a:pt x="0" y="3094"/>
                  </a:lnTo>
                  <a:lnTo>
                    <a:pt x="0" y="3094"/>
                  </a:lnTo>
                  <a:lnTo>
                    <a:pt x="247" y="3075"/>
                  </a:lnTo>
                  <a:lnTo>
                    <a:pt x="474" y="3037"/>
                  </a:lnTo>
                  <a:lnTo>
                    <a:pt x="664" y="2980"/>
                  </a:lnTo>
                  <a:lnTo>
                    <a:pt x="854" y="2904"/>
                  </a:lnTo>
                  <a:lnTo>
                    <a:pt x="1006" y="2809"/>
                  </a:lnTo>
                  <a:lnTo>
                    <a:pt x="1158" y="2695"/>
                  </a:lnTo>
                  <a:lnTo>
                    <a:pt x="1423" y="2468"/>
                  </a:lnTo>
                  <a:lnTo>
                    <a:pt x="1708" y="2240"/>
                  </a:lnTo>
                  <a:lnTo>
                    <a:pt x="1860" y="2145"/>
                  </a:lnTo>
                  <a:lnTo>
                    <a:pt x="2011" y="2050"/>
                  </a:lnTo>
                  <a:lnTo>
                    <a:pt x="2201" y="1974"/>
                  </a:lnTo>
                  <a:lnTo>
                    <a:pt x="2391" y="1917"/>
                  </a:lnTo>
                  <a:lnTo>
                    <a:pt x="2619" y="1879"/>
                  </a:lnTo>
                  <a:lnTo>
                    <a:pt x="2865" y="1860"/>
                  </a:lnTo>
                  <a:lnTo>
                    <a:pt x="2865" y="1860"/>
                  </a:lnTo>
                  <a:lnTo>
                    <a:pt x="3131" y="1879"/>
                  </a:lnTo>
                  <a:lnTo>
                    <a:pt x="3340" y="1917"/>
                  </a:lnTo>
                  <a:lnTo>
                    <a:pt x="3548" y="1974"/>
                  </a:lnTo>
                  <a:lnTo>
                    <a:pt x="3719" y="2050"/>
                  </a:lnTo>
                  <a:lnTo>
                    <a:pt x="3890" y="2145"/>
                  </a:lnTo>
                  <a:lnTo>
                    <a:pt x="4042" y="2259"/>
                  </a:lnTo>
                  <a:lnTo>
                    <a:pt x="4307" y="2468"/>
                  </a:lnTo>
                  <a:lnTo>
                    <a:pt x="4592" y="2695"/>
                  </a:lnTo>
                  <a:lnTo>
                    <a:pt x="4725" y="2809"/>
                  </a:lnTo>
                  <a:lnTo>
                    <a:pt x="4896" y="2904"/>
                  </a:lnTo>
                  <a:lnTo>
                    <a:pt x="5067" y="2980"/>
                  </a:lnTo>
                  <a:lnTo>
                    <a:pt x="5275" y="3037"/>
                  </a:lnTo>
                  <a:lnTo>
                    <a:pt x="5503" y="3075"/>
                  </a:lnTo>
                  <a:lnTo>
                    <a:pt x="5750" y="3094"/>
                  </a:lnTo>
                  <a:lnTo>
                    <a:pt x="5750" y="3094"/>
                  </a:lnTo>
                  <a:lnTo>
                    <a:pt x="5996" y="3075"/>
                  </a:lnTo>
                  <a:lnTo>
                    <a:pt x="6224" y="3037"/>
                  </a:lnTo>
                  <a:lnTo>
                    <a:pt x="6433" y="2980"/>
                  </a:lnTo>
                  <a:lnTo>
                    <a:pt x="6604" y="2904"/>
                  </a:lnTo>
                  <a:lnTo>
                    <a:pt x="6774" y="2809"/>
                  </a:lnTo>
                  <a:lnTo>
                    <a:pt x="6907" y="2695"/>
                  </a:lnTo>
                  <a:lnTo>
                    <a:pt x="7192" y="2468"/>
                  </a:lnTo>
                  <a:lnTo>
                    <a:pt x="7476" y="2259"/>
                  </a:lnTo>
                  <a:lnTo>
                    <a:pt x="7609" y="2145"/>
                  </a:lnTo>
                  <a:lnTo>
                    <a:pt x="7780" y="2050"/>
                  </a:lnTo>
                  <a:lnTo>
                    <a:pt x="7951" y="1974"/>
                  </a:lnTo>
                  <a:lnTo>
                    <a:pt x="8160" y="1917"/>
                  </a:lnTo>
                  <a:lnTo>
                    <a:pt x="8387" y="1879"/>
                  </a:lnTo>
                  <a:lnTo>
                    <a:pt x="8634" y="1860"/>
                  </a:lnTo>
                  <a:lnTo>
                    <a:pt x="8634" y="1860"/>
                  </a:lnTo>
                  <a:lnTo>
                    <a:pt x="8881" y="1879"/>
                  </a:lnTo>
                  <a:lnTo>
                    <a:pt x="9108" y="1917"/>
                  </a:lnTo>
                  <a:lnTo>
                    <a:pt x="9317" y="1974"/>
                  </a:lnTo>
                  <a:lnTo>
                    <a:pt x="9488" y="2050"/>
                  </a:lnTo>
                  <a:lnTo>
                    <a:pt x="9659" y="2145"/>
                  </a:lnTo>
                  <a:lnTo>
                    <a:pt x="9791" y="2259"/>
                  </a:lnTo>
                  <a:lnTo>
                    <a:pt x="10076" y="2468"/>
                  </a:lnTo>
                  <a:lnTo>
                    <a:pt x="10342" y="2695"/>
                  </a:lnTo>
                  <a:lnTo>
                    <a:pt x="10494" y="2809"/>
                  </a:lnTo>
                  <a:lnTo>
                    <a:pt x="10664" y="2904"/>
                  </a:lnTo>
                  <a:lnTo>
                    <a:pt x="10835" y="2980"/>
                  </a:lnTo>
                  <a:lnTo>
                    <a:pt x="11044" y="3037"/>
                  </a:lnTo>
                  <a:lnTo>
                    <a:pt x="11253" y="3075"/>
                  </a:lnTo>
                  <a:lnTo>
                    <a:pt x="11518" y="3094"/>
                  </a:lnTo>
                  <a:lnTo>
                    <a:pt x="11518" y="3094"/>
                  </a:lnTo>
                  <a:lnTo>
                    <a:pt x="11765" y="3075"/>
                  </a:lnTo>
                  <a:lnTo>
                    <a:pt x="11993" y="3037"/>
                  </a:lnTo>
                  <a:lnTo>
                    <a:pt x="12201" y="2980"/>
                  </a:lnTo>
                  <a:lnTo>
                    <a:pt x="12372" y="2904"/>
                  </a:lnTo>
                  <a:lnTo>
                    <a:pt x="12524" y="2809"/>
                  </a:lnTo>
                  <a:lnTo>
                    <a:pt x="12676" y="2695"/>
                  </a:lnTo>
                  <a:lnTo>
                    <a:pt x="12960" y="2468"/>
                  </a:lnTo>
                  <a:lnTo>
                    <a:pt x="13226" y="2259"/>
                  </a:lnTo>
                  <a:lnTo>
                    <a:pt x="13378" y="2145"/>
                  </a:lnTo>
                  <a:lnTo>
                    <a:pt x="13549" y="2050"/>
                  </a:lnTo>
                  <a:lnTo>
                    <a:pt x="13719" y="1974"/>
                  </a:lnTo>
                  <a:lnTo>
                    <a:pt x="13928" y="1917"/>
                  </a:lnTo>
                  <a:lnTo>
                    <a:pt x="14137" y="1879"/>
                  </a:lnTo>
                  <a:lnTo>
                    <a:pt x="14403" y="1860"/>
                  </a:lnTo>
                  <a:lnTo>
                    <a:pt x="14403" y="1860"/>
                  </a:lnTo>
                  <a:lnTo>
                    <a:pt x="14649" y="1879"/>
                  </a:lnTo>
                  <a:lnTo>
                    <a:pt x="14858" y="1917"/>
                  </a:lnTo>
                  <a:lnTo>
                    <a:pt x="15067" y="1974"/>
                  </a:lnTo>
                  <a:lnTo>
                    <a:pt x="15238" y="2050"/>
                  </a:lnTo>
                  <a:lnTo>
                    <a:pt x="15389" y="2126"/>
                  </a:lnTo>
                  <a:lnTo>
                    <a:pt x="15541" y="2240"/>
                  </a:lnTo>
                  <a:lnTo>
                    <a:pt x="15807" y="2449"/>
                  </a:lnTo>
                  <a:lnTo>
                    <a:pt x="16072" y="2676"/>
                  </a:lnTo>
                  <a:lnTo>
                    <a:pt x="16224" y="2771"/>
                  </a:lnTo>
                  <a:lnTo>
                    <a:pt x="16376" y="2866"/>
                  </a:lnTo>
                  <a:lnTo>
                    <a:pt x="16528" y="2961"/>
                  </a:lnTo>
                  <a:lnTo>
                    <a:pt x="16718" y="3018"/>
                  </a:lnTo>
                  <a:lnTo>
                    <a:pt x="16926" y="3056"/>
                  </a:lnTo>
                  <a:lnTo>
                    <a:pt x="17154" y="3094"/>
                  </a:lnTo>
                  <a:lnTo>
                    <a:pt x="17154" y="3094"/>
                  </a:lnTo>
                  <a:lnTo>
                    <a:pt x="17154" y="3094"/>
                  </a:lnTo>
                  <a:lnTo>
                    <a:pt x="17401" y="3075"/>
                  </a:lnTo>
                  <a:lnTo>
                    <a:pt x="17610" y="3018"/>
                  </a:lnTo>
                  <a:lnTo>
                    <a:pt x="17799" y="2961"/>
                  </a:lnTo>
                  <a:lnTo>
                    <a:pt x="17970" y="2866"/>
                  </a:lnTo>
                  <a:lnTo>
                    <a:pt x="18122" y="2771"/>
                  </a:lnTo>
                  <a:lnTo>
                    <a:pt x="18255" y="2676"/>
                  </a:lnTo>
                  <a:lnTo>
                    <a:pt x="18520" y="2449"/>
                  </a:lnTo>
                  <a:lnTo>
                    <a:pt x="18805" y="2240"/>
                  </a:lnTo>
                  <a:lnTo>
                    <a:pt x="18938" y="2126"/>
                  </a:lnTo>
                  <a:lnTo>
                    <a:pt x="19109" y="2050"/>
                  </a:lnTo>
                  <a:lnTo>
                    <a:pt x="19279" y="1974"/>
                  </a:lnTo>
                  <a:lnTo>
                    <a:pt x="19469" y="1917"/>
                  </a:lnTo>
                  <a:lnTo>
                    <a:pt x="19697" y="1879"/>
                  </a:lnTo>
                  <a:lnTo>
                    <a:pt x="19944" y="1860"/>
                  </a:lnTo>
                  <a:lnTo>
                    <a:pt x="19944" y="1860"/>
                  </a:lnTo>
                  <a:lnTo>
                    <a:pt x="20190" y="1879"/>
                  </a:lnTo>
                  <a:lnTo>
                    <a:pt x="20418" y="1917"/>
                  </a:lnTo>
                  <a:lnTo>
                    <a:pt x="20627" y="1974"/>
                  </a:lnTo>
                  <a:lnTo>
                    <a:pt x="20797" y="2050"/>
                  </a:lnTo>
                  <a:lnTo>
                    <a:pt x="20968" y="2145"/>
                  </a:lnTo>
                  <a:lnTo>
                    <a:pt x="21120" y="2259"/>
                  </a:lnTo>
                  <a:lnTo>
                    <a:pt x="21386" y="2468"/>
                  </a:lnTo>
                  <a:lnTo>
                    <a:pt x="21670" y="2695"/>
                  </a:lnTo>
                  <a:lnTo>
                    <a:pt x="21803" y="2809"/>
                  </a:lnTo>
                  <a:lnTo>
                    <a:pt x="21974" y="2904"/>
                  </a:lnTo>
                  <a:lnTo>
                    <a:pt x="22145" y="2980"/>
                  </a:lnTo>
                  <a:lnTo>
                    <a:pt x="22353" y="3037"/>
                  </a:lnTo>
                  <a:lnTo>
                    <a:pt x="22581" y="3075"/>
                  </a:lnTo>
                  <a:lnTo>
                    <a:pt x="22828" y="3094"/>
                  </a:lnTo>
                  <a:lnTo>
                    <a:pt x="22828" y="3094"/>
                  </a:lnTo>
                  <a:lnTo>
                    <a:pt x="23075" y="3075"/>
                  </a:lnTo>
                  <a:lnTo>
                    <a:pt x="23302" y="3037"/>
                  </a:lnTo>
                  <a:lnTo>
                    <a:pt x="23511" y="2980"/>
                  </a:lnTo>
                  <a:lnTo>
                    <a:pt x="23682" y="2904"/>
                  </a:lnTo>
                  <a:lnTo>
                    <a:pt x="23853" y="2809"/>
                  </a:lnTo>
                  <a:lnTo>
                    <a:pt x="23985" y="2695"/>
                  </a:lnTo>
                  <a:lnTo>
                    <a:pt x="24270" y="2468"/>
                  </a:lnTo>
                  <a:lnTo>
                    <a:pt x="24536" y="2259"/>
                  </a:lnTo>
                  <a:lnTo>
                    <a:pt x="24687" y="2145"/>
                  </a:lnTo>
                  <a:lnTo>
                    <a:pt x="24858" y="2050"/>
                  </a:lnTo>
                  <a:lnTo>
                    <a:pt x="25029" y="1974"/>
                  </a:lnTo>
                  <a:lnTo>
                    <a:pt x="25238" y="1917"/>
                  </a:lnTo>
                  <a:lnTo>
                    <a:pt x="25465" y="1879"/>
                  </a:lnTo>
                  <a:lnTo>
                    <a:pt x="25712" y="1860"/>
                  </a:lnTo>
                  <a:lnTo>
                    <a:pt x="25712" y="1860"/>
                  </a:lnTo>
                  <a:lnTo>
                    <a:pt x="25959" y="1879"/>
                  </a:lnTo>
                  <a:lnTo>
                    <a:pt x="26187" y="1917"/>
                  </a:lnTo>
                  <a:lnTo>
                    <a:pt x="26395" y="1974"/>
                  </a:lnTo>
                  <a:lnTo>
                    <a:pt x="26566" y="2050"/>
                  </a:lnTo>
                  <a:lnTo>
                    <a:pt x="26718" y="2145"/>
                  </a:lnTo>
                  <a:lnTo>
                    <a:pt x="26870" y="2259"/>
                  </a:lnTo>
                  <a:lnTo>
                    <a:pt x="27154" y="2468"/>
                  </a:lnTo>
                  <a:lnTo>
                    <a:pt x="27420" y="2695"/>
                  </a:lnTo>
                  <a:lnTo>
                    <a:pt x="27572" y="2809"/>
                  </a:lnTo>
                  <a:lnTo>
                    <a:pt x="27743" y="2904"/>
                  </a:lnTo>
                  <a:lnTo>
                    <a:pt x="27913" y="2980"/>
                  </a:lnTo>
                  <a:lnTo>
                    <a:pt x="28122" y="3037"/>
                  </a:lnTo>
                  <a:lnTo>
                    <a:pt x="28331" y="3075"/>
                  </a:lnTo>
                  <a:lnTo>
                    <a:pt x="28596" y="3094"/>
                  </a:lnTo>
                  <a:lnTo>
                    <a:pt x="28596" y="3094"/>
                  </a:lnTo>
                  <a:lnTo>
                    <a:pt x="28843" y="3075"/>
                  </a:lnTo>
                  <a:lnTo>
                    <a:pt x="29071" y="3037"/>
                  </a:lnTo>
                  <a:lnTo>
                    <a:pt x="29280" y="2980"/>
                  </a:lnTo>
                  <a:lnTo>
                    <a:pt x="29450" y="2904"/>
                  </a:lnTo>
                  <a:lnTo>
                    <a:pt x="29602" y="2809"/>
                  </a:lnTo>
                  <a:lnTo>
                    <a:pt x="29754" y="2695"/>
                  </a:lnTo>
                  <a:lnTo>
                    <a:pt x="30039" y="2468"/>
                  </a:lnTo>
                  <a:lnTo>
                    <a:pt x="30304" y="2259"/>
                  </a:lnTo>
                  <a:lnTo>
                    <a:pt x="30456" y="2145"/>
                  </a:lnTo>
                  <a:lnTo>
                    <a:pt x="30627" y="2050"/>
                  </a:lnTo>
                  <a:lnTo>
                    <a:pt x="30798" y="1974"/>
                  </a:lnTo>
                  <a:lnTo>
                    <a:pt x="30987" y="1917"/>
                  </a:lnTo>
                  <a:lnTo>
                    <a:pt x="31215" y="1879"/>
                  </a:lnTo>
                  <a:lnTo>
                    <a:pt x="31481" y="1860"/>
                  </a:lnTo>
                  <a:lnTo>
                    <a:pt x="31481" y="1860"/>
                  </a:lnTo>
                  <a:lnTo>
                    <a:pt x="31727" y="1879"/>
                  </a:lnTo>
                  <a:lnTo>
                    <a:pt x="31955" y="1917"/>
                  </a:lnTo>
                  <a:lnTo>
                    <a:pt x="32145" y="1974"/>
                  </a:lnTo>
                  <a:lnTo>
                    <a:pt x="32335" y="2050"/>
                  </a:lnTo>
                  <a:lnTo>
                    <a:pt x="32486" y="2145"/>
                  </a:lnTo>
                  <a:lnTo>
                    <a:pt x="32638" y="2259"/>
                  </a:lnTo>
                  <a:lnTo>
                    <a:pt x="32923" y="2468"/>
                  </a:lnTo>
                  <a:lnTo>
                    <a:pt x="33189" y="2695"/>
                  </a:lnTo>
                  <a:lnTo>
                    <a:pt x="33340" y="2809"/>
                  </a:lnTo>
                  <a:lnTo>
                    <a:pt x="33511" y="2904"/>
                  </a:lnTo>
                  <a:lnTo>
                    <a:pt x="33682" y="2980"/>
                  </a:lnTo>
                  <a:lnTo>
                    <a:pt x="33872" y="3037"/>
                  </a:lnTo>
                  <a:lnTo>
                    <a:pt x="34099" y="3075"/>
                  </a:lnTo>
                  <a:lnTo>
                    <a:pt x="34365" y="3094"/>
                  </a:lnTo>
                  <a:lnTo>
                    <a:pt x="34365" y="3094"/>
                  </a:lnTo>
                  <a:lnTo>
                    <a:pt x="34612" y="3075"/>
                  </a:lnTo>
                  <a:lnTo>
                    <a:pt x="34839" y="3037"/>
                  </a:lnTo>
                  <a:lnTo>
                    <a:pt x="35029" y="2980"/>
                  </a:lnTo>
                  <a:lnTo>
                    <a:pt x="35219" y="2904"/>
                  </a:lnTo>
                  <a:lnTo>
                    <a:pt x="35371" y="2809"/>
                  </a:lnTo>
                  <a:lnTo>
                    <a:pt x="35523" y="2695"/>
                  </a:lnTo>
                  <a:lnTo>
                    <a:pt x="35807" y="2468"/>
                  </a:lnTo>
                  <a:lnTo>
                    <a:pt x="36073" y="2259"/>
                  </a:lnTo>
                  <a:lnTo>
                    <a:pt x="36225" y="2145"/>
                  </a:lnTo>
                  <a:lnTo>
                    <a:pt x="36377" y="2050"/>
                  </a:lnTo>
                  <a:lnTo>
                    <a:pt x="36566" y="1974"/>
                  </a:lnTo>
                  <a:lnTo>
                    <a:pt x="36756" y="1917"/>
                  </a:lnTo>
                  <a:lnTo>
                    <a:pt x="36984" y="1879"/>
                  </a:lnTo>
                  <a:lnTo>
                    <a:pt x="37249" y="1860"/>
                  </a:lnTo>
                  <a:lnTo>
                    <a:pt x="37249" y="1860"/>
                  </a:lnTo>
                  <a:lnTo>
                    <a:pt x="37496" y="1879"/>
                  </a:lnTo>
                  <a:lnTo>
                    <a:pt x="37705" y="1917"/>
                  </a:lnTo>
                  <a:lnTo>
                    <a:pt x="37895" y="1974"/>
                  </a:lnTo>
                  <a:lnTo>
                    <a:pt x="38084" y="2050"/>
                  </a:lnTo>
                  <a:lnTo>
                    <a:pt x="38236" y="2126"/>
                  </a:lnTo>
                  <a:lnTo>
                    <a:pt x="38388" y="2240"/>
                  </a:lnTo>
                  <a:lnTo>
                    <a:pt x="38654" y="2449"/>
                  </a:lnTo>
                  <a:lnTo>
                    <a:pt x="38919" y="2676"/>
                  </a:lnTo>
                  <a:lnTo>
                    <a:pt x="39052" y="2771"/>
                  </a:lnTo>
                  <a:lnTo>
                    <a:pt x="39204" y="2866"/>
                  </a:lnTo>
                  <a:lnTo>
                    <a:pt x="39375" y="2961"/>
                  </a:lnTo>
                  <a:lnTo>
                    <a:pt x="39564" y="3018"/>
                  </a:lnTo>
                  <a:lnTo>
                    <a:pt x="39773" y="3056"/>
                  </a:lnTo>
                  <a:lnTo>
                    <a:pt x="40001" y="3094"/>
                  </a:lnTo>
                  <a:lnTo>
                    <a:pt x="40001" y="3094"/>
                  </a:lnTo>
                  <a:lnTo>
                    <a:pt x="40001" y="3094"/>
                  </a:lnTo>
                  <a:lnTo>
                    <a:pt x="40248" y="3075"/>
                  </a:lnTo>
                  <a:lnTo>
                    <a:pt x="40456" y="3018"/>
                  </a:lnTo>
                  <a:lnTo>
                    <a:pt x="40646" y="2961"/>
                  </a:lnTo>
                  <a:lnTo>
                    <a:pt x="40817" y="2866"/>
                  </a:lnTo>
                  <a:lnTo>
                    <a:pt x="40969" y="2771"/>
                  </a:lnTo>
                  <a:lnTo>
                    <a:pt x="41101" y="2676"/>
                  </a:lnTo>
                  <a:lnTo>
                    <a:pt x="41367" y="2449"/>
                  </a:lnTo>
                  <a:lnTo>
                    <a:pt x="41633" y="2240"/>
                  </a:lnTo>
                  <a:lnTo>
                    <a:pt x="41785" y="2126"/>
                  </a:lnTo>
                  <a:lnTo>
                    <a:pt x="41955" y="2050"/>
                  </a:lnTo>
                  <a:lnTo>
                    <a:pt x="42126" y="1974"/>
                  </a:lnTo>
                  <a:lnTo>
                    <a:pt x="42316" y="1917"/>
                  </a:lnTo>
                  <a:lnTo>
                    <a:pt x="42544" y="1879"/>
                  </a:lnTo>
                  <a:lnTo>
                    <a:pt x="42790" y="1860"/>
                  </a:lnTo>
                  <a:lnTo>
                    <a:pt x="42790" y="1860"/>
                  </a:lnTo>
                  <a:lnTo>
                    <a:pt x="43037" y="1879"/>
                  </a:lnTo>
                  <a:lnTo>
                    <a:pt x="43265" y="1917"/>
                  </a:lnTo>
                  <a:lnTo>
                    <a:pt x="43473" y="1974"/>
                  </a:lnTo>
                  <a:lnTo>
                    <a:pt x="43644" y="2050"/>
                  </a:lnTo>
                  <a:lnTo>
                    <a:pt x="43796" y="2145"/>
                  </a:lnTo>
                  <a:lnTo>
                    <a:pt x="43948" y="2259"/>
                  </a:lnTo>
                  <a:lnTo>
                    <a:pt x="44232" y="2468"/>
                  </a:lnTo>
                  <a:lnTo>
                    <a:pt x="44498" y="2695"/>
                  </a:lnTo>
                  <a:lnTo>
                    <a:pt x="44650" y="2809"/>
                  </a:lnTo>
                  <a:lnTo>
                    <a:pt x="44821" y="2904"/>
                  </a:lnTo>
                  <a:lnTo>
                    <a:pt x="44992" y="2980"/>
                  </a:lnTo>
                  <a:lnTo>
                    <a:pt x="45200" y="3037"/>
                  </a:lnTo>
                  <a:lnTo>
                    <a:pt x="45409" y="3075"/>
                  </a:lnTo>
                  <a:lnTo>
                    <a:pt x="45675" y="3094"/>
                  </a:lnTo>
                  <a:lnTo>
                    <a:pt x="45675" y="3094"/>
                  </a:lnTo>
                  <a:lnTo>
                    <a:pt x="45921" y="3075"/>
                  </a:lnTo>
                  <a:lnTo>
                    <a:pt x="46149" y="3037"/>
                  </a:lnTo>
                  <a:lnTo>
                    <a:pt x="46339" y="2980"/>
                  </a:lnTo>
                  <a:lnTo>
                    <a:pt x="46529" y="2904"/>
                  </a:lnTo>
                  <a:lnTo>
                    <a:pt x="46680" y="2809"/>
                  </a:lnTo>
                  <a:lnTo>
                    <a:pt x="46832" y="2695"/>
                  </a:lnTo>
                  <a:lnTo>
                    <a:pt x="47117" y="2468"/>
                  </a:lnTo>
                  <a:lnTo>
                    <a:pt x="47382" y="2259"/>
                  </a:lnTo>
                  <a:lnTo>
                    <a:pt x="47534" y="2145"/>
                  </a:lnTo>
                  <a:lnTo>
                    <a:pt x="47705" y="2050"/>
                  </a:lnTo>
                  <a:lnTo>
                    <a:pt x="47876" y="1974"/>
                  </a:lnTo>
                  <a:lnTo>
                    <a:pt x="48066" y="1917"/>
                  </a:lnTo>
                  <a:lnTo>
                    <a:pt x="48293" y="1879"/>
                  </a:lnTo>
                  <a:lnTo>
                    <a:pt x="48559" y="1860"/>
                  </a:lnTo>
                  <a:lnTo>
                    <a:pt x="48559" y="1860"/>
                  </a:lnTo>
                  <a:lnTo>
                    <a:pt x="48806" y="1879"/>
                  </a:lnTo>
                  <a:lnTo>
                    <a:pt x="49033" y="1917"/>
                  </a:lnTo>
                  <a:lnTo>
                    <a:pt x="49223" y="1974"/>
                  </a:lnTo>
                  <a:lnTo>
                    <a:pt x="49413" y="2050"/>
                  </a:lnTo>
                  <a:lnTo>
                    <a:pt x="49565" y="2145"/>
                  </a:lnTo>
                  <a:lnTo>
                    <a:pt x="49716" y="2259"/>
                  </a:lnTo>
                  <a:lnTo>
                    <a:pt x="50001" y="2468"/>
                  </a:lnTo>
                  <a:lnTo>
                    <a:pt x="50267" y="2695"/>
                  </a:lnTo>
                  <a:lnTo>
                    <a:pt x="50419" y="2809"/>
                  </a:lnTo>
                  <a:lnTo>
                    <a:pt x="50570" y="2904"/>
                  </a:lnTo>
                  <a:lnTo>
                    <a:pt x="50760" y="2980"/>
                  </a:lnTo>
                  <a:lnTo>
                    <a:pt x="50950" y="3037"/>
                  </a:lnTo>
                  <a:lnTo>
                    <a:pt x="51178" y="3075"/>
                  </a:lnTo>
                  <a:lnTo>
                    <a:pt x="51443" y="3094"/>
                  </a:lnTo>
                  <a:lnTo>
                    <a:pt x="51443" y="3094"/>
                  </a:lnTo>
                  <a:lnTo>
                    <a:pt x="51690" y="3075"/>
                  </a:lnTo>
                  <a:lnTo>
                    <a:pt x="51918" y="3037"/>
                  </a:lnTo>
                  <a:lnTo>
                    <a:pt x="52107" y="2980"/>
                  </a:lnTo>
                  <a:lnTo>
                    <a:pt x="52297" y="2904"/>
                  </a:lnTo>
                  <a:lnTo>
                    <a:pt x="52449" y="2809"/>
                  </a:lnTo>
                  <a:lnTo>
                    <a:pt x="52601" y="2695"/>
                  </a:lnTo>
                  <a:lnTo>
                    <a:pt x="52885" y="2468"/>
                  </a:lnTo>
                  <a:lnTo>
                    <a:pt x="53151" y="2259"/>
                  </a:lnTo>
                  <a:lnTo>
                    <a:pt x="53303" y="2145"/>
                  </a:lnTo>
                  <a:lnTo>
                    <a:pt x="53455" y="2050"/>
                  </a:lnTo>
                  <a:lnTo>
                    <a:pt x="53644" y="1974"/>
                  </a:lnTo>
                  <a:lnTo>
                    <a:pt x="53834" y="1917"/>
                  </a:lnTo>
                  <a:lnTo>
                    <a:pt x="54062" y="1879"/>
                  </a:lnTo>
                  <a:lnTo>
                    <a:pt x="54309" y="1860"/>
                  </a:lnTo>
                  <a:lnTo>
                    <a:pt x="54309" y="1860"/>
                  </a:lnTo>
                  <a:lnTo>
                    <a:pt x="54574" y="1879"/>
                  </a:lnTo>
                  <a:lnTo>
                    <a:pt x="54802" y="1917"/>
                  </a:lnTo>
                  <a:lnTo>
                    <a:pt x="54992" y="1974"/>
                  </a:lnTo>
                  <a:lnTo>
                    <a:pt x="55181" y="2050"/>
                  </a:lnTo>
                  <a:lnTo>
                    <a:pt x="55333" y="2145"/>
                  </a:lnTo>
                  <a:lnTo>
                    <a:pt x="55485" y="2259"/>
                  </a:lnTo>
                  <a:lnTo>
                    <a:pt x="55751" y="2468"/>
                  </a:lnTo>
                  <a:lnTo>
                    <a:pt x="56035" y="2695"/>
                  </a:lnTo>
                  <a:lnTo>
                    <a:pt x="56187" y="2809"/>
                  </a:lnTo>
                  <a:lnTo>
                    <a:pt x="56339" y="2904"/>
                  </a:lnTo>
                  <a:lnTo>
                    <a:pt x="56529" y="2980"/>
                  </a:lnTo>
                  <a:lnTo>
                    <a:pt x="56719" y="3037"/>
                  </a:lnTo>
                  <a:lnTo>
                    <a:pt x="56946" y="3075"/>
                  </a:lnTo>
                  <a:lnTo>
                    <a:pt x="57193" y="3094"/>
                  </a:lnTo>
                  <a:lnTo>
                    <a:pt x="57193" y="3094"/>
                  </a:lnTo>
                  <a:lnTo>
                    <a:pt x="57459" y="3075"/>
                  </a:lnTo>
                  <a:lnTo>
                    <a:pt x="57686" y="3037"/>
                  </a:lnTo>
                  <a:lnTo>
                    <a:pt x="57876" y="2980"/>
                  </a:lnTo>
                  <a:lnTo>
                    <a:pt x="58047" y="2904"/>
                  </a:lnTo>
                  <a:lnTo>
                    <a:pt x="58218" y="2809"/>
                  </a:lnTo>
                  <a:lnTo>
                    <a:pt x="58369" y="2695"/>
                  </a:lnTo>
                  <a:lnTo>
                    <a:pt x="58635" y="2468"/>
                  </a:lnTo>
                  <a:lnTo>
                    <a:pt x="58920" y="2259"/>
                  </a:lnTo>
                  <a:lnTo>
                    <a:pt x="59072" y="2145"/>
                  </a:lnTo>
                  <a:lnTo>
                    <a:pt x="59223" y="2050"/>
                  </a:lnTo>
                  <a:lnTo>
                    <a:pt x="59413" y="1974"/>
                  </a:lnTo>
                  <a:lnTo>
                    <a:pt x="59603" y="1917"/>
                  </a:lnTo>
                  <a:lnTo>
                    <a:pt x="59831" y="1879"/>
                  </a:lnTo>
                  <a:lnTo>
                    <a:pt x="60077" y="1860"/>
                  </a:lnTo>
                  <a:lnTo>
                    <a:pt x="60077" y="1860"/>
                  </a:lnTo>
                  <a:lnTo>
                    <a:pt x="60324" y="1879"/>
                  </a:lnTo>
                  <a:lnTo>
                    <a:pt x="60552" y="1917"/>
                  </a:lnTo>
                  <a:lnTo>
                    <a:pt x="60741" y="1974"/>
                  </a:lnTo>
                  <a:lnTo>
                    <a:pt x="60912" y="2050"/>
                  </a:lnTo>
                  <a:lnTo>
                    <a:pt x="61083" y="2126"/>
                  </a:lnTo>
                  <a:lnTo>
                    <a:pt x="61216" y="2240"/>
                  </a:lnTo>
                  <a:lnTo>
                    <a:pt x="61500" y="2449"/>
                  </a:lnTo>
                  <a:lnTo>
                    <a:pt x="61766" y="2676"/>
                  </a:lnTo>
                  <a:lnTo>
                    <a:pt x="61899" y="2771"/>
                  </a:lnTo>
                  <a:lnTo>
                    <a:pt x="62051" y="2866"/>
                  </a:lnTo>
                  <a:lnTo>
                    <a:pt x="62222" y="2961"/>
                  </a:lnTo>
                  <a:lnTo>
                    <a:pt x="62411" y="3018"/>
                  </a:lnTo>
                  <a:lnTo>
                    <a:pt x="62620" y="3056"/>
                  </a:lnTo>
                  <a:lnTo>
                    <a:pt x="62848" y="3094"/>
                  </a:lnTo>
                  <a:lnTo>
                    <a:pt x="62848" y="3094"/>
                  </a:lnTo>
                  <a:lnTo>
                    <a:pt x="62848" y="3094"/>
                  </a:lnTo>
                  <a:lnTo>
                    <a:pt x="63075" y="3075"/>
                  </a:lnTo>
                  <a:lnTo>
                    <a:pt x="63303" y="3018"/>
                  </a:lnTo>
                  <a:lnTo>
                    <a:pt x="63474" y="2961"/>
                  </a:lnTo>
                  <a:lnTo>
                    <a:pt x="63645" y="2866"/>
                  </a:lnTo>
                  <a:lnTo>
                    <a:pt x="63796" y="2771"/>
                  </a:lnTo>
                  <a:lnTo>
                    <a:pt x="63948" y="2676"/>
                  </a:lnTo>
                  <a:lnTo>
                    <a:pt x="64214" y="2449"/>
                  </a:lnTo>
                  <a:lnTo>
                    <a:pt x="64480" y="2240"/>
                  </a:lnTo>
                  <a:lnTo>
                    <a:pt x="64631" y="2126"/>
                  </a:lnTo>
                  <a:lnTo>
                    <a:pt x="64783" y="2050"/>
                  </a:lnTo>
                  <a:lnTo>
                    <a:pt x="64973" y="1974"/>
                  </a:lnTo>
                  <a:lnTo>
                    <a:pt x="65163" y="1917"/>
                  </a:lnTo>
                  <a:lnTo>
                    <a:pt x="65390" y="1879"/>
                  </a:lnTo>
                  <a:lnTo>
                    <a:pt x="65637" y="1860"/>
                  </a:lnTo>
                  <a:lnTo>
                    <a:pt x="65637" y="1860"/>
                  </a:lnTo>
                  <a:lnTo>
                    <a:pt x="65884" y="1879"/>
                  </a:lnTo>
                  <a:lnTo>
                    <a:pt x="66112" y="1917"/>
                  </a:lnTo>
                  <a:lnTo>
                    <a:pt x="66301" y="1974"/>
                  </a:lnTo>
                  <a:lnTo>
                    <a:pt x="66491" y="2050"/>
                  </a:lnTo>
                  <a:lnTo>
                    <a:pt x="66643" y="2145"/>
                  </a:lnTo>
                  <a:lnTo>
                    <a:pt x="66795" y="2259"/>
                  </a:lnTo>
                  <a:lnTo>
                    <a:pt x="67079" y="2468"/>
                  </a:lnTo>
                  <a:lnTo>
                    <a:pt x="67345" y="2695"/>
                  </a:lnTo>
                  <a:lnTo>
                    <a:pt x="67497" y="2809"/>
                  </a:lnTo>
                  <a:lnTo>
                    <a:pt x="67649" y="2904"/>
                  </a:lnTo>
                  <a:lnTo>
                    <a:pt x="67838" y="2980"/>
                  </a:lnTo>
                  <a:lnTo>
                    <a:pt x="68028" y="3037"/>
                  </a:lnTo>
                  <a:lnTo>
                    <a:pt x="68256" y="3075"/>
                  </a:lnTo>
                  <a:lnTo>
                    <a:pt x="68521" y="3094"/>
                  </a:lnTo>
                  <a:lnTo>
                    <a:pt x="68521" y="3094"/>
                  </a:lnTo>
                  <a:lnTo>
                    <a:pt x="68768" y="3075"/>
                  </a:lnTo>
                  <a:lnTo>
                    <a:pt x="68996" y="3037"/>
                  </a:lnTo>
                  <a:lnTo>
                    <a:pt x="69186" y="2980"/>
                  </a:lnTo>
                  <a:lnTo>
                    <a:pt x="69375" y="2904"/>
                  </a:lnTo>
                  <a:lnTo>
                    <a:pt x="69527" y="2809"/>
                  </a:lnTo>
                  <a:lnTo>
                    <a:pt x="69679" y="2695"/>
                  </a:lnTo>
                  <a:lnTo>
                    <a:pt x="69945" y="2468"/>
                  </a:lnTo>
                  <a:lnTo>
                    <a:pt x="70229" y="2259"/>
                  </a:lnTo>
                  <a:lnTo>
                    <a:pt x="70381" y="2145"/>
                  </a:lnTo>
                  <a:lnTo>
                    <a:pt x="70533" y="2050"/>
                  </a:lnTo>
                  <a:lnTo>
                    <a:pt x="70723" y="1974"/>
                  </a:lnTo>
                  <a:lnTo>
                    <a:pt x="70912" y="1917"/>
                  </a:lnTo>
                  <a:lnTo>
                    <a:pt x="71140" y="1879"/>
                  </a:lnTo>
                  <a:lnTo>
                    <a:pt x="71387" y="1860"/>
                  </a:lnTo>
                  <a:lnTo>
                    <a:pt x="71387" y="1860"/>
                  </a:lnTo>
                  <a:lnTo>
                    <a:pt x="71652" y="1879"/>
                  </a:lnTo>
                  <a:lnTo>
                    <a:pt x="71880" y="1917"/>
                  </a:lnTo>
                  <a:lnTo>
                    <a:pt x="72070" y="1974"/>
                  </a:lnTo>
                  <a:lnTo>
                    <a:pt x="72241" y="2050"/>
                  </a:lnTo>
                  <a:lnTo>
                    <a:pt x="72411" y="2145"/>
                  </a:lnTo>
                  <a:lnTo>
                    <a:pt x="72563" y="2259"/>
                  </a:lnTo>
                  <a:lnTo>
                    <a:pt x="72829" y="2468"/>
                  </a:lnTo>
                  <a:lnTo>
                    <a:pt x="73114" y="2695"/>
                  </a:lnTo>
                  <a:lnTo>
                    <a:pt x="73265" y="2809"/>
                  </a:lnTo>
                  <a:lnTo>
                    <a:pt x="73417" y="2904"/>
                  </a:lnTo>
                  <a:lnTo>
                    <a:pt x="73607" y="2980"/>
                  </a:lnTo>
                  <a:lnTo>
                    <a:pt x="73797" y="3037"/>
                  </a:lnTo>
                  <a:lnTo>
                    <a:pt x="74024" y="3075"/>
                  </a:lnTo>
                  <a:lnTo>
                    <a:pt x="74271" y="3094"/>
                  </a:lnTo>
                  <a:lnTo>
                    <a:pt x="74271" y="3094"/>
                  </a:lnTo>
                  <a:lnTo>
                    <a:pt x="74366" y="3094"/>
                  </a:lnTo>
                  <a:lnTo>
                    <a:pt x="74366" y="3094"/>
                  </a:lnTo>
                  <a:lnTo>
                    <a:pt x="74366" y="3094"/>
                  </a:lnTo>
                  <a:lnTo>
                    <a:pt x="74594" y="3075"/>
                  </a:lnTo>
                  <a:lnTo>
                    <a:pt x="74802" y="3018"/>
                  </a:lnTo>
                  <a:lnTo>
                    <a:pt x="74992" y="2961"/>
                  </a:lnTo>
                  <a:lnTo>
                    <a:pt x="75163" y="2866"/>
                  </a:lnTo>
                  <a:lnTo>
                    <a:pt x="75315" y="2771"/>
                  </a:lnTo>
                  <a:lnTo>
                    <a:pt x="75448" y="2676"/>
                  </a:lnTo>
                  <a:lnTo>
                    <a:pt x="75732" y="2449"/>
                  </a:lnTo>
                  <a:lnTo>
                    <a:pt x="75998" y="2240"/>
                  </a:lnTo>
                  <a:lnTo>
                    <a:pt x="76150" y="2126"/>
                  </a:lnTo>
                  <a:lnTo>
                    <a:pt x="76302" y="2050"/>
                  </a:lnTo>
                  <a:lnTo>
                    <a:pt x="76472" y="1974"/>
                  </a:lnTo>
                  <a:lnTo>
                    <a:pt x="76681" y="1917"/>
                  </a:lnTo>
                  <a:lnTo>
                    <a:pt x="76890" y="1879"/>
                  </a:lnTo>
                  <a:lnTo>
                    <a:pt x="77136" y="1860"/>
                  </a:lnTo>
                  <a:lnTo>
                    <a:pt x="77155" y="1860"/>
                  </a:lnTo>
                  <a:lnTo>
                    <a:pt x="77155" y="1860"/>
                  </a:lnTo>
                  <a:lnTo>
                    <a:pt x="77155" y="1860"/>
                  </a:lnTo>
                  <a:lnTo>
                    <a:pt x="77421" y="1879"/>
                  </a:lnTo>
                  <a:lnTo>
                    <a:pt x="77630" y="1917"/>
                  </a:lnTo>
                  <a:lnTo>
                    <a:pt x="77839" y="1974"/>
                  </a:lnTo>
                  <a:lnTo>
                    <a:pt x="78009" y="2050"/>
                  </a:lnTo>
                  <a:lnTo>
                    <a:pt x="78180" y="2145"/>
                  </a:lnTo>
                  <a:lnTo>
                    <a:pt x="78332" y="2240"/>
                  </a:lnTo>
                  <a:lnTo>
                    <a:pt x="78598" y="2468"/>
                  </a:lnTo>
                  <a:lnTo>
                    <a:pt x="78882" y="2695"/>
                  </a:lnTo>
                  <a:lnTo>
                    <a:pt x="79015" y="2809"/>
                  </a:lnTo>
                  <a:lnTo>
                    <a:pt x="79186" y="2904"/>
                  </a:lnTo>
                  <a:lnTo>
                    <a:pt x="79357" y="2980"/>
                  </a:lnTo>
                  <a:lnTo>
                    <a:pt x="79565" y="3037"/>
                  </a:lnTo>
                  <a:lnTo>
                    <a:pt x="79774" y="3075"/>
                  </a:lnTo>
                  <a:lnTo>
                    <a:pt x="80040" y="3094"/>
                  </a:lnTo>
                  <a:lnTo>
                    <a:pt x="80040" y="3094"/>
                  </a:lnTo>
                  <a:lnTo>
                    <a:pt x="80286" y="3075"/>
                  </a:lnTo>
                  <a:lnTo>
                    <a:pt x="80514" y="3037"/>
                  </a:lnTo>
                  <a:lnTo>
                    <a:pt x="80704" y="2980"/>
                  </a:lnTo>
                  <a:lnTo>
                    <a:pt x="80875" y="2904"/>
                  </a:lnTo>
                  <a:lnTo>
                    <a:pt x="81045" y="2809"/>
                  </a:lnTo>
                  <a:lnTo>
                    <a:pt x="81197" y="2695"/>
                  </a:lnTo>
                  <a:lnTo>
                    <a:pt x="81463" y="2468"/>
                  </a:lnTo>
                  <a:lnTo>
                    <a:pt x="81748" y="2240"/>
                  </a:lnTo>
                  <a:lnTo>
                    <a:pt x="81899" y="2145"/>
                  </a:lnTo>
                  <a:lnTo>
                    <a:pt x="82051" y="2050"/>
                  </a:lnTo>
                  <a:lnTo>
                    <a:pt x="82222" y="1974"/>
                  </a:lnTo>
                  <a:lnTo>
                    <a:pt x="82431" y="1917"/>
                  </a:lnTo>
                  <a:lnTo>
                    <a:pt x="82658" y="1879"/>
                  </a:lnTo>
                  <a:lnTo>
                    <a:pt x="82905" y="1860"/>
                  </a:lnTo>
                  <a:lnTo>
                    <a:pt x="82924" y="1860"/>
                  </a:lnTo>
                  <a:lnTo>
                    <a:pt x="82924" y="1860"/>
                  </a:lnTo>
                  <a:lnTo>
                    <a:pt x="82924" y="1860"/>
                  </a:lnTo>
                  <a:lnTo>
                    <a:pt x="83171" y="1879"/>
                  </a:lnTo>
                  <a:lnTo>
                    <a:pt x="83398" y="1917"/>
                  </a:lnTo>
                  <a:lnTo>
                    <a:pt x="83588" y="1974"/>
                  </a:lnTo>
                  <a:lnTo>
                    <a:pt x="83759" y="2050"/>
                  </a:lnTo>
                  <a:lnTo>
                    <a:pt x="83930" y="2126"/>
                  </a:lnTo>
                  <a:lnTo>
                    <a:pt x="84063" y="2240"/>
                  </a:lnTo>
                  <a:lnTo>
                    <a:pt x="84328" y="2449"/>
                  </a:lnTo>
                  <a:lnTo>
                    <a:pt x="84594" y="2676"/>
                  </a:lnTo>
                  <a:lnTo>
                    <a:pt x="84746" y="2771"/>
                  </a:lnTo>
                  <a:lnTo>
                    <a:pt x="84898" y="2866"/>
                  </a:lnTo>
                  <a:lnTo>
                    <a:pt x="85068" y="2961"/>
                  </a:lnTo>
                  <a:lnTo>
                    <a:pt x="85239" y="3018"/>
                  </a:lnTo>
                  <a:lnTo>
                    <a:pt x="85448" y="3056"/>
                  </a:lnTo>
                  <a:lnTo>
                    <a:pt x="85695" y="3094"/>
                  </a:lnTo>
                  <a:lnTo>
                    <a:pt x="85695" y="3094"/>
                  </a:lnTo>
                  <a:lnTo>
                    <a:pt x="85695" y="3094"/>
                  </a:lnTo>
                  <a:lnTo>
                    <a:pt x="85789" y="3094"/>
                  </a:lnTo>
                  <a:lnTo>
                    <a:pt x="85789" y="3094"/>
                  </a:lnTo>
                  <a:lnTo>
                    <a:pt x="86036" y="3075"/>
                  </a:lnTo>
                  <a:lnTo>
                    <a:pt x="86264" y="3037"/>
                  </a:lnTo>
                  <a:lnTo>
                    <a:pt x="86473" y="2980"/>
                  </a:lnTo>
                  <a:lnTo>
                    <a:pt x="86643" y="2904"/>
                  </a:lnTo>
                  <a:lnTo>
                    <a:pt x="86814" y="2809"/>
                  </a:lnTo>
                  <a:lnTo>
                    <a:pt x="86947" y="2695"/>
                  </a:lnTo>
                  <a:lnTo>
                    <a:pt x="87232" y="2468"/>
                  </a:lnTo>
                  <a:lnTo>
                    <a:pt x="87497" y="2259"/>
                  </a:lnTo>
                  <a:lnTo>
                    <a:pt x="87649" y="2145"/>
                  </a:lnTo>
                  <a:lnTo>
                    <a:pt x="87820" y="2050"/>
                  </a:lnTo>
                  <a:lnTo>
                    <a:pt x="87991" y="1974"/>
                  </a:lnTo>
                  <a:lnTo>
                    <a:pt x="88199" y="1917"/>
                  </a:lnTo>
                  <a:lnTo>
                    <a:pt x="88408" y="1879"/>
                  </a:lnTo>
                  <a:lnTo>
                    <a:pt x="88674" y="1860"/>
                  </a:lnTo>
                  <a:lnTo>
                    <a:pt x="88674" y="1860"/>
                  </a:lnTo>
                  <a:lnTo>
                    <a:pt x="88901" y="1860"/>
                  </a:lnTo>
                  <a:lnTo>
                    <a:pt x="89091" y="1898"/>
                  </a:lnTo>
                  <a:lnTo>
                    <a:pt x="89262" y="1955"/>
                  </a:lnTo>
                  <a:lnTo>
                    <a:pt x="89433" y="2012"/>
                  </a:lnTo>
                  <a:lnTo>
                    <a:pt x="89585" y="2088"/>
                  </a:lnTo>
                  <a:lnTo>
                    <a:pt x="89717" y="2164"/>
                  </a:lnTo>
                  <a:lnTo>
                    <a:pt x="89964" y="2354"/>
                  </a:lnTo>
                  <a:lnTo>
                    <a:pt x="90211" y="2543"/>
                  </a:lnTo>
                  <a:lnTo>
                    <a:pt x="90457" y="2752"/>
                  </a:lnTo>
                  <a:lnTo>
                    <a:pt x="90590" y="2828"/>
                  </a:lnTo>
                  <a:lnTo>
                    <a:pt x="90742" y="2904"/>
                  </a:lnTo>
                  <a:lnTo>
                    <a:pt x="90913" y="2980"/>
                  </a:lnTo>
                  <a:lnTo>
                    <a:pt x="91084" y="3037"/>
                  </a:lnTo>
                  <a:lnTo>
                    <a:pt x="91084" y="1215"/>
                  </a:lnTo>
                  <a:lnTo>
                    <a:pt x="91084" y="1215"/>
                  </a:lnTo>
                  <a:lnTo>
                    <a:pt x="90875" y="1177"/>
                  </a:lnTo>
                  <a:lnTo>
                    <a:pt x="90685" y="1120"/>
                  </a:lnTo>
                  <a:lnTo>
                    <a:pt x="90514" y="1044"/>
                  </a:lnTo>
                  <a:lnTo>
                    <a:pt x="90363" y="968"/>
                  </a:lnTo>
                  <a:lnTo>
                    <a:pt x="90211" y="874"/>
                  </a:lnTo>
                  <a:lnTo>
                    <a:pt x="90078" y="760"/>
                  </a:lnTo>
                  <a:lnTo>
                    <a:pt x="89831" y="551"/>
                  </a:lnTo>
                  <a:lnTo>
                    <a:pt x="89566" y="342"/>
                  </a:lnTo>
                  <a:lnTo>
                    <a:pt x="89433" y="247"/>
                  </a:lnTo>
                  <a:lnTo>
                    <a:pt x="89262" y="172"/>
                  </a:lnTo>
                  <a:lnTo>
                    <a:pt x="89091" y="96"/>
                  </a:lnTo>
                  <a:lnTo>
                    <a:pt x="88901" y="58"/>
                  </a:lnTo>
                  <a:lnTo>
                    <a:pt x="88693" y="20"/>
                  </a:lnTo>
                  <a:lnTo>
                    <a:pt x="88465" y="1"/>
                  </a:lnTo>
                  <a:lnTo>
                    <a:pt x="88465" y="1"/>
                  </a:lnTo>
                  <a:lnTo>
                    <a:pt x="88218" y="20"/>
                  </a:lnTo>
                  <a:lnTo>
                    <a:pt x="87991" y="58"/>
                  </a:lnTo>
                  <a:lnTo>
                    <a:pt x="87782" y="115"/>
                  </a:lnTo>
                  <a:lnTo>
                    <a:pt x="87611" y="190"/>
                  </a:lnTo>
                  <a:lnTo>
                    <a:pt x="87440" y="285"/>
                  </a:lnTo>
                  <a:lnTo>
                    <a:pt x="87307" y="399"/>
                  </a:lnTo>
                  <a:lnTo>
                    <a:pt x="87023" y="627"/>
                  </a:lnTo>
                  <a:lnTo>
                    <a:pt x="86738" y="855"/>
                  </a:lnTo>
                  <a:lnTo>
                    <a:pt x="86605" y="950"/>
                  </a:lnTo>
                  <a:lnTo>
                    <a:pt x="86435" y="1044"/>
                  </a:lnTo>
                  <a:lnTo>
                    <a:pt x="86264" y="1120"/>
                  </a:lnTo>
                  <a:lnTo>
                    <a:pt x="86055" y="1196"/>
                  </a:lnTo>
                  <a:lnTo>
                    <a:pt x="85827" y="1234"/>
                  </a:lnTo>
                  <a:lnTo>
                    <a:pt x="85581" y="1234"/>
                  </a:ln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11"/>
            <p:cNvSpPr/>
            <p:nvPr/>
          </p:nvSpPr>
          <p:spPr>
            <a:xfrm>
              <a:off x="0" y="4549086"/>
              <a:ext cx="9140108" cy="594409"/>
            </a:xfrm>
            <a:custGeom>
              <a:avLst/>
              <a:gdLst/>
              <a:ahLst/>
              <a:cxnLst/>
              <a:rect l="l" t="t" r="r" b="b"/>
              <a:pathLst>
                <a:path w="91046" h="5921" fill="none" extrusionOk="0">
                  <a:moveTo>
                    <a:pt x="85789" y="1234"/>
                  </a:moveTo>
                  <a:lnTo>
                    <a:pt x="85789" y="1234"/>
                  </a:lnTo>
                  <a:lnTo>
                    <a:pt x="85695" y="1234"/>
                  </a:lnTo>
                  <a:lnTo>
                    <a:pt x="85695" y="1234"/>
                  </a:lnTo>
                  <a:lnTo>
                    <a:pt x="85695" y="1234"/>
                  </a:lnTo>
                  <a:lnTo>
                    <a:pt x="85448" y="1196"/>
                  </a:lnTo>
                  <a:lnTo>
                    <a:pt x="85239" y="1158"/>
                  </a:lnTo>
                  <a:lnTo>
                    <a:pt x="85068" y="1101"/>
                  </a:lnTo>
                  <a:lnTo>
                    <a:pt x="84898" y="1006"/>
                  </a:lnTo>
                  <a:lnTo>
                    <a:pt x="84746" y="911"/>
                  </a:lnTo>
                  <a:lnTo>
                    <a:pt x="84594" y="816"/>
                  </a:lnTo>
                  <a:lnTo>
                    <a:pt x="84328" y="589"/>
                  </a:lnTo>
                  <a:lnTo>
                    <a:pt x="84063" y="380"/>
                  </a:lnTo>
                  <a:lnTo>
                    <a:pt x="83930" y="266"/>
                  </a:lnTo>
                  <a:lnTo>
                    <a:pt x="83759" y="190"/>
                  </a:lnTo>
                  <a:lnTo>
                    <a:pt x="83588" y="114"/>
                  </a:lnTo>
                  <a:lnTo>
                    <a:pt x="83398" y="57"/>
                  </a:lnTo>
                  <a:lnTo>
                    <a:pt x="83171" y="19"/>
                  </a:lnTo>
                  <a:lnTo>
                    <a:pt x="82924" y="0"/>
                  </a:lnTo>
                  <a:lnTo>
                    <a:pt x="82924" y="0"/>
                  </a:lnTo>
                  <a:lnTo>
                    <a:pt x="82905" y="0"/>
                  </a:lnTo>
                  <a:lnTo>
                    <a:pt x="82905" y="0"/>
                  </a:lnTo>
                  <a:lnTo>
                    <a:pt x="82658" y="19"/>
                  </a:lnTo>
                  <a:lnTo>
                    <a:pt x="82431" y="57"/>
                  </a:lnTo>
                  <a:lnTo>
                    <a:pt x="82222" y="114"/>
                  </a:lnTo>
                  <a:lnTo>
                    <a:pt x="82051" y="190"/>
                  </a:lnTo>
                  <a:lnTo>
                    <a:pt x="81899" y="285"/>
                  </a:lnTo>
                  <a:lnTo>
                    <a:pt x="81748" y="380"/>
                  </a:lnTo>
                  <a:lnTo>
                    <a:pt x="81463" y="608"/>
                  </a:lnTo>
                  <a:lnTo>
                    <a:pt x="81197" y="835"/>
                  </a:lnTo>
                  <a:lnTo>
                    <a:pt x="81045" y="949"/>
                  </a:lnTo>
                  <a:lnTo>
                    <a:pt x="80875" y="1044"/>
                  </a:lnTo>
                  <a:lnTo>
                    <a:pt x="80704" y="1120"/>
                  </a:lnTo>
                  <a:lnTo>
                    <a:pt x="80514" y="1177"/>
                  </a:lnTo>
                  <a:lnTo>
                    <a:pt x="80286" y="1215"/>
                  </a:lnTo>
                  <a:lnTo>
                    <a:pt x="80040" y="1234"/>
                  </a:lnTo>
                  <a:lnTo>
                    <a:pt x="80040" y="1234"/>
                  </a:lnTo>
                  <a:lnTo>
                    <a:pt x="79774" y="1215"/>
                  </a:lnTo>
                  <a:lnTo>
                    <a:pt x="79565" y="1177"/>
                  </a:lnTo>
                  <a:lnTo>
                    <a:pt x="79357" y="1120"/>
                  </a:lnTo>
                  <a:lnTo>
                    <a:pt x="79186" y="1044"/>
                  </a:lnTo>
                  <a:lnTo>
                    <a:pt x="79015" y="949"/>
                  </a:lnTo>
                  <a:lnTo>
                    <a:pt x="78882" y="835"/>
                  </a:lnTo>
                  <a:lnTo>
                    <a:pt x="78598" y="608"/>
                  </a:lnTo>
                  <a:lnTo>
                    <a:pt x="78332" y="380"/>
                  </a:lnTo>
                  <a:lnTo>
                    <a:pt x="78180" y="285"/>
                  </a:lnTo>
                  <a:lnTo>
                    <a:pt x="78009" y="190"/>
                  </a:lnTo>
                  <a:lnTo>
                    <a:pt x="77839" y="114"/>
                  </a:lnTo>
                  <a:lnTo>
                    <a:pt x="77630" y="57"/>
                  </a:lnTo>
                  <a:lnTo>
                    <a:pt x="77421" y="19"/>
                  </a:lnTo>
                  <a:lnTo>
                    <a:pt x="77155" y="0"/>
                  </a:lnTo>
                  <a:lnTo>
                    <a:pt x="77155" y="0"/>
                  </a:lnTo>
                  <a:lnTo>
                    <a:pt x="77136" y="0"/>
                  </a:lnTo>
                  <a:lnTo>
                    <a:pt x="77136" y="0"/>
                  </a:lnTo>
                  <a:lnTo>
                    <a:pt x="76890" y="19"/>
                  </a:lnTo>
                  <a:lnTo>
                    <a:pt x="76681" y="57"/>
                  </a:lnTo>
                  <a:lnTo>
                    <a:pt x="76472" y="114"/>
                  </a:lnTo>
                  <a:lnTo>
                    <a:pt x="76302" y="190"/>
                  </a:lnTo>
                  <a:lnTo>
                    <a:pt x="76150" y="266"/>
                  </a:lnTo>
                  <a:lnTo>
                    <a:pt x="75998" y="380"/>
                  </a:lnTo>
                  <a:lnTo>
                    <a:pt x="75732" y="589"/>
                  </a:lnTo>
                  <a:lnTo>
                    <a:pt x="75448" y="816"/>
                  </a:lnTo>
                  <a:lnTo>
                    <a:pt x="75315" y="911"/>
                  </a:lnTo>
                  <a:lnTo>
                    <a:pt x="75163" y="1006"/>
                  </a:lnTo>
                  <a:lnTo>
                    <a:pt x="74992" y="1101"/>
                  </a:lnTo>
                  <a:lnTo>
                    <a:pt x="74802" y="1158"/>
                  </a:lnTo>
                  <a:lnTo>
                    <a:pt x="74594" y="1215"/>
                  </a:lnTo>
                  <a:lnTo>
                    <a:pt x="74366" y="1234"/>
                  </a:lnTo>
                  <a:lnTo>
                    <a:pt x="74366" y="1234"/>
                  </a:lnTo>
                  <a:lnTo>
                    <a:pt x="74366" y="1234"/>
                  </a:lnTo>
                  <a:lnTo>
                    <a:pt x="74271" y="1234"/>
                  </a:lnTo>
                  <a:lnTo>
                    <a:pt x="74271" y="1234"/>
                  </a:lnTo>
                  <a:lnTo>
                    <a:pt x="74024" y="1215"/>
                  </a:lnTo>
                  <a:lnTo>
                    <a:pt x="73797" y="1177"/>
                  </a:lnTo>
                  <a:lnTo>
                    <a:pt x="73607" y="1120"/>
                  </a:lnTo>
                  <a:lnTo>
                    <a:pt x="73417" y="1044"/>
                  </a:lnTo>
                  <a:lnTo>
                    <a:pt x="73265" y="949"/>
                  </a:lnTo>
                  <a:lnTo>
                    <a:pt x="73114" y="835"/>
                  </a:lnTo>
                  <a:lnTo>
                    <a:pt x="72829" y="608"/>
                  </a:lnTo>
                  <a:lnTo>
                    <a:pt x="72563" y="399"/>
                  </a:lnTo>
                  <a:lnTo>
                    <a:pt x="72411" y="285"/>
                  </a:lnTo>
                  <a:lnTo>
                    <a:pt x="72241" y="190"/>
                  </a:lnTo>
                  <a:lnTo>
                    <a:pt x="72070" y="114"/>
                  </a:lnTo>
                  <a:lnTo>
                    <a:pt x="71880" y="57"/>
                  </a:lnTo>
                  <a:lnTo>
                    <a:pt x="71652" y="19"/>
                  </a:lnTo>
                  <a:lnTo>
                    <a:pt x="71387" y="0"/>
                  </a:lnTo>
                  <a:lnTo>
                    <a:pt x="71387" y="0"/>
                  </a:lnTo>
                  <a:lnTo>
                    <a:pt x="71140" y="19"/>
                  </a:lnTo>
                  <a:lnTo>
                    <a:pt x="70912" y="57"/>
                  </a:lnTo>
                  <a:lnTo>
                    <a:pt x="70723" y="114"/>
                  </a:lnTo>
                  <a:lnTo>
                    <a:pt x="70533" y="190"/>
                  </a:lnTo>
                  <a:lnTo>
                    <a:pt x="70381" y="285"/>
                  </a:lnTo>
                  <a:lnTo>
                    <a:pt x="70229" y="399"/>
                  </a:lnTo>
                  <a:lnTo>
                    <a:pt x="69945" y="608"/>
                  </a:lnTo>
                  <a:lnTo>
                    <a:pt x="69679" y="835"/>
                  </a:lnTo>
                  <a:lnTo>
                    <a:pt x="69527" y="949"/>
                  </a:lnTo>
                  <a:lnTo>
                    <a:pt x="69375" y="1044"/>
                  </a:lnTo>
                  <a:lnTo>
                    <a:pt x="69186" y="1120"/>
                  </a:lnTo>
                  <a:lnTo>
                    <a:pt x="68996" y="1177"/>
                  </a:lnTo>
                  <a:lnTo>
                    <a:pt x="68768" y="1215"/>
                  </a:lnTo>
                  <a:lnTo>
                    <a:pt x="68521" y="1234"/>
                  </a:lnTo>
                  <a:lnTo>
                    <a:pt x="68521" y="1234"/>
                  </a:lnTo>
                  <a:lnTo>
                    <a:pt x="68256" y="1215"/>
                  </a:lnTo>
                  <a:lnTo>
                    <a:pt x="68028" y="1177"/>
                  </a:lnTo>
                  <a:lnTo>
                    <a:pt x="67838" y="1120"/>
                  </a:lnTo>
                  <a:lnTo>
                    <a:pt x="67649" y="1044"/>
                  </a:lnTo>
                  <a:lnTo>
                    <a:pt x="67497" y="949"/>
                  </a:lnTo>
                  <a:lnTo>
                    <a:pt x="67345" y="835"/>
                  </a:lnTo>
                  <a:lnTo>
                    <a:pt x="67079" y="608"/>
                  </a:lnTo>
                  <a:lnTo>
                    <a:pt x="66795" y="399"/>
                  </a:lnTo>
                  <a:lnTo>
                    <a:pt x="66643" y="285"/>
                  </a:lnTo>
                  <a:lnTo>
                    <a:pt x="66491" y="190"/>
                  </a:lnTo>
                  <a:lnTo>
                    <a:pt x="66301" y="114"/>
                  </a:lnTo>
                  <a:lnTo>
                    <a:pt x="66112" y="57"/>
                  </a:lnTo>
                  <a:lnTo>
                    <a:pt x="65884" y="19"/>
                  </a:lnTo>
                  <a:lnTo>
                    <a:pt x="65637" y="0"/>
                  </a:lnTo>
                  <a:lnTo>
                    <a:pt x="65637" y="0"/>
                  </a:lnTo>
                  <a:lnTo>
                    <a:pt x="65390" y="19"/>
                  </a:lnTo>
                  <a:lnTo>
                    <a:pt x="65163" y="57"/>
                  </a:lnTo>
                  <a:lnTo>
                    <a:pt x="64973" y="114"/>
                  </a:lnTo>
                  <a:lnTo>
                    <a:pt x="64783" y="190"/>
                  </a:lnTo>
                  <a:lnTo>
                    <a:pt x="64631" y="266"/>
                  </a:lnTo>
                  <a:lnTo>
                    <a:pt x="64480" y="380"/>
                  </a:lnTo>
                  <a:lnTo>
                    <a:pt x="64214" y="589"/>
                  </a:lnTo>
                  <a:lnTo>
                    <a:pt x="63948" y="816"/>
                  </a:lnTo>
                  <a:lnTo>
                    <a:pt x="63796" y="911"/>
                  </a:lnTo>
                  <a:lnTo>
                    <a:pt x="63645" y="1006"/>
                  </a:lnTo>
                  <a:lnTo>
                    <a:pt x="63474" y="1101"/>
                  </a:lnTo>
                  <a:lnTo>
                    <a:pt x="63303" y="1158"/>
                  </a:lnTo>
                  <a:lnTo>
                    <a:pt x="63075" y="1215"/>
                  </a:lnTo>
                  <a:lnTo>
                    <a:pt x="62848" y="1234"/>
                  </a:lnTo>
                  <a:lnTo>
                    <a:pt x="62848" y="1234"/>
                  </a:lnTo>
                  <a:lnTo>
                    <a:pt x="62848" y="1234"/>
                  </a:lnTo>
                  <a:lnTo>
                    <a:pt x="62620" y="1196"/>
                  </a:lnTo>
                  <a:lnTo>
                    <a:pt x="62411" y="1158"/>
                  </a:lnTo>
                  <a:lnTo>
                    <a:pt x="62222" y="1101"/>
                  </a:lnTo>
                  <a:lnTo>
                    <a:pt x="62051" y="1006"/>
                  </a:lnTo>
                  <a:lnTo>
                    <a:pt x="61899" y="911"/>
                  </a:lnTo>
                  <a:lnTo>
                    <a:pt x="61766" y="816"/>
                  </a:lnTo>
                  <a:lnTo>
                    <a:pt x="61500" y="589"/>
                  </a:lnTo>
                  <a:lnTo>
                    <a:pt x="61216" y="380"/>
                  </a:lnTo>
                  <a:lnTo>
                    <a:pt x="61083" y="266"/>
                  </a:lnTo>
                  <a:lnTo>
                    <a:pt x="60912" y="190"/>
                  </a:lnTo>
                  <a:lnTo>
                    <a:pt x="60741" y="114"/>
                  </a:lnTo>
                  <a:lnTo>
                    <a:pt x="60552" y="57"/>
                  </a:lnTo>
                  <a:lnTo>
                    <a:pt x="60324" y="19"/>
                  </a:lnTo>
                  <a:lnTo>
                    <a:pt x="60077" y="0"/>
                  </a:lnTo>
                  <a:lnTo>
                    <a:pt x="60077" y="0"/>
                  </a:lnTo>
                  <a:lnTo>
                    <a:pt x="59831" y="19"/>
                  </a:lnTo>
                  <a:lnTo>
                    <a:pt x="59603" y="57"/>
                  </a:lnTo>
                  <a:lnTo>
                    <a:pt x="59413" y="114"/>
                  </a:lnTo>
                  <a:lnTo>
                    <a:pt x="59223" y="190"/>
                  </a:lnTo>
                  <a:lnTo>
                    <a:pt x="59072" y="285"/>
                  </a:lnTo>
                  <a:lnTo>
                    <a:pt x="58920" y="399"/>
                  </a:lnTo>
                  <a:lnTo>
                    <a:pt x="58635" y="608"/>
                  </a:lnTo>
                  <a:lnTo>
                    <a:pt x="58369" y="835"/>
                  </a:lnTo>
                  <a:lnTo>
                    <a:pt x="58218" y="949"/>
                  </a:lnTo>
                  <a:lnTo>
                    <a:pt x="58047" y="1044"/>
                  </a:lnTo>
                  <a:lnTo>
                    <a:pt x="57876" y="1120"/>
                  </a:lnTo>
                  <a:lnTo>
                    <a:pt x="57686" y="1177"/>
                  </a:lnTo>
                  <a:lnTo>
                    <a:pt x="57459" y="1215"/>
                  </a:lnTo>
                  <a:lnTo>
                    <a:pt x="57193" y="1234"/>
                  </a:lnTo>
                  <a:lnTo>
                    <a:pt x="57193" y="1234"/>
                  </a:lnTo>
                  <a:lnTo>
                    <a:pt x="56946" y="1215"/>
                  </a:lnTo>
                  <a:lnTo>
                    <a:pt x="56719" y="1177"/>
                  </a:lnTo>
                  <a:lnTo>
                    <a:pt x="56529" y="1120"/>
                  </a:lnTo>
                  <a:lnTo>
                    <a:pt x="56339" y="1044"/>
                  </a:lnTo>
                  <a:lnTo>
                    <a:pt x="56187" y="949"/>
                  </a:lnTo>
                  <a:lnTo>
                    <a:pt x="56035" y="835"/>
                  </a:lnTo>
                  <a:lnTo>
                    <a:pt x="55751" y="608"/>
                  </a:lnTo>
                  <a:lnTo>
                    <a:pt x="55485" y="399"/>
                  </a:lnTo>
                  <a:lnTo>
                    <a:pt x="55333" y="285"/>
                  </a:lnTo>
                  <a:lnTo>
                    <a:pt x="55181" y="190"/>
                  </a:lnTo>
                  <a:lnTo>
                    <a:pt x="54992" y="114"/>
                  </a:lnTo>
                  <a:lnTo>
                    <a:pt x="54802" y="57"/>
                  </a:lnTo>
                  <a:lnTo>
                    <a:pt x="54574" y="19"/>
                  </a:lnTo>
                  <a:lnTo>
                    <a:pt x="54309" y="0"/>
                  </a:lnTo>
                  <a:lnTo>
                    <a:pt x="54309" y="0"/>
                  </a:lnTo>
                  <a:lnTo>
                    <a:pt x="54062" y="19"/>
                  </a:lnTo>
                  <a:lnTo>
                    <a:pt x="53834" y="57"/>
                  </a:lnTo>
                  <a:lnTo>
                    <a:pt x="53644" y="114"/>
                  </a:lnTo>
                  <a:lnTo>
                    <a:pt x="53455" y="190"/>
                  </a:lnTo>
                  <a:lnTo>
                    <a:pt x="53303" y="285"/>
                  </a:lnTo>
                  <a:lnTo>
                    <a:pt x="53151" y="399"/>
                  </a:lnTo>
                  <a:lnTo>
                    <a:pt x="52885" y="608"/>
                  </a:lnTo>
                  <a:lnTo>
                    <a:pt x="52601" y="835"/>
                  </a:lnTo>
                  <a:lnTo>
                    <a:pt x="52449" y="949"/>
                  </a:lnTo>
                  <a:lnTo>
                    <a:pt x="52297" y="1044"/>
                  </a:lnTo>
                  <a:lnTo>
                    <a:pt x="52107" y="1120"/>
                  </a:lnTo>
                  <a:lnTo>
                    <a:pt x="51918" y="1177"/>
                  </a:lnTo>
                  <a:lnTo>
                    <a:pt x="51690" y="1215"/>
                  </a:lnTo>
                  <a:lnTo>
                    <a:pt x="51443" y="1234"/>
                  </a:lnTo>
                  <a:lnTo>
                    <a:pt x="51443" y="1234"/>
                  </a:lnTo>
                  <a:lnTo>
                    <a:pt x="51178" y="1215"/>
                  </a:lnTo>
                  <a:lnTo>
                    <a:pt x="50950" y="1177"/>
                  </a:lnTo>
                  <a:lnTo>
                    <a:pt x="50760" y="1120"/>
                  </a:lnTo>
                  <a:lnTo>
                    <a:pt x="50570" y="1044"/>
                  </a:lnTo>
                  <a:lnTo>
                    <a:pt x="50419" y="949"/>
                  </a:lnTo>
                  <a:lnTo>
                    <a:pt x="50267" y="835"/>
                  </a:lnTo>
                  <a:lnTo>
                    <a:pt x="50001" y="608"/>
                  </a:lnTo>
                  <a:lnTo>
                    <a:pt x="49716" y="399"/>
                  </a:lnTo>
                  <a:lnTo>
                    <a:pt x="49565" y="285"/>
                  </a:lnTo>
                  <a:lnTo>
                    <a:pt x="49413" y="190"/>
                  </a:lnTo>
                  <a:lnTo>
                    <a:pt x="49223" y="114"/>
                  </a:lnTo>
                  <a:lnTo>
                    <a:pt x="49033" y="57"/>
                  </a:lnTo>
                  <a:lnTo>
                    <a:pt x="48806" y="19"/>
                  </a:lnTo>
                  <a:lnTo>
                    <a:pt x="48559" y="0"/>
                  </a:lnTo>
                  <a:lnTo>
                    <a:pt x="48559" y="0"/>
                  </a:lnTo>
                  <a:lnTo>
                    <a:pt x="48293" y="19"/>
                  </a:lnTo>
                  <a:lnTo>
                    <a:pt x="48066" y="57"/>
                  </a:lnTo>
                  <a:lnTo>
                    <a:pt x="47876" y="114"/>
                  </a:lnTo>
                  <a:lnTo>
                    <a:pt x="47705" y="190"/>
                  </a:lnTo>
                  <a:lnTo>
                    <a:pt x="47534" y="285"/>
                  </a:lnTo>
                  <a:lnTo>
                    <a:pt x="47382" y="399"/>
                  </a:lnTo>
                  <a:lnTo>
                    <a:pt x="47117" y="608"/>
                  </a:lnTo>
                  <a:lnTo>
                    <a:pt x="46832" y="835"/>
                  </a:lnTo>
                  <a:lnTo>
                    <a:pt x="46680" y="949"/>
                  </a:lnTo>
                  <a:lnTo>
                    <a:pt x="46529" y="1044"/>
                  </a:lnTo>
                  <a:lnTo>
                    <a:pt x="46339" y="1120"/>
                  </a:lnTo>
                  <a:lnTo>
                    <a:pt x="46149" y="1177"/>
                  </a:lnTo>
                  <a:lnTo>
                    <a:pt x="45921" y="1215"/>
                  </a:lnTo>
                  <a:lnTo>
                    <a:pt x="45675" y="1234"/>
                  </a:lnTo>
                  <a:lnTo>
                    <a:pt x="45675" y="1234"/>
                  </a:lnTo>
                  <a:lnTo>
                    <a:pt x="45409" y="1215"/>
                  </a:lnTo>
                  <a:lnTo>
                    <a:pt x="45200" y="1177"/>
                  </a:lnTo>
                  <a:lnTo>
                    <a:pt x="44992" y="1120"/>
                  </a:lnTo>
                  <a:lnTo>
                    <a:pt x="44821" y="1044"/>
                  </a:lnTo>
                  <a:lnTo>
                    <a:pt x="44650" y="949"/>
                  </a:lnTo>
                  <a:lnTo>
                    <a:pt x="44498" y="835"/>
                  </a:lnTo>
                  <a:lnTo>
                    <a:pt x="44232" y="608"/>
                  </a:lnTo>
                  <a:lnTo>
                    <a:pt x="43948" y="399"/>
                  </a:lnTo>
                  <a:lnTo>
                    <a:pt x="43796" y="285"/>
                  </a:lnTo>
                  <a:lnTo>
                    <a:pt x="43644" y="190"/>
                  </a:lnTo>
                  <a:lnTo>
                    <a:pt x="43473" y="114"/>
                  </a:lnTo>
                  <a:lnTo>
                    <a:pt x="43265" y="57"/>
                  </a:lnTo>
                  <a:lnTo>
                    <a:pt x="43037" y="19"/>
                  </a:lnTo>
                  <a:lnTo>
                    <a:pt x="42790" y="0"/>
                  </a:lnTo>
                  <a:lnTo>
                    <a:pt x="42790" y="0"/>
                  </a:lnTo>
                  <a:lnTo>
                    <a:pt x="42544" y="19"/>
                  </a:lnTo>
                  <a:lnTo>
                    <a:pt x="42316" y="57"/>
                  </a:lnTo>
                  <a:lnTo>
                    <a:pt x="42126" y="114"/>
                  </a:lnTo>
                  <a:lnTo>
                    <a:pt x="41955" y="190"/>
                  </a:lnTo>
                  <a:lnTo>
                    <a:pt x="41785" y="266"/>
                  </a:lnTo>
                  <a:lnTo>
                    <a:pt x="41633" y="380"/>
                  </a:lnTo>
                  <a:lnTo>
                    <a:pt x="41367" y="589"/>
                  </a:lnTo>
                  <a:lnTo>
                    <a:pt x="41101" y="816"/>
                  </a:lnTo>
                  <a:lnTo>
                    <a:pt x="40969" y="911"/>
                  </a:lnTo>
                  <a:lnTo>
                    <a:pt x="40817" y="1006"/>
                  </a:lnTo>
                  <a:lnTo>
                    <a:pt x="40646" y="1101"/>
                  </a:lnTo>
                  <a:lnTo>
                    <a:pt x="40456" y="1158"/>
                  </a:lnTo>
                  <a:lnTo>
                    <a:pt x="40248" y="1215"/>
                  </a:lnTo>
                  <a:lnTo>
                    <a:pt x="40001" y="1234"/>
                  </a:lnTo>
                  <a:lnTo>
                    <a:pt x="40001" y="1234"/>
                  </a:lnTo>
                  <a:lnTo>
                    <a:pt x="40001" y="1234"/>
                  </a:lnTo>
                  <a:lnTo>
                    <a:pt x="39773" y="1196"/>
                  </a:lnTo>
                  <a:lnTo>
                    <a:pt x="39564" y="1158"/>
                  </a:lnTo>
                  <a:lnTo>
                    <a:pt x="39375" y="1101"/>
                  </a:lnTo>
                  <a:lnTo>
                    <a:pt x="39204" y="1006"/>
                  </a:lnTo>
                  <a:lnTo>
                    <a:pt x="39052" y="911"/>
                  </a:lnTo>
                  <a:lnTo>
                    <a:pt x="38919" y="816"/>
                  </a:lnTo>
                  <a:lnTo>
                    <a:pt x="38654" y="589"/>
                  </a:lnTo>
                  <a:lnTo>
                    <a:pt x="38388" y="380"/>
                  </a:lnTo>
                  <a:lnTo>
                    <a:pt x="38236" y="266"/>
                  </a:lnTo>
                  <a:lnTo>
                    <a:pt x="38084" y="190"/>
                  </a:lnTo>
                  <a:lnTo>
                    <a:pt x="37895" y="114"/>
                  </a:lnTo>
                  <a:lnTo>
                    <a:pt x="37705" y="57"/>
                  </a:lnTo>
                  <a:lnTo>
                    <a:pt x="37496" y="19"/>
                  </a:lnTo>
                  <a:lnTo>
                    <a:pt x="37249" y="0"/>
                  </a:lnTo>
                  <a:lnTo>
                    <a:pt x="37249" y="0"/>
                  </a:lnTo>
                  <a:lnTo>
                    <a:pt x="36984" y="19"/>
                  </a:lnTo>
                  <a:lnTo>
                    <a:pt x="36756" y="57"/>
                  </a:lnTo>
                  <a:lnTo>
                    <a:pt x="36566" y="114"/>
                  </a:lnTo>
                  <a:lnTo>
                    <a:pt x="36377" y="190"/>
                  </a:lnTo>
                  <a:lnTo>
                    <a:pt x="36225" y="285"/>
                  </a:lnTo>
                  <a:lnTo>
                    <a:pt x="36073" y="399"/>
                  </a:lnTo>
                  <a:lnTo>
                    <a:pt x="35807" y="608"/>
                  </a:lnTo>
                  <a:lnTo>
                    <a:pt x="35523" y="835"/>
                  </a:lnTo>
                  <a:lnTo>
                    <a:pt x="35371" y="949"/>
                  </a:lnTo>
                  <a:lnTo>
                    <a:pt x="35219" y="1044"/>
                  </a:lnTo>
                  <a:lnTo>
                    <a:pt x="35029" y="1120"/>
                  </a:lnTo>
                  <a:lnTo>
                    <a:pt x="34839" y="1177"/>
                  </a:lnTo>
                  <a:lnTo>
                    <a:pt x="34612" y="1215"/>
                  </a:lnTo>
                  <a:lnTo>
                    <a:pt x="34365" y="1234"/>
                  </a:lnTo>
                  <a:lnTo>
                    <a:pt x="34365" y="1234"/>
                  </a:lnTo>
                  <a:lnTo>
                    <a:pt x="34099" y="1215"/>
                  </a:lnTo>
                  <a:lnTo>
                    <a:pt x="33872" y="1177"/>
                  </a:lnTo>
                  <a:lnTo>
                    <a:pt x="33682" y="1120"/>
                  </a:lnTo>
                  <a:lnTo>
                    <a:pt x="33511" y="1044"/>
                  </a:lnTo>
                  <a:lnTo>
                    <a:pt x="33340" y="949"/>
                  </a:lnTo>
                  <a:lnTo>
                    <a:pt x="33189" y="835"/>
                  </a:lnTo>
                  <a:lnTo>
                    <a:pt x="32923" y="608"/>
                  </a:lnTo>
                  <a:lnTo>
                    <a:pt x="32638" y="399"/>
                  </a:lnTo>
                  <a:lnTo>
                    <a:pt x="32486" y="285"/>
                  </a:lnTo>
                  <a:lnTo>
                    <a:pt x="32335" y="190"/>
                  </a:lnTo>
                  <a:lnTo>
                    <a:pt x="32145" y="114"/>
                  </a:lnTo>
                  <a:lnTo>
                    <a:pt x="31955" y="57"/>
                  </a:lnTo>
                  <a:lnTo>
                    <a:pt x="31727" y="19"/>
                  </a:lnTo>
                  <a:lnTo>
                    <a:pt x="31481" y="0"/>
                  </a:lnTo>
                  <a:lnTo>
                    <a:pt x="31481" y="0"/>
                  </a:lnTo>
                  <a:lnTo>
                    <a:pt x="31215" y="19"/>
                  </a:lnTo>
                  <a:lnTo>
                    <a:pt x="30987" y="57"/>
                  </a:lnTo>
                  <a:lnTo>
                    <a:pt x="30798" y="114"/>
                  </a:lnTo>
                  <a:lnTo>
                    <a:pt x="30627" y="190"/>
                  </a:lnTo>
                  <a:lnTo>
                    <a:pt x="30456" y="285"/>
                  </a:lnTo>
                  <a:lnTo>
                    <a:pt x="30304" y="399"/>
                  </a:lnTo>
                  <a:lnTo>
                    <a:pt x="30039" y="608"/>
                  </a:lnTo>
                  <a:lnTo>
                    <a:pt x="29754" y="835"/>
                  </a:lnTo>
                  <a:lnTo>
                    <a:pt x="29602" y="949"/>
                  </a:lnTo>
                  <a:lnTo>
                    <a:pt x="29450" y="1044"/>
                  </a:lnTo>
                  <a:lnTo>
                    <a:pt x="29280" y="1120"/>
                  </a:lnTo>
                  <a:lnTo>
                    <a:pt x="29071" y="1177"/>
                  </a:lnTo>
                  <a:lnTo>
                    <a:pt x="28843" y="1215"/>
                  </a:lnTo>
                  <a:lnTo>
                    <a:pt x="28596" y="1234"/>
                  </a:lnTo>
                  <a:lnTo>
                    <a:pt x="28596" y="1234"/>
                  </a:lnTo>
                  <a:lnTo>
                    <a:pt x="28331" y="1215"/>
                  </a:lnTo>
                  <a:lnTo>
                    <a:pt x="28122" y="1177"/>
                  </a:lnTo>
                  <a:lnTo>
                    <a:pt x="27913" y="1120"/>
                  </a:lnTo>
                  <a:lnTo>
                    <a:pt x="27743" y="1044"/>
                  </a:lnTo>
                  <a:lnTo>
                    <a:pt x="27572" y="949"/>
                  </a:lnTo>
                  <a:lnTo>
                    <a:pt x="27420" y="835"/>
                  </a:lnTo>
                  <a:lnTo>
                    <a:pt x="27154" y="608"/>
                  </a:lnTo>
                  <a:lnTo>
                    <a:pt x="26870" y="399"/>
                  </a:lnTo>
                  <a:lnTo>
                    <a:pt x="26718" y="285"/>
                  </a:lnTo>
                  <a:lnTo>
                    <a:pt x="26566" y="190"/>
                  </a:lnTo>
                  <a:lnTo>
                    <a:pt x="26395" y="114"/>
                  </a:lnTo>
                  <a:lnTo>
                    <a:pt x="26187" y="57"/>
                  </a:lnTo>
                  <a:lnTo>
                    <a:pt x="25959" y="19"/>
                  </a:lnTo>
                  <a:lnTo>
                    <a:pt x="25712" y="0"/>
                  </a:lnTo>
                  <a:lnTo>
                    <a:pt x="25712" y="0"/>
                  </a:lnTo>
                  <a:lnTo>
                    <a:pt x="25465" y="19"/>
                  </a:lnTo>
                  <a:lnTo>
                    <a:pt x="25238" y="57"/>
                  </a:lnTo>
                  <a:lnTo>
                    <a:pt x="25029" y="114"/>
                  </a:lnTo>
                  <a:lnTo>
                    <a:pt x="24858" y="190"/>
                  </a:lnTo>
                  <a:lnTo>
                    <a:pt x="24687" y="285"/>
                  </a:lnTo>
                  <a:lnTo>
                    <a:pt x="24536" y="399"/>
                  </a:lnTo>
                  <a:lnTo>
                    <a:pt x="24270" y="608"/>
                  </a:lnTo>
                  <a:lnTo>
                    <a:pt x="23985" y="835"/>
                  </a:lnTo>
                  <a:lnTo>
                    <a:pt x="23853" y="949"/>
                  </a:lnTo>
                  <a:lnTo>
                    <a:pt x="23682" y="1044"/>
                  </a:lnTo>
                  <a:lnTo>
                    <a:pt x="23511" y="1120"/>
                  </a:lnTo>
                  <a:lnTo>
                    <a:pt x="23302" y="1177"/>
                  </a:lnTo>
                  <a:lnTo>
                    <a:pt x="23075" y="1215"/>
                  </a:lnTo>
                  <a:lnTo>
                    <a:pt x="22828" y="1234"/>
                  </a:lnTo>
                  <a:lnTo>
                    <a:pt x="22828" y="1234"/>
                  </a:lnTo>
                  <a:lnTo>
                    <a:pt x="22581" y="1215"/>
                  </a:lnTo>
                  <a:lnTo>
                    <a:pt x="22353" y="1177"/>
                  </a:lnTo>
                  <a:lnTo>
                    <a:pt x="22145" y="1120"/>
                  </a:lnTo>
                  <a:lnTo>
                    <a:pt x="21974" y="1044"/>
                  </a:lnTo>
                  <a:lnTo>
                    <a:pt x="21803" y="949"/>
                  </a:lnTo>
                  <a:lnTo>
                    <a:pt x="21670" y="835"/>
                  </a:lnTo>
                  <a:lnTo>
                    <a:pt x="21386" y="608"/>
                  </a:lnTo>
                  <a:lnTo>
                    <a:pt x="21120" y="399"/>
                  </a:lnTo>
                  <a:lnTo>
                    <a:pt x="20968" y="285"/>
                  </a:lnTo>
                  <a:lnTo>
                    <a:pt x="20797" y="190"/>
                  </a:lnTo>
                  <a:lnTo>
                    <a:pt x="20627" y="114"/>
                  </a:lnTo>
                  <a:lnTo>
                    <a:pt x="20418" y="57"/>
                  </a:lnTo>
                  <a:lnTo>
                    <a:pt x="20190" y="19"/>
                  </a:lnTo>
                  <a:lnTo>
                    <a:pt x="19944" y="0"/>
                  </a:lnTo>
                  <a:lnTo>
                    <a:pt x="19944" y="0"/>
                  </a:lnTo>
                  <a:lnTo>
                    <a:pt x="19697" y="19"/>
                  </a:lnTo>
                  <a:lnTo>
                    <a:pt x="19469" y="57"/>
                  </a:lnTo>
                  <a:lnTo>
                    <a:pt x="19279" y="114"/>
                  </a:lnTo>
                  <a:lnTo>
                    <a:pt x="19109" y="190"/>
                  </a:lnTo>
                  <a:lnTo>
                    <a:pt x="18938" y="266"/>
                  </a:lnTo>
                  <a:lnTo>
                    <a:pt x="18805" y="380"/>
                  </a:lnTo>
                  <a:lnTo>
                    <a:pt x="18520" y="589"/>
                  </a:lnTo>
                  <a:lnTo>
                    <a:pt x="18255" y="816"/>
                  </a:lnTo>
                  <a:lnTo>
                    <a:pt x="18122" y="911"/>
                  </a:lnTo>
                  <a:lnTo>
                    <a:pt x="17970" y="1006"/>
                  </a:lnTo>
                  <a:lnTo>
                    <a:pt x="17799" y="1101"/>
                  </a:lnTo>
                  <a:lnTo>
                    <a:pt x="17610" y="1158"/>
                  </a:lnTo>
                  <a:lnTo>
                    <a:pt x="17401" y="1215"/>
                  </a:lnTo>
                  <a:lnTo>
                    <a:pt x="17154" y="1234"/>
                  </a:lnTo>
                  <a:lnTo>
                    <a:pt x="17154" y="1234"/>
                  </a:lnTo>
                  <a:lnTo>
                    <a:pt x="17154" y="1234"/>
                  </a:lnTo>
                  <a:lnTo>
                    <a:pt x="16926" y="1196"/>
                  </a:lnTo>
                  <a:lnTo>
                    <a:pt x="16718" y="1158"/>
                  </a:lnTo>
                  <a:lnTo>
                    <a:pt x="16528" y="1101"/>
                  </a:lnTo>
                  <a:lnTo>
                    <a:pt x="16376" y="1006"/>
                  </a:lnTo>
                  <a:lnTo>
                    <a:pt x="16224" y="911"/>
                  </a:lnTo>
                  <a:lnTo>
                    <a:pt x="16072" y="816"/>
                  </a:lnTo>
                  <a:lnTo>
                    <a:pt x="15807" y="589"/>
                  </a:lnTo>
                  <a:lnTo>
                    <a:pt x="15541" y="380"/>
                  </a:lnTo>
                  <a:lnTo>
                    <a:pt x="15389" y="266"/>
                  </a:lnTo>
                  <a:lnTo>
                    <a:pt x="15238" y="190"/>
                  </a:lnTo>
                  <a:lnTo>
                    <a:pt x="15067" y="114"/>
                  </a:lnTo>
                  <a:lnTo>
                    <a:pt x="14858" y="57"/>
                  </a:lnTo>
                  <a:lnTo>
                    <a:pt x="14649" y="19"/>
                  </a:lnTo>
                  <a:lnTo>
                    <a:pt x="14403" y="0"/>
                  </a:lnTo>
                  <a:lnTo>
                    <a:pt x="14403" y="0"/>
                  </a:lnTo>
                  <a:lnTo>
                    <a:pt x="14137" y="19"/>
                  </a:lnTo>
                  <a:lnTo>
                    <a:pt x="13928" y="57"/>
                  </a:lnTo>
                  <a:lnTo>
                    <a:pt x="13719" y="114"/>
                  </a:lnTo>
                  <a:lnTo>
                    <a:pt x="13549" y="190"/>
                  </a:lnTo>
                  <a:lnTo>
                    <a:pt x="13378" y="285"/>
                  </a:lnTo>
                  <a:lnTo>
                    <a:pt x="13226" y="399"/>
                  </a:lnTo>
                  <a:lnTo>
                    <a:pt x="12960" y="608"/>
                  </a:lnTo>
                  <a:lnTo>
                    <a:pt x="12676" y="835"/>
                  </a:lnTo>
                  <a:lnTo>
                    <a:pt x="12524" y="949"/>
                  </a:lnTo>
                  <a:lnTo>
                    <a:pt x="12372" y="1044"/>
                  </a:lnTo>
                  <a:lnTo>
                    <a:pt x="12201" y="1120"/>
                  </a:lnTo>
                  <a:lnTo>
                    <a:pt x="11993" y="1177"/>
                  </a:lnTo>
                  <a:lnTo>
                    <a:pt x="11765" y="1215"/>
                  </a:lnTo>
                  <a:lnTo>
                    <a:pt x="11518" y="1234"/>
                  </a:lnTo>
                  <a:lnTo>
                    <a:pt x="11518" y="1234"/>
                  </a:lnTo>
                  <a:lnTo>
                    <a:pt x="11253" y="1215"/>
                  </a:lnTo>
                  <a:lnTo>
                    <a:pt x="11044" y="1177"/>
                  </a:lnTo>
                  <a:lnTo>
                    <a:pt x="10835" y="1120"/>
                  </a:lnTo>
                  <a:lnTo>
                    <a:pt x="10664" y="1044"/>
                  </a:lnTo>
                  <a:lnTo>
                    <a:pt x="10494" y="949"/>
                  </a:lnTo>
                  <a:lnTo>
                    <a:pt x="10342" y="835"/>
                  </a:lnTo>
                  <a:lnTo>
                    <a:pt x="10076" y="608"/>
                  </a:lnTo>
                  <a:lnTo>
                    <a:pt x="9791" y="399"/>
                  </a:lnTo>
                  <a:lnTo>
                    <a:pt x="9659" y="285"/>
                  </a:lnTo>
                  <a:lnTo>
                    <a:pt x="9488" y="190"/>
                  </a:lnTo>
                  <a:lnTo>
                    <a:pt x="9317" y="114"/>
                  </a:lnTo>
                  <a:lnTo>
                    <a:pt x="9108" y="57"/>
                  </a:lnTo>
                  <a:lnTo>
                    <a:pt x="8881" y="19"/>
                  </a:lnTo>
                  <a:lnTo>
                    <a:pt x="8634" y="0"/>
                  </a:lnTo>
                  <a:lnTo>
                    <a:pt x="8634" y="0"/>
                  </a:lnTo>
                  <a:lnTo>
                    <a:pt x="8387" y="19"/>
                  </a:lnTo>
                  <a:lnTo>
                    <a:pt x="8160" y="57"/>
                  </a:lnTo>
                  <a:lnTo>
                    <a:pt x="7951" y="114"/>
                  </a:lnTo>
                  <a:lnTo>
                    <a:pt x="7780" y="190"/>
                  </a:lnTo>
                  <a:lnTo>
                    <a:pt x="7609" y="285"/>
                  </a:lnTo>
                  <a:lnTo>
                    <a:pt x="7476" y="399"/>
                  </a:lnTo>
                  <a:lnTo>
                    <a:pt x="7192" y="608"/>
                  </a:lnTo>
                  <a:lnTo>
                    <a:pt x="6907" y="835"/>
                  </a:lnTo>
                  <a:lnTo>
                    <a:pt x="6774" y="949"/>
                  </a:lnTo>
                  <a:lnTo>
                    <a:pt x="6604" y="1044"/>
                  </a:lnTo>
                  <a:lnTo>
                    <a:pt x="6433" y="1120"/>
                  </a:lnTo>
                  <a:lnTo>
                    <a:pt x="6224" y="1177"/>
                  </a:lnTo>
                  <a:lnTo>
                    <a:pt x="5996" y="1215"/>
                  </a:lnTo>
                  <a:lnTo>
                    <a:pt x="5750" y="1234"/>
                  </a:lnTo>
                  <a:lnTo>
                    <a:pt x="5750" y="1234"/>
                  </a:lnTo>
                  <a:lnTo>
                    <a:pt x="5503" y="1215"/>
                  </a:lnTo>
                  <a:lnTo>
                    <a:pt x="5275" y="1177"/>
                  </a:lnTo>
                  <a:lnTo>
                    <a:pt x="5067" y="1120"/>
                  </a:lnTo>
                  <a:lnTo>
                    <a:pt x="4896" y="1044"/>
                  </a:lnTo>
                  <a:lnTo>
                    <a:pt x="4725" y="949"/>
                  </a:lnTo>
                  <a:lnTo>
                    <a:pt x="4592" y="835"/>
                  </a:lnTo>
                  <a:lnTo>
                    <a:pt x="4307" y="608"/>
                  </a:lnTo>
                  <a:lnTo>
                    <a:pt x="4042" y="399"/>
                  </a:lnTo>
                  <a:lnTo>
                    <a:pt x="3890" y="285"/>
                  </a:lnTo>
                  <a:lnTo>
                    <a:pt x="3719" y="190"/>
                  </a:lnTo>
                  <a:lnTo>
                    <a:pt x="3548" y="114"/>
                  </a:lnTo>
                  <a:lnTo>
                    <a:pt x="3340" y="57"/>
                  </a:lnTo>
                  <a:lnTo>
                    <a:pt x="3131" y="19"/>
                  </a:lnTo>
                  <a:lnTo>
                    <a:pt x="2865" y="0"/>
                  </a:lnTo>
                  <a:lnTo>
                    <a:pt x="2865" y="0"/>
                  </a:lnTo>
                  <a:lnTo>
                    <a:pt x="2619" y="19"/>
                  </a:lnTo>
                  <a:lnTo>
                    <a:pt x="2391" y="57"/>
                  </a:lnTo>
                  <a:lnTo>
                    <a:pt x="2201" y="114"/>
                  </a:lnTo>
                  <a:lnTo>
                    <a:pt x="2011" y="190"/>
                  </a:lnTo>
                  <a:lnTo>
                    <a:pt x="1860" y="285"/>
                  </a:lnTo>
                  <a:lnTo>
                    <a:pt x="1708" y="380"/>
                  </a:lnTo>
                  <a:lnTo>
                    <a:pt x="1423" y="608"/>
                  </a:lnTo>
                  <a:lnTo>
                    <a:pt x="1158" y="835"/>
                  </a:lnTo>
                  <a:lnTo>
                    <a:pt x="1006" y="949"/>
                  </a:lnTo>
                  <a:lnTo>
                    <a:pt x="854" y="1044"/>
                  </a:lnTo>
                  <a:lnTo>
                    <a:pt x="664" y="1120"/>
                  </a:lnTo>
                  <a:lnTo>
                    <a:pt x="474" y="1177"/>
                  </a:lnTo>
                  <a:lnTo>
                    <a:pt x="247" y="1215"/>
                  </a:lnTo>
                  <a:lnTo>
                    <a:pt x="0" y="1234"/>
                  </a:lnTo>
                  <a:lnTo>
                    <a:pt x="0" y="5921"/>
                  </a:lnTo>
                  <a:lnTo>
                    <a:pt x="152" y="5921"/>
                  </a:lnTo>
                  <a:lnTo>
                    <a:pt x="152" y="4934"/>
                  </a:lnTo>
                  <a:lnTo>
                    <a:pt x="152" y="2904"/>
                  </a:lnTo>
                  <a:lnTo>
                    <a:pt x="152" y="2904"/>
                  </a:lnTo>
                  <a:lnTo>
                    <a:pt x="398" y="2885"/>
                  </a:lnTo>
                  <a:lnTo>
                    <a:pt x="607" y="2828"/>
                  </a:lnTo>
                  <a:lnTo>
                    <a:pt x="797" y="2771"/>
                  </a:lnTo>
                  <a:lnTo>
                    <a:pt x="949" y="2695"/>
                  </a:lnTo>
                  <a:lnTo>
                    <a:pt x="1120" y="2600"/>
                  </a:lnTo>
                  <a:lnTo>
                    <a:pt x="1252" y="2486"/>
                  </a:lnTo>
                  <a:lnTo>
                    <a:pt x="1518" y="2277"/>
                  </a:lnTo>
                  <a:lnTo>
                    <a:pt x="1784" y="2050"/>
                  </a:lnTo>
                  <a:lnTo>
                    <a:pt x="1936" y="1955"/>
                  </a:lnTo>
                  <a:lnTo>
                    <a:pt x="2106" y="1860"/>
                  </a:lnTo>
                  <a:lnTo>
                    <a:pt x="2277" y="1784"/>
                  </a:lnTo>
                  <a:lnTo>
                    <a:pt x="2467" y="1727"/>
                  </a:lnTo>
                  <a:lnTo>
                    <a:pt x="2695" y="1689"/>
                  </a:lnTo>
                  <a:lnTo>
                    <a:pt x="2941" y="1670"/>
                  </a:lnTo>
                  <a:lnTo>
                    <a:pt x="2941" y="1670"/>
                  </a:lnTo>
                  <a:lnTo>
                    <a:pt x="3188" y="1689"/>
                  </a:lnTo>
                  <a:lnTo>
                    <a:pt x="3416" y="1727"/>
                  </a:lnTo>
                  <a:lnTo>
                    <a:pt x="3624" y="1784"/>
                  </a:lnTo>
                  <a:lnTo>
                    <a:pt x="3795" y="1860"/>
                  </a:lnTo>
                  <a:lnTo>
                    <a:pt x="3947" y="1955"/>
                  </a:lnTo>
                  <a:lnTo>
                    <a:pt x="4099" y="2069"/>
                  </a:lnTo>
                  <a:lnTo>
                    <a:pt x="4383" y="2296"/>
                  </a:lnTo>
                  <a:lnTo>
                    <a:pt x="4649" y="2524"/>
                  </a:lnTo>
                  <a:lnTo>
                    <a:pt x="4801" y="2619"/>
                  </a:lnTo>
                  <a:lnTo>
                    <a:pt x="4972" y="2714"/>
                  </a:lnTo>
                  <a:lnTo>
                    <a:pt x="5142" y="2790"/>
                  </a:lnTo>
                  <a:lnTo>
                    <a:pt x="5332" y="2847"/>
                  </a:lnTo>
                  <a:lnTo>
                    <a:pt x="5560" y="2904"/>
                  </a:lnTo>
                  <a:lnTo>
                    <a:pt x="5826" y="2904"/>
                  </a:lnTo>
                  <a:lnTo>
                    <a:pt x="5826" y="2904"/>
                  </a:lnTo>
                  <a:lnTo>
                    <a:pt x="6072" y="2904"/>
                  </a:lnTo>
                  <a:lnTo>
                    <a:pt x="6300" y="2847"/>
                  </a:lnTo>
                  <a:lnTo>
                    <a:pt x="6490" y="2790"/>
                  </a:lnTo>
                  <a:lnTo>
                    <a:pt x="6679" y="2714"/>
                  </a:lnTo>
                  <a:lnTo>
                    <a:pt x="6831" y="2619"/>
                  </a:lnTo>
                  <a:lnTo>
                    <a:pt x="6983" y="2524"/>
                  </a:lnTo>
                  <a:lnTo>
                    <a:pt x="7268" y="2296"/>
                  </a:lnTo>
                  <a:lnTo>
                    <a:pt x="7533" y="2069"/>
                  </a:lnTo>
                  <a:lnTo>
                    <a:pt x="7685" y="1955"/>
                  </a:lnTo>
                  <a:lnTo>
                    <a:pt x="7837" y="1860"/>
                  </a:lnTo>
                  <a:lnTo>
                    <a:pt x="8027" y="1784"/>
                  </a:lnTo>
                  <a:lnTo>
                    <a:pt x="8217" y="1727"/>
                  </a:lnTo>
                  <a:lnTo>
                    <a:pt x="8444" y="1689"/>
                  </a:lnTo>
                  <a:lnTo>
                    <a:pt x="8710" y="1670"/>
                  </a:lnTo>
                  <a:lnTo>
                    <a:pt x="8710" y="1670"/>
                  </a:lnTo>
                  <a:lnTo>
                    <a:pt x="8957" y="1689"/>
                  </a:lnTo>
                  <a:lnTo>
                    <a:pt x="9184" y="1727"/>
                  </a:lnTo>
                  <a:lnTo>
                    <a:pt x="9374" y="1784"/>
                  </a:lnTo>
                  <a:lnTo>
                    <a:pt x="9564" y="1860"/>
                  </a:lnTo>
                  <a:lnTo>
                    <a:pt x="9716" y="1955"/>
                  </a:lnTo>
                  <a:lnTo>
                    <a:pt x="9867" y="2069"/>
                  </a:lnTo>
                  <a:lnTo>
                    <a:pt x="10152" y="2296"/>
                  </a:lnTo>
                  <a:lnTo>
                    <a:pt x="10418" y="2524"/>
                  </a:lnTo>
                  <a:lnTo>
                    <a:pt x="10569" y="2619"/>
                  </a:lnTo>
                  <a:lnTo>
                    <a:pt x="10721" y="2714"/>
                  </a:lnTo>
                  <a:lnTo>
                    <a:pt x="10911" y="2790"/>
                  </a:lnTo>
                  <a:lnTo>
                    <a:pt x="11101" y="2847"/>
                  </a:lnTo>
                  <a:lnTo>
                    <a:pt x="11329" y="2904"/>
                  </a:lnTo>
                  <a:lnTo>
                    <a:pt x="11575" y="2904"/>
                  </a:lnTo>
                  <a:lnTo>
                    <a:pt x="11575" y="2904"/>
                  </a:lnTo>
                  <a:lnTo>
                    <a:pt x="11841" y="2904"/>
                  </a:lnTo>
                  <a:lnTo>
                    <a:pt x="12069" y="2847"/>
                  </a:lnTo>
                  <a:lnTo>
                    <a:pt x="12258" y="2790"/>
                  </a:lnTo>
                  <a:lnTo>
                    <a:pt x="12448" y="2714"/>
                  </a:lnTo>
                  <a:lnTo>
                    <a:pt x="12600" y="2619"/>
                  </a:lnTo>
                  <a:lnTo>
                    <a:pt x="12752" y="2524"/>
                  </a:lnTo>
                  <a:lnTo>
                    <a:pt x="13017" y="2296"/>
                  </a:lnTo>
                  <a:lnTo>
                    <a:pt x="13302" y="2069"/>
                  </a:lnTo>
                  <a:lnTo>
                    <a:pt x="13454" y="1955"/>
                  </a:lnTo>
                  <a:lnTo>
                    <a:pt x="13606" y="1860"/>
                  </a:lnTo>
                  <a:lnTo>
                    <a:pt x="13795" y="1784"/>
                  </a:lnTo>
                  <a:lnTo>
                    <a:pt x="13985" y="1727"/>
                  </a:lnTo>
                  <a:lnTo>
                    <a:pt x="14213" y="1689"/>
                  </a:lnTo>
                  <a:lnTo>
                    <a:pt x="14460" y="1670"/>
                  </a:lnTo>
                  <a:lnTo>
                    <a:pt x="14460" y="1670"/>
                  </a:lnTo>
                  <a:lnTo>
                    <a:pt x="14725" y="1689"/>
                  </a:lnTo>
                  <a:lnTo>
                    <a:pt x="14953" y="1727"/>
                  </a:lnTo>
                  <a:lnTo>
                    <a:pt x="15143" y="1784"/>
                  </a:lnTo>
                  <a:lnTo>
                    <a:pt x="15332" y="1860"/>
                  </a:lnTo>
                  <a:lnTo>
                    <a:pt x="15484" y="1955"/>
                  </a:lnTo>
                  <a:lnTo>
                    <a:pt x="15636" y="2069"/>
                  </a:lnTo>
                  <a:lnTo>
                    <a:pt x="15902" y="2296"/>
                  </a:lnTo>
                  <a:lnTo>
                    <a:pt x="16186" y="2524"/>
                  </a:lnTo>
                  <a:lnTo>
                    <a:pt x="16338" y="2619"/>
                  </a:lnTo>
                  <a:lnTo>
                    <a:pt x="16490" y="2714"/>
                  </a:lnTo>
                  <a:lnTo>
                    <a:pt x="16680" y="2790"/>
                  </a:lnTo>
                  <a:lnTo>
                    <a:pt x="16869" y="2847"/>
                  </a:lnTo>
                  <a:lnTo>
                    <a:pt x="17097" y="2904"/>
                  </a:lnTo>
                  <a:lnTo>
                    <a:pt x="17344" y="2904"/>
                  </a:lnTo>
                  <a:lnTo>
                    <a:pt x="17344" y="2904"/>
                  </a:lnTo>
                  <a:lnTo>
                    <a:pt x="17610" y="2904"/>
                  </a:lnTo>
                  <a:lnTo>
                    <a:pt x="17837" y="2847"/>
                  </a:lnTo>
                  <a:lnTo>
                    <a:pt x="18027" y="2790"/>
                  </a:lnTo>
                  <a:lnTo>
                    <a:pt x="18198" y="2714"/>
                  </a:lnTo>
                  <a:lnTo>
                    <a:pt x="18369" y="2619"/>
                  </a:lnTo>
                  <a:lnTo>
                    <a:pt x="18520" y="2524"/>
                  </a:lnTo>
                  <a:lnTo>
                    <a:pt x="18786" y="2296"/>
                  </a:lnTo>
                  <a:lnTo>
                    <a:pt x="19071" y="2069"/>
                  </a:lnTo>
                  <a:lnTo>
                    <a:pt x="19222" y="1955"/>
                  </a:lnTo>
                  <a:lnTo>
                    <a:pt x="19374" y="1860"/>
                  </a:lnTo>
                  <a:lnTo>
                    <a:pt x="19564" y="1784"/>
                  </a:lnTo>
                  <a:lnTo>
                    <a:pt x="19754" y="1727"/>
                  </a:lnTo>
                  <a:lnTo>
                    <a:pt x="19981" y="1689"/>
                  </a:lnTo>
                  <a:lnTo>
                    <a:pt x="20228" y="1670"/>
                  </a:lnTo>
                  <a:lnTo>
                    <a:pt x="20228" y="1670"/>
                  </a:lnTo>
                  <a:lnTo>
                    <a:pt x="20475" y="1689"/>
                  </a:lnTo>
                  <a:lnTo>
                    <a:pt x="20703" y="1727"/>
                  </a:lnTo>
                  <a:lnTo>
                    <a:pt x="20892" y="1784"/>
                  </a:lnTo>
                  <a:lnTo>
                    <a:pt x="21063" y="1860"/>
                  </a:lnTo>
                  <a:lnTo>
                    <a:pt x="21234" y="1955"/>
                  </a:lnTo>
                  <a:lnTo>
                    <a:pt x="21367" y="2050"/>
                  </a:lnTo>
                  <a:lnTo>
                    <a:pt x="21651" y="2258"/>
                  </a:lnTo>
                  <a:lnTo>
                    <a:pt x="21917" y="2486"/>
                  </a:lnTo>
                  <a:lnTo>
                    <a:pt x="22050" y="2581"/>
                  </a:lnTo>
                  <a:lnTo>
                    <a:pt x="22202" y="2676"/>
                  </a:lnTo>
                  <a:lnTo>
                    <a:pt x="22372" y="2771"/>
                  </a:lnTo>
                  <a:lnTo>
                    <a:pt x="22562" y="2828"/>
                  </a:lnTo>
                  <a:lnTo>
                    <a:pt x="22771" y="2885"/>
                  </a:lnTo>
                  <a:lnTo>
                    <a:pt x="22999" y="2904"/>
                  </a:lnTo>
                  <a:lnTo>
                    <a:pt x="22999" y="2904"/>
                  </a:lnTo>
                  <a:lnTo>
                    <a:pt x="22999" y="2904"/>
                  </a:lnTo>
                  <a:lnTo>
                    <a:pt x="23226" y="2885"/>
                  </a:lnTo>
                  <a:lnTo>
                    <a:pt x="23435" y="2828"/>
                  </a:lnTo>
                  <a:lnTo>
                    <a:pt x="23625" y="2771"/>
                  </a:lnTo>
                  <a:lnTo>
                    <a:pt x="23796" y="2695"/>
                  </a:lnTo>
                  <a:lnTo>
                    <a:pt x="23947" y="2600"/>
                  </a:lnTo>
                  <a:lnTo>
                    <a:pt x="24099" y="2486"/>
                  </a:lnTo>
                  <a:lnTo>
                    <a:pt x="24365" y="2277"/>
                  </a:lnTo>
                  <a:lnTo>
                    <a:pt x="24631" y="2050"/>
                  </a:lnTo>
                  <a:lnTo>
                    <a:pt x="24782" y="1955"/>
                  </a:lnTo>
                  <a:lnTo>
                    <a:pt x="24934" y="1860"/>
                  </a:lnTo>
                  <a:lnTo>
                    <a:pt x="25124" y="1784"/>
                  </a:lnTo>
                  <a:lnTo>
                    <a:pt x="25314" y="1727"/>
                  </a:lnTo>
                  <a:lnTo>
                    <a:pt x="25522" y="1689"/>
                  </a:lnTo>
                  <a:lnTo>
                    <a:pt x="25788" y="1670"/>
                  </a:lnTo>
                  <a:lnTo>
                    <a:pt x="25788" y="1670"/>
                  </a:lnTo>
                  <a:lnTo>
                    <a:pt x="26035" y="1689"/>
                  </a:lnTo>
                  <a:lnTo>
                    <a:pt x="26262" y="1727"/>
                  </a:lnTo>
                  <a:lnTo>
                    <a:pt x="26452" y="1784"/>
                  </a:lnTo>
                  <a:lnTo>
                    <a:pt x="26642" y="1860"/>
                  </a:lnTo>
                  <a:lnTo>
                    <a:pt x="26794" y="1955"/>
                  </a:lnTo>
                  <a:lnTo>
                    <a:pt x="26946" y="2069"/>
                  </a:lnTo>
                  <a:lnTo>
                    <a:pt x="27230" y="2296"/>
                  </a:lnTo>
                  <a:lnTo>
                    <a:pt x="27496" y="2524"/>
                  </a:lnTo>
                  <a:lnTo>
                    <a:pt x="27648" y="2619"/>
                  </a:lnTo>
                  <a:lnTo>
                    <a:pt x="27799" y="2714"/>
                  </a:lnTo>
                  <a:lnTo>
                    <a:pt x="27989" y="2790"/>
                  </a:lnTo>
                  <a:lnTo>
                    <a:pt x="28179" y="2847"/>
                  </a:lnTo>
                  <a:lnTo>
                    <a:pt x="28407" y="2904"/>
                  </a:lnTo>
                  <a:lnTo>
                    <a:pt x="28653" y="2904"/>
                  </a:lnTo>
                  <a:lnTo>
                    <a:pt x="28653" y="2904"/>
                  </a:lnTo>
                  <a:lnTo>
                    <a:pt x="28919" y="2904"/>
                  </a:lnTo>
                  <a:lnTo>
                    <a:pt x="29147" y="2847"/>
                  </a:lnTo>
                  <a:lnTo>
                    <a:pt x="29337" y="2790"/>
                  </a:lnTo>
                  <a:lnTo>
                    <a:pt x="29526" y="2714"/>
                  </a:lnTo>
                  <a:lnTo>
                    <a:pt x="29678" y="2619"/>
                  </a:lnTo>
                  <a:lnTo>
                    <a:pt x="29830" y="2524"/>
                  </a:lnTo>
                  <a:lnTo>
                    <a:pt x="30096" y="2296"/>
                  </a:lnTo>
                  <a:lnTo>
                    <a:pt x="30380" y="2069"/>
                  </a:lnTo>
                  <a:lnTo>
                    <a:pt x="30532" y="1955"/>
                  </a:lnTo>
                  <a:lnTo>
                    <a:pt x="30684" y="1860"/>
                  </a:lnTo>
                  <a:lnTo>
                    <a:pt x="30874" y="1784"/>
                  </a:lnTo>
                  <a:lnTo>
                    <a:pt x="31063" y="1727"/>
                  </a:lnTo>
                  <a:lnTo>
                    <a:pt x="31291" y="1689"/>
                  </a:lnTo>
                  <a:lnTo>
                    <a:pt x="31538" y="1670"/>
                  </a:lnTo>
                  <a:lnTo>
                    <a:pt x="31538" y="1670"/>
                  </a:lnTo>
                  <a:lnTo>
                    <a:pt x="31803" y="1689"/>
                  </a:lnTo>
                  <a:lnTo>
                    <a:pt x="32031" y="1727"/>
                  </a:lnTo>
                  <a:lnTo>
                    <a:pt x="32221" y="1784"/>
                  </a:lnTo>
                  <a:lnTo>
                    <a:pt x="32392" y="1860"/>
                  </a:lnTo>
                  <a:lnTo>
                    <a:pt x="32562" y="1955"/>
                  </a:lnTo>
                  <a:lnTo>
                    <a:pt x="32714" y="2069"/>
                  </a:lnTo>
                  <a:lnTo>
                    <a:pt x="32980" y="2296"/>
                  </a:lnTo>
                  <a:lnTo>
                    <a:pt x="33265" y="2524"/>
                  </a:lnTo>
                  <a:lnTo>
                    <a:pt x="33416" y="2619"/>
                  </a:lnTo>
                  <a:lnTo>
                    <a:pt x="33568" y="2714"/>
                  </a:lnTo>
                  <a:lnTo>
                    <a:pt x="33758" y="2790"/>
                  </a:lnTo>
                  <a:lnTo>
                    <a:pt x="33948" y="2847"/>
                  </a:lnTo>
                  <a:lnTo>
                    <a:pt x="34175" y="2904"/>
                  </a:lnTo>
                  <a:lnTo>
                    <a:pt x="34422" y="2904"/>
                  </a:lnTo>
                  <a:lnTo>
                    <a:pt x="34422" y="2904"/>
                  </a:lnTo>
                  <a:lnTo>
                    <a:pt x="34688" y="2904"/>
                  </a:lnTo>
                  <a:lnTo>
                    <a:pt x="34896" y="2847"/>
                  </a:lnTo>
                  <a:lnTo>
                    <a:pt x="35105" y="2790"/>
                  </a:lnTo>
                  <a:lnTo>
                    <a:pt x="35276" y="2714"/>
                  </a:lnTo>
                  <a:lnTo>
                    <a:pt x="35447" y="2619"/>
                  </a:lnTo>
                  <a:lnTo>
                    <a:pt x="35599" y="2524"/>
                  </a:lnTo>
                  <a:lnTo>
                    <a:pt x="35864" y="2296"/>
                  </a:lnTo>
                  <a:lnTo>
                    <a:pt x="36149" y="2069"/>
                  </a:lnTo>
                  <a:lnTo>
                    <a:pt x="36301" y="1955"/>
                  </a:lnTo>
                  <a:lnTo>
                    <a:pt x="36452" y="1860"/>
                  </a:lnTo>
                  <a:lnTo>
                    <a:pt x="36623" y="1784"/>
                  </a:lnTo>
                  <a:lnTo>
                    <a:pt x="36832" y="1727"/>
                  </a:lnTo>
                  <a:lnTo>
                    <a:pt x="37060" y="1689"/>
                  </a:lnTo>
                  <a:lnTo>
                    <a:pt x="37306" y="1670"/>
                  </a:lnTo>
                  <a:lnTo>
                    <a:pt x="37306" y="1670"/>
                  </a:lnTo>
                  <a:lnTo>
                    <a:pt x="37572" y="1689"/>
                  </a:lnTo>
                  <a:lnTo>
                    <a:pt x="37781" y="1727"/>
                  </a:lnTo>
                  <a:lnTo>
                    <a:pt x="37989" y="1784"/>
                  </a:lnTo>
                  <a:lnTo>
                    <a:pt x="38160" y="1860"/>
                  </a:lnTo>
                  <a:lnTo>
                    <a:pt x="38331" y="1955"/>
                  </a:lnTo>
                  <a:lnTo>
                    <a:pt x="38483" y="2069"/>
                  </a:lnTo>
                  <a:lnTo>
                    <a:pt x="38748" y="2296"/>
                  </a:lnTo>
                  <a:lnTo>
                    <a:pt x="39033" y="2524"/>
                  </a:lnTo>
                  <a:lnTo>
                    <a:pt x="39166" y="2619"/>
                  </a:lnTo>
                  <a:lnTo>
                    <a:pt x="39337" y="2714"/>
                  </a:lnTo>
                  <a:lnTo>
                    <a:pt x="39508" y="2790"/>
                  </a:lnTo>
                  <a:lnTo>
                    <a:pt x="39716" y="2847"/>
                  </a:lnTo>
                  <a:lnTo>
                    <a:pt x="39944" y="2904"/>
                  </a:lnTo>
                  <a:lnTo>
                    <a:pt x="40191" y="2904"/>
                  </a:lnTo>
                  <a:lnTo>
                    <a:pt x="40191" y="2904"/>
                  </a:lnTo>
                  <a:lnTo>
                    <a:pt x="40437" y="2904"/>
                  </a:lnTo>
                  <a:lnTo>
                    <a:pt x="40665" y="2847"/>
                  </a:lnTo>
                  <a:lnTo>
                    <a:pt x="40874" y="2790"/>
                  </a:lnTo>
                  <a:lnTo>
                    <a:pt x="41045" y="2714"/>
                  </a:lnTo>
                  <a:lnTo>
                    <a:pt x="41215" y="2619"/>
                  </a:lnTo>
                  <a:lnTo>
                    <a:pt x="41367" y="2524"/>
                  </a:lnTo>
                  <a:lnTo>
                    <a:pt x="41633" y="2296"/>
                  </a:lnTo>
                  <a:lnTo>
                    <a:pt x="41917" y="2069"/>
                  </a:lnTo>
                  <a:lnTo>
                    <a:pt x="42050" y="1955"/>
                  </a:lnTo>
                  <a:lnTo>
                    <a:pt x="42221" y="1860"/>
                  </a:lnTo>
                  <a:lnTo>
                    <a:pt x="42392" y="1784"/>
                  </a:lnTo>
                  <a:lnTo>
                    <a:pt x="42601" y="1727"/>
                  </a:lnTo>
                  <a:lnTo>
                    <a:pt x="42828" y="1689"/>
                  </a:lnTo>
                  <a:lnTo>
                    <a:pt x="43075" y="1670"/>
                  </a:lnTo>
                  <a:lnTo>
                    <a:pt x="43075" y="1670"/>
                  </a:lnTo>
                  <a:lnTo>
                    <a:pt x="43322" y="1689"/>
                  </a:lnTo>
                  <a:lnTo>
                    <a:pt x="43549" y="1727"/>
                  </a:lnTo>
                  <a:lnTo>
                    <a:pt x="43739" y="1784"/>
                  </a:lnTo>
                  <a:lnTo>
                    <a:pt x="43910" y="1860"/>
                  </a:lnTo>
                  <a:lnTo>
                    <a:pt x="44062" y="1955"/>
                  </a:lnTo>
                  <a:lnTo>
                    <a:pt x="44214" y="2050"/>
                  </a:lnTo>
                  <a:lnTo>
                    <a:pt x="44479" y="2258"/>
                  </a:lnTo>
                  <a:lnTo>
                    <a:pt x="44745" y="2486"/>
                  </a:lnTo>
                  <a:lnTo>
                    <a:pt x="44897" y="2581"/>
                  </a:lnTo>
                  <a:lnTo>
                    <a:pt x="45048" y="2676"/>
                  </a:lnTo>
                  <a:lnTo>
                    <a:pt x="45219" y="2771"/>
                  </a:lnTo>
                  <a:lnTo>
                    <a:pt x="45390" y="2828"/>
                  </a:lnTo>
                  <a:lnTo>
                    <a:pt x="45599" y="2885"/>
                  </a:lnTo>
                  <a:lnTo>
                    <a:pt x="45845" y="2904"/>
                  </a:lnTo>
                  <a:lnTo>
                    <a:pt x="45845" y="2904"/>
                  </a:lnTo>
                  <a:lnTo>
                    <a:pt x="45845" y="2904"/>
                  </a:lnTo>
                  <a:lnTo>
                    <a:pt x="46073" y="2885"/>
                  </a:lnTo>
                  <a:lnTo>
                    <a:pt x="46282" y="2828"/>
                  </a:lnTo>
                  <a:lnTo>
                    <a:pt x="46472" y="2771"/>
                  </a:lnTo>
                  <a:lnTo>
                    <a:pt x="46642" y="2695"/>
                  </a:lnTo>
                  <a:lnTo>
                    <a:pt x="46794" y="2600"/>
                  </a:lnTo>
                  <a:lnTo>
                    <a:pt x="46946" y="2486"/>
                  </a:lnTo>
                  <a:lnTo>
                    <a:pt x="47212" y="2277"/>
                  </a:lnTo>
                  <a:lnTo>
                    <a:pt x="47477" y="2050"/>
                  </a:lnTo>
                  <a:lnTo>
                    <a:pt x="47629" y="1955"/>
                  </a:lnTo>
                  <a:lnTo>
                    <a:pt x="47781" y="1860"/>
                  </a:lnTo>
                  <a:lnTo>
                    <a:pt x="47952" y="1784"/>
                  </a:lnTo>
                  <a:lnTo>
                    <a:pt x="48160" y="1727"/>
                  </a:lnTo>
                  <a:lnTo>
                    <a:pt x="48369" y="1689"/>
                  </a:lnTo>
                  <a:lnTo>
                    <a:pt x="48616" y="1670"/>
                  </a:lnTo>
                  <a:lnTo>
                    <a:pt x="48616" y="1670"/>
                  </a:lnTo>
                  <a:lnTo>
                    <a:pt x="48882" y="1689"/>
                  </a:lnTo>
                  <a:lnTo>
                    <a:pt x="49109" y="1727"/>
                  </a:lnTo>
                  <a:lnTo>
                    <a:pt x="49299" y="1784"/>
                  </a:lnTo>
                  <a:lnTo>
                    <a:pt x="49470" y="1860"/>
                  </a:lnTo>
                  <a:lnTo>
                    <a:pt x="49641" y="1955"/>
                  </a:lnTo>
                  <a:lnTo>
                    <a:pt x="49792" y="2069"/>
                  </a:lnTo>
                  <a:lnTo>
                    <a:pt x="50058" y="2296"/>
                  </a:lnTo>
                  <a:lnTo>
                    <a:pt x="50343" y="2524"/>
                  </a:lnTo>
                  <a:lnTo>
                    <a:pt x="50494" y="2619"/>
                  </a:lnTo>
                  <a:lnTo>
                    <a:pt x="50646" y="2714"/>
                  </a:lnTo>
                  <a:lnTo>
                    <a:pt x="50836" y="2790"/>
                  </a:lnTo>
                  <a:lnTo>
                    <a:pt x="51026" y="2847"/>
                  </a:lnTo>
                  <a:lnTo>
                    <a:pt x="51254" y="2904"/>
                  </a:lnTo>
                  <a:lnTo>
                    <a:pt x="51500" y="2904"/>
                  </a:lnTo>
                  <a:lnTo>
                    <a:pt x="51500" y="2904"/>
                  </a:lnTo>
                  <a:lnTo>
                    <a:pt x="51766" y="2904"/>
                  </a:lnTo>
                  <a:lnTo>
                    <a:pt x="51975" y="2847"/>
                  </a:lnTo>
                  <a:lnTo>
                    <a:pt x="52183" y="2790"/>
                  </a:lnTo>
                  <a:lnTo>
                    <a:pt x="52354" y="2714"/>
                  </a:lnTo>
                  <a:lnTo>
                    <a:pt x="52525" y="2619"/>
                  </a:lnTo>
                  <a:lnTo>
                    <a:pt x="52677" y="2524"/>
                  </a:lnTo>
                  <a:lnTo>
                    <a:pt x="52942" y="2296"/>
                  </a:lnTo>
                  <a:lnTo>
                    <a:pt x="53227" y="2069"/>
                  </a:lnTo>
                  <a:lnTo>
                    <a:pt x="53379" y="1955"/>
                  </a:lnTo>
                  <a:lnTo>
                    <a:pt x="53531" y="1860"/>
                  </a:lnTo>
                  <a:lnTo>
                    <a:pt x="53701" y="1784"/>
                  </a:lnTo>
                  <a:lnTo>
                    <a:pt x="53910" y="1727"/>
                  </a:lnTo>
                  <a:lnTo>
                    <a:pt x="54138" y="1689"/>
                  </a:lnTo>
                  <a:lnTo>
                    <a:pt x="54385" y="1670"/>
                  </a:lnTo>
                  <a:lnTo>
                    <a:pt x="54385" y="1670"/>
                  </a:lnTo>
                  <a:lnTo>
                    <a:pt x="54631" y="1689"/>
                  </a:lnTo>
                  <a:lnTo>
                    <a:pt x="54859" y="1727"/>
                  </a:lnTo>
                  <a:lnTo>
                    <a:pt x="55068" y="1784"/>
                  </a:lnTo>
                  <a:lnTo>
                    <a:pt x="55238" y="1860"/>
                  </a:lnTo>
                  <a:lnTo>
                    <a:pt x="55409" y="1955"/>
                  </a:lnTo>
                  <a:lnTo>
                    <a:pt x="55561" y="2069"/>
                  </a:lnTo>
                  <a:lnTo>
                    <a:pt x="55827" y="2296"/>
                  </a:lnTo>
                  <a:lnTo>
                    <a:pt x="56111" y="2524"/>
                  </a:lnTo>
                  <a:lnTo>
                    <a:pt x="56244" y="2619"/>
                  </a:lnTo>
                  <a:lnTo>
                    <a:pt x="56415" y="2714"/>
                  </a:lnTo>
                  <a:lnTo>
                    <a:pt x="56586" y="2790"/>
                  </a:lnTo>
                  <a:lnTo>
                    <a:pt x="56794" y="2847"/>
                  </a:lnTo>
                  <a:lnTo>
                    <a:pt x="57022" y="2904"/>
                  </a:lnTo>
                  <a:lnTo>
                    <a:pt x="57269" y="2904"/>
                  </a:lnTo>
                  <a:lnTo>
                    <a:pt x="57269" y="2904"/>
                  </a:lnTo>
                  <a:lnTo>
                    <a:pt x="57516" y="2904"/>
                  </a:lnTo>
                  <a:lnTo>
                    <a:pt x="57743" y="2847"/>
                  </a:lnTo>
                  <a:lnTo>
                    <a:pt x="57952" y="2790"/>
                  </a:lnTo>
                  <a:lnTo>
                    <a:pt x="58123" y="2714"/>
                  </a:lnTo>
                  <a:lnTo>
                    <a:pt x="58294" y="2619"/>
                  </a:lnTo>
                  <a:lnTo>
                    <a:pt x="58426" y="2524"/>
                  </a:lnTo>
                  <a:lnTo>
                    <a:pt x="58711" y="2296"/>
                  </a:lnTo>
                  <a:lnTo>
                    <a:pt x="58977" y="2069"/>
                  </a:lnTo>
                  <a:lnTo>
                    <a:pt x="59128" y="1955"/>
                  </a:lnTo>
                  <a:lnTo>
                    <a:pt x="59299" y="1860"/>
                  </a:lnTo>
                  <a:lnTo>
                    <a:pt x="59470" y="1784"/>
                  </a:lnTo>
                  <a:lnTo>
                    <a:pt x="59679" y="1727"/>
                  </a:lnTo>
                  <a:lnTo>
                    <a:pt x="59906" y="1689"/>
                  </a:lnTo>
                  <a:lnTo>
                    <a:pt x="60153" y="1670"/>
                  </a:lnTo>
                  <a:lnTo>
                    <a:pt x="60153" y="1670"/>
                  </a:lnTo>
                  <a:lnTo>
                    <a:pt x="60400" y="1689"/>
                  </a:lnTo>
                  <a:lnTo>
                    <a:pt x="60628" y="1727"/>
                  </a:lnTo>
                  <a:lnTo>
                    <a:pt x="60836" y="1784"/>
                  </a:lnTo>
                  <a:lnTo>
                    <a:pt x="61007" y="1860"/>
                  </a:lnTo>
                  <a:lnTo>
                    <a:pt x="61178" y="1955"/>
                  </a:lnTo>
                  <a:lnTo>
                    <a:pt x="61311" y="2069"/>
                  </a:lnTo>
                  <a:lnTo>
                    <a:pt x="61595" y="2296"/>
                  </a:lnTo>
                  <a:lnTo>
                    <a:pt x="61861" y="2524"/>
                  </a:lnTo>
                  <a:lnTo>
                    <a:pt x="62013" y="2619"/>
                  </a:lnTo>
                  <a:lnTo>
                    <a:pt x="62184" y="2714"/>
                  </a:lnTo>
                  <a:lnTo>
                    <a:pt x="62354" y="2790"/>
                  </a:lnTo>
                  <a:lnTo>
                    <a:pt x="62563" y="2847"/>
                  </a:lnTo>
                  <a:lnTo>
                    <a:pt x="62772" y="2904"/>
                  </a:lnTo>
                  <a:lnTo>
                    <a:pt x="63037" y="2904"/>
                  </a:lnTo>
                  <a:lnTo>
                    <a:pt x="63037" y="2904"/>
                  </a:lnTo>
                  <a:lnTo>
                    <a:pt x="63284" y="2904"/>
                  </a:lnTo>
                  <a:lnTo>
                    <a:pt x="63512" y="2847"/>
                  </a:lnTo>
                  <a:lnTo>
                    <a:pt x="63721" y="2790"/>
                  </a:lnTo>
                  <a:lnTo>
                    <a:pt x="63891" y="2714"/>
                  </a:lnTo>
                  <a:lnTo>
                    <a:pt x="64043" y="2619"/>
                  </a:lnTo>
                  <a:lnTo>
                    <a:pt x="64195" y="2524"/>
                  </a:lnTo>
                  <a:lnTo>
                    <a:pt x="64480" y="2296"/>
                  </a:lnTo>
                  <a:lnTo>
                    <a:pt x="64745" y="2069"/>
                  </a:lnTo>
                  <a:lnTo>
                    <a:pt x="64897" y="1955"/>
                  </a:lnTo>
                  <a:lnTo>
                    <a:pt x="65068" y="1860"/>
                  </a:lnTo>
                  <a:lnTo>
                    <a:pt x="65239" y="1784"/>
                  </a:lnTo>
                  <a:lnTo>
                    <a:pt x="65447" y="1727"/>
                  </a:lnTo>
                  <a:lnTo>
                    <a:pt x="65656" y="1689"/>
                  </a:lnTo>
                  <a:lnTo>
                    <a:pt x="65922" y="1670"/>
                  </a:lnTo>
                  <a:lnTo>
                    <a:pt x="65922" y="1670"/>
                  </a:lnTo>
                  <a:lnTo>
                    <a:pt x="66168" y="1689"/>
                  </a:lnTo>
                  <a:lnTo>
                    <a:pt x="66377" y="1727"/>
                  </a:lnTo>
                  <a:lnTo>
                    <a:pt x="66586" y="1784"/>
                  </a:lnTo>
                  <a:lnTo>
                    <a:pt x="66757" y="1860"/>
                  </a:lnTo>
                  <a:lnTo>
                    <a:pt x="66909" y="1955"/>
                  </a:lnTo>
                  <a:lnTo>
                    <a:pt x="67060" y="2050"/>
                  </a:lnTo>
                  <a:lnTo>
                    <a:pt x="67326" y="2258"/>
                  </a:lnTo>
                  <a:lnTo>
                    <a:pt x="67592" y="2486"/>
                  </a:lnTo>
                  <a:lnTo>
                    <a:pt x="67743" y="2581"/>
                  </a:lnTo>
                  <a:lnTo>
                    <a:pt x="67895" y="2676"/>
                  </a:lnTo>
                  <a:lnTo>
                    <a:pt x="68047" y="2771"/>
                  </a:lnTo>
                  <a:lnTo>
                    <a:pt x="68237" y="2828"/>
                  </a:lnTo>
                  <a:lnTo>
                    <a:pt x="68446" y="2885"/>
                  </a:lnTo>
                  <a:lnTo>
                    <a:pt x="68673" y="2904"/>
                  </a:lnTo>
                  <a:lnTo>
                    <a:pt x="68673" y="2904"/>
                  </a:lnTo>
                  <a:lnTo>
                    <a:pt x="68673" y="2904"/>
                  </a:lnTo>
                  <a:lnTo>
                    <a:pt x="68920" y="2885"/>
                  </a:lnTo>
                  <a:lnTo>
                    <a:pt x="69129" y="2828"/>
                  </a:lnTo>
                  <a:lnTo>
                    <a:pt x="69318" y="2771"/>
                  </a:lnTo>
                  <a:lnTo>
                    <a:pt x="69489" y="2695"/>
                  </a:lnTo>
                  <a:lnTo>
                    <a:pt x="69641" y="2600"/>
                  </a:lnTo>
                  <a:lnTo>
                    <a:pt x="69774" y="2486"/>
                  </a:lnTo>
                  <a:lnTo>
                    <a:pt x="70040" y="2277"/>
                  </a:lnTo>
                  <a:lnTo>
                    <a:pt x="70324" y="2050"/>
                  </a:lnTo>
                  <a:lnTo>
                    <a:pt x="70457" y="1955"/>
                  </a:lnTo>
                  <a:lnTo>
                    <a:pt x="70628" y="1860"/>
                  </a:lnTo>
                  <a:lnTo>
                    <a:pt x="70799" y="1784"/>
                  </a:lnTo>
                  <a:lnTo>
                    <a:pt x="70988" y="1727"/>
                  </a:lnTo>
                  <a:lnTo>
                    <a:pt x="71216" y="1689"/>
                  </a:lnTo>
                  <a:lnTo>
                    <a:pt x="71463" y="1670"/>
                  </a:lnTo>
                  <a:lnTo>
                    <a:pt x="71463" y="1670"/>
                  </a:lnTo>
                  <a:lnTo>
                    <a:pt x="71709" y="1689"/>
                  </a:lnTo>
                  <a:lnTo>
                    <a:pt x="71937" y="1727"/>
                  </a:lnTo>
                  <a:lnTo>
                    <a:pt x="72146" y="1784"/>
                  </a:lnTo>
                  <a:lnTo>
                    <a:pt x="72317" y="1860"/>
                  </a:lnTo>
                  <a:lnTo>
                    <a:pt x="72487" y="1955"/>
                  </a:lnTo>
                  <a:lnTo>
                    <a:pt x="72620" y="2069"/>
                  </a:lnTo>
                  <a:lnTo>
                    <a:pt x="72905" y="2296"/>
                  </a:lnTo>
                  <a:lnTo>
                    <a:pt x="73189" y="2524"/>
                  </a:lnTo>
                  <a:lnTo>
                    <a:pt x="73322" y="2619"/>
                  </a:lnTo>
                  <a:lnTo>
                    <a:pt x="73493" y="2714"/>
                  </a:lnTo>
                  <a:lnTo>
                    <a:pt x="73664" y="2790"/>
                  </a:lnTo>
                  <a:lnTo>
                    <a:pt x="73873" y="2847"/>
                  </a:lnTo>
                  <a:lnTo>
                    <a:pt x="74100" y="2904"/>
                  </a:lnTo>
                  <a:lnTo>
                    <a:pt x="74347" y="2904"/>
                  </a:lnTo>
                  <a:lnTo>
                    <a:pt x="74347" y="2904"/>
                  </a:lnTo>
                  <a:lnTo>
                    <a:pt x="74594" y="2904"/>
                  </a:lnTo>
                  <a:lnTo>
                    <a:pt x="74821" y="2847"/>
                  </a:lnTo>
                  <a:lnTo>
                    <a:pt x="75030" y="2790"/>
                  </a:lnTo>
                  <a:lnTo>
                    <a:pt x="75201" y="2714"/>
                  </a:lnTo>
                  <a:lnTo>
                    <a:pt x="75372" y="2619"/>
                  </a:lnTo>
                  <a:lnTo>
                    <a:pt x="75505" y="2524"/>
                  </a:lnTo>
                  <a:lnTo>
                    <a:pt x="75789" y="2296"/>
                  </a:lnTo>
                  <a:lnTo>
                    <a:pt x="76055" y="2069"/>
                  </a:lnTo>
                  <a:lnTo>
                    <a:pt x="76207" y="1955"/>
                  </a:lnTo>
                  <a:lnTo>
                    <a:pt x="76377" y="1860"/>
                  </a:lnTo>
                  <a:lnTo>
                    <a:pt x="76548" y="1784"/>
                  </a:lnTo>
                  <a:lnTo>
                    <a:pt x="76757" y="1727"/>
                  </a:lnTo>
                  <a:lnTo>
                    <a:pt x="76966" y="1689"/>
                  </a:lnTo>
                  <a:lnTo>
                    <a:pt x="77231" y="1670"/>
                  </a:lnTo>
                  <a:lnTo>
                    <a:pt x="77231" y="1670"/>
                  </a:lnTo>
                  <a:lnTo>
                    <a:pt x="77478" y="1689"/>
                  </a:lnTo>
                  <a:lnTo>
                    <a:pt x="77706" y="1727"/>
                  </a:lnTo>
                  <a:lnTo>
                    <a:pt x="77914" y="1784"/>
                  </a:lnTo>
                  <a:lnTo>
                    <a:pt x="78085" y="1860"/>
                  </a:lnTo>
                  <a:lnTo>
                    <a:pt x="78237" y="1955"/>
                  </a:lnTo>
                  <a:lnTo>
                    <a:pt x="78389" y="2069"/>
                  </a:lnTo>
                  <a:lnTo>
                    <a:pt x="78673" y="2296"/>
                  </a:lnTo>
                  <a:lnTo>
                    <a:pt x="78939" y="2524"/>
                  </a:lnTo>
                  <a:lnTo>
                    <a:pt x="79091" y="2619"/>
                  </a:lnTo>
                  <a:lnTo>
                    <a:pt x="79262" y="2714"/>
                  </a:lnTo>
                  <a:lnTo>
                    <a:pt x="79433" y="2790"/>
                  </a:lnTo>
                  <a:lnTo>
                    <a:pt x="79641" y="2847"/>
                  </a:lnTo>
                  <a:lnTo>
                    <a:pt x="79850" y="2904"/>
                  </a:lnTo>
                  <a:lnTo>
                    <a:pt x="80116" y="2904"/>
                  </a:lnTo>
                  <a:lnTo>
                    <a:pt x="80116" y="2904"/>
                  </a:lnTo>
                  <a:lnTo>
                    <a:pt x="80362" y="2904"/>
                  </a:lnTo>
                  <a:lnTo>
                    <a:pt x="80590" y="2847"/>
                  </a:lnTo>
                  <a:lnTo>
                    <a:pt x="80780" y="2790"/>
                  </a:lnTo>
                  <a:lnTo>
                    <a:pt x="80970" y="2714"/>
                  </a:lnTo>
                  <a:lnTo>
                    <a:pt x="81121" y="2619"/>
                  </a:lnTo>
                  <a:lnTo>
                    <a:pt x="81273" y="2524"/>
                  </a:lnTo>
                  <a:lnTo>
                    <a:pt x="81558" y="2296"/>
                  </a:lnTo>
                  <a:lnTo>
                    <a:pt x="81823" y="2069"/>
                  </a:lnTo>
                  <a:lnTo>
                    <a:pt x="81975" y="1955"/>
                  </a:lnTo>
                  <a:lnTo>
                    <a:pt x="82146" y="1860"/>
                  </a:lnTo>
                  <a:lnTo>
                    <a:pt x="82317" y="1784"/>
                  </a:lnTo>
                  <a:lnTo>
                    <a:pt x="82507" y="1727"/>
                  </a:lnTo>
                  <a:lnTo>
                    <a:pt x="82734" y="1689"/>
                  </a:lnTo>
                  <a:lnTo>
                    <a:pt x="83000" y="1670"/>
                  </a:lnTo>
                  <a:lnTo>
                    <a:pt x="83000" y="1670"/>
                  </a:lnTo>
                  <a:lnTo>
                    <a:pt x="83247" y="1689"/>
                  </a:lnTo>
                  <a:lnTo>
                    <a:pt x="83474" y="1727"/>
                  </a:lnTo>
                  <a:lnTo>
                    <a:pt x="83664" y="1784"/>
                  </a:lnTo>
                  <a:lnTo>
                    <a:pt x="83854" y="1860"/>
                  </a:lnTo>
                  <a:lnTo>
                    <a:pt x="84006" y="1955"/>
                  </a:lnTo>
                  <a:lnTo>
                    <a:pt x="84157" y="2069"/>
                  </a:lnTo>
                  <a:lnTo>
                    <a:pt x="84442" y="2296"/>
                  </a:lnTo>
                  <a:lnTo>
                    <a:pt x="84708" y="2524"/>
                  </a:lnTo>
                  <a:lnTo>
                    <a:pt x="84860" y="2619"/>
                  </a:lnTo>
                  <a:lnTo>
                    <a:pt x="85011" y="2714"/>
                  </a:lnTo>
                  <a:lnTo>
                    <a:pt x="85201" y="2790"/>
                  </a:lnTo>
                  <a:lnTo>
                    <a:pt x="85391" y="2847"/>
                  </a:lnTo>
                  <a:lnTo>
                    <a:pt x="85619" y="2904"/>
                  </a:lnTo>
                  <a:lnTo>
                    <a:pt x="85884" y="2904"/>
                  </a:lnTo>
                  <a:lnTo>
                    <a:pt x="85884" y="2904"/>
                  </a:lnTo>
                  <a:lnTo>
                    <a:pt x="86131" y="2904"/>
                  </a:lnTo>
                  <a:lnTo>
                    <a:pt x="86359" y="2847"/>
                  </a:lnTo>
                  <a:lnTo>
                    <a:pt x="86548" y="2790"/>
                  </a:lnTo>
                  <a:lnTo>
                    <a:pt x="86738" y="2714"/>
                  </a:lnTo>
                  <a:lnTo>
                    <a:pt x="86890" y="2619"/>
                  </a:lnTo>
                  <a:lnTo>
                    <a:pt x="87042" y="2524"/>
                  </a:lnTo>
                  <a:lnTo>
                    <a:pt x="87326" y="2296"/>
                  </a:lnTo>
                  <a:lnTo>
                    <a:pt x="87592" y="2069"/>
                  </a:lnTo>
                  <a:lnTo>
                    <a:pt x="87744" y="1955"/>
                  </a:lnTo>
                  <a:lnTo>
                    <a:pt x="87896" y="1860"/>
                  </a:lnTo>
                  <a:lnTo>
                    <a:pt x="88085" y="1784"/>
                  </a:lnTo>
                  <a:lnTo>
                    <a:pt x="88275" y="1727"/>
                  </a:lnTo>
                  <a:lnTo>
                    <a:pt x="88503" y="1689"/>
                  </a:lnTo>
                  <a:lnTo>
                    <a:pt x="88769" y="1670"/>
                  </a:lnTo>
                  <a:lnTo>
                    <a:pt x="88769" y="1670"/>
                  </a:lnTo>
                  <a:lnTo>
                    <a:pt x="88977" y="1689"/>
                  </a:lnTo>
                  <a:lnTo>
                    <a:pt x="89167" y="1708"/>
                  </a:lnTo>
                  <a:lnTo>
                    <a:pt x="89338" y="1746"/>
                  </a:lnTo>
                  <a:lnTo>
                    <a:pt x="89509" y="1822"/>
                  </a:lnTo>
                  <a:lnTo>
                    <a:pt x="89641" y="1879"/>
                  </a:lnTo>
                  <a:lnTo>
                    <a:pt x="89774" y="1955"/>
                  </a:lnTo>
                  <a:lnTo>
                    <a:pt x="90021" y="2145"/>
                  </a:lnTo>
                  <a:lnTo>
                    <a:pt x="90249" y="2334"/>
                  </a:lnTo>
                  <a:lnTo>
                    <a:pt x="90476" y="2524"/>
                  </a:lnTo>
                  <a:lnTo>
                    <a:pt x="90609" y="2619"/>
                  </a:lnTo>
                  <a:lnTo>
                    <a:pt x="90742" y="2695"/>
                  </a:lnTo>
                  <a:lnTo>
                    <a:pt x="90894" y="2752"/>
                  </a:lnTo>
                  <a:lnTo>
                    <a:pt x="91046" y="2828"/>
                  </a:lnTo>
                  <a:lnTo>
                    <a:pt x="91046" y="1177"/>
                  </a:lnTo>
                  <a:lnTo>
                    <a:pt x="91046" y="1177"/>
                  </a:lnTo>
                  <a:lnTo>
                    <a:pt x="90875" y="1120"/>
                  </a:lnTo>
                  <a:lnTo>
                    <a:pt x="90723" y="1044"/>
                  </a:lnTo>
                  <a:lnTo>
                    <a:pt x="90571" y="968"/>
                  </a:lnTo>
                  <a:lnTo>
                    <a:pt x="90438" y="892"/>
                  </a:lnTo>
                  <a:lnTo>
                    <a:pt x="90192" y="683"/>
                  </a:lnTo>
                  <a:lnTo>
                    <a:pt x="89964" y="494"/>
                  </a:lnTo>
                  <a:lnTo>
                    <a:pt x="89717" y="304"/>
                  </a:lnTo>
                  <a:lnTo>
                    <a:pt x="89585" y="228"/>
                  </a:lnTo>
                  <a:lnTo>
                    <a:pt x="89433" y="152"/>
                  </a:lnTo>
                  <a:lnTo>
                    <a:pt x="89262" y="95"/>
                  </a:lnTo>
                  <a:lnTo>
                    <a:pt x="89091" y="38"/>
                  </a:lnTo>
                  <a:lnTo>
                    <a:pt x="88901" y="0"/>
                  </a:lnTo>
                  <a:lnTo>
                    <a:pt x="88674" y="0"/>
                  </a:lnTo>
                  <a:lnTo>
                    <a:pt x="88674" y="0"/>
                  </a:lnTo>
                  <a:lnTo>
                    <a:pt x="88408" y="19"/>
                  </a:lnTo>
                  <a:lnTo>
                    <a:pt x="88199" y="57"/>
                  </a:lnTo>
                  <a:lnTo>
                    <a:pt x="87991" y="114"/>
                  </a:lnTo>
                  <a:lnTo>
                    <a:pt x="87820" y="190"/>
                  </a:lnTo>
                  <a:lnTo>
                    <a:pt x="87649" y="285"/>
                  </a:lnTo>
                  <a:lnTo>
                    <a:pt x="87497" y="399"/>
                  </a:lnTo>
                  <a:lnTo>
                    <a:pt x="87232" y="608"/>
                  </a:lnTo>
                  <a:lnTo>
                    <a:pt x="86947" y="835"/>
                  </a:lnTo>
                  <a:lnTo>
                    <a:pt x="86814" y="949"/>
                  </a:lnTo>
                  <a:lnTo>
                    <a:pt x="86643" y="1044"/>
                  </a:lnTo>
                  <a:lnTo>
                    <a:pt x="86473" y="1120"/>
                  </a:lnTo>
                  <a:lnTo>
                    <a:pt x="86264" y="1177"/>
                  </a:lnTo>
                  <a:lnTo>
                    <a:pt x="86036" y="1215"/>
                  </a:lnTo>
                  <a:lnTo>
                    <a:pt x="85789" y="12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11"/>
            <p:cNvSpPr/>
            <p:nvPr/>
          </p:nvSpPr>
          <p:spPr>
            <a:xfrm>
              <a:off x="15159" y="4716739"/>
              <a:ext cx="9124949" cy="426758"/>
            </a:xfrm>
            <a:custGeom>
              <a:avLst/>
              <a:gdLst/>
              <a:ahLst/>
              <a:cxnLst/>
              <a:rect l="l" t="t" r="r" b="b"/>
              <a:pathLst>
                <a:path w="90895" h="4251" fill="none" extrusionOk="0">
                  <a:moveTo>
                    <a:pt x="85733" y="1234"/>
                  </a:moveTo>
                  <a:lnTo>
                    <a:pt x="85733" y="1234"/>
                  </a:lnTo>
                  <a:lnTo>
                    <a:pt x="85468" y="1234"/>
                  </a:lnTo>
                  <a:lnTo>
                    <a:pt x="85240" y="1177"/>
                  </a:lnTo>
                  <a:lnTo>
                    <a:pt x="85050" y="1120"/>
                  </a:lnTo>
                  <a:lnTo>
                    <a:pt x="84860" y="1044"/>
                  </a:lnTo>
                  <a:lnTo>
                    <a:pt x="84709" y="949"/>
                  </a:lnTo>
                  <a:lnTo>
                    <a:pt x="84557" y="854"/>
                  </a:lnTo>
                  <a:lnTo>
                    <a:pt x="84291" y="626"/>
                  </a:lnTo>
                  <a:lnTo>
                    <a:pt x="84006" y="399"/>
                  </a:lnTo>
                  <a:lnTo>
                    <a:pt x="83855" y="285"/>
                  </a:lnTo>
                  <a:lnTo>
                    <a:pt x="83703" y="190"/>
                  </a:lnTo>
                  <a:lnTo>
                    <a:pt x="83513" y="114"/>
                  </a:lnTo>
                  <a:lnTo>
                    <a:pt x="83323" y="57"/>
                  </a:lnTo>
                  <a:lnTo>
                    <a:pt x="83096" y="19"/>
                  </a:lnTo>
                  <a:lnTo>
                    <a:pt x="82849" y="0"/>
                  </a:lnTo>
                  <a:lnTo>
                    <a:pt x="82849" y="0"/>
                  </a:lnTo>
                  <a:lnTo>
                    <a:pt x="82583" y="19"/>
                  </a:lnTo>
                  <a:lnTo>
                    <a:pt x="82356" y="57"/>
                  </a:lnTo>
                  <a:lnTo>
                    <a:pt x="82166" y="114"/>
                  </a:lnTo>
                  <a:lnTo>
                    <a:pt x="81995" y="190"/>
                  </a:lnTo>
                  <a:lnTo>
                    <a:pt x="81824" y="285"/>
                  </a:lnTo>
                  <a:lnTo>
                    <a:pt x="81672" y="399"/>
                  </a:lnTo>
                  <a:lnTo>
                    <a:pt x="81407" y="626"/>
                  </a:lnTo>
                  <a:lnTo>
                    <a:pt x="81122" y="854"/>
                  </a:lnTo>
                  <a:lnTo>
                    <a:pt x="80970" y="949"/>
                  </a:lnTo>
                  <a:lnTo>
                    <a:pt x="80819" y="1044"/>
                  </a:lnTo>
                  <a:lnTo>
                    <a:pt x="80629" y="1120"/>
                  </a:lnTo>
                  <a:lnTo>
                    <a:pt x="80439" y="1177"/>
                  </a:lnTo>
                  <a:lnTo>
                    <a:pt x="80211" y="1234"/>
                  </a:lnTo>
                  <a:lnTo>
                    <a:pt x="79965" y="1234"/>
                  </a:lnTo>
                  <a:lnTo>
                    <a:pt x="79965" y="1234"/>
                  </a:lnTo>
                  <a:lnTo>
                    <a:pt x="79699" y="1234"/>
                  </a:lnTo>
                  <a:lnTo>
                    <a:pt x="79490" y="1177"/>
                  </a:lnTo>
                  <a:lnTo>
                    <a:pt x="79282" y="1120"/>
                  </a:lnTo>
                  <a:lnTo>
                    <a:pt x="79111" y="1044"/>
                  </a:lnTo>
                  <a:lnTo>
                    <a:pt x="78940" y="949"/>
                  </a:lnTo>
                  <a:lnTo>
                    <a:pt x="78788" y="854"/>
                  </a:lnTo>
                  <a:lnTo>
                    <a:pt x="78522" y="626"/>
                  </a:lnTo>
                  <a:lnTo>
                    <a:pt x="78238" y="399"/>
                  </a:lnTo>
                  <a:lnTo>
                    <a:pt x="78086" y="285"/>
                  </a:lnTo>
                  <a:lnTo>
                    <a:pt x="77934" y="190"/>
                  </a:lnTo>
                  <a:lnTo>
                    <a:pt x="77763" y="114"/>
                  </a:lnTo>
                  <a:lnTo>
                    <a:pt x="77555" y="57"/>
                  </a:lnTo>
                  <a:lnTo>
                    <a:pt x="77327" y="19"/>
                  </a:lnTo>
                  <a:lnTo>
                    <a:pt x="77080" y="0"/>
                  </a:lnTo>
                  <a:lnTo>
                    <a:pt x="77080" y="0"/>
                  </a:lnTo>
                  <a:lnTo>
                    <a:pt x="76815" y="19"/>
                  </a:lnTo>
                  <a:lnTo>
                    <a:pt x="76606" y="57"/>
                  </a:lnTo>
                  <a:lnTo>
                    <a:pt x="76397" y="114"/>
                  </a:lnTo>
                  <a:lnTo>
                    <a:pt x="76226" y="190"/>
                  </a:lnTo>
                  <a:lnTo>
                    <a:pt x="76056" y="285"/>
                  </a:lnTo>
                  <a:lnTo>
                    <a:pt x="75904" y="399"/>
                  </a:lnTo>
                  <a:lnTo>
                    <a:pt x="75638" y="626"/>
                  </a:lnTo>
                  <a:lnTo>
                    <a:pt x="75354" y="854"/>
                  </a:lnTo>
                  <a:lnTo>
                    <a:pt x="75221" y="949"/>
                  </a:lnTo>
                  <a:lnTo>
                    <a:pt x="75050" y="1044"/>
                  </a:lnTo>
                  <a:lnTo>
                    <a:pt x="74879" y="1120"/>
                  </a:lnTo>
                  <a:lnTo>
                    <a:pt x="74670" y="1177"/>
                  </a:lnTo>
                  <a:lnTo>
                    <a:pt x="74443" y="1234"/>
                  </a:lnTo>
                  <a:lnTo>
                    <a:pt x="74196" y="1234"/>
                  </a:lnTo>
                  <a:lnTo>
                    <a:pt x="74196" y="1234"/>
                  </a:lnTo>
                  <a:lnTo>
                    <a:pt x="73949" y="1234"/>
                  </a:lnTo>
                  <a:lnTo>
                    <a:pt x="73722" y="1177"/>
                  </a:lnTo>
                  <a:lnTo>
                    <a:pt x="73513" y="1120"/>
                  </a:lnTo>
                  <a:lnTo>
                    <a:pt x="73342" y="1044"/>
                  </a:lnTo>
                  <a:lnTo>
                    <a:pt x="73171" y="949"/>
                  </a:lnTo>
                  <a:lnTo>
                    <a:pt x="73038" y="854"/>
                  </a:lnTo>
                  <a:lnTo>
                    <a:pt x="72754" y="626"/>
                  </a:lnTo>
                  <a:lnTo>
                    <a:pt x="72469" y="399"/>
                  </a:lnTo>
                  <a:lnTo>
                    <a:pt x="72336" y="285"/>
                  </a:lnTo>
                  <a:lnTo>
                    <a:pt x="72166" y="190"/>
                  </a:lnTo>
                  <a:lnTo>
                    <a:pt x="71995" y="114"/>
                  </a:lnTo>
                  <a:lnTo>
                    <a:pt x="71786" y="57"/>
                  </a:lnTo>
                  <a:lnTo>
                    <a:pt x="71558" y="19"/>
                  </a:lnTo>
                  <a:lnTo>
                    <a:pt x="71312" y="0"/>
                  </a:lnTo>
                  <a:lnTo>
                    <a:pt x="71312" y="0"/>
                  </a:lnTo>
                  <a:lnTo>
                    <a:pt x="71065" y="19"/>
                  </a:lnTo>
                  <a:lnTo>
                    <a:pt x="70837" y="57"/>
                  </a:lnTo>
                  <a:lnTo>
                    <a:pt x="70648" y="114"/>
                  </a:lnTo>
                  <a:lnTo>
                    <a:pt x="70477" y="190"/>
                  </a:lnTo>
                  <a:lnTo>
                    <a:pt x="70306" y="285"/>
                  </a:lnTo>
                  <a:lnTo>
                    <a:pt x="70173" y="380"/>
                  </a:lnTo>
                  <a:lnTo>
                    <a:pt x="69889" y="607"/>
                  </a:lnTo>
                  <a:lnTo>
                    <a:pt x="69623" y="816"/>
                  </a:lnTo>
                  <a:lnTo>
                    <a:pt x="69490" y="930"/>
                  </a:lnTo>
                  <a:lnTo>
                    <a:pt x="69338" y="1025"/>
                  </a:lnTo>
                  <a:lnTo>
                    <a:pt x="69167" y="1101"/>
                  </a:lnTo>
                  <a:lnTo>
                    <a:pt x="68978" y="1158"/>
                  </a:lnTo>
                  <a:lnTo>
                    <a:pt x="68769" y="1215"/>
                  </a:lnTo>
                  <a:lnTo>
                    <a:pt x="68522" y="1234"/>
                  </a:lnTo>
                  <a:lnTo>
                    <a:pt x="68522" y="1234"/>
                  </a:lnTo>
                  <a:lnTo>
                    <a:pt x="68522" y="1234"/>
                  </a:lnTo>
                  <a:lnTo>
                    <a:pt x="68295" y="1215"/>
                  </a:lnTo>
                  <a:lnTo>
                    <a:pt x="68086" y="1158"/>
                  </a:lnTo>
                  <a:lnTo>
                    <a:pt x="67896" y="1101"/>
                  </a:lnTo>
                  <a:lnTo>
                    <a:pt x="67744" y="1006"/>
                  </a:lnTo>
                  <a:lnTo>
                    <a:pt x="67592" y="911"/>
                  </a:lnTo>
                  <a:lnTo>
                    <a:pt x="67441" y="816"/>
                  </a:lnTo>
                  <a:lnTo>
                    <a:pt x="67175" y="588"/>
                  </a:lnTo>
                  <a:lnTo>
                    <a:pt x="66909" y="380"/>
                  </a:lnTo>
                  <a:lnTo>
                    <a:pt x="66758" y="285"/>
                  </a:lnTo>
                  <a:lnTo>
                    <a:pt x="66606" y="190"/>
                  </a:lnTo>
                  <a:lnTo>
                    <a:pt x="66435" y="114"/>
                  </a:lnTo>
                  <a:lnTo>
                    <a:pt x="66226" y="57"/>
                  </a:lnTo>
                  <a:lnTo>
                    <a:pt x="66017" y="19"/>
                  </a:lnTo>
                  <a:lnTo>
                    <a:pt x="65771" y="0"/>
                  </a:lnTo>
                  <a:lnTo>
                    <a:pt x="65771" y="0"/>
                  </a:lnTo>
                  <a:lnTo>
                    <a:pt x="65505" y="19"/>
                  </a:lnTo>
                  <a:lnTo>
                    <a:pt x="65296" y="57"/>
                  </a:lnTo>
                  <a:lnTo>
                    <a:pt x="65088" y="114"/>
                  </a:lnTo>
                  <a:lnTo>
                    <a:pt x="64917" y="190"/>
                  </a:lnTo>
                  <a:lnTo>
                    <a:pt x="64746" y="285"/>
                  </a:lnTo>
                  <a:lnTo>
                    <a:pt x="64594" y="399"/>
                  </a:lnTo>
                  <a:lnTo>
                    <a:pt x="64329" y="626"/>
                  </a:lnTo>
                  <a:lnTo>
                    <a:pt x="64044" y="854"/>
                  </a:lnTo>
                  <a:lnTo>
                    <a:pt x="63892" y="949"/>
                  </a:lnTo>
                  <a:lnTo>
                    <a:pt x="63740" y="1044"/>
                  </a:lnTo>
                  <a:lnTo>
                    <a:pt x="63570" y="1120"/>
                  </a:lnTo>
                  <a:lnTo>
                    <a:pt x="63361" y="1177"/>
                  </a:lnTo>
                  <a:lnTo>
                    <a:pt x="63133" y="1234"/>
                  </a:lnTo>
                  <a:lnTo>
                    <a:pt x="62886" y="1234"/>
                  </a:lnTo>
                  <a:lnTo>
                    <a:pt x="62886" y="1234"/>
                  </a:lnTo>
                  <a:lnTo>
                    <a:pt x="62621" y="1234"/>
                  </a:lnTo>
                  <a:lnTo>
                    <a:pt x="62412" y="1177"/>
                  </a:lnTo>
                  <a:lnTo>
                    <a:pt x="62203" y="1120"/>
                  </a:lnTo>
                  <a:lnTo>
                    <a:pt x="62033" y="1044"/>
                  </a:lnTo>
                  <a:lnTo>
                    <a:pt x="61862" y="949"/>
                  </a:lnTo>
                  <a:lnTo>
                    <a:pt x="61710" y="854"/>
                  </a:lnTo>
                  <a:lnTo>
                    <a:pt x="61444" y="626"/>
                  </a:lnTo>
                  <a:lnTo>
                    <a:pt x="61160" y="399"/>
                  </a:lnTo>
                  <a:lnTo>
                    <a:pt x="61027" y="285"/>
                  </a:lnTo>
                  <a:lnTo>
                    <a:pt x="60856" y="190"/>
                  </a:lnTo>
                  <a:lnTo>
                    <a:pt x="60685" y="114"/>
                  </a:lnTo>
                  <a:lnTo>
                    <a:pt x="60477" y="57"/>
                  </a:lnTo>
                  <a:lnTo>
                    <a:pt x="60249" y="19"/>
                  </a:lnTo>
                  <a:lnTo>
                    <a:pt x="60002" y="0"/>
                  </a:lnTo>
                  <a:lnTo>
                    <a:pt x="60002" y="0"/>
                  </a:lnTo>
                  <a:lnTo>
                    <a:pt x="59755" y="19"/>
                  </a:lnTo>
                  <a:lnTo>
                    <a:pt x="59528" y="57"/>
                  </a:lnTo>
                  <a:lnTo>
                    <a:pt x="59319" y="114"/>
                  </a:lnTo>
                  <a:lnTo>
                    <a:pt x="59148" y="190"/>
                  </a:lnTo>
                  <a:lnTo>
                    <a:pt x="58977" y="285"/>
                  </a:lnTo>
                  <a:lnTo>
                    <a:pt x="58826" y="399"/>
                  </a:lnTo>
                  <a:lnTo>
                    <a:pt x="58560" y="626"/>
                  </a:lnTo>
                  <a:lnTo>
                    <a:pt x="58275" y="854"/>
                  </a:lnTo>
                  <a:lnTo>
                    <a:pt x="58143" y="949"/>
                  </a:lnTo>
                  <a:lnTo>
                    <a:pt x="57972" y="1044"/>
                  </a:lnTo>
                  <a:lnTo>
                    <a:pt x="57801" y="1120"/>
                  </a:lnTo>
                  <a:lnTo>
                    <a:pt x="57592" y="1177"/>
                  </a:lnTo>
                  <a:lnTo>
                    <a:pt x="57365" y="1234"/>
                  </a:lnTo>
                  <a:lnTo>
                    <a:pt x="57118" y="1234"/>
                  </a:lnTo>
                  <a:lnTo>
                    <a:pt x="57118" y="1234"/>
                  </a:lnTo>
                  <a:lnTo>
                    <a:pt x="56871" y="1234"/>
                  </a:lnTo>
                  <a:lnTo>
                    <a:pt x="56643" y="1177"/>
                  </a:lnTo>
                  <a:lnTo>
                    <a:pt x="56435" y="1120"/>
                  </a:lnTo>
                  <a:lnTo>
                    <a:pt x="56264" y="1044"/>
                  </a:lnTo>
                  <a:lnTo>
                    <a:pt x="56093" y="949"/>
                  </a:lnTo>
                  <a:lnTo>
                    <a:pt x="55960" y="854"/>
                  </a:lnTo>
                  <a:lnTo>
                    <a:pt x="55676" y="626"/>
                  </a:lnTo>
                  <a:lnTo>
                    <a:pt x="55410" y="399"/>
                  </a:lnTo>
                  <a:lnTo>
                    <a:pt x="55258" y="285"/>
                  </a:lnTo>
                  <a:lnTo>
                    <a:pt x="55087" y="190"/>
                  </a:lnTo>
                  <a:lnTo>
                    <a:pt x="54917" y="114"/>
                  </a:lnTo>
                  <a:lnTo>
                    <a:pt x="54708" y="57"/>
                  </a:lnTo>
                  <a:lnTo>
                    <a:pt x="54480" y="19"/>
                  </a:lnTo>
                  <a:lnTo>
                    <a:pt x="54234" y="0"/>
                  </a:lnTo>
                  <a:lnTo>
                    <a:pt x="54234" y="0"/>
                  </a:lnTo>
                  <a:lnTo>
                    <a:pt x="53987" y="19"/>
                  </a:lnTo>
                  <a:lnTo>
                    <a:pt x="53759" y="57"/>
                  </a:lnTo>
                  <a:lnTo>
                    <a:pt x="53550" y="114"/>
                  </a:lnTo>
                  <a:lnTo>
                    <a:pt x="53380" y="190"/>
                  </a:lnTo>
                  <a:lnTo>
                    <a:pt x="53228" y="285"/>
                  </a:lnTo>
                  <a:lnTo>
                    <a:pt x="53076" y="399"/>
                  </a:lnTo>
                  <a:lnTo>
                    <a:pt x="52791" y="626"/>
                  </a:lnTo>
                  <a:lnTo>
                    <a:pt x="52526" y="854"/>
                  </a:lnTo>
                  <a:lnTo>
                    <a:pt x="52374" y="949"/>
                  </a:lnTo>
                  <a:lnTo>
                    <a:pt x="52203" y="1044"/>
                  </a:lnTo>
                  <a:lnTo>
                    <a:pt x="52032" y="1120"/>
                  </a:lnTo>
                  <a:lnTo>
                    <a:pt x="51824" y="1177"/>
                  </a:lnTo>
                  <a:lnTo>
                    <a:pt x="51615" y="1234"/>
                  </a:lnTo>
                  <a:lnTo>
                    <a:pt x="51349" y="1234"/>
                  </a:lnTo>
                  <a:lnTo>
                    <a:pt x="51349" y="1234"/>
                  </a:lnTo>
                  <a:lnTo>
                    <a:pt x="51103" y="1234"/>
                  </a:lnTo>
                  <a:lnTo>
                    <a:pt x="50875" y="1177"/>
                  </a:lnTo>
                  <a:lnTo>
                    <a:pt x="50685" y="1120"/>
                  </a:lnTo>
                  <a:lnTo>
                    <a:pt x="50495" y="1044"/>
                  </a:lnTo>
                  <a:lnTo>
                    <a:pt x="50343" y="949"/>
                  </a:lnTo>
                  <a:lnTo>
                    <a:pt x="50192" y="854"/>
                  </a:lnTo>
                  <a:lnTo>
                    <a:pt x="49907" y="626"/>
                  </a:lnTo>
                  <a:lnTo>
                    <a:pt x="49641" y="399"/>
                  </a:lnTo>
                  <a:lnTo>
                    <a:pt x="49490" y="285"/>
                  </a:lnTo>
                  <a:lnTo>
                    <a:pt x="49319" y="190"/>
                  </a:lnTo>
                  <a:lnTo>
                    <a:pt x="49148" y="114"/>
                  </a:lnTo>
                  <a:lnTo>
                    <a:pt x="48958" y="57"/>
                  </a:lnTo>
                  <a:lnTo>
                    <a:pt x="48731" y="19"/>
                  </a:lnTo>
                  <a:lnTo>
                    <a:pt x="48465" y="0"/>
                  </a:lnTo>
                  <a:lnTo>
                    <a:pt x="48465" y="0"/>
                  </a:lnTo>
                  <a:lnTo>
                    <a:pt x="48218" y="19"/>
                  </a:lnTo>
                  <a:lnTo>
                    <a:pt x="48009" y="57"/>
                  </a:lnTo>
                  <a:lnTo>
                    <a:pt x="47801" y="114"/>
                  </a:lnTo>
                  <a:lnTo>
                    <a:pt x="47630" y="190"/>
                  </a:lnTo>
                  <a:lnTo>
                    <a:pt x="47478" y="285"/>
                  </a:lnTo>
                  <a:lnTo>
                    <a:pt x="47326" y="380"/>
                  </a:lnTo>
                  <a:lnTo>
                    <a:pt x="47061" y="607"/>
                  </a:lnTo>
                  <a:lnTo>
                    <a:pt x="46795" y="816"/>
                  </a:lnTo>
                  <a:lnTo>
                    <a:pt x="46643" y="930"/>
                  </a:lnTo>
                  <a:lnTo>
                    <a:pt x="46491" y="1025"/>
                  </a:lnTo>
                  <a:lnTo>
                    <a:pt x="46321" y="1101"/>
                  </a:lnTo>
                  <a:lnTo>
                    <a:pt x="46131" y="1158"/>
                  </a:lnTo>
                  <a:lnTo>
                    <a:pt x="45922" y="1215"/>
                  </a:lnTo>
                  <a:lnTo>
                    <a:pt x="45694" y="1234"/>
                  </a:lnTo>
                  <a:lnTo>
                    <a:pt x="45694" y="1234"/>
                  </a:lnTo>
                  <a:lnTo>
                    <a:pt x="45694" y="1234"/>
                  </a:lnTo>
                  <a:lnTo>
                    <a:pt x="45448" y="1215"/>
                  </a:lnTo>
                  <a:lnTo>
                    <a:pt x="45239" y="1158"/>
                  </a:lnTo>
                  <a:lnTo>
                    <a:pt x="45068" y="1101"/>
                  </a:lnTo>
                  <a:lnTo>
                    <a:pt x="44897" y="1006"/>
                  </a:lnTo>
                  <a:lnTo>
                    <a:pt x="44746" y="911"/>
                  </a:lnTo>
                  <a:lnTo>
                    <a:pt x="44594" y="816"/>
                  </a:lnTo>
                  <a:lnTo>
                    <a:pt x="44328" y="588"/>
                  </a:lnTo>
                  <a:lnTo>
                    <a:pt x="44063" y="380"/>
                  </a:lnTo>
                  <a:lnTo>
                    <a:pt x="43911" y="285"/>
                  </a:lnTo>
                  <a:lnTo>
                    <a:pt x="43759" y="190"/>
                  </a:lnTo>
                  <a:lnTo>
                    <a:pt x="43588" y="114"/>
                  </a:lnTo>
                  <a:lnTo>
                    <a:pt x="43398" y="57"/>
                  </a:lnTo>
                  <a:lnTo>
                    <a:pt x="43171" y="19"/>
                  </a:lnTo>
                  <a:lnTo>
                    <a:pt x="42924" y="0"/>
                  </a:lnTo>
                  <a:lnTo>
                    <a:pt x="42924" y="0"/>
                  </a:lnTo>
                  <a:lnTo>
                    <a:pt x="42677" y="19"/>
                  </a:lnTo>
                  <a:lnTo>
                    <a:pt x="42450" y="57"/>
                  </a:lnTo>
                  <a:lnTo>
                    <a:pt x="42241" y="114"/>
                  </a:lnTo>
                  <a:lnTo>
                    <a:pt x="42070" y="190"/>
                  </a:lnTo>
                  <a:lnTo>
                    <a:pt x="41899" y="285"/>
                  </a:lnTo>
                  <a:lnTo>
                    <a:pt x="41766" y="399"/>
                  </a:lnTo>
                  <a:lnTo>
                    <a:pt x="41482" y="626"/>
                  </a:lnTo>
                  <a:lnTo>
                    <a:pt x="41216" y="854"/>
                  </a:lnTo>
                  <a:lnTo>
                    <a:pt x="41064" y="949"/>
                  </a:lnTo>
                  <a:lnTo>
                    <a:pt x="40894" y="1044"/>
                  </a:lnTo>
                  <a:lnTo>
                    <a:pt x="40723" y="1120"/>
                  </a:lnTo>
                  <a:lnTo>
                    <a:pt x="40514" y="1177"/>
                  </a:lnTo>
                  <a:lnTo>
                    <a:pt x="40286" y="1234"/>
                  </a:lnTo>
                  <a:lnTo>
                    <a:pt x="40040" y="1234"/>
                  </a:lnTo>
                  <a:lnTo>
                    <a:pt x="40040" y="1234"/>
                  </a:lnTo>
                  <a:lnTo>
                    <a:pt x="39793" y="1234"/>
                  </a:lnTo>
                  <a:lnTo>
                    <a:pt x="39565" y="1177"/>
                  </a:lnTo>
                  <a:lnTo>
                    <a:pt x="39357" y="1120"/>
                  </a:lnTo>
                  <a:lnTo>
                    <a:pt x="39186" y="1044"/>
                  </a:lnTo>
                  <a:lnTo>
                    <a:pt x="39015" y="949"/>
                  </a:lnTo>
                  <a:lnTo>
                    <a:pt x="38882" y="854"/>
                  </a:lnTo>
                  <a:lnTo>
                    <a:pt x="38597" y="626"/>
                  </a:lnTo>
                  <a:lnTo>
                    <a:pt x="38332" y="399"/>
                  </a:lnTo>
                  <a:lnTo>
                    <a:pt x="38180" y="285"/>
                  </a:lnTo>
                  <a:lnTo>
                    <a:pt x="38009" y="190"/>
                  </a:lnTo>
                  <a:lnTo>
                    <a:pt x="37838" y="114"/>
                  </a:lnTo>
                  <a:lnTo>
                    <a:pt x="37630" y="57"/>
                  </a:lnTo>
                  <a:lnTo>
                    <a:pt x="37421" y="19"/>
                  </a:lnTo>
                  <a:lnTo>
                    <a:pt x="37155" y="0"/>
                  </a:lnTo>
                  <a:lnTo>
                    <a:pt x="37155" y="0"/>
                  </a:lnTo>
                  <a:lnTo>
                    <a:pt x="36909" y="19"/>
                  </a:lnTo>
                  <a:lnTo>
                    <a:pt x="36681" y="57"/>
                  </a:lnTo>
                  <a:lnTo>
                    <a:pt x="36472" y="114"/>
                  </a:lnTo>
                  <a:lnTo>
                    <a:pt x="36301" y="190"/>
                  </a:lnTo>
                  <a:lnTo>
                    <a:pt x="36150" y="285"/>
                  </a:lnTo>
                  <a:lnTo>
                    <a:pt x="35998" y="399"/>
                  </a:lnTo>
                  <a:lnTo>
                    <a:pt x="35713" y="626"/>
                  </a:lnTo>
                  <a:lnTo>
                    <a:pt x="35448" y="854"/>
                  </a:lnTo>
                  <a:lnTo>
                    <a:pt x="35296" y="949"/>
                  </a:lnTo>
                  <a:lnTo>
                    <a:pt x="35125" y="1044"/>
                  </a:lnTo>
                  <a:lnTo>
                    <a:pt x="34954" y="1120"/>
                  </a:lnTo>
                  <a:lnTo>
                    <a:pt x="34745" y="1177"/>
                  </a:lnTo>
                  <a:lnTo>
                    <a:pt x="34537" y="1234"/>
                  </a:lnTo>
                  <a:lnTo>
                    <a:pt x="34271" y="1234"/>
                  </a:lnTo>
                  <a:lnTo>
                    <a:pt x="34271" y="1234"/>
                  </a:lnTo>
                  <a:lnTo>
                    <a:pt x="34024" y="1234"/>
                  </a:lnTo>
                  <a:lnTo>
                    <a:pt x="33797" y="1177"/>
                  </a:lnTo>
                  <a:lnTo>
                    <a:pt x="33607" y="1120"/>
                  </a:lnTo>
                  <a:lnTo>
                    <a:pt x="33417" y="1044"/>
                  </a:lnTo>
                  <a:lnTo>
                    <a:pt x="33265" y="949"/>
                  </a:lnTo>
                  <a:lnTo>
                    <a:pt x="33114" y="854"/>
                  </a:lnTo>
                  <a:lnTo>
                    <a:pt x="32829" y="626"/>
                  </a:lnTo>
                  <a:lnTo>
                    <a:pt x="32563" y="399"/>
                  </a:lnTo>
                  <a:lnTo>
                    <a:pt x="32411" y="285"/>
                  </a:lnTo>
                  <a:lnTo>
                    <a:pt x="32241" y="190"/>
                  </a:lnTo>
                  <a:lnTo>
                    <a:pt x="32070" y="114"/>
                  </a:lnTo>
                  <a:lnTo>
                    <a:pt x="31880" y="57"/>
                  </a:lnTo>
                  <a:lnTo>
                    <a:pt x="31652" y="19"/>
                  </a:lnTo>
                  <a:lnTo>
                    <a:pt x="31387" y="0"/>
                  </a:lnTo>
                  <a:lnTo>
                    <a:pt x="31387" y="0"/>
                  </a:lnTo>
                  <a:lnTo>
                    <a:pt x="31140" y="19"/>
                  </a:lnTo>
                  <a:lnTo>
                    <a:pt x="30912" y="57"/>
                  </a:lnTo>
                  <a:lnTo>
                    <a:pt x="30723" y="114"/>
                  </a:lnTo>
                  <a:lnTo>
                    <a:pt x="30533" y="190"/>
                  </a:lnTo>
                  <a:lnTo>
                    <a:pt x="30381" y="285"/>
                  </a:lnTo>
                  <a:lnTo>
                    <a:pt x="30229" y="399"/>
                  </a:lnTo>
                  <a:lnTo>
                    <a:pt x="29945" y="626"/>
                  </a:lnTo>
                  <a:lnTo>
                    <a:pt x="29679" y="854"/>
                  </a:lnTo>
                  <a:lnTo>
                    <a:pt x="29527" y="949"/>
                  </a:lnTo>
                  <a:lnTo>
                    <a:pt x="29375" y="1044"/>
                  </a:lnTo>
                  <a:lnTo>
                    <a:pt x="29186" y="1120"/>
                  </a:lnTo>
                  <a:lnTo>
                    <a:pt x="28996" y="1177"/>
                  </a:lnTo>
                  <a:lnTo>
                    <a:pt x="28768" y="1234"/>
                  </a:lnTo>
                  <a:lnTo>
                    <a:pt x="28502" y="1234"/>
                  </a:lnTo>
                  <a:lnTo>
                    <a:pt x="28502" y="1234"/>
                  </a:lnTo>
                  <a:lnTo>
                    <a:pt x="28256" y="1234"/>
                  </a:lnTo>
                  <a:lnTo>
                    <a:pt x="28028" y="1177"/>
                  </a:lnTo>
                  <a:lnTo>
                    <a:pt x="27838" y="1120"/>
                  </a:lnTo>
                  <a:lnTo>
                    <a:pt x="27648" y="1044"/>
                  </a:lnTo>
                  <a:lnTo>
                    <a:pt x="27497" y="949"/>
                  </a:lnTo>
                  <a:lnTo>
                    <a:pt x="27345" y="854"/>
                  </a:lnTo>
                  <a:lnTo>
                    <a:pt x="27079" y="626"/>
                  </a:lnTo>
                  <a:lnTo>
                    <a:pt x="26795" y="399"/>
                  </a:lnTo>
                  <a:lnTo>
                    <a:pt x="26643" y="285"/>
                  </a:lnTo>
                  <a:lnTo>
                    <a:pt x="26491" y="190"/>
                  </a:lnTo>
                  <a:lnTo>
                    <a:pt x="26301" y="114"/>
                  </a:lnTo>
                  <a:lnTo>
                    <a:pt x="26111" y="57"/>
                  </a:lnTo>
                  <a:lnTo>
                    <a:pt x="25884" y="19"/>
                  </a:lnTo>
                  <a:lnTo>
                    <a:pt x="25637" y="0"/>
                  </a:lnTo>
                  <a:lnTo>
                    <a:pt x="25637" y="0"/>
                  </a:lnTo>
                  <a:lnTo>
                    <a:pt x="25371" y="19"/>
                  </a:lnTo>
                  <a:lnTo>
                    <a:pt x="25163" y="57"/>
                  </a:lnTo>
                  <a:lnTo>
                    <a:pt x="24973" y="114"/>
                  </a:lnTo>
                  <a:lnTo>
                    <a:pt x="24783" y="190"/>
                  </a:lnTo>
                  <a:lnTo>
                    <a:pt x="24631" y="285"/>
                  </a:lnTo>
                  <a:lnTo>
                    <a:pt x="24480" y="380"/>
                  </a:lnTo>
                  <a:lnTo>
                    <a:pt x="24214" y="607"/>
                  </a:lnTo>
                  <a:lnTo>
                    <a:pt x="23948" y="816"/>
                  </a:lnTo>
                  <a:lnTo>
                    <a:pt x="23796" y="930"/>
                  </a:lnTo>
                  <a:lnTo>
                    <a:pt x="23645" y="1025"/>
                  </a:lnTo>
                  <a:lnTo>
                    <a:pt x="23474" y="1101"/>
                  </a:lnTo>
                  <a:lnTo>
                    <a:pt x="23284" y="1158"/>
                  </a:lnTo>
                  <a:lnTo>
                    <a:pt x="23075" y="1215"/>
                  </a:lnTo>
                  <a:lnTo>
                    <a:pt x="22848" y="1234"/>
                  </a:lnTo>
                  <a:lnTo>
                    <a:pt x="22848" y="1234"/>
                  </a:lnTo>
                  <a:lnTo>
                    <a:pt x="22848" y="1234"/>
                  </a:lnTo>
                  <a:lnTo>
                    <a:pt x="22620" y="1215"/>
                  </a:lnTo>
                  <a:lnTo>
                    <a:pt x="22411" y="1158"/>
                  </a:lnTo>
                  <a:lnTo>
                    <a:pt x="22221" y="1101"/>
                  </a:lnTo>
                  <a:lnTo>
                    <a:pt x="22051" y="1006"/>
                  </a:lnTo>
                  <a:lnTo>
                    <a:pt x="21899" y="911"/>
                  </a:lnTo>
                  <a:lnTo>
                    <a:pt x="21766" y="816"/>
                  </a:lnTo>
                  <a:lnTo>
                    <a:pt x="21500" y="588"/>
                  </a:lnTo>
                  <a:lnTo>
                    <a:pt x="21216" y="380"/>
                  </a:lnTo>
                  <a:lnTo>
                    <a:pt x="21083" y="285"/>
                  </a:lnTo>
                  <a:lnTo>
                    <a:pt x="20912" y="190"/>
                  </a:lnTo>
                  <a:lnTo>
                    <a:pt x="20741" y="114"/>
                  </a:lnTo>
                  <a:lnTo>
                    <a:pt x="20552" y="57"/>
                  </a:lnTo>
                  <a:lnTo>
                    <a:pt x="20324" y="19"/>
                  </a:lnTo>
                  <a:lnTo>
                    <a:pt x="20077" y="0"/>
                  </a:lnTo>
                  <a:lnTo>
                    <a:pt x="20077" y="0"/>
                  </a:lnTo>
                  <a:lnTo>
                    <a:pt x="19830" y="19"/>
                  </a:lnTo>
                  <a:lnTo>
                    <a:pt x="19603" y="57"/>
                  </a:lnTo>
                  <a:lnTo>
                    <a:pt x="19413" y="114"/>
                  </a:lnTo>
                  <a:lnTo>
                    <a:pt x="19223" y="190"/>
                  </a:lnTo>
                  <a:lnTo>
                    <a:pt x="19071" y="285"/>
                  </a:lnTo>
                  <a:lnTo>
                    <a:pt x="18920" y="399"/>
                  </a:lnTo>
                  <a:lnTo>
                    <a:pt x="18635" y="626"/>
                  </a:lnTo>
                  <a:lnTo>
                    <a:pt x="18369" y="854"/>
                  </a:lnTo>
                  <a:lnTo>
                    <a:pt x="18218" y="949"/>
                  </a:lnTo>
                  <a:lnTo>
                    <a:pt x="18047" y="1044"/>
                  </a:lnTo>
                  <a:lnTo>
                    <a:pt x="17876" y="1120"/>
                  </a:lnTo>
                  <a:lnTo>
                    <a:pt x="17686" y="1177"/>
                  </a:lnTo>
                  <a:lnTo>
                    <a:pt x="17459" y="1234"/>
                  </a:lnTo>
                  <a:lnTo>
                    <a:pt x="17193" y="1234"/>
                  </a:lnTo>
                  <a:lnTo>
                    <a:pt x="17193" y="1234"/>
                  </a:lnTo>
                  <a:lnTo>
                    <a:pt x="16946" y="1234"/>
                  </a:lnTo>
                  <a:lnTo>
                    <a:pt x="16718" y="1177"/>
                  </a:lnTo>
                  <a:lnTo>
                    <a:pt x="16529" y="1120"/>
                  </a:lnTo>
                  <a:lnTo>
                    <a:pt x="16339" y="1044"/>
                  </a:lnTo>
                  <a:lnTo>
                    <a:pt x="16187" y="949"/>
                  </a:lnTo>
                  <a:lnTo>
                    <a:pt x="16035" y="854"/>
                  </a:lnTo>
                  <a:lnTo>
                    <a:pt x="15751" y="626"/>
                  </a:lnTo>
                  <a:lnTo>
                    <a:pt x="15485" y="399"/>
                  </a:lnTo>
                  <a:lnTo>
                    <a:pt x="15333" y="285"/>
                  </a:lnTo>
                  <a:lnTo>
                    <a:pt x="15181" y="190"/>
                  </a:lnTo>
                  <a:lnTo>
                    <a:pt x="14992" y="114"/>
                  </a:lnTo>
                  <a:lnTo>
                    <a:pt x="14802" y="57"/>
                  </a:lnTo>
                  <a:lnTo>
                    <a:pt x="14574" y="19"/>
                  </a:lnTo>
                  <a:lnTo>
                    <a:pt x="14309" y="0"/>
                  </a:lnTo>
                  <a:lnTo>
                    <a:pt x="14309" y="0"/>
                  </a:lnTo>
                  <a:lnTo>
                    <a:pt x="14062" y="19"/>
                  </a:lnTo>
                  <a:lnTo>
                    <a:pt x="13834" y="57"/>
                  </a:lnTo>
                  <a:lnTo>
                    <a:pt x="13644" y="114"/>
                  </a:lnTo>
                  <a:lnTo>
                    <a:pt x="13455" y="190"/>
                  </a:lnTo>
                  <a:lnTo>
                    <a:pt x="13303" y="285"/>
                  </a:lnTo>
                  <a:lnTo>
                    <a:pt x="13151" y="399"/>
                  </a:lnTo>
                  <a:lnTo>
                    <a:pt x="12866" y="626"/>
                  </a:lnTo>
                  <a:lnTo>
                    <a:pt x="12601" y="854"/>
                  </a:lnTo>
                  <a:lnTo>
                    <a:pt x="12449" y="949"/>
                  </a:lnTo>
                  <a:lnTo>
                    <a:pt x="12297" y="1044"/>
                  </a:lnTo>
                  <a:lnTo>
                    <a:pt x="12107" y="1120"/>
                  </a:lnTo>
                  <a:lnTo>
                    <a:pt x="11918" y="1177"/>
                  </a:lnTo>
                  <a:lnTo>
                    <a:pt x="11690" y="1234"/>
                  </a:lnTo>
                  <a:lnTo>
                    <a:pt x="11424" y="1234"/>
                  </a:lnTo>
                  <a:lnTo>
                    <a:pt x="11424" y="1234"/>
                  </a:lnTo>
                  <a:lnTo>
                    <a:pt x="11178" y="1234"/>
                  </a:lnTo>
                  <a:lnTo>
                    <a:pt x="10950" y="1177"/>
                  </a:lnTo>
                  <a:lnTo>
                    <a:pt x="10760" y="1120"/>
                  </a:lnTo>
                  <a:lnTo>
                    <a:pt x="10570" y="1044"/>
                  </a:lnTo>
                  <a:lnTo>
                    <a:pt x="10418" y="949"/>
                  </a:lnTo>
                  <a:lnTo>
                    <a:pt x="10267" y="854"/>
                  </a:lnTo>
                  <a:lnTo>
                    <a:pt x="10001" y="626"/>
                  </a:lnTo>
                  <a:lnTo>
                    <a:pt x="9716" y="399"/>
                  </a:lnTo>
                  <a:lnTo>
                    <a:pt x="9565" y="285"/>
                  </a:lnTo>
                  <a:lnTo>
                    <a:pt x="9413" y="190"/>
                  </a:lnTo>
                  <a:lnTo>
                    <a:pt x="9223" y="114"/>
                  </a:lnTo>
                  <a:lnTo>
                    <a:pt x="9033" y="57"/>
                  </a:lnTo>
                  <a:lnTo>
                    <a:pt x="8806" y="19"/>
                  </a:lnTo>
                  <a:lnTo>
                    <a:pt x="8559" y="0"/>
                  </a:lnTo>
                  <a:lnTo>
                    <a:pt x="8559" y="0"/>
                  </a:lnTo>
                  <a:lnTo>
                    <a:pt x="8293" y="19"/>
                  </a:lnTo>
                  <a:lnTo>
                    <a:pt x="8066" y="57"/>
                  </a:lnTo>
                  <a:lnTo>
                    <a:pt x="7876" y="114"/>
                  </a:lnTo>
                  <a:lnTo>
                    <a:pt x="7686" y="190"/>
                  </a:lnTo>
                  <a:lnTo>
                    <a:pt x="7534" y="285"/>
                  </a:lnTo>
                  <a:lnTo>
                    <a:pt x="7382" y="399"/>
                  </a:lnTo>
                  <a:lnTo>
                    <a:pt x="7117" y="626"/>
                  </a:lnTo>
                  <a:lnTo>
                    <a:pt x="6832" y="854"/>
                  </a:lnTo>
                  <a:lnTo>
                    <a:pt x="6680" y="949"/>
                  </a:lnTo>
                  <a:lnTo>
                    <a:pt x="6528" y="1044"/>
                  </a:lnTo>
                  <a:lnTo>
                    <a:pt x="6339" y="1120"/>
                  </a:lnTo>
                  <a:lnTo>
                    <a:pt x="6149" y="1177"/>
                  </a:lnTo>
                  <a:lnTo>
                    <a:pt x="5921" y="1234"/>
                  </a:lnTo>
                  <a:lnTo>
                    <a:pt x="5675" y="1234"/>
                  </a:lnTo>
                  <a:lnTo>
                    <a:pt x="5675" y="1234"/>
                  </a:lnTo>
                  <a:lnTo>
                    <a:pt x="5409" y="1234"/>
                  </a:lnTo>
                  <a:lnTo>
                    <a:pt x="5181" y="1177"/>
                  </a:lnTo>
                  <a:lnTo>
                    <a:pt x="4991" y="1120"/>
                  </a:lnTo>
                  <a:lnTo>
                    <a:pt x="4821" y="1044"/>
                  </a:lnTo>
                  <a:lnTo>
                    <a:pt x="4650" y="949"/>
                  </a:lnTo>
                  <a:lnTo>
                    <a:pt x="4498" y="854"/>
                  </a:lnTo>
                  <a:lnTo>
                    <a:pt x="4232" y="626"/>
                  </a:lnTo>
                  <a:lnTo>
                    <a:pt x="3948" y="399"/>
                  </a:lnTo>
                  <a:lnTo>
                    <a:pt x="3796" y="285"/>
                  </a:lnTo>
                  <a:lnTo>
                    <a:pt x="3644" y="190"/>
                  </a:lnTo>
                  <a:lnTo>
                    <a:pt x="3473" y="114"/>
                  </a:lnTo>
                  <a:lnTo>
                    <a:pt x="3265" y="57"/>
                  </a:lnTo>
                  <a:lnTo>
                    <a:pt x="3037" y="19"/>
                  </a:lnTo>
                  <a:lnTo>
                    <a:pt x="2790" y="0"/>
                  </a:lnTo>
                  <a:lnTo>
                    <a:pt x="2790" y="0"/>
                  </a:lnTo>
                  <a:lnTo>
                    <a:pt x="2544" y="19"/>
                  </a:lnTo>
                  <a:lnTo>
                    <a:pt x="2316" y="57"/>
                  </a:lnTo>
                  <a:lnTo>
                    <a:pt x="2126" y="114"/>
                  </a:lnTo>
                  <a:lnTo>
                    <a:pt x="1955" y="190"/>
                  </a:lnTo>
                  <a:lnTo>
                    <a:pt x="1785" y="285"/>
                  </a:lnTo>
                  <a:lnTo>
                    <a:pt x="1633" y="380"/>
                  </a:lnTo>
                  <a:lnTo>
                    <a:pt x="1367" y="607"/>
                  </a:lnTo>
                  <a:lnTo>
                    <a:pt x="1101" y="816"/>
                  </a:lnTo>
                  <a:lnTo>
                    <a:pt x="969" y="930"/>
                  </a:lnTo>
                  <a:lnTo>
                    <a:pt x="798" y="1025"/>
                  </a:lnTo>
                  <a:lnTo>
                    <a:pt x="646" y="1101"/>
                  </a:lnTo>
                  <a:lnTo>
                    <a:pt x="456" y="1158"/>
                  </a:lnTo>
                  <a:lnTo>
                    <a:pt x="247" y="1215"/>
                  </a:lnTo>
                  <a:lnTo>
                    <a:pt x="1" y="1234"/>
                  </a:lnTo>
                  <a:lnTo>
                    <a:pt x="1" y="3264"/>
                  </a:lnTo>
                  <a:lnTo>
                    <a:pt x="1" y="4251"/>
                  </a:lnTo>
                  <a:lnTo>
                    <a:pt x="90895" y="4251"/>
                  </a:lnTo>
                  <a:lnTo>
                    <a:pt x="90895" y="1158"/>
                  </a:lnTo>
                  <a:lnTo>
                    <a:pt x="90895" y="1158"/>
                  </a:lnTo>
                  <a:lnTo>
                    <a:pt x="90743" y="1082"/>
                  </a:lnTo>
                  <a:lnTo>
                    <a:pt x="90591" y="1025"/>
                  </a:lnTo>
                  <a:lnTo>
                    <a:pt x="90458" y="949"/>
                  </a:lnTo>
                  <a:lnTo>
                    <a:pt x="90325" y="854"/>
                  </a:lnTo>
                  <a:lnTo>
                    <a:pt x="90098" y="664"/>
                  </a:lnTo>
                  <a:lnTo>
                    <a:pt x="89870" y="475"/>
                  </a:lnTo>
                  <a:lnTo>
                    <a:pt x="89623" y="285"/>
                  </a:lnTo>
                  <a:lnTo>
                    <a:pt x="89490" y="209"/>
                  </a:lnTo>
                  <a:lnTo>
                    <a:pt x="89358" y="152"/>
                  </a:lnTo>
                  <a:lnTo>
                    <a:pt x="89187" y="76"/>
                  </a:lnTo>
                  <a:lnTo>
                    <a:pt x="89016" y="38"/>
                  </a:lnTo>
                  <a:lnTo>
                    <a:pt x="88826" y="19"/>
                  </a:lnTo>
                  <a:lnTo>
                    <a:pt x="88618" y="0"/>
                  </a:lnTo>
                  <a:lnTo>
                    <a:pt x="88618" y="0"/>
                  </a:lnTo>
                  <a:lnTo>
                    <a:pt x="88352" y="19"/>
                  </a:lnTo>
                  <a:lnTo>
                    <a:pt x="88124" y="57"/>
                  </a:lnTo>
                  <a:lnTo>
                    <a:pt x="87934" y="114"/>
                  </a:lnTo>
                  <a:lnTo>
                    <a:pt x="87745" y="190"/>
                  </a:lnTo>
                  <a:lnTo>
                    <a:pt x="87593" y="285"/>
                  </a:lnTo>
                  <a:lnTo>
                    <a:pt x="87441" y="399"/>
                  </a:lnTo>
                  <a:lnTo>
                    <a:pt x="87175" y="626"/>
                  </a:lnTo>
                  <a:lnTo>
                    <a:pt x="86891" y="854"/>
                  </a:lnTo>
                  <a:lnTo>
                    <a:pt x="86739" y="949"/>
                  </a:lnTo>
                  <a:lnTo>
                    <a:pt x="86587" y="1044"/>
                  </a:lnTo>
                  <a:lnTo>
                    <a:pt x="86397" y="1120"/>
                  </a:lnTo>
                  <a:lnTo>
                    <a:pt x="86208" y="1177"/>
                  </a:lnTo>
                  <a:lnTo>
                    <a:pt x="85980" y="1234"/>
                  </a:lnTo>
                  <a:lnTo>
                    <a:pt x="85733" y="12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11"/>
            <p:cNvSpPr/>
            <p:nvPr/>
          </p:nvSpPr>
          <p:spPr>
            <a:xfrm>
              <a:off x="15150" y="4362350"/>
              <a:ext cx="9144150" cy="310614"/>
            </a:xfrm>
            <a:custGeom>
              <a:avLst/>
              <a:gdLst/>
              <a:ahLst/>
              <a:cxnLst/>
              <a:rect l="l" t="t" r="r" b="b"/>
              <a:pathLst>
                <a:path w="91084" h="3094" extrusionOk="0">
                  <a:moveTo>
                    <a:pt x="2638" y="1"/>
                  </a:moveTo>
                  <a:lnTo>
                    <a:pt x="2410" y="20"/>
                  </a:lnTo>
                  <a:lnTo>
                    <a:pt x="2182" y="58"/>
                  </a:lnTo>
                  <a:lnTo>
                    <a:pt x="1992" y="115"/>
                  </a:lnTo>
                  <a:lnTo>
                    <a:pt x="1822" y="172"/>
                  </a:lnTo>
                  <a:lnTo>
                    <a:pt x="1670" y="266"/>
                  </a:lnTo>
                  <a:lnTo>
                    <a:pt x="1537" y="361"/>
                  </a:lnTo>
                  <a:lnTo>
                    <a:pt x="1271" y="570"/>
                  </a:lnTo>
                  <a:lnTo>
                    <a:pt x="1006" y="779"/>
                  </a:lnTo>
                  <a:lnTo>
                    <a:pt x="873" y="893"/>
                  </a:lnTo>
                  <a:lnTo>
                    <a:pt x="740" y="987"/>
                  </a:lnTo>
                  <a:lnTo>
                    <a:pt x="569" y="1063"/>
                  </a:lnTo>
                  <a:lnTo>
                    <a:pt x="398" y="1139"/>
                  </a:lnTo>
                  <a:lnTo>
                    <a:pt x="209" y="1196"/>
                  </a:lnTo>
                  <a:lnTo>
                    <a:pt x="0" y="1234"/>
                  </a:lnTo>
                  <a:lnTo>
                    <a:pt x="0" y="3094"/>
                  </a:lnTo>
                  <a:lnTo>
                    <a:pt x="247" y="3075"/>
                  </a:lnTo>
                  <a:lnTo>
                    <a:pt x="474" y="3037"/>
                  </a:lnTo>
                  <a:lnTo>
                    <a:pt x="664" y="2980"/>
                  </a:lnTo>
                  <a:lnTo>
                    <a:pt x="854" y="2904"/>
                  </a:lnTo>
                  <a:lnTo>
                    <a:pt x="1006" y="2809"/>
                  </a:lnTo>
                  <a:lnTo>
                    <a:pt x="1158" y="2695"/>
                  </a:lnTo>
                  <a:lnTo>
                    <a:pt x="1423" y="2468"/>
                  </a:lnTo>
                  <a:lnTo>
                    <a:pt x="1708" y="2240"/>
                  </a:lnTo>
                  <a:lnTo>
                    <a:pt x="1860" y="2145"/>
                  </a:lnTo>
                  <a:lnTo>
                    <a:pt x="2011" y="2050"/>
                  </a:lnTo>
                  <a:lnTo>
                    <a:pt x="2201" y="1974"/>
                  </a:lnTo>
                  <a:lnTo>
                    <a:pt x="2391" y="1917"/>
                  </a:lnTo>
                  <a:lnTo>
                    <a:pt x="2619" y="1879"/>
                  </a:lnTo>
                  <a:lnTo>
                    <a:pt x="2865" y="1860"/>
                  </a:lnTo>
                  <a:lnTo>
                    <a:pt x="3131" y="1879"/>
                  </a:lnTo>
                  <a:lnTo>
                    <a:pt x="3340" y="1917"/>
                  </a:lnTo>
                  <a:lnTo>
                    <a:pt x="3548" y="1974"/>
                  </a:lnTo>
                  <a:lnTo>
                    <a:pt x="3719" y="2050"/>
                  </a:lnTo>
                  <a:lnTo>
                    <a:pt x="3890" y="2145"/>
                  </a:lnTo>
                  <a:lnTo>
                    <a:pt x="4042" y="2259"/>
                  </a:lnTo>
                  <a:lnTo>
                    <a:pt x="4307" y="2468"/>
                  </a:lnTo>
                  <a:lnTo>
                    <a:pt x="4592" y="2695"/>
                  </a:lnTo>
                  <a:lnTo>
                    <a:pt x="4725" y="2809"/>
                  </a:lnTo>
                  <a:lnTo>
                    <a:pt x="4896" y="2904"/>
                  </a:lnTo>
                  <a:lnTo>
                    <a:pt x="5067" y="2980"/>
                  </a:lnTo>
                  <a:lnTo>
                    <a:pt x="5275" y="3037"/>
                  </a:lnTo>
                  <a:lnTo>
                    <a:pt x="5503" y="3075"/>
                  </a:lnTo>
                  <a:lnTo>
                    <a:pt x="5750" y="3094"/>
                  </a:lnTo>
                  <a:lnTo>
                    <a:pt x="5996" y="3075"/>
                  </a:lnTo>
                  <a:lnTo>
                    <a:pt x="6224" y="3037"/>
                  </a:lnTo>
                  <a:lnTo>
                    <a:pt x="6433" y="2980"/>
                  </a:lnTo>
                  <a:lnTo>
                    <a:pt x="6604" y="2904"/>
                  </a:lnTo>
                  <a:lnTo>
                    <a:pt x="6774" y="2809"/>
                  </a:lnTo>
                  <a:lnTo>
                    <a:pt x="6907" y="2695"/>
                  </a:lnTo>
                  <a:lnTo>
                    <a:pt x="7192" y="2468"/>
                  </a:lnTo>
                  <a:lnTo>
                    <a:pt x="7476" y="2259"/>
                  </a:lnTo>
                  <a:lnTo>
                    <a:pt x="7609" y="2145"/>
                  </a:lnTo>
                  <a:lnTo>
                    <a:pt x="7780" y="2050"/>
                  </a:lnTo>
                  <a:lnTo>
                    <a:pt x="7951" y="1974"/>
                  </a:lnTo>
                  <a:lnTo>
                    <a:pt x="8160" y="1917"/>
                  </a:lnTo>
                  <a:lnTo>
                    <a:pt x="8387" y="1879"/>
                  </a:lnTo>
                  <a:lnTo>
                    <a:pt x="8634" y="1860"/>
                  </a:lnTo>
                  <a:lnTo>
                    <a:pt x="8881" y="1879"/>
                  </a:lnTo>
                  <a:lnTo>
                    <a:pt x="9108" y="1917"/>
                  </a:lnTo>
                  <a:lnTo>
                    <a:pt x="9317" y="1974"/>
                  </a:lnTo>
                  <a:lnTo>
                    <a:pt x="9488" y="2050"/>
                  </a:lnTo>
                  <a:lnTo>
                    <a:pt x="9659" y="2145"/>
                  </a:lnTo>
                  <a:lnTo>
                    <a:pt x="9791" y="2259"/>
                  </a:lnTo>
                  <a:lnTo>
                    <a:pt x="10076" y="2468"/>
                  </a:lnTo>
                  <a:lnTo>
                    <a:pt x="10342" y="2695"/>
                  </a:lnTo>
                  <a:lnTo>
                    <a:pt x="10494" y="2809"/>
                  </a:lnTo>
                  <a:lnTo>
                    <a:pt x="10664" y="2904"/>
                  </a:lnTo>
                  <a:lnTo>
                    <a:pt x="10835" y="2980"/>
                  </a:lnTo>
                  <a:lnTo>
                    <a:pt x="11044" y="3037"/>
                  </a:lnTo>
                  <a:lnTo>
                    <a:pt x="11253" y="3075"/>
                  </a:lnTo>
                  <a:lnTo>
                    <a:pt x="11518" y="3094"/>
                  </a:lnTo>
                  <a:lnTo>
                    <a:pt x="11765" y="3075"/>
                  </a:lnTo>
                  <a:lnTo>
                    <a:pt x="11993" y="3037"/>
                  </a:lnTo>
                  <a:lnTo>
                    <a:pt x="12201" y="2980"/>
                  </a:lnTo>
                  <a:lnTo>
                    <a:pt x="12372" y="2904"/>
                  </a:lnTo>
                  <a:lnTo>
                    <a:pt x="12524" y="2809"/>
                  </a:lnTo>
                  <a:lnTo>
                    <a:pt x="12676" y="2695"/>
                  </a:lnTo>
                  <a:lnTo>
                    <a:pt x="12960" y="2468"/>
                  </a:lnTo>
                  <a:lnTo>
                    <a:pt x="13226" y="2259"/>
                  </a:lnTo>
                  <a:lnTo>
                    <a:pt x="13378" y="2145"/>
                  </a:lnTo>
                  <a:lnTo>
                    <a:pt x="13549" y="2050"/>
                  </a:lnTo>
                  <a:lnTo>
                    <a:pt x="13719" y="1974"/>
                  </a:lnTo>
                  <a:lnTo>
                    <a:pt x="13928" y="1917"/>
                  </a:lnTo>
                  <a:lnTo>
                    <a:pt x="14137" y="1879"/>
                  </a:lnTo>
                  <a:lnTo>
                    <a:pt x="14403" y="1860"/>
                  </a:lnTo>
                  <a:lnTo>
                    <a:pt x="14649" y="1879"/>
                  </a:lnTo>
                  <a:lnTo>
                    <a:pt x="14858" y="1917"/>
                  </a:lnTo>
                  <a:lnTo>
                    <a:pt x="15067" y="1974"/>
                  </a:lnTo>
                  <a:lnTo>
                    <a:pt x="15238" y="2050"/>
                  </a:lnTo>
                  <a:lnTo>
                    <a:pt x="15389" y="2126"/>
                  </a:lnTo>
                  <a:lnTo>
                    <a:pt x="15541" y="2240"/>
                  </a:lnTo>
                  <a:lnTo>
                    <a:pt x="15807" y="2449"/>
                  </a:lnTo>
                  <a:lnTo>
                    <a:pt x="16072" y="2676"/>
                  </a:lnTo>
                  <a:lnTo>
                    <a:pt x="16224" y="2771"/>
                  </a:lnTo>
                  <a:lnTo>
                    <a:pt x="16376" y="2866"/>
                  </a:lnTo>
                  <a:lnTo>
                    <a:pt x="16528" y="2961"/>
                  </a:lnTo>
                  <a:lnTo>
                    <a:pt x="16718" y="3018"/>
                  </a:lnTo>
                  <a:lnTo>
                    <a:pt x="16926" y="3056"/>
                  </a:lnTo>
                  <a:lnTo>
                    <a:pt x="17154" y="3094"/>
                  </a:lnTo>
                  <a:lnTo>
                    <a:pt x="17401" y="3075"/>
                  </a:lnTo>
                  <a:lnTo>
                    <a:pt x="17610" y="3018"/>
                  </a:lnTo>
                  <a:lnTo>
                    <a:pt x="17799" y="2961"/>
                  </a:lnTo>
                  <a:lnTo>
                    <a:pt x="17970" y="2866"/>
                  </a:lnTo>
                  <a:lnTo>
                    <a:pt x="18122" y="2771"/>
                  </a:lnTo>
                  <a:lnTo>
                    <a:pt x="18255" y="2676"/>
                  </a:lnTo>
                  <a:lnTo>
                    <a:pt x="18520" y="2449"/>
                  </a:lnTo>
                  <a:lnTo>
                    <a:pt x="18805" y="2240"/>
                  </a:lnTo>
                  <a:lnTo>
                    <a:pt x="18938" y="2126"/>
                  </a:lnTo>
                  <a:lnTo>
                    <a:pt x="19109" y="2050"/>
                  </a:lnTo>
                  <a:lnTo>
                    <a:pt x="19279" y="1974"/>
                  </a:lnTo>
                  <a:lnTo>
                    <a:pt x="19469" y="1917"/>
                  </a:lnTo>
                  <a:lnTo>
                    <a:pt x="19697" y="1879"/>
                  </a:lnTo>
                  <a:lnTo>
                    <a:pt x="19944" y="1860"/>
                  </a:lnTo>
                  <a:lnTo>
                    <a:pt x="20190" y="1879"/>
                  </a:lnTo>
                  <a:lnTo>
                    <a:pt x="20418" y="1917"/>
                  </a:lnTo>
                  <a:lnTo>
                    <a:pt x="20627" y="1974"/>
                  </a:lnTo>
                  <a:lnTo>
                    <a:pt x="20797" y="2050"/>
                  </a:lnTo>
                  <a:lnTo>
                    <a:pt x="20968" y="2145"/>
                  </a:lnTo>
                  <a:lnTo>
                    <a:pt x="21120" y="2259"/>
                  </a:lnTo>
                  <a:lnTo>
                    <a:pt x="21386" y="2468"/>
                  </a:lnTo>
                  <a:lnTo>
                    <a:pt x="21670" y="2695"/>
                  </a:lnTo>
                  <a:lnTo>
                    <a:pt x="21803" y="2809"/>
                  </a:lnTo>
                  <a:lnTo>
                    <a:pt x="21974" y="2904"/>
                  </a:lnTo>
                  <a:lnTo>
                    <a:pt x="22145" y="2980"/>
                  </a:lnTo>
                  <a:lnTo>
                    <a:pt x="22353" y="3037"/>
                  </a:lnTo>
                  <a:lnTo>
                    <a:pt x="22581" y="3075"/>
                  </a:lnTo>
                  <a:lnTo>
                    <a:pt x="22828" y="3094"/>
                  </a:lnTo>
                  <a:lnTo>
                    <a:pt x="23075" y="3075"/>
                  </a:lnTo>
                  <a:lnTo>
                    <a:pt x="23302" y="3037"/>
                  </a:lnTo>
                  <a:lnTo>
                    <a:pt x="23511" y="2980"/>
                  </a:lnTo>
                  <a:lnTo>
                    <a:pt x="23682" y="2904"/>
                  </a:lnTo>
                  <a:lnTo>
                    <a:pt x="23853" y="2809"/>
                  </a:lnTo>
                  <a:lnTo>
                    <a:pt x="23985" y="2695"/>
                  </a:lnTo>
                  <a:lnTo>
                    <a:pt x="24270" y="2468"/>
                  </a:lnTo>
                  <a:lnTo>
                    <a:pt x="24536" y="2259"/>
                  </a:lnTo>
                  <a:lnTo>
                    <a:pt x="24687" y="2145"/>
                  </a:lnTo>
                  <a:lnTo>
                    <a:pt x="24858" y="2050"/>
                  </a:lnTo>
                  <a:lnTo>
                    <a:pt x="25029" y="1974"/>
                  </a:lnTo>
                  <a:lnTo>
                    <a:pt x="25238" y="1917"/>
                  </a:lnTo>
                  <a:lnTo>
                    <a:pt x="25465" y="1879"/>
                  </a:lnTo>
                  <a:lnTo>
                    <a:pt x="25712" y="1860"/>
                  </a:lnTo>
                  <a:lnTo>
                    <a:pt x="25959" y="1879"/>
                  </a:lnTo>
                  <a:lnTo>
                    <a:pt x="26187" y="1917"/>
                  </a:lnTo>
                  <a:lnTo>
                    <a:pt x="26395" y="1974"/>
                  </a:lnTo>
                  <a:lnTo>
                    <a:pt x="26566" y="2050"/>
                  </a:lnTo>
                  <a:lnTo>
                    <a:pt x="26718" y="2145"/>
                  </a:lnTo>
                  <a:lnTo>
                    <a:pt x="26870" y="2259"/>
                  </a:lnTo>
                  <a:lnTo>
                    <a:pt x="27154" y="2468"/>
                  </a:lnTo>
                  <a:lnTo>
                    <a:pt x="27420" y="2695"/>
                  </a:lnTo>
                  <a:lnTo>
                    <a:pt x="27572" y="2809"/>
                  </a:lnTo>
                  <a:lnTo>
                    <a:pt x="27743" y="2904"/>
                  </a:lnTo>
                  <a:lnTo>
                    <a:pt x="27913" y="2980"/>
                  </a:lnTo>
                  <a:lnTo>
                    <a:pt x="28122" y="3037"/>
                  </a:lnTo>
                  <a:lnTo>
                    <a:pt x="28331" y="3075"/>
                  </a:lnTo>
                  <a:lnTo>
                    <a:pt x="28596" y="3094"/>
                  </a:lnTo>
                  <a:lnTo>
                    <a:pt x="28843" y="3075"/>
                  </a:lnTo>
                  <a:lnTo>
                    <a:pt x="29071" y="3037"/>
                  </a:lnTo>
                  <a:lnTo>
                    <a:pt x="29280" y="2980"/>
                  </a:lnTo>
                  <a:lnTo>
                    <a:pt x="29450" y="2904"/>
                  </a:lnTo>
                  <a:lnTo>
                    <a:pt x="29602" y="2809"/>
                  </a:lnTo>
                  <a:lnTo>
                    <a:pt x="29754" y="2695"/>
                  </a:lnTo>
                  <a:lnTo>
                    <a:pt x="30039" y="2468"/>
                  </a:lnTo>
                  <a:lnTo>
                    <a:pt x="30304" y="2259"/>
                  </a:lnTo>
                  <a:lnTo>
                    <a:pt x="30456" y="2145"/>
                  </a:lnTo>
                  <a:lnTo>
                    <a:pt x="30627" y="2050"/>
                  </a:lnTo>
                  <a:lnTo>
                    <a:pt x="30798" y="1974"/>
                  </a:lnTo>
                  <a:lnTo>
                    <a:pt x="30987" y="1917"/>
                  </a:lnTo>
                  <a:lnTo>
                    <a:pt x="31215" y="1879"/>
                  </a:lnTo>
                  <a:lnTo>
                    <a:pt x="31481" y="1860"/>
                  </a:lnTo>
                  <a:lnTo>
                    <a:pt x="31727" y="1879"/>
                  </a:lnTo>
                  <a:lnTo>
                    <a:pt x="31955" y="1917"/>
                  </a:lnTo>
                  <a:lnTo>
                    <a:pt x="32145" y="1974"/>
                  </a:lnTo>
                  <a:lnTo>
                    <a:pt x="32335" y="2050"/>
                  </a:lnTo>
                  <a:lnTo>
                    <a:pt x="32486" y="2145"/>
                  </a:lnTo>
                  <a:lnTo>
                    <a:pt x="32638" y="2259"/>
                  </a:lnTo>
                  <a:lnTo>
                    <a:pt x="32923" y="2468"/>
                  </a:lnTo>
                  <a:lnTo>
                    <a:pt x="33189" y="2695"/>
                  </a:lnTo>
                  <a:lnTo>
                    <a:pt x="33340" y="2809"/>
                  </a:lnTo>
                  <a:lnTo>
                    <a:pt x="33511" y="2904"/>
                  </a:lnTo>
                  <a:lnTo>
                    <a:pt x="33682" y="2980"/>
                  </a:lnTo>
                  <a:lnTo>
                    <a:pt x="33872" y="3037"/>
                  </a:lnTo>
                  <a:lnTo>
                    <a:pt x="34099" y="3075"/>
                  </a:lnTo>
                  <a:lnTo>
                    <a:pt x="34365" y="3094"/>
                  </a:lnTo>
                  <a:lnTo>
                    <a:pt x="34612" y="3075"/>
                  </a:lnTo>
                  <a:lnTo>
                    <a:pt x="34839" y="3037"/>
                  </a:lnTo>
                  <a:lnTo>
                    <a:pt x="35029" y="2980"/>
                  </a:lnTo>
                  <a:lnTo>
                    <a:pt x="35219" y="2904"/>
                  </a:lnTo>
                  <a:lnTo>
                    <a:pt x="35371" y="2809"/>
                  </a:lnTo>
                  <a:lnTo>
                    <a:pt x="35523" y="2695"/>
                  </a:lnTo>
                  <a:lnTo>
                    <a:pt x="35807" y="2468"/>
                  </a:lnTo>
                  <a:lnTo>
                    <a:pt x="36073" y="2259"/>
                  </a:lnTo>
                  <a:lnTo>
                    <a:pt x="36225" y="2145"/>
                  </a:lnTo>
                  <a:lnTo>
                    <a:pt x="36377" y="2050"/>
                  </a:lnTo>
                  <a:lnTo>
                    <a:pt x="36566" y="1974"/>
                  </a:lnTo>
                  <a:lnTo>
                    <a:pt x="36756" y="1917"/>
                  </a:lnTo>
                  <a:lnTo>
                    <a:pt x="36984" y="1879"/>
                  </a:lnTo>
                  <a:lnTo>
                    <a:pt x="37249" y="1860"/>
                  </a:lnTo>
                  <a:lnTo>
                    <a:pt x="37496" y="1879"/>
                  </a:lnTo>
                  <a:lnTo>
                    <a:pt x="37705" y="1917"/>
                  </a:lnTo>
                  <a:lnTo>
                    <a:pt x="37895" y="1974"/>
                  </a:lnTo>
                  <a:lnTo>
                    <a:pt x="38084" y="2050"/>
                  </a:lnTo>
                  <a:lnTo>
                    <a:pt x="38236" y="2126"/>
                  </a:lnTo>
                  <a:lnTo>
                    <a:pt x="38388" y="2240"/>
                  </a:lnTo>
                  <a:lnTo>
                    <a:pt x="38654" y="2449"/>
                  </a:lnTo>
                  <a:lnTo>
                    <a:pt x="38919" y="2676"/>
                  </a:lnTo>
                  <a:lnTo>
                    <a:pt x="39052" y="2771"/>
                  </a:lnTo>
                  <a:lnTo>
                    <a:pt x="39204" y="2866"/>
                  </a:lnTo>
                  <a:lnTo>
                    <a:pt x="39375" y="2961"/>
                  </a:lnTo>
                  <a:lnTo>
                    <a:pt x="39564" y="3018"/>
                  </a:lnTo>
                  <a:lnTo>
                    <a:pt x="39773" y="3056"/>
                  </a:lnTo>
                  <a:lnTo>
                    <a:pt x="40001" y="3094"/>
                  </a:lnTo>
                  <a:lnTo>
                    <a:pt x="40248" y="3075"/>
                  </a:lnTo>
                  <a:lnTo>
                    <a:pt x="40456" y="3018"/>
                  </a:lnTo>
                  <a:lnTo>
                    <a:pt x="40646" y="2961"/>
                  </a:lnTo>
                  <a:lnTo>
                    <a:pt x="40817" y="2866"/>
                  </a:lnTo>
                  <a:lnTo>
                    <a:pt x="40969" y="2771"/>
                  </a:lnTo>
                  <a:lnTo>
                    <a:pt x="41101" y="2676"/>
                  </a:lnTo>
                  <a:lnTo>
                    <a:pt x="41367" y="2449"/>
                  </a:lnTo>
                  <a:lnTo>
                    <a:pt x="41633" y="2240"/>
                  </a:lnTo>
                  <a:lnTo>
                    <a:pt x="41785" y="2126"/>
                  </a:lnTo>
                  <a:lnTo>
                    <a:pt x="41955" y="2050"/>
                  </a:lnTo>
                  <a:lnTo>
                    <a:pt x="42126" y="1974"/>
                  </a:lnTo>
                  <a:lnTo>
                    <a:pt x="42316" y="1917"/>
                  </a:lnTo>
                  <a:lnTo>
                    <a:pt x="42544" y="1879"/>
                  </a:lnTo>
                  <a:lnTo>
                    <a:pt x="42790" y="1860"/>
                  </a:lnTo>
                  <a:lnTo>
                    <a:pt x="43037" y="1879"/>
                  </a:lnTo>
                  <a:lnTo>
                    <a:pt x="43265" y="1917"/>
                  </a:lnTo>
                  <a:lnTo>
                    <a:pt x="43473" y="1974"/>
                  </a:lnTo>
                  <a:lnTo>
                    <a:pt x="43644" y="2050"/>
                  </a:lnTo>
                  <a:lnTo>
                    <a:pt x="43796" y="2145"/>
                  </a:lnTo>
                  <a:lnTo>
                    <a:pt x="43948" y="2259"/>
                  </a:lnTo>
                  <a:lnTo>
                    <a:pt x="44232" y="2468"/>
                  </a:lnTo>
                  <a:lnTo>
                    <a:pt x="44498" y="2695"/>
                  </a:lnTo>
                  <a:lnTo>
                    <a:pt x="44650" y="2809"/>
                  </a:lnTo>
                  <a:lnTo>
                    <a:pt x="44821" y="2904"/>
                  </a:lnTo>
                  <a:lnTo>
                    <a:pt x="44992" y="2980"/>
                  </a:lnTo>
                  <a:lnTo>
                    <a:pt x="45200" y="3037"/>
                  </a:lnTo>
                  <a:lnTo>
                    <a:pt x="45409" y="3075"/>
                  </a:lnTo>
                  <a:lnTo>
                    <a:pt x="45675" y="3094"/>
                  </a:lnTo>
                  <a:lnTo>
                    <a:pt x="45921" y="3075"/>
                  </a:lnTo>
                  <a:lnTo>
                    <a:pt x="46149" y="3037"/>
                  </a:lnTo>
                  <a:lnTo>
                    <a:pt x="46339" y="2980"/>
                  </a:lnTo>
                  <a:lnTo>
                    <a:pt x="46529" y="2904"/>
                  </a:lnTo>
                  <a:lnTo>
                    <a:pt x="46680" y="2809"/>
                  </a:lnTo>
                  <a:lnTo>
                    <a:pt x="46832" y="2695"/>
                  </a:lnTo>
                  <a:lnTo>
                    <a:pt x="47117" y="2468"/>
                  </a:lnTo>
                  <a:lnTo>
                    <a:pt x="47382" y="2259"/>
                  </a:lnTo>
                  <a:lnTo>
                    <a:pt x="47534" y="2145"/>
                  </a:lnTo>
                  <a:lnTo>
                    <a:pt x="47705" y="2050"/>
                  </a:lnTo>
                  <a:lnTo>
                    <a:pt x="47876" y="1974"/>
                  </a:lnTo>
                  <a:lnTo>
                    <a:pt x="48066" y="1917"/>
                  </a:lnTo>
                  <a:lnTo>
                    <a:pt x="48293" y="1879"/>
                  </a:lnTo>
                  <a:lnTo>
                    <a:pt x="48559" y="1860"/>
                  </a:lnTo>
                  <a:lnTo>
                    <a:pt x="48806" y="1879"/>
                  </a:lnTo>
                  <a:lnTo>
                    <a:pt x="49033" y="1917"/>
                  </a:lnTo>
                  <a:lnTo>
                    <a:pt x="49223" y="1974"/>
                  </a:lnTo>
                  <a:lnTo>
                    <a:pt x="49413" y="2050"/>
                  </a:lnTo>
                  <a:lnTo>
                    <a:pt x="49565" y="2145"/>
                  </a:lnTo>
                  <a:lnTo>
                    <a:pt x="49716" y="2259"/>
                  </a:lnTo>
                  <a:lnTo>
                    <a:pt x="50001" y="2468"/>
                  </a:lnTo>
                  <a:lnTo>
                    <a:pt x="50267" y="2695"/>
                  </a:lnTo>
                  <a:lnTo>
                    <a:pt x="50419" y="2809"/>
                  </a:lnTo>
                  <a:lnTo>
                    <a:pt x="50570" y="2904"/>
                  </a:lnTo>
                  <a:lnTo>
                    <a:pt x="50760" y="2980"/>
                  </a:lnTo>
                  <a:lnTo>
                    <a:pt x="50950" y="3037"/>
                  </a:lnTo>
                  <a:lnTo>
                    <a:pt x="51178" y="3075"/>
                  </a:lnTo>
                  <a:lnTo>
                    <a:pt x="51443" y="3094"/>
                  </a:lnTo>
                  <a:lnTo>
                    <a:pt x="51690" y="3075"/>
                  </a:lnTo>
                  <a:lnTo>
                    <a:pt x="51918" y="3037"/>
                  </a:lnTo>
                  <a:lnTo>
                    <a:pt x="52107" y="2980"/>
                  </a:lnTo>
                  <a:lnTo>
                    <a:pt x="52297" y="2904"/>
                  </a:lnTo>
                  <a:lnTo>
                    <a:pt x="52449" y="2809"/>
                  </a:lnTo>
                  <a:lnTo>
                    <a:pt x="52601" y="2695"/>
                  </a:lnTo>
                  <a:lnTo>
                    <a:pt x="52885" y="2468"/>
                  </a:lnTo>
                  <a:lnTo>
                    <a:pt x="53151" y="2259"/>
                  </a:lnTo>
                  <a:lnTo>
                    <a:pt x="53303" y="2145"/>
                  </a:lnTo>
                  <a:lnTo>
                    <a:pt x="53455" y="2050"/>
                  </a:lnTo>
                  <a:lnTo>
                    <a:pt x="53644" y="1974"/>
                  </a:lnTo>
                  <a:lnTo>
                    <a:pt x="53834" y="1917"/>
                  </a:lnTo>
                  <a:lnTo>
                    <a:pt x="54062" y="1879"/>
                  </a:lnTo>
                  <a:lnTo>
                    <a:pt x="54309" y="1860"/>
                  </a:lnTo>
                  <a:lnTo>
                    <a:pt x="54574" y="1879"/>
                  </a:lnTo>
                  <a:lnTo>
                    <a:pt x="54802" y="1917"/>
                  </a:lnTo>
                  <a:lnTo>
                    <a:pt x="54992" y="1974"/>
                  </a:lnTo>
                  <a:lnTo>
                    <a:pt x="55181" y="2050"/>
                  </a:lnTo>
                  <a:lnTo>
                    <a:pt x="55333" y="2145"/>
                  </a:lnTo>
                  <a:lnTo>
                    <a:pt x="55485" y="2259"/>
                  </a:lnTo>
                  <a:lnTo>
                    <a:pt x="55751" y="2468"/>
                  </a:lnTo>
                  <a:lnTo>
                    <a:pt x="56035" y="2695"/>
                  </a:lnTo>
                  <a:lnTo>
                    <a:pt x="56187" y="2809"/>
                  </a:lnTo>
                  <a:lnTo>
                    <a:pt x="56339" y="2904"/>
                  </a:lnTo>
                  <a:lnTo>
                    <a:pt x="56529" y="2980"/>
                  </a:lnTo>
                  <a:lnTo>
                    <a:pt x="56719" y="3037"/>
                  </a:lnTo>
                  <a:lnTo>
                    <a:pt x="56946" y="3075"/>
                  </a:lnTo>
                  <a:lnTo>
                    <a:pt x="57193" y="3094"/>
                  </a:lnTo>
                  <a:lnTo>
                    <a:pt x="57459" y="3075"/>
                  </a:lnTo>
                  <a:lnTo>
                    <a:pt x="57686" y="3037"/>
                  </a:lnTo>
                  <a:lnTo>
                    <a:pt x="57876" y="2980"/>
                  </a:lnTo>
                  <a:lnTo>
                    <a:pt x="58047" y="2904"/>
                  </a:lnTo>
                  <a:lnTo>
                    <a:pt x="58218" y="2809"/>
                  </a:lnTo>
                  <a:lnTo>
                    <a:pt x="58369" y="2695"/>
                  </a:lnTo>
                  <a:lnTo>
                    <a:pt x="58635" y="2468"/>
                  </a:lnTo>
                  <a:lnTo>
                    <a:pt x="58920" y="2259"/>
                  </a:lnTo>
                  <a:lnTo>
                    <a:pt x="59072" y="2145"/>
                  </a:lnTo>
                  <a:lnTo>
                    <a:pt x="59223" y="2050"/>
                  </a:lnTo>
                  <a:lnTo>
                    <a:pt x="59413" y="1974"/>
                  </a:lnTo>
                  <a:lnTo>
                    <a:pt x="59603" y="1917"/>
                  </a:lnTo>
                  <a:lnTo>
                    <a:pt x="59831" y="1879"/>
                  </a:lnTo>
                  <a:lnTo>
                    <a:pt x="60077" y="1860"/>
                  </a:lnTo>
                  <a:lnTo>
                    <a:pt x="60324" y="1879"/>
                  </a:lnTo>
                  <a:lnTo>
                    <a:pt x="60552" y="1917"/>
                  </a:lnTo>
                  <a:lnTo>
                    <a:pt x="60741" y="1974"/>
                  </a:lnTo>
                  <a:lnTo>
                    <a:pt x="60912" y="2050"/>
                  </a:lnTo>
                  <a:lnTo>
                    <a:pt x="61083" y="2126"/>
                  </a:lnTo>
                  <a:lnTo>
                    <a:pt x="61216" y="2240"/>
                  </a:lnTo>
                  <a:lnTo>
                    <a:pt x="61500" y="2449"/>
                  </a:lnTo>
                  <a:lnTo>
                    <a:pt x="61766" y="2676"/>
                  </a:lnTo>
                  <a:lnTo>
                    <a:pt x="61899" y="2771"/>
                  </a:lnTo>
                  <a:lnTo>
                    <a:pt x="62051" y="2866"/>
                  </a:lnTo>
                  <a:lnTo>
                    <a:pt x="62222" y="2961"/>
                  </a:lnTo>
                  <a:lnTo>
                    <a:pt x="62411" y="3018"/>
                  </a:lnTo>
                  <a:lnTo>
                    <a:pt x="62620" y="3056"/>
                  </a:lnTo>
                  <a:lnTo>
                    <a:pt x="62848" y="3094"/>
                  </a:lnTo>
                  <a:lnTo>
                    <a:pt x="63075" y="3075"/>
                  </a:lnTo>
                  <a:lnTo>
                    <a:pt x="63303" y="3018"/>
                  </a:lnTo>
                  <a:lnTo>
                    <a:pt x="63474" y="2961"/>
                  </a:lnTo>
                  <a:lnTo>
                    <a:pt x="63645" y="2866"/>
                  </a:lnTo>
                  <a:lnTo>
                    <a:pt x="63796" y="2771"/>
                  </a:lnTo>
                  <a:lnTo>
                    <a:pt x="63948" y="2676"/>
                  </a:lnTo>
                  <a:lnTo>
                    <a:pt x="64214" y="2449"/>
                  </a:lnTo>
                  <a:lnTo>
                    <a:pt x="64480" y="2240"/>
                  </a:lnTo>
                  <a:lnTo>
                    <a:pt x="64631" y="2126"/>
                  </a:lnTo>
                  <a:lnTo>
                    <a:pt x="64783" y="2050"/>
                  </a:lnTo>
                  <a:lnTo>
                    <a:pt x="64973" y="1974"/>
                  </a:lnTo>
                  <a:lnTo>
                    <a:pt x="65163" y="1917"/>
                  </a:lnTo>
                  <a:lnTo>
                    <a:pt x="65390" y="1879"/>
                  </a:lnTo>
                  <a:lnTo>
                    <a:pt x="65637" y="1860"/>
                  </a:lnTo>
                  <a:lnTo>
                    <a:pt x="65884" y="1879"/>
                  </a:lnTo>
                  <a:lnTo>
                    <a:pt x="66112" y="1917"/>
                  </a:lnTo>
                  <a:lnTo>
                    <a:pt x="66301" y="1974"/>
                  </a:lnTo>
                  <a:lnTo>
                    <a:pt x="66491" y="2050"/>
                  </a:lnTo>
                  <a:lnTo>
                    <a:pt x="66643" y="2145"/>
                  </a:lnTo>
                  <a:lnTo>
                    <a:pt x="66795" y="2259"/>
                  </a:lnTo>
                  <a:lnTo>
                    <a:pt x="67079" y="2468"/>
                  </a:lnTo>
                  <a:lnTo>
                    <a:pt x="67345" y="2695"/>
                  </a:lnTo>
                  <a:lnTo>
                    <a:pt x="67497" y="2809"/>
                  </a:lnTo>
                  <a:lnTo>
                    <a:pt x="67649" y="2904"/>
                  </a:lnTo>
                  <a:lnTo>
                    <a:pt x="67838" y="2980"/>
                  </a:lnTo>
                  <a:lnTo>
                    <a:pt x="68028" y="3037"/>
                  </a:lnTo>
                  <a:lnTo>
                    <a:pt x="68256" y="3075"/>
                  </a:lnTo>
                  <a:lnTo>
                    <a:pt x="68521" y="3094"/>
                  </a:lnTo>
                  <a:lnTo>
                    <a:pt x="68768" y="3075"/>
                  </a:lnTo>
                  <a:lnTo>
                    <a:pt x="68996" y="3037"/>
                  </a:lnTo>
                  <a:lnTo>
                    <a:pt x="69186" y="2980"/>
                  </a:lnTo>
                  <a:lnTo>
                    <a:pt x="69375" y="2904"/>
                  </a:lnTo>
                  <a:lnTo>
                    <a:pt x="69527" y="2809"/>
                  </a:lnTo>
                  <a:lnTo>
                    <a:pt x="69679" y="2695"/>
                  </a:lnTo>
                  <a:lnTo>
                    <a:pt x="69945" y="2468"/>
                  </a:lnTo>
                  <a:lnTo>
                    <a:pt x="70229" y="2259"/>
                  </a:lnTo>
                  <a:lnTo>
                    <a:pt x="70381" y="2145"/>
                  </a:lnTo>
                  <a:lnTo>
                    <a:pt x="70533" y="2050"/>
                  </a:lnTo>
                  <a:lnTo>
                    <a:pt x="70723" y="1974"/>
                  </a:lnTo>
                  <a:lnTo>
                    <a:pt x="70912" y="1917"/>
                  </a:lnTo>
                  <a:lnTo>
                    <a:pt x="71140" y="1879"/>
                  </a:lnTo>
                  <a:lnTo>
                    <a:pt x="71387" y="1860"/>
                  </a:lnTo>
                  <a:lnTo>
                    <a:pt x="71652" y="1879"/>
                  </a:lnTo>
                  <a:lnTo>
                    <a:pt x="71880" y="1917"/>
                  </a:lnTo>
                  <a:lnTo>
                    <a:pt x="72070" y="1974"/>
                  </a:lnTo>
                  <a:lnTo>
                    <a:pt x="72241" y="2050"/>
                  </a:lnTo>
                  <a:lnTo>
                    <a:pt x="72411" y="2145"/>
                  </a:lnTo>
                  <a:lnTo>
                    <a:pt x="72563" y="2259"/>
                  </a:lnTo>
                  <a:lnTo>
                    <a:pt x="72829" y="2468"/>
                  </a:lnTo>
                  <a:lnTo>
                    <a:pt x="73114" y="2695"/>
                  </a:lnTo>
                  <a:lnTo>
                    <a:pt x="73265" y="2809"/>
                  </a:lnTo>
                  <a:lnTo>
                    <a:pt x="73417" y="2904"/>
                  </a:lnTo>
                  <a:lnTo>
                    <a:pt x="73607" y="2980"/>
                  </a:lnTo>
                  <a:lnTo>
                    <a:pt x="73797" y="3037"/>
                  </a:lnTo>
                  <a:lnTo>
                    <a:pt x="74024" y="3075"/>
                  </a:lnTo>
                  <a:lnTo>
                    <a:pt x="74271" y="3094"/>
                  </a:lnTo>
                  <a:lnTo>
                    <a:pt x="74366" y="3094"/>
                  </a:lnTo>
                  <a:lnTo>
                    <a:pt x="74594" y="3075"/>
                  </a:lnTo>
                  <a:lnTo>
                    <a:pt x="74802" y="3018"/>
                  </a:lnTo>
                  <a:lnTo>
                    <a:pt x="74992" y="2961"/>
                  </a:lnTo>
                  <a:lnTo>
                    <a:pt x="75163" y="2866"/>
                  </a:lnTo>
                  <a:lnTo>
                    <a:pt x="75315" y="2771"/>
                  </a:lnTo>
                  <a:lnTo>
                    <a:pt x="75448" y="2676"/>
                  </a:lnTo>
                  <a:lnTo>
                    <a:pt x="75732" y="2449"/>
                  </a:lnTo>
                  <a:lnTo>
                    <a:pt x="75998" y="2240"/>
                  </a:lnTo>
                  <a:lnTo>
                    <a:pt x="76150" y="2126"/>
                  </a:lnTo>
                  <a:lnTo>
                    <a:pt x="76302" y="2050"/>
                  </a:lnTo>
                  <a:lnTo>
                    <a:pt x="76472" y="1974"/>
                  </a:lnTo>
                  <a:lnTo>
                    <a:pt x="76681" y="1917"/>
                  </a:lnTo>
                  <a:lnTo>
                    <a:pt x="76890" y="1879"/>
                  </a:lnTo>
                  <a:lnTo>
                    <a:pt x="77136" y="1860"/>
                  </a:lnTo>
                  <a:lnTo>
                    <a:pt x="77155" y="1860"/>
                  </a:lnTo>
                  <a:lnTo>
                    <a:pt x="77421" y="1879"/>
                  </a:lnTo>
                  <a:lnTo>
                    <a:pt x="77630" y="1917"/>
                  </a:lnTo>
                  <a:lnTo>
                    <a:pt x="77839" y="1974"/>
                  </a:lnTo>
                  <a:lnTo>
                    <a:pt x="78009" y="2050"/>
                  </a:lnTo>
                  <a:lnTo>
                    <a:pt x="78180" y="2145"/>
                  </a:lnTo>
                  <a:lnTo>
                    <a:pt x="78332" y="2240"/>
                  </a:lnTo>
                  <a:lnTo>
                    <a:pt x="78598" y="2468"/>
                  </a:lnTo>
                  <a:lnTo>
                    <a:pt x="78882" y="2695"/>
                  </a:lnTo>
                  <a:lnTo>
                    <a:pt x="79015" y="2809"/>
                  </a:lnTo>
                  <a:lnTo>
                    <a:pt x="79186" y="2904"/>
                  </a:lnTo>
                  <a:lnTo>
                    <a:pt x="79357" y="2980"/>
                  </a:lnTo>
                  <a:lnTo>
                    <a:pt x="79565" y="3037"/>
                  </a:lnTo>
                  <a:lnTo>
                    <a:pt x="79774" y="3075"/>
                  </a:lnTo>
                  <a:lnTo>
                    <a:pt x="80040" y="3094"/>
                  </a:lnTo>
                  <a:lnTo>
                    <a:pt x="80286" y="3075"/>
                  </a:lnTo>
                  <a:lnTo>
                    <a:pt x="80514" y="3037"/>
                  </a:lnTo>
                  <a:lnTo>
                    <a:pt x="80704" y="2980"/>
                  </a:lnTo>
                  <a:lnTo>
                    <a:pt x="80875" y="2904"/>
                  </a:lnTo>
                  <a:lnTo>
                    <a:pt x="81045" y="2809"/>
                  </a:lnTo>
                  <a:lnTo>
                    <a:pt x="81197" y="2695"/>
                  </a:lnTo>
                  <a:lnTo>
                    <a:pt x="81463" y="2468"/>
                  </a:lnTo>
                  <a:lnTo>
                    <a:pt x="81748" y="2240"/>
                  </a:lnTo>
                  <a:lnTo>
                    <a:pt x="81899" y="2145"/>
                  </a:lnTo>
                  <a:lnTo>
                    <a:pt x="82051" y="2050"/>
                  </a:lnTo>
                  <a:lnTo>
                    <a:pt x="82222" y="1974"/>
                  </a:lnTo>
                  <a:lnTo>
                    <a:pt x="82431" y="1917"/>
                  </a:lnTo>
                  <a:lnTo>
                    <a:pt x="82658" y="1879"/>
                  </a:lnTo>
                  <a:lnTo>
                    <a:pt x="82905" y="1860"/>
                  </a:lnTo>
                  <a:lnTo>
                    <a:pt x="82924" y="1860"/>
                  </a:lnTo>
                  <a:lnTo>
                    <a:pt x="83171" y="1879"/>
                  </a:lnTo>
                  <a:lnTo>
                    <a:pt x="83398" y="1917"/>
                  </a:lnTo>
                  <a:lnTo>
                    <a:pt x="83588" y="1974"/>
                  </a:lnTo>
                  <a:lnTo>
                    <a:pt x="83759" y="2050"/>
                  </a:lnTo>
                  <a:lnTo>
                    <a:pt x="83930" y="2126"/>
                  </a:lnTo>
                  <a:lnTo>
                    <a:pt x="84063" y="2240"/>
                  </a:lnTo>
                  <a:lnTo>
                    <a:pt x="84328" y="2449"/>
                  </a:lnTo>
                  <a:lnTo>
                    <a:pt x="84594" y="2676"/>
                  </a:lnTo>
                  <a:lnTo>
                    <a:pt x="84746" y="2771"/>
                  </a:lnTo>
                  <a:lnTo>
                    <a:pt x="84898" y="2866"/>
                  </a:lnTo>
                  <a:lnTo>
                    <a:pt x="85068" y="2961"/>
                  </a:lnTo>
                  <a:lnTo>
                    <a:pt x="85239" y="3018"/>
                  </a:lnTo>
                  <a:lnTo>
                    <a:pt x="85448" y="3056"/>
                  </a:lnTo>
                  <a:lnTo>
                    <a:pt x="85695" y="3094"/>
                  </a:lnTo>
                  <a:lnTo>
                    <a:pt x="85789" y="3094"/>
                  </a:lnTo>
                  <a:lnTo>
                    <a:pt x="86036" y="3075"/>
                  </a:lnTo>
                  <a:lnTo>
                    <a:pt x="86264" y="3037"/>
                  </a:lnTo>
                  <a:lnTo>
                    <a:pt x="86473" y="2980"/>
                  </a:lnTo>
                  <a:lnTo>
                    <a:pt x="86643" y="2904"/>
                  </a:lnTo>
                  <a:lnTo>
                    <a:pt x="86814" y="2809"/>
                  </a:lnTo>
                  <a:lnTo>
                    <a:pt x="86947" y="2695"/>
                  </a:lnTo>
                  <a:lnTo>
                    <a:pt x="87232" y="2468"/>
                  </a:lnTo>
                  <a:lnTo>
                    <a:pt x="87497" y="2259"/>
                  </a:lnTo>
                  <a:lnTo>
                    <a:pt x="87649" y="2145"/>
                  </a:lnTo>
                  <a:lnTo>
                    <a:pt x="87820" y="2050"/>
                  </a:lnTo>
                  <a:lnTo>
                    <a:pt x="87991" y="1974"/>
                  </a:lnTo>
                  <a:lnTo>
                    <a:pt x="88199" y="1917"/>
                  </a:lnTo>
                  <a:lnTo>
                    <a:pt x="88408" y="1879"/>
                  </a:lnTo>
                  <a:lnTo>
                    <a:pt x="88674" y="1860"/>
                  </a:lnTo>
                  <a:lnTo>
                    <a:pt x="88901" y="1860"/>
                  </a:lnTo>
                  <a:lnTo>
                    <a:pt x="89091" y="1898"/>
                  </a:lnTo>
                  <a:lnTo>
                    <a:pt x="89262" y="1955"/>
                  </a:lnTo>
                  <a:lnTo>
                    <a:pt x="89433" y="2012"/>
                  </a:lnTo>
                  <a:lnTo>
                    <a:pt x="89585" y="2088"/>
                  </a:lnTo>
                  <a:lnTo>
                    <a:pt x="89717" y="2164"/>
                  </a:lnTo>
                  <a:lnTo>
                    <a:pt x="89964" y="2354"/>
                  </a:lnTo>
                  <a:lnTo>
                    <a:pt x="90211" y="2543"/>
                  </a:lnTo>
                  <a:lnTo>
                    <a:pt x="90457" y="2752"/>
                  </a:lnTo>
                  <a:lnTo>
                    <a:pt x="90590" y="2828"/>
                  </a:lnTo>
                  <a:lnTo>
                    <a:pt x="90742" y="2904"/>
                  </a:lnTo>
                  <a:lnTo>
                    <a:pt x="90913" y="2980"/>
                  </a:lnTo>
                  <a:lnTo>
                    <a:pt x="91084" y="3037"/>
                  </a:lnTo>
                  <a:lnTo>
                    <a:pt x="91084" y="1215"/>
                  </a:lnTo>
                  <a:lnTo>
                    <a:pt x="90875" y="1177"/>
                  </a:lnTo>
                  <a:lnTo>
                    <a:pt x="90685" y="1120"/>
                  </a:lnTo>
                  <a:lnTo>
                    <a:pt x="90514" y="1044"/>
                  </a:lnTo>
                  <a:lnTo>
                    <a:pt x="90363" y="968"/>
                  </a:lnTo>
                  <a:lnTo>
                    <a:pt x="90211" y="874"/>
                  </a:lnTo>
                  <a:lnTo>
                    <a:pt x="90078" y="760"/>
                  </a:lnTo>
                  <a:lnTo>
                    <a:pt x="89831" y="551"/>
                  </a:lnTo>
                  <a:lnTo>
                    <a:pt x="89566" y="342"/>
                  </a:lnTo>
                  <a:lnTo>
                    <a:pt x="89433" y="247"/>
                  </a:lnTo>
                  <a:lnTo>
                    <a:pt x="89262" y="172"/>
                  </a:lnTo>
                  <a:lnTo>
                    <a:pt x="89091" y="96"/>
                  </a:lnTo>
                  <a:lnTo>
                    <a:pt x="88901" y="58"/>
                  </a:lnTo>
                  <a:lnTo>
                    <a:pt x="88693" y="20"/>
                  </a:lnTo>
                  <a:lnTo>
                    <a:pt x="88465" y="1"/>
                  </a:lnTo>
                  <a:lnTo>
                    <a:pt x="88218" y="20"/>
                  </a:lnTo>
                  <a:lnTo>
                    <a:pt x="87991" y="58"/>
                  </a:lnTo>
                  <a:lnTo>
                    <a:pt x="87782" y="115"/>
                  </a:lnTo>
                  <a:lnTo>
                    <a:pt x="87611" y="190"/>
                  </a:lnTo>
                  <a:lnTo>
                    <a:pt x="87440" y="285"/>
                  </a:lnTo>
                  <a:lnTo>
                    <a:pt x="87307" y="399"/>
                  </a:lnTo>
                  <a:lnTo>
                    <a:pt x="87023" y="627"/>
                  </a:lnTo>
                  <a:lnTo>
                    <a:pt x="86738" y="855"/>
                  </a:lnTo>
                  <a:lnTo>
                    <a:pt x="86605" y="950"/>
                  </a:lnTo>
                  <a:lnTo>
                    <a:pt x="86435" y="1044"/>
                  </a:lnTo>
                  <a:lnTo>
                    <a:pt x="86264" y="1120"/>
                  </a:lnTo>
                  <a:lnTo>
                    <a:pt x="86055" y="1196"/>
                  </a:lnTo>
                  <a:lnTo>
                    <a:pt x="85827" y="1234"/>
                  </a:lnTo>
                  <a:lnTo>
                    <a:pt x="85334" y="1234"/>
                  </a:lnTo>
                  <a:lnTo>
                    <a:pt x="85106" y="1196"/>
                  </a:lnTo>
                  <a:lnTo>
                    <a:pt x="84898" y="1120"/>
                  </a:lnTo>
                  <a:lnTo>
                    <a:pt x="84727" y="1044"/>
                  </a:lnTo>
                  <a:lnTo>
                    <a:pt x="84556" y="950"/>
                  </a:lnTo>
                  <a:lnTo>
                    <a:pt x="84423" y="855"/>
                  </a:lnTo>
                  <a:lnTo>
                    <a:pt x="84139" y="627"/>
                  </a:lnTo>
                  <a:lnTo>
                    <a:pt x="83873" y="399"/>
                  </a:lnTo>
                  <a:lnTo>
                    <a:pt x="83721" y="285"/>
                  </a:lnTo>
                  <a:lnTo>
                    <a:pt x="83550" y="190"/>
                  </a:lnTo>
                  <a:lnTo>
                    <a:pt x="83379" y="115"/>
                  </a:lnTo>
                  <a:lnTo>
                    <a:pt x="83171" y="58"/>
                  </a:lnTo>
                  <a:lnTo>
                    <a:pt x="82962" y="20"/>
                  </a:lnTo>
                  <a:lnTo>
                    <a:pt x="82696" y="1"/>
                  </a:lnTo>
                  <a:lnTo>
                    <a:pt x="82450" y="20"/>
                  </a:lnTo>
                  <a:lnTo>
                    <a:pt x="82222" y="58"/>
                  </a:lnTo>
                  <a:lnTo>
                    <a:pt x="82013" y="115"/>
                  </a:lnTo>
                  <a:lnTo>
                    <a:pt x="81842" y="190"/>
                  </a:lnTo>
                  <a:lnTo>
                    <a:pt x="81691" y="285"/>
                  </a:lnTo>
                  <a:lnTo>
                    <a:pt x="81539" y="399"/>
                  </a:lnTo>
                  <a:lnTo>
                    <a:pt x="81254" y="627"/>
                  </a:lnTo>
                  <a:lnTo>
                    <a:pt x="80989" y="855"/>
                  </a:lnTo>
                  <a:lnTo>
                    <a:pt x="80837" y="950"/>
                  </a:lnTo>
                  <a:lnTo>
                    <a:pt x="80666" y="1044"/>
                  </a:lnTo>
                  <a:lnTo>
                    <a:pt x="80495" y="1120"/>
                  </a:lnTo>
                  <a:lnTo>
                    <a:pt x="80286" y="1196"/>
                  </a:lnTo>
                  <a:lnTo>
                    <a:pt x="80078" y="1234"/>
                  </a:lnTo>
                  <a:lnTo>
                    <a:pt x="79565" y="1234"/>
                  </a:lnTo>
                  <a:lnTo>
                    <a:pt x="79338" y="1196"/>
                  </a:lnTo>
                  <a:lnTo>
                    <a:pt x="79129" y="1120"/>
                  </a:lnTo>
                  <a:lnTo>
                    <a:pt x="78958" y="1044"/>
                  </a:lnTo>
                  <a:lnTo>
                    <a:pt x="78806" y="950"/>
                  </a:lnTo>
                  <a:lnTo>
                    <a:pt x="78655" y="855"/>
                  </a:lnTo>
                  <a:lnTo>
                    <a:pt x="78370" y="627"/>
                  </a:lnTo>
                  <a:lnTo>
                    <a:pt x="78104" y="399"/>
                  </a:lnTo>
                  <a:lnTo>
                    <a:pt x="77952" y="285"/>
                  </a:lnTo>
                  <a:lnTo>
                    <a:pt x="77782" y="190"/>
                  </a:lnTo>
                  <a:lnTo>
                    <a:pt x="77611" y="115"/>
                  </a:lnTo>
                  <a:lnTo>
                    <a:pt x="77421" y="58"/>
                  </a:lnTo>
                  <a:lnTo>
                    <a:pt x="77193" y="20"/>
                  </a:lnTo>
                  <a:lnTo>
                    <a:pt x="76928" y="1"/>
                  </a:lnTo>
                  <a:lnTo>
                    <a:pt x="76681" y="20"/>
                  </a:lnTo>
                  <a:lnTo>
                    <a:pt x="76453" y="58"/>
                  </a:lnTo>
                  <a:lnTo>
                    <a:pt x="76264" y="115"/>
                  </a:lnTo>
                  <a:lnTo>
                    <a:pt x="76074" y="190"/>
                  </a:lnTo>
                  <a:lnTo>
                    <a:pt x="75922" y="285"/>
                  </a:lnTo>
                  <a:lnTo>
                    <a:pt x="75770" y="399"/>
                  </a:lnTo>
                  <a:lnTo>
                    <a:pt x="75486" y="627"/>
                  </a:lnTo>
                  <a:lnTo>
                    <a:pt x="75220" y="855"/>
                  </a:lnTo>
                  <a:lnTo>
                    <a:pt x="75068" y="950"/>
                  </a:lnTo>
                  <a:lnTo>
                    <a:pt x="74916" y="1044"/>
                  </a:lnTo>
                  <a:lnTo>
                    <a:pt x="74727" y="1120"/>
                  </a:lnTo>
                  <a:lnTo>
                    <a:pt x="74537" y="1196"/>
                  </a:lnTo>
                  <a:lnTo>
                    <a:pt x="74309" y="1234"/>
                  </a:lnTo>
                  <a:lnTo>
                    <a:pt x="73797" y="1234"/>
                  </a:lnTo>
                  <a:lnTo>
                    <a:pt x="73569" y="1196"/>
                  </a:lnTo>
                  <a:lnTo>
                    <a:pt x="73379" y="1120"/>
                  </a:lnTo>
                  <a:lnTo>
                    <a:pt x="73189" y="1044"/>
                  </a:lnTo>
                  <a:lnTo>
                    <a:pt x="73038" y="950"/>
                  </a:lnTo>
                  <a:lnTo>
                    <a:pt x="72886" y="855"/>
                  </a:lnTo>
                  <a:lnTo>
                    <a:pt x="72601" y="627"/>
                  </a:lnTo>
                  <a:lnTo>
                    <a:pt x="72336" y="399"/>
                  </a:lnTo>
                  <a:lnTo>
                    <a:pt x="72184" y="285"/>
                  </a:lnTo>
                  <a:lnTo>
                    <a:pt x="72032" y="190"/>
                  </a:lnTo>
                  <a:lnTo>
                    <a:pt x="71842" y="115"/>
                  </a:lnTo>
                  <a:lnTo>
                    <a:pt x="71652" y="58"/>
                  </a:lnTo>
                  <a:lnTo>
                    <a:pt x="71425" y="20"/>
                  </a:lnTo>
                  <a:lnTo>
                    <a:pt x="71159" y="1"/>
                  </a:lnTo>
                  <a:lnTo>
                    <a:pt x="70912" y="20"/>
                  </a:lnTo>
                  <a:lnTo>
                    <a:pt x="70704" y="58"/>
                  </a:lnTo>
                  <a:lnTo>
                    <a:pt x="70495" y="115"/>
                  </a:lnTo>
                  <a:lnTo>
                    <a:pt x="70324" y="190"/>
                  </a:lnTo>
                  <a:lnTo>
                    <a:pt x="70172" y="285"/>
                  </a:lnTo>
                  <a:lnTo>
                    <a:pt x="70021" y="380"/>
                  </a:lnTo>
                  <a:lnTo>
                    <a:pt x="69755" y="608"/>
                  </a:lnTo>
                  <a:lnTo>
                    <a:pt x="69489" y="817"/>
                  </a:lnTo>
                  <a:lnTo>
                    <a:pt x="69337" y="931"/>
                  </a:lnTo>
                  <a:lnTo>
                    <a:pt x="69186" y="1025"/>
                  </a:lnTo>
                  <a:lnTo>
                    <a:pt x="69015" y="1101"/>
                  </a:lnTo>
                  <a:lnTo>
                    <a:pt x="68825" y="1177"/>
                  </a:lnTo>
                  <a:lnTo>
                    <a:pt x="68616" y="1215"/>
                  </a:lnTo>
                  <a:lnTo>
                    <a:pt x="68389" y="1234"/>
                  </a:lnTo>
                  <a:lnTo>
                    <a:pt x="68161" y="1215"/>
                  </a:lnTo>
                  <a:lnTo>
                    <a:pt x="67952" y="1158"/>
                  </a:lnTo>
                  <a:lnTo>
                    <a:pt x="67762" y="1101"/>
                  </a:lnTo>
                  <a:lnTo>
                    <a:pt x="67592" y="1025"/>
                  </a:lnTo>
                  <a:lnTo>
                    <a:pt x="67440" y="931"/>
                  </a:lnTo>
                  <a:lnTo>
                    <a:pt x="67307" y="817"/>
                  </a:lnTo>
                  <a:lnTo>
                    <a:pt x="67041" y="589"/>
                  </a:lnTo>
                  <a:lnTo>
                    <a:pt x="66757" y="380"/>
                  </a:lnTo>
                  <a:lnTo>
                    <a:pt x="66624" y="285"/>
                  </a:lnTo>
                  <a:lnTo>
                    <a:pt x="66453" y="190"/>
                  </a:lnTo>
                  <a:lnTo>
                    <a:pt x="66282" y="115"/>
                  </a:lnTo>
                  <a:lnTo>
                    <a:pt x="66093" y="58"/>
                  </a:lnTo>
                  <a:lnTo>
                    <a:pt x="65865" y="20"/>
                  </a:lnTo>
                  <a:lnTo>
                    <a:pt x="65618" y="1"/>
                  </a:lnTo>
                  <a:lnTo>
                    <a:pt x="65371" y="20"/>
                  </a:lnTo>
                  <a:lnTo>
                    <a:pt x="65144" y="58"/>
                  </a:lnTo>
                  <a:lnTo>
                    <a:pt x="64954" y="115"/>
                  </a:lnTo>
                  <a:lnTo>
                    <a:pt x="64764" y="190"/>
                  </a:lnTo>
                  <a:lnTo>
                    <a:pt x="64612" y="285"/>
                  </a:lnTo>
                  <a:lnTo>
                    <a:pt x="64461" y="399"/>
                  </a:lnTo>
                  <a:lnTo>
                    <a:pt x="64176" y="627"/>
                  </a:lnTo>
                  <a:lnTo>
                    <a:pt x="63910" y="855"/>
                  </a:lnTo>
                  <a:lnTo>
                    <a:pt x="63759" y="950"/>
                  </a:lnTo>
                  <a:lnTo>
                    <a:pt x="63588" y="1044"/>
                  </a:lnTo>
                  <a:lnTo>
                    <a:pt x="63417" y="1120"/>
                  </a:lnTo>
                  <a:lnTo>
                    <a:pt x="63227" y="1196"/>
                  </a:lnTo>
                  <a:lnTo>
                    <a:pt x="63000" y="1234"/>
                  </a:lnTo>
                  <a:lnTo>
                    <a:pt x="62487" y="1234"/>
                  </a:lnTo>
                  <a:lnTo>
                    <a:pt x="62259" y="1196"/>
                  </a:lnTo>
                  <a:lnTo>
                    <a:pt x="62070" y="1120"/>
                  </a:lnTo>
                  <a:lnTo>
                    <a:pt x="61880" y="1044"/>
                  </a:lnTo>
                  <a:lnTo>
                    <a:pt x="61728" y="950"/>
                  </a:lnTo>
                  <a:lnTo>
                    <a:pt x="61576" y="855"/>
                  </a:lnTo>
                  <a:lnTo>
                    <a:pt x="61292" y="627"/>
                  </a:lnTo>
                  <a:lnTo>
                    <a:pt x="61026" y="399"/>
                  </a:lnTo>
                  <a:lnTo>
                    <a:pt x="60874" y="285"/>
                  </a:lnTo>
                  <a:lnTo>
                    <a:pt x="60703" y="190"/>
                  </a:lnTo>
                  <a:lnTo>
                    <a:pt x="60533" y="115"/>
                  </a:lnTo>
                  <a:lnTo>
                    <a:pt x="60343" y="58"/>
                  </a:lnTo>
                  <a:lnTo>
                    <a:pt x="60115" y="20"/>
                  </a:lnTo>
                  <a:lnTo>
                    <a:pt x="59850" y="1"/>
                  </a:lnTo>
                  <a:lnTo>
                    <a:pt x="59603" y="20"/>
                  </a:lnTo>
                  <a:lnTo>
                    <a:pt x="59375" y="58"/>
                  </a:lnTo>
                  <a:lnTo>
                    <a:pt x="59185" y="115"/>
                  </a:lnTo>
                  <a:lnTo>
                    <a:pt x="58996" y="190"/>
                  </a:lnTo>
                  <a:lnTo>
                    <a:pt x="58844" y="285"/>
                  </a:lnTo>
                  <a:lnTo>
                    <a:pt x="58692" y="399"/>
                  </a:lnTo>
                  <a:lnTo>
                    <a:pt x="58407" y="627"/>
                  </a:lnTo>
                  <a:lnTo>
                    <a:pt x="58142" y="855"/>
                  </a:lnTo>
                  <a:lnTo>
                    <a:pt x="57990" y="950"/>
                  </a:lnTo>
                  <a:lnTo>
                    <a:pt x="57838" y="1044"/>
                  </a:lnTo>
                  <a:lnTo>
                    <a:pt x="57648" y="1120"/>
                  </a:lnTo>
                  <a:lnTo>
                    <a:pt x="57459" y="1196"/>
                  </a:lnTo>
                  <a:lnTo>
                    <a:pt x="57231" y="1234"/>
                  </a:lnTo>
                  <a:lnTo>
                    <a:pt x="56719" y="1234"/>
                  </a:lnTo>
                  <a:lnTo>
                    <a:pt x="56491" y="1196"/>
                  </a:lnTo>
                  <a:lnTo>
                    <a:pt x="56301" y="1120"/>
                  </a:lnTo>
                  <a:lnTo>
                    <a:pt x="56111" y="1044"/>
                  </a:lnTo>
                  <a:lnTo>
                    <a:pt x="55960" y="950"/>
                  </a:lnTo>
                  <a:lnTo>
                    <a:pt x="55808" y="855"/>
                  </a:lnTo>
                  <a:lnTo>
                    <a:pt x="55542" y="627"/>
                  </a:lnTo>
                  <a:lnTo>
                    <a:pt x="55257" y="399"/>
                  </a:lnTo>
                  <a:lnTo>
                    <a:pt x="55106" y="285"/>
                  </a:lnTo>
                  <a:lnTo>
                    <a:pt x="54954" y="190"/>
                  </a:lnTo>
                  <a:lnTo>
                    <a:pt x="54764" y="115"/>
                  </a:lnTo>
                  <a:lnTo>
                    <a:pt x="54574" y="58"/>
                  </a:lnTo>
                  <a:lnTo>
                    <a:pt x="54347" y="20"/>
                  </a:lnTo>
                  <a:lnTo>
                    <a:pt x="54100" y="1"/>
                  </a:lnTo>
                  <a:lnTo>
                    <a:pt x="53834" y="20"/>
                  </a:lnTo>
                  <a:lnTo>
                    <a:pt x="53607" y="58"/>
                  </a:lnTo>
                  <a:lnTo>
                    <a:pt x="53417" y="115"/>
                  </a:lnTo>
                  <a:lnTo>
                    <a:pt x="53227" y="190"/>
                  </a:lnTo>
                  <a:lnTo>
                    <a:pt x="53075" y="285"/>
                  </a:lnTo>
                  <a:lnTo>
                    <a:pt x="52923" y="399"/>
                  </a:lnTo>
                  <a:lnTo>
                    <a:pt x="52658" y="627"/>
                  </a:lnTo>
                  <a:lnTo>
                    <a:pt x="52373" y="855"/>
                  </a:lnTo>
                  <a:lnTo>
                    <a:pt x="52221" y="950"/>
                  </a:lnTo>
                  <a:lnTo>
                    <a:pt x="52069" y="1044"/>
                  </a:lnTo>
                  <a:lnTo>
                    <a:pt x="51880" y="1120"/>
                  </a:lnTo>
                  <a:lnTo>
                    <a:pt x="51690" y="1196"/>
                  </a:lnTo>
                  <a:lnTo>
                    <a:pt x="51462" y="1234"/>
                  </a:lnTo>
                  <a:lnTo>
                    <a:pt x="50950" y="1234"/>
                  </a:lnTo>
                  <a:lnTo>
                    <a:pt x="50722" y="1196"/>
                  </a:lnTo>
                  <a:lnTo>
                    <a:pt x="50532" y="1120"/>
                  </a:lnTo>
                  <a:lnTo>
                    <a:pt x="50362" y="1044"/>
                  </a:lnTo>
                  <a:lnTo>
                    <a:pt x="50191" y="950"/>
                  </a:lnTo>
                  <a:lnTo>
                    <a:pt x="50039" y="855"/>
                  </a:lnTo>
                  <a:lnTo>
                    <a:pt x="49773" y="627"/>
                  </a:lnTo>
                  <a:lnTo>
                    <a:pt x="49489" y="399"/>
                  </a:lnTo>
                  <a:lnTo>
                    <a:pt x="49337" y="285"/>
                  </a:lnTo>
                  <a:lnTo>
                    <a:pt x="49185" y="190"/>
                  </a:lnTo>
                  <a:lnTo>
                    <a:pt x="48995" y="115"/>
                  </a:lnTo>
                  <a:lnTo>
                    <a:pt x="48806" y="58"/>
                  </a:lnTo>
                  <a:lnTo>
                    <a:pt x="48578" y="20"/>
                  </a:lnTo>
                  <a:lnTo>
                    <a:pt x="48331" y="1"/>
                  </a:lnTo>
                  <a:lnTo>
                    <a:pt x="48085" y="20"/>
                  </a:lnTo>
                  <a:lnTo>
                    <a:pt x="47857" y="58"/>
                  </a:lnTo>
                  <a:lnTo>
                    <a:pt x="47667" y="115"/>
                  </a:lnTo>
                  <a:lnTo>
                    <a:pt x="47477" y="190"/>
                  </a:lnTo>
                  <a:lnTo>
                    <a:pt x="47326" y="285"/>
                  </a:lnTo>
                  <a:lnTo>
                    <a:pt x="47174" y="380"/>
                  </a:lnTo>
                  <a:lnTo>
                    <a:pt x="46908" y="608"/>
                  </a:lnTo>
                  <a:lnTo>
                    <a:pt x="46642" y="817"/>
                  </a:lnTo>
                  <a:lnTo>
                    <a:pt x="46491" y="931"/>
                  </a:lnTo>
                  <a:lnTo>
                    <a:pt x="46339" y="1025"/>
                  </a:lnTo>
                  <a:lnTo>
                    <a:pt x="46187" y="1101"/>
                  </a:lnTo>
                  <a:lnTo>
                    <a:pt x="45997" y="1177"/>
                  </a:lnTo>
                  <a:lnTo>
                    <a:pt x="45788" y="1215"/>
                  </a:lnTo>
                  <a:lnTo>
                    <a:pt x="45542" y="1234"/>
                  </a:lnTo>
                  <a:lnTo>
                    <a:pt x="45314" y="1215"/>
                  </a:lnTo>
                  <a:lnTo>
                    <a:pt x="45105" y="1158"/>
                  </a:lnTo>
                  <a:lnTo>
                    <a:pt x="44916" y="1101"/>
                  </a:lnTo>
                  <a:lnTo>
                    <a:pt x="44745" y="1025"/>
                  </a:lnTo>
                  <a:lnTo>
                    <a:pt x="44593" y="931"/>
                  </a:lnTo>
                  <a:lnTo>
                    <a:pt x="44460" y="817"/>
                  </a:lnTo>
                  <a:lnTo>
                    <a:pt x="44195" y="589"/>
                  </a:lnTo>
                  <a:lnTo>
                    <a:pt x="43929" y="380"/>
                  </a:lnTo>
                  <a:lnTo>
                    <a:pt x="43777" y="285"/>
                  </a:lnTo>
                  <a:lnTo>
                    <a:pt x="43625" y="190"/>
                  </a:lnTo>
                  <a:lnTo>
                    <a:pt x="43436" y="115"/>
                  </a:lnTo>
                  <a:lnTo>
                    <a:pt x="43246" y="58"/>
                  </a:lnTo>
                  <a:lnTo>
                    <a:pt x="43018" y="20"/>
                  </a:lnTo>
                  <a:lnTo>
                    <a:pt x="42771" y="1"/>
                  </a:lnTo>
                  <a:lnTo>
                    <a:pt x="42525" y="20"/>
                  </a:lnTo>
                  <a:lnTo>
                    <a:pt x="42297" y="58"/>
                  </a:lnTo>
                  <a:lnTo>
                    <a:pt x="42107" y="115"/>
                  </a:lnTo>
                  <a:lnTo>
                    <a:pt x="41917" y="190"/>
                  </a:lnTo>
                  <a:lnTo>
                    <a:pt x="41766" y="285"/>
                  </a:lnTo>
                  <a:lnTo>
                    <a:pt x="41614" y="399"/>
                  </a:lnTo>
                  <a:lnTo>
                    <a:pt x="41348" y="627"/>
                  </a:lnTo>
                  <a:lnTo>
                    <a:pt x="41064" y="855"/>
                  </a:lnTo>
                  <a:lnTo>
                    <a:pt x="40912" y="950"/>
                  </a:lnTo>
                  <a:lnTo>
                    <a:pt x="40760" y="1044"/>
                  </a:lnTo>
                  <a:lnTo>
                    <a:pt x="40570" y="1120"/>
                  </a:lnTo>
                  <a:lnTo>
                    <a:pt x="40380" y="1196"/>
                  </a:lnTo>
                  <a:lnTo>
                    <a:pt x="40153" y="1234"/>
                  </a:lnTo>
                  <a:lnTo>
                    <a:pt x="39640" y="1234"/>
                  </a:lnTo>
                  <a:lnTo>
                    <a:pt x="39413" y="1196"/>
                  </a:lnTo>
                  <a:lnTo>
                    <a:pt x="39223" y="1120"/>
                  </a:lnTo>
                  <a:lnTo>
                    <a:pt x="39033" y="1044"/>
                  </a:lnTo>
                  <a:lnTo>
                    <a:pt x="38881" y="950"/>
                  </a:lnTo>
                  <a:lnTo>
                    <a:pt x="38730" y="855"/>
                  </a:lnTo>
                  <a:lnTo>
                    <a:pt x="38464" y="627"/>
                  </a:lnTo>
                  <a:lnTo>
                    <a:pt x="38179" y="399"/>
                  </a:lnTo>
                  <a:lnTo>
                    <a:pt x="38027" y="285"/>
                  </a:lnTo>
                  <a:lnTo>
                    <a:pt x="37876" y="190"/>
                  </a:lnTo>
                  <a:lnTo>
                    <a:pt x="37686" y="115"/>
                  </a:lnTo>
                  <a:lnTo>
                    <a:pt x="37496" y="58"/>
                  </a:lnTo>
                  <a:lnTo>
                    <a:pt x="37268" y="20"/>
                  </a:lnTo>
                  <a:lnTo>
                    <a:pt x="37022" y="1"/>
                  </a:lnTo>
                  <a:lnTo>
                    <a:pt x="36756" y="20"/>
                  </a:lnTo>
                  <a:lnTo>
                    <a:pt x="36528" y="58"/>
                  </a:lnTo>
                  <a:lnTo>
                    <a:pt x="36339" y="115"/>
                  </a:lnTo>
                  <a:lnTo>
                    <a:pt x="36168" y="190"/>
                  </a:lnTo>
                  <a:lnTo>
                    <a:pt x="35997" y="285"/>
                  </a:lnTo>
                  <a:lnTo>
                    <a:pt x="35845" y="399"/>
                  </a:lnTo>
                  <a:lnTo>
                    <a:pt x="35580" y="627"/>
                  </a:lnTo>
                  <a:lnTo>
                    <a:pt x="35295" y="855"/>
                  </a:lnTo>
                  <a:lnTo>
                    <a:pt x="35143" y="950"/>
                  </a:lnTo>
                  <a:lnTo>
                    <a:pt x="34991" y="1044"/>
                  </a:lnTo>
                  <a:lnTo>
                    <a:pt x="34802" y="1120"/>
                  </a:lnTo>
                  <a:lnTo>
                    <a:pt x="34612" y="1196"/>
                  </a:lnTo>
                  <a:lnTo>
                    <a:pt x="34384" y="1234"/>
                  </a:lnTo>
                  <a:lnTo>
                    <a:pt x="33872" y="1234"/>
                  </a:lnTo>
                  <a:lnTo>
                    <a:pt x="33644" y="1196"/>
                  </a:lnTo>
                  <a:lnTo>
                    <a:pt x="33454" y="1120"/>
                  </a:lnTo>
                  <a:lnTo>
                    <a:pt x="33283" y="1044"/>
                  </a:lnTo>
                  <a:lnTo>
                    <a:pt x="33113" y="950"/>
                  </a:lnTo>
                  <a:lnTo>
                    <a:pt x="32961" y="855"/>
                  </a:lnTo>
                  <a:lnTo>
                    <a:pt x="32695" y="627"/>
                  </a:lnTo>
                  <a:lnTo>
                    <a:pt x="32411" y="399"/>
                  </a:lnTo>
                  <a:lnTo>
                    <a:pt x="32259" y="285"/>
                  </a:lnTo>
                  <a:lnTo>
                    <a:pt x="32107" y="190"/>
                  </a:lnTo>
                  <a:lnTo>
                    <a:pt x="31936" y="115"/>
                  </a:lnTo>
                  <a:lnTo>
                    <a:pt x="31727" y="58"/>
                  </a:lnTo>
                  <a:lnTo>
                    <a:pt x="31500" y="20"/>
                  </a:lnTo>
                  <a:lnTo>
                    <a:pt x="31253" y="1"/>
                  </a:lnTo>
                  <a:lnTo>
                    <a:pt x="30987" y="20"/>
                  </a:lnTo>
                  <a:lnTo>
                    <a:pt x="30779" y="58"/>
                  </a:lnTo>
                  <a:lnTo>
                    <a:pt x="30570" y="115"/>
                  </a:lnTo>
                  <a:lnTo>
                    <a:pt x="30399" y="190"/>
                  </a:lnTo>
                  <a:lnTo>
                    <a:pt x="30228" y="285"/>
                  </a:lnTo>
                  <a:lnTo>
                    <a:pt x="30077" y="399"/>
                  </a:lnTo>
                  <a:lnTo>
                    <a:pt x="29811" y="627"/>
                  </a:lnTo>
                  <a:lnTo>
                    <a:pt x="29526" y="855"/>
                  </a:lnTo>
                  <a:lnTo>
                    <a:pt x="29374" y="950"/>
                  </a:lnTo>
                  <a:lnTo>
                    <a:pt x="29223" y="1044"/>
                  </a:lnTo>
                  <a:lnTo>
                    <a:pt x="29052" y="1120"/>
                  </a:lnTo>
                  <a:lnTo>
                    <a:pt x="28843" y="1196"/>
                  </a:lnTo>
                  <a:lnTo>
                    <a:pt x="28615" y="1234"/>
                  </a:lnTo>
                  <a:lnTo>
                    <a:pt x="28122" y="1234"/>
                  </a:lnTo>
                  <a:lnTo>
                    <a:pt x="27894" y="1196"/>
                  </a:lnTo>
                  <a:lnTo>
                    <a:pt x="27686" y="1120"/>
                  </a:lnTo>
                  <a:lnTo>
                    <a:pt x="27515" y="1044"/>
                  </a:lnTo>
                  <a:lnTo>
                    <a:pt x="27344" y="950"/>
                  </a:lnTo>
                  <a:lnTo>
                    <a:pt x="27192" y="855"/>
                  </a:lnTo>
                  <a:lnTo>
                    <a:pt x="26927" y="627"/>
                  </a:lnTo>
                  <a:lnTo>
                    <a:pt x="26642" y="399"/>
                  </a:lnTo>
                  <a:lnTo>
                    <a:pt x="26509" y="285"/>
                  </a:lnTo>
                  <a:lnTo>
                    <a:pt x="26338" y="190"/>
                  </a:lnTo>
                  <a:lnTo>
                    <a:pt x="26168" y="115"/>
                  </a:lnTo>
                  <a:lnTo>
                    <a:pt x="25959" y="58"/>
                  </a:lnTo>
                  <a:lnTo>
                    <a:pt x="25731" y="20"/>
                  </a:lnTo>
                  <a:lnTo>
                    <a:pt x="25484" y="1"/>
                  </a:lnTo>
                  <a:lnTo>
                    <a:pt x="25238" y="20"/>
                  </a:lnTo>
                  <a:lnTo>
                    <a:pt x="25010" y="58"/>
                  </a:lnTo>
                  <a:lnTo>
                    <a:pt x="24820" y="115"/>
                  </a:lnTo>
                  <a:lnTo>
                    <a:pt x="24650" y="190"/>
                  </a:lnTo>
                  <a:lnTo>
                    <a:pt x="24479" y="285"/>
                  </a:lnTo>
                  <a:lnTo>
                    <a:pt x="24346" y="380"/>
                  </a:lnTo>
                  <a:lnTo>
                    <a:pt x="24061" y="608"/>
                  </a:lnTo>
                  <a:lnTo>
                    <a:pt x="23796" y="817"/>
                  </a:lnTo>
                  <a:lnTo>
                    <a:pt x="23663" y="931"/>
                  </a:lnTo>
                  <a:lnTo>
                    <a:pt x="23511" y="1025"/>
                  </a:lnTo>
                  <a:lnTo>
                    <a:pt x="23340" y="1101"/>
                  </a:lnTo>
                  <a:lnTo>
                    <a:pt x="23150" y="1177"/>
                  </a:lnTo>
                  <a:lnTo>
                    <a:pt x="22942" y="1215"/>
                  </a:lnTo>
                  <a:lnTo>
                    <a:pt x="22695" y="1234"/>
                  </a:lnTo>
                  <a:lnTo>
                    <a:pt x="22467" y="1215"/>
                  </a:lnTo>
                  <a:lnTo>
                    <a:pt x="22259" y="1158"/>
                  </a:lnTo>
                  <a:lnTo>
                    <a:pt x="22069" y="1101"/>
                  </a:lnTo>
                  <a:lnTo>
                    <a:pt x="21917" y="1025"/>
                  </a:lnTo>
                  <a:lnTo>
                    <a:pt x="21765" y="931"/>
                  </a:lnTo>
                  <a:lnTo>
                    <a:pt x="21613" y="817"/>
                  </a:lnTo>
                  <a:lnTo>
                    <a:pt x="21348" y="589"/>
                  </a:lnTo>
                  <a:lnTo>
                    <a:pt x="21082" y="380"/>
                  </a:lnTo>
                  <a:lnTo>
                    <a:pt x="20930" y="285"/>
                  </a:lnTo>
                  <a:lnTo>
                    <a:pt x="20778" y="190"/>
                  </a:lnTo>
                  <a:lnTo>
                    <a:pt x="20608" y="115"/>
                  </a:lnTo>
                  <a:lnTo>
                    <a:pt x="20399" y="58"/>
                  </a:lnTo>
                  <a:lnTo>
                    <a:pt x="20190" y="20"/>
                  </a:lnTo>
                  <a:lnTo>
                    <a:pt x="19944" y="1"/>
                  </a:lnTo>
                  <a:lnTo>
                    <a:pt x="19678" y="20"/>
                  </a:lnTo>
                  <a:lnTo>
                    <a:pt x="19450" y="58"/>
                  </a:lnTo>
                  <a:lnTo>
                    <a:pt x="19260" y="115"/>
                  </a:lnTo>
                  <a:lnTo>
                    <a:pt x="19090" y="190"/>
                  </a:lnTo>
                  <a:lnTo>
                    <a:pt x="18919" y="285"/>
                  </a:lnTo>
                  <a:lnTo>
                    <a:pt x="18767" y="399"/>
                  </a:lnTo>
                  <a:lnTo>
                    <a:pt x="18501" y="627"/>
                  </a:lnTo>
                  <a:lnTo>
                    <a:pt x="18217" y="855"/>
                  </a:lnTo>
                  <a:lnTo>
                    <a:pt x="18065" y="950"/>
                  </a:lnTo>
                  <a:lnTo>
                    <a:pt x="17913" y="1044"/>
                  </a:lnTo>
                  <a:lnTo>
                    <a:pt x="17742" y="1120"/>
                  </a:lnTo>
                  <a:lnTo>
                    <a:pt x="17534" y="1196"/>
                  </a:lnTo>
                  <a:lnTo>
                    <a:pt x="17306" y="1234"/>
                  </a:lnTo>
                  <a:lnTo>
                    <a:pt x="16794" y="1234"/>
                  </a:lnTo>
                  <a:lnTo>
                    <a:pt x="16585" y="1196"/>
                  </a:lnTo>
                  <a:lnTo>
                    <a:pt x="16376" y="1120"/>
                  </a:lnTo>
                  <a:lnTo>
                    <a:pt x="16205" y="1044"/>
                  </a:lnTo>
                  <a:lnTo>
                    <a:pt x="16035" y="950"/>
                  </a:lnTo>
                  <a:lnTo>
                    <a:pt x="15883" y="855"/>
                  </a:lnTo>
                  <a:lnTo>
                    <a:pt x="15617" y="627"/>
                  </a:lnTo>
                  <a:lnTo>
                    <a:pt x="15332" y="399"/>
                  </a:lnTo>
                  <a:lnTo>
                    <a:pt x="15181" y="285"/>
                  </a:lnTo>
                  <a:lnTo>
                    <a:pt x="15029" y="190"/>
                  </a:lnTo>
                  <a:lnTo>
                    <a:pt x="14858" y="115"/>
                  </a:lnTo>
                  <a:lnTo>
                    <a:pt x="14649" y="58"/>
                  </a:lnTo>
                  <a:lnTo>
                    <a:pt x="14422" y="20"/>
                  </a:lnTo>
                  <a:lnTo>
                    <a:pt x="14175" y="1"/>
                  </a:lnTo>
                  <a:lnTo>
                    <a:pt x="13909" y="20"/>
                  </a:lnTo>
                  <a:lnTo>
                    <a:pt x="13700" y="58"/>
                  </a:lnTo>
                  <a:lnTo>
                    <a:pt x="13492" y="115"/>
                  </a:lnTo>
                  <a:lnTo>
                    <a:pt x="13321" y="190"/>
                  </a:lnTo>
                  <a:lnTo>
                    <a:pt x="13150" y="285"/>
                  </a:lnTo>
                  <a:lnTo>
                    <a:pt x="12998" y="399"/>
                  </a:lnTo>
                  <a:lnTo>
                    <a:pt x="12733" y="627"/>
                  </a:lnTo>
                  <a:lnTo>
                    <a:pt x="12448" y="855"/>
                  </a:lnTo>
                  <a:lnTo>
                    <a:pt x="12315" y="950"/>
                  </a:lnTo>
                  <a:lnTo>
                    <a:pt x="12144" y="1044"/>
                  </a:lnTo>
                  <a:lnTo>
                    <a:pt x="11974" y="1120"/>
                  </a:lnTo>
                  <a:lnTo>
                    <a:pt x="11765" y="1196"/>
                  </a:lnTo>
                  <a:lnTo>
                    <a:pt x="11537" y="1234"/>
                  </a:lnTo>
                  <a:lnTo>
                    <a:pt x="11044" y="1234"/>
                  </a:lnTo>
                  <a:lnTo>
                    <a:pt x="10816" y="1196"/>
                  </a:lnTo>
                  <a:lnTo>
                    <a:pt x="10607" y="1120"/>
                  </a:lnTo>
                  <a:lnTo>
                    <a:pt x="10437" y="1044"/>
                  </a:lnTo>
                  <a:lnTo>
                    <a:pt x="10266" y="950"/>
                  </a:lnTo>
                  <a:lnTo>
                    <a:pt x="10133" y="855"/>
                  </a:lnTo>
                  <a:lnTo>
                    <a:pt x="9848" y="627"/>
                  </a:lnTo>
                  <a:lnTo>
                    <a:pt x="9564" y="399"/>
                  </a:lnTo>
                  <a:lnTo>
                    <a:pt x="9431" y="285"/>
                  </a:lnTo>
                  <a:lnTo>
                    <a:pt x="9260" y="190"/>
                  </a:lnTo>
                  <a:lnTo>
                    <a:pt x="9089" y="115"/>
                  </a:lnTo>
                  <a:lnTo>
                    <a:pt x="8881" y="58"/>
                  </a:lnTo>
                  <a:lnTo>
                    <a:pt x="8653" y="20"/>
                  </a:lnTo>
                  <a:lnTo>
                    <a:pt x="8406" y="1"/>
                  </a:lnTo>
                  <a:lnTo>
                    <a:pt x="8160" y="20"/>
                  </a:lnTo>
                  <a:lnTo>
                    <a:pt x="7932" y="58"/>
                  </a:lnTo>
                  <a:lnTo>
                    <a:pt x="7723" y="115"/>
                  </a:lnTo>
                  <a:lnTo>
                    <a:pt x="7552" y="190"/>
                  </a:lnTo>
                  <a:lnTo>
                    <a:pt x="7382" y="285"/>
                  </a:lnTo>
                  <a:lnTo>
                    <a:pt x="7249" y="399"/>
                  </a:lnTo>
                  <a:lnTo>
                    <a:pt x="6964" y="627"/>
                  </a:lnTo>
                  <a:lnTo>
                    <a:pt x="6698" y="855"/>
                  </a:lnTo>
                  <a:lnTo>
                    <a:pt x="6547" y="950"/>
                  </a:lnTo>
                  <a:lnTo>
                    <a:pt x="6376" y="1044"/>
                  </a:lnTo>
                  <a:lnTo>
                    <a:pt x="6205" y="1120"/>
                  </a:lnTo>
                  <a:lnTo>
                    <a:pt x="5996" y="1196"/>
                  </a:lnTo>
                  <a:lnTo>
                    <a:pt x="5788" y="1234"/>
                  </a:lnTo>
                  <a:lnTo>
                    <a:pt x="5275" y="1234"/>
                  </a:lnTo>
                  <a:lnTo>
                    <a:pt x="5048" y="1196"/>
                  </a:lnTo>
                  <a:lnTo>
                    <a:pt x="4839" y="1120"/>
                  </a:lnTo>
                  <a:lnTo>
                    <a:pt x="4668" y="1044"/>
                  </a:lnTo>
                  <a:lnTo>
                    <a:pt x="4516" y="950"/>
                  </a:lnTo>
                  <a:lnTo>
                    <a:pt x="4364" y="855"/>
                  </a:lnTo>
                  <a:lnTo>
                    <a:pt x="4080" y="627"/>
                  </a:lnTo>
                  <a:lnTo>
                    <a:pt x="3814" y="399"/>
                  </a:lnTo>
                  <a:lnTo>
                    <a:pt x="3662" y="285"/>
                  </a:lnTo>
                  <a:lnTo>
                    <a:pt x="3492" y="190"/>
                  </a:lnTo>
                  <a:lnTo>
                    <a:pt x="3321" y="115"/>
                  </a:lnTo>
                  <a:lnTo>
                    <a:pt x="3112" y="58"/>
                  </a:lnTo>
                  <a:lnTo>
                    <a:pt x="2903" y="20"/>
                  </a:lnTo>
                  <a:lnTo>
                    <a:pt x="2638" y="1"/>
                  </a:lnTo>
                  <a:close/>
                </a:path>
              </a:pathLst>
            </a:custGeom>
            <a:solidFill>
              <a:srgbClr val="3FC7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11"/>
            <p:cNvSpPr/>
            <p:nvPr/>
          </p:nvSpPr>
          <p:spPr>
            <a:xfrm>
              <a:off x="15150" y="4362350"/>
              <a:ext cx="9144150" cy="310614"/>
            </a:xfrm>
            <a:custGeom>
              <a:avLst/>
              <a:gdLst/>
              <a:ahLst/>
              <a:cxnLst/>
              <a:rect l="l" t="t" r="r" b="b"/>
              <a:pathLst>
                <a:path w="91084" h="3094" fill="none" extrusionOk="0">
                  <a:moveTo>
                    <a:pt x="85581" y="1234"/>
                  </a:moveTo>
                  <a:lnTo>
                    <a:pt x="85581" y="1234"/>
                  </a:lnTo>
                  <a:lnTo>
                    <a:pt x="85334" y="1234"/>
                  </a:lnTo>
                  <a:lnTo>
                    <a:pt x="85106" y="1196"/>
                  </a:lnTo>
                  <a:lnTo>
                    <a:pt x="84898" y="1120"/>
                  </a:lnTo>
                  <a:lnTo>
                    <a:pt x="84727" y="1044"/>
                  </a:lnTo>
                  <a:lnTo>
                    <a:pt x="84556" y="950"/>
                  </a:lnTo>
                  <a:lnTo>
                    <a:pt x="84423" y="855"/>
                  </a:lnTo>
                  <a:lnTo>
                    <a:pt x="84139" y="627"/>
                  </a:lnTo>
                  <a:lnTo>
                    <a:pt x="83873" y="399"/>
                  </a:lnTo>
                  <a:lnTo>
                    <a:pt x="83721" y="285"/>
                  </a:lnTo>
                  <a:lnTo>
                    <a:pt x="83550" y="190"/>
                  </a:lnTo>
                  <a:lnTo>
                    <a:pt x="83379" y="115"/>
                  </a:lnTo>
                  <a:lnTo>
                    <a:pt x="83171" y="58"/>
                  </a:lnTo>
                  <a:lnTo>
                    <a:pt x="82962" y="20"/>
                  </a:lnTo>
                  <a:lnTo>
                    <a:pt x="82696" y="1"/>
                  </a:lnTo>
                  <a:lnTo>
                    <a:pt x="82696" y="1"/>
                  </a:lnTo>
                  <a:lnTo>
                    <a:pt x="82450" y="20"/>
                  </a:lnTo>
                  <a:lnTo>
                    <a:pt x="82222" y="58"/>
                  </a:lnTo>
                  <a:lnTo>
                    <a:pt x="82013" y="115"/>
                  </a:lnTo>
                  <a:lnTo>
                    <a:pt x="81842" y="190"/>
                  </a:lnTo>
                  <a:lnTo>
                    <a:pt x="81691" y="285"/>
                  </a:lnTo>
                  <a:lnTo>
                    <a:pt x="81539" y="399"/>
                  </a:lnTo>
                  <a:lnTo>
                    <a:pt x="81254" y="627"/>
                  </a:lnTo>
                  <a:lnTo>
                    <a:pt x="80989" y="855"/>
                  </a:lnTo>
                  <a:lnTo>
                    <a:pt x="80837" y="950"/>
                  </a:lnTo>
                  <a:lnTo>
                    <a:pt x="80666" y="1044"/>
                  </a:lnTo>
                  <a:lnTo>
                    <a:pt x="80495" y="1120"/>
                  </a:lnTo>
                  <a:lnTo>
                    <a:pt x="80286" y="1196"/>
                  </a:lnTo>
                  <a:lnTo>
                    <a:pt x="80078" y="1234"/>
                  </a:lnTo>
                  <a:lnTo>
                    <a:pt x="79812" y="1234"/>
                  </a:lnTo>
                  <a:lnTo>
                    <a:pt x="79812" y="1234"/>
                  </a:lnTo>
                  <a:lnTo>
                    <a:pt x="79565" y="1234"/>
                  </a:lnTo>
                  <a:lnTo>
                    <a:pt x="79338" y="1196"/>
                  </a:lnTo>
                  <a:lnTo>
                    <a:pt x="79129" y="1120"/>
                  </a:lnTo>
                  <a:lnTo>
                    <a:pt x="78958" y="1044"/>
                  </a:lnTo>
                  <a:lnTo>
                    <a:pt x="78806" y="950"/>
                  </a:lnTo>
                  <a:lnTo>
                    <a:pt x="78655" y="855"/>
                  </a:lnTo>
                  <a:lnTo>
                    <a:pt x="78370" y="627"/>
                  </a:lnTo>
                  <a:lnTo>
                    <a:pt x="78104" y="399"/>
                  </a:lnTo>
                  <a:lnTo>
                    <a:pt x="77952" y="285"/>
                  </a:lnTo>
                  <a:lnTo>
                    <a:pt x="77782" y="190"/>
                  </a:lnTo>
                  <a:lnTo>
                    <a:pt x="77611" y="115"/>
                  </a:lnTo>
                  <a:lnTo>
                    <a:pt x="77421" y="58"/>
                  </a:lnTo>
                  <a:lnTo>
                    <a:pt x="77193" y="20"/>
                  </a:lnTo>
                  <a:lnTo>
                    <a:pt x="76928" y="1"/>
                  </a:lnTo>
                  <a:lnTo>
                    <a:pt x="76928" y="1"/>
                  </a:lnTo>
                  <a:lnTo>
                    <a:pt x="76681" y="20"/>
                  </a:lnTo>
                  <a:lnTo>
                    <a:pt x="76453" y="58"/>
                  </a:lnTo>
                  <a:lnTo>
                    <a:pt x="76264" y="115"/>
                  </a:lnTo>
                  <a:lnTo>
                    <a:pt x="76074" y="190"/>
                  </a:lnTo>
                  <a:lnTo>
                    <a:pt x="75922" y="285"/>
                  </a:lnTo>
                  <a:lnTo>
                    <a:pt x="75770" y="399"/>
                  </a:lnTo>
                  <a:lnTo>
                    <a:pt x="75486" y="627"/>
                  </a:lnTo>
                  <a:lnTo>
                    <a:pt x="75220" y="855"/>
                  </a:lnTo>
                  <a:lnTo>
                    <a:pt x="75068" y="950"/>
                  </a:lnTo>
                  <a:lnTo>
                    <a:pt x="74916" y="1044"/>
                  </a:lnTo>
                  <a:lnTo>
                    <a:pt x="74727" y="1120"/>
                  </a:lnTo>
                  <a:lnTo>
                    <a:pt x="74537" y="1196"/>
                  </a:lnTo>
                  <a:lnTo>
                    <a:pt x="74309" y="1234"/>
                  </a:lnTo>
                  <a:lnTo>
                    <a:pt x="74043" y="1234"/>
                  </a:lnTo>
                  <a:lnTo>
                    <a:pt x="74043" y="1234"/>
                  </a:lnTo>
                  <a:lnTo>
                    <a:pt x="73797" y="1234"/>
                  </a:lnTo>
                  <a:lnTo>
                    <a:pt x="73569" y="1196"/>
                  </a:lnTo>
                  <a:lnTo>
                    <a:pt x="73379" y="1120"/>
                  </a:lnTo>
                  <a:lnTo>
                    <a:pt x="73189" y="1044"/>
                  </a:lnTo>
                  <a:lnTo>
                    <a:pt x="73038" y="950"/>
                  </a:lnTo>
                  <a:lnTo>
                    <a:pt x="72886" y="855"/>
                  </a:lnTo>
                  <a:lnTo>
                    <a:pt x="72601" y="627"/>
                  </a:lnTo>
                  <a:lnTo>
                    <a:pt x="72336" y="399"/>
                  </a:lnTo>
                  <a:lnTo>
                    <a:pt x="72184" y="285"/>
                  </a:lnTo>
                  <a:lnTo>
                    <a:pt x="72032" y="190"/>
                  </a:lnTo>
                  <a:lnTo>
                    <a:pt x="71842" y="115"/>
                  </a:lnTo>
                  <a:lnTo>
                    <a:pt x="71652" y="58"/>
                  </a:lnTo>
                  <a:lnTo>
                    <a:pt x="71425" y="20"/>
                  </a:lnTo>
                  <a:lnTo>
                    <a:pt x="71159" y="1"/>
                  </a:lnTo>
                  <a:lnTo>
                    <a:pt x="71159" y="1"/>
                  </a:lnTo>
                  <a:lnTo>
                    <a:pt x="70912" y="20"/>
                  </a:lnTo>
                  <a:lnTo>
                    <a:pt x="70704" y="58"/>
                  </a:lnTo>
                  <a:lnTo>
                    <a:pt x="70495" y="115"/>
                  </a:lnTo>
                  <a:lnTo>
                    <a:pt x="70324" y="190"/>
                  </a:lnTo>
                  <a:lnTo>
                    <a:pt x="70172" y="285"/>
                  </a:lnTo>
                  <a:lnTo>
                    <a:pt x="70021" y="380"/>
                  </a:lnTo>
                  <a:lnTo>
                    <a:pt x="69755" y="608"/>
                  </a:lnTo>
                  <a:lnTo>
                    <a:pt x="69489" y="817"/>
                  </a:lnTo>
                  <a:lnTo>
                    <a:pt x="69337" y="931"/>
                  </a:lnTo>
                  <a:lnTo>
                    <a:pt x="69186" y="1025"/>
                  </a:lnTo>
                  <a:lnTo>
                    <a:pt x="69015" y="1101"/>
                  </a:lnTo>
                  <a:lnTo>
                    <a:pt x="68825" y="1177"/>
                  </a:lnTo>
                  <a:lnTo>
                    <a:pt x="68616" y="1215"/>
                  </a:lnTo>
                  <a:lnTo>
                    <a:pt x="68389" y="1234"/>
                  </a:lnTo>
                  <a:lnTo>
                    <a:pt x="68389" y="1234"/>
                  </a:lnTo>
                  <a:lnTo>
                    <a:pt x="68389" y="1234"/>
                  </a:lnTo>
                  <a:lnTo>
                    <a:pt x="68161" y="1215"/>
                  </a:lnTo>
                  <a:lnTo>
                    <a:pt x="67952" y="1158"/>
                  </a:lnTo>
                  <a:lnTo>
                    <a:pt x="67762" y="1101"/>
                  </a:lnTo>
                  <a:lnTo>
                    <a:pt x="67592" y="1025"/>
                  </a:lnTo>
                  <a:lnTo>
                    <a:pt x="67440" y="931"/>
                  </a:lnTo>
                  <a:lnTo>
                    <a:pt x="67307" y="817"/>
                  </a:lnTo>
                  <a:lnTo>
                    <a:pt x="67041" y="589"/>
                  </a:lnTo>
                  <a:lnTo>
                    <a:pt x="66757" y="380"/>
                  </a:lnTo>
                  <a:lnTo>
                    <a:pt x="66624" y="285"/>
                  </a:lnTo>
                  <a:lnTo>
                    <a:pt x="66453" y="190"/>
                  </a:lnTo>
                  <a:lnTo>
                    <a:pt x="66282" y="115"/>
                  </a:lnTo>
                  <a:lnTo>
                    <a:pt x="66093" y="58"/>
                  </a:lnTo>
                  <a:lnTo>
                    <a:pt x="65865" y="20"/>
                  </a:lnTo>
                  <a:lnTo>
                    <a:pt x="65618" y="1"/>
                  </a:lnTo>
                  <a:lnTo>
                    <a:pt x="65618" y="1"/>
                  </a:lnTo>
                  <a:lnTo>
                    <a:pt x="65371" y="20"/>
                  </a:lnTo>
                  <a:lnTo>
                    <a:pt x="65144" y="58"/>
                  </a:lnTo>
                  <a:lnTo>
                    <a:pt x="64954" y="115"/>
                  </a:lnTo>
                  <a:lnTo>
                    <a:pt x="64764" y="190"/>
                  </a:lnTo>
                  <a:lnTo>
                    <a:pt x="64612" y="285"/>
                  </a:lnTo>
                  <a:lnTo>
                    <a:pt x="64461" y="399"/>
                  </a:lnTo>
                  <a:lnTo>
                    <a:pt x="64176" y="627"/>
                  </a:lnTo>
                  <a:lnTo>
                    <a:pt x="63910" y="855"/>
                  </a:lnTo>
                  <a:lnTo>
                    <a:pt x="63759" y="950"/>
                  </a:lnTo>
                  <a:lnTo>
                    <a:pt x="63588" y="1044"/>
                  </a:lnTo>
                  <a:lnTo>
                    <a:pt x="63417" y="1120"/>
                  </a:lnTo>
                  <a:lnTo>
                    <a:pt x="63227" y="1196"/>
                  </a:lnTo>
                  <a:lnTo>
                    <a:pt x="63000" y="1234"/>
                  </a:lnTo>
                  <a:lnTo>
                    <a:pt x="62734" y="1234"/>
                  </a:lnTo>
                  <a:lnTo>
                    <a:pt x="62734" y="1234"/>
                  </a:lnTo>
                  <a:lnTo>
                    <a:pt x="62487" y="1234"/>
                  </a:lnTo>
                  <a:lnTo>
                    <a:pt x="62259" y="1196"/>
                  </a:lnTo>
                  <a:lnTo>
                    <a:pt x="62070" y="1120"/>
                  </a:lnTo>
                  <a:lnTo>
                    <a:pt x="61880" y="1044"/>
                  </a:lnTo>
                  <a:lnTo>
                    <a:pt x="61728" y="950"/>
                  </a:lnTo>
                  <a:lnTo>
                    <a:pt x="61576" y="855"/>
                  </a:lnTo>
                  <a:lnTo>
                    <a:pt x="61292" y="627"/>
                  </a:lnTo>
                  <a:lnTo>
                    <a:pt x="61026" y="399"/>
                  </a:lnTo>
                  <a:lnTo>
                    <a:pt x="60874" y="285"/>
                  </a:lnTo>
                  <a:lnTo>
                    <a:pt x="60703" y="190"/>
                  </a:lnTo>
                  <a:lnTo>
                    <a:pt x="60533" y="115"/>
                  </a:lnTo>
                  <a:lnTo>
                    <a:pt x="60343" y="58"/>
                  </a:lnTo>
                  <a:lnTo>
                    <a:pt x="60115" y="20"/>
                  </a:lnTo>
                  <a:lnTo>
                    <a:pt x="59850" y="1"/>
                  </a:lnTo>
                  <a:lnTo>
                    <a:pt x="59850" y="1"/>
                  </a:lnTo>
                  <a:lnTo>
                    <a:pt x="59603" y="20"/>
                  </a:lnTo>
                  <a:lnTo>
                    <a:pt x="59375" y="58"/>
                  </a:lnTo>
                  <a:lnTo>
                    <a:pt x="59185" y="115"/>
                  </a:lnTo>
                  <a:lnTo>
                    <a:pt x="58996" y="190"/>
                  </a:lnTo>
                  <a:lnTo>
                    <a:pt x="58844" y="285"/>
                  </a:lnTo>
                  <a:lnTo>
                    <a:pt x="58692" y="399"/>
                  </a:lnTo>
                  <a:lnTo>
                    <a:pt x="58407" y="627"/>
                  </a:lnTo>
                  <a:lnTo>
                    <a:pt x="58142" y="855"/>
                  </a:lnTo>
                  <a:lnTo>
                    <a:pt x="57990" y="950"/>
                  </a:lnTo>
                  <a:lnTo>
                    <a:pt x="57838" y="1044"/>
                  </a:lnTo>
                  <a:lnTo>
                    <a:pt x="57648" y="1120"/>
                  </a:lnTo>
                  <a:lnTo>
                    <a:pt x="57459" y="1196"/>
                  </a:lnTo>
                  <a:lnTo>
                    <a:pt x="57231" y="1234"/>
                  </a:lnTo>
                  <a:lnTo>
                    <a:pt x="56965" y="1234"/>
                  </a:lnTo>
                  <a:lnTo>
                    <a:pt x="56965" y="1234"/>
                  </a:lnTo>
                  <a:lnTo>
                    <a:pt x="56719" y="1234"/>
                  </a:lnTo>
                  <a:lnTo>
                    <a:pt x="56491" y="1196"/>
                  </a:lnTo>
                  <a:lnTo>
                    <a:pt x="56301" y="1120"/>
                  </a:lnTo>
                  <a:lnTo>
                    <a:pt x="56111" y="1044"/>
                  </a:lnTo>
                  <a:lnTo>
                    <a:pt x="55960" y="950"/>
                  </a:lnTo>
                  <a:lnTo>
                    <a:pt x="55808" y="855"/>
                  </a:lnTo>
                  <a:lnTo>
                    <a:pt x="55542" y="627"/>
                  </a:lnTo>
                  <a:lnTo>
                    <a:pt x="55257" y="399"/>
                  </a:lnTo>
                  <a:lnTo>
                    <a:pt x="55106" y="285"/>
                  </a:lnTo>
                  <a:lnTo>
                    <a:pt x="54954" y="190"/>
                  </a:lnTo>
                  <a:lnTo>
                    <a:pt x="54764" y="115"/>
                  </a:lnTo>
                  <a:lnTo>
                    <a:pt x="54574" y="58"/>
                  </a:lnTo>
                  <a:lnTo>
                    <a:pt x="54347" y="20"/>
                  </a:lnTo>
                  <a:lnTo>
                    <a:pt x="54100" y="1"/>
                  </a:lnTo>
                  <a:lnTo>
                    <a:pt x="54100" y="1"/>
                  </a:lnTo>
                  <a:lnTo>
                    <a:pt x="53834" y="20"/>
                  </a:lnTo>
                  <a:lnTo>
                    <a:pt x="53607" y="58"/>
                  </a:lnTo>
                  <a:lnTo>
                    <a:pt x="53417" y="115"/>
                  </a:lnTo>
                  <a:lnTo>
                    <a:pt x="53227" y="190"/>
                  </a:lnTo>
                  <a:lnTo>
                    <a:pt x="53075" y="285"/>
                  </a:lnTo>
                  <a:lnTo>
                    <a:pt x="52923" y="399"/>
                  </a:lnTo>
                  <a:lnTo>
                    <a:pt x="52658" y="627"/>
                  </a:lnTo>
                  <a:lnTo>
                    <a:pt x="52373" y="855"/>
                  </a:lnTo>
                  <a:lnTo>
                    <a:pt x="52221" y="950"/>
                  </a:lnTo>
                  <a:lnTo>
                    <a:pt x="52069" y="1044"/>
                  </a:lnTo>
                  <a:lnTo>
                    <a:pt x="51880" y="1120"/>
                  </a:lnTo>
                  <a:lnTo>
                    <a:pt x="51690" y="1196"/>
                  </a:lnTo>
                  <a:lnTo>
                    <a:pt x="51462" y="1234"/>
                  </a:lnTo>
                  <a:lnTo>
                    <a:pt x="51216" y="1234"/>
                  </a:lnTo>
                  <a:lnTo>
                    <a:pt x="51216" y="1234"/>
                  </a:lnTo>
                  <a:lnTo>
                    <a:pt x="50950" y="1234"/>
                  </a:lnTo>
                  <a:lnTo>
                    <a:pt x="50722" y="1196"/>
                  </a:lnTo>
                  <a:lnTo>
                    <a:pt x="50532" y="1120"/>
                  </a:lnTo>
                  <a:lnTo>
                    <a:pt x="50362" y="1044"/>
                  </a:lnTo>
                  <a:lnTo>
                    <a:pt x="50191" y="950"/>
                  </a:lnTo>
                  <a:lnTo>
                    <a:pt x="50039" y="855"/>
                  </a:lnTo>
                  <a:lnTo>
                    <a:pt x="49773" y="627"/>
                  </a:lnTo>
                  <a:lnTo>
                    <a:pt x="49489" y="399"/>
                  </a:lnTo>
                  <a:lnTo>
                    <a:pt x="49337" y="285"/>
                  </a:lnTo>
                  <a:lnTo>
                    <a:pt x="49185" y="190"/>
                  </a:lnTo>
                  <a:lnTo>
                    <a:pt x="48995" y="115"/>
                  </a:lnTo>
                  <a:lnTo>
                    <a:pt x="48806" y="58"/>
                  </a:lnTo>
                  <a:lnTo>
                    <a:pt x="48578" y="20"/>
                  </a:lnTo>
                  <a:lnTo>
                    <a:pt x="48331" y="1"/>
                  </a:lnTo>
                  <a:lnTo>
                    <a:pt x="48331" y="1"/>
                  </a:lnTo>
                  <a:lnTo>
                    <a:pt x="48085" y="20"/>
                  </a:lnTo>
                  <a:lnTo>
                    <a:pt x="47857" y="58"/>
                  </a:lnTo>
                  <a:lnTo>
                    <a:pt x="47667" y="115"/>
                  </a:lnTo>
                  <a:lnTo>
                    <a:pt x="47477" y="190"/>
                  </a:lnTo>
                  <a:lnTo>
                    <a:pt x="47326" y="285"/>
                  </a:lnTo>
                  <a:lnTo>
                    <a:pt x="47174" y="380"/>
                  </a:lnTo>
                  <a:lnTo>
                    <a:pt x="46908" y="608"/>
                  </a:lnTo>
                  <a:lnTo>
                    <a:pt x="46642" y="817"/>
                  </a:lnTo>
                  <a:lnTo>
                    <a:pt x="46491" y="931"/>
                  </a:lnTo>
                  <a:lnTo>
                    <a:pt x="46339" y="1025"/>
                  </a:lnTo>
                  <a:lnTo>
                    <a:pt x="46187" y="1101"/>
                  </a:lnTo>
                  <a:lnTo>
                    <a:pt x="45997" y="1177"/>
                  </a:lnTo>
                  <a:lnTo>
                    <a:pt x="45788" y="1215"/>
                  </a:lnTo>
                  <a:lnTo>
                    <a:pt x="45542" y="1234"/>
                  </a:lnTo>
                  <a:lnTo>
                    <a:pt x="45542" y="1234"/>
                  </a:lnTo>
                  <a:lnTo>
                    <a:pt x="45542" y="1234"/>
                  </a:lnTo>
                  <a:lnTo>
                    <a:pt x="45314" y="1215"/>
                  </a:lnTo>
                  <a:lnTo>
                    <a:pt x="45105" y="1158"/>
                  </a:lnTo>
                  <a:lnTo>
                    <a:pt x="44916" y="1101"/>
                  </a:lnTo>
                  <a:lnTo>
                    <a:pt x="44745" y="1025"/>
                  </a:lnTo>
                  <a:lnTo>
                    <a:pt x="44593" y="931"/>
                  </a:lnTo>
                  <a:lnTo>
                    <a:pt x="44460" y="817"/>
                  </a:lnTo>
                  <a:lnTo>
                    <a:pt x="44195" y="589"/>
                  </a:lnTo>
                  <a:lnTo>
                    <a:pt x="43929" y="380"/>
                  </a:lnTo>
                  <a:lnTo>
                    <a:pt x="43777" y="285"/>
                  </a:lnTo>
                  <a:lnTo>
                    <a:pt x="43625" y="190"/>
                  </a:lnTo>
                  <a:lnTo>
                    <a:pt x="43436" y="115"/>
                  </a:lnTo>
                  <a:lnTo>
                    <a:pt x="43246" y="58"/>
                  </a:lnTo>
                  <a:lnTo>
                    <a:pt x="43018" y="20"/>
                  </a:lnTo>
                  <a:lnTo>
                    <a:pt x="42771" y="1"/>
                  </a:lnTo>
                  <a:lnTo>
                    <a:pt x="42771" y="1"/>
                  </a:lnTo>
                  <a:lnTo>
                    <a:pt x="42525" y="20"/>
                  </a:lnTo>
                  <a:lnTo>
                    <a:pt x="42297" y="58"/>
                  </a:lnTo>
                  <a:lnTo>
                    <a:pt x="42107" y="115"/>
                  </a:lnTo>
                  <a:lnTo>
                    <a:pt x="41917" y="190"/>
                  </a:lnTo>
                  <a:lnTo>
                    <a:pt x="41766" y="285"/>
                  </a:lnTo>
                  <a:lnTo>
                    <a:pt x="41614" y="399"/>
                  </a:lnTo>
                  <a:lnTo>
                    <a:pt x="41348" y="627"/>
                  </a:lnTo>
                  <a:lnTo>
                    <a:pt x="41064" y="855"/>
                  </a:lnTo>
                  <a:lnTo>
                    <a:pt x="40912" y="950"/>
                  </a:lnTo>
                  <a:lnTo>
                    <a:pt x="40760" y="1044"/>
                  </a:lnTo>
                  <a:lnTo>
                    <a:pt x="40570" y="1120"/>
                  </a:lnTo>
                  <a:lnTo>
                    <a:pt x="40380" y="1196"/>
                  </a:lnTo>
                  <a:lnTo>
                    <a:pt x="40153" y="1234"/>
                  </a:lnTo>
                  <a:lnTo>
                    <a:pt x="39906" y="1234"/>
                  </a:lnTo>
                  <a:lnTo>
                    <a:pt x="39906" y="1234"/>
                  </a:lnTo>
                  <a:lnTo>
                    <a:pt x="39640" y="1234"/>
                  </a:lnTo>
                  <a:lnTo>
                    <a:pt x="39413" y="1196"/>
                  </a:lnTo>
                  <a:lnTo>
                    <a:pt x="39223" y="1120"/>
                  </a:lnTo>
                  <a:lnTo>
                    <a:pt x="39033" y="1044"/>
                  </a:lnTo>
                  <a:lnTo>
                    <a:pt x="38881" y="950"/>
                  </a:lnTo>
                  <a:lnTo>
                    <a:pt x="38730" y="855"/>
                  </a:lnTo>
                  <a:lnTo>
                    <a:pt x="38464" y="627"/>
                  </a:lnTo>
                  <a:lnTo>
                    <a:pt x="38179" y="399"/>
                  </a:lnTo>
                  <a:lnTo>
                    <a:pt x="38027" y="285"/>
                  </a:lnTo>
                  <a:lnTo>
                    <a:pt x="37876" y="190"/>
                  </a:lnTo>
                  <a:lnTo>
                    <a:pt x="37686" y="115"/>
                  </a:lnTo>
                  <a:lnTo>
                    <a:pt x="37496" y="58"/>
                  </a:lnTo>
                  <a:lnTo>
                    <a:pt x="37268" y="20"/>
                  </a:lnTo>
                  <a:lnTo>
                    <a:pt x="37022" y="1"/>
                  </a:lnTo>
                  <a:lnTo>
                    <a:pt x="37022" y="1"/>
                  </a:lnTo>
                  <a:lnTo>
                    <a:pt x="36756" y="20"/>
                  </a:lnTo>
                  <a:lnTo>
                    <a:pt x="36528" y="58"/>
                  </a:lnTo>
                  <a:lnTo>
                    <a:pt x="36339" y="115"/>
                  </a:lnTo>
                  <a:lnTo>
                    <a:pt x="36168" y="190"/>
                  </a:lnTo>
                  <a:lnTo>
                    <a:pt x="35997" y="285"/>
                  </a:lnTo>
                  <a:lnTo>
                    <a:pt x="35845" y="399"/>
                  </a:lnTo>
                  <a:lnTo>
                    <a:pt x="35580" y="627"/>
                  </a:lnTo>
                  <a:lnTo>
                    <a:pt x="35295" y="855"/>
                  </a:lnTo>
                  <a:lnTo>
                    <a:pt x="35143" y="950"/>
                  </a:lnTo>
                  <a:lnTo>
                    <a:pt x="34991" y="1044"/>
                  </a:lnTo>
                  <a:lnTo>
                    <a:pt x="34802" y="1120"/>
                  </a:lnTo>
                  <a:lnTo>
                    <a:pt x="34612" y="1196"/>
                  </a:lnTo>
                  <a:lnTo>
                    <a:pt x="34384" y="1234"/>
                  </a:lnTo>
                  <a:lnTo>
                    <a:pt x="34137" y="1234"/>
                  </a:lnTo>
                  <a:lnTo>
                    <a:pt x="34137" y="1234"/>
                  </a:lnTo>
                  <a:lnTo>
                    <a:pt x="33872" y="1234"/>
                  </a:lnTo>
                  <a:lnTo>
                    <a:pt x="33644" y="1196"/>
                  </a:lnTo>
                  <a:lnTo>
                    <a:pt x="33454" y="1120"/>
                  </a:lnTo>
                  <a:lnTo>
                    <a:pt x="33283" y="1044"/>
                  </a:lnTo>
                  <a:lnTo>
                    <a:pt x="33113" y="950"/>
                  </a:lnTo>
                  <a:lnTo>
                    <a:pt x="32961" y="855"/>
                  </a:lnTo>
                  <a:lnTo>
                    <a:pt x="32695" y="627"/>
                  </a:lnTo>
                  <a:lnTo>
                    <a:pt x="32411" y="399"/>
                  </a:lnTo>
                  <a:lnTo>
                    <a:pt x="32259" y="285"/>
                  </a:lnTo>
                  <a:lnTo>
                    <a:pt x="32107" y="190"/>
                  </a:lnTo>
                  <a:lnTo>
                    <a:pt x="31936" y="115"/>
                  </a:lnTo>
                  <a:lnTo>
                    <a:pt x="31727" y="58"/>
                  </a:lnTo>
                  <a:lnTo>
                    <a:pt x="31500" y="20"/>
                  </a:lnTo>
                  <a:lnTo>
                    <a:pt x="31253" y="1"/>
                  </a:lnTo>
                  <a:lnTo>
                    <a:pt x="31253" y="1"/>
                  </a:lnTo>
                  <a:lnTo>
                    <a:pt x="30987" y="20"/>
                  </a:lnTo>
                  <a:lnTo>
                    <a:pt x="30779" y="58"/>
                  </a:lnTo>
                  <a:lnTo>
                    <a:pt x="30570" y="115"/>
                  </a:lnTo>
                  <a:lnTo>
                    <a:pt x="30399" y="190"/>
                  </a:lnTo>
                  <a:lnTo>
                    <a:pt x="30228" y="285"/>
                  </a:lnTo>
                  <a:lnTo>
                    <a:pt x="30077" y="399"/>
                  </a:lnTo>
                  <a:lnTo>
                    <a:pt x="29811" y="627"/>
                  </a:lnTo>
                  <a:lnTo>
                    <a:pt x="29526" y="855"/>
                  </a:lnTo>
                  <a:lnTo>
                    <a:pt x="29374" y="950"/>
                  </a:lnTo>
                  <a:lnTo>
                    <a:pt x="29223" y="1044"/>
                  </a:lnTo>
                  <a:lnTo>
                    <a:pt x="29052" y="1120"/>
                  </a:lnTo>
                  <a:lnTo>
                    <a:pt x="28843" y="1196"/>
                  </a:lnTo>
                  <a:lnTo>
                    <a:pt x="28615" y="1234"/>
                  </a:lnTo>
                  <a:lnTo>
                    <a:pt x="28369" y="1234"/>
                  </a:lnTo>
                  <a:lnTo>
                    <a:pt x="28369" y="1234"/>
                  </a:lnTo>
                  <a:lnTo>
                    <a:pt x="28122" y="1234"/>
                  </a:lnTo>
                  <a:lnTo>
                    <a:pt x="27894" y="1196"/>
                  </a:lnTo>
                  <a:lnTo>
                    <a:pt x="27686" y="1120"/>
                  </a:lnTo>
                  <a:lnTo>
                    <a:pt x="27515" y="1044"/>
                  </a:lnTo>
                  <a:lnTo>
                    <a:pt x="27344" y="950"/>
                  </a:lnTo>
                  <a:lnTo>
                    <a:pt x="27192" y="855"/>
                  </a:lnTo>
                  <a:lnTo>
                    <a:pt x="26927" y="627"/>
                  </a:lnTo>
                  <a:lnTo>
                    <a:pt x="26642" y="399"/>
                  </a:lnTo>
                  <a:lnTo>
                    <a:pt x="26509" y="285"/>
                  </a:lnTo>
                  <a:lnTo>
                    <a:pt x="26338" y="190"/>
                  </a:lnTo>
                  <a:lnTo>
                    <a:pt x="26168" y="115"/>
                  </a:lnTo>
                  <a:lnTo>
                    <a:pt x="25959" y="58"/>
                  </a:lnTo>
                  <a:lnTo>
                    <a:pt x="25731" y="20"/>
                  </a:lnTo>
                  <a:lnTo>
                    <a:pt x="25484" y="1"/>
                  </a:lnTo>
                  <a:lnTo>
                    <a:pt x="25484" y="1"/>
                  </a:lnTo>
                  <a:lnTo>
                    <a:pt x="25238" y="20"/>
                  </a:lnTo>
                  <a:lnTo>
                    <a:pt x="25010" y="58"/>
                  </a:lnTo>
                  <a:lnTo>
                    <a:pt x="24820" y="115"/>
                  </a:lnTo>
                  <a:lnTo>
                    <a:pt x="24650" y="190"/>
                  </a:lnTo>
                  <a:lnTo>
                    <a:pt x="24479" y="285"/>
                  </a:lnTo>
                  <a:lnTo>
                    <a:pt x="24346" y="380"/>
                  </a:lnTo>
                  <a:lnTo>
                    <a:pt x="24061" y="608"/>
                  </a:lnTo>
                  <a:lnTo>
                    <a:pt x="23796" y="817"/>
                  </a:lnTo>
                  <a:lnTo>
                    <a:pt x="23663" y="931"/>
                  </a:lnTo>
                  <a:lnTo>
                    <a:pt x="23511" y="1025"/>
                  </a:lnTo>
                  <a:lnTo>
                    <a:pt x="23340" y="1101"/>
                  </a:lnTo>
                  <a:lnTo>
                    <a:pt x="23150" y="1177"/>
                  </a:lnTo>
                  <a:lnTo>
                    <a:pt x="22942" y="1215"/>
                  </a:lnTo>
                  <a:lnTo>
                    <a:pt x="22695" y="1234"/>
                  </a:lnTo>
                  <a:lnTo>
                    <a:pt x="22695" y="1234"/>
                  </a:lnTo>
                  <a:lnTo>
                    <a:pt x="22695" y="1234"/>
                  </a:lnTo>
                  <a:lnTo>
                    <a:pt x="22467" y="1215"/>
                  </a:lnTo>
                  <a:lnTo>
                    <a:pt x="22259" y="1158"/>
                  </a:lnTo>
                  <a:lnTo>
                    <a:pt x="22069" y="1101"/>
                  </a:lnTo>
                  <a:lnTo>
                    <a:pt x="21917" y="1025"/>
                  </a:lnTo>
                  <a:lnTo>
                    <a:pt x="21765" y="931"/>
                  </a:lnTo>
                  <a:lnTo>
                    <a:pt x="21613" y="817"/>
                  </a:lnTo>
                  <a:lnTo>
                    <a:pt x="21348" y="589"/>
                  </a:lnTo>
                  <a:lnTo>
                    <a:pt x="21082" y="380"/>
                  </a:lnTo>
                  <a:lnTo>
                    <a:pt x="20930" y="285"/>
                  </a:lnTo>
                  <a:lnTo>
                    <a:pt x="20778" y="190"/>
                  </a:lnTo>
                  <a:lnTo>
                    <a:pt x="20608" y="115"/>
                  </a:lnTo>
                  <a:lnTo>
                    <a:pt x="20399" y="58"/>
                  </a:lnTo>
                  <a:lnTo>
                    <a:pt x="20190" y="20"/>
                  </a:lnTo>
                  <a:lnTo>
                    <a:pt x="19944" y="1"/>
                  </a:lnTo>
                  <a:lnTo>
                    <a:pt x="19944" y="1"/>
                  </a:lnTo>
                  <a:lnTo>
                    <a:pt x="19678" y="20"/>
                  </a:lnTo>
                  <a:lnTo>
                    <a:pt x="19450" y="58"/>
                  </a:lnTo>
                  <a:lnTo>
                    <a:pt x="19260" y="115"/>
                  </a:lnTo>
                  <a:lnTo>
                    <a:pt x="19090" y="190"/>
                  </a:lnTo>
                  <a:lnTo>
                    <a:pt x="18919" y="285"/>
                  </a:lnTo>
                  <a:lnTo>
                    <a:pt x="18767" y="399"/>
                  </a:lnTo>
                  <a:lnTo>
                    <a:pt x="18501" y="627"/>
                  </a:lnTo>
                  <a:lnTo>
                    <a:pt x="18217" y="855"/>
                  </a:lnTo>
                  <a:lnTo>
                    <a:pt x="18065" y="950"/>
                  </a:lnTo>
                  <a:lnTo>
                    <a:pt x="17913" y="1044"/>
                  </a:lnTo>
                  <a:lnTo>
                    <a:pt x="17742" y="1120"/>
                  </a:lnTo>
                  <a:lnTo>
                    <a:pt x="17534" y="1196"/>
                  </a:lnTo>
                  <a:lnTo>
                    <a:pt x="17306" y="1234"/>
                  </a:lnTo>
                  <a:lnTo>
                    <a:pt x="17059" y="1234"/>
                  </a:lnTo>
                  <a:lnTo>
                    <a:pt x="17059" y="1234"/>
                  </a:lnTo>
                  <a:lnTo>
                    <a:pt x="16794" y="1234"/>
                  </a:lnTo>
                  <a:lnTo>
                    <a:pt x="16585" y="1196"/>
                  </a:lnTo>
                  <a:lnTo>
                    <a:pt x="16376" y="1120"/>
                  </a:lnTo>
                  <a:lnTo>
                    <a:pt x="16205" y="1044"/>
                  </a:lnTo>
                  <a:lnTo>
                    <a:pt x="16035" y="950"/>
                  </a:lnTo>
                  <a:lnTo>
                    <a:pt x="15883" y="855"/>
                  </a:lnTo>
                  <a:lnTo>
                    <a:pt x="15617" y="627"/>
                  </a:lnTo>
                  <a:lnTo>
                    <a:pt x="15332" y="399"/>
                  </a:lnTo>
                  <a:lnTo>
                    <a:pt x="15181" y="285"/>
                  </a:lnTo>
                  <a:lnTo>
                    <a:pt x="15029" y="190"/>
                  </a:lnTo>
                  <a:lnTo>
                    <a:pt x="14858" y="115"/>
                  </a:lnTo>
                  <a:lnTo>
                    <a:pt x="14649" y="58"/>
                  </a:lnTo>
                  <a:lnTo>
                    <a:pt x="14422" y="20"/>
                  </a:lnTo>
                  <a:lnTo>
                    <a:pt x="14175" y="1"/>
                  </a:lnTo>
                  <a:lnTo>
                    <a:pt x="14175" y="1"/>
                  </a:lnTo>
                  <a:lnTo>
                    <a:pt x="13909" y="20"/>
                  </a:lnTo>
                  <a:lnTo>
                    <a:pt x="13700" y="58"/>
                  </a:lnTo>
                  <a:lnTo>
                    <a:pt x="13492" y="115"/>
                  </a:lnTo>
                  <a:lnTo>
                    <a:pt x="13321" y="190"/>
                  </a:lnTo>
                  <a:lnTo>
                    <a:pt x="13150" y="285"/>
                  </a:lnTo>
                  <a:lnTo>
                    <a:pt x="12998" y="399"/>
                  </a:lnTo>
                  <a:lnTo>
                    <a:pt x="12733" y="627"/>
                  </a:lnTo>
                  <a:lnTo>
                    <a:pt x="12448" y="855"/>
                  </a:lnTo>
                  <a:lnTo>
                    <a:pt x="12315" y="950"/>
                  </a:lnTo>
                  <a:lnTo>
                    <a:pt x="12144" y="1044"/>
                  </a:lnTo>
                  <a:lnTo>
                    <a:pt x="11974" y="1120"/>
                  </a:lnTo>
                  <a:lnTo>
                    <a:pt x="11765" y="1196"/>
                  </a:lnTo>
                  <a:lnTo>
                    <a:pt x="11537" y="1234"/>
                  </a:lnTo>
                  <a:lnTo>
                    <a:pt x="11291" y="1234"/>
                  </a:lnTo>
                  <a:lnTo>
                    <a:pt x="11291" y="1234"/>
                  </a:lnTo>
                  <a:lnTo>
                    <a:pt x="11044" y="1234"/>
                  </a:lnTo>
                  <a:lnTo>
                    <a:pt x="10816" y="1196"/>
                  </a:lnTo>
                  <a:lnTo>
                    <a:pt x="10607" y="1120"/>
                  </a:lnTo>
                  <a:lnTo>
                    <a:pt x="10437" y="1044"/>
                  </a:lnTo>
                  <a:lnTo>
                    <a:pt x="10266" y="950"/>
                  </a:lnTo>
                  <a:lnTo>
                    <a:pt x="10133" y="855"/>
                  </a:lnTo>
                  <a:lnTo>
                    <a:pt x="9848" y="627"/>
                  </a:lnTo>
                  <a:lnTo>
                    <a:pt x="9564" y="399"/>
                  </a:lnTo>
                  <a:lnTo>
                    <a:pt x="9431" y="285"/>
                  </a:lnTo>
                  <a:lnTo>
                    <a:pt x="9260" y="190"/>
                  </a:lnTo>
                  <a:lnTo>
                    <a:pt x="9089" y="115"/>
                  </a:lnTo>
                  <a:lnTo>
                    <a:pt x="8881" y="58"/>
                  </a:lnTo>
                  <a:lnTo>
                    <a:pt x="8653" y="20"/>
                  </a:lnTo>
                  <a:lnTo>
                    <a:pt x="8406" y="1"/>
                  </a:lnTo>
                  <a:lnTo>
                    <a:pt x="8406" y="1"/>
                  </a:lnTo>
                  <a:lnTo>
                    <a:pt x="8160" y="20"/>
                  </a:lnTo>
                  <a:lnTo>
                    <a:pt x="7932" y="58"/>
                  </a:lnTo>
                  <a:lnTo>
                    <a:pt x="7723" y="115"/>
                  </a:lnTo>
                  <a:lnTo>
                    <a:pt x="7552" y="190"/>
                  </a:lnTo>
                  <a:lnTo>
                    <a:pt x="7382" y="285"/>
                  </a:lnTo>
                  <a:lnTo>
                    <a:pt x="7249" y="399"/>
                  </a:lnTo>
                  <a:lnTo>
                    <a:pt x="6964" y="627"/>
                  </a:lnTo>
                  <a:lnTo>
                    <a:pt x="6698" y="855"/>
                  </a:lnTo>
                  <a:lnTo>
                    <a:pt x="6547" y="950"/>
                  </a:lnTo>
                  <a:lnTo>
                    <a:pt x="6376" y="1044"/>
                  </a:lnTo>
                  <a:lnTo>
                    <a:pt x="6205" y="1120"/>
                  </a:lnTo>
                  <a:lnTo>
                    <a:pt x="5996" y="1196"/>
                  </a:lnTo>
                  <a:lnTo>
                    <a:pt x="5788" y="1234"/>
                  </a:lnTo>
                  <a:lnTo>
                    <a:pt x="5522" y="1234"/>
                  </a:lnTo>
                  <a:lnTo>
                    <a:pt x="5522" y="1234"/>
                  </a:lnTo>
                  <a:lnTo>
                    <a:pt x="5275" y="1234"/>
                  </a:lnTo>
                  <a:lnTo>
                    <a:pt x="5048" y="1196"/>
                  </a:lnTo>
                  <a:lnTo>
                    <a:pt x="4839" y="1120"/>
                  </a:lnTo>
                  <a:lnTo>
                    <a:pt x="4668" y="1044"/>
                  </a:lnTo>
                  <a:lnTo>
                    <a:pt x="4516" y="950"/>
                  </a:lnTo>
                  <a:lnTo>
                    <a:pt x="4364" y="855"/>
                  </a:lnTo>
                  <a:lnTo>
                    <a:pt x="4080" y="627"/>
                  </a:lnTo>
                  <a:lnTo>
                    <a:pt x="3814" y="399"/>
                  </a:lnTo>
                  <a:lnTo>
                    <a:pt x="3662" y="285"/>
                  </a:lnTo>
                  <a:lnTo>
                    <a:pt x="3492" y="190"/>
                  </a:lnTo>
                  <a:lnTo>
                    <a:pt x="3321" y="115"/>
                  </a:lnTo>
                  <a:lnTo>
                    <a:pt x="3112" y="58"/>
                  </a:lnTo>
                  <a:lnTo>
                    <a:pt x="2903" y="20"/>
                  </a:lnTo>
                  <a:lnTo>
                    <a:pt x="2638" y="1"/>
                  </a:lnTo>
                  <a:lnTo>
                    <a:pt x="2638" y="1"/>
                  </a:lnTo>
                  <a:lnTo>
                    <a:pt x="2410" y="20"/>
                  </a:lnTo>
                  <a:lnTo>
                    <a:pt x="2182" y="58"/>
                  </a:lnTo>
                  <a:lnTo>
                    <a:pt x="1992" y="115"/>
                  </a:lnTo>
                  <a:lnTo>
                    <a:pt x="1822" y="172"/>
                  </a:lnTo>
                  <a:lnTo>
                    <a:pt x="1670" y="266"/>
                  </a:lnTo>
                  <a:lnTo>
                    <a:pt x="1537" y="361"/>
                  </a:lnTo>
                  <a:lnTo>
                    <a:pt x="1271" y="570"/>
                  </a:lnTo>
                  <a:lnTo>
                    <a:pt x="1006" y="779"/>
                  </a:lnTo>
                  <a:lnTo>
                    <a:pt x="873" y="893"/>
                  </a:lnTo>
                  <a:lnTo>
                    <a:pt x="740" y="987"/>
                  </a:lnTo>
                  <a:lnTo>
                    <a:pt x="569" y="1063"/>
                  </a:lnTo>
                  <a:lnTo>
                    <a:pt x="398" y="1139"/>
                  </a:lnTo>
                  <a:lnTo>
                    <a:pt x="209" y="1196"/>
                  </a:lnTo>
                  <a:lnTo>
                    <a:pt x="0" y="1234"/>
                  </a:lnTo>
                  <a:lnTo>
                    <a:pt x="0" y="3094"/>
                  </a:lnTo>
                  <a:lnTo>
                    <a:pt x="0" y="3094"/>
                  </a:lnTo>
                  <a:lnTo>
                    <a:pt x="247" y="3075"/>
                  </a:lnTo>
                  <a:lnTo>
                    <a:pt x="474" y="3037"/>
                  </a:lnTo>
                  <a:lnTo>
                    <a:pt x="664" y="2980"/>
                  </a:lnTo>
                  <a:lnTo>
                    <a:pt x="854" y="2904"/>
                  </a:lnTo>
                  <a:lnTo>
                    <a:pt x="1006" y="2809"/>
                  </a:lnTo>
                  <a:lnTo>
                    <a:pt x="1158" y="2695"/>
                  </a:lnTo>
                  <a:lnTo>
                    <a:pt x="1423" y="2468"/>
                  </a:lnTo>
                  <a:lnTo>
                    <a:pt x="1708" y="2240"/>
                  </a:lnTo>
                  <a:lnTo>
                    <a:pt x="1860" y="2145"/>
                  </a:lnTo>
                  <a:lnTo>
                    <a:pt x="2011" y="2050"/>
                  </a:lnTo>
                  <a:lnTo>
                    <a:pt x="2201" y="1974"/>
                  </a:lnTo>
                  <a:lnTo>
                    <a:pt x="2391" y="1917"/>
                  </a:lnTo>
                  <a:lnTo>
                    <a:pt x="2619" y="1879"/>
                  </a:lnTo>
                  <a:lnTo>
                    <a:pt x="2865" y="1860"/>
                  </a:lnTo>
                  <a:lnTo>
                    <a:pt x="2865" y="1860"/>
                  </a:lnTo>
                  <a:lnTo>
                    <a:pt x="3131" y="1879"/>
                  </a:lnTo>
                  <a:lnTo>
                    <a:pt x="3340" y="1917"/>
                  </a:lnTo>
                  <a:lnTo>
                    <a:pt x="3548" y="1974"/>
                  </a:lnTo>
                  <a:lnTo>
                    <a:pt x="3719" y="2050"/>
                  </a:lnTo>
                  <a:lnTo>
                    <a:pt x="3890" y="2145"/>
                  </a:lnTo>
                  <a:lnTo>
                    <a:pt x="4042" y="2259"/>
                  </a:lnTo>
                  <a:lnTo>
                    <a:pt x="4307" y="2468"/>
                  </a:lnTo>
                  <a:lnTo>
                    <a:pt x="4592" y="2695"/>
                  </a:lnTo>
                  <a:lnTo>
                    <a:pt x="4725" y="2809"/>
                  </a:lnTo>
                  <a:lnTo>
                    <a:pt x="4896" y="2904"/>
                  </a:lnTo>
                  <a:lnTo>
                    <a:pt x="5067" y="2980"/>
                  </a:lnTo>
                  <a:lnTo>
                    <a:pt x="5275" y="3037"/>
                  </a:lnTo>
                  <a:lnTo>
                    <a:pt x="5503" y="3075"/>
                  </a:lnTo>
                  <a:lnTo>
                    <a:pt x="5750" y="3094"/>
                  </a:lnTo>
                  <a:lnTo>
                    <a:pt x="5750" y="3094"/>
                  </a:lnTo>
                  <a:lnTo>
                    <a:pt x="5996" y="3075"/>
                  </a:lnTo>
                  <a:lnTo>
                    <a:pt x="6224" y="3037"/>
                  </a:lnTo>
                  <a:lnTo>
                    <a:pt x="6433" y="2980"/>
                  </a:lnTo>
                  <a:lnTo>
                    <a:pt x="6604" y="2904"/>
                  </a:lnTo>
                  <a:lnTo>
                    <a:pt x="6774" y="2809"/>
                  </a:lnTo>
                  <a:lnTo>
                    <a:pt x="6907" y="2695"/>
                  </a:lnTo>
                  <a:lnTo>
                    <a:pt x="7192" y="2468"/>
                  </a:lnTo>
                  <a:lnTo>
                    <a:pt x="7476" y="2259"/>
                  </a:lnTo>
                  <a:lnTo>
                    <a:pt x="7609" y="2145"/>
                  </a:lnTo>
                  <a:lnTo>
                    <a:pt x="7780" y="2050"/>
                  </a:lnTo>
                  <a:lnTo>
                    <a:pt x="7951" y="1974"/>
                  </a:lnTo>
                  <a:lnTo>
                    <a:pt x="8160" y="1917"/>
                  </a:lnTo>
                  <a:lnTo>
                    <a:pt x="8387" y="1879"/>
                  </a:lnTo>
                  <a:lnTo>
                    <a:pt x="8634" y="1860"/>
                  </a:lnTo>
                  <a:lnTo>
                    <a:pt x="8634" y="1860"/>
                  </a:lnTo>
                  <a:lnTo>
                    <a:pt x="8881" y="1879"/>
                  </a:lnTo>
                  <a:lnTo>
                    <a:pt x="9108" y="1917"/>
                  </a:lnTo>
                  <a:lnTo>
                    <a:pt x="9317" y="1974"/>
                  </a:lnTo>
                  <a:lnTo>
                    <a:pt x="9488" y="2050"/>
                  </a:lnTo>
                  <a:lnTo>
                    <a:pt x="9659" y="2145"/>
                  </a:lnTo>
                  <a:lnTo>
                    <a:pt x="9791" y="2259"/>
                  </a:lnTo>
                  <a:lnTo>
                    <a:pt x="10076" y="2468"/>
                  </a:lnTo>
                  <a:lnTo>
                    <a:pt x="10342" y="2695"/>
                  </a:lnTo>
                  <a:lnTo>
                    <a:pt x="10494" y="2809"/>
                  </a:lnTo>
                  <a:lnTo>
                    <a:pt x="10664" y="2904"/>
                  </a:lnTo>
                  <a:lnTo>
                    <a:pt x="10835" y="2980"/>
                  </a:lnTo>
                  <a:lnTo>
                    <a:pt x="11044" y="3037"/>
                  </a:lnTo>
                  <a:lnTo>
                    <a:pt x="11253" y="3075"/>
                  </a:lnTo>
                  <a:lnTo>
                    <a:pt x="11518" y="3094"/>
                  </a:lnTo>
                  <a:lnTo>
                    <a:pt x="11518" y="3094"/>
                  </a:lnTo>
                  <a:lnTo>
                    <a:pt x="11765" y="3075"/>
                  </a:lnTo>
                  <a:lnTo>
                    <a:pt x="11993" y="3037"/>
                  </a:lnTo>
                  <a:lnTo>
                    <a:pt x="12201" y="2980"/>
                  </a:lnTo>
                  <a:lnTo>
                    <a:pt x="12372" y="2904"/>
                  </a:lnTo>
                  <a:lnTo>
                    <a:pt x="12524" y="2809"/>
                  </a:lnTo>
                  <a:lnTo>
                    <a:pt x="12676" y="2695"/>
                  </a:lnTo>
                  <a:lnTo>
                    <a:pt x="12960" y="2468"/>
                  </a:lnTo>
                  <a:lnTo>
                    <a:pt x="13226" y="2259"/>
                  </a:lnTo>
                  <a:lnTo>
                    <a:pt x="13378" y="2145"/>
                  </a:lnTo>
                  <a:lnTo>
                    <a:pt x="13549" y="2050"/>
                  </a:lnTo>
                  <a:lnTo>
                    <a:pt x="13719" y="1974"/>
                  </a:lnTo>
                  <a:lnTo>
                    <a:pt x="13928" y="1917"/>
                  </a:lnTo>
                  <a:lnTo>
                    <a:pt x="14137" y="1879"/>
                  </a:lnTo>
                  <a:lnTo>
                    <a:pt x="14403" y="1860"/>
                  </a:lnTo>
                  <a:lnTo>
                    <a:pt x="14403" y="1860"/>
                  </a:lnTo>
                  <a:lnTo>
                    <a:pt x="14649" y="1879"/>
                  </a:lnTo>
                  <a:lnTo>
                    <a:pt x="14858" y="1917"/>
                  </a:lnTo>
                  <a:lnTo>
                    <a:pt x="15067" y="1974"/>
                  </a:lnTo>
                  <a:lnTo>
                    <a:pt x="15238" y="2050"/>
                  </a:lnTo>
                  <a:lnTo>
                    <a:pt x="15389" y="2126"/>
                  </a:lnTo>
                  <a:lnTo>
                    <a:pt x="15541" y="2240"/>
                  </a:lnTo>
                  <a:lnTo>
                    <a:pt x="15807" y="2449"/>
                  </a:lnTo>
                  <a:lnTo>
                    <a:pt x="16072" y="2676"/>
                  </a:lnTo>
                  <a:lnTo>
                    <a:pt x="16224" y="2771"/>
                  </a:lnTo>
                  <a:lnTo>
                    <a:pt x="16376" y="2866"/>
                  </a:lnTo>
                  <a:lnTo>
                    <a:pt x="16528" y="2961"/>
                  </a:lnTo>
                  <a:lnTo>
                    <a:pt x="16718" y="3018"/>
                  </a:lnTo>
                  <a:lnTo>
                    <a:pt x="16926" y="3056"/>
                  </a:lnTo>
                  <a:lnTo>
                    <a:pt x="17154" y="3094"/>
                  </a:lnTo>
                  <a:lnTo>
                    <a:pt x="17154" y="3094"/>
                  </a:lnTo>
                  <a:lnTo>
                    <a:pt x="17154" y="3094"/>
                  </a:lnTo>
                  <a:lnTo>
                    <a:pt x="17401" y="3075"/>
                  </a:lnTo>
                  <a:lnTo>
                    <a:pt x="17610" y="3018"/>
                  </a:lnTo>
                  <a:lnTo>
                    <a:pt x="17799" y="2961"/>
                  </a:lnTo>
                  <a:lnTo>
                    <a:pt x="17970" y="2866"/>
                  </a:lnTo>
                  <a:lnTo>
                    <a:pt x="18122" y="2771"/>
                  </a:lnTo>
                  <a:lnTo>
                    <a:pt x="18255" y="2676"/>
                  </a:lnTo>
                  <a:lnTo>
                    <a:pt x="18520" y="2449"/>
                  </a:lnTo>
                  <a:lnTo>
                    <a:pt x="18805" y="2240"/>
                  </a:lnTo>
                  <a:lnTo>
                    <a:pt x="18938" y="2126"/>
                  </a:lnTo>
                  <a:lnTo>
                    <a:pt x="19109" y="2050"/>
                  </a:lnTo>
                  <a:lnTo>
                    <a:pt x="19279" y="1974"/>
                  </a:lnTo>
                  <a:lnTo>
                    <a:pt x="19469" y="1917"/>
                  </a:lnTo>
                  <a:lnTo>
                    <a:pt x="19697" y="1879"/>
                  </a:lnTo>
                  <a:lnTo>
                    <a:pt x="19944" y="1860"/>
                  </a:lnTo>
                  <a:lnTo>
                    <a:pt x="19944" y="1860"/>
                  </a:lnTo>
                  <a:lnTo>
                    <a:pt x="20190" y="1879"/>
                  </a:lnTo>
                  <a:lnTo>
                    <a:pt x="20418" y="1917"/>
                  </a:lnTo>
                  <a:lnTo>
                    <a:pt x="20627" y="1974"/>
                  </a:lnTo>
                  <a:lnTo>
                    <a:pt x="20797" y="2050"/>
                  </a:lnTo>
                  <a:lnTo>
                    <a:pt x="20968" y="2145"/>
                  </a:lnTo>
                  <a:lnTo>
                    <a:pt x="21120" y="2259"/>
                  </a:lnTo>
                  <a:lnTo>
                    <a:pt x="21386" y="2468"/>
                  </a:lnTo>
                  <a:lnTo>
                    <a:pt x="21670" y="2695"/>
                  </a:lnTo>
                  <a:lnTo>
                    <a:pt x="21803" y="2809"/>
                  </a:lnTo>
                  <a:lnTo>
                    <a:pt x="21974" y="2904"/>
                  </a:lnTo>
                  <a:lnTo>
                    <a:pt x="22145" y="2980"/>
                  </a:lnTo>
                  <a:lnTo>
                    <a:pt x="22353" y="3037"/>
                  </a:lnTo>
                  <a:lnTo>
                    <a:pt x="22581" y="3075"/>
                  </a:lnTo>
                  <a:lnTo>
                    <a:pt x="22828" y="3094"/>
                  </a:lnTo>
                  <a:lnTo>
                    <a:pt x="22828" y="3094"/>
                  </a:lnTo>
                  <a:lnTo>
                    <a:pt x="23075" y="3075"/>
                  </a:lnTo>
                  <a:lnTo>
                    <a:pt x="23302" y="3037"/>
                  </a:lnTo>
                  <a:lnTo>
                    <a:pt x="23511" y="2980"/>
                  </a:lnTo>
                  <a:lnTo>
                    <a:pt x="23682" y="2904"/>
                  </a:lnTo>
                  <a:lnTo>
                    <a:pt x="23853" y="2809"/>
                  </a:lnTo>
                  <a:lnTo>
                    <a:pt x="23985" y="2695"/>
                  </a:lnTo>
                  <a:lnTo>
                    <a:pt x="24270" y="2468"/>
                  </a:lnTo>
                  <a:lnTo>
                    <a:pt x="24536" y="2259"/>
                  </a:lnTo>
                  <a:lnTo>
                    <a:pt x="24687" y="2145"/>
                  </a:lnTo>
                  <a:lnTo>
                    <a:pt x="24858" y="2050"/>
                  </a:lnTo>
                  <a:lnTo>
                    <a:pt x="25029" y="1974"/>
                  </a:lnTo>
                  <a:lnTo>
                    <a:pt x="25238" y="1917"/>
                  </a:lnTo>
                  <a:lnTo>
                    <a:pt x="25465" y="1879"/>
                  </a:lnTo>
                  <a:lnTo>
                    <a:pt x="25712" y="1860"/>
                  </a:lnTo>
                  <a:lnTo>
                    <a:pt x="25712" y="1860"/>
                  </a:lnTo>
                  <a:lnTo>
                    <a:pt x="25959" y="1879"/>
                  </a:lnTo>
                  <a:lnTo>
                    <a:pt x="26187" y="1917"/>
                  </a:lnTo>
                  <a:lnTo>
                    <a:pt x="26395" y="1974"/>
                  </a:lnTo>
                  <a:lnTo>
                    <a:pt x="26566" y="2050"/>
                  </a:lnTo>
                  <a:lnTo>
                    <a:pt x="26718" y="2145"/>
                  </a:lnTo>
                  <a:lnTo>
                    <a:pt x="26870" y="2259"/>
                  </a:lnTo>
                  <a:lnTo>
                    <a:pt x="27154" y="2468"/>
                  </a:lnTo>
                  <a:lnTo>
                    <a:pt x="27420" y="2695"/>
                  </a:lnTo>
                  <a:lnTo>
                    <a:pt x="27572" y="2809"/>
                  </a:lnTo>
                  <a:lnTo>
                    <a:pt x="27743" y="2904"/>
                  </a:lnTo>
                  <a:lnTo>
                    <a:pt x="27913" y="2980"/>
                  </a:lnTo>
                  <a:lnTo>
                    <a:pt x="28122" y="3037"/>
                  </a:lnTo>
                  <a:lnTo>
                    <a:pt x="28331" y="3075"/>
                  </a:lnTo>
                  <a:lnTo>
                    <a:pt x="28596" y="3094"/>
                  </a:lnTo>
                  <a:lnTo>
                    <a:pt x="28596" y="3094"/>
                  </a:lnTo>
                  <a:lnTo>
                    <a:pt x="28843" y="3075"/>
                  </a:lnTo>
                  <a:lnTo>
                    <a:pt x="29071" y="3037"/>
                  </a:lnTo>
                  <a:lnTo>
                    <a:pt x="29280" y="2980"/>
                  </a:lnTo>
                  <a:lnTo>
                    <a:pt x="29450" y="2904"/>
                  </a:lnTo>
                  <a:lnTo>
                    <a:pt x="29602" y="2809"/>
                  </a:lnTo>
                  <a:lnTo>
                    <a:pt x="29754" y="2695"/>
                  </a:lnTo>
                  <a:lnTo>
                    <a:pt x="30039" y="2468"/>
                  </a:lnTo>
                  <a:lnTo>
                    <a:pt x="30304" y="2259"/>
                  </a:lnTo>
                  <a:lnTo>
                    <a:pt x="30456" y="2145"/>
                  </a:lnTo>
                  <a:lnTo>
                    <a:pt x="30627" y="2050"/>
                  </a:lnTo>
                  <a:lnTo>
                    <a:pt x="30798" y="1974"/>
                  </a:lnTo>
                  <a:lnTo>
                    <a:pt x="30987" y="1917"/>
                  </a:lnTo>
                  <a:lnTo>
                    <a:pt x="31215" y="1879"/>
                  </a:lnTo>
                  <a:lnTo>
                    <a:pt x="31481" y="1860"/>
                  </a:lnTo>
                  <a:lnTo>
                    <a:pt x="31481" y="1860"/>
                  </a:lnTo>
                  <a:lnTo>
                    <a:pt x="31727" y="1879"/>
                  </a:lnTo>
                  <a:lnTo>
                    <a:pt x="31955" y="1917"/>
                  </a:lnTo>
                  <a:lnTo>
                    <a:pt x="32145" y="1974"/>
                  </a:lnTo>
                  <a:lnTo>
                    <a:pt x="32335" y="2050"/>
                  </a:lnTo>
                  <a:lnTo>
                    <a:pt x="32486" y="2145"/>
                  </a:lnTo>
                  <a:lnTo>
                    <a:pt x="32638" y="2259"/>
                  </a:lnTo>
                  <a:lnTo>
                    <a:pt x="32923" y="2468"/>
                  </a:lnTo>
                  <a:lnTo>
                    <a:pt x="33189" y="2695"/>
                  </a:lnTo>
                  <a:lnTo>
                    <a:pt x="33340" y="2809"/>
                  </a:lnTo>
                  <a:lnTo>
                    <a:pt x="33511" y="2904"/>
                  </a:lnTo>
                  <a:lnTo>
                    <a:pt x="33682" y="2980"/>
                  </a:lnTo>
                  <a:lnTo>
                    <a:pt x="33872" y="3037"/>
                  </a:lnTo>
                  <a:lnTo>
                    <a:pt x="34099" y="3075"/>
                  </a:lnTo>
                  <a:lnTo>
                    <a:pt x="34365" y="3094"/>
                  </a:lnTo>
                  <a:lnTo>
                    <a:pt x="34365" y="3094"/>
                  </a:lnTo>
                  <a:lnTo>
                    <a:pt x="34612" y="3075"/>
                  </a:lnTo>
                  <a:lnTo>
                    <a:pt x="34839" y="3037"/>
                  </a:lnTo>
                  <a:lnTo>
                    <a:pt x="35029" y="2980"/>
                  </a:lnTo>
                  <a:lnTo>
                    <a:pt x="35219" y="2904"/>
                  </a:lnTo>
                  <a:lnTo>
                    <a:pt x="35371" y="2809"/>
                  </a:lnTo>
                  <a:lnTo>
                    <a:pt x="35523" y="2695"/>
                  </a:lnTo>
                  <a:lnTo>
                    <a:pt x="35807" y="2468"/>
                  </a:lnTo>
                  <a:lnTo>
                    <a:pt x="36073" y="2259"/>
                  </a:lnTo>
                  <a:lnTo>
                    <a:pt x="36225" y="2145"/>
                  </a:lnTo>
                  <a:lnTo>
                    <a:pt x="36377" y="2050"/>
                  </a:lnTo>
                  <a:lnTo>
                    <a:pt x="36566" y="1974"/>
                  </a:lnTo>
                  <a:lnTo>
                    <a:pt x="36756" y="1917"/>
                  </a:lnTo>
                  <a:lnTo>
                    <a:pt x="36984" y="1879"/>
                  </a:lnTo>
                  <a:lnTo>
                    <a:pt x="37249" y="1860"/>
                  </a:lnTo>
                  <a:lnTo>
                    <a:pt x="37249" y="1860"/>
                  </a:lnTo>
                  <a:lnTo>
                    <a:pt x="37496" y="1879"/>
                  </a:lnTo>
                  <a:lnTo>
                    <a:pt x="37705" y="1917"/>
                  </a:lnTo>
                  <a:lnTo>
                    <a:pt x="37895" y="1974"/>
                  </a:lnTo>
                  <a:lnTo>
                    <a:pt x="38084" y="2050"/>
                  </a:lnTo>
                  <a:lnTo>
                    <a:pt x="38236" y="2126"/>
                  </a:lnTo>
                  <a:lnTo>
                    <a:pt x="38388" y="2240"/>
                  </a:lnTo>
                  <a:lnTo>
                    <a:pt x="38654" y="2449"/>
                  </a:lnTo>
                  <a:lnTo>
                    <a:pt x="38919" y="2676"/>
                  </a:lnTo>
                  <a:lnTo>
                    <a:pt x="39052" y="2771"/>
                  </a:lnTo>
                  <a:lnTo>
                    <a:pt x="39204" y="2866"/>
                  </a:lnTo>
                  <a:lnTo>
                    <a:pt x="39375" y="2961"/>
                  </a:lnTo>
                  <a:lnTo>
                    <a:pt x="39564" y="3018"/>
                  </a:lnTo>
                  <a:lnTo>
                    <a:pt x="39773" y="3056"/>
                  </a:lnTo>
                  <a:lnTo>
                    <a:pt x="40001" y="3094"/>
                  </a:lnTo>
                  <a:lnTo>
                    <a:pt x="40001" y="3094"/>
                  </a:lnTo>
                  <a:lnTo>
                    <a:pt x="40001" y="3094"/>
                  </a:lnTo>
                  <a:lnTo>
                    <a:pt x="40248" y="3075"/>
                  </a:lnTo>
                  <a:lnTo>
                    <a:pt x="40456" y="3018"/>
                  </a:lnTo>
                  <a:lnTo>
                    <a:pt x="40646" y="2961"/>
                  </a:lnTo>
                  <a:lnTo>
                    <a:pt x="40817" y="2866"/>
                  </a:lnTo>
                  <a:lnTo>
                    <a:pt x="40969" y="2771"/>
                  </a:lnTo>
                  <a:lnTo>
                    <a:pt x="41101" y="2676"/>
                  </a:lnTo>
                  <a:lnTo>
                    <a:pt x="41367" y="2449"/>
                  </a:lnTo>
                  <a:lnTo>
                    <a:pt x="41633" y="2240"/>
                  </a:lnTo>
                  <a:lnTo>
                    <a:pt x="41785" y="2126"/>
                  </a:lnTo>
                  <a:lnTo>
                    <a:pt x="41955" y="2050"/>
                  </a:lnTo>
                  <a:lnTo>
                    <a:pt x="42126" y="1974"/>
                  </a:lnTo>
                  <a:lnTo>
                    <a:pt x="42316" y="1917"/>
                  </a:lnTo>
                  <a:lnTo>
                    <a:pt x="42544" y="1879"/>
                  </a:lnTo>
                  <a:lnTo>
                    <a:pt x="42790" y="1860"/>
                  </a:lnTo>
                  <a:lnTo>
                    <a:pt x="42790" y="1860"/>
                  </a:lnTo>
                  <a:lnTo>
                    <a:pt x="43037" y="1879"/>
                  </a:lnTo>
                  <a:lnTo>
                    <a:pt x="43265" y="1917"/>
                  </a:lnTo>
                  <a:lnTo>
                    <a:pt x="43473" y="1974"/>
                  </a:lnTo>
                  <a:lnTo>
                    <a:pt x="43644" y="2050"/>
                  </a:lnTo>
                  <a:lnTo>
                    <a:pt x="43796" y="2145"/>
                  </a:lnTo>
                  <a:lnTo>
                    <a:pt x="43948" y="2259"/>
                  </a:lnTo>
                  <a:lnTo>
                    <a:pt x="44232" y="2468"/>
                  </a:lnTo>
                  <a:lnTo>
                    <a:pt x="44498" y="2695"/>
                  </a:lnTo>
                  <a:lnTo>
                    <a:pt x="44650" y="2809"/>
                  </a:lnTo>
                  <a:lnTo>
                    <a:pt x="44821" y="2904"/>
                  </a:lnTo>
                  <a:lnTo>
                    <a:pt x="44992" y="2980"/>
                  </a:lnTo>
                  <a:lnTo>
                    <a:pt x="45200" y="3037"/>
                  </a:lnTo>
                  <a:lnTo>
                    <a:pt x="45409" y="3075"/>
                  </a:lnTo>
                  <a:lnTo>
                    <a:pt x="45675" y="3094"/>
                  </a:lnTo>
                  <a:lnTo>
                    <a:pt x="45675" y="3094"/>
                  </a:lnTo>
                  <a:lnTo>
                    <a:pt x="45921" y="3075"/>
                  </a:lnTo>
                  <a:lnTo>
                    <a:pt x="46149" y="3037"/>
                  </a:lnTo>
                  <a:lnTo>
                    <a:pt x="46339" y="2980"/>
                  </a:lnTo>
                  <a:lnTo>
                    <a:pt x="46529" y="2904"/>
                  </a:lnTo>
                  <a:lnTo>
                    <a:pt x="46680" y="2809"/>
                  </a:lnTo>
                  <a:lnTo>
                    <a:pt x="46832" y="2695"/>
                  </a:lnTo>
                  <a:lnTo>
                    <a:pt x="47117" y="2468"/>
                  </a:lnTo>
                  <a:lnTo>
                    <a:pt x="47382" y="2259"/>
                  </a:lnTo>
                  <a:lnTo>
                    <a:pt x="47534" y="2145"/>
                  </a:lnTo>
                  <a:lnTo>
                    <a:pt x="47705" y="2050"/>
                  </a:lnTo>
                  <a:lnTo>
                    <a:pt x="47876" y="1974"/>
                  </a:lnTo>
                  <a:lnTo>
                    <a:pt x="48066" y="1917"/>
                  </a:lnTo>
                  <a:lnTo>
                    <a:pt x="48293" y="1879"/>
                  </a:lnTo>
                  <a:lnTo>
                    <a:pt x="48559" y="1860"/>
                  </a:lnTo>
                  <a:lnTo>
                    <a:pt x="48559" y="1860"/>
                  </a:lnTo>
                  <a:lnTo>
                    <a:pt x="48806" y="1879"/>
                  </a:lnTo>
                  <a:lnTo>
                    <a:pt x="49033" y="1917"/>
                  </a:lnTo>
                  <a:lnTo>
                    <a:pt x="49223" y="1974"/>
                  </a:lnTo>
                  <a:lnTo>
                    <a:pt x="49413" y="2050"/>
                  </a:lnTo>
                  <a:lnTo>
                    <a:pt x="49565" y="2145"/>
                  </a:lnTo>
                  <a:lnTo>
                    <a:pt x="49716" y="2259"/>
                  </a:lnTo>
                  <a:lnTo>
                    <a:pt x="50001" y="2468"/>
                  </a:lnTo>
                  <a:lnTo>
                    <a:pt x="50267" y="2695"/>
                  </a:lnTo>
                  <a:lnTo>
                    <a:pt x="50419" y="2809"/>
                  </a:lnTo>
                  <a:lnTo>
                    <a:pt x="50570" y="2904"/>
                  </a:lnTo>
                  <a:lnTo>
                    <a:pt x="50760" y="2980"/>
                  </a:lnTo>
                  <a:lnTo>
                    <a:pt x="50950" y="3037"/>
                  </a:lnTo>
                  <a:lnTo>
                    <a:pt x="51178" y="3075"/>
                  </a:lnTo>
                  <a:lnTo>
                    <a:pt x="51443" y="3094"/>
                  </a:lnTo>
                  <a:lnTo>
                    <a:pt x="51443" y="3094"/>
                  </a:lnTo>
                  <a:lnTo>
                    <a:pt x="51690" y="3075"/>
                  </a:lnTo>
                  <a:lnTo>
                    <a:pt x="51918" y="3037"/>
                  </a:lnTo>
                  <a:lnTo>
                    <a:pt x="52107" y="2980"/>
                  </a:lnTo>
                  <a:lnTo>
                    <a:pt x="52297" y="2904"/>
                  </a:lnTo>
                  <a:lnTo>
                    <a:pt x="52449" y="2809"/>
                  </a:lnTo>
                  <a:lnTo>
                    <a:pt x="52601" y="2695"/>
                  </a:lnTo>
                  <a:lnTo>
                    <a:pt x="52885" y="2468"/>
                  </a:lnTo>
                  <a:lnTo>
                    <a:pt x="53151" y="2259"/>
                  </a:lnTo>
                  <a:lnTo>
                    <a:pt x="53303" y="2145"/>
                  </a:lnTo>
                  <a:lnTo>
                    <a:pt x="53455" y="2050"/>
                  </a:lnTo>
                  <a:lnTo>
                    <a:pt x="53644" y="1974"/>
                  </a:lnTo>
                  <a:lnTo>
                    <a:pt x="53834" y="1917"/>
                  </a:lnTo>
                  <a:lnTo>
                    <a:pt x="54062" y="1879"/>
                  </a:lnTo>
                  <a:lnTo>
                    <a:pt x="54309" y="1860"/>
                  </a:lnTo>
                  <a:lnTo>
                    <a:pt x="54309" y="1860"/>
                  </a:lnTo>
                  <a:lnTo>
                    <a:pt x="54574" y="1879"/>
                  </a:lnTo>
                  <a:lnTo>
                    <a:pt x="54802" y="1917"/>
                  </a:lnTo>
                  <a:lnTo>
                    <a:pt x="54992" y="1974"/>
                  </a:lnTo>
                  <a:lnTo>
                    <a:pt x="55181" y="2050"/>
                  </a:lnTo>
                  <a:lnTo>
                    <a:pt x="55333" y="2145"/>
                  </a:lnTo>
                  <a:lnTo>
                    <a:pt x="55485" y="2259"/>
                  </a:lnTo>
                  <a:lnTo>
                    <a:pt x="55751" y="2468"/>
                  </a:lnTo>
                  <a:lnTo>
                    <a:pt x="56035" y="2695"/>
                  </a:lnTo>
                  <a:lnTo>
                    <a:pt x="56187" y="2809"/>
                  </a:lnTo>
                  <a:lnTo>
                    <a:pt x="56339" y="2904"/>
                  </a:lnTo>
                  <a:lnTo>
                    <a:pt x="56529" y="2980"/>
                  </a:lnTo>
                  <a:lnTo>
                    <a:pt x="56719" y="3037"/>
                  </a:lnTo>
                  <a:lnTo>
                    <a:pt x="56946" y="3075"/>
                  </a:lnTo>
                  <a:lnTo>
                    <a:pt x="57193" y="3094"/>
                  </a:lnTo>
                  <a:lnTo>
                    <a:pt x="57193" y="3094"/>
                  </a:lnTo>
                  <a:lnTo>
                    <a:pt x="57459" y="3075"/>
                  </a:lnTo>
                  <a:lnTo>
                    <a:pt x="57686" y="3037"/>
                  </a:lnTo>
                  <a:lnTo>
                    <a:pt x="57876" y="2980"/>
                  </a:lnTo>
                  <a:lnTo>
                    <a:pt x="58047" y="2904"/>
                  </a:lnTo>
                  <a:lnTo>
                    <a:pt x="58218" y="2809"/>
                  </a:lnTo>
                  <a:lnTo>
                    <a:pt x="58369" y="2695"/>
                  </a:lnTo>
                  <a:lnTo>
                    <a:pt x="58635" y="2468"/>
                  </a:lnTo>
                  <a:lnTo>
                    <a:pt x="58920" y="2259"/>
                  </a:lnTo>
                  <a:lnTo>
                    <a:pt x="59072" y="2145"/>
                  </a:lnTo>
                  <a:lnTo>
                    <a:pt x="59223" y="2050"/>
                  </a:lnTo>
                  <a:lnTo>
                    <a:pt x="59413" y="1974"/>
                  </a:lnTo>
                  <a:lnTo>
                    <a:pt x="59603" y="1917"/>
                  </a:lnTo>
                  <a:lnTo>
                    <a:pt x="59831" y="1879"/>
                  </a:lnTo>
                  <a:lnTo>
                    <a:pt x="60077" y="1860"/>
                  </a:lnTo>
                  <a:lnTo>
                    <a:pt x="60077" y="1860"/>
                  </a:lnTo>
                  <a:lnTo>
                    <a:pt x="60324" y="1879"/>
                  </a:lnTo>
                  <a:lnTo>
                    <a:pt x="60552" y="1917"/>
                  </a:lnTo>
                  <a:lnTo>
                    <a:pt x="60741" y="1974"/>
                  </a:lnTo>
                  <a:lnTo>
                    <a:pt x="60912" y="2050"/>
                  </a:lnTo>
                  <a:lnTo>
                    <a:pt x="61083" y="2126"/>
                  </a:lnTo>
                  <a:lnTo>
                    <a:pt x="61216" y="2240"/>
                  </a:lnTo>
                  <a:lnTo>
                    <a:pt x="61500" y="2449"/>
                  </a:lnTo>
                  <a:lnTo>
                    <a:pt x="61766" y="2676"/>
                  </a:lnTo>
                  <a:lnTo>
                    <a:pt x="61899" y="2771"/>
                  </a:lnTo>
                  <a:lnTo>
                    <a:pt x="62051" y="2866"/>
                  </a:lnTo>
                  <a:lnTo>
                    <a:pt x="62222" y="2961"/>
                  </a:lnTo>
                  <a:lnTo>
                    <a:pt x="62411" y="3018"/>
                  </a:lnTo>
                  <a:lnTo>
                    <a:pt x="62620" y="3056"/>
                  </a:lnTo>
                  <a:lnTo>
                    <a:pt x="62848" y="3094"/>
                  </a:lnTo>
                  <a:lnTo>
                    <a:pt x="62848" y="3094"/>
                  </a:lnTo>
                  <a:lnTo>
                    <a:pt x="62848" y="3094"/>
                  </a:lnTo>
                  <a:lnTo>
                    <a:pt x="63075" y="3075"/>
                  </a:lnTo>
                  <a:lnTo>
                    <a:pt x="63303" y="3018"/>
                  </a:lnTo>
                  <a:lnTo>
                    <a:pt x="63474" y="2961"/>
                  </a:lnTo>
                  <a:lnTo>
                    <a:pt x="63645" y="2866"/>
                  </a:lnTo>
                  <a:lnTo>
                    <a:pt x="63796" y="2771"/>
                  </a:lnTo>
                  <a:lnTo>
                    <a:pt x="63948" y="2676"/>
                  </a:lnTo>
                  <a:lnTo>
                    <a:pt x="64214" y="2449"/>
                  </a:lnTo>
                  <a:lnTo>
                    <a:pt x="64480" y="2240"/>
                  </a:lnTo>
                  <a:lnTo>
                    <a:pt x="64631" y="2126"/>
                  </a:lnTo>
                  <a:lnTo>
                    <a:pt x="64783" y="2050"/>
                  </a:lnTo>
                  <a:lnTo>
                    <a:pt x="64973" y="1974"/>
                  </a:lnTo>
                  <a:lnTo>
                    <a:pt x="65163" y="1917"/>
                  </a:lnTo>
                  <a:lnTo>
                    <a:pt x="65390" y="1879"/>
                  </a:lnTo>
                  <a:lnTo>
                    <a:pt x="65637" y="1860"/>
                  </a:lnTo>
                  <a:lnTo>
                    <a:pt x="65637" y="1860"/>
                  </a:lnTo>
                  <a:lnTo>
                    <a:pt x="65884" y="1879"/>
                  </a:lnTo>
                  <a:lnTo>
                    <a:pt x="66112" y="1917"/>
                  </a:lnTo>
                  <a:lnTo>
                    <a:pt x="66301" y="1974"/>
                  </a:lnTo>
                  <a:lnTo>
                    <a:pt x="66491" y="2050"/>
                  </a:lnTo>
                  <a:lnTo>
                    <a:pt x="66643" y="2145"/>
                  </a:lnTo>
                  <a:lnTo>
                    <a:pt x="66795" y="2259"/>
                  </a:lnTo>
                  <a:lnTo>
                    <a:pt x="67079" y="2468"/>
                  </a:lnTo>
                  <a:lnTo>
                    <a:pt x="67345" y="2695"/>
                  </a:lnTo>
                  <a:lnTo>
                    <a:pt x="67497" y="2809"/>
                  </a:lnTo>
                  <a:lnTo>
                    <a:pt x="67649" y="2904"/>
                  </a:lnTo>
                  <a:lnTo>
                    <a:pt x="67838" y="2980"/>
                  </a:lnTo>
                  <a:lnTo>
                    <a:pt x="68028" y="3037"/>
                  </a:lnTo>
                  <a:lnTo>
                    <a:pt x="68256" y="3075"/>
                  </a:lnTo>
                  <a:lnTo>
                    <a:pt x="68521" y="3094"/>
                  </a:lnTo>
                  <a:lnTo>
                    <a:pt x="68521" y="3094"/>
                  </a:lnTo>
                  <a:lnTo>
                    <a:pt x="68768" y="3075"/>
                  </a:lnTo>
                  <a:lnTo>
                    <a:pt x="68996" y="3037"/>
                  </a:lnTo>
                  <a:lnTo>
                    <a:pt x="69186" y="2980"/>
                  </a:lnTo>
                  <a:lnTo>
                    <a:pt x="69375" y="2904"/>
                  </a:lnTo>
                  <a:lnTo>
                    <a:pt x="69527" y="2809"/>
                  </a:lnTo>
                  <a:lnTo>
                    <a:pt x="69679" y="2695"/>
                  </a:lnTo>
                  <a:lnTo>
                    <a:pt x="69945" y="2468"/>
                  </a:lnTo>
                  <a:lnTo>
                    <a:pt x="70229" y="2259"/>
                  </a:lnTo>
                  <a:lnTo>
                    <a:pt x="70381" y="2145"/>
                  </a:lnTo>
                  <a:lnTo>
                    <a:pt x="70533" y="2050"/>
                  </a:lnTo>
                  <a:lnTo>
                    <a:pt x="70723" y="1974"/>
                  </a:lnTo>
                  <a:lnTo>
                    <a:pt x="70912" y="1917"/>
                  </a:lnTo>
                  <a:lnTo>
                    <a:pt x="71140" y="1879"/>
                  </a:lnTo>
                  <a:lnTo>
                    <a:pt x="71387" y="1860"/>
                  </a:lnTo>
                  <a:lnTo>
                    <a:pt x="71387" y="1860"/>
                  </a:lnTo>
                  <a:lnTo>
                    <a:pt x="71652" y="1879"/>
                  </a:lnTo>
                  <a:lnTo>
                    <a:pt x="71880" y="1917"/>
                  </a:lnTo>
                  <a:lnTo>
                    <a:pt x="72070" y="1974"/>
                  </a:lnTo>
                  <a:lnTo>
                    <a:pt x="72241" y="2050"/>
                  </a:lnTo>
                  <a:lnTo>
                    <a:pt x="72411" y="2145"/>
                  </a:lnTo>
                  <a:lnTo>
                    <a:pt x="72563" y="2259"/>
                  </a:lnTo>
                  <a:lnTo>
                    <a:pt x="72829" y="2468"/>
                  </a:lnTo>
                  <a:lnTo>
                    <a:pt x="73114" y="2695"/>
                  </a:lnTo>
                  <a:lnTo>
                    <a:pt x="73265" y="2809"/>
                  </a:lnTo>
                  <a:lnTo>
                    <a:pt x="73417" y="2904"/>
                  </a:lnTo>
                  <a:lnTo>
                    <a:pt x="73607" y="2980"/>
                  </a:lnTo>
                  <a:lnTo>
                    <a:pt x="73797" y="3037"/>
                  </a:lnTo>
                  <a:lnTo>
                    <a:pt x="74024" y="3075"/>
                  </a:lnTo>
                  <a:lnTo>
                    <a:pt x="74271" y="3094"/>
                  </a:lnTo>
                  <a:lnTo>
                    <a:pt x="74271" y="3094"/>
                  </a:lnTo>
                  <a:lnTo>
                    <a:pt x="74366" y="3094"/>
                  </a:lnTo>
                  <a:lnTo>
                    <a:pt x="74366" y="3094"/>
                  </a:lnTo>
                  <a:lnTo>
                    <a:pt x="74366" y="3094"/>
                  </a:lnTo>
                  <a:lnTo>
                    <a:pt x="74594" y="3075"/>
                  </a:lnTo>
                  <a:lnTo>
                    <a:pt x="74802" y="3018"/>
                  </a:lnTo>
                  <a:lnTo>
                    <a:pt x="74992" y="2961"/>
                  </a:lnTo>
                  <a:lnTo>
                    <a:pt x="75163" y="2866"/>
                  </a:lnTo>
                  <a:lnTo>
                    <a:pt x="75315" y="2771"/>
                  </a:lnTo>
                  <a:lnTo>
                    <a:pt x="75448" y="2676"/>
                  </a:lnTo>
                  <a:lnTo>
                    <a:pt x="75732" y="2449"/>
                  </a:lnTo>
                  <a:lnTo>
                    <a:pt x="75998" y="2240"/>
                  </a:lnTo>
                  <a:lnTo>
                    <a:pt x="76150" y="2126"/>
                  </a:lnTo>
                  <a:lnTo>
                    <a:pt x="76302" y="2050"/>
                  </a:lnTo>
                  <a:lnTo>
                    <a:pt x="76472" y="1974"/>
                  </a:lnTo>
                  <a:lnTo>
                    <a:pt x="76681" y="1917"/>
                  </a:lnTo>
                  <a:lnTo>
                    <a:pt x="76890" y="1879"/>
                  </a:lnTo>
                  <a:lnTo>
                    <a:pt x="77136" y="1860"/>
                  </a:lnTo>
                  <a:lnTo>
                    <a:pt x="77155" y="1860"/>
                  </a:lnTo>
                  <a:lnTo>
                    <a:pt x="77155" y="1860"/>
                  </a:lnTo>
                  <a:lnTo>
                    <a:pt x="77155" y="1860"/>
                  </a:lnTo>
                  <a:lnTo>
                    <a:pt x="77421" y="1879"/>
                  </a:lnTo>
                  <a:lnTo>
                    <a:pt x="77630" y="1917"/>
                  </a:lnTo>
                  <a:lnTo>
                    <a:pt x="77839" y="1974"/>
                  </a:lnTo>
                  <a:lnTo>
                    <a:pt x="78009" y="2050"/>
                  </a:lnTo>
                  <a:lnTo>
                    <a:pt x="78180" y="2145"/>
                  </a:lnTo>
                  <a:lnTo>
                    <a:pt x="78332" y="2240"/>
                  </a:lnTo>
                  <a:lnTo>
                    <a:pt x="78598" y="2468"/>
                  </a:lnTo>
                  <a:lnTo>
                    <a:pt x="78882" y="2695"/>
                  </a:lnTo>
                  <a:lnTo>
                    <a:pt x="79015" y="2809"/>
                  </a:lnTo>
                  <a:lnTo>
                    <a:pt x="79186" y="2904"/>
                  </a:lnTo>
                  <a:lnTo>
                    <a:pt x="79357" y="2980"/>
                  </a:lnTo>
                  <a:lnTo>
                    <a:pt x="79565" y="3037"/>
                  </a:lnTo>
                  <a:lnTo>
                    <a:pt x="79774" y="3075"/>
                  </a:lnTo>
                  <a:lnTo>
                    <a:pt x="80040" y="3094"/>
                  </a:lnTo>
                  <a:lnTo>
                    <a:pt x="80040" y="3094"/>
                  </a:lnTo>
                  <a:lnTo>
                    <a:pt x="80286" y="3075"/>
                  </a:lnTo>
                  <a:lnTo>
                    <a:pt x="80514" y="3037"/>
                  </a:lnTo>
                  <a:lnTo>
                    <a:pt x="80704" y="2980"/>
                  </a:lnTo>
                  <a:lnTo>
                    <a:pt x="80875" y="2904"/>
                  </a:lnTo>
                  <a:lnTo>
                    <a:pt x="81045" y="2809"/>
                  </a:lnTo>
                  <a:lnTo>
                    <a:pt x="81197" y="2695"/>
                  </a:lnTo>
                  <a:lnTo>
                    <a:pt x="81463" y="2468"/>
                  </a:lnTo>
                  <a:lnTo>
                    <a:pt x="81748" y="2240"/>
                  </a:lnTo>
                  <a:lnTo>
                    <a:pt x="81899" y="2145"/>
                  </a:lnTo>
                  <a:lnTo>
                    <a:pt x="82051" y="2050"/>
                  </a:lnTo>
                  <a:lnTo>
                    <a:pt x="82222" y="1974"/>
                  </a:lnTo>
                  <a:lnTo>
                    <a:pt x="82431" y="1917"/>
                  </a:lnTo>
                  <a:lnTo>
                    <a:pt x="82658" y="1879"/>
                  </a:lnTo>
                  <a:lnTo>
                    <a:pt x="82905" y="1860"/>
                  </a:lnTo>
                  <a:lnTo>
                    <a:pt x="82924" y="1860"/>
                  </a:lnTo>
                  <a:lnTo>
                    <a:pt x="82924" y="1860"/>
                  </a:lnTo>
                  <a:lnTo>
                    <a:pt x="82924" y="1860"/>
                  </a:lnTo>
                  <a:lnTo>
                    <a:pt x="83171" y="1879"/>
                  </a:lnTo>
                  <a:lnTo>
                    <a:pt x="83398" y="1917"/>
                  </a:lnTo>
                  <a:lnTo>
                    <a:pt x="83588" y="1974"/>
                  </a:lnTo>
                  <a:lnTo>
                    <a:pt x="83759" y="2050"/>
                  </a:lnTo>
                  <a:lnTo>
                    <a:pt x="83930" y="2126"/>
                  </a:lnTo>
                  <a:lnTo>
                    <a:pt x="84063" y="2240"/>
                  </a:lnTo>
                  <a:lnTo>
                    <a:pt x="84328" y="2449"/>
                  </a:lnTo>
                  <a:lnTo>
                    <a:pt x="84594" y="2676"/>
                  </a:lnTo>
                  <a:lnTo>
                    <a:pt x="84746" y="2771"/>
                  </a:lnTo>
                  <a:lnTo>
                    <a:pt x="84898" y="2866"/>
                  </a:lnTo>
                  <a:lnTo>
                    <a:pt x="85068" y="2961"/>
                  </a:lnTo>
                  <a:lnTo>
                    <a:pt x="85239" y="3018"/>
                  </a:lnTo>
                  <a:lnTo>
                    <a:pt x="85448" y="3056"/>
                  </a:lnTo>
                  <a:lnTo>
                    <a:pt x="85695" y="3094"/>
                  </a:lnTo>
                  <a:lnTo>
                    <a:pt x="85695" y="3094"/>
                  </a:lnTo>
                  <a:lnTo>
                    <a:pt x="85695" y="3094"/>
                  </a:lnTo>
                  <a:lnTo>
                    <a:pt x="85789" y="3094"/>
                  </a:lnTo>
                  <a:lnTo>
                    <a:pt x="85789" y="3094"/>
                  </a:lnTo>
                  <a:lnTo>
                    <a:pt x="86036" y="3075"/>
                  </a:lnTo>
                  <a:lnTo>
                    <a:pt x="86264" y="3037"/>
                  </a:lnTo>
                  <a:lnTo>
                    <a:pt x="86473" y="2980"/>
                  </a:lnTo>
                  <a:lnTo>
                    <a:pt x="86643" y="2904"/>
                  </a:lnTo>
                  <a:lnTo>
                    <a:pt x="86814" y="2809"/>
                  </a:lnTo>
                  <a:lnTo>
                    <a:pt x="86947" y="2695"/>
                  </a:lnTo>
                  <a:lnTo>
                    <a:pt x="87232" y="2468"/>
                  </a:lnTo>
                  <a:lnTo>
                    <a:pt x="87497" y="2259"/>
                  </a:lnTo>
                  <a:lnTo>
                    <a:pt x="87649" y="2145"/>
                  </a:lnTo>
                  <a:lnTo>
                    <a:pt x="87820" y="2050"/>
                  </a:lnTo>
                  <a:lnTo>
                    <a:pt x="87991" y="1974"/>
                  </a:lnTo>
                  <a:lnTo>
                    <a:pt x="88199" y="1917"/>
                  </a:lnTo>
                  <a:lnTo>
                    <a:pt x="88408" y="1879"/>
                  </a:lnTo>
                  <a:lnTo>
                    <a:pt x="88674" y="1860"/>
                  </a:lnTo>
                  <a:lnTo>
                    <a:pt x="88674" y="1860"/>
                  </a:lnTo>
                  <a:lnTo>
                    <a:pt x="88901" y="1860"/>
                  </a:lnTo>
                  <a:lnTo>
                    <a:pt x="89091" y="1898"/>
                  </a:lnTo>
                  <a:lnTo>
                    <a:pt x="89262" y="1955"/>
                  </a:lnTo>
                  <a:lnTo>
                    <a:pt x="89433" y="2012"/>
                  </a:lnTo>
                  <a:lnTo>
                    <a:pt x="89585" y="2088"/>
                  </a:lnTo>
                  <a:lnTo>
                    <a:pt x="89717" y="2164"/>
                  </a:lnTo>
                  <a:lnTo>
                    <a:pt x="89964" y="2354"/>
                  </a:lnTo>
                  <a:lnTo>
                    <a:pt x="90211" y="2543"/>
                  </a:lnTo>
                  <a:lnTo>
                    <a:pt x="90457" y="2752"/>
                  </a:lnTo>
                  <a:lnTo>
                    <a:pt x="90590" y="2828"/>
                  </a:lnTo>
                  <a:lnTo>
                    <a:pt x="90742" y="2904"/>
                  </a:lnTo>
                  <a:lnTo>
                    <a:pt x="90913" y="2980"/>
                  </a:lnTo>
                  <a:lnTo>
                    <a:pt x="91084" y="3037"/>
                  </a:lnTo>
                  <a:lnTo>
                    <a:pt x="91084" y="1215"/>
                  </a:lnTo>
                  <a:lnTo>
                    <a:pt x="91084" y="1215"/>
                  </a:lnTo>
                  <a:lnTo>
                    <a:pt x="90875" y="1177"/>
                  </a:lnTo>
                  <a:lnTo>
                    <a:pt x="90685" y="1120"/>
                  </a:lnTo>
                  <a:lnTo>
                    <a:pt x="90514" y="1044"/>
                  </a:lnTo>
                  <a:lnTo>
                    <a:pt x="90363" y="968"/>
                  </a:lnTo>
                  <a:lnTo>
                    <a:pt x="90211" y="874"/>
                  </a:lnTo>
                  <a:lnTo>
                    <a:pt x="90078" y="760"/>
                  </a:lnTo>
                  <a:lnTo>
                    <a:pt x="89831" y="551"/>
                  </a:lnTo>
                  <a:lnTo>
                    <a:pt x="89566" y="342"/>
                  </a:lnTo>
                  <a:lnTo>
                    <a:pt x="89433" y="247"/>
                  </a:lnTo>
                  <a:lnTo>
                    <a:pt x="89262" y="172"/>
                  </a:lnTo>
                  <a:lnTo>
                    <a:pt x="89091" y="96"/>
                  </a:lnTo>
                  <a:lnTo>
                    <a:pt x="88901" y="58"/>
                  </a:lnTo>
                  <a:lnTo>
                    <a:pt x="88693" y="20"/>
                  </a:lnTo>
                  <a:lnTo>
                    <a:pt x="88465" y="1"/>
                  </a:lnTo>
                  <a:lnTo>
                    <a:pt x="88465" y="1"/>
                  </a:lnTo>
                  <a:lnTo>
                    <a:pt x="88218" y="20"/>
                  </a:lnTo>
                  <a:lnTo>
                    <a:pt x="87991" y="58"/>
                  </a:lnTo>
                  <a:lnTo>
                    <a:pt x="87782" y="115"/>
                  </a:lnTo>
                  <a:lnTo>
                    <a:pt x="87611" y="190"/>
                  </a:lnTo>
                  <a:lnTo>
                    <a:pt x="87440" y="285"/>
                  </a:lnTo>
                  <a:lnTo>
                    <a:pt x="87307" y="399"/>
                  </a:lnTo>
                  <a:lnTo>
                    <a:pt x="87023" y="627"/>
                  </a:lnTo>
                  <a:lnTo>
                    <a:pt x="86738" y="855"/>
                  </a:lnTo>
                  <a:lnTo>
                    <a:pt x="86605" y="950"/>
                  </a:lnTo>
                  <a:lnTo>
                    <a:pt x="86435" y="1044"/>
                  </a:lnTo>
                  <a:lnTo>
                    <a:pt x="86264" y="1120"/>
                  </a:lnTo>
                  <a:lnTo>
                    <a:pt x="86055" y="1196"/>
                  </a:lnTo>
                  <a:lnTo>
                    <a:pt x="85827" y="1234"/>
                  </a:lnTo>
                  <a:lnTo>
                    <a:pt x="85581" y="12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11"/>
            <p:cNvSpPr/>
            <p:nvPr/>
          </p:nvSpPr>
          <p:spPr>
            <a:xfrm>
              <a:off x="15150" y="4549079"/>
              <a:ext cx="9140336" cy="594424"/>
            </a:xfrm>
            <a:custGeom>
              <a:avLst/>
              <a:gdLst/>
              <a:ahLst/>
              <a:cxnLst/>
              <a:rect l="l" t="t" r="r" b="b"/>
              <a:pathLst>
                <a:path w="91046" h="5921" extrusionOk="0">
                  <a:moveTo>
                    <a:pt x="2865" y="0"/>
                  </a:moveTo>
                  <a:lnTo>
                    <a:pt x="2619" y="19"/>
                  </a:lnTo>
                  <a:lnTo>
                    <a:pt x="2391" y="57"/>
                  </a:lnTo>
                  <a:lnTo>
                    <a:pt x="2201" y="114"/>
                  </a:lnTo>
                  <a:lnTo>
                    <a:pt x="2011" y="190"/>
                  </a:lnTo>
                  <a:lnTo>
                    <a:pt x="1860" y="285"/>
                  </a:lnTo>
                  <a:lnTo>
                    <a:pt x="1708" y="380"/>
                  </a:lnTo>
                  <a:lnTo>
                    <a:pt x="1423" y="608"/>
                  </a:lnTo>
                  <a:lnTo>
                    <a:pt x="1158" y="835"/>
                  </a:lnTo>
                  <a:lnTo>
                    <a:pt x="1006" y="949"/>
                  </a:lnTo>
                  <a:lnTo>
                    <a:pt x="854" y="1044"/>
                  </a:lnTo>
                  <a:lnTo>
                    <a:pt x="664" y="1120"/>
                  </a:lnTo>
                  <a:lnTo>
                    <a:pt x="474" y="1177"/>
                  </a:lnTo>
                  <a:lnTo>
                    <a:pt x="247" y="1215"/>
                  </a:lnTo>
                  <a:lnTo>
                    <a:pt x="0" y="1234"/>
                  </a:lnTo>
                  <a:lnTo>
                    <a:pt x="0" y="5921"/>
                  </a:lnTo>
                  <a:lnTo>
                    <a:pt x="152" y="5921"/>
                  </a:lnTo>
                  <a:lnTo>
                    <a:pt x="152" y="4934"/>
                  </a:lnTo>
                  <a:lnTo>
                    <a:pt x="152" y="2904"/>
                  </a:lnTo>
                  <a:lnTo>
                    <a:pt x="398" y="2885"/>
                  </a:lnTo>
                  <a:lnTo>
                    <a:pt x="607" y="2828"/>
                  </a:lnTo>
                  <a:lnTo>
                    <a:pt x="797" y="2771"/>
                  </a:lnTo>
                  <a:lnTo>
                    <a:pt x="949" y="2695"/>
                  </a:lnTo>
                  <a:lnTo>
                    <a:pt x="1120" y="2600"/>
                  </a:lnTo>
                  <a:lnTo>
                    <a:pt x="1252" y="2486"/>
                  </a:lnTo>
                  <a:lnTo>
                    <a:pt x="1518" y="2277"/>
                  </a:lnTo>
                  <a:lnTo>
                    <a:pt x="1784" y="2050"/>
                  </a:lnTo>
                  <a:lnTo>
                    <a:pt x="1936" y="1955"/>
                  </a:lnTo>
                  <a:lnTo>
                    <a:pt x="2106" y="1860"/>
                  </a:lnTo>
                  <a:lnTo>
                    <a:pt x="2277" y="1784"/>
                  </a:lnTo>
                  <a:lnTo>
                    <a:pt x="2467" y="1727"/>
                  </a:lnTo>
                  <a:lnTo>
                    <a:pt x="2695" y="1689"/>
                  </a:lnTo>
                  <a:lnTo>
                    <a:pt x="2941" y="1670"/>
                  </a:lnTo>
                  <a:lnTo>
                    <a:pt x="3188" y="1689"/>
                  </a:lnTo>
                  <a:lnTo>
                    <a:pt x="3416" y="1727"/>
                  </a:lnTo>
                  <a:lnTo>
                    <a:pt x="3624" y="1784"/>
                  </a:lnTo>
                  <a:lnTo>
                    <a:pt x="3795" y="1860"/>
                  </a:lnTo>
                  <a:lnTo>
                    <a:pt x="3947" y="1955"/>
                  </a:lnTo>
                  <a:lnTo>
                    <a:pt x="4099" y="2069"/>
                  </a:lnTo>
                  <a:lnTo>
                    <a:pt x="4383" y="2296"/>
                  </a:lnTo>
                  <a:lnTo>
                    <a:pt x="4649" y="2524"/>
                  </a:lnTo>
                  <a:lnTo>
                    <a:pt x="4801" y="2619"/>
                  </a:lnTo>
                  <a:lnTo>
                    <a:pt x="4972" y="2714"/>
                  </a:lnTo>
                  <a:lnTo>
                    <a:pt x="5142" y="2790"/>
                  </a:lnTo>
                  <a:lnTo>
                    <a:pt x="5332" y="2847"/>
                  </a:lnTo>
                  <a:lnTo>
                    <a:pt x="5560" y="2904"/>
                  </a:lnTo>
                  <a:lnTo>
                    <a:pt x="6072" y="2904"/>
                  </a:lnTo>
                  <a:lnTo>
                    <a:pt x="6300" y="2847"/>
                  </a:lnTo>
                  <a:lnTo>
                    <a:pt x="6490" y="2790"/>
                  </a:lnTo>
                  <a:lnTo>
                    <a:pt x="6679" y="2714"/>
                  </a:lnTo>
                  <a:lnTo>
                    <a:pt x="6831" y="2619"/>
                  </a:lnTo>
                  <a:lnTo>
                    <a:pt x="6983" y="2524"/>
                  </a:lnTo>
                  <a:lnTo>
                    <a:pt x="7268" y="2296"/>
                  </a:lnTo>
                  <a:lnTo>
                    <a:pt x="7533" y="2069"/>
                  </a:lnTo>
                  <a:lnTo>
                    <a:pt x="7685" y="1955"/>
                  </a:lnTo>
                  <a:lnTo>
                    <a:pt x="7837" y="1860"/>
                  </a:lnTo>
                  <a:lnTo>
                    <a:pt x="8027" y="1784"/>
                  </a:lnTo>
                  <a:lnTo>
                    <a:pt x="8217" y="1727"/>
                  </a:lnTo>
                  <a:lnTo>
                    <a:pt x="8444" y="1689"/>
                  </a:lnTo>
                  <a:lnTo>
                    <a:pt x="8710" y="1670"/>
                  </a:lnTo>
                  <a:lnTo>
                    <a:pt x="8957" y="1689"/>
                  </a:lnTo>
                  <a:lnTo>
                    <a:pt x="9184" y="1727"/>
                  </a:lnTo>
                  <a:lnTo>
                    <a:pt x="9374" y="1784"/>
                  </a:lnTo>
                  <a:lnTo>
                    <a:pt x="9564" y="1860"/>
                  </a:lnTo>
                  <a:lnTo>
                    <a:pt x="9716" y="1955"/>
                  </a:lnTo>
                  <a:lnTo>
                    <a:pt x="9867" y="2069"/>
                  </a:lnTo>
                  <a:lnTo>
                    <a:pt x="10152" y="2296"/>
                  </a:lnTo>
                  <a:lnTo>
                    <a:pt x="10418" y="2524"/>
                  </a:lnTo>
                  <a:lnTo>
                    <a:pt x="10569" y="2619"/>
                  </a:lnTo>
                  <a:lnTo>
                    <a:pt x="10721" y="2714"/>
                  </a:lnTo>
                  <a:lnTo>
                    <a:pt x="10911" y="2790"/>
                  </a:lnTo>
                  <a:lnTo>
                    <a:pt x="11101" y="2847"/>
                  </a:lnTo>
                  <a:lnTo>
                    <a:pt x="11329" y="2904"/>
                  </a:lnTo>
                  <a:lnTo>
                    <a:pt x="11841" y="2904"/>
                  </a:lnTo>
                  <a:lnTo>
                    <a:pt x="12069" y="2847"/>
                  </a:lnTo>
                  <a:lnTo>
                    <a:pt x="12258" y="2790"/>
                  </a:lnTo>
                  <a:lnTo>
                    <a:pt x="12448" y="2714"/>
                  </a:lnTo>
                  <a:lnTo>
                    <a:pt x="12600" y="2619"/>
                  </a:lnTo>
                  <a:lnTo>
                    <a:pt x="12752" y="2524"/>
                  </a:lnTo>
                  <a:lnTo>
                    <a:pt x="13017" y="2296"/>
                  </a:lnTo>
                  <a:lnTo>
                    <a:pt x="13302" y="2069"/>
                  </a:lnTo>
                  <a:lnTo>
                    <a:pt x="13454" y="1955"/>
                  </a:lnTo>
                  <a:lnTo>
                    <a:pt x="13606" y="1860"/>
                  </a:lnTo>
                  <a:lnTo>
                    <a:pt x="13795" y="1784"/>
                  </a:lnTo>
                  <a:lnTo>
                    <a:pt x="13985" y="1727"/>
                  </a:lnTo>
                  <a:lnTo>
                    <a:pt x="14213" y="1689"/>
                  </a:lnTo>
                  <a:lnTo>
                    <a:pt x="14460" y="1670"/>
                  </a:lnTo>
                  <a:lnTo>
                    <a:pt x="14725" y="1689"/>
                  </a:lnTo>
                  <a:lnTo>
                    <a:pt x="14953" y="1727"/>
                  </a:lnTo>
                  <a:lnTo>
                    <a:pt x="15143" y="1784"/>
                  </a:lnTo>
                  <a:lnTo>
                    <a:pt x="15332" y="1860"/>
                  </a:lnTo>
                  <a:lnTo>
                    <a:pt x="15484" y="1955"/>
                  </a:lnTo>
                  <a:lnTo>
                    <a:pt x="15636" y="2069"/>
                  </a:lnTo>
                  <a:lnTo>
                    <a:pt x="15902" y="2296"/>
                  </a:lnTo>
                  <a:lnTo>
                    <a:pt x="16186" y="2524"/>
                  </a:lnTo>
                  <a:lnTo>
                    <a:pt x="16338" y="2619"/>
                  </a:lnTo>
                  <a:lnTo>
                    <a:pt x="16490" y="2714"/>
                  </a:lnTo>
                  <a:lnTo>
                    <a:pt x="16680" y="2790"/>
                  </a:lnTo>
                  <a:lnTo>
                    <a:pt x="16869" y="2847"/>
                  </a:lnTo>
                  <a:lnTo>
                    <a:pt x="17097" y="2904"/>
                  </a:lnTo>
                  <a:lnTo>
                    <a:pt x="17610" y="2904"/>
                  </a:lnTo>
                  <a:lnTo>
                    <a:pt x="17837" y="2847"/>
                  </a:lnTo>
                  <a:lnTo>
                    <a:pt x="18027" y="2790"/>
                  </a:lnTo>
                  <a:lnTo>
                    <a:pt x="18198" y="2714"/>
                  </a:lnTo>
                  <a:lnTo>
                    <a:pt x="18369" y="2619"/>
                  </a:lnTo>
                  <a:lnTo>
                    <a:pt x="18520" y="2524"/>
                  </a:lnTo>
                  <a:lnTo>
                    <a:pt x="18786" y="2296"/>
                  </a:lnTo>
                  <a:lnTo>
                    <a:pt x="19071" y="2069"/>
                  </a:lnTo>
                  <a:lnTo>
                    <a:pt x="19222" y="1955"/>
                  </a:lnTo>
                  <a:lnTo>
                    <a:pt x="19374" y="1860"/>
                  </a:lnTo>
                  <a:lnTo>
                    <a:pt x="19564" y="1784"/>
                  </a:lnTo>
                  <a:lnTo>
                    <a:pt x="19754" y="1727"/>
                  </a:lnTo>
                  <a:lnTo>
                    <a:pt x="19981" y="1689"/>
                  </a:lnTo>
                  <a:lnTo>
                    <a:pt x="20228" y="1670"/>
                  </a:lnTo>
                  <a:lnTo>
                    <a:pt x="20475" y="1689"/>
                  </a:lnTo>
                  <a:lnTo>
                    <a:pt x="20703" y="1727"/>
                  </a:lnTo>
                  <a:lnTo>
                    <a:pt x="20892" y="1784"/>
                  </a:lnTo>
                  <a:lnTo>
                    <a:pt x="21063" y="1860"/>
                  </a:lnTo>
                  <a:lnTo>
                    <a:pt x="21234" y="1955"/>
                  </a:lnTo>
                  <a:lnTo>
                    <a:pt x="21367" y="2050"/>
                  </a:lnTo>
                  <a:lnTo>
                    <a:pt x="21651" y="2258"/>
                  </a:lnTo>
                  <a:lnTo>
                    <a:pt x="21917" y="2486"/>
                  </a:lnTo>
                  <a:lnTo>
                    <a:pt x="22050" y="2581"/>
                  </a:lnTo>
                  <a:lnTo>
                    <a:pt x="22202" y="2676"/>
                  </a:lnTo>
                  <a:lnTo>
                    <a:pt x="22372" y="2771"/>
                  </a:lnTo>
                  <a:lnTo>
                    <a:pt x="22562" y="2828"/>
                  </a:lnTo>
                  <a:lnTo>
                    <a:pt x="22771" y="2885"/>
                  </a:lnTo>
                  <a:lnTo>
                    <a:pt x="22999" y="2904"/>
                  </a:lnTo>
                  <a:lnTo>
                    <a:pt x="23226" y="2885"/>
                  </a:lnTo>
                  <a:lnTo>
                    <a:pt x="23435" y="2828"/>
                  </a:lnTo>
                  <a:lnTo>
                    <a:pt x="23625" y="2771"/>
                  </a:lnTo>
                  <a:lnTo>
                    <a:pt x="23796" y="2695"/>
                  </a:lnTo>
                  <a:lnTo>
                    <a:pt x="23947" y="2600"/>
                  </a:lnTo>
                  <a:lnTo>
                    <a:pt x="24099" y="2486"/>
                  </a:lnTo>
                  <a:lnTo>
                    <a:pt x="24365" y="2277"/>
                  </a:lnTo>
                  <a:lnTo>
                    <a:pt x="24631" y="2050"/>
                  </a:lnTo>
                  <a:lnTo>
                    <a:pt x="24782" y="1955"/>
                  </a:lnTo>
                  <a:lnTo>
                    <a:pt x="24934" y="1860"/>
                  </a:lnTo>
                  <a:lnTo>
                    <a:pt x="25124" y="1784"/>
                  </a:lnTo>
                  <a:lnTo>
                    <a:pt x="25314" y="1727"/>
                  </a:lnTo>
                  <a:lnTo>
                    <a:pt x="25522" y="1689"/>
                  </a:lnTo>
                  <a:lnTo>
                    <a:pt x="25788" y="1670"/>
                  </a:lnTo>
                  <a:lnTo>
                    <a:pt x="26035" y="1689"/>
                  </a:lnTo>
                  <a:lnTo>
                    <a:pt x="26262" y="1727"/>
                  </a:lnTo>
                  <a:lnTo>
                    <a:pt x="26452" y="1784"/>
                  </a:lnTo>
                  <a:lnTo>
                    <a:pt x="26642" y="1860"/>
                  </a:lnTo>
                  <a:lnTo>
                    <a:pt x="26794" y="1955"/>
                  </a:lnTo>
                  <a:lnTo>
                    <a:pt x="26946" y="2069"/>
                  </a:lnTo>
                  <a:lnTo>
                    <a:pt x="27230" y="2296"/>
                  </a:lnTo>
                  <a:lnTo>
                    <a:pt x="27496" y="2524"/>
                  </a:lnTo>
                  <a:lnTo>
                    <a:pt x="27648" y="2619"/>
                  </a:lnTo>
                  <a:lnTo>
                    <a:pt x="27799" y="2714"/>
                  </a:lnTo>
                  <a:lnTo>
                    <a:pt x="27989" y="2790"/>
                  </a:lnTo>
                  <a:lnTo>
                    <a:pt x="28179" y="2847"/>
                  </a:lnTo>
                  <a:lnTo>
                    <a:pt x="28407" y="2904"/>
                  </a:lnTo>
                  <a:lnTo>
                    <a:pt x="28919" y="2904"/>
                  </a:lnTo>
                  <a:lnTo>
                    <a:pt x="29147" y="2847"/>
                  </a:lnTo>
                  <a:lnTo>
                    <a:pt x="29337" y="2790"/>
                  </a:lnTo>
                  <a:lnTo>
                    <a:pt x="29526" y="2714"/>
                  </a:lnTo>
                  <a:lnTo>
                    <a:pt x="29678" y="2619"/>
                  </a:lnTo>
                  <a:lnTo>
                    <a:pt x="29830" y="2524"/>
                  </a:lnTo>
                  <a:lnTo>
                    <a:pt x="30096" y="2296"/>
                  </a:lnTo>
                  <a:lnTo>
                    <a:pt x="30380" y="2069"/>
                  </a:lnTo>
                  <a:lnTo>
                    <a:pt x="30532" y="1955"/>
                  </a:lnTo>
                  <a:lnTo>
                    <a:pt x="30684" y="1860"/>
                  </a:lnTo>
                  <a:lnTo>
                    <a:pt x="30874" y="1784"/>
                  </a:lnTo>
                  <a:lnTo>
                    <a:pt x="31063" y="1727"/>
                  </a:lnTo>
                  <a:lnTo>
                    <a:pt x="31291" y="1689"/>
                  </a:lnTo>
                  <a:lnTo>
                    <a:pt x="31538" y="1670"/>
                  </a:lnTo>
                  <a:lnTo>
                    <a:pt x="31803" y="1689"/>
                  </a:lnTo>
                  <a:lnTo>
                    <a:pt x="32031" y="1727"/>
                  </a:lnTo>
                  <a:lnTo>
                    <a:pt x="32221" y="1784"/>
                  </a:lnTo>
                  <a:lnTo>
                    <a:pt x="32392" y="1860"/>
                  </a:lnTo>
                  <a:lnTo>
                    <a:pt x="32562" y="1955"/>
                  </a:lnTo>
                  <a:lnTo>
                    <a:pt x="32714" y="2069"/>
                  </a:lnTo>
                  <a:lnTo>
                    <a:pt x="32980" y="2296"/>
                  </a:lnTo>
                  <a:lnTo>
                    <a:pt x="33265" y="2524"/>
                  </a:lnTo>
                  <a:lnTo>
                    <a:pt x="33416" y="2619"/>
                  </a:lnTo>
                  <a:lnTo>
                    <a:pt x="33568" y="2714"/>
                  </a:lnTo>
                  <a:lnTo>
                    <a:pt x="33758" y="2790"/>
                  </a:lnTo>
                  <a:lnTo>
                    <a:pt x="33948" y="2847"/>
                  </a:lnTo>
                  <a:lnTo>
                    <a:pt x="34175" y="2904"/>
                  </a:lnTo>
                  <a:lnTo>
                    <a:pt x="34688" y="2904"/>
                  </a:lnTo>
                  <a:lnTo>
                    <a:pt x="34896" y="2847"/>
                  </a:lnTo>
                  <a:lnTo>
                    <a:pt x="35105" y="2790"/>
                  </a:lnTo>
                  <a:lnTo>
                    <a:pt x="35276" y="2714"/>
                  </a:lnTo>
                  <a:lnTo>
                    <a:pt x="35447" y="2619"/>
                  </a:lnTo>
                  <a:lnTo>
                    <a:pt x="35599" y="2524"/>
                  </a:lnTo>
                  <a:lnTo>
                    <a:pt x="35864" y="2296"/>
                  </a:lnTo>
                  <a:lnTo>
                    <a:pt x="36149" y="2069"/>
                  </a:lnTo>
                  <a:lnTo>
                    <a:pt x="36301" y="1955"/>
                  </a:lnTo>
                  <a:lnTo>
                    <a:pt x="36452" y="1860"/>
                  </a:lnTo>
                  <a:lnTo>
                    <a:pt x="36623" y="1784"/>
                  </a:lnTo>
                  <a:lnTo>
                    <a:pt x="36832" y="1727"/>
                  </a:lnTo>
                  <a:lnTo>
                    <a:pt x="37060" y="1689"/>
                  </a:lnTo>
                  <a:lnTo>
                    <a:pt x="37306" y="1670"/>
                  </a:lnTo>
                  <a:lnTo>
                    <a:pt x="37572" y="1689"/>
                  </a:lnTo>
                  <a:lnTo>
                    <a:pt x="37781" y="1727"/>
                  </a:lnTo>
                  <a:lnTo>
                    <a:pt x="37989" y="1784"/>
                  </a:lnTo>
                  <a:lnTo>
                    <a:pt x="38160" y="1860"/>
                  </a:lnTo>
                  <a:lnTo>
                    <a:pt x="38331" y="1955"/>
                  </a:lnTo>
                  <a:lnTo>
                    <a:pt x="38483" y="2069"/>
                  </a:lnTo>
                  <a:lnTo>
                    <a:pt x="38748" y="2296"/>
                  </a:lnTo>
                  <a:lnTo>
                    <a:pt x="39033" y="2524"/>
                  </a:lnTo>
                  <a:lnTo>
                    <a:pt x="39166" y="2619"/>
                  </a:lnTo>
                  <a:lnTo>
                    <a:pt x="39337" y="2714"/>
                  </a:lnTo>
                  <a:lnTo>
                    <a:pt x="39508" y="2790"/>
                  </a:lnTo>
                  <a:lnTo>
                    <a:pt x="39716" y="2847"/>
                  </a:lnTo>
                  <a:lnTo>
                    <a:pt x="39944" y="2904"/>
                  </a:lnTo>
                  <a:lnTo>
                    <a:pt x="40437" y="2904"/>
                  </a:lnTo>
                  <a:lnTo>
                    <a:pt x="40665" y="2847"/>
                  </a:lnTo>
                  <a:lnTo>
                    <a:pt x="40874" y="2790"/>
                  </a:lnTo>
                  <a:lnTo>
                    <a:pt x="41045" y="2714"/>
                  </a:lnTo>
                  <a:lnTo>
                    <a:pt x="41215" y="2619"/>
                  </a:lnTo>
                  <a:lnTo>
                    <a:pt x="41367" y="2524"/>
                  </a:lnTo>
                  <a:lnTo>
                    <a:pt x="41633" y="2296"/>
                  </a:lnTo>
                  <a:lnTo>
                    <a:pt x="41917" y="2069"/>
                  </a:lnTo>
                  <a:lnTo>
                    <a:pt x="42050" y="1955"/>
                  </a:lnTo>
                  <a:lnTo>
                    <a:pt x="42221" y="1860"/>
                  </a:lnTo>
                  <a:lnTo>
                    <a:pt x="42392" y="1784"/>
                  </a:lnTo>
                  <a:lnTo>
                    <a:pt x="42601" y="1727"/>
                  </a:lnTo>
                  <a:lnTo>
                    <a:pt x="42828" y="1689"/>
                  </a:lnTo>
                  <a:lnTo>
                    <a:pt x="43075" y="1670"/>
                  </a:lnTo>
                  <a:lnTo>
                    <a:pt x="43322" y="1689"/>
                  </a:lnTo>
                  <a:lnTo>
                    <a:pt x="43549" y="1727"/>
                  </a:lnTo>
                  <a:lnTo>
                    <a:pt x="43739" y="1784"/>
                  </a:lnTo>
                  <a:lnTo>
                    <a:pt x="43910" y="1860"/>
                  </a:lnTo>
                  <a:lnTo>
                    <a:pt x="44062" y="1955"/>
                  </a:lnTo>
                  <a:lnTo>
                    <a:pt x="44214" y="2050"/>
                  </a:lnTo>
                  <a:lnTo>
                    <a:pt x="44479" y="2258"/>
                  </a:lnTo>
                  <a:lnTo>
                    <a:pt x="44745" y="2486"/>
                  </a:lnTo>
                  <a:lnTo>
                    <a:pt x="44897" y="2581"/>
                  </a:lnTo>
                  <a:lnTo>
                    <a:pt x="45048" y="2676"/>
                  </a:lnTo>
                  <a:lnTo>
                    <a:pt x="45219" y="2771"/>
                  </a:lnTo>
                  <a:lnTo>
                    <a:pt x="45390" y="2828"/>
                  </a:lnTo>
                  <a:lnTo>
                    <a:pt x="45599" y="2885"/>
                  </a:lnTo>
                  <a:lnTo>
                    <a:pt x="45845" y="2904"/>
                  </a:lnTo>
                  <a:lnTo>
                    <a:pt x="46073" y="2885"/>
                  </a:lnTo>
                  <a:lnTo>
                    <a:pt x="46282" y="2828"/>
                  </a:lnTo>
                  <a:lnTo>
                    <a:pt x="46472" y="2771"/>
                  </a:lnTo>
                  <a:lnTo>
                    <a:pt x="46642" y="2695"/>
                  </a:lnTo>
                  <a:lnTo>
                    <a:pt x="46794" y="2600"/>
                  </a:lnTo>
                  <a:lnTo>
                    <a:pt x="46946" y="2486"/>
                  </a:lnTo>
                  <a:lnTo>
                    <a:pt x="47212" y="2277"/>
                  </a:lnTo>
                  <a:lnTo>
                    <a:pt x="47477" y="2050"/>
                  </a:lnTo>
                  <a:lnTo>
                    <a:pt x="47629" y="1955"/>
                  </a:lnTo>
                  <a:lnTo>
                    <a:pt x="47781" y="1860"/>
                  </a:lnTo>
                  <a:lnTo>
                    <a:pt x="47952" y="1784"/>
                  </a:lnTo>
                  <a:lnTo>
                    <a:pt x="48160" y="1727"/>
                  </a:lnTo>
                  <a:lnTo>
                    <a:pt x="48369" y="1689"/>
                  </a:lnTo>
                  <a:lnTo>
                    <a:pt x="48616" y="1670"/>
                  </a:lnTo>
                  <a:lnTo>
                    <a:pt x="48882" y="1689"/>
                  </a:lnTo>
                  <a:lnTo>
                    <a:pt x="49109" y="1727"/>
                  </a:lnTo>
                  <a:lnTo>
                    <a:pt x="49299" y="1784"/>
                  </a:lnTo>
                  <a:lnTo>
                    <a:pt x="49470" y="1860"/>
                  </a:lnTo>
                  <a:lnTo>
                    <a:pt x="49641" y="1955"/>
                  </a:lnTo>
                  <a:lnTo>
                    <a:pt x="49792" y="2069"/>
                  </a:lnTo>
                  <a:lnTo>
                    <a:pt x="50058" y="2296"/>
                  </a:lnTo>
                  <a:lnTo>
                    <a:pt x="50343" y="2524"/>
                  </a:lnTo>
                  <a:lnTo>
                    <a:pt x="50494" y="2619"/>
                  </a:lnTo>
                  <a:lnTo>
                    <a:pt x="50646" y="2714"/>
                  </a:lnTo>
                  <a:lnTo>
                    <a:pt x="50836" y="2790"/>
                  </a:lnTo>
                  <a:lnTo>
                    <a:pt x="51026" y="2847"/>
                  </a:lnTo>
                  <a:lnTo>
                    <a:pt x="51254" y="2904"/>
                  </a:lnTo>
                  <a:lnTo>
                    <a:pt x="51766" y="2904"/>
                  </a:lnTo>
                  <a:lnTo>
                    <a:pt x="51975" y="2847"/>
                  </a:lnTo>
                  <a:lnTo>
                    <a:pt x="52183" y="2790"/>
                  </a:lnTo>
                  <a:lnTo>
                    <a:pt x="52354" y="2714"/>
                  </a:lnTo>
                  <a:lnTo>
                    <a:pt x="52525" y="2619"/>
                  </a:lnTo>
                  <a:lnTo>
                    <a:pt x="52677" y="2524"/>
                  </a:lnTo>
                  <a:lnTo>
                    <a:pt x="52942" y="2296"/>
                  </a:lnTo>
                  <a:lnTo>
                    <a:pt x="53227" y="2069"/>
                  </a:lnTo>
                  <a:lnTo>
                    <a:pt x="53379" y="1955"/>
                  </a:lnTo>
                  <a:lnTo>
                    <a:pt x="53531" y="1860"/>
                  </a:lnTo>
                  <a:lnTo>
                    <a:pt x="53701" y="1784"/>
                  </a:lnTo>
                  <a:lnTo>
                    <a:pt x="53910" y="1727"/>
                  </a:lnTo>
                  <a:lnTo>
                    <a:pt x="54138" y="1689"/>
                  </a:lnTo>
                  <a:lnTo>
                    <a:pt x="54385" y="1670"/>
                  </a:lnTo>
                  <a:lnTo>
                    <a:pt x="54631" y="1689"/>
                  </a:lnTo>
                  <a:lnTo>
                    <a:pt x="54859" y="1727"/>
                  </a:lnTo>
                  <a:lnTo>
                    <a:pt x="55068" y="1784"/>
                  </a:lnTo>
                  <a:lnTo>
                    <a:pt x="55238" y="1860"/>
                  </a:lnTo>
                  <a:lnTo>
                    <a:pt x="55409" y="1955"/>
                  </a:lnTo>
                  <a:lnTo>
                    <a:pt x="55561" y="2069"/>
                  </a:lnTo>
                  <a:lnTo>
                    <a:pt x="55827" y="2296"/>
                  </a:lnTo>
                  <a:lnTo>
                    <a:pt x="56111" y="2524"/>
                  </a:lnTo>
                  <a:lnTo>
                    <a:pt x="56244" y="2619"/>
                  </a:lnTo>
                  <a:lnTo>
                    <a:pt x="56415" y="2714"/>
                  </a:lnTo>
                  <a:lnTo>
                    <a:pt x="56586" y="2790"/>
                  </a:lnTo>
                  <a:lnTo>
                    <a:pt x="56794" y="2847"/>
                  </a:lnTo>
                  <a:lnTo>
                    <a:pt x="57022" y="2904"/>
                  </a:lnTo>
                  <a:lnTo>
                    <a:pt x="57516" y="2904"/>
                  </a:lnTo>
                  <a:lnTo>
                    <a:pt x="57743" y="2847"/>
                  </a:lnTo>
                  <a:lnTo>
                    <a:pt x="57952" y="2790"/>
                  </a:lnTo>
                  <a:lnTo>
                    <a:pt x="58123" y="2714"/>
                  </a:lnTo>
                  <a:lnTo>
                    <a:pt x="58294" y="2619"/>
                  </a:lnTo>
                  <a:lnTo>
                    <a:pt x="58426" y="2524"/>
                  </a:lnTo>
                  <a:lnTo>
                    <a:pt x="58711" y="2296"/>
                  </a:lnTo>
                  <a:lnTo>
                    <a:pt x="58977" y="2069"/>
                  </a:lnTo>
                  <a:lnTo>
                    <a:pt x="59128" y="1955"/>
                  </a:lnTo>
                  <a:lnTo>
                    <a:pt x="59299" y="1860"/>
                  </a:lnTo>
                  <a:lnTo>
                    <a:pt x="59470" y="1784"/>
                  </a:lnTo>
                  <a:lnTo>
                    <a:pt x="59679" y="1727"/>
                  </a:lnTo>
                  <a:lnTo>
                    <a:pt x="59906" y="1689"/>
                  </a:lnTo>
                  <a:lnTo>
                    <a:pt x="60153" y="1670"/>
                  </a:lnTo>
                  <a:lnTo>
                    <a:pt x="60400" y="1689"/>
                  </a:lnTo>
                  <a:lnTo>
                    <a:pt x="60628" y="1727"/>
                  </a:lnTo>
                  <a:lnTo>
                    <a:pt x="60836" y="1784"/>
                  </a:lnTo>
                  <a:lnTo>
                    <a:pt x="61007" y="1860"/>
                  </a:lnTo>
                  <a:lnTo>
                    <a:pt x="61178" y="1955"/>
                  </a:lnTo>
                  <a:lnTo>
                    <a:pt x="61311" y="2069"/>
                  </a:lnTo>
                  <a:lnTo>
                    <a:pt x="61595" y="2296"/>
                  </a:lnTo>
                  <a:lnTo>
                    <a:pt x="61861" y="2524"/>
                  </a:lnTo>
                  <a:lnTo>
                    <a:pt x="62013" y="2619"/>
                  </a:lnTo>
                  <a:lnTo>
                    <a:pt x="62184" y="2714"/>
                  </a:lnTo>
                  <a:lnTo>
                    <a:pt x="62354" y="2790"/>
                  </a:lnTo>
                  <a:lnTo>
                    <a:pt x="62563" y="2847"/>
                  </a:lnTo>
                  <a:lnTo>
                    <a:pt x="62772" y="2904"/>
                  </a:lnTo>
                  <a:lnTo>
                    <a:pt x="63284" y="2904"/>
                  </a:lnTo>
                  <a:lnTo>
                    <a:pt x="63512" y="2847"/>
                  </a:lnTo>
                  <a:lnTo>
                    <a:pt x="63721" y="2790"/>
                  </a:lnTo>
                  <a:lnTo>
                    <a:pt x="63891" y="2714"/>
                  </a:lnTo>
                  <a:lnTo>
                    <a:pt x="64043" y="2619"/>
                  </a:lnTo>
                  <a:lnTo>
                    <a:pt x="64195" y="2524"/>
                  </a:lnTo>
                  <a:lnTo>
                    <a:pt x="64480" y="2296"/>
                  </a:lnTo>
                  <a:lnTo>
                    <a:pt x="64745" y="2069"/>
                  </a:lnTo>
                  <a:lnTo>
                    <a:pt x="64897" y="1955"/>
                  </a:lnTo>
                  <a:lnTo>
                    <a:pt x="65068" y="1860"/>
                  </a:lnTo>
                  <a:lnTo>
                    <a:pt x="65239" y="1784"/>
                  </a:lnTo>
                  <a:lnTo>
                    <a:pt x="65447" y="1727"/>
                  </a:lnTo>
                  <a:lnTo>
                    <a:pt x="65656" y="1689"/>
                  </a:lnTo>
                  <a:lnTo>
                    <a:pt x="65922" y="1670"/>
                  </a:lnTo>
                  <a:lnTo>
                    <a:pt x="66168" y="1689"/>
                  </a:lnTo>
                  <a:lnTo>
                    <a:pt x="66377" y="1727"/>
                  </a:lnTo>
                  <a:lnTo>
                    <a:pt x="66586" y="1784"/>
                  </a:lnTo>
                  <a:lnTo>
                    <a:pt x="66757" y="1860"/>
                  </a:lnTo>
                  <a:lnTo>
                    <a:pt x="66909" y="1955"/>
                  </a:lnTo>
                  <a:lnTo>
                    <a:pt x="67060" y="2050"/>
                  </a:lnTo>
                  <a:lnTo>
                    <a:pt x="67326" y="2258"/>
                  </a:lnTo>
                  <a:lnTo>
                    <a:pt x="67592" y="2486"/>
                  </a:lnTo>
                  <a:lnTo>
                    <a:pt x="67743" y="2581"/>
                  </a:lnTo>
                  <a:lnTo>
                    <a:pt x="67895" y="2676"/>
                  </a:lnTo>
                  <a:lnTo>
                    <a:pt x="68047" y="2771"/>
                  </a:lnTo>
                  <a:lnTo>
                    <a:pt x="68237" y="2828"/>
                  </a:lnTo>
                  <a:lnTo>
                    <a:pt x="68446" y="2885"/>
                  </a:lnTo>
                  <a:lnTo>
                    <a:pt x="68673" y="2904"/>
                  </a:lnTo>
                  <a:lnTo>
                    <a:pt x="68920" y="2885"/>
                  </a:lnTo>
                  <a:lnTo>
                    <a:pt x="69129" y="2828"/>
                  </a:lnTo>
                  <a:lnTo>
                    <a:pt x="69318" y="2771"/>
                  </a:lnTo>
                  <a:lnTo>
                    <a:pt x="69489" y="2695"/>
                  </a:lnTo>
                  <a:lnTo>
                    <a:pt x="69641" y="2600"/>
                  </a:lnTo>
                  <a:lnTo>
                    <a:pt x="69774" y="2486"/>
                  </a:lnTo>
                  <a:lnTo>
                    <a:pt x="70040" y="2277"/>
                  </a:lnTo>
                  <a:lnTo>
                    <a:pt x="70324" y="2050"/>
                  </a:lnTo>
                  <a:lnTo>
                    <a:pt x="70457" y="1955"/>
                  </a:lnTo>
                  <a:lnTo>
                    <a:pt x="70628" y="1860"/>
                  </a:lnTo>
                  <a:lnTo>
                    <a:pt x="70799" y="1784"/>
                  </a:lnTo>
                  <a:lnTo>
                    <a:pt x="70988" y="1727"/>
                  </a:lnTo>
                  <a:lnTo>
                    <a:pt x="71216" y="1689"/>
                  </a:lnTo>
                  <a:lnTo>
                    <a:pt x="71463" y="1670"/>
                  </a:lnTo>
                  <a:lnTo>
                    <a:pt x="71709" y="1689"/>
                  </a:lnTo>
                  <a:lnTo>
                    <a:pt x="71937" y="1727"/>
                  </a:lnTo>
                  <a:lnTo>
                    <a:pt x="72146" y="1784"/>
                  </a:lnTo>
                  <a:lnTo>
                    <a:pt x="72317" y="1860"/>
                  </a:lnTo>
                  <a:lnTo>
                    <a:pt x="72487" y="1955"/>
                  </a:lnTo>
                  <a:lnTo>
                    <a:pt x="72620" y="2069"/>
                  </a:lnTo>
                  <a:lnTo>
                    <a:pt x="72905" y="2296"/>
                  </a:lnTo>
                  <a:lnTo>
                    <a:pt x="73189" y="2524"/>
                  </a:lnTo>
                  <a:lnTo>
                    <a:pt x="73322" y="2619"/>
                  </a:lnTo>
                  <a:lnTo>
                    <a:pt x="73493" y="2714"/>
                  </a:lnTo>
                  <a:lnTo>
                    <a:pt x="73664" y="2790"/>
                  </a:lnTo>
                  <a:lnTo>
                    <a:pt x="73873" y="2847"/>
                  </a:lnTo>
                  <a:lnTo>
                    <a:pt x="74100" y="2904"/>
                  </a:lnTo>
                  <a:lnTo>
                    <a:pt x="74594" y="2904"/>
                  </a:lnTo>
                  <a:lnTo>
                    <a:pt x="74821" y="2847"/>
                  </a:lnTo>
                  <a:lnTo>
                    <a:pt x="75030" y="2790"/>
                  </a:lnTo>
                  <a:lnTo>
                    <a:pt x="75201" y="2714"/>
                  </a:lnTo>
                  <a:lnTo>
                    <a:pt x="75372" y="2619"/>
                  </a:lnTo>
                  <a:lnTo>
                    <a:pt x="75505" y="2524"/>
                  </a:lnTo>
                  <a:lnTo>
                    <a:pt x="75789" y="2296"/>
                  </a:lnTo>
                  <a:lnTo>
                    <a:pt x="76055" y="2069"/>
                  </a:lnTo>
                  <a:lnTo>
                    <a:pt x="76207" y="1955"/>
                  </a:lnTo>
                  <a:lnTo>
                    <a:pt x="76377" y="1860"/>
                  </a:lnTo>
                  <a:lnTo>
                    <a:pt x="76548" y="1784"/>
                  </a:lnTo>
                  <a:lnTo>
                    <a:pt x="76757" y="1727"/>
                  </a:lnTo>
                  <a:lnTo>
                    <a:pt x="76966" y="1689"/>
                  </a:lnTo>
                  <a:lnTo>
                    <a:pt x="77231" y="1670"/>
                  </a:lnTo>
                  <a:lnTo>
                    <a:pt x="77478" y="1689"/>
                  </a:lnTo>
                  <a:lnTo>
                    <a:pt x="77706" y="1727"/>
                  </a:lnTo>
                  <a:lnTo>
                    <a:pt x="77914" y="1784"/>
                  </a:lnTo>
                  <a:lnTo>
                    <a:pt x="78085" y="1860"/>
                  </a:lnTo>
                  <a:lnTo>
                    <a:pt x="78237" y="1955"/>
                  </a:lnTo>
                  <a:lnTo>
                    <a:pt x="78389" y="2069"/>
                  </a:lnTo>
                  <a:lnTo>
                    <a:pt x="78673" y="2296"/>
                  </a:lnTo>
                  <a:lnTo>
                    <a:pt x="78939" y="2524"/>
                  </a:lnTo>
                  <a:lnTo>
                    <a:pt x="79091" y="2619"/>
                  </a:lnTo>
                  <a:lnTo>
                    <a:pt x="79262" y="2714"/>
                  </a:lnTo>
                  <a:lnTo>
                    <a:pt x="79433" y="2790"/>
                  </a:lnTo>
                  <a:lnTo>
                    <a:pt x="79641" y="2847"/>
                  </a:lnTo>
                  <a:lnTo>
                    <a:pt x="79850" y="2904"/>
                  </a:lnTo>
                  <a:lnTo>
                    <a:pt x="80362" y="2904"/>
                  </a:lnTo>
                  <a:lnTo>
                    <a:pt x="80590" y="2847"/>
                  </a:lnTo>
                  <a:lnTo>
                    <a:pt x="80780" y="2790"/>
                  </a:lnTo>
                  <a:lnTo>
                    <a:pt x="80970" y="2714"/>
                  </a:lnTo>
                  <a:lnTo>
                    <a:pt x="81121" y="2619"/>
                  </a:lnTo>
                  <a:lnTo>
                    <a:pt x="81273" y="2524"/>
                  </a:lnTo>
                  <a:lnTo>
                    <a:pt x="81558" y="2296"/>
                  </a:lnTo>
                  <a:lnTo>
                    <a:pt x="81823" y="2069"/>
                  </a:lnTo>
                  <a:lnTo>
                    <a:pt x="81975" y="1955"/>
                  </a:lnTo>
                  <a:lnTo>
                    <a:pt x="82146" y="1860"/>
                  </a:lnTo>
                  <a:lnTo>
                    <a:pt x="82317" y="1784"/>
                  </a:lnTo>
                  <a:lnTo>
                    <a:pt x="82507" y="1727"/>
                  </a:lnTo>
                  <a:lnTo>
                    <a:pt x="82734" y="1689"/>
                  </a:lnTo>
                  <a:lnTo>
                    <a:pt x="83000" y="1670"/>
                  </a:lnTo>
                  <a:lnTo>
                    <a:pt x="83247" y="1689"/>
                  </a:lnTo>
                  <a:lnTo>
                    <a:pt x="83474" y="1727"/>
                  </a:lnTo>
                  <a:lnTo>
                    <a:pt x="83664" y="1784"/>
                  </a:lnTo>
                  <a:lnTo>
                    <a:pt x="83854" y="1860"/>
                  </a:lnTo>
                  <a:lnTo>
                    <a:pt x="84006" y="1955"/>
                  </a:lnTo>
                  <a:lnTo>
                    <a:pt x="84157" y="2069"/>
                  </a:lnTo>
                  <a:lnTo>
                    <a:pt x="84442" y="2296"/>
                  </a:lnTo>
                  <a:lnTo>
                    <a:pt x="84708" y="2524"/>
                  </a:lnTo>
                  <a:lnTo>
                    <a:pt x="84860" y="2619"/>
                  </a:lnTo>
                  <a:lnTo>
                    <a:pt x="85011" y="2714"/>
                  </a:lnTo>
                  <a:lnTo>
                    <a:pt x="85201" y="2790"/>
                  </a:lnTo>
                  <a:lnTo>
                    <a:pt x="85391" y="2847"/>
                  </a:lnTo>
                  <a:lnTo>
                    <a:pt x="85619" y="2904"/>
                  </a:lnTo>
                  <a:lnTo>
                    <a:pt x="86131" y="2904"/>
                  </a:lnTo>
                  <a:lnTo>
                    <a:pt x="86359" y="2847"/>
                  </a:lnTo>
                  <a:lnTo>
                    <a:pt x="86548" y="2790"/>
                  </a:lnTo>
                  <a:lnTo>
                    <a:pt x="86738" y="2714"/>
                  </a:lnTo>
                  <a:lnTo>
                    <a:pt x="86890" y="2619"/>
                  </a:lnTo>
                  <a:lnTo>
                    <a:pt x="87042" y="2524"/>
                  </a:lnTo>
                  <a:lnTo>
                    <a:pt x="87326" y="2296"/>
                  </a:lnTo>
                  <a:lnTo>
                    <a:pt x="87592" y="2069"/>
                  </a:lnTo>
                  <a:lnTo>
                    <a:pt x="87744" y="1955"/>
                  </a:lnTo>
                  <a:lnTo>
                    <a:pt x="87896" y="1860"/>
                  </a:lnTo>
                  <a:lnTo>
                    <a:pt x="88085" y="1784"/>
                  </a:lnTo>
                  <a:lnTo>
                    <a:pt x="88275" y="1727"/>
                  </a:lnTo>
                  <a:lnTo>
                    <a:pt x="88503" y="1689"/>
                  </a:lnTo>
                  <a:lnTo>
                    <a:pt x="88769" y="1670"/>
                  </a:lnTo>
                  <a:lnTo>
                    <a:pt x="88977" y="1689"/>
                  </a:lnTo>
                  <a:lnTo>
                    <a:pt x="89167" y="1708"/>
                  </a:lnTo>
                  <a:lnTo>
                    <a:pt x="89338" y="1746"/>
                  </a:lnTo>
                  <a:lnTo>
                    <a:pt x="89509" y="1822"/>
                  </a:lnTo>
                  <a:lnTo>
                    <a:pt x="89641" y="1879"/>
                  </a:lnTo>
                  <a:lnTo>
                    <a:pt x="89774" y="1955"/>
                  </a:lnTo>
                  <a:lnTo>
                    <a:pt x="90021" y="2145"/>
                  </a:lnTo>
                  <a:lnTo>
                    <a:pt x="90249" y="2334"/>
                  </a:lnTo>
                  <a:lnTo>
                    <a:pt x="90476" y="2524"/>
                  </a:lnTo>
                  <a:lnTo>
                    <a:pt x="90609" y="2619"/>
                  </a:lnTo>
                  <a:lnTo>
                    <a:pt x="90742" y="2695"/>
                  </a:lnTo>
                  <a:lnTo>
                    <a:pt x="90894" y="2752"/>
                  </a:lnTo>
                  <a:lnTo>
                    <a:pt x="91046" y="2828"/>
                  </a:lnTo>
                  <a:lnTo>
                    <a:pt x="91046" y="1177"/>
                  </a:lnTo>
                  <a:lnTo>
                    <a:pt x="90875" y="1120"/>
                  </a:lnTo>
                  <a:lnTo>
                    <a:pt x="90723" y="1044"/>
                  </a:lnTo>
                  <a:lnTo>
                    <a:pt x="90571" y="968"/>
                  </a:lnTo>
                  <a:lnTo>
                    <a:pt x="90438" y="892"/>
                  </a:lnTo>
                  <a:lnTo>
                    <a:pt x="90192" y="683"/>
                  </a:lnTo>
                  <a:lnTo>
                    <a:pt x="89964" y="494"/>
                  </a:lnTo>
                  <a:lnTo>
                    <a:pt x="89717" y="304"/>
                  </a:lnTo>
                  <a:lnTo>
                    <a:pt x="89585" y="228"/>
                  </a:lnTo>
                  <a:lnTo>
                    <a:pt x="89433" y="152"/>
                  </a:lnTo>
                  <a:lnTo>
                    <a:pt x="89262" y="95"/>
                  </a:lnTo>
                  <a:lnTo>
                    <a:pt x="89091" y="38"/>
                  </a:lnTo>
                  <a:lnTo>
                    <a:pt x="88901" y="0"/>
                  </a:lnTo>
                  <a:lnTo>
                    <a:pt x="88674" y="0"/>
                  </a:lnTo>
                  <a:lnTo>
                    <a:pt x="88408" y="19"/>
                  </a:lnTo>
                  <a:lnTo>
                    <a:pt x="88199" y="57"/>
                  </a:lnTo>
                  <a:lnTo>
                    <a:pt x="87991" y="114"/>
                  </a:lnTo>
                  <a:lnTo>
                    <a:pt x="87820" y="190"/>
                  </a:lnTo>
                  <a:lnTo>
                    <a:pt x="87649" y="285"/>
                  </a:lnTo>
                  <a:lnTo>
                    <a:pt x="87497" y="399"/>
                  </a:lnTo>
                  <a:lnTo>
                    <a:pt x="87232" y="608"/>
                  </a:lnTo>
                  <a:lnTo>
                    <a:pt x="86947" y="835"/>
                  </a:lnTo>
                  <a:lnTo>
                    <a:pt x="86814" y="949"/>
                  </a:lnTo>
                  <a:lnTo>
                    <a:pt x="86643" y="1044"/>
                  </a:lnTo>
                  <a:lnTo>
                    <a:pt x="86473" y="1120"/>
                  </a:lnTo>
                  <a:lnTo>
                    <a:pt x="86264" y="1177"/>
                  </a:lnTo>
                  <a:lnTo>
                    <a:pt x="86036" y="1215"/>
                  </a:lnTo>
                  <a:lnTo>
                    <a:pt x="85789" y="1234"/>
                  </a:lnTo>
                  <a:lnTo>
                    <a:pt x="85695" y="1234"/>
                  </a:lnTo>
                  <a:lnTo>
                    <a:pt x="85448" y="1196"/>
                  </a:lnTo>
                  <a:lnTo>
                    <a:pt x="85239" y="1158"/>
                  </a:lnTo>
                  <a:lnTo>
                    <a:pt x="85068" y="1101"/>
                  </a:lnTo>
                  <a:lnTo>
                    <a:pt x="84898" y="1006"/>
                  </a:lnTo>
                  <a:lnTo>
                    <a:pt x="84746" y="911"/>
                  </a:lnTo>
                  <a:lnTo>
                    <a:pt x="84594" y="816"/>
                  </a:lnTo>
                  <a:lnTo>
                    <a:pt x="84328" y="589"/>
                  </a:lnTo>
                  <a:lnTo>
                    <a:pt x="84063" y="380"/>
                  </a:lnTo>
                  <a:lnTo>
                    <a:pt x="83930" y="266"/>
                  </a:lnTo>
                  <a:lnTo>
                    <a:pt x="83759" y="190"/>
                  </a:lnTo>
                  <a:lnTo>
                    <a:pt x="83588" y="114"/>
                  </a:lnTo>
                  <a:lnTo>
                    <a:pt x="83398" y="57"/>
                  </a:lnTo>
                  <a:lnTo>
                    <a:pt x="83171" y="19"/>
                  </a:lnTo>
                  <a:lnTo>
                    <a:pt x="82924" y="0"/>
                  </a:lnTo>
                  <a:lnTo>
                    <a:pt x="82905" y="0"/>
                  </a:lnTo>
                  <a:lnTo>
                    <a:pt x="82658" y="19"/>
                  </a:lnTo>
                  <a:lnTo>
                    <a:pt x="82431" y="57"/>
                  </a:lnTo>
                  <a:lnTo>
                    <a:pt x="82222" y="114"/>
                  </a:lnTo>
                  <a:lnTo>
                    <a:pt x="82051" y="190"/>
                  </a:lnTo>
                  <a:lnTo>
                    <a:pt x="81899" y="285"/>
                  </a:lnTo>
                  <a:lnTo>
                    <a:pt x="81748" y="380"/>
                  </a:lnTo>
                  <a:lnTo>
                    <a:pt x="81463" y="608"/>
                  </a:lnTo>
                  <a:lnTo>
                    <a:pt x="81197" y="835"/>
                  </a:lnTo>
                  <a:lnTo>
                    <a:pt x="81045" y="949"/>
                  </a:lnTo>
                  <a:lnTo>
                    <a:pt x="80875" y="1044"/>
                  </a:lnTo>
                  <a:lnTo>
                    <a:pt x="80704" y="1120"/>
                  </a:lnTo>
                  <a:lnTo>
                    <a:pt x="80514" y="1177"/>
                  </a:lnTo>
                  <a:lnTo>
                    <a:pt x="80286" y="1215"/>
                  </a:lnTo>
                  <a:lnTo>
                    <a:pt x="80040" y="1234"/>
                  </a:lnTo>
                  <a:lnTo>
                    <a:pt x="79774" y="1215"/>
                  </a:lnTo>
                  <a:lnTo>
                    <a:pt x="79565" y="1177"/>
                  </a:lnTo>
                  <a:lnTo>
                    <a:pt x="79357" y="1120"/>
                  </a:lnTo>
                  <a:lnTo>
                    <a:pt x="79186" y="1044"/>
                  </a:lnTo>
                  <a:lnTo>
                    <a:pt x="79015" y="949"/>
                  </a:lnTo>
                  <a:lnTo>
                    <a:pt x="78882" y="835"/>
                  </a:lnTo>
                  <a:lnTo>
                    <a:pt x="78598" y="608"/>
                  </a:lnTo>
                  <a:lnTo>
                    <a:pt x="78332" y="380"/>
                  </a:lnTo>
                  <a:lnTo>
                    <a:pt x="78180" y="285"/>
                  </a:lnTo>
                  <a:lnTo>
                    <a:pt x="78009" y="190"/>
                  </a:lnTo>
                  <a:lnTo>
                    <a:pt x="77839" y="114"/>
                  </a:lnTo>
                  <a:lnTo>
                    <a:pt x="77630" y="57"/>
                  </a:lnTo>
                  <a:lnTo>
                    <a:pt x="77421" y="19"/>
                  </a:lnTo>
                  <a:lnTo>
                    <a:pt x="77155" y="0"/>
                  </a:lnTo>
                  <a:lnTo>
                    <a:pt x="77136" y="0"/>
                  </a:lnTo>
                  <a:lnTo>
                    <a:pt x="76890" y="19"/>
                  </a:lnTo>
                  <a:lnTo>
                    <a:pt x="76681" y="57"/>
                  </a:lnTo>
                  <a:lnTo>
                    <a:pt x="76472" y="114"/>
                  </a:lnTo>
                  <a:lnTo>
                    <a:pt x="76302" y="190"/>
                  </a:lnTo>
                  <a:lnTo>
                    <a:pt x="76150" y="266"/>
                  </a:lnTo>
                  <a:lnTo>
                    <a:pt x="75998" y="380"/>
                  </a:lnTo>
                  <a:lnTo>
                    <a:pt x="75732" y="589"/>
                  </a:lnTo>
                  <a:lnTo>
                    <a:pt x="75448" y="816"/>
                  </a:lnTo>
                  <a:lnTo>
                    <a:pt x="75315" y="911"/>
                  </a:lnTo>
                  <a:lnTo>
                    <a:pt x="75163" y="1006"/>
                  </a:lnTo>
                  <a:lnTo>
                    <a:pt x="74992" y="1101"/>
                  </a:lnTo>
                  <a:lnTo>
                    <a:pt x="74802" y="1158"/>
                  </a:lnTo>
                  <a:lnTo>
                    <a:pt x="74594" y="1215"/>
                  </a:lnTo>
                  <a:lnTo>
                    <a:pt x="74366" y="1234"/>
                  </a:lnTo>
                  <a:lnTo>
                    <a:pt x="74271" y="1234"/>
                  </a:lnTo>
                  <a:lnTo>
                    <a:pt x="74024" y="1215"/>
                  </a:lnTo>
                  <a:lnTo>
                    <a:pt x="73797" y="1177"/>
                  </a:lnTo>
                  <a:lnTo>
                    <a:pt x="73607" y="1120"/>
                  </a:lnTo>
                  <a:lnTo>
                    <a:pt x="73417" y="1044"/>
                  </a:lnTo>
                  <a:lnTo>
                    <a:pt x="73265" y="949"/>
                  </a:lnTo>
                  <a:lnTo>
                    <a:pt x="73114" y="835"/>
                  </a:lnTo>
                  <a:lnTo>
                    <a:pt x="72829" y="608"/>
                  </a:lnTo>
                  <a:lnTo>
                    <a:pt x="72563" y="399"/>
                  </a:lnTo>
                  <a:lnTo>
                    <a:pt x="72411" y="285"/>
                  </a:lnTo>
                  <a:lnTo>
                    <a:pt x="72241" y="190"/>
                  </a:lnTo>
                  <a:lnTo>
                    <a:pt x="72070" y="114"/>
                  </a:lnTo>
                  <a:lnTo>
                    <a:pt x="71880" y="57"/>
                  </a:lnTo>
                  <a:lnTo>
                    <a:pt x="71652" y="19"/>
                  </a:lnTo>
                  <a:lnTo>
                    <a:pt x="71387" y="0"/>
                  </a:lnTo>
                  <a:lnTo>
                    <a:pt x="71140" y="19"/>
                  </a:lnTo>
                  <a:lnTo>
                    <a:pt x="70912" y="57"/>
                  </a:lnTo>
                  <a:lnTo>
                    <a:pt x="70723" y="114"/>
                  </a:lnTo>
                  <a:lnTo>
                    <a:pt x="70533" y="190"/>
                  </a:lnTo>
                  <a:lnTo>
                    <a:pt x="70381" y="285"/>
                  </a:lnTo>
                  <a:lnTo>
                    <a:pt x="70229" y="399"/>
                  </a:lnTo>
                  <a:lnTo>
                    <a:pt x="69945" y="608"/>
                  </a:lnTo>
                  <a:lnTo>
                    <a:pt x="69679" y="835"/>
                  </a:lnTo>
                  <a:lnTo>
                    <a:pt x="69527" y="949"/>
                  </a:lnTo>
                  <a:lnTo>
                    <a:pt x="69375" y="1044"/>
                  </a:lnTo>
                  <a:lnTo>
                    <a:pt x="69186" y="1120"/>
                  </a:lnTo>
                  <a:lnTo>
                    <a:pt x="68996" y="1177"/>
                  </a:lnTo>
                  <a:lnTo>
                    <a:pt x="68768" y="1215"/>
                  </a:lnTo>
                  <a:lnTo>
                    <a:pt x="68521" y="1234"/>
                  </a:lnTo>
                  <a:lnTo>
                    <a:pt x="68256" y="1215"/>
                  </a:lnTo>
                  <a:lnTo>
                    <a:pt x="68028" y="1177"/>
                  </a:lnTo>
                  <a:lnTo>
                    <a:pt x="67838" y="1120"/>
                  </a:lnTo>
                  <a:lnTo>
                    <a:pt x="67649" y="1044"/>
                  </a:lnTo>
                  <a:lnTo>
                    <a:pt x="67497" y="949"/>
                  </a:lnTo>
                  <a:lnTo>
                    <a:pt x="67345" y="835"/>
                  </a:lnTo>
                  <a:lnTo>
                    <a:pt x="67079" y="608"/>
                  </a:lnTo>
                  <a:lnTo>
                    <a:pt x="66795" y="399"/>
                  </a:lnTo>
                  <a:lnTo>
                    <a:pt x="66643" y="285"/>
                  </a:lnTo>
                  <a:lnTo>
                    <a:pt x="66491" y="190"/>
                  </a:lnTo>
                  <a:lnTo>
                    <a:pt x="66301" y="114"/>
                  </a:lnTo>
                  <a:lnTo>
                    <a:pt x="66112" y="57"/>
                  </a:lnTo>
                  <a:lnTo>
                    <a:pt x="65884" y="19"/>
                  </a:lnTo>
                  <a:lnTo>
                    <a:pt x="65637" y="0"/>
                  </a:lnTo>
                  <a:lnTo>
                    <a:pt x="65390" y="19"/>
                  </a:lnTo>
                  <a:lnTo>
                    <a:pt x="65163" y="57"/>
                  </a:lnTo>
                  <a:lnTo>
                    <a:pt x="64973" y="114"/>
                  </a:lnTo>
                  <a:lnTo>
                    <a:pt x="64783" y="190"/>
                  </a:lnTo>
                  <a:lnTo>
                    <a:pt x="64631" y="266"/>
                  </a:lnTo>
                  <a:lnTo>
                    <a:pt x="64480" y="380"/>
                  </a:lnTo>
                  <a:lnTo>
                    <a:pt x="64214" y="589"/>
                  </a:lnTo>
                  <a:lnTo>
                    <a:pt x="63948" y="816"/>
                  </a:lnTo>
                  <a:lnTo>
                    <a:pt x="63796" y="911"/>
                  </a:lnTo>
                  <a:lnTo>
                    <a:pt x="63645" y="1006"/>
                  </a:lnTo>
                  <a:lnTo>
                    <a:pt x="63474" y="1101"/>
                  </a:lnTo>
                  <a:lnTo>
                    <a:pt x="63303" y="1158"/>
                  </a:lnTo>
                  <a:lnTo>
                    <a:pt x="63075" y="1215"/>
                  </a:lnTo>
                  <a:lnTo>
                    <a:pt x="62848" y="1234"/>
                  </a:lnTo>
                  <a:lnTo>
                    <a:pt x="62620" y="1196"/>
                  </a:lnTo>
                  <a:lnTo>
                    <a:pt x="62411" y="1158"/>
                  </a:lnTo>
                  <a:lnTo>
                    <a:pt x="62222" y="1101"/>
                  </a:lnTo>
                  <a:lnTo>
                    <a:pt x="62051" y="1006"/>
                  </a:lnTo>
                  <a:lnTo>
                    <a:pt x="61899" y="911"/>
                  </a:lnTo>
                  <a:lnTo>
                    <a:pt x="61766" y="816"/>
                  </a:lnTo>
                  <a:lnTo>
                    <a:pt x="61500" y="589"/>
                  </a:lnTo>
                  <a:lnTo>
                    <a:pt x="61216" y="380"/>
                  </a:lnTo>
                  <a:lnTo>
                    <a:pt x="61083" y="266"/>
                  </a:lnTo>
                  <a:lnTo>
                    <a:pt x="60912" y="190"/>
                  </a:lnTo>
                  <a:lnTo>
                    <a:pt x="60741" y="114"/>
                  </a:lnTo>
                  <a:lnTo>
                    <a:pt x="60552" y="57"/>
                  </a:lnTo>
                  <a:lnTo>
                    <a:pt x="60324" y="19"/>
                  </a:lnTo>
                  <a:lnTo>
                    <a:pt x="60077" y="0"/>
                  </a:lnTo>
                  <a:lnTo>
                    <a:pt x="59831" y="19"/>
                  </a:lnTo>
                  <a:lnTo>
                    <a:pt x="59603" y="57"/>
                  </a:lnTo>
                  <a:lnTo>
                    <a:pt x="59413" y="114"/>
                  </a:lnTo>
                  <a:lnTo>
                    <a:pt x="59223" y="190"/>
                  </a:lnTo>
                  <a:lnTo>
                    <a:pt x="59072" y="285"/>
                  </a:lnTo>
                  <a:lnTo>
                    <a:pt x="58920" y="399"/>
                  </a:lnTo>
                  <a:lnTo>
                    <a:pt x="58635" y="608"/>
                  </a:lnTo>
                  <a:lnTo>
                    <a:pt x="58369" y="835"/>
                  </a:lnTo>
                  <a:lnTo>
                    <a:pt x="58218" y="949"/>
                  </a:lnTo>
                  <a:lnTo>
                    <a:pt x="58047" y="1044"/>
                  </a:lnTo>
                  <a:lnTo>
                    <a:pt x="57876" y="1120"/>
                  </a:lnTo>
                  <a:lnTo>
                    <a:pt x="57686" y="1177"/>
                  </a:lnTo>
                  <a:lnTo>
                    <a:pt x="57459" y="1215"/>
                  </a:lnTo>
                  <a:lnTo>
                    <a:pt x="57193" y="1234"/>
                  </a:lnTo>
                  <a:lnTo>
                    <a:pt x="56946" y="1215"/>
                  </a:lnTo>
                  <a:lnTo>
                    <a:pt x="56719" y="1177"/>
                  </a:lnTo>
                  <a:lnTo>
                    <a:pt x="56529" y="1120"/>
                  </a:lnTo>
                  <a:lnTo>
                    <a:pt x="56339" y="1044"/>
                  </a:lnTo>
                  <a:lnTo>
                    <a:pt x="56187" y="949"/>
                  </a:lnTo>
                  <a:lnTo>
                    <a:pt x="56035" y="835"/>
                  </a:lnTo>
                  <a:lnTo>
                    <a:pt x="55751" y="608"/>
                  </a:lnTo>
                  <a:lnTo>
                    <a:pt x="55485" y="399"/>
                  </a:lnTo>
                  <a:lnTo>
                    <a:pt x="55333" y="285"/>
                  </a:lnTo>
                  <a:lnTo>
                    <a:pt x="55181" y="190"/>
                  </a:lnTo>
                  <a:lnTo>
                    <a:pt x="54992" y="114"/>
                  </a:lnTo>
                  <a:lnTo>
                    <a:pt x="54802" y="57"/>
                  </a:lnTo>
                  <a:lnTo>
                    <a:pt x="54574" y="19"/>
                  </a:lnTo>
                  <a:lnTo>
                    <a:pt x="54309" y="0"/>
                  </a:lnTo>
                  <a:lnTo>
                    <a:pt x="54062" y="19"/>
                  </a:lnTo>
                  <a:lnTo>
                    <a:pt x="53834" y="57"/>
                  </a:lnTo>
                  <a:lnTo>
                    <a:pt x="53644" y="114"/>
                  </a:lnTo>
                  <a:lnTo>
                    <a:pt x="53455" y="190"/>
                  </a:lnTo>
                  <a:lnTo>
                    <a:pt x="53303" y="285"/>
                  </a:lnTo>
                  <a:lnTo>
                    <a:pt x="53151" y="399"/>
                  </a:lnTo>
                  <a:lnTo>
                    <a:pt x="52885" y="608"/>
                  </a:lnTo>
                  <a:lnTo>
                    <a:pt x="52601" y="835"/>
                  </a:lnTo>
                  <a:lnTo>
                    <a:pt x="52449" y="949"/>
                  </a:lnTo>
                  <a:lnTo>
                    <a:pt x="52297" y="1044"/>
                  </a:lnTo>
                  <a:lnTo>
                    <a:pt x="52107" y="1120"/>
                  </a:lnTo>
                  <a:lnTo>
                    <a:pt x="51918" y="1177"/>
                  </a:lnTo>
                  <a:lnTo>
                    <a:pt x="51690" y="1215"/>
                  </a:lnTo>
                  <a:lnTo>
                    <a:pt x="51443" y="1234"/>
                  </a:lnTo>
                  <a:lnTo>
                    <a:pt x="51178" y="1215"/>
                  </a:lnTo>
                  <a:lnTo>
                    <a:pt x="50950" y="1177"/>
                  </a:lnTo>
                  <a:lnTo>
                    <a:pt x="50760" y="1120"/>
                  </a:lnTo>
                  <a:lnTo>
                    <a:pt x="50570" y="1044"/>
                  </a:lnTo>
                  <a:lnTo>
                    <a:pt x="50419" y="949"/>
                  </a:lnTo>
                  <a:lnTo>
                    <a:pt x="50267" y="835"/>
                  </a:lnTo>
                  <a:lnTo>
                    <a:pt x="50001" y="608"/>
                  </a:lnTo>
                  <a:lnTo>
                    <a:pt x="49716" y="399"/>
                  </a:lnTo>
                  <a:lnTo>
                    <a:pt x="49565" y="285"/>
                  </a:lnTo>
                  <a:lnTo>
                    <a:pt x="49413" y="190"/>
                  </a:lnTo>
                  <a:lnTo>
                    <a:pt x="49223" y="114"/>
                  </a:lnTo>
                  <a:lnTo>
                    <a:pt x="49033" y="57"/>
                  </a:lnTo>
                  <a:lnTo>
                    <a:pt x="48806" y="19"/>
                  </a:lnTo>
                  <a:lnTo>
                    <a:pt x="48559" y="0"/>
                  </a:lnTo>
                  <a:lnTo>
                    <a:pt x="48293" y="19"/>
                  </a:lnTo>
                  <a:lnTo>
                    <a:pt x="48066" y="57"/>
                  </a:lnTo>
                  <a:lnTo>
                    <a:pt x="47876" y="114"/>
                  </a:lnTo>
                  <a:lnTo>
                    <a:pt x="47705" y="190"/>
                  </a:lnTo>
                  <a:lnTo>
                    <a:pt x="47534" y="285"/>
                  </a:lnTo>
                  <a:lnTo>
                    <a:pt x="47382" y="399"/>
                  </a:lnTo>
                  <a:lnTo>
                    <a:pt x="47117" y="608"/>
                  </a:lnTo>
                  <a:lnTo>
                    <a:pt x="46832" y="835"/>
                  </a:lnTo>
                  <a:lnTo>
                    <a:pt x="46680" y="949"/>
                  </a:lnTo>
                  <a:lnTo>
                    <a:pt x="46529" y="1044"/>
                  </a:lnTo>
                  <a:lnTo>
                    <a:pt x="46339" y="1120"/>
                  </a:lnTo>
                  <a:lnTo>
                    <a:pt x="46149" y="1177"/>
                  </a:lnTo>
                  <a:lnTo>
                    <a:pt x="45921" y="1215"/>
                  </a:lnTo>
                  <a:lnTo>
                    <a:pt x="45675" y="1234"/>
                  </a:lnTo>
                  <a:lnTo>
                    <a:pt x="45409" y="1215"/>
                  </a:lnTo>
                  <a:lnTo>
                    <a:pt x="45200" y="1177"/>
                  </a:lnTo>
                  <a:lnTo>
                    <a:pt x="44992" y="1120"/>
                  </a:lnTo>
                  <a:lnTo>
                    <a:pt x="44821" y="1044"/>
                  </a:lnTo>
                  <a:lnTo>
                    <a:pt x="44650" y="949"/>
                  </a:lnTo>
                  <a:lnTo>
                    <a:pt x="44498" y="835"/>
                  </a:lnTo>
                  <a:lnTo>
                    <a:pt x="44232" y="608"/>
                  </a:lnTo>
                  <a:lnTo>
                    <a:pt x="43948" y="399"/>
                  </a:lnTo>
                  <a:lnTo>
                    <a:pt x="43796" y="285"/>
                  </a:lnTo>
                  <a:lnTo>
                    <a:pt x="43644" y="190"/>
                  </a:lnTo>
                  <a:lnTo>
                    <a:pt x="43473" y="114"/>
                  </a:lnTo>
                  <a:lnTo>
                    <a:pt x="43265" y="57"/>
                  </a:lnTo>
                  <a:lnTo>
                    <a:pt x="43037" y="19"/>
                  </a:lnTo>
                  <a:lnTo>
                    <a:pt x="42790" y="0"/>
                  </a:lnTo>
                  <a:lnTo>
                    <a:pt x="42544" y="19"/>
                  </a:lnTo>
                  <a:lnTo>
                    <a:pt x="42316" y="57"/>
                  </a:lnTo>
                  <a:lnTo>
                    <a:pt x="42126" y="114"/>
                  </a:lnTo>
                  <a:lnTo>
                    <a:pt x="41955" y="190"/>
                  </a:lnTo>
                  <a:lnTo>
                    <a:pt x="41785" y="266"/>
                  </a:lnTo>
                  <a:lnTo>
                    <a:pt x="41633" y="380"/>
                  </a:lnTo>
                  <a:lnTo>
                    <a:pt x="41367" y="589"/>
                  </a:lnTo>
                  <a:lnTo>
                    <a:pt x="41101" y="816"/>
                  </a:lnTo>
                  <a:lnTo>
                    <a:pt x="40969" y="911"/>
                  </a:lnTo>
                  <a:lnTo>
                    <a:pt x="40817" y="1006"/>
                  </a:lnTo>
                  <a:lnTo>
                    <a:pt x="40646" y="1101"/>
                  </a:lnTo>
                  <a:lnTo>
                    <a:pt x="40456" y="1158"/>
                  </a:lnTo>
                  <a:lnTo>
                    <a:pt x="40248" y="1215"/>
                  </a:lnTo>
                  <a:lnTo>
                    <a:pt x="40001" y="1234"/>
                  </a:lnTo>
                  <a:lnTo>
                    <a:pt x="39773" y="1196"/>
                  </a:lnTo>
                  <a:lnTo>
                    <a:pt x="39564" y="1158"/>
                  </a:lnTo>
                  <a:lnTo>
                    <a:pt x="39375" y="1101"/>
                  </a:lnTo>
                  <a:lnTo>
                    <a:pt x="39204" y="1006"/>
                  </a:lnTo>
                  <a:lnTo>
                    <a:pt x="39052" y="911"/>
                  </a:lnTo>
                  <a:lnTo>
                    <a:pt x="38919" y="816"/>
                  </a:lnTo>
                  <a:lnTo>
                    <a:pt x="38654" y="589"/>
                  </a:lnTo>
                  <a:lnTo>
                    <a:pt x="38388" y="380"/>
                  </a:lnTo>
                  <a:lnTo>
                    <a:pt x="38236" y="266"/>
                  </a:lnTo>
                  <a:lnTo>
                    <a:pt x="38084" y="190"/>
                  </a:lnTo>
                  <a:lnTo>
                    <a:pt x="37895" y="114"/>
                  </a:lnTo>
                  <a:lnTo>
                    <a:pt x="37705" y="57"/>
                  </a:lnTo>
                  <a:lnTo>
                    <a:pt x="37496" y="19"/>
                  </a:lnTo>
                  <a:lnTo>
                    <a:pt x="37249" y="0"/>
                  </a:lnTo>
                  <a:lnTo>
                    <a:pt x="36984" y="19"/>
                  </a:lnTo>
                  <a:lnTo>
                    <a:pt x="36756" y="57"/>
                  </a:lnTo>
                  <a:lnTo>
                    <a:pt x="36566" y="114"/>
                  </a:lnTo>
                  <a:lnTo>
                    <a:pt x="36377" y="190"/>
                  </a:lnTo>
                  <a:lnTo>
                    <a:pt x="36225" y="285"/>
                  </a:lnTo>
                  <a:lnTo>
                    <a:pt x="36073" y="399"/>
                  </a:lnTo>
                  <a:lnTo>
                    <a:pt x="35807" y="608"/>
                  </a:lnTo>
                  <a:lnTo>
                    <a:pt x="35523" y="835"/>
                  </a:lnTo>
                  <a:lnTo>
                    <a:pt x="35371" y="949"/>
                  </a:lnTo>
                  <a:lnTo>
                    <a:pt x="35219" y="1044"/>
                  </a:lnTo>
                  <a:lnTo>
                    <a:pt x="35029" y="1120"/>
                  </a:lnTo>
                  <a:lnTo>
                    <a:pt x="34839" y="1177"/>
                  </a:lnTo>
                  <a:lnTo>
                    <a:pt x="34612" y="1215"/>
                  </a:lnTo>
                  <a:lnTo>
                    <a:pt x="34365" y="1234"/>
                  </a:lnTo>
                  <a:lnTo>
                    <a:pt x="34099" y="1215"/>
                  </a:lnTo>
                  <a:lnTo>
                    <a:pt x="33872" y="1177"/>
                  </a:lnTo>
                  <a:lnTo>
                    <a:pt x="33682" y="1120"/>
                  </a:lnTo>
                  <a:lnTo>
                    <a:pt x="33511" y="1044"/>
                  </a:lnTo>
                  <a:lnTo>
                    <a:pt x="33340" y="949"/>
                  </a:lnTo>
                  <a:lnTo>
                    <a:pt x="33189" y="835"/>
                  </a:lnTo>
                  <a:lnTo>
                    <a:pt x="32923" y="608"/>
                  </a:lnTo>
                  <a:lnTo>
                    <a:pt x="32638" y="399"/>
                  </a:lnTo>
                  <a:lnTo>
                    <a:pt x="32486" y="285"/>
                  </a:lnTo>
                  <a:lnTo>
                    <a:pt x="32335" y="190"/>
                  </a:lnTo>
                  <a:lnTo>
                    <a:pt x="32145" y="114"/>
                  </a:lnTo>
                  <a:lnTo>
                    <a:pt x="31955" y="57"/>
                  </a:lnTo>
                  <a:lnTo>
                    <a:pt x="31727" y="19"/>
                  </a:lnTo>
                  <a:lnTo>
                    <a:pt x="31481" y="0"/>
                  </a:lnTo>
                  <a:lnTo>
                    <a:pt x="31215" y="19"/>
                  </a:lnTo>
                  <a:lnTo>
                    <a:pt x="30987" y="57"/>
                  </a:lnTo>
                  <a:lnTo>
                    <a:pt x="30798" y="114"/>
                  </a:lnTo>
                  <a:lnTo>
                    <a:pt x="30627" y="190"/>
                  </a:lnTo>
                  <a:lnTo>
                    <a:pt x="30456" y="285"/>
                  </a:lnTo>
                  <a:lnTo>
                    <a:pt x="30304" y="399"/>
                  </a:lnTo>
                  <a:lnTo>
                    <a:pt x="30039" y="608"/>
                  </a:lnTo>
                  <a:lnTo>
                    <a:pt x="29754" y="835"/>
                  </a:lnTo>
                  <a:lnTo>
                    <a:pt x="29602" y="949"/>
                  </a:lnTo>
                  <a:lnTo>
                    <a:pt x="29450" y="1044"/>
                  </a:lnTo>
                  <a:lnTo>
                    <a:pt x="29280" y="1120"/>
                  </a:lnTo>
                  <a:lnTo>
                    <a:pt x="29071" y="1177"/>
                  </a:lnTo>
                  <a:lnTo>
                    <a:pt x="28843" y="1215"/>
                  </a:lnTo>
                  <a:lnTo>
                    <a:pt x="28596" y="1234"/>
                  </a:lnTo>
                  <a:lnTo>
                    <a:pt x="28331" y="1215"/>
                  </a:lnTo>
                  <a:lnTo>
                    <a:pt x="28122" y="1177"/>
                  </a:lnTo>
                  <a:lnTo>
                    <a:pt x="27913" y="1120"/>
                  </a:lnTo>
                  <a:lnTo>
                    <a:pt x="27743" y="1044"/>
                  </a:lnTo>
                  <a:lnTo>
                    <a:pt x="27572" y="949"/>
                  </a:lnTo>
                  <a:lnTo>
                    <a:pt x="27420" y="835"/>
                  </a:lnTo>
                  <a:lnTo>
                    <a:pt x="27154" y="608"/>
                  </a:lnTo>
                  <a:lnTo>
                    <a:pt x="26870" y="399"/>
                  </a:lnTo>
                  <a:lnTo>
                    <a:pt x="26718" y="285"/>
                  </a:lnTo>
                  <a:lnTo>
                    <a:pt x="26566" y="190"/>
                  </a:lnTo>
                  <a:lnTo>
                    <a:pt x="26395" y="114"/>
                  </a:lnTo>
                  <a:lnTo>
                    <a:pt x="26187" y="57"/>
                  </a:lnTo>
                  <a:lnTo>
                    <a:pt x="25959" y="19"/>
                  </a:lnTo>
                  <a:lnTo>
                    <a:pt x="25712" y="0"/>
                  </a:lnTo>
                  <a:lnTo>
                    <a:pt x="25465" y="19"/>
                  </a:lnTo>
                  <a:lnTo>
                    <a:pt x="25238" y="57"/>
                  </a:lnTo>
                  <a:lnTo>
                    <a:pt x="25029" y="114"/>
                  </a:lnTo>
                  <a:lnTo>
                    <a:pt x="24858" y="190"/>
                  </a:lnTo>
                  <a:lnTo>
                    <a:pt x="24687" y="285"/>
                  </a:lnTo>
                  <a:lnTo>
                    <a:pt x="24536" y="399"/>
                  </a:lnTo>
                  <a:lnTo>
                    <a:pt x="24270" y="608"/>
                  </a:lnTo>
                  <a:lnTo>
                    <a:pt x="23985" y="835"/>
                  </a:lnTo>
                  <a:lnTo>
                    <a:pt x="23853" y="949"/>
                  </a:lnTo>
                  <a:lnTo>
                    <a:pt x="23682" y="1044"/>
                  </a:lnTo>
                  <a:lnTo>
                    <a:pt x="23511" y="1120"/>
                  </a:lnTo>
                  <a:lnTo>
                    <a:pt x="23302" y="1177"/>
                  </a:lnTo>
                  <a:lnTo>
                    <a:pt x="23075" y="1215"/>
                  </a:lnTo>
                  <a:lnTo>
                    <a:pt x="22828" y="1234"/>
                  </a:lnTo>
                  <a:lnTo>
                    <a:pt x="22581" y="1215"/>
                  </a:lnTo>
                  <a:lnTo>
                    <a:pt x="22353" y="1177"/>
                  </a:lnTo>
                  <a:lnTo>
                    <a:pt x="22145" y="1120"/>
                  </a:lnTo>
                  <a:lnTo>
                    <a:pt x="21974" y="1044"/>
                  </a:lnTo>
                  <a:lnTo>
                    <a:pt x="21803" y="949"/>
                  </a:lnTo>
                  <a:lnTo>
                    <a:pt x="21670" y="835"/>
                  </a:lnTo>
                  <a:lnTo>
                    <a:pt x="21386" y="608"/>
                  </a:lnTo>
                  <a:lnTo>
                    <a:pt x="21120" y="399"/>
                  </a:lnTo>
                  <a:lnTo>
                    <a:pt x="20968" y="285"/>
                  </a:lnTo>
                  <a:lnTo>
                    <a:pt x="20797" y="190"/>
                  </a:lnTo>
                  <a:lnTo>
                    <a:pt x="20627" y="114"/>
                  </a:lnTo>
                  <a:lnTo>
                    <a:pt x="20418" y="57"/>
                  </a:lnTo>
                  <a:lnTo>
                    <a:pt x="20190" y="19"/>
                  </a:lnTo>
                  <a:lnTo>
                    <a:pt x="19944" y="0"/>
                  </a:lnTo>
                  <a:lnTo>
                    <a:pt x="19697" y="19"/>
                  </a:lnTo>
                  <a:lnTo>
                    <a:pt x="19469" y="57"/>
                  </a:lnTo>
                  <a:lnTo>
                    <a:pt x="19279" y="114"/>
                  </a:lnTo>
                  <a:lnTo>
                    <a:pt x="19109" y="190"/>
                  </a:lnTo>
                  <a:lnTo>
                    <a:pt x="18938" y="266"/>
                  </a:lnTo>
                  <a:lnTo>
                    <a:pt x="18805" y="380"/>
                  </a:lnTo>
                  <a:lnTo>
                    <a:pt x="18520" y="589"/>
                  </a:lnTo>
                  <a:lnTo>
                    <a:pt x="18255" y="816"/>
                  </a:lnTo>
                  <a:lnTo>
                    <a:pt x="18122" y="911"/>
                  </a:lnTo>
                  <a:lnTo>
                    <a:pt x="17970" y="1006"/>
                  </a:lnTo>
                  <a:lnTo>
                    <a:pt x="17799" y="1101"/>
                  </a:lnTo>
                  <a:lnTo>
                    <a:pt x="17610" y="1158"/>
                  </a:lnTo>
                  <a:lnTo>
                    <a:pt x="17401" y="1215"/>
                  </a:lnTo>
                  <a:lnTo>
                    <a:pt x="17154" y="1234"/>
                  </a:lnTo>
                  <a:lnTo>
                    <a:pt x="16926" y="1196"/>
                  </a:lnTo>
                  <a:lnTo>
                    <a:pt x="16718" y="1158"/>
                  </a:lnTo>
                  <a:lnTo>
                    <a:pt x="16528" y="1101"/>
                  </a:lnTo>
                  <a:lnTo>
                    <a:pt x="16376" y="1006"/>
                  </a:lnTo>
                  <a:lnTo>
                    <a:pt x="16224" y="911"/>
                  </a:lnTo>
                  <a:lnTo>
                    <a:pt x="16072" y="816"/>
                  </a:lnTo>
                  <a:lnTo>
                    <a:pt x="15807" y="589"/>
                  </a:lnTo>
                  <a:lnTo>
                    <a:pt x="15541" y="380"/>
                  </a:lnTo>
                  <a:lnTo>
                    <a:pt x="15389" y="266"/>
                  </a:lnTo>
                  <a:lnTo>
                    <a:pt x="15238" y="190"/>
                  </a:lnTo>
                  <a:lnTo>
                    <a:pt x="15067" y="114"/>
                  </a:lnTo>
                  <a:lnTo>
                    <a:pt x="14858" y="57"/>
                  </a:lnTo>
                  <a:lnTo>
                    <a:pt x="14649" y="19"/>
                  </a:lnTo>
                  <a:lnTo>
                    <a:pt x="14403" y="0"/>
                  </a:lnTo>
                  <a:lnTo>
                    <a:pt x="14137" y="19"/>
                  </a:lnTo>
                  <a:lnTo>
                    <a:pt x="13928" y="57"/>
                  </a:lnTo>
                  <a:lnTo>
                    <a:pt x="13719" y="114"/>
                  </a:lnTo>
                  <a:lnTo>
                    <a:pt x="13549" y="190"/>
                  </a:lnTo>
                  <a:lnTo>
                    <a:pt x="13378" y="285"/>
                  </a:lnTo>
                  <a:lnTo>
                    <a:pt x="13226" y="399"/>
                  </a:lnTo>
                  <a:lnTo>
                    <a:pt x="12960" y="608"/>
                  </a:lnTo>
                  <a:lnTo>
                    <a:pt x="12676" y="835"/>
                  </a:lnTo>
                  <a:lnTo>
                    <a:pt x="12524" y="949"/>
                  </a:lnTo>
                  <a:lnTo>
                    <a:pt x="12372" y="1044"/>
                  </a:lnTo>
                  <a:lnTo>
                    <a:pt x="12201" y="1120"/>
                  </a:lnTo>
                  <a:lnTo>
                    <a:pt x="11993" y="1177"/>
                  </a:lnTo>
                  <a:lnTo>
                    <a:pt x="11765" y="1215"/>
                  </a:lnTo>
                  <a:lnTo>
                    <a:pt x="11518" y="1234"/>
                  </a:lnTo>
                  <a:lnTo>
                    <a:pt x="11253" y="1215"/>
                  </a:lnTo>
                  <a:lnTo>
                    <a:pt x="11044" y="1177"/>
                  </a:lnTo>
                  <a:lnTo>
                    <a:pt x="10835" y="1120"/>
                  </a:lnTo>
                  <a:lnTo>
                    <a:pt x="10664" y="1044"/>
                  </a:lnTo>
                  <a:lnTo>
                    <a:pt x="10494" y="949"/>
                  </a:lnTo>
                  <a:lnTo>
                    <a:pt x="10342" y="835"/>
                  </a:lnTo>
                  <a:lnTo>
                    <a:pt x="10076" y="608"/>
                  </a:lnTo>
                  <a:lnTo>
                    <a:pt x="9791" y="399"/>
                  </a:lnTo>
                  <a:lnTo>
                    <a:pt x="9659" y="285"/>
                  </a:lnTo>
                  <a:lnTo>
                    <a:pt x="9488" y="190"/>
                  </a:lnTo>
                  <a:lnTo>
                    <a:pt x="9317" y="114"/>
                  </a:lnTo>
                  <a:lnTo>
                    <a:pt x="9108" y="57"/>
                  </a:lnTo>
                  <a:lnTo>
                    <a:pt x="8881" y="19"/>
                  </a:lnTo>
                  <a:lnTo>
                    <a:pt x="8634" y="0"/>
                  </a:lnTo>
                  <a:lnTo>
                    <a:pt x="8387" y="19"/>
                  </a:lnTo>
                  <a:lnTo>
                    <a:pt x="8160" y="57"/>
                  </a:lnTo>
                  <a:lnTo>
                    <a:pt x="7951" y="114"/>
                  </a:lnTo>
                  <a:lnTo>
                    <a:pt x="7780" y="190"/>
                  </a:lnTo>
                  <a:lnTo>
                    <a:pt x="7609" y="285"/>
                  </a:lnTo>
                  <a:lnTo>
                    <a:pt x="7476" y="399"/>
                  </a:lnTo>
                  <a:lnTo>
                    <a:pt x="7192" y="608"/>
                  </a:lnTo>
                  <a:lnTo>
                    <a:pt x="6907" y="835"/>
                  </a:lnTo>
                  <a:lnTo>
                    <a:pt x="6774" y="949"/>
                  </a:lnTo>
                  <a:lnTo>
                    <a:pt x="6604" y="1044"/>
                  </a:lnTo>
                  <a:lnTo>
                    <a:pt x="6433" y="1120"/>
                  </a:lnTo>
                  <a:lnTo>
                    <a:pt x="6224" y="1177"/>
                  </a:lnTo>
                  <a:lnTo>
                    <a:pt x="5996" y="1215"/>
                  </a:lnTo>
                  <a:lnTo>
                    <a:pt x="5750" y="1234"/>
                  </a:lnTo>
                  <a:lnTo>
                    <a:pt x="5503" y="1215"/>
                  </a:lnTo>
                  <a:lnTo>
                    <a:pt x="5275" y="1177"/>
                  </a:lnTo>
                  <a:lnTo>
                    <a:pt x="5067" y="1120"/>
                  </a:lnTo>
                  <a:lnTo>
                    <a:pt x="4896" y="1044"/>
                  </a:lnTo>
                  <a:lnTo>
                    <a:pt x="4725" y="949"/>
                  </a:lnTo>
                  <a:lnTo>
                    <a:pt x="4592" y="835"/>
                  </a:lnTo>
                  <a:lnTo>
                    <a:pt x="4307" y="608"/>
                  </a:lnTo>
                  <a:lnTo>
                    <a:pt x="4042" y="399"/>
                  </a:lnTo>
                  <a:lnTo>
                    <a:pt x="3890" y="285"/>
                  </a:lnTo>
                  <a:lnTo>
                    <a:pt x="3719" y="190"/>
                  </a:lnTo>
                  <a:lnTo>
                    <a:pt x="3548" y="114"/>
                  </a:lnTo>
                  <a:lnTo>
                    <a:pt x="3340" y="57"/>
                  </a:lnTo>
                  <a:lnTo>
                    <a:pt x="3131" y="19"/>
                  </a:lnTo>
                  <a:lnTo>
                    <a:pt x="2865" y="0"/>
                  </a:lnTo>
                  <a:close/>
                </a:path>
              </a:pathLst>
            </a:custGeom>
            <a:solidFill>
              <a:srgbClr val="39A6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11"/>
            <p:cNvSpPr/>
            <p:nvPr/>
          </p:nvSpPr>
          <p:spPr>
            <a:xfrm>
              <a:off x="15150" y="4549079"/>
              <a:ext cx="9140336" cy="594424"/>
            </a:xfrm>
            <a:custGeom>
              <a:avLst/>
              <a:gdLst/>
              <a:ahLst/>
              <a:cxnLst/>
              <a:rect l="l" t="t" r="r" b="b"/>
              <a:pathLst>
                <a:path w="91046" h="5921" fill="none" extrusionOk="0">
                  <a:moveTo>
                    <a:pt x="85789" y="1234"/>
                  </a:moveTo>
                  <a:lnTo>
                    <a:pt x="85789" y="1234"/>
                  </a:lnTo>
                  <a:lnTo>
                    <a:pt x="85695" y="1234"/>
                  </a:lnTo>
                  <a:lnTo>
                    <a:pt x="85695" y="1234"/>
                  </a:lnTo>
                  <a:lnTo>
                    <a:pt x="85695" y="1234"/>
                  </a:lnTo>
                  <a:lnTo>
                    <a:pt x="85448" y="1196"/>
                  </a:lnTo>
                  <a:lnTo>
                    <a:pt x="85239" y="1158"/>
                  </a:lnTo>
                  <a:lnTo>
                    <a:pt x="85068" y="1101"/>
                  </a:lnTo>
                  <a:lnTo>
                    <a:pt x="84898" y="1006"/>
                  </a:lnTo>
                  <a:lnTo>
                    <a:pt x="84746" y="911"/>
                  </a:lnTo>
                  <a:lnTo>
                    <a:pt x="84594" y="816"/>
                  </a:lnTo>
                  <a:lnTo>
                    <a:pt x="84328" y="589"/>
                  </a:lnTo>
                  <a:lnTo>
                    <a:pt x="84063" y="380"/>
                  </a:lnTo>
                  <a:lnTo>
                    <a:pt x="83930" y="266"/>
                  </a:lnTo>
                  <a:lnTo>
                    <a:pt x="83759" y="190"/>
                  </a:lnTo>
                  <a:lnTo>
                    <a:pt x="83588" y="114"/>
                  </a:lnTo>
                  <a:lnTo>
                    <a:pt x="83398" y="57"/>
                  </a:lnTo>
                  <a:lnTo>
                    <a:pt x="83171" y="19"/>
                  </a:lnTo>
                  <a:lnTo>
                    <a:pt x="82924" y="0"/>
                  </a:lnTo>
                  <a:lnTo>
                    <a:pt x="82924" y="0"/>
                  </a:lnTo>
                  <a:lnTo>
                    <a:pt x="82905" y="0"/>
                  </a:lnTo>
                  <a:lnTo>
                    <a:pt x="82905" y="0"/>
                  </a:lnTo>
                  <a:lnTo>
                    <a:pt x="82658" y="19"/>
                  </a:lnTo>
                  <a:lnTo>
                    <a:pt x="82431" y="57"/>
                  </a:lnTo>
                  <a:lnTo>
                    <a:pt x="82222" y="114"/>
                  </a:lnTo>
                  <a:lnTo>
                    <a:pt x="82051" y="190"/>
                  </a:lnTo>
                  <a:lnTo>
                    <a:pt x="81899" y="285"/>
                  </a:lnTo>
                  <a:lnTo>
                    <a:pt x="81748" y="380"/>
                  </a:lnTo>
                  <a:lnTo>
                    <a:pt x="81463" y="608"/>
                  </a:lnTo>
                  <a:lnTo>
                    <a:pt x="81197" y="835"/>
                  </a:lnTo>
                  <a:lnTo>
                    <a:pt x="81045" y="949"/>
                  </a:lnTo>
                  <a:lnTo>
                    <a:pt x="80875" y="1044"/>
                  </a:lnTo>
                  <a:lnTo>
                    <a:pt x="80704" y="1120"/>
                  </a:lnTo>
                  <a:lnTo>
                    <a:pt x="80514" y="1177"/>
                  </a:lnTo>
                  <a:lnTo>
                    <a:pt x="80286" y="1215"/>
                  </a:lnTo>
                  <a:lnTo>
                    <a:pt x="80040" y="1234"/>
                  </a:lnTo>
                  <a:lnTo>
                    <a:pt x="80040" y="1234"/>
                  </a:lnTo>
                  <a:lnTo>
                    <a:pt x="79774" y="1215"/>
                  </a:lnTo>
                  <a:lnTo>
                    <a:pt x="79565" y="1177"/>
                  </a:lnTo>
                  <a:lnTo>
                    <a:pt x="79357" y="1120"/>
                  </a:lnTo>
                  <a:lnTo>
                    <a:pt x="79186" y="1044"/>
                  </a:lnTo>
                  <a:lnTo>
                    <a:pt x="79015" y="949"/>
                  </a:lnTo>
                  <a:lnTo>
                    <a:pt x="78882" y="835"/>
                  </a:lnTo>
                  <a:lnTo>
                    <a:pt x="78598" y="608"/>
                  </a:lnTo>
                  <a:lnTo>
                    <a:pt x="78332" y="380"/>
                  </a:lnTo>
                  <a:lnTo>
                    <a:pt x="78180" y="285"/>
                  </a:lnTo>
                  <a:lnTo>
                    <a:pt x="78009" y="190"/>
                  </a:lnTo>
                  <a:lnTo>
                    <a:pt x="77839" y="114"/>
                  </a:lnTo>
                  <a:lnTo>
                    <a:pt x="77630" y="57"/>
                  </a:lnTo>
                  <a:lnTo>
                    <a:pt x="77421" y="19"/>
                  </a:lnTo>
                  <a:lnTo>
                    <a:pt x="77155" y="0"/>
                  </a:lnTo>
                  <a:lnTo>
                    <a:pt x="77155" y="0"/>
                  </a:lnTo>
                  <a:lnTo>
                    <a:pt x="77136" y="0"/>
                  </a:lnTo>
                  <a:lnTo>
                    <a:pt x="77136" y="0"/>
                  </a:lnTo>
                  <a:lnTo>
                    <a:pt x="76890" y="19"/>
                  </a:lnTo>
                  <a:lnTo>
                    <a:pt x="76681" y="57"/>
                  </a:lnTo>
                  <a:lnTo>
                    <a:pt x="76472" y="114"/>
                  </a:lnTo>
                  <a:lnTo>
                    <a:pt x="76302" y="190"/>
                  </a:lnTo>
                  <a:lnTo>
                    <a:pt x="76150" y="266"/>
                  </a:lnTo>
                  <a:lnTo>
                    <a:pt x="75998" y="380"/>
                  </a:lnTo>
                  <a:lnTo>
                    <a:pt x="75732" y="589"/>
                  </a:lnTo>
                  <a:lnTo>
                    <a:pt x="75448" y="816"/>
                  </a:lnTo>
                  <a:lnTo>
                    <a:pt x="75315" y="911"/>
                  </a:lnTo>
                  <a:lnTo>
                    <a:pt x="75163" y="1006"/>
                  </a:lnTo>
                  <a:lnTo>
                    <a:pt x="74992" y="1101"/>
                  </a:lnTo>
                  <a:lnTo>
                    <a:pt x="74802" y="1158"/>
                  </a:lnTo>
                  <a:lnTo>
                    <a:pt x="74594" y="1215"/>
                  </a:lnTo>
                  <a:lnTo>
                    <a:pt x="74366" y="1234"/>
                  </a:lnTo>
                  <a:lnTo>
                    <a:pt x="74366" y="1234"/>
                  </a:lnTo>
                  <a:lnTo>
                    <a:pt x="74366" y="1234"/>
                  </a:lnTo>
                  <a:lnTo>
                    <a:pt x="74271" y="1234"/>
                  </a:lnTo>
                  <a:lnTo>
                    <a:pt x="74271" y="1234"/>
                  </a:lnTo>
                  <a:lnTo>
                    <a:pt x="74024" y="1215"/>
                  </a:lnTo>
                  <a:lnTo>
                    <a:pt x="73797" y="1177"/>
                  </a:lnTo>
                  <a:lnTo>
                    <a:pt x="73607" y="1120"/>
                  </a:lnTo>
                  <a:lnTo>
                    <a:pt x="73417" y="1044"/>
                  </a:lnTo>
                  <a:lnTo>
                    <a:pt x="73265" y="949"/>
                  </a:lnTo>
                  <a:lnTo>
                    <a:pt x="73114" y="835"/>
                  </a:lnTo>
                  <a:lnTo>
                    <a:pt x="72829" y="608"/>
                  </a:lnTo>
                  <a:lnTo>
                    <a:pt x="72563" y="399"/>
                  </a:lnTo>
                  <a:lnTo>
                    <a:pt x="72411" y="285"/>
                  </a:lnTo>
                  <a:lnTo>
                    <a:pt x="72241" y="190"/>
                  </a:lnTo>
                  <a:lnTo>
                    <a:pt x="72070" y="114"/>
                  </a:lnTo>
                  <a:lnTo>
                    <a:pt x="71880" y="57"/>
                  </a:lnTo>
                  <a:lnTo>
                    <a:pt x="71652" y="19"/>
                  </a:lnTo>
                  <a:lnTo>
                    <a:pt x="71387" y="0"/>
                  </a:lnTo>
                  <a:lnTo>
                    <a:pt x="71387" y="0"/>
                  </a:lnTo>
                  <a:lnTo>
                    <a:pt x="71140" y="19"/>
                  </a:lnTo>
                  <a:lnTo>
                    <a:pt x="70912" y="57"/>
                  </a:lnTo>
                  <a:lnTo>
                    <a:pt x="70723" y="114"/>
                  </a:lnTo>
                  <a:lnTo>
                    <a:pt x="70533" y="190"/>
                  </a:lnTo>
                  <a:lnTo>
                    <a:pt x="70381" y="285"/>
                  </a:lnTo>
                  <a:lnTo>
                    <a:pt x="70229" y="399"/>
                  </a:lnTo>
                  <a:lnTo>
                    <a:pt x="69945" y="608"/>
                  </a:lnTo>
                  <a:lnTo>
                    <a:pt x="69679" y="835"/>
                  </a:lnTo>
                  <a:lnTo>
                    <a:pt x="69527" y="949"/>
                  </a:lnTo>
                  <a:lnTo>
                    <a:pt x="69375" y="1044"/>
                  </a:lnTo>
                  <a:lnTo>
                    <a:pt x="69186" y="1120"/>
                  </a:lnTo>
                  <a:lnTo>
                    <a:pt x="68996" y="1177"/>
                  </a:lnTo>
                  <a:lnTo>
                    <a:pt x="68768" y="1215"/>
                  </a:lnTo>
                  <a:lnTo>
                    <a:pt x="68521" y="1234"/>
                  </a:lnTo>
                  <a:lnTo>
                    <a:pt x="68521" y="1234"/>
                  </a:lnTo>
                  <a:lnTo>
                    <a:pt x="68256" y="1215"/>
                  </a:lnTo>
                  <a:lnTo>
                    <a:pt x="68028" y="1177"/>
                  </a:lnTo>
                  <a:lnTo>
                    <a:pt x="67838" y="1120"/>
                  </a:lnTo>
                  <a:lnTo>
                    <a:pt x="67649" y="1044"/>
                  </a:lnTo>
                  <a:lnTo>
                    <a:pt x="67497" y="949"/>
                  </a:lnTo>
                  <a:lnTo>
                    <a:pt x="67345" y="835"/>
                  </a:lnTo>
                  <a:lnTo>
                    <a:pt x="67079" y="608"/>
                  </a:lnTo>
                  <a:lnTo>
                    <a:pt x="66795" y="399"/>
                  </a:lnTo>
                  <a:lnTo>
                    <a:pt x="66643" y="285"/>
                  </a:lnTo>
                  <a:lnTo>
                    <a:pt x="66491" y="190"/>
                  </a:lnTo>
                  <a:lnTo>
                    <a:pt x="66301" y="114"/>
                  </a:lnTo>
                  <a:lnTo>
                    <a:pt x="66112" y="57"/>
                  </a:lnTo>
                  <a:lnTo>
                    <a:pt x="65884" y="19"/>
                  </a:lnTo>
                  <a:lnTo>
                    <a:pt x="65637" y="0"/>
                  </a:lnTo>
                  <a:lnTo>
                    <a:pt x="65637" y="0"/>
                  </a:lnTo>
                  <a:lnTo>
                    <a:pt x="65390" y="19"/>
                  </a:lnTo>
                  <a:lnTo>
                    <a:pt x="65163" y="57"/>
                  </a:lnTo>
                  <a:lnTo>
                    <a:pt x="64973" y="114"/>
                  </a:lnTo>
                  <a:lnTo>
                    <a:pt x="64783" y="190"/>
                  </a:lnTo>
                  <a:lnTo>
                    <a:pt x="64631" y="266"/>
                  </a:lnTo>
                  <a:lnTo>
                    <a:pt x="64480" y="380"/>
                  </a:lnTo>
                  <a:lnTo>
                    <a:pt x="64214" y="589"/>
                  </a:lnTo>
                  <a:lnTo>
                    <a:pt x="63948" y="816"/>
                  </a:lnTo>
                  <a:lnTo>
                    <a:pt x="63796" y="911"/>
                  </a:lnTo>
                  <a:lnTo>
                    <a:pt x="63645" y="1006"/>
                  </a:lnTo>
                  <a:lnTo>
                    <a:pt x="63474" y="1101"/>
                  </a:lnTo>
                  <a:lnTo>
                    <a:pt x="63303" y="1158"/>
                  </a:lnTo>
                  <a:lnTo>
                    <a:pt x="63075" y="1215"/>
                  </a:lnTo>
                  <a:lnTo>
                    <a:pt x="62848" y="1234"/>
                  </a:lnTo>
                  <a:lnTo>
                    <a:pt x="62848" y="1234"/>
                  </a:lnTo>
                  <a:lnTo>
                    <a:pt x="62848" y="1234"/>
                  </a:lnTo>
                  <a:lnTo>
                    <a:pt x="62620" y="1196"/>
                  </a:lnTo>
                  <a:lnTo>
                    <a:pt x="62411" y="1158"/>
                  </a:lnTo>
                  <a:lnTo>
                    <a:pt x="62222" y="1101"/>
                  </a:lnTo>
                  <a:lnTo>
                    <a:pt x="62051" y="1006"/>
                  </a:lnTo>
                  <a:lnTo>
                    <a:pt x="61899" y="911"/>
                  </a:lnTo>
                  <a:lnTo>
                    <a:pt x="61766" y="816"/>
                  </a:lnTo>
                  <a:lnTo>
                    <a:pt x="61500" y="589"/>
                  </a:lnTo>
                  <a:lnTo>
                    <a:pt x="61216" y="380"/>
                  </a:lnTo>
                  <a:lnTo>
                    <a:pt x="61083" y="266"/>
                  </a:lnTo>
                  <a:lnTo>
                    <a:pt x="60912" y="190"/>
                  </a:lnTo>
                  <a:lnTo>
                    <a:pt x="60741" y="114"/>
                  </a:lnTo>
                  <a:lnTo>
                    <a:pt x="60552" y="57"/>
                  </a:lnTo>
                  <a:lnTo>
                    <a:pt x="60324" y="19"/>
                  </a:lnTo>
                  <a:lnTo>
                    <a:pt x="60077" y="0"/>
                  </a:lnTo>
                  <a:lnTo>
                    <a:pt x="60077" y="0"/>
                  </a:lnTo>
                  <a:lnTo>
                    <a:pt x="59831" y="19"/>
                  </a:lnTo>
                  <a:lnTo>
                    <a:pt x="59603" y="57"/>
                  </a:lnTo>
                  <a:lnTo>
                    <a:pt x="59413" y="114"/>
                  </a:lnTo>
                  <a:lnTo>
                    <a:pt x="59223" y="190"/>
                  </a:lnTo>
                  <a:lnTo>
                    <a:pt x="59072" y="285"/>
                  </a:lnTo>
                  <a:lnTo>
                    <a:pt x="58920" y="399"/>
                  </a:lnTo>
                  <a:lnTo>
                    <a:pt x="58635" y="608"/>
                  </a:lnTo>
                  <a:lnTo>
                    <a:pt x="58369" y="835"/>
                  </a:lnTo>
                  <a:lnTo>
                    <a:pt x="58218" y="949"/>
                  </a:lnTo>
                  <a:lnTo>
                    <a:pt x="58047" y="1044"/>
                  </a:lnTo>
                  <a:lnTo>
                    <a:pt x="57876" y="1120"/>
                  </a:lnTo>
                  <a:lnTo>
                    <a:pt x="57686" y="1177"/>
                  </a:lnTo>
                  <a:lnTo>
                    <a:pt x="57459" y="1215"/>
                  </a:lnTo>
                  <a:lnTo>
                    <a:pt x="57193" y="1234"/>
                  </a:lnTo>
                  <a:lnTo>
                    <a:pt x="57193" y="1234"/>
                  </a:lnTo>
                  <a:lnTo>
                    <a:pt x="56946" y="1215"/>
                  </a:lnTo>
                  <a:lnTo>
                    <a:pt x="56719" y="1177"/>
                  </a:lnTo>
                  <a:lnTo>
                    <a:pt x="56529" y="1120"/>
                  </a:lnTo>
                  <a:lnTo>
                    <a:pt x="56339" y="1044"/>
                  </a:lnTo>
                  <a:lnTo>
                    <a:pt x="56187" y="949"/>
                  </a:lnTo>
                  <a:lnTo>
                    <a:pt x="56035" y="835"/>
                  </a:lnTo>
                  <a:lnTo>
                    <a:pt x="55751" y="608"/>
                  </a:lnTo>
                  <a:lnTo>
                    <a:pt x="55485" y="399"/>
                  </a:lnTo>
                  <a:lnTo>
                    <a:pt x="55333" y="285"/>
                  </a:lnTo>
                  <a:lnTo>
                    <a:pt x="55181" y="190"/>
                  </a:lnTo>
                  <a:lnTo>
                    <a:pt x="54992" y="114"/>
                  </a:lnTo>
                  <a:lnTo>
                    <a:pt x="54802" y="57"/>
                  </a:lnTo>
                  <a:lnTo>
                    <a:pt x="54574" y="19"/>
                  </a:lnTo>
                  <a:lnTo>
                    <a:pt x="54309" y="0"/>
                  </a:lnTo>
                  <a:lnTo>
                    <a:pt x="54309" y="0"/>
                  </a:lnTo>
                  <a:lnTo>
                    <a:pt x="54062" y="19"/>
                  </a:lnTo>
                  <a:lnTo>
                    <a:pt x="53834" y="57"/>
                  </a:lnTo>
                  <a:lnTo>
                    <a:pt x="53644" y="114"/>
                  </a:lnTo>
                  <a:lnTo>
                    <a:pt x="53455" y="190"/>
                  </a:lnTo>
                  <a:lnTo>
                    <a:pt x="53303" y="285"/>
                  </a:lnTo>
                  <a:lnTo>
                    <a:pt x="53151" y="399"/>
                  </a:lnTo>
                  <a:lnTo>
                    <a:pt x="52885" y="608"/>
                  </a:lnTo>
                  <a:lnTo>
                    <a:pt x="52601" y="835"/>
                  </a:lnTo>
                  <a:lnTo>
                    <a:pt x="52449" y="949"/>
                  </a:lnTo>
                  <a:lnTo>
                    <a:pt x="52297" y="1044"/>
                  </a:lnTo>
                  <a:lnTo>
                    <a:pt x="52107" y="1120"/>
                  </a:lnTo>
                  <a:lnTo>
                    <a:pt x="51918" y="1177"/>
                  </a:lnTo>
                  <a:lnTo>
                    <a:pt x="51690" y="1215"/>
                  </a:lnTo>
                  <a:lnTo>
                    <a:pt x="51443" y="1234"/>
                  </a:lnTo>
                  <a:lnTo>
                    <a:pt x="51443" y="1234"/>
                  </a:lnTo>
                  <a:lnTo>
                    <a:pt x="51178" y="1215"/>
                  </a:lnTo>
                  <a:lnTo>
                    <a:pt x="50950" y="1177"/>
                  </a:lnTo>
                  <a:lnTo>
                    <a:pt x="50760" y="1120"/>
                  </a:lnTo>
                  <a:lnTo>
                    <a:pt x="50570" y="1044"/>
                  </a:lnTo>
                  <a:lnTo>
                    <a:pt x="50419" y="949"/>
                  </a:lnTo>
                  <a:lnTo>
                    <a:pt x="50267" y="835"/>
                  </a:lnTo>
                  <a:lnTo>
                    <a:pt x="50001" y="608"/>
                  </a:lnTo>
                  <a:lnTo>
                    <a:pt x="49716" y="399"/>
                  </a:lnTo>
                  <a:lnTo>
                    <a:pt x="49565" y="285"/>
                  </a:lnTo>
                  <a:lnTo>
                    <a:pt x="49413" y="190"/>
                  </a:lnTo>
                  <a:lnTo>
                    <a:pt x="49223" y="114"/>
                  </a:lnTo>
                  <a:lnTo>
                    <a:pt x="49033" y="57"/>
                  </a:lnTo>
                  <a:lnTo>
                    <a:pt x="48806" y="19"/>
                  </a:lnTo>
                  <a:lnTo>
                    <a:pt x="48559" y="0"/>
                  </a:lnTo>
                  <a:lnTo>
                    <a:pt x="48559" y="0"/>
                  </a:lnTo>
                  <a:lnTo>
                    <a:pt x="48293" y="19"/>
                  </a:lnTo>
                  <a:lnTo>
                    <a:pt x="48066" y="57"/>
                  </a:lnTo>
                  <a:lnTo>
                    <a:pt x="47876" y="114"/>
                  </a:lnTo>
                  <a:lnTo>
                    <a:pt x="47705" y="190"/>
                  </a:lnTo>
                  <a:lnTo>
                    <a:pt x="47534" y="285"/>
                  </a:lnTo>
                  <a:lnTo>
                    <a:pt x="47382" y="399"/>
                  </a:lnTo>
                  <a:lnTo>
                    <a:pt x="47117" y="608"/>
                  </a:lnTo>
                  <a:lnTo>
                    <a:pt x="46832" y="835"/>
                  </a:lnTo>
                  <a:lnTo>
                    <a:pt x="46680" y="949"/>
                  </a:lnTo>
                  <a:lnTo>
                    <a:pt x="46529" y="1044"/>
                  </a:lnTo>
                  <a:lnTo>
                    <a:pt x="46339" y="1120"/>
                  </a:lnTo>
                  <a:lnTo>
                    <a:pt x="46149" y="1177"/>
                  </a:lnTo>
                  <a:lnTo>
                    <a:pt x="45921" y="1215"/>
                  </a:lnTo>
                  <a:lnTo>
                    <a:pt x="45675" y="1234"/>
                  </a:lnTo>
                  <a:lnTo>
                    <a:pt x="45675" y="1234"/>
                  </a:lnTo>
                  <a:lnTo>
                    <a:pt x="45409" y="1215"/>
                  </a:lnTo>
                  <a:lnTo>
                    <a:pt x="45200" y="1177"/>
                  </a:lnTo>
                  <a:lnTo>
                    <a:pt x="44992" y="1120"/>
                  </a:lnTo>
                  <a:lnTo>
                    <a:pt x="44821" y="1044"/>
                  </a:lnTo>
                  <a:lnTo>
                    <a:pt x="44650" y="949"/>
                  </a:lnTo>
                  <a:lnTo>
                    <a:pt x="44498" y="835"/>
                  </a:lnTo>
                  <a:lnTo>
                    <a:pt x="44232" y="608"/>
                  </a:lnTo>
                  <a:lnTo>
                    <a:pt x="43948" y="399"/>
                  </a:lnTo>
                  <a:lnTo>
                    <a:pt x="43796" y="285"/>
                  </a:lnTo>
                  <a:lnTo>
                    <a:pt x="43644" y="190"/>
                  </a:lnTo>
                  <a:lnTo>
                    <a:pt x="43473" y="114"/>
                  </a:lnTo>
                  <a:lnTo>
                    <a:pt x="43265" y="57"/>
                  </a:lnTo>
                  <a:lnTo>
                    <a:pt x="43037" y="19"/>
                  </a:lnTo>
                  <a:lnTo>
                    <a:pt x="42790" y="0"/>
                  </a:lnTo>
                  <a:lnTo>
                    <a:pt x="42790" y="0"/>
                  </a:lnTo>
                  <a:lnTo>
                    <a:pt x="42544" y="19"/>
                  </a:lnTo>
                  <a:lnTo>
                    <a:pt x="42316" y="57"/>
                  </a:lnTo>
                  <a:lnTo>
                    <a:pt x="42126" y="114"/>
                  </a:lnTo>
                  <a:lnTo>
                    <a:pt x="41955" y="190"/>
                  </a:lnTo>
                  <a:lnTo>
                    <a:pt x="41785" y="266"/>
                  </a:lnTo>
                  <a:lnTo>
                    <a:pt x="41633" y="380"/>
                  </a:lnTo>
                  <a:lnTo>
                    <a:pt x="41367" y="589"/>
                  </a:lnTo>
                  <a:lnTo>
                    <a:pt x="41101" y="816"/>
                  </a:lnTo>
                  <a:lnTo>
                    <a:pt x="40969" y="911"/>
                  </a:lnTo>
                  <a:lnTo>
                    <a:pt x="40817" y="1006"/>
                  </a:lnTo>
                  <a:lnTo>
                    <a:pt x="40646" y="1101"/>
                  </a:lnTo>
                  <a:lnTo>
                    <a:pt x="40456" y="1158"/>
                  </a:lnTo>
                  <a:lnTo>
                    <a:pt x="40248" y="1215"/>
                  </a:lnTo>
                  <a:lnTo>
                    <a:pt x="40001" y="1234"/>
                  </a:lnTo>
                  <a:lnTo>
                    <a:pt x="40001" y="1234"/>
                  </a:lnTo>
                  <a:lnTo>
                    <a:pt x="40001" y="1234"/>
                  </a:lnTo>
                  <a:lnTo>
                    <a:pt x="39773" y="1196"/>
                  </a:lnTo>
                  <a:lnTo>
                    <a:pt x="39564" y="1158"/>
                  </a:lnTo>
                  <a:lnTo>
                    <a:pt x="39375" y="1101"/>
                  </a:lnTo>
                  <a:lnTo>
                    <a:pt x="39204" y="1006"/>
                  </a:lnTo>
                  <a:lnTo>
                    <a:pt x="39052" y="911"/>
                  </a:lnTo>
                  <a:lnTo>
                    <a:pt x="38919" y="816"/>
                  </a:lnTo>
                  <a:lnTo>
                    <a:pt x="38654" y="589"/>
                  </a:lnTo>
                  <a:lnTo>
                    <a:pt x="38388" y="380"/>
                  </a:lnTo>
                  <a:lnTo>
                    <a:pt x="38236" y="266"/>
                  </a:lnTo>
                  <a:lnTo>
                    <a:pt x="38084" y="190"/>
                  </a:lnTo>
                  <a:lnTo>
                    <a:pt x="37895" y="114"/>
                  </a:lnTo>
                  <a:lnTo>
                    <a:pt x="37705" y="57"/>
                  </a:lnTo>
                  <a:lnTo>
                    <a:pt x="37496" y="19"/>
                  </a:lnTo>
                  <a:lnTo>
                    <a:pt x="37249" y="0"/>
                  </a:lnTo>
                  <a:lnTo>
                    <a:pt x="37249" y="0"/>
                  </a:lnTo>
                  <a:lnTo>
                    <a:pt x="36984" y="19"/>
                  </a:lnTo>
                  <a:lnTo>
                    <a:pt x="36756" y="57"/>
                  </a:lnTo>
                  <a:lnTo>
                    <a:pt x="36566" y="114"/>
                  </a:lnTo>
                  <a:lnTo>
                    <a:pt x="36377" y="190"/>
                  </a:lnTo>
                  <a:lnTo>
                    <a:pt x="36225" y="285"/>
                  </a:lnTo>
                  <a:lnTo>
                    <a:pt x="36073" y="399"/>
                  </a:lnTo>
                  <a:lnTo>
                    <a:pt x="35807" y="608"/>
                  </a:lnTo>
                  <a:lnTo>
                    <a:pt x="35523" y="835"/>
                  </a:lnTo>
                  <a:lnTo>
                    <a:pt x="35371" y="949"/>
                  </a:lnTo>
                  <a:lnTo>
                    <a:pt x="35219" y="1044"/>
                  </a:lnTo>
                  <a:lnTo>
                    <a:pt x="35029" y="1120"/>
                  </a:lnTo>
                  <a:lnTo>
                    <a:pt x="34839" y="1177"/>
                  </a:lnTo>
                  <a:lnTo>
                    <a:pt x="34612" y="1215"/>
                  </a:lnTo>
                  <a:lnTo>
                    <a:pt x="34365" y="1234"/>
                  </a:lnTo>
                  <a:lnTo>
                    <a:pt x="34365" y="1234"/>
                  </a:lnTo>
                  <a:lnTo>
                    <a:pt x="34099" y="1215"/>
                  </a:lnTo>
                  <a:lnTo>
                    <a:pt x="33872" y="1177"/>
                  </a:lnTo>
                  <a:lnTo>
                    <a:pt x="33682" y="1120"/>
                  </a:lnTo>
                  <a:lnTo>
                    <a:pt x="33511" y="1044"/>
                  </a:lnTo>
                  <a:lnTo>
                    <a:pt x="33340" y="949"/>
                  </a:lnTo>
                  <a:lnTo>
                    <a:pt x="33189" y="835"/>
                  </a:lnTo>
                  <a:lnTo>
                    <a:pt x="32923" y="608"/>
                  </a:lnTo>
                  <a:lnTo>
                    <a:pt x="32638" y="399"/>
                  </a:lnTo>
                  <a:lnTo>
                    <a:pt x="32486" y="285"/>
                  </a:lnTo>
                  <a:lnTo>
                    <a:pt x="32335" y="190"/>
                  </a:lnTo>
                  <a:lnTo>
                    <a:pt x="32145" y="114"/>
                  </a:lnTo>
                  <a:lnTo>
                    <a:pt x="31955" y="57"/>
                  </a:lnTo>
                  <a:lnTo>
                    <a:pt x="31727" y="19"/>
                  </a:lnTo>
                  <a:lnTo>
                    <a:pt x="31481" y="0"/>
                  </a:lnTo>
                  <a:lnTo>
                    <a:pt x="31481" y="0"/>
                  </a:lnTo>
                  <a:lnTo>
                    <a:pt x="31215" y="19"/>
                  </a:lnTo>
                  <a:lnTo>
                    <a:pt x="30987" y="57"/>
                  </a:lnTo>
                  <a:lnTo>
                    <a:pt x="30798" y="114"/>
                  </a:lnTo>
                  <a:lnTo>
                    <a:pt x="30627" y="190"/>
                  </a:lnTo>
                  <a:lnTo>
                    <a:pt x="30456" y="285"/>
                  </a:lnTo>
                  <a:lnTo>
                    <a:pt x="30304" y="399"/>
                  </a:lnTo>
                  <a:lnTo>
                    <a:pt x="30039" y="608"/>
                  </a:lnTo>
                  <a:lnTo>
                    <a:pt x="29754" y="835"/>
                  </a:lnTo>
                  <a:lnTo>
                    <a:pt x="29602" y="949"/>
                  </a:lnTo>
                  <a:lnTo>
                    <a:pt x="29450" y="1044"/>
                  </a:lnTo>
                  <a:lnTo>
                    <a:pt x="29280" y="1120"/>
                  </a:lnTo>
                  <a:lnTo>
                    <a:pt x="29071" y="1177"/>
                  </a:lnTo>
                  <a:lnTo>
                    <a:pt x="28843" y="1215"/>
                  </a:lnTo>
                  <a:lnTo>
                    <a:pt x="28596" y="1234"/>
                  </a:lnTo>
                  <a:lnTo>
                    <a:pt x="28596" y="1234"/>
                  </a:lnTo>
                  <a:lnTo>
                    <a:pt x="28331" y="1215"/>
                  </a:lnTo>
                  <a:lnTo>
                    <a:pt x="28122" y="1177"/>
                  </a:lnTo>
                  <a:lnTo>
                    <a:pt x="27913" y="1120"/>
                  </a:lnTo>
                  <a:lnTo>
                    <a:pt x="27743" y="1044"/>
                  </a:lnTo>
                  <a:lnTo>
                    <a:pt x="27572" y="949"/>
                  </a:lnTo>
                  <a:lnTo>
                    <a:pt x="27420" y="835"/>
                  </a:lnTo>
                  <a:lnTo>
                    <a:pt x="27154" y="608"/>
                  </a:lnTo>
                  <a:lnTo>
                    <a:pt x="26870" y="399"/>
                  </a:lnTo>
                  <a:lnTo>
                    <a:pt x="26718" y="285"/>
                  </a:lnTo>
                  <a:lnTo>
                    <a:pt x="26566" y="190"/>
                  </a:lnTo>
                  <a:lnTo>
                    <a:pt x="26395" y="114"/>
                  </a:lnTo>
                  <a:lnTo>
                    <a:pt x="26187" y="57"/>
                  </a:lnTo>
                  <a:lnTo>
                    <a:pt x="25959" y="19"/>
                  </a:lnTo>
                  <a:lnTo>
                    <a:pt x="25712" y="0"/>
                  </a:lnTo>
                  <a:lnTo>
                    <a:pt x="25712" y="0"/>
                  </a:lnTo>
                  <a:lnTo>
                    <a:pt x="25465" y="19"/>
                  </a:lnTo>
                  <a:lnTo>
                    <a:pt x="25238" y="57"/>
                  </a:lnTo>
                  <a:lnTo>
                    <a:pt x="25029" y="114"/>
                  </a:lnTo>
                  <a:lnTo>
                    <a:pt x="24858" y="190"/>
                  </a:lnTo>
                  <a:lnTo>
                    <a:pt x="24687" y="285"/>
                  </a:lnTo>
                  <a:lnTo>
                    <a:pt x="24536" y="399"/>
                  </a:lnTo>
                  <a:lnTo>
                    <a:pt x="24270" y="608"/>
                  </a:lnTo>
                  <a:lnTo>
                    <a:pt x="23985" y="835"/>
                  </a:lnTo>
                  <a:lnTo>
                    <a:pt x="23853" y="949"/>
                  </a:lnTo>
                  <a:lnTo>
                    <a:pt x="23682" y="1044"/>
                  </a:lnTo>
                  <a:lnTo>
                    <a:pt x="23511" y="1120"/>
                  </a:lnTo>
                  <a:lnTo>
                    <a:pt x="23302" y="1177"/>
                  </a:lnTo>
                  <a:lnTo>
                    <a:pt x="23075" y="1215"/>
                  </a:lnTo>
                  <a:lnTo>
                    <a:pt x="22828" y="1234"/>
                  </a:lnTo>
                  <a:lnTo>
                    <a:pt x="22828" y="1234"/>
                  </a:lnTo>
                  <a:lnTo>
                    <a:pt x="22581" y="1215"/>
                  </a:lnTo>
                  <a:lnTo>
                    <a:pt x="22353" y="1177"/>
                  </a:lnTo>
                  <a:lnTo>
                    <a:pt x="22145" y="1120"/>
                  </a:lnTo>
                  <a:lnTo>
                    <a:pt x="21974" y="1044"/>
                  </a:lnTo>
                  <a:lnTo>
                    <a:pt x="21803" y="949"/>
                  </a:lnTo>
                  <a:lnTo>
                    <a:pt x="21670" y="835"/>
                  </a:lnTo>
                  <a:lnTo>
                    <a:pt x="21386" y="608"/>
                  </a:lnTo>
                  <a:lnTo>
                    <a:pt x="21120" y="399"/>
                  </a:lnTo>
                  <a:lnTo>
                    <a:pt x="20968" y="285"/>
                  </a:lnTo>
                  <a:lnTo>
                    <a:pt x="20797" y="190"/>
                  </a:lnTo>
                  <a:lnTo>
                    <a:pt x="20627" y="114"/>
                  </a:lnTo>
                  <a:lnTo>
                    <a:pt x="20418" y="57"/>
                  </a:lnTo>
                  <a:lnTo>
                    <a:pt x="20190" y="19"/>
                  </a:lnTo>
                  <a:lnTo>
                    <a:pt x="19944" y="0"/>
                  </a:lnTo>
                  <a:lnTo>
                    <a:pt x="19944" y="0"/>
                  </a:lnTo>
                  <a:lnTo>
                    <a:pt x="19697" y="19"/>
                  </a:lnTo>
                  <a:lnTo>
                    <a:pt x="19469" y="57"/>
                  </a:lnTo>
                  <a:lnTo>
                    <a:pt x="19279" y="114"/>
                  </a:lnTo>
                  <a:lnTo>
                    <a:pt x="19109" y="190"/>
                  </a:lnTo>
                  <a:lnTo>
                    <a:pt x="18938" y="266"/>
                  </a:lnTo>
                  <a:lnTo>
                    <a:pt x="18805" y="380"/>
                  </a:lnTo>
                  <a:lnTo>
                    <a:pt x="18520" y="589"/>
                  </a:lnTo>
                  <a:lnTo>
                    <a:pt x="18255" y="816"/>
                  </a:lnTo>
                  <a:lnTo>
                    <a:pt x="18122" y="911"/>
                  </a:lnTo>
                  <a:lnTo>
                    <a:pt x="17970" y="1006"/>
                  </a:lnTo>
                  <a:lnTo>
                    <a:pt x="17799" y="1101"/>
                  </a:lnTo>
                  <a:lnTo>
                    <a:pt x="17610" y="1158"/>
                  </a:lnTo>
                  <a:lnTo>
                    <a:pt x="17401" y="1215"/>
                  </a:lnTo>
                  <a:lnTo>
                    <a:pt x="17154" y="1234"/>
                  </a:lnTo>
                  <a:lnTo>
                    <a:pt x="17154" y="1234"/>
                  </a:lnTo>
                  <a:lnTo>
                    <a:pt x="17154" y="1234"/>
                  </a:lnTo>
                  <a:lnTo>
                    <a:pt x="16926" y="1196"/>
                  </a:lnTo>
                  <a:lnTo>
                    <a:pt x="16718" y="1158"/>
                  </a:lnTo>
                  <a:lnTo>
                    <a:pt x="16528" y="1101"/>
                  </a:lnTo>
                  <a:lnTo>
                    <a:pt x="16376" y="1006"/>
                  </a:lnTo>
                  <a:lnTo>
                    <a:pt x="16224" y="911"/>
                  </a:lnTo>
                  <a:lnTo>
                    <a:pt x="16072" y="816"/>
                  </a:lnTo>
                  <a:lnTo>
                    <a:pt x="15807" y="589"/>
                  </a:lnTo>
                  <a:lnTo>
                    <a:pt x="15541" y="380"/>
                  </a:lnTo>
                  <a:lnTo>
                    <a:pt x="15389" y="266"/>
                  </a:lnTo>
                  <a:lnTo>
                    <a:pt x="15238" y="190"/>
                  </a:lnTo>
                  <a:lnTo>
                    <a:pt x="15067" y="114"/>
                  </a:lnTo>
                  <a:lnTo>
                    <a:pt x="14858" y="57"/>
                  </a:lnTo>
                  <a:lnTo>
                    <a:pt x="14649" y="19"/>
                  </a:lnTo>
                  <a:lnTo>
                    <a:pt x="14403" y="0"/>
                  </a:lnTo>
                  <a:lnTo>
                    <a:pt x="14403" y="0"/>
                  </a:lnTo>
                  <a:lnTo>
                    <a:pt x="14137" y="19"/>
                  </a:lnTo>
                  <a:lnTo>
                    <a:pt x="13928" y="57"/>
                  </a:lnTo>
                  <a:lnTo>
                    <a:pt x="13719" y="114"/>
                  </a:lnTo>
                  <a:lnTo>
                    <a:pt x="13549" y="190"/>
                  </a:lnTo>
                  <a:lnTo>
                    <a:pt x="13378" y="285"/>
                  </a:lnTo>
                  <a:lnTo>
                    <a:pt x="13226" y="399"/>
                  </a:lnTo>
                  <a:lnTo>
                    <a:pt x="12960" y="608"/>
                  </a:lnTo>
                  <a:lnTo>
                    <a:pt x="12676" y="835"/>
                  </a:lnTo>
                  <a:lnTo>
                    <a:pt x="12524" y="949"/>
                  </a:lnTo>
                  <a:lnTo>
                    <a:pt x="12372" y="1044"/>
                  </a:lnTo>
                  <a:lnTo>
                    <a:pt x="12201" y="1120"/>
                  </a:lnTo>
                  <a:lnTo>
                    <a:pt x="11993" y="1177"/>
                  </a:lnTo>
                  <a:lnTo>
                    <a:pt x="11765" y="1215"/>
                  </a:lnTo>
                  <a:lnTo>
                    <a:pt x="11518" y="1234"/>
                  </a:lnTo>
                  <a:lnTo>
                    <a:pt x="11518" y="1234"/>
                  </a:lnTo>
                  <a:lnTo>
                    <a:pt x="11253" y="1215"/>
                  </a:lnTo>
                  <a:lnTo>
                    <a:pt x="11044" y="1177"/>
                  </a:lnTo>
                  <a:lnTo>
                    <a:pt x="10835" y="1120"/>
                  </a:lnTo>
                  <a:lnTo>
                    <a:pt x="10664" y="1044"/>
                  </a:lnTo>
                  <a:lnTo>
                    <a:pt x="10494" y="949"/>
                  </a:lnTo>
                  <a:lnTo>
                    <a:pt x="10342" y="835"/>
                  </a:lnTo>
                  <a:lnTo>
                    <a:pt x="10076" y="608"/>
                  </a:lnTo>
                  <a:lnTo>
                    <a:pt x="9791" y="399"/>
                  </a:lnTo>
                  <a:lnTo>
                    <a:pt x="9659" y="285"/>
                  </a:lnTo>
                  <a:lnTo>
                    <a:pt x="9488" y="190"/>
                  </a:lnTo>
                  <a:lnTo>
                    <a:pt x="9317" y="114"/>
                  </a:lnTo>
                  <a:lnTo>
                    <a:pt x="9108" y="57"/>
                  </a:lnTo>
                  <a:lnTo>
                    <a:pt x="8881" y="19"/>
                  </a:lnTo>
                  <a:lnTo>
                    <a:pt x="8634" y="0"/>
                  </a:lnTo>
                  <a:lnTo>
                    <a:pt x="8634" y="0"/>
                  </a:lnTo>
                  <a:lnTo>
                    <a:pt x="8387" y="19"/>
                  </a:lnTo>
                  <a:lnTo>
                    <a:pt x="8160" y="57"/>
                  </a:lnTo>
                  <a:lnTo>
                    <a:pt x="7951" y="114"/>
                  </a:lnTo>
                  <a:lnTo>
                    <a:pt x="7780" y="190"/>
                  </a:lnTo>
                  <a:lnTo>
                    <a:pt x="7609" y="285"/>
                  </a:lnTo>
                  <a:lnTo>
                    <a:pt x="7476" y="399"/>
                  </a:lnTo>
                  <a:lnTo>
                    <a:pt x="7192" y="608"/>
                  </a:lnTo>
                  <a:lnTo>
                    <a:pt x="6907" y="835"/>
                  </a:lnTo>
                  <a:lnTo>
                    <a:pt x="6774" y="949"/>
                  </a:lnTo>
                  <a:lnTo>
                    <a:pt x="6604" y="1044"/>
                  </a:lnTo>
                  <a:lnTo>
                    <a:pt x="6433" y="1120"/>
                  </a:lnTo>
                  <a:lnTo>
                    <a:pt x="6224" y="1177"/>
                  </a:lnTo>
                  <a:lnTo>
                    <a:pt x="5996" y="1215"/>
                  </a:lnTo>
                  <a:lnTo>
                    <a:pt x="5750" y="1234"/>
                  </a:lnTo>
                  <a:lnTo>
                    <a:pt x="5750" y="1234"/>
                  </a:lnTo>
                  <a:lnTo>
                    <a:pt x="5503" y="1215"/>
                  </a:lnTo>
                  <a:lnTo>
                    <a:pt x="5275" y="1177"/>
                  </a:lnTo>
                  <a:lnTo>
                    <a:pt x="5067" y="1120"/>
                  </a:lnTo>
                  <a:lnTo>
                    <a:pt x="4896" y="1044"/>
                  </a:lnTo>
                  <a:lnTo>
                    <a:pt x="4725" y="949"/>
                  </a:lnTo>
                  <a:lnTo>
                    <a:pt x="4592" y="835"/>
                  </a:lnTo>
                  <a:lnTo>
                    <a:pt x="4307" y="608"/>
                  </a:lnTo>
                  <a:lnTo>
                    <a:pt x="4042" y="399"/>
                  </a:lnTo>
                  <a:lnTo>
                    <a:pt x="3890" y="285"/>
                  </a:lnTo>
                  <a:lnTo>
                    <a:pt x="3719" y="190"/>
                  </a:lnTo>
                  <a:lnTo>
                    <a:pt x="3548" y="114"/>
                  </a:lnTo>
                  <a:lnTo>
                    <a:pt x="3340" y="57"/>
                  </a:lnTo>
                  <a:lnTo>
                    <a:pt x="3131" y="19"/>
                  </a:lnTo>
                  <a:lnTo>
                    <a:pt x="2865" y="0"/>
                  </a:lnTo>
                  <a:lnTo>
                    <a:pt x="2865" y="0"/>
                  </a:lnTo>
                  <a:lnTo>
                    <a:pt x="2619" y="19"/>
                  </a:lnTo>
                  <a:lnTo>
                    <a:pt x="2391" y="57"/>
                  </a:lnTo>
                  <a:lnTo>
                    <a:pt x="2201" y="114"/>
                  </a:lnTo>
                  <a:lnTo>
                    <a:pt x="2011" y="190"/>
                  </a:lnTo>
                  <a:lnTo>
                    <a:pt x="1860" y="285"/>
                  </a:lnTo>
                  <a:lnTo>
                    <a:pt x="1708" y="380"/>
                  </a:lnTo>
                  <a:lnTo>
                    <a:pt x="1423" y="608"/>
                  </a:lnTo>
                  <a:lnTo>
                    <a:pt x="1158" y="835"/>
                  </a:lnTo>
                  <a:lnTo>
                    <a:pt x="1006" y="949"/>
                  </a:lnTo>
                  <a:lnTo>
                    <a:pt x="854" y="1044"/>
                  </a:lnTo>
                  <a:lnTo>
                    <a:pt x="664" y="1120"/>
                  </a:lnTo>
                  <a:lnTo>
                    <a:pt x="474" y="1177"/>
                  </a:lnTo>
                  <a:lnTo>
                    <a:pt x="247" y="1215"/>
                  </a:lnTo>
                  <a:lnTo>
                    <a:pt x="0" y="1234"/>
                  </a:lnTo>
                  <a:lnTo>
                    <a:pt x="0" y="5921"/>
                  </a:lnTo>
                  <a:lnTo>
                    <a:pt x="152" y="5921"/>
                  </a:lnTo>
                  <a:lnTo>
                    <a:pt x="152" y="4934"/>
                  </a:lnTo>
                  <a:lnTo>
                    <a:pt x="152" y="2904"/>
                  </a:lnTo>
                  <a:lnTo>
                    <a:pt x="152" y="2904"/>
                  </a:lnTo>
                  <a:lnTo>
                    <a:pt x="398" y="2885"/>
                  </a:lnTo>
                  <a:lnTo>
                    <a:pt x="607" y="2828"/>
                  </a:lnTo>
                  <a:lnTo>
                    <a:pt x="797" y="2771"/>
                  </a:lnTo>
                  <a:lnTo>
                    <a:pt x="949" y="2695"/>
                  </a:lnTo>
                  <a:lnTo>
                    <a:pt x="1120" y="2600"/>
                  </a:lnTo>
                  <a:lnTo>
                    <a:pt x="1252" y="2486"/>
                  </a:lnTo>
                  <a:lnTo>
                    <a:pt x="1518" y="2277"/>
                  </a:lnTo>
                  <a:lnTo>
                    <a:pt x="1784" y="2050"/>
                  </a:lnTo>
                  <a:lnTo>
                    <a:pt x="1936" y="1955"/>
                  </a:lnTo>
                  <a:lnTo>
                    <a:pt x="2106" y="1860"/>
                  </a:lnTo>
                  <a:lnTo>
                    <a:pt x="2277" y="1784"/>
                  </a:lnTo>
                  <a:lnTo>
                    <a:pt x="2467" y="1727"/>
                  </a:lnTo>
                  <a:lnTo>
                    <a:pt x="2695" y="1689"/>
                  </a:lnTo>
                  <a:lnTo>
                    <a:pt x="2941" y="1670"/>
                  </a:lnTo>
                  <a:lnTo>
                    <a:pt x="2941" y="1670"/>
                  </a:lnTo>
                  <a:lnTo>
                    <a:pt x="3188" y="1689"/>
                  </a:lnTo>
                  <a:lnTo>
                    <a:pt x="3416" y="1727"/>
                  </a:lnTo>
                  <a:lnTo>
                    <a:pt x="3624" y="1784"/>
                  </a:lnTo>
                  <a:lnTo>
                    <a:pt x="3795" y="1860"/>
                  </a:lnTo>
                  <a:lnTo>
                    <a:pt x="3947" y="1955"/>
                  </a:lnTo>
                  <a:lnTo>
                    <a:pt x="4099" y="2069"/>
                  </a:lnTo>
                  <a:lnTo>
                    <a:pt x="4383" y="2296"/>
                  </a:lnTo>
                  <a:lnTo>
                    <a:pt x="4649" y="2524"/>
                  </a:lnTo>
                  <a:lnTo>
                    <a:pt x="4801" y="2619"/>
                  </a:lnTo>
                  <a:lnTo>
                    <a:pt x="4972" y="2714"/>
                  </a:lnTo>
                  <a:lnTo>
                    <a:pt x="5142" y="2790"/>
                  </a:lnTo>
                  <a:lnTo>
                    <a:pt x="5332" y="2847"/>
                  </a:lnTo>
                  <a:lnTo>
                    <a:pt x="5560" y="2904"/>
                  </a:lnTo>
                  <a:lnTo>
                    <a:pt x="5826" y="2904"/>
                  </a:lnTo>
                  <a:lnTo>
                    <a:pt x="5826" y="2904"/>
                  </a:lnTo>
                  <a:lnTo>
                    <a:pt x="6072" y="2904"/>
                  </a:lnTo>
                  <a:lnTo>
                    <a:pt x="6300" y="2847"/>
                  </a:lnTo>
                  <a:lnTo>
                    <a:pt x="6490" y="2790"/>
                  </a:lnTo>
                  <a:lnTo>
                    <a:pt x="6679" y="2714"/>
                  </a:lnTo>
                  <a:lnTo>
                    <a:pt x="6831" y="2619"/>
                  </a:lnTo>
                  <a:lnTo>
                    <a:pt x="6983" y="2524"/>
                  </a:lnTo>
                  <a:lnTo>
                    <a:pt x="7268" y="2296"/>
                  </a:lnTo>
                  <a:lnTo>
                    <a:pt x="7533" y="2069"/>
                  </a:lnTo>
                  <a:lnTo>
                    <a:pt x="7685" y="1955"/>
                  </a:lnTo>
                  <a:lnTo>
                    <a:pt x="7837" y="1860"/>
                  </a:lnTo>
                  <a:lnTo>
                    <a:pt x="8027" y="1784"/>
                  </a:lnTo>
                  <a:lnTo>
                    <a:pt x="8217" y="1727"/>
                  </a:lnTo>
                  <a:lnTo>
                    <a:pt x="8444" y="1689"/>
                  </a:lnTo>
                  <a:lnTo>
                    <a:pt x="8710" y="1670"/>
                  </a:lnTo>
                  <a:lnTo>
                    <a:pt x="8710" y="1670"/>
                  </a:lnTo>
                  <a:lnTo>
                    <a:pt x="8957" y="1689"/>
                  </a:lnTo>
                  <a:lnTo>
                    <a:pt x="9184" y="1727"/>
                  </a:lnTo>
                  <a:lnTo>
                    <a:pt x="9374" y="1784"/>
                  </a:lnTo>
                  <a:lnTo>
                    <a:pt x="9564" y="1860"/>
                  </a:lnTo>
                  <a:lnTo>
                    <a:pt x="9716" y="1955"/>
                  </a:lnTo>
                  <a:lnTo>
                    <a:pt x="9867" y="2069"/>
                  </a:lnTo>
                  <a:lnTo>
                    <a:pt x="10152" y="2296"/>
                  </a:lnTo>
                  <a:lnTo>
                    <a:pt x="10418" y="2524"/>
                  </a:lnTo>
                  <a:lnTo>
                    <a:pt x="10569" y="2619"/>
                  </a:lnTo>
                  <a:lnTo>
                    <a:pt x="10721" y="2714"/>
                  </a:lnTo>
                  <a:lnTo>
                    <a:pt x="10911" y="2790"/>
                  </a:lnTo>
                  <a:lnTo>
                    <a:pt x="11101" y="2847"/>
                  </a:lnTo>
                  <a:lnTo>
                    <a:pt x="11329" y="2904"/>
                  </a:lnTo>
                  <a:lnTo>
                    <a:pt x="11575" y="2904"/>
                  </a:lnTo>
                  <a:lnTo>
                    <a:pt x="11575" y="2904"/>
                  </a:lnTo>
                  <a:lnTo>
                    <a:pt x="11841" y="2904"/>
                  </a:lnTo>
                  <a:lnTo>
                    <a:pt x="12069" y="2847"/>
                  </a:lnTo>
                  <a:lnTo>
                    <a:pt x="12258" y="2790"/>
                  </a:lnTo>
                  <a:lnTo>
                    <a:pt x="12448" y="2714"/>
                  </a:lnTo>
                  <a:lnTo>
                    <a:pt x="12600" y="2619"/>
                  </a:lnTo>
                  <a:lnTo>
                    <a:pt x="12752" y="2524"/>
                  </a:lnTo>
                  <a:lnTo>
                    <a:pt x="13017" y="2296"/>
                  </a:lnTo>
                  <a:lnTo>
                    <a:pt x="13302" y="2069"/>
                  </a:lnTo>
                  <a:lnTo>
                    <a:pt x="13454" y="1955"/>
                  </a:lnTo>
                  <a:lnTo>
                    <a:pt x="13606" y="1860"/>
                  </a:lnTo>
                  <a:lnTo>
                    <a:pt x="13795" y="1784"/>
                  </a:lnTo>
                  <a:lnTo>
                    <a:pt x="13985" y="1727"/>
                  </a:lnTo>
                  <a:lnTo>
                    <a:pt x="14213" y="1689"/>
                  </a:lnTo>
                  <a:lnTo>
                    <a:pt x="14460" y="1670"/>
                  </a:lnTo>
                  <a:lnTo>
                    <a:pt x="14460" y="1670"/>
                  </a:lnTo>
                  <a:lnTo>
                    <a:pt x="14725" y="1689"/>
                  </a:lnTo>
                  <a:lnTo>
                    <a:pt x="14953" y="1727"/>
                  </a:lnTo>
                  <a:lnTo>
                    <a:pt x="15143" y="1784"/>
                  </a:lnTo>
                  <a:lnTo>
                    <a:pt x="15332" y="1860"/>
                  </a:lnTo>
                  <a:lnTo>
                    <a:pt x="15484" y="1955"/>
                  </a:lnTo>
                  <a:lnTo>
                    <a:pt x="15636" y="2069"/>
                  </a:lnTo>
                  <a:lnTo>
                    <a:pt x="15902" y="2296"/>
                  </a:lnTo>
                  <a:lnTo>
                    <a:pt x="16186" y="2524"/>
                  </a:lnTo>
                  <a:lnTo>
                    <a:pt x="16338" y="2619"/>
                  </a:lnTo>
                  <a:lnTo>
                    <a:pt x="16490" y="2714"/>
                  </a:lnTo>
                  <a:lnTo>
                    <a:pt x="16680" y="2790"/>
                  </a:lnTo>
                  <a:lnTo>
                    <a:pt x="16869" y="2847"/>
                  </a:lnTo>
                  <a:lnTo>
                    <a:pt x="17097" y="2904"/>
                  </a:lnTo>
                  <a:lnTo>
                    <a:pt x="17344" y="2904"/>
                  </a:lnTo>
                  <a:lnTo>
                    <a:pt x="17344" y="2904"/>
                  </a:lnTo>
                  <a:lnTo>
                    <a:pt x="17610" y="2904"/>
                  </a:lnTo>
                  <a:lnTo>
                    <a:pt x="17837" y="2847"/>
                  </a:lnTo>
                  <a:lnTo>
                    <a:pt x="18027" y="2790"/>
                  </a:lnTo>
                  <a:lnTo>
                    <a:pt x="18198" y="2714"/>
                  </a:lnTo>
                  <a:lnTo>
                    <a:pt x="18369" y="2619"/>
                  </a:lnTo>
                  <a:lnTo>
                    <a:pt x="18520" y="2524"/>
                  </a:lnTo>
                  <a:lnTo>
                    <a:pt x="18786" y="2296"/>
                  </a:lnTo>
                  <a:lnTo>
                    <a:pt x="19071" y="2069"/>
                  </a:lnTo>
                  <a:lnTo>
                    <a:pt x="19222" y="1955"/>
                  </a:lnTo>
                  <a:lnTo>
                    <a:pt x="19374" y="1860"/>
                  </a:lnTo>
                  <a:lnTo>
                    <a:pt x="19564" y="1784"/>
                  </a:lnTo>
                  <a:lnTo>
                    <a:pt x="19754" y="1727"/>
                  </a:lnTo>
                  <a:lnTo>
                    <a:pt x="19981" y="1689"/>
                  </a:lnTo>
                  <a:lnTo>
                    <a:pt x="20228" y="1670"/>
                  </a:lnTo>
                  <a:lnTo>
                    <a:pt x="20228" y="1670"/>
                  </a:lnTo>
                  <a:lnTo>
                    <a:pt x="20475" y="1689"/>
                  </a:lnTo>
                  <a:lnTo>
                    <a:pt x="20703" y="1727"/>
                  </a:lnTo>
                  <a:lnTo>
                    <a:pt x="20892" y="1784"/>
                  </a:lnTo>
                  <a:lnTo>
                    <a:pt x="21063" y="1860"/>
                  </a:lnTo>
                  <a:lnTo>
                    <a:pt x="21234" y="1955"/>
                  </a:lnTo>
                  <a:lnTo>
                    <a:pt x="21367" y="2050"/>
                  </a:lnTo>
                  <a:lnTo>
                    <a:pt x="21651" y="2258"/>
                  </a:lnTo>
                  <a:lnTo>
                    <a:pt x="21917" y="2486"/>
                  </a:lnTo>
                  <a:lnTo>
                    <a:pt x="22050" y="2581"/>
                  </a:lnTo>
                  <a:lnTo>
                    <a:pt x="22202" y="2676"/>
                  </a:lnTo>
                  <a:lnTo>
                    <a:pt x="22372" y="2771"/>
                  </a:lnTo>
                  <a:lnTo>
                    <a:pt x="22562" y="2828"/>
                  </a:lnTo>
                  <a:lnTo>
                    <a:pt x="22771" y="2885"/>
                  </a:lnTo>
                  <a:lnTo>
                    <a:pt x="22999" y="2904"/>
                  </a:lnTo>
                  <a:lnTo>
                    <a:pt x="22999" y="2904"/>
                  </a:lnTo>
                  <a:lnTo>
                    <a:pt x="22999" y="2904"/>
                  </a:lnTo>
                  <a:lnTo>
                    <a:pt x="23226" y="2885"/>
                  </a:lnTo>
                  <a:lnTo>
                    <a:pt x="23435" y="2828"/>
                  </a:lnTo>
                  <a:lnTo>
                    <a:pt x="23625" y="2771"/>
                  </a:lnTo>
                  <a:lnTo>
                    <a:pt x="23796" y="2695"/>
                  </a:lnTo>
                  <a:lnTo>
                    <a:pt x="23947" y="2600"/>
                  </a:lnTo>
                  <a:lnTo>
                    <a:pt x="24099" y="2486"/>
                  </a:lnTo>
                  <a:lnTo>
                    <a:pt x="24365" y="2277"/>
                  </a:lnTo>
                  <a:lnTo>
                    <a:pt x="24631" y="2050"/>
                  </a:lnTo>
                  <a:lnTo>
                    <a:pt x="24782" y="1955"/>
                  </a:lnTo>
                  <a:lnTo>
                    <a:pt x="24934" y="1860"/>
                  </a:lnTo>
                  <a:lnTo>
                    <a:pt x="25124" y="1784"/>
                  </a:lnTo>
                  <a:lnTo>
                    <a:pt x="25314" y="1727"/>
                  </a:lnTo>
                  <a:lnTo>
                    <a:pt x="25522" y="1689"/>
                  </a:lnTo>
                  <a:lnTo>
                    <a:pt x="25788" y="1670"/>
                  </a:lnTo>
                  <a:lnTo>
                    <a:pt x="25788" y="1670"/>
                  </a:lnTo>
                  <a:lnTo>
                    <a:pt x="26035" y="1689"/>
                  </a:lnTo>
                  <a:lnTo>
                    <a:pt x="26262" y="1727"/>
                  </a:lnTo>
                  <a:lnTo>
                    <a:pt x="26452" y="1784"/>
                  </a:lnTo>
                  <a:lnTo>
                    <a:pt x="26642" y="1860"/>
                  </a:lnTo>
                  <a:lnTo>
                    <a:pt x="26794" y="1955"/>
                  </a:lnTo>
                  <a:lnTo>
                    <a:pt x="26946" y="2069"/>
                  </a:lnTo>
                  <a:lnTo>
                    <a:pt x="27230" y="2296"/>
                  </a:lnTo>
                  <a:lnTo>
                    <a:pt x="27496" y="2524"/>
                  </a:lnTo>
                  <a:lnTo>
                    <a:pt x="27648" y="2619"/>
                  </a:lnTo>
                  <a:lnTo>
                    <a:pt x="27799" y="2714"/>
                  </a:lnTo>
                  <a:lnTo>
                    <a:pt x="27989" y="2790"/>
                  </a:lnTo>
                  <a:lnTo>
                    <a:pt x="28179" y="2847"/>
                  </a:lnTo>
                  <a:lnTo>
                    <a:pt x="28407" y="2904"/>
                  </a:lnTo>
                  <a:lnTo>
                    <a:pt x="28653" y="2904"/>
                  </a:lnTo>
                  <a:lnTo>
                    <a:pt x="28653" y="2904"/>
                  </a:lnTo>
                  <a:lnTo>
                    <a:pt x="28919" y="2904"/>
                  </a:lnTo>
                  <a:lnTo>
                    <a:pt x="29147" y="2847"/>
                  </a:lnTo>
                  <a:lnTo>
                    <a:pt x="29337" y="2790"/>
                  </a:lnTo>
                  <a:lnTo>
                    <a:pt x="29526" y="2714"/>
                  </a:lnTo>
                  <a:lnTo>
                    <a:pt x="29678" y="2619"/>
                  </a:lnTo>
                  <a:lnTo>
                    <a:pt x="29830" y="2524"/>
                  </a:lnTo>
                  <a:lnTo>
                    <a:pt x="30096" y="2296"/>
                  </a:lnTo>
                  <a:lnTo>
                    <a:pt x="30380" y="2069"/>
                  </a:lnTo>
                  <a:lnTo>
                    <a:pt x="30532" y="1955"/>
                  </a:lnTo>
                  <a:lnTo>
                    <a:pt x="30684" y="1860"/>
                  </a:lnTo>
                  <a:lnTo>
                    <a:pt x="30874" y="1784"/>
                  </a:lnTo>
                  <a:lnTo>
                    <a:pt x="31063" y="1727"/>
                  </a:lnTo>
                  <a:lnTo>
                    <a:pt x="31291" y="1689"/>
                  </a:lnTo>
                  <a:lnTo>
                    <a:pt x="31538" y="1670"/>
                  </a:lnTo>
                  <a:lnTo>
                    <a:pt x="31538" y="1670"/>
                  </a:lnTo>
                  <a:lnTo>
                    <a:pt x="31803" y="1689"/>
                  </a:lnTo>
                  <a:lnTo>
                    <a:pt x="32031" y="1727"/>
                  </a:lnTo>
                  <a:lnTo>
                    <a:pt x="32221" y="1784"/>
                  </a:lnTo>
                  <a:lnTo>
                    <a:pt x="32392" y="1860"/>
                  </a:lnTo>
                  <a:lnTo>
                    <a:pt x="32562" y="1955"/>
                  </a:lnTo>
                  <a:lnTo>
                    <a:pt x="32714" y="2069"/>
                  </a:lnTo>
                  <a:lnTo>
                    <a:pt x="32980" y="2296"/>
                  </a:lnTo>
                  <a:lnTo>
                    <a:pt x="33265" y="2524"/>
                  </a:lnTo>
                  <a:lnTo>
                    <a:pt x="33416" y="2619"/>
                  </a:lnTo>
                  <a:lnTo>
                    <a:pt x="33568" y="2714"/>
                  </a:lnTo>
                  <a:lnTo>
                    <a:pt x="33758" y="2790"/>
                  </a:lnTo>
                  <a:lnTo>
                    <a:pt x="33948" y="2847"/>
                  </a:lnTo>
                  <a:lnTo>
                    <a:pt x="34175" y="2904"/>
                  </a:lnTo>
                  <a:lnTo>
                    <a:pt x="34422" y="2904"/>
                  </a:lnTo>
                  <a:lnTo>
                    <a:pt x="34422" y="2904"/>
                  </a:lnTo>
                  <a:lnTo>
                    <a:pt x="34688" y="2904"/>
                  </a:lnTo>
                  <a:lnTo>
                    <a:pt x="34896" y="2847"/>
                  </a:lnTo>
                  <a:lnTo>
                    <a:pt x="35105" y="2790"/>
                  </a:lnTo>
                  <a:lnTo>
                    <a:pt x="35276" y="2714"/>
                  </a:lnTo>
                  <a:lnTo>
                    <a:pt x="35447" y="2619"/>
                  </a:lnTo>
                  <a:lnTo>
                    <a:pt x="35599" y="2524"/>
                  </a:lnTo>
                  <a:lnTo>
                    <a:pt x="35864" y="2296"/>
                  </a:lnTo>
                  <a:lnTo>
                    <a:pt x="36149" y="2069"/>
                  </a:lnTo>
                  <a:lnTo>
                    <a:pt x="36301" y="1955"/>
                  </a:lnTo>
                  <a:lnTo>
                    <a:pt x="36452" y="1860"/>
                  </a:lnTo>
                  <a:lnTo>
                    <a:pt x="36623" y="1784"/>
                  </a:lnTo>
                  <a:lnTo>
                    <a:pt x="36832" y="1727"/>
                  </a:lnTo>
                  <a:lnTo>
                    <a:pt x="37060" y="1689"/>
                  </a:lnTo>
                  <a:lnTo>
                    <a:pt x="37306" y="1670"/>
                  </a:lnTo>
                  <a:lnTo>
                    <a:pt x="37306" y="1670"/>
                  </a:lnTo>
                  <a:lnTo>
                    <a:pt x="37572" y="1689"/>
                  </a:lnTo>
                  <a:lnTo>
                    <a:pt x="37781" y="1727"/>
                  </a:lnTo>
                  <a:lnTo>
                    <a:pt x="37989" y="1784"/>
                  </a:lnTo>
                  <a:lnTo>
                    <a:pt x="38160" y="1860"/>
                  </a:lnTo>
                  <a:lnTo>
                    <a:pt x="38331" y="1955"/>
                  </a:lnTo>
                  <a:lnTo>
                    <a:pt x="38483" y="2069"/>
                  </a:lnTo>
                  <a:lnTo>
                    <a:pt x="38748" y="2296"/>
                  </a:lnTo>
                  <a:lnTo>
                    <a:pt x="39033" y="2524"/>
                  </a:lnTo>
                  <a:lnTo>
                    <a:pt x="39166" y="2619"/>
                  </a:lnTo>
                  <a:lnTo>
                    <a:pt x="39337" y="2714"/>
                  </a:lnTo>
                  <a:lnTo>
                    <a:pt x="39508" y="2790"/>
                  </a:lnTo>
                  <a:lnTo>
                    <a:pt x="39716" y="2847"/>
                  </a:lnTo>
                  <a:lnTo>
                    <a:pt x="39944" y="2904"/>
                  </a:lnTo>
                  <a:lnTo>
                    <a:pt x="40191" y="2904"/>
                  </a:lnTo>
                  <a:lnTo>
                    <a:pt x="40191" y="2904"/>
                  </a:lnTo>
                  <a:lnTo>
                    <a:pt x="40437" y="2904"/>
                  </a:lnTo>
                  <a:lnTo>
                    <a:pt x="40665" y="2847"/>
                  </a:lnTo>
                  <a:lnTo>
                    <a:pt x="40874" y="2790"/>
                  </a:lnTo>
                  <a:lnTo>
                    <a:pt x="41045" y="2714"/>
                  </a:lnTo>
                  <a:lnTo>
                    <a:pt x="41215" y="2619"/>
                  </a:lnTo>
                  <a:lnTo>
                    <a:pt x="41367" y="2524"/>
                  </a:lnTo>
                  <a:lnTo>
                    <a:pt x="41633" y="2296"/>
                  </a:lnTo>
                  <a:lnTo>
                    <a:pt x="41917" y="2069"/>
                  </a:lnTo>
                  <a:lnTo>
                    <a:pt x="42050" y="1955"/>
                  </a:lnTo>
                  <a:lnTo>
                    <a:pt x="42221" y="1860"/>
                  </a:lnTo>
                  <a:lnTo>
                    <a:pt x="42392" y="1784"/>
                  </a:lnTo>
                  <a:lnTo>
                    <a:pt x="42601" y="1727"/>
                  </a:lnTo>
                  <a:lnTo>
                    <a:pt x="42828" y="1689"/>
                  </a:lnTo>
                  <a:lnTo>
                    <a:pt x="43075" y="1670"/>
                  </a:lnTo>
                  <a:lnTo>
                    <a:pt x="43075" y="1670"/>
                  </a:lnTo>
                  <a:lnTo>
                    <a:pt x="43322" y="1689"/>
                  </a:lnTo>
                  <a:lnTo>
                    <a:pt x="43549" y="1727"/>
                  </a:lnTo>
                  <a:lnTo>
                    <a:pt x="43739" y="1784"/>
                  </a:lnTo>
                  <a:lnTo>
                    <a:pt x="43910" y="1860"/>
                  </a:lnTo>
                  <a:lnTo>
                    <a:pt x="44062" y="1955"/>
                  </a:lnTo>
                  <a:lnTo>
                    <a:pt x="44214" y="2050"/>
                  </a:lnTo>
                  <a:lnTo>
                    <a:pt x="44479" y="2258"/>
                  </a:lnTo>
                  <a:lnTo>
                    <a:pt x="44745" y="2486"/>
                  </a:lnTo>
                  <a:lnTo>
                    <a:pt x="44897" y="2581"/>
                  </a:lnTo>
                  <a:lnTo>
                    <a:pt x="45048" y="2676"/>
                  </a:lnTo>
                  <a:lnTo>
                    <a:pt x="45219" y="2771"/>
                  </a:lnTo>
                  <a:lnTo>
                    <a:pt x="45390" y="2828"/>
                  </a:lnTo>
                  <a:lnTo>
                    <a:pt x="45599" y="2885"/>
                  </a:lnTo>
                  <a:lnTo>
                    <a:pt x="45845" y="2904"/>
                  </a:lnTo>
                  <a:lnTo>
                    <a:pt x="45845" y="2904"/>
                  </a:lnTo>
                  <a:lnTo>
                    <a:pt x="45845" y="2904"/>
                  </a:lnTo>
                  <a:lnTo>
                    <a:pt x="46073" y="2885"/>
                  </a:lnTo>
                  <a:lnTo>
                    <a:pt x="46282" y="2828"/>
                  </a:lnTo>
                  <a:lnTo>
                    <a:pt x="46472" y="2771"/>
                  </a:lnTo>
                  <a:lnTo>
                    <a:pt x="46642" y="2695"/>
                  </a:lnTo>
                  <a:lnTo>
                    <a:pt x="46794" y="2600"/>
                  </a:lnTo>
                  <a:lnTo>
                    <a:pt x="46946" y="2486"/>
                  </a:lnTo>
                  <a:lnTo>
                    <a:pt x="47212" y="2277"/>
                  </a:lnTo>
                  <a:lnTo>
                    <a:pt x="47477" y="2050"/>
                  </a:lnTo>
                  <a:lnTo>
                    <a:pt x="47629" y="1955"/>
                  </a:lnTo>
                  <a:lnTo>
                    <a:pt x="47781" y="1860"/>
                  </a:lnTo>
                  <a:lnTo>
                    <a:pt x="47952" y="1784"/>
                  </a:lnTo>
                  <a:lnTo>
                    <a:pt x="48160" y="1727"/>
                  </a:lnTo>
                  <a:lnTo>
                    <a:pt x="48369" y="1689"/>
                  </a:lnTo>
                  <a:lnTo>
                    <a:pt x="48616" y="1670"/>
                  </a:lnTo>
                  <a:lnTo>
                    <a:pt x="48616" y="1670"/>
                  </a:lnTo>
                  <a:lnTo>
                    <a:pt x="48882" y="1689"/>
                  </a:lnTo>
                  <a:lnTo>
                    <a:pt x="49109" y="1727"/>
                  </a:lnTo>
                  <a:lnTo>
                    <a:pt x="49299" y="1784"/>
                  </a:lnTo>
                  <a:lnTo>
                    <a:pt x="49470" y="1860"/>
                  </a:lnTo>
                  <a:lnTo>
                    <a:pt x="49641" y="1955"/>
                  </a:lnTo>
                  <a:lnTo>
                    <a:pt x="49792" y="2069"/>
                  </a:lnTo>
                  <a:lnTo>
                    <a:pt x="50058" y="2296"/>
                  </a:lnTo>
                  <a:lnTo>
                    <a:pt x="50343" y="2524"/>
                  </a:lnTo>
                  <a:lnTo>
                    <a:pt x="50494" y="2619"/>
                  </a:lnTo>
                  <a:lnTo>
                    <a:pt x="50646" y="2714"/>
                  </a:lnTo>
                  <a:lnTo>
                    <a:pt x="50836" y="2790"/>
                  </a:lnTo>
                  <a:lnTo>
                    <a:pt x="51026" y="2847"/>
                  </a:lnTo>
                  <a:lnTo>
                    <a:pt x="51254" y="2904"/>
                  </a:lnTo>
                  <a:lnTo>
                    <a:pt x="51500" y="2904"/>
                  </a:lnTo>
                  <a:lnTo>
                    <a:pt x="51500" y="2904"/>
                  </a:lnTo>
                  <a:lnTo>
                    <a:pt x="51766" y="2904"/>
                  </a:lnTo>
                  <a:lnTo>
                    <a:pt x="51975" y="2847"/>
                  </a:lnTo>
                  <a:lnTo>
                    <a:pt x="52183" y="2790"/>
                  </a:lnTo>
                  <a:lnTo>
                    <a:pt x="52354" y="2714"/>
                  </a:lnTo>
                  <a:lnTo>
                    <a:pt x="52525" y="2619"/>
                  </a:lnTo>
                  <a:lnTo>
                    <a:pt x="52677" y="2524"/>
                  </a:lnTo>
                  <a:lnTo>
                    <a:pt x="52942" y="2296"/>
                  </a:lnTo>
                  <a:lnTo>
                    <a:pt x="53227" y="2069"/>
                  </a:lnTo>
                  <a:lnTo>
                    <a:pt x="53379" y="1955"/>
                  </a:lnTo>
                  <a:lnTo>
                    <a:pt x="53531" y="1860"/>
                  </a:lnTo>
                  <a:lnTo>
                    <a:pt x="53701" y="1784"/>
                  </a:lnTo>
                  <a:lnTo>
                    <a:pt x="53910" y="1727"/>
                  </a:lnTo>
                  <a:lnTo>
                    <a:pt x="54138" y="1689"/>
                  </a:lnTo>
                  <a:lnTo>
                    <a:pt x="54385" y="1670"/>
                  </a:lnTo>
                  <a:lnTo>
                    <a:pt x="54385" y="1670"/>
                  </a:lnTo>
                  <a:lnTo>
                    <a:pt x="54631" y="1689"/>
                  </a:lnTo>
                  <a:lnTo>
                    <a:pt x="54859" y="1727"/>
                  </a:lnTo>
                  <a:lnTo>
                    <a:pt x="55068" y="1784"/>
                  </a:lnTo>
                  <a:lnTo>
                    <a:pt x="55238" y="1860"/>
                  </a:lnTo>
                  <a:lnTo>
                    <a:pt x="55409" y="1955"/>
                  </a:lnTo>
                  <a:lnTo>
                    <a:pt x="55561" y="2069"/>
                  </a:lnTo>
                  <a:lnTo>
                    <a:pt x="55827" y="2296"/>
                  </a:lnTo>
                  <a:lnTo>
                    <a:pt x="56111" y="2524"/>
                  </a:lnTo>
                  <a:lnTo>
                    <a:pt x="56244" y="2619"/>
                  </a:lnTo>
                  <a:lnTo>
                    <a:pt x="56415" y="2714"/>
                  </a:lnTo>
                  <a:lnTo>
                    <a:pt x="56586" y="2790"/>
                  </a:lnTo>
                  <a:lnTo>
                    <a:pt x="56794" y="2847"/>
                  </a:lnTo>
                  <a:lnTo>
                    <a:pt x="57022" y="2904"/>
                  </a:lnTo>
                  <a:lnTo>
                    <a:pt x="57269" y="2904"/>
                  </a:lnTo>
                  <a:lnTo>
                    <a:pt x="57269" y="2904"/>
                  </a:lnTo>
                  <a:lnTo>
                    <a:pt x="57516" y="2904"/>
                  </a:lnTo>
                  <a:lnTo>
                    <a:pt x="57743" y="2847"/>
                  </a:lnTo>
                  <a:lnTo>
                    <a:pt x="57952" y="2790"/>
                  </a:lnTo>
                  <a:lnTo>
                    <a:pt x="58123" y="2714"/>
                  </a:lnTo>
                  <a:lnTo>
                    <a:pt x="58294" y="2619"/>
                  </a:lnTo>
                  <a:lnTo>
                    <a:pt x="58426" y="2524"/>
                  </a:lnTo>
                  <a:lnTo>
                    <a:pt x="58711" y="2296"/>
                  </a:lnTo>
                  <a:lnTo>
                    <a:pt x="58977" y="2069"/>
                  </a:lnTo>
                  <a:lnTo>
                    <a:pt x="59128" y="1955"/>
                  </a:lnTo>
                  <a:lnTo>
                    <a:pt x="59299" y="1860"/>
                  </a:lnTo>
                  <a:lnTo>
                    <a:pt x="59470" y="1784"/>
                  </a:lnTo>
                  <a:lnTo>
                    <a:pt x="59679" y="1727"/>
                  </a:lnTo>
                  <a:lnTo>
                    <a:pt x="59906" y="1689"/>
                  </a:lnTo>
                  <a:lnTo>
                    <a:pt x="60153" y="1670"/>
                  </a:lnTo>
                  <a:lnTo>
                    <a:pt x="60153" y="1670"/>
                  </a:lnTo>
                  <a:lnTo>
                    <a:pt x="60400" y="1689"/>
                  </a:lnTo>
                  <a:lnTo>
                    <a:pt x="60628" y="1727"/>
                  </a:lnTo>
                  <a:lnTo>
                    <a:pt x="60836" y="1784"/>
                  </a:lnTo>
                  <a:lnTo>
                    <a:pt x="61007" y="1860"/>
                  </a:lnTo>
                  <a:lnTo>
                    <a:pt x="61178" y="1955"/>
                  </a:lnTo>
                  <a:lnTo>
                    <a:pt x="61311" y="2069"/>
                  </a:lnTo>
                  <a:lnTo>
                    <a:pt x="61595" y="2296"/>
                  </a:lnTo>
                  <a:lnTo>
                    <a:pt x="61861" y="2524"/>
                  </a:lnTo>
                  <a:lnTo>
                    <a:pt x="62013" y="2619"/>
                  </a:lnTo>
                  <a:lnTo>
                    <a:pt x="62184" y="2714"/>
                  </a:lnTo>
                  <a:lnTo>
                    <a:pt x="62354" y="2790"/>
                  </a:lnTo>
                  <a:lnTo>
                    <a:pt x="62563" y="2847"/>
                  </a:lnTo>
                  <a:lnTo>
                    <a:pt x="62772" y="2904"/>
                  </a:lnTo>
                  <a:lnTo>
                    <a:pt x="63037" y="2904"/>
                  </a:lnTo>
                  <a:lnTo>
                    <a:pt x="63037" y="2904"/>
                  </a:lnTo>
                  <a:lnTo>
                    <a:pt x="63284" y="2904"/>
                  </a:lnTo>
                  <a:lnTo>
                    <a:pt x="63512" y="2847"/>
                  </a:lnTo>
                  <a:lnTo>
                    <a:pt x="63721" y="2790"/>
                  </a:lnTo>
                  <a:lnTo>
                    <a:pt x="63891" y="2714"/>
                  </a:lnTo>
                  <a:lnTo>
                    <a:pt x="64043" y="2619"/>
                  </a:lnTo>
                  <a:lnTo>
                    <a:pt x="64195" y="2524"/>
                  </a:lnTo>
                  <a:lnTo>
                    <a:pt x="64480" y="2296"/>
                  </a:lnTo>
                  <a:lnTo>
                    <a:pt x="64745" y="2069"/>
                  </a:lnTo>
                  <a:lnTo>
                    <a:pt x="64897" y="1955"/>
                  </a:lnTo>
                  <a:lnTo>
                    <a:pt x="65068" y="1860"/>
                  </a:lnTo>
                  <a:lnTo>
                    <a:pt x="65239" y="1784"/>
                  </a:lnTo>
                  <a:lnTo>
                    <a:pt x="65447" y="1727"/>
                  </a:lnTo>
                  <a:lnTo>
                    <a:pt x="65656" y="1689"/>
                  </a:lnTo>
                  <a:lnTo>
                    <a:pt x="65922" y="1670"/>
                  </a:lnTo>
                  <a:lnTo>
                    <a:pt x="65922" y="1670"/>
                  </a:lnTo>
                  <a:lnTo>
                    <a:pt x="66168" y="1689"/>
                  </a:lnTo>
                  <a:lnTo>
                    <a:pt x="66377" y="1727"/>
                  </a:lnTo>
                  <a:lnTo>
                    <a:pt x="66586" y="1784"/>
                  </a:lnTo>
                  <a:lnTo>
                    <a:pt x="66757" y="1860"/>
                  </a:lnTo>
                  <a:lnTo>
                    <a:pt x="66909" y="1955"/>
                  </a:lnTo>
                  <a:lnTo>
                    <a:pt x="67060" y="2050"/>
                  </a:lnTo>
                  <a:lnTo>
                    <a:pt x="67326" y="2258"/>
                  </a:lnTo>
                  <a:lnTo>
                    <a:pt x="67592" y="2486"/>
                  </a:lnTo>
                  <a:lnTo>
                    <a:pt x="67743" y="2581"/>
                  </a:lnTo>
                  <a:lnTo>
                    <a:pt x="67895" y="2676"/>
                  </a:lnTo>
                  <a:lnTo>
                    <a:pt x="68047" y="2771"/>
                  </a:lnTo>
                  <a:lnTo>
                    <a:pt x="68237" y="2828"/>
                  </a:lnTo>
                  <a:lnTo>
                    <a:pt x="68446" y="2885"/>
                  </a:lnTo>
                  <a:lnTo>
                    <a:pt x="68673" y="2904"/>
                  </a:lnTo>
                  <a:lnTo>
                    <a:pt x="68673" y="2904"/>
                  </a:lnTo>
                  <a:lnTo>
                    <a:pt x="68673" y="2904"/>
                  </a:lnTo>
                  <a:lnTo>
                    <a:pt x="68920" y="2885"/>
                  </a:lnTo>
                  <a:lnTo>
                    <a:pt x="69129" y="2828"/>
                  </a:lnTo>
                  <a:lnTo>
                    <a:pt x="69318" y="2771"/>
                  </a:lnTo>
                  <a:lnTo>
                    <a:pt x="69489" y="2695"/>
                  </a:lnTo>
                  <a:lnTo>
                    <a:pt x="69641" y="2600"/>
                  </a:lnTo>
                  <a:lnTo>
                    <a:pt x="69774" y="2486"/>
                  </a:lnTo>
                  <a:lnTo>
                    <a:pt x="70040" y="2277"/>
                  </a:lnTo>
                  <a:lnTo>
                    <a:pt x="70324" y="2050"/>
                  </a:lnTo>
                  <a:lnTo>
                    <a:pt x="70457" y="1955"/>
                  </a:lnTo>
                  <a:lnTo>
                    <a:pt x="70628" y="1860"/>
                  </a:lnTo>
                  <a:lnTo>
                    <a:pt x="70799" y="1784"/>
                  </a:lnTo>
                  <a:lnTo>
                    <a:pt x="70988" y="1727"/>
                  </a:lnTo>
                  <a:lnTo>
                    <a:pt x="71216" y="1689"/>
                  </a:lnTo>
                  <a:lnTo>
                    <a:pt x="71463" y="1670"/>
                  </a:lnTo>
                  <a:lnTo>
                    <a:pt x="71463" y="1670"/>
                  </a:lnTo>
                  <a:lnTo>
                    <a:pt x="71709" y="1689"/>
                  </a:lnTo>
                  <a:lnTo>
                    <a:pt x="71937" y="1727"/>
                  </a:lnTo>
                  <a:lnTo>
                    <a:pt x="72146" y="1784"/>
                  </a:lnTo>
                  <a:lnTo>
                    <a:pt x="72317" y="1860"/>
                  </a:lnTo>
                  <a:lnTo>
                    <a:pt x="72487" y="1955"/>
                  </a:lnTo>
                  <a:lnTo>
                    <a:pt x="72620" y="2069"/>
                  </a:lnTo>
                  <a:lnTo>
                    <a:pt x="72905" y="2296"/>
                  </a:lnTo>
                  <a:lnTo>
                    <a:pt x="73189" y="2524"/>
                  </a:lnTo>
                  <a:lnTo>
                    <a:pt x="73322" y="2619"/>
                  </a:lnTo>
                  <a:lnTo>
                    <a:pt x="73493" y="2714"/>
                  </a:lnTo>
                  <a:lnTo>
                    <a:pt x="73664" y="2790"/>
                  </a:lnTo>
                  <a:lnTo>
                    <a:pt x="73873" y="2847"/>
                  </a:lnTo>
                  <a:lnTo>
                    <a:pt x="74100" y="2904"/>
                  </a:lnTo>
                  <a:lnTo>
                    <a:pt x="74347" y="2904"/>
                  </a:lnTo>
                  <a:lnTo>
                    <a:pt x="74347" y="2904"/>
                  </a:lnTo>
                  <a:lnTo>
                    <a:pt x="74594" y="2904"/>
                  </a:lnTo>
                  <a:lnTo>
                    <a:pt x="74821" y="2847"/>
                  </a:lnTo>
                  <a:lnTo>
                    <a:pt x="75030" y="2790"/>
                  </a:lnTo>
                  <a:lnTo>
                    <a:pt x="75201" y="2714"/>
                  </a:lnTo>
                  <a:lnTo>
                    <a:pt x="75372" y="2619"/>
                  </a:lnTo>
                  <a:lnTo>
                    <a:pt x="75505" y="2524"/>
                  </a:lnTo>
                  <a:lnTo>
                    <a:pt x="75789" y="2296"/>
                  </a:lnTo>
                  <a:lnTo>
                    <a:pt x="76055" y="2069"/>
                  </a:lnTo>
                  <a:lnTo>
                    <a:pt x="76207" y="1955"/>
                  </a:lnTo>
                  <a:lnTo>
                    <a:pt x="76377" y="1860"/>
                  </a:lnTo>
                  <a:lnTo>
                    <a:pt x="76548" y="1784"/>
                  </a:lnTo>
                  <a:lnTo>
                    <a:pt x="76757" y="1727"/>
                  </a:lnTo>
                  <a:lnTo>
                    <a:pt x="76966" y="1689"/>
                  </a:lnTo>
                  <a:lnTo>
                    <a:pt x="77231" y="1670"/>
                  </a:lnTo>
                  <a:lnTo>
                    <a:pt x="77231" y="1670"/>
                  </a:lnTo>
                  <a:lnTo>
                    <a:pt x="77478" y="1689"/>
                  </a:lnTo>
                  <a:lnTo>
                    <a:pt x="77706" y="1727"/>
                  </a:lnTo>
                  <a:lnTo>
                    <a:pt x="77914" y="1784"/>
                  </a:lnTo>
                  <a:lnTo>
                    <a:pt x="78085" y="1860"/>
                  </a:lnTo>
                  <a:lnTo>
                    <a:pt x="78237" y="1955"/>
                  </a:lnTo>
                  <a:lnTo>
                    <a:pt x="78389" y="2069"/>
                  </a:lnTo>
                  <a:lnTo>
                    <a:pt x="78673" y="2296"/>
                  </a:lnTo>
                  <a:lnTo>
                    <a:pt x="78939" y="2524"/>
                  </a:lnTo>
                  <a:lnTo>
                    <a:pt x="79091" y="2619"/>
                  </a:lnTo>
                  <a:lnTo>
                    <a:pt x="79262" y="2714"/>
                  </a:lnTo>
                  <a:lnTo>
                    <a:pt x="79433" y="2790"/>
                  </a:lnTo>
                  <a:lnTo>
                    <a:pt x="79641" y="2847"/>
                  </a:lnTo>
                  <a:lnTo>
                    <a:pt x="79850" y="2904"/>
                  </a:lnTo>
                  <a:lnTo>
                    <a:pt x="80116" y="2904"/>
                  </a:lnTo>
                  <a:lnTo>
                    <a:pt x="80116" y="2904"/>
                  </a:lnTo>
                  <a:lnTo>
                    <a:pt x="80362" y="2904"/>
                  </a:lnTo>
                  <a:lnTo>
                    <a:pt x="80590" y="2847"/>
                  </a:lnTo>
                  <a:lnTo>
                    <a:pt x="80780" y="2790"/>
                  </a:lnTo>
                  <a:lnTo>
                    <a:pt x="80970" y="2714"/>
                  </a:lnTo>
                  <a:lnTo>
                    <a:pt x="81121" y="2619"/>
                  </a:lnTo>
                  <a:lnTo>
                    <a:pt x="81273" y="2524"/>
                  </a:lnTo>
                  <a:lnTo>
                    <a:pt x="81558" y="2296"/>
                  </a:lnTo>
                  <a:lnTo>
                    <a:pt x="81823" y="2069"/>
                  </a:lnTo>
                  <a:lnTo>
                    <a:pt x="81975" y="1955"/>
                  </a:lnTo>
                  <a:lnTo>
                    <a:pt x="82146" y="1860"/>
                  </a:lnTo>
                  <a:lnTo>
                    <a:pt x="82317" y="1784"/>
                  </a:lnTo>
                  <a:lnTo>
                    <a:pt x="82507" y="1727"/>
                  </a:lnTo>
                  <a:lnTo>
                    <a:pt x="82734" y="1689"/>
                  </a:lnTo>
                  <a:lnTo>
                    <a:pt x="83000" y="1670"/>
                  </a:lnTo>
                  <a:lnTo>
                    <a:pt x="83000" y="1670"/>
                  </a:lnTo>
                  <a:lnTo>
                    <a:pt x="83247" y="1689"/>
                  </a:lnTo>
                  <a:lnTo>
                    <a:pt x="83474" y="1727"/>
                  </a:lnTo>
                  <a:lnTo>
                    <a:pt x="83664" y="1784"/>
                  </a:lnTo>
                  <a:lnTo>
                    <a:pt x="83854" y="1860"/>
                  </a:lnTo>
                  <a:lnTo>
                    <a:pt x="84006" y="1955"/>
                  </a:lnTo>
                  <a:lnTo>
                    <a:pt x="84157" y="2069"/>
                  </a:lnTo>
                  <a:lnTo>
                    <a:pt x="84442" y="2296"/>
                  </a:lnTo>
                  <a:lnTo>
                    <a:pt x="84708" y="2524"/>
                  </a:lnTo>
                  <a:lnTo>
                    <a:pt x="84860" y="2619"/>
                  </a:lnTo>
                  <a:lnTo>
                    <a:pt x="85011" y="2714"/>
                  </a:lnTo>
                  <a:lnTo>
                    <a:pt x="85201" y="2790"/>
                  </a:lnTo>
                  <a:lnTo>
                    <a:pt x="85391" y="2847"/>
                  </a:lnTo>
                  <a:lnTo>
                    <a:pt x="85619" y="2904"/>
                  </a:lnTo>
                  <a:lnTo>
                    <a:pt x="85884" y="2904"/>
                  </a:lnTo>
                  <a:lnTo>
                    <a:pt x="85884" y="2904"/>
                  </a:lnTo>
                  <a:lnTo>
                    <a:pt x="86131" y="2904"/>
                  </a:lnTo>
                  <a:lnTo>
                    <a:pt x="86359" y="2847"/>
                  </a:lnTo>
                  <a:lnTo>
                    <a:pt x="86548" y="2790"/>
                  </a:lnTo>
                  <a:lnTo>
                    <a:pt x="86738" y="2714"/>
                  </a:lnTo>
                  <a:lnTo>
                    <a:pt x="86890" y="2619"/>
                  </a:lnTo>
                  <a:lnTo>
                    <a:pt x="87042" y="2524"/>
                  </a:lnTo>
                  <a:lnTo>
                    <a:pt x="87326" y="2296"/>
                  </a:lnTo>
                  <a:lnTo>
                    <a:pt x="87592" y="2069"/>
                  </a:lnTo>
                  <a:lnTo>
                    <a:pt x="87744" y="1955"/>
                  </a:lnTo>
                  <a:lnTo>
                    <a:pt x="87896" y="1860"/>
                  </a:lnTo>
                  <a:lnTo>
                    <a:pt x="88085" y="1784"/>
                  </a:lnTo>
                  <a:lnTo>
                    <a:pt x="88275" y="1727"/>
                  </a:lnTo>
                  <a:lnTo>
                    <a:pt x="88503" y="1689"/>
                  </a:lnTo>
                  <a:lnTo>
                    <a:pt x="88769" y="1670"/>
                  </a:lnTo>
                  <a:lnTo>
                    <a:pt x="88769" y="1670"/>
                  </a:lnTo>
                  <a:lnTo>
                    <a:pt x="88977" y="1689"/>
                  </a:lnTo>
                  <a:lnTo>
                    <a:pt x="89167" y="1708"/>
                  </a:lnTo>
                  <a:lnTo>
                    <a:pt x="89338" y="1746"/>
                  </a:lnTo>
                  <a:lnTo>
                    <a:pt x="89509" y="1822"/>
                  </a:lnTo>
                  <a:lnTo>
                    <a:pt x="89641" y="1879"/>
                  </a:lnTo>
                  <a:lnTo>
                    <a:pt x="89774" y="1955"/>
                  </a:lnTo>
                  <a:lnTo>
                    <a:pt x="90021" y="2145"/>
                  </a:lnTo>
                  <a:lnTo>
                    <a:pt x="90249" y="2334"/>
                  </a:lnTo>
                  <a:lnTo>
                    <a:pt x="90476" y="2524"/>
                  </a:lnTo>
                  <a:lnTo>
                    <a:pt x="90609" y="2619"/>
                  </a:lnTo>
                  <a:lnTo>
                    <a:pt x="90742" y="2695"/>
                  </a:lnTo>
                  <a:lnTo>
                    <a:pt x="90894" y="2752"/>
                  </a:lnTo>
                  <a:lnTo>
                    <a:pt x="91046" y="2828"/>
                  </a:lnTo>
                  <a:lnTo>
                    <a:pt x="91046" y="1177"/>
                  </a:lnTo>
                  <a:lnTo>
                    <a:pt x="91046" y="1177"/>
                  </a:lnTo>
                  <a:lnTo>
                    <a:pt x="90875" y="1120"/>
                  </a:lnTo>
                  <a:lnTo>
                    <a:pt x="90723" y="1044"/>
                  </a:lnTo>
                  <a:lnTo>
                    <a:pt x="90571" y="968"/>
                  </a:lnTo>
                  <a:lnTo>
                    <a:pt x="90438" y="892"/>
                  </a:lnTo>
                  <a:lnTo>
                    <a:pt x="90192" y="683"/>
                  </a:lnTo>
                  <a:lnTo>
                    <a:pt x="89964" y="494"/>
                  </a:lnTo>
                  <a:lnTo>
                    <a:pt x="89717" y="304"/>
                  </a:lnTo>
                  <a:lnTo>
                    <a:pt x="89585" y="228"/>
                  </a:lnTo>
                  <a:lnTo>
                    <a:pt x="89433" y="152"/>
                  </a:lnTo>
                  <a:lnTo>
                    <a:pt x="89262" y="95"/>
                  </a:lnTo>
                  <a:lnTo>
                    <a:pt x="89091" y="38"/>
                  </a:lnTo>
                  <a:lnTo>
                    <a:pt x="88901" y="0"/>
                  </a:lnTo>
                  <a:lnTo>
                    <a:pt x="88674" y="0"/>
                  </a:lnTo>
                  <a:lnTo>
                    <a:pt x="88674" y="0"/>
                  </a:lnTo>
                  <a:lnTo>
                    <a:pt x="88408" y="19"/>
                  </a:lnTo>
                  <a:lnTo>
                    <a:pt x="88199" y="57"/>
                  </a:lnTo>
                  <a:lnTo>
                    <a:pt x="87991" y="114"/>
                  </a:lnTo>
                  <a:lnTo>
                    <a:pt x="87820" y="190"/>
                  </a:lnTo>
                  <a:lnTo>
                    <a:pt x="87649" y="285"/>
                  </a:lnTo>
                  <a:lnTo>
                    <a:pt x="87497" y="399"/>
                  </a:lnTo>
                  <a:lnTo>
                    <a:pt x="87232" y="608"/>
                  </a:lnTo>
                  <a:lnTo>
                    <a:pt x="86947" y="835"/>
                  </a:lnTo>
                  <a:lnTo>
                    <a:pt x="86814" y="949"/>
                  </a:lnTo>
                  <a:lnTo>
                    <a:pt x="86643" y="1044"/>
                  </a:lnTo>
                  <a:lnTo>
                    <a:pt x="86473" y="1120"/>
                  </a:lnTo>
                  <a:lnTo>
                    <a:pt x="86264" y="1177"/>
                  </a:lnTo>
                  <a:lnTo>
                    <a:pt x="86036" y="1215"/>
                  </a:lnTo>
                  <a:lnTo>
                    <a:pt x="85789" y="12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11"/>
            <p:cNvSpPr/>
            <p:nvPr/>
          </p:nvSpPr>
          <p:spPr>
            <a:xfrm>
              <a:off x="30309" y="4716734"/>
              <a:ext cx="9125176" cy="426769"/>
            </a:xfrm>
            <a:custGeom>
              <a:avLst/>
              <a:gdLst/>
              <a:ahLst/>
              <a:cxnLst/>
              <a:rect l="l" t="t" r="r" b="b"/>
              <a:pathLst>
                <a:path w="90895" h="4251" extrusionOk="0">
                  <a:moveTo>
                    <a:pt x="2790" y="0"/>
                  </a:moveTo>
                  <a:lnTo>
                    <a:pt x="2544" y="19"/>
                  </a:lnTo>
                  <a:lnTo>
                    <a:pt x="2316" y="57"/>
                  </a:lnTo>
                  <a:lnTo>
                    <a:pt x="2126" y="114"/>
                  </a:lnTo>
                  <a:lnTo>
                    <a:pt x="1955" y="190"/>
                  </a:lnTo>
                  <a:lnTo>
                    <a:pt x="1785" y="285"/>
                  </a:lnTo>
                  <a:lnTo>
                    <a:pt x="1633" y="380"/>
                  </a:lnTo>
                  <a:lnTo>
                    <a:pt x="1367" y="607"/>
                  </a:lnTo>
                  <a:lnTo>
                    <a:pt x="1101" y="816"/>
                  </a:lnTo>
                  <a:lnTo>
                    <a:pt x="969" y="930"/>
                  </a:lnTo>
                  <a:lnTo>
                    <a:pt x="798" y="1025"/>
                  </a:lnTo>
                  <a:lnTo>
                    <a:pt x="646" y="1101"/>
                  </a:lnTo>
                  <a:lnTo>
                    <a:pt x="456" y="1158"/>
                  </a:lnTo>
                  <a:lnTo>
                    <a:pt x="247" y="1215"/>
                  </a:lnTo>
                  <a:lnTo>
                    <a:pt x="1" y="1234"/>
                  </a:lnTo>
                  <a:lnTo>
                    <a:pt x="1" y="3264"/>
                  </a:lnTo>
                  <a:lnTo>
                    <a:pt x="1" y="4251"/>
                  </a:lnTo>
                  <a:lnTo>
                    <a:pt x="90895" y="4251"/>
                  </a:lnTo>
                  <a:lnTo>
                    <a:pt x="90895" y="1158"/>
                  </a:lnTo>
                  <a:lnTo>
                    <a:pt x="90743" y="1082"/>
                  </a:lnTo>
                  <a:lnTo>
                    <a:pt x="90591" y="1025"/>
                  </a:lnTo>
                  <a:lnTo>
                    <a:pt x="90458" y="949"/>
                  </a:lnTo>
                  <a:lnTo>
                    <a:pt x="90325" y="854"/>
                  </a:lnTo>
                  <a:lnTo>
                    <a:pt x="90098" y="664"/>
                  </a:lnTo>
                  <a:lnTo>
                    <a:pt x="89870" y="475"/>
                  </a:lnTo>
                  <a:lnTo>
                    <a:pt x="89623" y="285"/>
                  </a:lnTo>
                  <a:lnTo>
                    <a:pt x="89490" y="209"/>
                  </a:lnTo>
                  <a:lnTo>
                    <a:pt x="89358" y="152"/>
                  </a:lnTo>
                  <a:lnTo>
                    <a:pt x="89187" y="76"/>
                  </a:lnTo>
                  <a:lnTo>
                    <a:pt x="89016" y="38"/>
                  </a:lnTo>
                  <a:lnTo>
                    <a:pt x="88826" y="19"/>
                  </a:lnTo>
                  <a:lnTo>
                    <a:pt x="88618" y="0"/>
                  </a:lnTo>
                  <a:lnTo>
                    <a:pt x="88352" y="19"/>
                  </a:lnTo>
                  <a:lnTo>
                    <a:pt x="88124" y="57"/>
                  </a:lnTo>
                  <a:lnTo>
                    <a:pt x="87934" y="114"/>
                  </a:lnTo>
                  <a:lnTo>
                    <a:pt x="87745" y="190"/>
                  </a:lnTo>
                  <a:lnTo>
                    <a:pt x="87593" y="285"/>
                  </a:lnTo>
                  <a:lnTo>
                    <a:pt x="87441" y="399"/>
                  </a:lnTo>
                  <a:lnTo>
                    <a:pt x="87175" y="626"/>
                  </a:lnTo>
                  <a:lnTo>
                    <a:pt x="86891" y="854"/>
                  </a:lnTo>
                  <a:lnTo>
                    <a:pt x="86739" y="949"/>
                  </a:lnTo>
                  <a:lnTo>
                    <a:pt x="86587" y="1044"/>
                  </a:lnTo>
                  <a:lnTo>
                    <a:pt x="86397" y="1120"/>
                  </a:lnTo>
                  <a:lnTo>
                    <a:pt x="86208" y="1177"/>
                  </a:lnTo>
                  <a:lnTo>
                    <a:pt x="85980" y="1234"/>
                  </a:lnTo>
                  <a:lnTo>
                    <a:pt x="85468" y="1234"/>
                  </a:lnTo>
                  <a:lnTo>
                    <a:pt x="85240" y="1177"/>
                  </a:lnTo>
                  <a:lnTo>
                    <a:pt x="85050" y="1120"/>
                  </a:lnTo>
                  <a:lnTo>
                    <a:pt x="84860" y="1044"/>
                  </a:lnTo>
                  <a:lnTo>
                    <a:pt x="84709" y="949"/>
                  </a:lnTo>
                  <a:lnTo>
                    <a:pt x="84557" y="854"/>
                  </a:lnTo>
                  <a:lnTo>
                    <a:pt x="84291" y="626"/>
                  </a:lnTo>
                  <a:lnTo>
                    <a:pt x="84006" y="399"/>
                  </a:lnTo>
                  <a:lnTo>
                    <a:pt x="83855" y="285"/>
                  </a:lnTo>
                  <a:lnTo>
                    <a:pt x="83703" y="190"/>
                  </a:lnTo>
                  <a:lnTo>
                    <a:pt x="83513" y="114"/>
                  </a:lnTo>
                  <a:lnTo>
                    <a:pt x="83323" y="57"/>
                  </a:lnTo>
                  <a:lnTo>
                    <a:pt x="83096" y="19"/>
                  </a:lnTo>
                  <a:lnTo>
                    <a:pt x="82849" y="0"/>
                  </a:lnTo>
                  <a:lnTo>
                    <a:pt x="82583" y="19"/>
                  </a:lnTo>
                  <a:lnTo>
                    <a:pt x="82356" y="57"/>
                  </a:lnTo>
                  <a:lnTo>
                    <a:pt x="82166" y="114"/>
                  </a:lnTo>
                  <a:lnTo>
                    <a:pt x="81995" y="190"/>
                  </a:lnTo>
                  <a:lnTo>
                    <a:pt x="81824" y="285"/>
                  </a:lnTo>
                  <a:lnTo>
                    <a:pt x="81672" y="399"/>
                  </a:lnTo>
                  <a:lnTo>
                    <a:pt x="81407" y="626"/>
                  </a:lnTo>
                  <a:lnTo>
                    <a:pt x="81122" y="854"/>
                  </a:lnTo>
                  <a:lnTo>
                    <a:pt x="80970" y="949"/>
                  </a:lnTo>
                  <a:lnTo>
                    <a:pt x="80819" y="1044"/>
                  </a:lnTo>
                  <a:lnTo>
                    <a:pt x="80629" y="1120"/>
                  </a:lnTo>
                  <a:lnTo>
                    <a:pt x="80439" y="1177"/>
                  </a:lnTo>
                  <a:lnTo>
                    <a:pt x="80211" y="1234"/>
                  </a:lnTo>
                  <a:lnTo>
                    <a:pt x="79699" y="1234"/>
                  </a:lnTo>
                  <a:lnTo>
                    <a:pt x="79490" y="1177"/>
                  </a:lnTo>
                  <a:lnTo>
                    <a:pt x="79282" y="1120"/>
                  </a:lnTo>
                  <a:lnTo>
                    <a:pt x="79111" y="1044"/>
                  </a:lnTo>
                  <a:lnTo>
                    <a:pt x="78940" y="949"/>
                  </a:lnTo>
                  <a:lnTo>
                    <a:pt x="78788" y="854"/>
                  </a:lnTo>
                  <a:lnTo>
                    <a:pt x="78522" y="626"/>
                  </a:lnTo>
                  <a:lnTo>
                    <a:pt x="78238" y="399"/>
                  </a:lnTo>
                  <a:lnTo>
                    <a:pt x="78086" y="285"/>
                  </a:lnTo>
                  <a:lnTo>
                    <a:pt x="77934" y="190"/>
                  </a:lnTo>
                  <a:lnTo>
                    <a:pt x="77763" y="114"/>
                  </a:lnTo>
                  <a:lnTo>
                    <a:pt x="77555" y="57"/>
                  </a:lnTo>
                  <a:lnTo>
                    <a:pt x="77327" y="19"/>
                  </a:lnTo>
                  <a:lnTo>
                    <a:pt x="77080" y="0"/>
                  </a:lnTo>
                  <a:lnTo>
                    <a:pt x="76815" y="19"/>
                  </a:lnTo>
                  <a:lnTo>
                    <a:pt x="76606" y="57"/>
                  </a:lnTo>
                  <a:lnTo>
                    <a:pt x="76397" y="114"/>
                  </a:lnTo>
                  <a:lnTo>
                    <a:pt x="76226" y="190"/>
                  </a:lnTo>
                  <a:lnTo>
                    <a:pt x="76056" y="285"/>
                  </a:lnTo>
                  <a:lnTo>
                    <a:pt x="75904" y="399"/>
                  </a:lnTo>
                  <a:lnTo>
                    <a:pt x="75638" y="626"/>
                  </a:lnTo>
                  <a:lnTo>
                    <a:pt x="75354" y="854"/>
                  </a:lnTo>
                  <a:lnTo>
                    <a:pt x="75221" y="949"/>
                  </a:lnTo>
                  <a:lnTo>
                    <a:pt x="75050" y="1044"/>
                  </a:lnTo>
                  <a:lnTo>
                    <a:pt x="74879" y="1120"/>
                  </a:lnTo>
                  <a:lnTo>
                    <a:pt x="74670" y="1177"/>
                  </a:lnTo>
                  <a:lnTo>
                    <a:pt x="74443" y="1234"/>
                  </a:lnTo>
                  <a:lnTo>
                    <a:pt x="73949" y="1234"/>
                  </a:lnTo>
                  <a:lnTo>
                    <a:pt x="73722" y="1177"/>
                  </a:lnTo>
                  <a:lnTo>
                    <a:pt x="73513" y="1120"/>
                  </a:lnTo>
                  <a:lnTo>
                    <a:pt x="73342" y="1044"/>
                  </a:lnTo>
                  <a:lnTo>
                    <a:pt x="73171" y="949"/>
                  </a:lnTo>
                  <a:lnTo>
                    <a:pt x="73038" y="854"/>
                  </a:lnTo>
                  <a:lnTo>
                    <a:pt x="72754" y="626"/>
                  </a:lnTo>
                  <a:lnTo>
                    <a:pt x="72469" y="399"/>
                  </a:lnTo>
                  <a:lnTo>
                    <a:pt x="72336" y="285"/>
                  </a:lnTo>
                  <a:lnTo>
                    <a:pt x="72166" y="190"/>
                  </a:lnTo>
                  <a:lnTo>
                    <a:pt x="71995" y="114"/>
                  </a:lnTo>
                  <a:lnTo>
                    <a:pt x="71786" y="57"/>
                  </a:lnTo>
                  <a:lnTo>
                    <a:pt x="71558" y="19"/>
                  </a:lnTo>
                  <a:lnTo>
                    <a:pt x="71312" y="0"/>
                  </a:lnTo>
                  <a:lnTo>
                    <a:pt x="71065" y="19"/>
                  </a:lnTo>
                  <a:lnTo>
                    <a:pt x="70837" y="57"/>
                  </a:lnTo>
                  <a:lnTo>
                    <a:pt x="70648" y="114"/>
                  </a:lnTo>
                  <a:lnTo>
                    <a:pt x="70477" y="190"/>
                  </a:lnTo>
                  <a:lnTo>
                    <a:pt x="70306" y="285"/>
                  </a:lnTo>
                  <a:lnTo>
                    <a:pt x="70173" y="380"/>
                  </a:lnTo>
                  <a:lnTo>
                    <a:pt x="69889" y="607"/>
                  </a:lnTo>
                  <a:lnTo>
                    <a:pt x="69623" y="816"/>
                  </a:lnTo>
                  <a:lnTo>
                    <a:pt x="69490" y="930"/>
                  </a:lnTo>
                  <a:lnTo>
                    <a:pt x="69338" y="1025"/>
                  </a:lnTo>
                  <a:lnTo>
                    <a:pt x="69167" y="1101"/>
                  </a:lnTo>
                  <a:lnTo>
                    <a:pt x="68978" y="1158"/>
                  </a:lnTo>
                  <a:lnTo>
                    <a:pt x="68769" y="1215"/>
                  </a:lnTo>
                  <a:lnTo>
                    <a:pt x="68522" y="1234"/>
                  </a:lnTo>
                  <a:lnTo>
                    <a:pt x="68295" y="1215"/>
                  </a:lnTo>
                  <a:lnTo>
                    <a:pt x="68086" y="1158"/>
                  </a:lnTo>
                  <a:lnTo>
                    <a:pt x="67896" y="1101"/>
                  </a:lnTo>
                  <a:lnTo>
                    <a:pt x="67744" y="1006"/>
                  </a:lnTo>
                  <a:lnTo>
                    <a:pt x="67592" y="911"/>
                  </a:lnTo>
                  <a:lnTo>
                    <a:pt x="67441" y="816"/>
                  </a:lnTo>
                  <a:lnTo>
                    <a:pt x="67175" y="588"/>
                  </a:lnTo>
                  <a:lnTo>
                    <a:pt x="66909" y="380"/>
                  </a:lnTo>
                  <a:lnTo>
                    <a:pt x="66758" y="285"/>
                  </a:lnTo>
                  <a:lnTo>
                    <a:pt x="66606" y="190"/>
                  </a:lnTo>
                  <a:lnTo>
                    <a:pt x="66435" y="114"/>
                  </a:lnTo>
                  <a:lnTo>
                    <a:pt x="66226" y="57"/>
                  </a:lnTo>
                  <a:lnTo>
                    <a:pt x="66017" y="19"/>
                  </a:lnTo>
                  <a:lnTo>
                    <a:pt x="65771" y="0"/>
                  </a:lnTo>
                  <a:lnTo>
                    <a:pt x="65505" y="19"/>
                  </a:lnTo>
                  <a:lnTo>
                    <a:pt x="65296" y="57"/>
                  </a:lnTo>
                  <a:lnTo>
                    <a:pt x="65088" y="114"/>
                  </a:lnTo>
                  <a:lnTo>
                    <a:pt x="64917" y="190"/>
                  </a:lnTo>
                  <a:lnTo>
                    <a:pt x="64746" y="285"/>
                  </a:lnTo>
                  <a:lnTo>
                    <a:pt x="64594" y="399"/>
                  </a:lnTo>
                  <a:lnTo>
                    <a:pt x="64329" y="626"/>
                  </a:lnTo>
                  <a:lnTo>
                    <a:pt x="64044" y="854"/>
                  </a:lnTo>
                  <a:lnTo>
                    <a:pt x="63892" y="949"/>
                  </a:lnTo>
                  <a:lnTo>
                    <a:pt x="63740" y="1044"/>
                  </a:lnTo>
                  <a:lnTo>
                    <a:pt x="63570" y="1120"/>
                  </a:lnTo>
                  <a:lnTo>
                    <a:pt x="63361" y="1177"/>
                  </a:lnTo>
                  <a:lnTo>
                    <a:pt x="63133" y="1234"/>
                  </a:lnTo>
                  <a:lnTo>
                    <a:pt x="62621" y="1234"/>
                  </a:lnTo>
                  <a:lnTo>
                    <a:pt x="62412" y="1177"/>
                  </a:lnTo>
                  <a:lnTo>
                    <a:pt x="62203" y="1120"/>
                  </a:lnTo>
                  <a:lnTo>
                    <a:pt x="62033" y="1044"/>
                  </a:lnTo>
                  <a:lnTo>
                    <a:pt x="61862" y="949"/>
                  </a:lnTo>
                  <a:lnTo>
                    <a:pt x="61710" y="854"/>
                  </a:lnTo>
                  <a:lnTo>
                    <a:pt x="61444" y="626"/>
                  </a:lnTo>
                  <a:lnTo>
                    <a:pt x="61160" y="399"/>
                  </a:lnTo>
                  <a:lnTo>
                    <a:pt x="61027" y="285"/>
                  </a:lnTo>
                  <a:lnTo>
                    <a:pt x="60856" y="190"/>
                  </a:lnTo>
                  <a:lnTo>
                    <a:pt x="60685" y="114"/>
                  </a:lnTo>
                  <a:lnTo>
                    <a:pt x="60477" y="57"/>
                  </a:lnTo>
                  <a:lnTo>
                    <a:pt x="60249" y="19"/>
                  </a:lnTo>
                  <a:lnTo>
                    <a:pt x="60002" y="0"/>
                  </a:lnTo>
                  <a:lnTo>
                    <a:pt x="59755" y="19"/>
                  </a:lnTo>
                  <a:lnTo>
                    <a:pt x="59528" y="57"/>
                  </a:lnTo>
                  <a:lnTo>
                    <a:pt x="59319" y="114"/>
                  </a:lnTo>
                  <a:lnTo>
                    <a:pt x="59148" y="190"/>
                  </a:lnTo>
                  <a:lnTo>
                    <a:pt x="58977" y="285"/>
                  </a:lnTo>
                  <a:lnTo>
                    <a:pt x="58826" y="399"/>
                  </a:lnTo>
                  <a:lnTo>
                    <a:pt x="58560" y="626"/>
                  </a:lnTo>
                  <a:lnTo>
                    <a:pt x="58275" y="854"/>
                  </a:lnTo>
                  <a:lnTo>
                    <a:pt x="58143" y="949"/>
                  </a:lnTo>
                  <a:lnTo>
                    <a:pt x="57972" y="1044"/>
                  </a:lnTo>
                  <a:lnTo>
                    <a:pt x="57801" y="1120"/>
                  </a:lnTo>
                  <a:lnTo>
                    <a:pt x="57592" y="1177"/>
                  </a:lnTo>
                  <a:lnTo>
                    <a:pt x="57365" y="1234"/>
                  </a:lnTo>
                  <a:lnTo>
                    <a:pt x="56871" y="1234"/>
                  </a:lnTo>
                  <a:lnTo>
                    <a:pt x="56643" y="1177"/>
                  </a:lnTo>
                  <a:lnTo>
                    <a:pt x="56435" y="1120"/>
                  </a:lnTo>
                  <a:lnTo>
                    <a:pt x="56264" y="1044"/>
                  </a:lnTo>
                  <a:lnTo>
                    <a:pt x="56093" y="949"/>
                  </a:lnTo>
                  <a:lnTo>
                    <a:pt x="55960" y="854"/>
                  </a:lnTo>
                  <a:lnTo>
                    <a:pt x="55676" y="626"/>
                  </a:lnTo>
                  <a:lnTo>
                    <a:pt x="55410" y="399"/>
                  </a:lnTo>
                  <a:lnTo>
                    <a:pt x="55258" y="285"/>
                  </a:lnTo>
                  <a:lnTo>
                    <a:pt x="55087" y="190"/>
                  </a:lnTo>
                  <a:lnTo>
                    <a:pt x="54917" y="114"/>
                  </a:lnTo>
                  <a:lnTo>
                    <a:pt x="54708" y="57"/>
                  </a:lnTo>
                  <a:lnTo>
                    <a:pt x="54480" y="19"/>
                  </a:lnTo>
                  <a:lnTo>
                    <a:pt x="54234" y="0"/>
                  </a:lnTo>
                  <a:lnTo>
                    <a:pt x="53987" y="19"/>
                  </a:lnTo>
                  <a:lnTo>
                    <a:pt x="53759" y="57"/>
                  </a:lnTo>
                  <a:lnTo>
                    <a:pt x="53550" y="114"/>
                  </a:lnTo>
                  <a:lnTo>
                    <a:pt x="53380" y="190"/>
                  </a:lnTo>
                  <a:lnTo>
                    <a:pt x="53228" y="285"/>
                  </a:lnTo>
                  <a:lnTo>
                    <a:pt x="53076" y="399"/>
                  </a:lnTo>
                  <a:lnTo>
                    <a:pt x="52791" y="626"/>
                  </a:lnTo>
                  <a:lnTo>
                    <a:pt x="52526" y="854"/>
                  </a:lnTo>
                  <a:lnTo>
                    <a:pt x="52374" y="949"/>
                  </a:lnTo>
                  <a:lnTo>
                    <a:pt x="52203" y="1044"/>
                  </a:lnTo>
                  <a:lnTo>
                    <a:pt x="52032" y="1120"/>
                  </a:lnTo>
                  <a:lnTo>
                    <a:pt x="51824" y="1177"/>
                  </a:lnTo>
                  <a:lnTo>
                    <a:pt x="51615" y="1234"/>
                  </a:lnTo>
                  <a:lnTo>
                    <a:pt x="51103" y="1234"/>
                  </a:lnTo>
                  <a:lnTo>
                    <a:pt x="50875" y="1177"/>
                  </a:lnTo>
                  <a:lnTo>
                    <a:pt x="50685" y="1120"/>
                  </a:lnTo>
                  <a:lnTo>
                    <a:pt x="50495" y="1044"/>
                  </a:lnTo>
                  <a:lnTo>
                    <a:pt x="50343" y="949"/>
                  </a:lnTo>
                  <a:lnTo>
                    <a:pt x="50192" y="854"/>
                  </a:lnTo>
                  <a:lnTo>
                    <a:pt x="49907" y="626"/>
                  </a:lnTo>
                  <a:lnTo>
                    <a:pt x="49641" y="399"/>
                  </a:lnTo>
                  <a:lnTo>
                    <a:pt x="49490" y="285"/>
                  </a:lnTo>
                  <a:lnTo>
                    <a:pt x="49319" y="190"/>
                  </a:lnTo>
                  <a:lnTo>
                    <a:pt x="49148" y="114"/>
                  </a:lnTo>
                  <a:lnTo>
                    <a:pt x="48958" y="57"/>
                  </a:lnTo>
                  <a:lnTo>
                    <a:pt x="48731" y="19"/>
                  </a:lnTo>
                  <a:lnTo>
                    <a:pt x="48465" y="0"/>
                  </a:lnTo>
                  <a:lnTo>
                    <a:pt x="48218" y="19"/>
                  </a:lnTo>
                  <a:lnTo>
                    <a:pt x="48009" y="57"/>
                  </a:lnTo>
                  <a:lnTo>
                    <a:pt x="47801" y="114"/>
                  </a:lnTo>
                  <a:lnTo>
                    <a:pt x="47630" y="190"/>
                  </a:lnTo>
                  <a:lnTo>
                    <a:pt x="47478" y="285"/>
                  </a:lnTo>
                  <a:lnTo>
                    <a:pt x="47326" y="380"/>
                  </a:lnTo>
                  <a:lnTo>
                    <a:pt x="47061" y="607"/>
                  </a:lnTo>
                  <a:lnTo>
                    <a:pt x="46795" y="816"/>
                  </a:lnTo>
                  <a:lnTo>
                    <a:pt x="46643" y="930"/>
                  </a:lnTo>
                  <a:lnTo>
                    <a:pt x="46491" y="1025"/>
                  </a:lnTo>
                  <a:lnTo>
                    <a:pt x="46321" y="1101"/>
                  </a:lnTo>
                  <a:lnTo>
                    <a:pt x="46131" y="1158"/>
                  </a:lnTo>
                  <a:lnTo>
                    <a:pt x="45922" y="1215"/>
                  </a:lnTo>
                  <a:lnTo>
                    <a:pt x="45694" y="1234"/>
                  </a:lnTo>
                  <a:lnTo>
                    <a:pt x="45448" y="1215"/>
                  </a:lnTo>
                  <a:lnTo>
                    <a:pt x="45239" y="1158"/>
                  </a:lnTo>
                  <a:lnTo>
                    <a:pt x="45068" y="1101"/>
                  </a:lnTo>
                  <a:lnTo>
                    <a:pt x="44897" y="1006"/>
                  </a:lnTo>
                  <a:lnTo>
                    <a:pt x="44746" y="911"/>
                  </a:lnTo>
                  <a:lnTo>
                    <a:pt x="44594" y="816"/>
                  </a:lnTo>
                  <a:lnTo>
                    <a:pt x="44328" y="588"/>
                  </a:lnTo>
                  <a:lnTo>
                    <a:pt x="44063" y="380"/>
                  </a:lnTo>
                  <a:lnTo>
                    <a:pt x="43911" y="285"/>
                  </a:lnTo>
                  <a:lnTo>
                    <a:pt x="43759" y="190"/>
                  </a:lnTo>
                  <a:lnTo>
                    <a:pt x="43588" y="114"/>
                  </a:lnTo>
                  <a:lnTo>
                    <a:pt x="43398" y="57"/>
                  </a:lnTo>
                  <a:lnTo>
                    <a:pt x="43171" y="19"/>
                  </a:lnTo>
                  <a:lnTo>
                    <a:pt x="42924" y="0"/>
                  </a:lnTo>
                  <a:lnTo>
                    <a:pt x="42677" y="19"/>
                  </a:lnTo>
                  <a:lnTo>
                    <a:pt x="42450" y="57"/>
                  </a:lnTo>
                  <a:lnTo>
                    <a:pt x="42241" y="114"/>
                  </a:lnTo>
                  <a:lnTo>
                    <a:pt x="42070" y="190"/>
                  </a:lnTo>
                  <a:lnTo>
                    <a:pt x="41899" y="285"/>
                  </a:lnTo>
                  <a:lnTo>
                    <a:pt x="41766" y="399"/>
                  </a:lnTo>
                  <a:lnTo>
                    <a:pt x="41482" y="626"/>
                  </a:lnTo>
                  <a:lnTo>
                    <a:pt x="41216" y="854"/>
                  </a:lnTo>
                  <a:lnTo>
                    <a:pt x="41064" y="949"/>
                  </a:lnTo>
                  <a:lnTo>
                    <a:pt x="40894" y="1044"/>
                  </a:lnTo>
                  <a:lnTo>
                    <a:pt x="40723" y="1120"/>
                  </a:lnTo>
                  <a:lnTo>
                    <a:pt x="40514" y="1177"/>
                  </a:lnTo>
                  <a:lnTo>
                    <a:pt x="40286" y="1234"/>
                  </a:lnTo>
                  <a:lnTo>
                    <a:pt x="39793" y="1234"/>
                  </a:lnTo>
                  <a:lnTo>
                    <a:pt x="39565" y="1177"/>
                  </a:lnTo>
                  <a:lnTo>
                    <a:pt x="39357" y="1120"/>
                  </a:lnTo>
                  <a:lnTo>
                    <a:pt x="39186" y="1044"/>
                  </a:lnTo>
                  <a:lnTo>
                    <a:pt x="39015" y="949"/>
                  </a:lnTo>
                  <a:lnTo>
                    <a:pt x="38882" y="854"/>
                  </a:lnTo>
                  <a:lnTo>
                    <a:pt x="38597" y="626"/>
                  </a:lnTo>
                  <a:lnTo>
                    <a:pt x="38332" y="399"/>
                  </a:lnTo>
                  <a:lnTo>
                    <a:pt x="38180" y="285"/>
                  </a:lnTo>
                  <a:lnTo>
                    <a:pt x="38009" y="190"/>
                  </a:lnTo>
                  <a:lnTo>
                    <a:pt x="37838" y="114"/>
                  </a:lnTo>
                  <a:lnTo>
                    <a:pt x="37630" y="57"/>
                  </a:lnTo>
                  <a:lnTo>
                    <a:pt x="37421" y="19"/>
                  </a:lnTo>
                  <a:lnTo>
                    <a:pt x="37155" y="0"/>
                  </a:lnTo>
                  <a:lnTo>
                    <a:pt x="36909" y="19"/>
                  </a:lnTo>
                  <a:lnTo>
                    <a:pt x="36681" y="57"/>
                  </a:lnTo>
                  <a:lnTo>
                    <a:pt x="36472" y="114"/>
                  </a:lnTo>
                  <a:lnTo>
                    <a:pt x="36301" y="190"/>
                  </a:lnTo>
                  <a:lnTo>
                    <a:pt x="36150" y="285"/>
                  </a:lnTo>
                  <a:lnTo>
                    <a:pt x="35998" y="399"/>
                  </a:lnTo>
                  <a:lnTo>
                    <a:pt x="35713" y="626"/>
                  </a:lnTo>
                  <a:lnTo>
                    <a:pt x="35448" y="854"/>
                  </a:lnTo>
                  <a:lnTo>
                    <a:pt x="35296" y="949"/>
                  </a:lnTo>
                  <a:lnTo>
                    <a:pt x="35125" y="1044"/>
                  </a:lnTo>
                  <a:lnTo>
                    <a:pt x="34954" y="1120"/>
                  </a:lnTo>
                  <a:lnTo>
                    <a:pt x="34745" y="1177"/>
                  </a:lnTo>
                  <a:lnTo>
                    <a:pt x="34537" y="1234"/>
                  </a:lnTo>
                  <a:lnTo>
                    <a:pt x="34024" y="1234"/>
                  </a:lnTo>
                  <a:lnTo>
                    <a:pt x="33797" y="1177"/>
                  </a:lnTo>
                  <a:lnTo>
                    <a:pt x="33607" y="1120"/>
                  </a:lnTo>
                  <a:lnTo>
                    <a:pt x="33417" y="1044"/>
                  </a:lnTo>
                  <a:lnTo>
                    <a:pt x="33265" y="949"/>
                  </a:lnTo>
                  <a:lnTo>
                    <a:pt x="33114" y="854"/>
                  </a:lnTo>
                  <a:lnTo>
                    <a:pt x="32829" y="626"/>
                  </a:lnTo>
                  <a:lnTo>
                    <a:pt x="32563" y="399"/>
                  </a:lnTo>
                  <a:lnTo>
                    <a:pt x="32411" y="285"/>
                  </a:lnTo>
                  <a:lnTo>
                    <a:pt x="32241" y="190"/>
                  </a:lnTo>
                  <a:lnTo>
                    <a:pt x="32070" y="114"/>
                  </a:lnTo>
                  <a:lnTo>
                    <a:pt x="31880" y="57"/>
                  </a:lnTo>
                  <a:lnTo>
                    <a:pt x="31652" y="19"/>
                  </a:lnTo>
                  <a:lnTo>
                    <a:pt x="31387" y="0"/>
                  </a:lnTo>
                  <a:lnTo>
                    <a:pt x="31140" y="19"/>
                  </a:lnTo>
                  <a:lnTo>
                    <a:pt x="30912" y="57"/>
                  </a:lnTo>
                  <a:lnTo>
                    <a:pt x="30723" y="114"/>
                  </a:lnTo>
                  <a:lnTo>
                    <a:pt x="30533" y="190"/>
                  </a:lnTo>
                  <a:lnTo>
                    <a:pt x="30381" y="285"/>
                  </a:lnTo>
                  <a:lnTo>
                    <a:pt x="30229" y="399"/>
                  </a:lnTo>
                  <a:lnTo>
                    <a:pt x="29945" y="626"/>
                  </a:lnTo>
                  <a:lnTo>
                    <a:pt x="29679" y="854"/>
                  </a:lnTo>
                  <a:lnTo>
                    <a:pt x="29527" y="949"/>
                  </a:lnTo>
                  <a:lnTo>
                    <a:pt x="29375" y="1044"/>
                  </a:lnTo>
                  <a:lnTo>
                    <a:pt x="29186" y="1120"/>
                  </a:lnTo>
                  <a:lnTo>
                    <a:pt x="28996" y="1177"/>
                  </a:lnTo>
                  <a:lnTo>
                    <a:pt x="28768" y="1234"/>
                  </a:lnTo>
                  <a:lnTo>
                    <a:pt x="28256" y="1234"/>
                  </a:lnTo>
                  <a:lnTo>
                    <a:pt x="28028" y="1177"/>
                  </a:lnTo>
                  <a:lnTo>
                    <a:pt x="27838" y="1120"/>
                  </a:lnTo>
                  <a:lnTo>
                    <a:pt x="27648" y="1044"/>
                  </a:lnTo>
                  <a:lnTo>
                    <a:pt x="27497" y="949"/>
                  </a:lnTo>
                  <a:lnTo>
                    <a:pt x="27345" y="854"/>
                  </a:lnTo>
                  <a:lnTo>
                    <a:pt x="27079" y="626"/>
                  </a:lnTo>
                  <a:lnTo>
                    <a:pt x="26795" y="399"/>
                  </a:lnTo>
                  <a:lnTo>
                    <a:pt x="26643" y="285"/>
                  </a:lnTo>
                  <a:lnTo>
                    <a:pt x="26491" y="190"/>
                  </a:lnTo>
                  <a:lnTo>
                    <a:pt x="26301" y="114"/>
                  </a:lnTo>
                  <a:lnTo>
                    <a:pt x="26111" y="57"/>
                  </a:lnTo>
                  <a:lnTo>
                    <a:pt x="25884" y="19"/>
                  </a:lnTo>
                  <a:lnTo>
                    <a:pt x="25637" y="0"/>
                  </a:lnTo>
                  <a:lnTo>
                    <a:pt x="25371" y="19"/>
                  </a:lnTo>
                  <a:lnTo>
                    <a:pt x="25163" y="57"/>
                  </a:lnTo>
                  <a:lnTo>
                    <a:pt x="24973" y="114"/>
                  </a:lnTo>
                  <a:lnTo>
                    <a:pt x="24783" y="190"/>
                  </a:lnTo>
                  <a:lnTo>
                    <a:pt x="24631" y="285"/>
                  </a:lnTo>
                  <a:lnTo>
                    <a:pt x="24480" y="380"/>
                  </a:lnTo>
                  <a:lnTo>
                    <a:pt x="24214" y="607"/>
                  </a:lnTo>
                  <a:lnTo>
                    <a:pt x="23948" y="816"/>
                  </a:lnTo>
                  <a:lnTo>
                    <a:pt x="23796" y="930"/>
                  </a:lnTo>
                  <a:lnTo>
                    <a:pt x="23645" y="1025"/>
                  </a:lnTo>
                  <a:lnTo>
                    <a:pt x="23474" y="1101"/>
                  </a:lnTo>
                  <a:lnTo>
                    <a:pt x="23284" y="1158"/>
                  </a:lnTo>
                  <a:lnTo>
                    <a:pt x="23075" y="1215"/>
                  </a:lnTo>
                  <a:lnTo>
                    <a:pt x="22848" y="1234"/>
                  </a:lnTo>
                  <a:lnTo>
                    <a:pt x="22620" y="1215"/>
                  </a:lnTo>
                  <a:lnTo>
                    <a:pt x="22411" y="1158"/>
                  </a:lnTo>
                  <a:lnTo>
                    <a:pt x="22221" y="1101"/>
                  </a:lnTo>
                  <a:lnTo>
                    <a:pt x="22051" y="1006"/>
                  </a:lnTo>
                  <a:lnTo>
                    <a:pt x="21899" y="911"/>
                  </a:lnTo>
                  <a:lnTo>
                    <a:pt x="21766" y="816"/>
                  </a:lnTo>
                  <a:lnTo>
                    <a:pt x="21500" y="588"/>
                  </a:lnTo>
                  <a:lnTo>
                    <a:pt x="21216" y="380"/>
                  </a:lnTo>
                  <a:lnTo>
                    <a:pt x="21083" y="285"/>
                  </a:lnTo>
                  <a:lnTo>
                    <a:pt x="20912" y="190"/>
                  </a:lnTo>
                  <a:lnTo>
                    <a:pt x="20741" y="114"/>
                  </a:lnTo>
                  <a:lnTo>
                    <a:pt x="20552" y="57"/>
                  </a:lnTo>
                  <a:lnTo>
                    <a:pt x="20324" y="19"/>
                  </a:lnTo>
                  <a:lnTo>
                    <a:pt x="20077" y="0"/>
                  </a:lnTo>
                  <a:lnTo>
                    <a:pt x="19830" y="19"/>
                  </a:lnTo>
                  <a:lnTo>
                    <a:pt x="19603" y="57"/>
                  </a:lnTo>
                  <a:lnTo>
                    <a:pt x="19413" y="114"/>
                  </a:lnTo>
                  <a:lnTo>
                    <a:pt x="19223" y="190"/>
                  </a:lnTo>
                  <a:lnTo>
                    <a:pt x="19071" y="285"/>
                  </a:lnTo>
                  <a:lnTo>
                    <a:pt x="18920" y="399"/>
                  </a:lnTo>
                  <a:lnTo>
                    <a:pt x="18635" y="626"/>
                  </a:lnTo>
                  <a:lnTo>
                    <a:pt x="18369" y="854"/>
                  </a:lnTo>
                  <a:lnTo>
                    <a:pt x="18218" y="949"/>
                  </a:lnTo>
                  <a:lnTo>
                    <a:pt x="18047" y="1044"/>
                  </a:lnTo>
                  <a:lnTo>
                    <a:pt x="17876" y="1120"/>
                  </a:lnTo>
                  <a:lnTo>
                    <a:pt x="17686" y="1177"/>
                  </a:lnTo>
                  <a:lnTo>
                    <a:pt x="17459" y="1234"/>
                  </a:lnTo>
                  <a:lnTo>
                    <a:pt x="16946" y="1234"/>
                  </a:lnTo>
                  <a:lnTo>
                    <a:pt x="16718" y="1177"/>
                  </a:lnTo>
                  <a:lnTo>
                    <a:pt x="16529" y="1120"/>
                  </a:lnTo>
                  <a:lnTo>
                    <a:pt x="16339" y="1044"/>
                  </a:lnTo>
                  <a:lnTo>
                    <a:pt x="16187" y="949"/>
                  </a:lnTo>
                  <a:lnTo>
                    <a:pt x="16035" y="854"/>
                  </a:lnTo>
                  <a:lnTo>
                    <a:pt x="15751" y="626"/>
                  </a:lnTo>
                  <a:lnTo>
                    <a:pt x="15485" y="399"/>
                  </a:lnTo>
                  <a:lnTo>
                    <a:pt x="15333" y="285"/>
                  </a:lnTo>
                  <a:lnTo>
                    <a:pt x="15181" y="190"/>
                  </a:lnTo>
                  <a:lnTo>
                    <a:pt x="14992" y="114"/>
                  </a:lnTo>
                  <a:lnTo>
                    <a:pt x="14802" y="57"/>
                  </a:lnTo>
                  <a:lnTo>
                    <a:pt x="14574" y="19"/>
                  </a:lnTo>
                  <a:lnTo>
                    <a:pt x="14309" y="0"/>
                  </a:lnTo>
                  <a:lnTo>
                    <a:pt x="14062" y="19"/>
                  </a:lnTo>
                  <a:lnTo>
                    <a:pt x="13834" y="57"/>
                  </a:lnTo>
                  <a:lnTo>
                    <a:pt x="13644" y="114"/>
                  </a:lnTo>
                  <a:lnTo>
                    <a:pt x="13455" y="190"/>
                  </a:lnTo>
                  <a:lnTo>
                    <a:pt x="13303" y="285"/>
                  </a:lnTo>
                  <a:lnTo>
                    <a:pt x="13151" y="399"/>
                  </a:lnTo>
                  <a:lnTo>
                    <a:pt x="12866" y="626"/>
                  </a:lnTo>
                  <a:lnTo>
                    <a:pt x="12601" y="854"/>
                  </a:lnTo>
                  <a:lnTo>
                    <a:pt x="12449" y="949"/>
                  </a:lnTo>
                  <a:lnTo>
                    <a:pt x="12297" y="1044"/>
                  </a:lnTo>
                  <a:lnTo>
                    <a:pt x="12107" y="1120"/>
                  </a:lnTo>
                  <a:lnTo>
                    <a:pt x="11918" y="1177"/>
                  </a:lnTo>
                  <a:lnTo>
                    <a:pt x="11690" y="1234"/>
                  </a:lnTo>
                  <a:lnTo>
                    <a:pt x="11178" y="1234"/>
                  </a:lnTo>
                  <a:lnTo>
                    <a:pt x="10950" y="1177"/>
                  </a:lnTo>
                  <a:lnTo>
                    <a:pt x="10760" y="1120"/>
                  </a:lnTo>
                  <a:lnTo>
                    <a:pt x="10570" y="1044"/>
                  </a:lnTo>
                  <a:lnTo>
                    <a:pt x="10418" y="949"/>
                  </a:lnTo>
                  <a:lnTo>
                    <a:pt x="10267" y="854"/>
                  </a:lnTo>
                  <a:lnTo>
                    <a:pt x="10001" y="626"/>
                  </a:lnTo>
                  <a:lnTo>
                    <a:pt x="9716" y="399"/>
                  </a:lnTo>
                  <a:lnTo>
                    <a:pt x="9565" y="285"/>
                  </a:lnTo>
                  <a:lnTo>
                    <a:pt x="9413" y="190"/>
                  </a:lnTo>
                  <a:lnTo>
                    <a:pt x="9223" y="114"/>
                  </a:lnTo>
                  <a:lnTo>
                    <a:pt x="9033" y="57"/>
                  </a:lnTo>
                  <a:lnTo>
                    <a:pt x="8806" y="19"/>
                  </a:lnTo>
                  <a:lnTo>
                    <a:pt x="8559" y="0"/>
                  </a:lnTo>
                  <a:lnTo>
                    <a:pt x="8293" y="19"/>
                  </a:lnTo>
                  <a:lnTo>
                    <a:pt x="8066" y="57"/>
                  </a:lnTo>
                  <a:lnTo>
                    <a:pt x="7876" y="114"/>
                  </a:lnTo>
                  <a:lnTo>
                    <a:pt x="7686" y="190"/>
                  </a:lnTo>
                  <a:lnTo>
                    <a:pt x="7534" y="285"/>
                  </a:lnTo>
                  <a:lnTo>
                    <a:pt x="7382" y="399"/>
                  </a:lnTo>
                  <a:lnTo>
                    <a:pt x="7117" y="626"/>
                  </a:lnTo>
                  <a:lnTo>
                    <a:pt x="6832" y="854"/>
                  </a:lnTo>
                  <a:lnTo>
                    <a:pt x="6680" y="949"/>
                  </a:lnTo>
                  <a:lnTo>
                    <a:pt x="6528" y="1044"/>
                  </a:lnTo>
                  <a:lnTo>
                    <a:pt x="6339" y="1120"/>
                  </a:lnTo>
                  <a:lnTo>
                    <a:pt x="6149" y="1177"/>
                  </a:lnTo>
                  <a:lnTo>
                    <a:pt x="5921" y="1234"/>
                  </a:lnTo>
                  <a:lnTo>
                    <a:pt x="5409" y="1234"/>
                  </a:lnTo>
                  <a:lnTo>
                    <a:pt x="5181" y="1177"/>
                  </a:lnTo>
                  <a:lnTo>
                    <a:pt x="4991" y="1120"/>
                  </a:lnTo>
                  <a:lnTo>
                    <a:pt x="4821" y="1044"/>
                  </a:lnTo>
                  <a:lnTo>
                    <a:pt x="4650" y="949"/>
                  </a:lnTo>
                  <a:lnTo>
                    <a:pt x="4498" y="854"/>
                  </a:lnTo>
                  <a:lnTo>
                    <a:pt x="4232" y="626"/>
                  </a:lnTo>
                  <a:lnTo>
                    <a:pt x="3948" y="399"/>
                  </a:lnTo>
                  <a:lnTo>
                    <a:pt x="3796" y="285"/>
                  </a:lnTo>
                  <a:lnTo>
                    <a:pt x="3644" y="190"/>
                  </a:lnTo>
                  <a:lnTo>
                    <a:pt x="3473" y="114"/>
                  </a:lnTo>
                  <a:lnTo>
                    <a:pt x="3265" y="57"/>
                  </a:lnTo>
                  <a:lnTo>
                    <a:pt x="3037" y="19"/>
                  </a:lnTo>
                  <a:lnTo>
                    <a:pt x="2790" y="0"/>
                  </a:lnTo>
                  <a:close/>
                </a:path>
              </a:pathLst>
            </a:custGeom>
            <a:solidFill>
              <a:srgbClr val="398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11"/>
            <p:cNvSpPr/>
            <p:nvPr/>
          </p:nvSpPr>
          <p:spPr>
            <a:xfrm>
              <a:off x="30309" y="4716734"/>
              <a:ext cx="9125176" cy="426769"/>
            </a:xfrm>
            <a:custGeom>
              <a:avLst/>
              <a:gdLst/>
              <a:ahLst/>
              <a:cxnLst/>
              <a:rect l="l" t="t" r="r" b="b"/>
              <a:pathLst>
                <a:path w="90895" h="4251" fill="none" extrusionOk="0">
                  <a:moveTo>
                    <a:pt x="85733" y="1234"/>
                  </a:moveTo>
                  <a:lnTo>
                    <a:pt x="85733" y="1234"/>
                  </a:lnTo>
                  <a:lnTo>
                    <a:pt x="85468" y="1234"/>
                  </a:lnTo>
                  <a:lnTo>
                    <a:pt x="85240" y="1177"/>
                  </a:lnTo>
                  <a:lnTo>
                    <a:pt x="85050" y="1120"/>
                  </a:lnTo>
                  <a:lnTo>
                    <a:pt x="84860" y="1044"/>
                  </a:lnTo>
                  <a:lnTo>
                    <a:pt x="84709" y="949"/>
                  </a:lnTo>
                  <a:lnTo>
                    <a:pt x="84557" y="854"/>
                  </a:lnTo>
                  <a:lnTo>
                    <a:pt x="84291" y="626"/>
                  </a:lnTo>
                  <a:lnTo>
                    <a:pt x="84006" y="399"/>
                  </a:lnTo>
                  <a:lnTo>
                    <a:pt x="83855" y="285"/>
                  </a:lnTo>
                  <a:lnTo>
                    <a:pt x="83703" y="190"/>
                  </a:lnTo>
                  <a:lnTo>
                    <a:pt x="83513" y="114"/>
                  </a:lnTo>
                  <a:lnTo>
                    <a:pt x="83323" y="57"/>
                  </a:lnTo>
                  <a:lnTo>
                    <a:pt x="83096" y="19"/>
                  </a:lnTo>
                  <a:lnTo>
                    <a:pt x="82849" y="0"/>
                  </a:lnTo>
                  <a:lnTo>
                    <a:pt x="82849" y="0"/>
                  </a:lnTo>
                  <a:lnTo>
                    <a:pt x="82583" y="19"/>
                  </a:lnTo>
                  <a:lnTo>
                    <a:pt x="82356" y="57"/>
                  </a:lnTo>
                  <a:lnTo>
                    <a:pt x="82166" y="114"/>
                  </a:lnTo>
                  <a:lnTo>
                    <a:pt x="81995" y="190"/>
                  </a:lnTo>
                  <a:lnTo>
                    <a:pt x="81824" y="285"/>
                  </a:lnTo>
                  <a:lnTo>
                    <a:pt x="81672" y="399"/>
                  </a:lnTo>
                  <a:lnTo>
                    <a:pt x="81407" y="626"/>
                  </a:lnTo>
                  <a:lnTo>
                    <a:pt x="81122" y="854"/>
                  </a:lnTo>
                  <a:lnTo>
                    <a:pt x="80970" y="949"/>
                  </a:lnTo>
                  <a:lnTo>
                    <a:pt x="80819" y="1044"/>
                  </a:lnTo>
                  <a:lnTo>
                    <a:pt x="80629" y="1120"/>
                  </a:lnTo>
                  <a:lnTo>
                    <a:pt x="80439" y="1177"/>
                  </a:lnTo>
                  <a:lnTo>
                    <a:pt x="80211" y="1234"/>
                  </a:lnTo>
                  <a:lnTo>
                    <a:pt x="79965" y="1234"/>
                  </a:lnTo>
                  <a:lnTo>
                    <a:pt x="79965" y="1234"/>
                  </a:lnTo>
                  <a:lnTo>
                    <a:pt x="79699" y="1234"/>
                  </a:lnTo>
                  <a:lnTo>
                    <a:pt x="79490" y="1177"/>
                  </a:lnTo>
                  <a:lnTo>
                    <a:pt x="79282" y="1120"/>
                  </a:lnTo>
                  <a:lnTo>
                    <a:pt x="79111" y="1044"/>
                  </a:lnTo>
                  <a:lnTo>
                    <a:pt x="78940" y="949"/>
                  </a:lnTo>
                  <a:lnTo>
                    <a:pt x="78788" y="854"/>
                  </a:lnTo>
                  <a:lnTo>
                    <a:pt x="78522" y="626"/>
                  </a:lnTo>
                  <a:lnTo>
                    <a:pt x="78238" y="399"/>
                  </a:lnTo>
                  <a:lnTo>
                    <a:pt x="78086" y="285"/>
                  </a:lnTo>
                  <a:lnTo>
                    <a:pt x="77934" y="190"/>
                  </a:lnTo>
                  <a:lnTo>
                    <a:pt x="77763" y="114"/>
                  </a:lnTo>
                  <a:lnTo>
                    <a:pt x="77555" y="57"/>
                  </a:lnTo>
                  <a:lnTo>
                    <a:pt x="77327" y="19"/>
                  </a:lnTo>
                  <a:lnTo>
                    <a:pt x="77080" y="0"/>
                  </a:lnTo>
                  <a:lnTo>
                    <a:pt x="77080" y="0"/>
                  </a:lnTo>
                  <a:lnTo>
                    <a:pt x="76815" y="19"/>
                  </a:lnTo>
                  <a:lnTo>
                    <a:pt x="76606" y="57"/>
                  </a:lnTo>
                  <a:lnTo>
                    <a:pt x="76397" y="114"/>
                  </a:lnTo>
                  <a:lnTo>
                    <a:pt x="76226" y="190"/>
                  </a:lnTo>
                  <a:lnTo>
                    <a:pt x="76056" y="285"/>
                  </a:lnTo>
                  <a:lnTo>
                    <a:pt x="75904" y="399"/>
                  </a:lnTo>
                  <a:lnTo>
                    <a:pt x="75638" y="626"/>
                  </a:lnTo>
                  <a:lnTo>
                    <a:pt x="75354" y="854"/>
                  </a:lnTo>
                  <a:lnTo>
                    <a:pt x="75221" y="949"/>
                  </a:lnTo>
                  <a:lnTo>
                    <a:pt x="75050" y="1044"/>
                  </a:lnTo>
                  <a:lnTo>
                    <a:pt x="74879" y="1120"/>
                  </a:lnTo>
                  <a:lnTo>
                    <a:pt x="74670" y="1177"/>
                  </a:lnTo>
                  <a:lnTo>
                    <a:pt x="74443" y="1234"/>
                  </a:lnTo>
                  <a:lnTo>
                    <a:pt x="74196" y="1234"/>
                  </a:lnTo>
                  <a:lnTo>
                    <a:pt x="74196" y="1234"/>
                  </a:lnTo>
                  <a:lnTo>
                    <a:pt x="73949" y="1234"/>
                  </a:lnTo>
                  <a:lnTo>
                    <a:pt x="73722" y="1177"/>
                  </a:lnTo>
                  <a:lnTo>
                    <a:pt x="73513" y="1120"/>
                  </a:lnTo>
                  <a:lnTo>
                    <a:pt x="73342" y="1044"/>
                  </a:lnTo>
                  <a:lnTo>
                    <a:pt x="73171" y="949"/>
                  </a:lnTo>
                  <a:lnTo>
                    <a:pt x="73038" y="854"/>
                  </a:lnTo>
                  <a:lnTo>
                    <a:pt x="72754" y="626"/>
                  </a:lnTo>
                  <a:lnTo>
                    <a:pt x="72469" y="399"/>
                  </a:lnTo>
                  <a:lnTo>
                    <a:pt x="72336" y="285"/>
                  </a:lnTo>
                  <a:lnTo>
                    <a:pt x="72166" y="190"/>
                  </a:lnTo>
                  <a:lnTo>
                    <a:pt x="71995" y="114"/>
                  </a:lnTo>
                  <a:lnTo>
                    <a:pt x="71786" y="57"/>
                  </a:lnTo>
                  <a:lnTo>
                    <a:pt x="71558" y="19"/>
                  </a:lnTo>
                  <a:lnTo>
                    <a:pt x="71312" y="0"/>
                  </a:lnTo>
                  <a:lnTo>
                    <a:pt x="71312" y="0"/>
                  </a:lnTo>
                  <a:lnTo>
                    <a:pt x="71065" y="19"/>
                  </a:lnTo>
                  <a:lnTo>
                    <a:pt x="70837" y="57"/>
                  </a:lnTo>
                  <a:lnTo>
                    <a:pt x="70648" y="114"/>
                  </a:lnTo>
                  <a:lnTo>
                    <a:pt x="70477" y="190"/>
                  </a:lnTo>
                  <a:lnTo>
                    <a:pt x="70306" y="285"/>
                  </a:lnTo>
                  <a:lnTo>
                    <a:pt x="70173" y="380"/>
                  </a:lnTo>
                  <a:lnTo>
                    <a:pt x="69889" y="607"/>
                  </a:lnTo>
                  <a:lnTo>
                    <a:pt x="69623" y="816"/>
                  </a:lnTo>
                  <a:lnTo>
                    <a:pt x="69490" y="930"/>
                  </a:lnTo>
                  <a:lnTo>
                    <a:pt x="69338" y="1025"/>
                  </a:lnTo>
                  <a:lnTo>
                    <a:pt x="69167" y="1101"/>
                  </a:lnTo>
                  <a:lnTo>
                    <a:pt x="68978" y="1158"/>
                  </a:lnTo>
                  <a:lnTo>
                    <a:pt x="68769" y="1215"/>
                  </a:lnTo>
                  <a:lnTo>
                    <a:pt x="68522" y="1234"/>
                  </a:lnTo>
                  <a:lnTo>
                    <a:pt x="68522" y="1234"/>
                  </a:lnTo>
                  <a:lnTo>
                    <a:pt x="68522" y="1234"/>
                  </a:lnTo>
                  <a:lnTo>
                    <a:pt x="68295" y="1215"/>
                  </a:lnTo>
                  <a:lnTo>
                    <a:pt x="68086" y="1158"/>
                  </a:lnTo>
                  <a:lnTo>
                    <a:pt x="67896" y="1101"/>
                  </a:lnTo>
                  <a:lnTo>
                    <a:pt x="67744" y="1006"/>
                  </a:lnTo>
                  <a:lnTo>
                    <a:pt x="67592" y="911"/>
                  </a:lnTo>
                  <a:lnTo>
                    <a:pt x="67441" y="816"/>
                  </a:lnTo>
                  <a:lnTo>
                    <a:pt x="67175" y="588"/>
                  </a:lnTo>
                  <a:lnTo>
                    <a:pt x="66909" y="380"/>
                  </a:lnTo>
                  <a:lnTo>
                    <a:pt x="66758" y="285"/>
                  </a:lnTo>
                  <a:lnTo>
                    <a:pt x="66606" y="190"/>
                  </a:lnTo>
                  <a:lnTo>
                    <a:pt x="66435" y="114"/>
                  </a:lnTo>
                  <a:lnTo>
                    <a:pt x="66226" y="57"/>
                  </a:lnTo>
                  <a:lnTo>
                    <a:pt x="66017" y="19"/>
                  </a:lnTo>
                  <a:lnTo>
                    <a:pt x="65771" y="0"/>
                  </a:lnTo>
                  <a:lnTo>
                    <a:pt x="65771" y="0"/>
                  </a:lnTo>
                  <a:lnTo>
                    <a:pt x="65505" y="19"/>
                  </a:lnTo>
                  <a:lnTo>
                    <a:pt x="65296" y="57"/>
                  </a:lnTo>
                  <a:lnTo>
                    <a:pt x="65088" y="114"/>
                  </a:lnTo>
                  <a:lnTo>
                    <a:pt x="64917" y="190"/>
                  </a:lnTo>
                  <a:lnTo>
                    <a:pt x="64746" y="285"/>
                  </a:lnTo>
                  <a:lnTo>
                    <a:pt x="64594" y="399"/>
                  </a:lnTo>
                  <a:lnTo>
                    <a:pt x="64329" y="626"/>
                  </a:lnTo>
                  <a:lnTo>
                    <a:pt x="64044" y="854"/>
                  </a:lnTo>
                  <a:lnTo>
                    <a:pt x="63892" y="949"/>
                  </a:lnTo>
                  <a:lnTo>
                    <a:pt x="63740" y="1044"/>
                  </a:lnTo>
                  <a:lnTo>
                    <a:pt x="63570" y="1120"/>
                  </a:lnTo>
                  <a:lnTo>
                    <a:pt x="63361" y="1177"/>
                  </a:lnTo>
                  <a:lnTo>
                    <a:pt x="63133" y="1234"/>
                  </a:lnTo>
                  <a:lnTo>
                    <a:pt x="62886" y="1234"/>
                  </a:lnTo>
                  <a:lnTo>
                    <a:pt x="62886" y="1234"/>
                  </a:lnTo>
                  <a:lnTo>
                    <a:pt x="62621" y="1234"/>
                  </a:lnTo>
                  <a:lnTo>
                    <a:pt x="62412" y="1177"/>
                  </a:lnTo>
                  <a:lnTo>
                    <a:pt x="62203" y="1120"/>
                  </a:lnTo>
                  <a:lnTo>
                    <a:pt x="62033" y="1044"/>
                  </a:lnTo>
                  <a:lnTo>
                    <a:pt x="61862" y="949"/>
                  </a:lnTo>
                  <a:lnTo>
                    <a:pt x="61710" y="854"/>
                  </a:lnTo>
                  <a:lnTo>
                    <a:pt x="61444" y="626"/>
                  </a:lnTo>
                  <a:lnTo>
                    <a:pt x="61160" y="399"/>
                  </a:lnTo>
                  <a:lnTo>
                    <a:pt x="61027" y="285"/>
                  </a:lnTo>
                  <a:lnTo>
                    <a:pt x="60856" y="190"/>
                  </a:lnTo>
                  <a:lnTo>
                    <a:pt x="60685" y="114"/>
                  </a:lnTo>
                  <a:lnTo>
                    <a:pt x="60477" y="57"/>
                  </a:lnTo>
                  <a:lnTo>
                    <a:pt x="60249" y="19"/>
                  </a:lnTo>
                  <a:lnTo>
                    <a:pt x="60002" y="0"/>
                  </a:lnTo>
                  <a:lnTo>
                    <a:pt x="60002" y="0"/>
                  </a:lnTo>
                  <a:lnTo>
                    <a:pt x="59755" y="19"/>
                  </a:lnTo>
                  <a:lnTo>
                    <a:pt x="59528" y="57"/>
                  </a:lnTo>
                  <a:lnTo>
                    <a:pt x="59319" y="114"/>
                  </a:lnTo>
                  <a:lnTo>
                    <a:pt x="59148" y="190"/>
                  </a:lnTo>
                  <a:lnTo>
                    <a:pt x="58977" y="285"/>
                  </a:lnTo>
                  <a:lnTo>
                    <a:pt x="58826" y="399"/>
                  </a:lnTo>
                  <a:lnTo>
                    <a:pt x="58560" y="626"/>
                  </a:lnTo>
                  <a:lnTo>
                    <a:pt x="58275" y="854"/>
                  </a:lnTo>
                  <a:lnTo>
                    <a:pt x="58143" y="949"/>
                  </a:lnTo>
                  <a:lnTo>
                    <a:pt x="57972" y="1044"/>
                  </a:lnTo>
                  <a:lnTo>
                    <a:pt x="57801" y="1120"/>
                  </a:lnTo>
                  <a:lnTo>
                    <a:pt x="57592" y="1177"/>
                  </a:lnTo>
                  <a:lnTo>
                    <a:pt x="57365" y="1234"/>
                  </a:lnTo>
                  <a:lnTo>
                    <a:pt x="57118" y="1234"/>
                  </a:lnTo>
                  <a:lnTo>
                    <a:pt x="57118" y="1234"/>
                  </a:lnTo>
                  <a:lnTo>
                    <a:pt x="56871" y="1234"/>
                  </a:lnTo>
                  <a:lnTo>
                    <a:pt x="56643" y="1177"/>
                  </a:lnTo>
                  <a:lnTo>
                    <a:pt x="56435" y="1120"/>
                  </a:lnTo>
                  <a:lnTo>
                    <a:pt x="56264" y="1044"/>
                  </a:lnTo>
                  <a:lnTo>
                    <a:pt x="56093" y="949"/>
                  </a:lnTo>
                  <a:lnTo>
                    <a:pt x="55960" y="854"/>
                  </a:lnTo>
                  <a:lnTo>
                    <a:pt x="55676" y="626"/>
                  </a:lnTo>
                  <a:lnTo>
                    <a:pt x="55410" y="399"/>
                  </a:lnTo>
                  <a:lnTo>
                    <a:pt x="55258" y="285"/>
                  </a:lnTo>
                  <a:lnTo>
                    <a:pt x="55087" y="190"/>
                  </a:lnTo>
                  <a:lnTo>
                    <a:pt x="54917" y="114"/>
                  </a:lnTo>
                  <a:lnTo>
                    <a:pt x="54708" y="57"/>
                  </a:lnTo>
                  <a:lnTo>
                    <a:pt x="54480" y="19"/>
                  </a:lnTo>
                  <a:lnTo>
                    <a:pt x="54234" y="0"/>
                  </a:lnTo>
                  <a:lnTo>
                    <a:pt x="54234" y="0"/>
                  </a:lnTo>
                  <a:lnTo>
                    <a:pt x="53987" y="19"/>
                  </a:lnTo>
                  <a:lnTo>
                    <a:pt x="53759" y="57"/>
                  </a:lnTo>
                  <a:lnTo>
                    <a:pt x="53550" y="114"/>
                  </a:lnTo>
                  <a:lnTo>
                    <a:pt x="53380" y="190"/>
                  </a:lnTo>
                  <a:lnTo>
                    <a:pt x="53228" y="285"/>
                  </a:lnTo>
                  <a:lnTo>
                    <a:pt x="53076" y="399"/>
                  </a:lnTo>
                  <a:lnTo>
                    <a:pt x="52791" y="626"/>
                  </a:lnTo>
                  <a:lnTo>
                    <a:pt x="52526" y="854"/>
                  </a:lnTo>
                  <a:lnTo>
                    <a:pt x="52374" y="949"/>
                  </a:lnTo>
                  <a:lnTo>
                    <a:pt x="52203" y="1044"/>
                  </a:lnTo>
                  <a:lnTo>
                    <a:pt x="52032" y="1120"/>
                  </a:lnTo>
                  <a:lnTo>
                    <a:pt x="51824" y="1177"/>
                  </a:lnTo>
                  <a:lnTo>
                    <a:pt x="51615" y="1234"/>
                  </a:lnTo>
                  <a:lnTo>
                    <a:pt x="51349" y="1234"/>
                  </a:lnTo>
                  <a:lnTo>
                    <a:pt x="51349" y="1234"/>
                  </a:lnTo>
                  <a:lnTo>
                    <a:pt x="51103" y="1234"/>
                  </a:lnTo>
                  <a:lnTo>
                    <a:pt x="50875" y="1177"/>
                  </a:lnTo>
                  <a:lnTo>
                    <a:pt x="50685" y="1120"/>
                  </a:lnTo>
                  <a:lnTo>
                    <a:pt x="50495" y="1044"/>
                  </a:lnTo>
                  <a:lnTo>
                    <a:pt x="50343" y="949"/>
                  </a:lnTo>
                  <a:lnTo>
                    <a:pt x="50192" y="854"/>
                  </a:lnTo>
                  <a:lnTo>
                    <a:pt x="49907" y="626"/>
                  </a:lnTo>
                  <a:lnTo>
                    <a:pt x="49641" y="399"/>
                  </a:lnTo>
                  <a:lnTo>
                    <a:pt x="49490" y="285"/>
                  </a:lnTo>
                  <a:lnTo>
                    <a:pt x="49319" y="190"/>
                  </a:lnTo>
                  <a:lnTo>
                    <a:pt x="49148" y="114"/>
                  </a:lnTo>
                  <a:lnTo>
                    <a:pt x="48958" y="57"/>
                  </a:lnTo>
                  <a:lnTo>
                    <a:pt x="48731" y="19"/>
                  </a:lnTo>
                  <a:lnTo>
                    <a:pt x="48465" y="0"/>
                  </a:lnTo>
                  <a:lnTo>
                    <a:pt x="48465" y="0"/>
                  </a:lnTo>
                  <a:lnTo>
                    <a:pt x="48218" y="19"/>
                  </a:lnTo>
                  <a:lnTo>
                    <a:pt x="48009" y="57"/>
                  </a:lnTo>
                  <a:lnTo>
                    <a:pt x="47801" y="114"/>
                  </a:lnTo>
                  <a:lnTo>
                    <a:pt x="47630" y="190"/>
                  </a:lnTo>
                  <a:lnTo>
                    <a:pt x="47478" y="285"/>
                  </a:lnTo>
                  <a:lnTo>
                    <a:pt x="47326" y="380"/>
                  </a:lnTo>
                  <a:lnTo>
                    <a:pt x="47061" y="607"/>
                  </a:lnTo>
                  <a:lnTo>
                    <a:pt x="46795" y="816"/>
                  </a:lnTo>
                  <a:lnTo>
                    <a:pt x="46643" y="930"/>
                  </a:lnTo>
                  <a:lnTo>
                    <a:pt x="46491" y="1025"/>
                  </a:lnTo>
                  <a:lnTo>
                    <a:pt x="46321" y="1101"/>
                  </a:lnTo>
                  <a:lnTo>
                    <a:pt x="46131" y="1158"/>
                  </a:lnTo>
                  <a:lnTo>
                    <a:pt x="45922" y="1215"/>
                  </a:lnTo>
                  <a:lnTo>
                    <a:pt x="45694" y="1234"/>
                  </a:lnTo>
                  <a:lnTo>
                    <a:pt x="45694" y="1234"/>
                  </a:lnTo>
                  <a:lnTo>
                    <a:pt x="45694" y="1234"/>
                  </a:lnTo>
                  <a:lnTo>
                    <a:pt x="45448" y="1215"/>
                  </a:lnTo>
                  <a:lnTo>
                    <a:pt x="45239" y="1158"/>
                  </a:lnTo>
                  <a:lnTo>
                    <a:pt x="45068" y="1101"/>
                  </a:lnTo>
                  <a:lnTo>
                    <a:pt x="44897" y="1006"/>
                  </a:lnTo>
                  <a:lnTo>
                    <a:pt x="44746" y="911"/>
                  </a:lnTo>
                  <a:lnTo>
                    <a:pt x="44594" y="816"/>
                  </a:lnTo>
                  <a:lnTo>
                    <a:pt x="44328" y="588"/>
                  </a:lnTo>
                  <a:lnTo>
                    <a:pt x="44063" y="380"/>
                  </a:lnTo>
                  <a:lnTo>
                    <a:pt x="43911" y="285"/>
                  </a:lnTo>
                  <a:lnTo>
                    <a:pt x="43759" y="190"/>
                  </a:lnTo>
                  <a:lnTo>
                    <a:pt x="43588" y="114"/>
                  </a:lnTo>
                  <a:lnTo>
                    <a:pt x="43398" y="57"/>
                  </a:lnTo>
                  <a:lnTo>
                    <a:pt x="43171" y="19"/>
                  </a:lnTo>
                  <a:lnTo>
                    <a:pt x="42924" y="0"/>
                  </a:lnTo>
                  <a:lnTo>
                    <a:pt x="42924" y="0"/>
                  </a:lnTo>
                  <a:lnTo>
                    <a:pt x="42677" y="19"/>
                  </a:lnTo>
                  <a:lnTo>
                    <a:pt x="42450" y="57"/>
                  </a:lnTo>
                  <a:lnTo>
                    <a:pt x="42241" y="114"/>
                  </a:lnTo>
                  <a:lnTo>
                    <a:pt x="42070" y="190"/>
                  </a:lnTo>
                  <a:lnTo>
                    <a:pt x="41899" y="285"/>
                  </a:lnTo>
                  <a:lnTo>
                    <a:pt x="41766" y="399"/>
                  </a:lnTo>
                  <a:lnTo>
                    <a:pt x="41482" y="626"/>
                  </a:lnTo>
                  <a:lnTo>
                    <a:pt x="41216" y="854"/>
                  </a:lnTo>
                  <a:lnTo>
                    <a:pt x="41064" y="949"/>
                  </a:lnTo>
                  <a:lnTo>
                    <a:pt x="40894" y="1044"/>
                  </a:lnTo>
                  <a:lnTo>
                    <a:pt x="40723" y="1120"/>
                  </a:lnTo>
                  <a:lnTo>
                    <a:pt x="40514" y="1177"/>
                  </a:lnTo>
                  <a:lnTo>
                    <a:pt x="40286" y="1234"/>
                  </a:lnTo>
                  <a:lnTo>
                    <a:pt x="40040" y="1234"/>
                  </a:lnTo>
                  <a:lnTo>
                    <a:pt x="40040" y="1234"/>
                  </a:lnTo>
                  <a:lnTo>
                    <a:pt x="39793" y="1234"/>
                  </a:lnTo>
                  <a:lnTo>
                    <a:pt x="39565" y="1177"/>
                  </a:lnTo>
                  <a:lnTo>
                    <a:pt x="39357" y="1120"/>
                  </a:lnTo>
                  <a:lnTo>
                    <a:pt x="39186" y="1044"/>
                  </a:lnTo>
                  <a:lnTo>
                    <a:pt x="39015" y="949"/>
                  </a:lnTo>
                  <a:lnTo>
                    <a:pt x="38882" y="854"/>
                  </a:lnTo>
                  <a:lnTo>
                    <a:pt x="38597" y="626"/>
                  </a:lnTo>
                  <a:lnTo>
                    <a:pt x="38332" y="399"/>
                  </a:lnTo>
                  <a:lnTo>
                    <a:pt x="38180" y="285"/>
                  </a:lnTo>
                  <a:lnTo>
                    <a:pt x="38009" y="190"/>
                  </a:lnTo>
                  <a:lnTo>
                    <a:pt x="37838" y="114"/>
                  </a:lnTo>
                  <a:lnTo>
                    <a:pt x="37630" y="57"/>
                  </a:lnTo>
                  <a:lnTo>
                    <a:pt x="37421" y="19"/>
                  </a:lnTo>
                  <a:lnTo>
                    <a:pt x="37155" y="0"/>
                  </a:lnTo>
                  <a:lnTo>
                    <a:pt x="37155" y="0"/>
                  </a:lnTo>
                  <a:lnTo>
                    <a:pt x="36909" y="19"/>
                  </a:lnTo>
                  <a:lnTo>
                    <a:pt x="36681" y="57"/>
                  </a:lnTo>
                  <a:lnTo>
                    <a:pt x="36472" y="114"/>
                  </a:lnTo>
                  <a:lnTo>
                    <a:pt x="36301" y="190"/>
                  </a:lnTo>
                  <a:lnTo>
                    <a:pt x="36150" y="285"/>
                  </a:lnTo>
                  <a:lnTo>
                    <a:pt x="35998" y="399"/>
                  </a:lnTo>
                  <a:lnTo>
                    <a:pt x="35713" y="626"/>
                  </a:lnTo>
                  <a:lnTo>
                    <a:pt x="35448" y="854"/>
                  </a:lnTo>
                  <a:lnTo>
                    <a:pt x="35296" y="949"/>
                  </a:lnTo>
                  <a:lnTo>
                    <a:pt x="35125" y="1044"/>
                  </a:lnTo>
                  <a:lnTo>
                    <a:pt x="34954" y="1120"/>
                  </a:lnTo>
                  <a:lnTo>
                    <a:pt x="34745" y="1177"/>
                  </a:lnTo>
                  <a:lnTo>
                    <a:pt x="34537" y="1234"/>
                  </a:lnTo>
                  <a:lnTo>
                    <a:pt x="34271" y="1234"/>
                  </a:lnTo>
                  <a:lnTo>
                    <a:pt x="34271" y="1234"/>
                  </a:lnTo>
                  <a:lnTo>
                    <a:pt x="34024" y="1234"/>
                  </a:lnTo>
                  <a:lnTo>
                    <a:pt x="33797" y="1177"/>
                  </a:lnTo>
                  <a:lnTo>
                    <a:pt x="33607" y="1120"/>
                  </a:lnTo>
                  <a:lnTo>
                    <a:pt x="33417" y="1044"/>
                  </a:lnTo>
                  <a:lnTo>
                    <a:pt x="33265" y="949"/>
                  </a:lnTo>
                  <a:lnTo>
                    <a:pt x="33114" y="854"/>
                  </a:lnTo>
                  <a:lnTo>
                    <a:pt x="32829" y="626"/>
                  </a:lnTo>
                  <a:lnTo>
                    <a:pt x="32563" y="399"/>
                  </a:lnTo>
                  <a:lnTo>
                    <a:pt x="32411" y="285"/>
                  </a:lnTo>
                  <a:lnTo>
                    <a:pt x="32241" y="190"/>
                  </a:lnTo>
                  <a:lnTo>
                    <a:pt x="32070" y="114"/>
                  </a:lnTo>
                  <a:lnTo>
                    <a:pt x="31880" y="57"/>
                  </a:lnTo>
                  <a:lnTo>
                    <a:pt x="31652" y="19"/>
                  </a:lnTo>
                  <a:lnTo>
                    <a:pt x="31387" y="0"/>
                  </a:lnTo>
                  <a:lnTo>
                    <a:pt x="31387" y="0"/>
                  </a:lnTo>
                  <a:lnTo>
                    <a:pt x="31140" y="19"/>
                  </a:lnTo>
                  <a:lnTo>
                    <a:pt x="30912" y="57"/>
                  </a:lnTo>
                  <a:lnTo>
                    <a:pt x="30723" y="114"/>
                  </a:lnTo>
                  <a:lnTo>
                    <a:pt x="30533" y="190"/>
                  </a:lnTo>
                  <a:lnTo>
                    <a:pt x="30381" y="285"/>
                  </a:lnTo>
                  <a:lnTo>
                    <a:pt x="30229" y="399"/>
                  </a:lnTo>
                  <a:lnTo>
                    <a:pt x="29945" y="626"/>
                  </a:lnTo>
                  <a:lnTo>
                    <a:pt x="29679" y="854"/>
                  </a:lnTo>
                  <a:lnTo>
                    <a:pt x="29527" y="949"/>
                  </a:lnTo>
                  <a:lnTo>
                    <a:pt x="29375" y="1044"/>
                  </a:lnTo>
                  <a:lnTo>
                    <a:pt x="29186" y="1120"/>
                  </a:lnTo>
                  <a:lnTo>
                    <a:pt x="28996" y="1177"/>
                  </a:lnTo>
                  <a:lnTo>
                    <a:pt x="28768" y="1234"/>
                  </a:lnTo>
                  <a:lnTo>
                    <a:pt x="28502" y="1234"/>
                  </a:lnTo>
                  <a:lnTo>
                    <a:pt x="28502" y="1234"/>
                  </a:lnTo>
                  <a:lnTo>
                    <a:pt x="28256" y="1234"/>
                  </a:lnTo>
                  <a:lnTo>
                    <a:pt x="28028" y="1177"/>
                  </a:lnTo>
                  <a:lnTo>
                    <a:pt x="27838" y="1120"/>
                  </a:lnTo>
                  <a:lnTo>
                    <a:pt x="27648" y="1044"/>
                  </a:lnTo>
                  <a:lnTo>
                    <a:pt x="27497" y="949"/>
                  </a:lnTo>
                  <a:lnTo>
                    <a:pt x="27345" y="854"/>
                  </a:lnTo>
                  <a:lnTo>
                    <a:pt x="27079" y="626"/>
                  </a:lnTo>
                  <a:lnTo>
                    <a:pt x="26795" y="399"/>
                  </a:lnTo>
                  <a:lnTo>
                    <a:pt x="26643" y="285"/>
                  </a:lnTo>
                  <a:lnTo>
                    <a:pt x="26491" y="190"/>
                  </a:lnTo>
                  <a:lnTo>
                    <a:pt x="26301" y="114"/>
                  </a:lnTo>
                  <a:lnTo>
                    <a:pt x="26111" y="57"/>
                  </a:lnTo>
                  <a:lnTo>
                    <a:pt x="25884" y="19"/>
                  </a:lnTo>
                  <a:lnTo>
                    <a:pt x="25637" y="0"/>
                  </a:lnTo>
                  <a:lnTo>
                    <a:pt x="25637" y="0"/>
                  </a:lnTo>
                  <a:lnTo>
                    <a:pt x="25371" y="19"/>
                  </a:lnTo>
                  <a:lnTo>
                    <a:pt x="25163" y="57"/>
                  </a:lnTo>
                  <a:lnTo>
                    <a:pt x="24973" y="114"/>
                  </a:lnTo>
                  <a:lnTo>
                    <a:pt x="24783" y="190"/>
                  </a:lnTo>
                  <a:lnTo>
                    <a:pt x="24631" y="285"/>
                  </a:lnTo>
                  <a:lnTo>
                    <a:pt x="24480" y="380"/>
                  </a:lnTo>
                  <a:lnTo>
                    <a:pt x="24214" y="607"/>
                  </a:lnTo>
                  <a:lnTo>
                    <a:pt x="23948" y="816"/>
                  </a:lnTo>
                  <a:lnTo>
                    <a:pt x="23796" y="930"/>
                  </a:lnTo>
                  <a:lnTo>
                    <a:pt x="23645" y="1025"/>
                  </a:lnTo>
                  <a:lnTo>
                    <a:pt x="23474" y="1101"/>
                  </a:lnTo>
                  <a:lnTo>
                    <a:pt x="23284" y="1158"/>
                  </a:lnTo>
                  <a:lnTo>
                    <a:pt x="23075" y="1215"/>
                  </a:lnTo>
                  <a:lnTo>
                    <a:pt x="22848" y="1234"/>
                  </a:lnTo>
                  <a:lnTo>
                    <a:pt x="22848" y="1234"/>
                  </a:lnTo>
                  <a:lnTo>
                    <a:pt x="22848" y="1234"/>
                  </a:lnTo>
                  <a:lnTo>
                    <a:pt x="22620" y="1215"/>
                  </a:lnTo>
                  <a:lnTo>
                    <a:pt x="22411" y="1158"/>
                  </a:lnTo>
                  <a:lnTo>
                    <a:pt x="22221" y="1101"/>
                  </a:lnTo>
                  <a:lnTo>
                    <a:pt x="22051" y="1006"/>
                  </a:lnTo>
                  <a:lnTo>
                    <a:pt x="21899" y="911"/>
                  </a:lnTo>
                  <a:lnTo>
                    <a:pt x="21766" y="816"/>
                  </a:lnTo>
                  <a:lnTo>
                    <a:pt x="21500" y="588"/>
                  </a:lnTo>
                  <a:lnTo>
                    <a:pt x="21216" y="380"/>
                  </a:lnTo>
                  <a:lnTo>
                    <a:pt x="21083" y="285"/>
                  </a:lnTo>
                  <a:lnTo>
                    <a:pt x="20912" y="190"/>
                  </a:lnTo>
                  <a:lnTo>
                    <a:pt x="20741" y="114"/>
                  </a:lnTo>
                  <a:lnTo>
                    <a:pt x="20552" y="57"/>
                  </a:lnTo>
                  <a:lnTo>
                    <a:pt x="20324" y="19"/>
                  </a:lnTo>
                  <a:lnTo>
                    <a:pt x="20077" y="0"/>
                  </a:lnTo>
                  <a:lnTo>
                    <a:pt x="20077" y="0"/>
                  </a:lnTo>
                  <a:lnTo>
                    <a:pt x="19830" y="19"/>
                  </a:lnTo>
                  <a:lnTo>
                    <a:pt x="19603" y="57"/>
                  </a:lnTo>
                  <a:lnTo>
                    <a:pt x="19413" y="114"/>
                  </a:lnTo>
                  <a:lnTo>
                    <a:pt x="19223" y="190"/>
                  </a:lnTo>
                  <a:lnTo>
                    <a:pt x="19071" y="285"/>
                  </a:lnTo>
                  <a:lnTo>
                    <a:pt x="18920" y="399"/>
                  </a:lnTo>
                  <a:lnTo>
                    <a:pt x="18635" y="626"/>
                  </a:lnTo>
                  <a:lnTo>
                    <a:pt x="18369" y="854"/>
                  </a:lnTo>
                  <a:lnTo>
                    <a:pt x="18218" y="949"/>
                  </a:lnTo>
                  <a:lnTo>
                    <a:pt x="18047" y="1044"/>
                  </a:lnTo>
                  <a:lnTo>
                    <a:pt x="17876" y="1120"/>
                  </a:lnTo>
                  <a:lnTo>
                    <a:pt x="17686" y="1177"/>
                  </a:lnTo>
                  <a:lnTo>
                    <a:pt x="17459" y="1234"/>
                  </a:lnTo>
                  <a:lnTo>
                    <a:pt x="17193" y="1234"/>
                  </a:lnTo>
                  <a:lnTo>
                    <a:pt x="17193" y="1234"/>
                  </a:lnTo>
                  <a:lnTo>
                    <a:pt x="16946" y="1234"/>
                  </a:lnTo>
                  <a:lnTo>
                    <a:pt x="16718" y="1177"/>
                  </a:lnTo>
                  <a:lnTo>
                    <a:pt x="16529" y="1120"/>
                  </a:lnTo>
                  <a:lnTo>
                    <a:pt x="16339" y="1044"/>
                  </a:lnTo>
                  <a:lnTo>
                    <a:pt x="16187" y="949"/>
                  </a:lnTo>
                  <a:lnTo>
                    <a:pt x="16035" y="854"/>
                  </a:lnTo>
                  <a:lnTo>
                    <a:pt x="15751" y="626"/>
                  </a:lnTo>
                  <a:lnTo>
                    <a:pt x="15485" y="399"/>
                  </a:lnTo>
                  <a:lnTo>
                    <a:pt x="15333" y="285"/>
                  </a:lnTo>
                  <a:lnTo>
                    <a:pt x="15181" y="190"/>
                  </a:lnTo>
                  <a:lnTo>
                    <a:pt x="14992" y="114"/>
                  </a:lnTo>
                  <a:lnTo>
                    <a:pt x="14802" y="57"/>
                  </a:lnTo>
                  <a:lnTo>
                    <a:pt x="14574" y="19"/>
                  </a:lnTo>
                  <a:lnTo>
                    <a:pt x="14309" y="0"/>
                  </a:lnTo>
                  <a:lnTo>
                    <a:pt x="14309" y="0"/>
                  </a:lnTo>
                  <a:lnTo>
                    <a:pt x="14062" y="19"/>
                  </a:lnTo>
                  <a:lnTo>
                    <a:pt x="13834" y="57"/>
                  </a:lnTo>
                  <a:lnTo>
                    <a:pt x="13644" y="114"/>
                  </a:lnTo>
                  <a:lnTo>
                    <a:pt x="13455" y="190"/>
                  </a:lnTo>
                  <a:lnTo>
                    <a:pt x="13303" y="285"/>
                  </a:lnTo>
                  <a:lnTo>
                    <a:pt x="13151" y="399"/>
                  </a:lnTo>
                  <a:lnTo>
                    <a:pt x="12866" y="626"/>
                  </a:lnTo>
                  <a:lnTo>
                    <a:pt x="12601" y="854"/>
                  </a:lnTo>
                  <a:lnTo>
                    <a:pt x="12449" y="949"/>
                  </a:lnTo>
                  <a:lnTo>
                    <a:pt x="12297" y="1044"/>
                  </a:lnTo>
                  <a:lnTo>
                    <a:pt x="12107" y="1120"/>
                  </a:lnTo>
                  <a:lnTo>
                    <a:pt x="11918" y="1177"/>
                  </a:lnTo>
                  <a:lnTo>
                    <a:pt x="11690" y="1234"/>
                  </a:lnTo>
                  <a:lnTo>
                    <a:pt x="11424" y="1234"/>
                  </a:lnTo>
                  <a:lnTo>
                    <a:pt x="11424" y="1234"/>
                  </a:lnTo>
                  <a:lnTo>
                    <a:pt x="11178" y="1234"/>
                  </a:lnTo>
                  <a:lnTo>
                    <a:pt x="10950" y="1177"/>
                  </a:lnTo>
                  <a:lnTo>
                    <a:pt x="10760" y="1120"/>
                  </a:lnTo>
                  <a:lnTo>
                    <a:pt x="10570" y="1044"/>
                  </a:lnTo>
                  <a:lnTo>
                    <a:pt x="10418" y="949"/>
                  </a:lnTo>
                  <a:lnTo>
                    <a:pt x="10267" y="854"/>
                  </a:lnTo>
                  <a:lnTo>
                    <a:pt x="10001" y="626"/>
                  </a:lnTo>
                  <a:lnTo>
                    <a:pt x="9716" y="399"/>
                  </a:lnTo>
                  <a:lnTo>
                    <a:pt x="9565" y="285"/>
                  </a:lnTo>
                  <a:lnTo>
                    <a:pt x="9413" y="190"/>
                  </a:lnTo>
                  <a:lnTo>
                    <a:pt x="9223" y="114"/>
                  </a:lnTo>
                  <a:lnTo>
                    <a:pt x="9033" y="57"/>
                  </a:lnTo>
                  <a:lnTo>
                    <a:pt x="8806" y="19"/>
                  </a:lnTo>
                  <a:lnTo>
                    <a:pt x="8559" y="0"/>
                  </a:lnTo>
                  <a:lnTo>
                    <a:pt x="8559" y="0"/>
                  </a:lnTo>
                  <a:lnTo>
                    <a:pt x="8293" y="19"/>
                  </a:lnTo>
                  <a:lnTo>
                    <a:pt x="8066" y="57"/>
                  </a:lnTo>
                  <a:lnTo>
                    <a:pt x="7876" y="114"/>
                  </a:lnTo>
                  <a:lnTo>
                    <a:pt x="7686" y="190"/>
                  </a:lnTo>
                  <a:lnTo>
                    <a:pt x="7534" y="285"/>
                  </a:lnTo>
                  <a:lnTo>
                    <a:pt x="7382" y="399"/>
                  </a:lnTo>
                  <a:lnTo>
                    <a:pt x="7117" y="626"/>
                  </a:lnTo>
                  <a:lnTo>
                    <a:pt x="6832" y="854"/>
                  </a:lnTo>
                  <a:lnTo>
                    <a:pt x="6680" y="949"/>
                  </a:lnTo>
                  <a:lnTo>
                    <a:pt x="6528" y="1044"/>
                  </a:lnTo>
                  <a:lnTo>
                    <a:pt x="6339" y="1120"/>
                  </a:lnTo>
                  <a:lnTo>
                    <a:pt x="6149" y="1177"/>
                  </a:lnTo>
                  <a:lnTo>
                    <a:pt x="5921" y="1234"/>
                  </a:lnTo>
                  <a:lnTo>
                    <a:pt x="5675" y="1234"/>
                  </a:lnTo>
                  <a:lnTo>
                    <a:pt x="5675" y="1234"/>
                  </a:lnTo>
                  <a:lnTo>
                    <a:pt x="5409" y="1234"/>
                  </a:lnTo>
                  <a:lnTo>
                    <a:pt x="5181" y="1177"/>
                  </a:lnTo>
                  <a:lnTo>
                    <a:pt x="4991" y="1120"/>
                  </a:lnTo>
                  <a:lnTo>
                    <a:pt x="4821" y="1044"/>
                  </a:lnTo>
                  <a:lnTo>
                    <a:pt x="4650" y="949"/>
                  </a:lnTo>
                  <a:lnTo>
                    <a:pt x="4498" y="854"/>
                  </a:lnTo>
                  <a:lnTo>
                    <a:pt x="4232" y="626"/>
                  </a:lnTo>
                  <a:lnTo>
                    <a:pt x="3948" y="399"/>
                  </a:lnTo>
                  <a:lnTo>
                    <a:pt x="3796" y="285"/>
                  </a:lnTo>
                  <a:lnTo>
                    <a:pt x="3644" y="190"/>
                  </a:lnTo>
                  <a:lnTo>
                    <a:pt x="3473" y="114"/>
                  </a:lnTo>
                  <a:lnTo>
                    <a:pt x="3265" y="57"/>
                  </a:lnTo>
                  <a:lnTo>
                    <a:pt x="3037" y="19"/>
                  </a:lnTo>
                  <a:lnTo>
                    <a:pt x="2790" y="0"/>
                  </a:lnTo>
                  <a:lnTo>
                    <a:pt x="2790" y="0"/>
                  </a:lnTo>
                  <a:lnTo>
                    <a:pt x="2544" y="19"/>
                  </a:lnTo>
                  <a:lnTo>
                    <a:pt x="2316" y="57"/>
                  </a:lnTo>
                  <a:lnTo>
                    <a:pt x="2126" y="114"/>
                  </a:lnTo>
                  <a:lnTo>
                    <a:pt x="1955" y="190"/>
                  </a:lnTo>
                  <a:lnTo>
                    <a:pt x="1785" y="285"/>
                  </a:lnTo>
                  <a:lnTo>
                    <a:pt x="1633" y="380"/>
                  </a:lnTo>
                  <a:lnTo>
                    <a:pt x="1367" y="607"/>
                  </a:lnTo>
                  <a:lnTo>
                    <a:pt x="1101" y="816"/>
                  </a:lnTo>
                  <a:lnTo>
                    <a:pt x="969" y="930"/>
                  </a:lnTo>
                  <a:lnTo>
                    <a:pt x="798" y="1025"/>
                  </a:lnTo>
                  <a:lnTo>
                    <a:pt x="646" y="1101"/>
                  </a:lnTo>
                  <a:lnTo>
                    <a:pt x="456" y="1158"/>
                  </a:lnTo>
                  <a:lnTo>
                    <a:pt x="247" y="1215"/>
                  </a:lnTo>
                  <a:lnTo>
                    <a:pt x="1" y="1234"/>
                  </a:lnTo>
                  <a:lnTo>
                    <a:pt x="1" y="3264"/>
                  </a:lnTo>
                  <a:lnTo>
                    <a:pt x="1" y="4251"/>
                  </a:lnTo>
                  <a:lnTo>
                    <a:pt x="90895" y="4251"/>
                  </a:lnTo>
                  <a:lnTo>
                    <a:pt x="90895" y="1158"/>
                  </a:lnTo>
                  <a:lnTo>
                    <a:pt x="90895" y="1158"/>
                  </a:lnTo>
                  <a:lnTo>
                    <a:pt x="90743" y="1082"/>
                  </a:lnTo>
                  <a:lnTo>
                    <a:pt x="90591" y="1025"/>
                  </a:lnTo>
                  <a:lnTo>
                    <a:pt x="90458" y="949"/>
                  </a:lnTo>
                  <a:lnTo>
                    <a:pt x="90325" y="854"/>
                  </a:lnTo>
                  <a:lnTo>
                    <a:pt x="90098" y="664"/>
                  </a:lnTo>
                  <a:lnTo>
                    <a:pt x="89870" y="475"/>
                  </a:lnTo>
                  <a:lnTo>
                    <a:pt x="89623" y="285"/>
                  </a:lnTo>
                  <a:lnTo>
                    <a:pt x="89490" y="209"/>
                  </a:lnTo>
                  <a:lnTo>
                    <a:pt x="89358" y="152"/>
                  </a:lnTo>
                  <a:lnTo>
                    <a:pt x="89187" y="76"/>
                  </a:lnTo>
                  <a:lnTo>
                    <a:pt x="89016" y="38"/>
                  </a:lnTo>
                  <a:lnTo>
                    <a:pt x="88826" y="19"/>
                  </a:lnTo>
                  <a:lnTo>
                    <a:pt x="88618" y="0"/>
                  </a:lnTo>
                  <a:lnTo>
                    <a:pt x="88618" y="0"/>
                  </a:lnTo>
                  <a:lnTo>
                    <a:pt x="88352" y="19"/>
                  </a:lnTo>
                  <a:lnTo>
                    <a:pt x="88124" y="57"/>
                  </a:lnTo>
                  <a:lnTo>
                    <a:pt x="87934" y="114"/>
                  </a:lnTo>
                  <a:lnTo>
                    <a:pt x="87745" y="190"/>
                  </a:lnTo>
                  <a:lnTo>
                    <a:pt x="87593" y="285"/>
                  </a:lnTo>
                  <a:lnTo>
                    <a:pt x="87441" y="399"/>
                  </a:lnTo>
                  <a:lnTo>
                    <a:pt x="87175" y="626"/>
                  </a:lnTo>
                  <a:lnTo>
                    <a:pt x="86891" y="854"/>
                  </a:lnTo>
                  <a:lnTo>
                    <a:pt x="86739" y="949"/>
                  </a:lnTo>
                  <a:lnTo>
                    <a:pt x="86587" y="1044"/>
                  </a:lnTo>
                  <a:lnTo>
                    <a:pt x="86397" y="1120"/>
                  </a:lnTo>
                  <a:lnTo>
                    <a:pt x="86208" y="1177"/>
                  </a:lnTo>
                  <a:lnTo>
                    <a:pt x="85980" y="1234"/>
                  </a:lnTo>
                  <a:lnTo>
                    <a:pt x="85733" y="12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4" name="Google Shape;1184;p11"/>
          <p:cNvSpPr/>
          <p:nvPr/>
        </p:nvSpPr>
        <p:spPr>
          <a:xfrm>
            <a:off x="3921825" y="95600"/>
            <a:ext cx="1300350" cy="324025"/>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11"/>
          <p:cNvSpPr/>
          <p:nvPr/>
        </p:nvSpPr>
        <p:spPr>
          <a:xfrm>
            <a:off x="254100" y="1293425"/>
            <a:ext cx="812719" cy="202516"/>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11"/>
          <p:cNvSpPr/>
          <p:nvPr/>
        </p:nvSpPr>
        <p:spPr>
          <a:xfrm>
            <a:off x="6937675" y="223998"/>
            <a:ext cx="651865" cy="162466"/>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11"/>
          <p:cNvSpPr/>
          <p:nvPr/>
        </p:nvSpPr>
        <p:spPr>
          <a:xfrm>
            <a:off x="8197450" y="1657873"/>
            <a:ext cx="651865" cy="162466"/>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88" name="Google Shape;1188;p11"/>
          <p:cNvGrpSpPr/>
          <p:nvPr/>
        </p:nvGrpSpPr>
        <p:grpSpPr>
          <a:xfrm>
            <a:off x="7318665" y="3425275"/>
            <a:ext cx="690543" cy="489118"/>
            <a:chOff x="834125" y="1990550"/>
            <a:chExt cx="524768" cy="371699"/>
          </a:xfrm>
        </p:grpSpPr>
        <p:sp>
          <p:nvSpPr>
            <p:cNvPr id="1189" name="Google Shape;1189;p11"/>
            <p:cNvSpPr/>
            <p:nvPr/>
          </p:nvSpPr>
          <p:spPr>
            <a:xfrm>
              <a:off x="997411" y="2157321"/>
              <a:ext cx="361482" cy="99920"/>
            </a:xfrm>
            <a:custGeom>
              <a:avLst/>
              <a:gdLst/>
              <a:ahLst/>
              <a:cxnLst/>
              <a:rect l="l" t="t" r="r" b="b"/>
              <a:pathLst>
                <a:path w="26876" h="7429" extrusionOk="0">
                  <a:moveTo>
                    <a:pt x="21624" y="1"/>
                  </a:moveTo>
                  <a:lnTo>
                    <a:pt x="21145" y="21"/>
                  </a:lnTo>
                  <a:lnTo>
                    <a:pt x="20686" y="61"/>
                  </a:lnTo>
                  <a:lnTo>
                    <a:pt x="20207" y="140"/>
                  </a:lnTo>
                  <a:lnTo>
                    <a:pt x="19727" y="240"/>
                  </a:lnTo>
                  <a:lnTo>
                    <a:pt x="19268" y="360"/>
                  </a:lnTo>
                  <a:lnTo>
                    <a:pt x="18809" y="500"/>
                  </a:lnTo>
                  <a:lnTo>
                    <a:pt x="18350" y="680"/>
                  </a:lnTo>
                  <a:lnTo>
                    <a:pt x="17910" y="879"/>
                  </a:lnTo>
                  <a:lnTo>
                    <a:pt x="17471" y="1119"/>
                  </a:lnTo>
                  <a:lnTo>
                    <a:pt x="17052" y="1358"/>
                  </a:lnTo>
                  <a:lnTo>
                    <a:pt x="16652" y="1618"/>
                  </a:lnTo>
                  <a:lnTo>
                    <a:pt x="16253" y="1898"/>
                  </a:lnTo>
                  <a:lnTo>
                    <a:pt x="15954" y="2137"/>
                  </a:lnTo>
                  <a:lnTo>
                    <a:pt x="15674" y="2377"/>
                  </a:lnTo>
                  <a:lnTo>
                    <a:pt x="15395" y="2636"/>
                  </a:lnTo>
                  <a:lnTo>
                    <a:pt x="15135" y="2916"/>
                  </a:lnTo>
                  <a:lnTo>
                    <a:pt x="14875" y="3175"/>
                  </a:lnTo>
                  <a:lnTo>
                    <a:pt x="14636" y="3475"/>
                  </a:lnTo>
                  <a:lnTo>
                    <a:pt x="14396" y="3774"/>
                  </a:lnTo>
                  <a:lnTo>
                    <a:pt x="14177" y="4074"/>
                  </a:lnTo>
                  <a:lnTo>
                    <a:pt x="13777" y="3894"/>
                  </a:lnTo>
                  <a:lnTo>
                    <a:pt x="13398" y="3715"/>
                  </a:lnTo>
                  <a:lnTo>
                    <a:pt x="12999" y="3555"/>
                  </a:lnTo>
                  <a:lnTo>
                    <a:pt x="12599" y="3415"/>
                  </a:lnTo>
                  <a:lnTo>
                    <a:pt x="12200" y="3275"/>
                  </a:lnTo>
                  <a:lnTo>
                    <a:pt x="11781" y="3155"/>
                  </a:lnTo>
                  <a:lnTo>
                    <a:pt x="11361" y="3056"/>
                  </a:lnTo>
                  <a:lnTo>
                    <a:pt x="10962" y="2976"/>
                  </a:lnTo>
                  <a:lnTo>
                    <a:pt x="10423" y="2896"/>
                  </a:lnTo>
                  <a:lnTo>
                    <a:pt x="9904" y="2836"/>
                  </a:lnTo>
                  <a:lnTo>
                    <a:pt x="9365" y="2796"/>
                  </a:lnTo>
                  <a:lnTo>
                    <a:pt x="8306" y="2796"/>
                  </a:lnTo>
                  <a:lnTo>
                    <a:pt x="7767" y="2836"/>
                  </a:lnTo>
                  <a:lnTo>
                    <a:pt x="7248" y="2916"/>
                  </a:lnTo>
                  <a:lnTo>
                    <a:pt x="6729" y="2996"/>
                  </a:lnTo>
                  <a:lnTo>
                    <a:pt x="6210" y="3116"/>
                  </a:lnTo>
                  <a:lnTo>
                    <a:pt x="5711" y="3255"/>
                  </a:lnTo>
                  <a:lnTo>
                    <a:pt x="5212" y="3415"/>
                  </a:lnTo>
                  <a:lnTo>
                    <a:pt x="4712" y="3595"/>
                  </a:lnTo>
                  <a:lnTo>
                    <a:pt x="4233" y="3814"/>
                  </a:lnTo>
                  <a:lnTo>
                    <a:pt x="3774" y="4054"/>
                  </a:lnTo>
                  <a:lnTo>
                    <a:pt x="3315" y="4294"/>
                  </a:lnTo>
                  <a:lnTo>
                    <a:pt x="2876" y="4573"/>
                  </a:lnTo>
                  <a:lnTo>
                    <a:pt x="2456" y="4873"/>
                  </a:lnTo>
                  <a:lnTo>
                    <a:pt x="2037" y="5192"/>
                  </a:lnTo>
                  <a:lnTo>
                    <a:pt x="1658" y="5512"/>
                  </a:lnTo>
                  <a:lnTo>
                    <a:pt x="1278" y="5871"/>
                  </a:lnTo>
                  <a:lnTo>
                    <a:pt x="919" y="6230"/>
                  </a:lnTo>
                  <a:lnTo>
                    <a:pt x="599" y="6610"/>
                  </a:lnTo>
                  <a:lnTo>
                    <a:pt x="280" y="7009"/>
                  </a:lnTo>
                  <a:lnTo>
                    <a:pt x="0" y="7428"/>
                  </a:lnTo>
                  <a:lnTo>
                    <a:pt x="0" y="7428"/>
                  </a:lnTo>
                  <a:lnTo>
                    <a:pt x="380" y="7109"/>
                  </a:lnTo>
                  <a:lnTo>
                    <a:pt x="779" y="6809"/>
                  </a:lnTo>
                  <a:lnTo>
                    <a:pt x="1198" y="6530"/>
                  </a:lnTo>
                  <a:lnTo>
                    <a:pt x="1598" y="6270"/>
                  </a:lnTo>
                  <a:lnTo>
                    <a:pt x="2017" y="6011"/>
                  </a:lnTo>
                  <a:lnTo>
                    <a:pt x="2436" y="5771"/>
                  </a:lnTo>
                  <a:lnTo>
                    <a:pt x="2876" y="5571"/>
                  </a:lnTo>
                  <a:lnTo>
                    <a:pt x="3315" y="5372"/>
                  </a:lnTo>
                  <a:lnTo>
                    <a:pt x="3754" y="5192"/>
                  </a:lnTo>
                  <a:lnTo>
                    <a:pt x="4193" y="5012"/>
                  </a:lnTo>
                  <a:lnTo>
                    <a:pt x="4653" y="4873"/>
                  </a:lnTo>
                  <a:lnTo>
                    <a:pt x="5092" y="4753"/>
                  </a:lnTo>
                  <a:lnTo>
                    <a:pt x="5551" y="4633"/>
                  </a:lnTo>
                  <a:lnTo>
                    <a:pt x="6010" y="4533"/>
                  </a:lnTo>
                  <a:lnTo>
                    <a:pt x="6470" y="4473"/>
                  </a:lnTo>
                  <a:lnTo>
                    <a:pt x="6949" y="4413"/>
                  </a:lnTo>
                  <a:lnTo>
                    <a:pt x="7408" y="4373"/>
                  </a:lnTo>
                  <a:lnTo>
                    <a:pt x="8326" y="4373"/>
                  </a:lnTo>
                  <a:lnTo>
                    <a:pt x="8786" y="4393"/>
                  </a:lnTo>
                  <a:lnTo>
                    <a:pt x="9245" y="4433"/>
                  </a:lnTo>
                  <a:lnTo>
                    <a:pt x="9704" y="4473"/>
                  </a:lnTo>
                  <a:lnTo>
                    <a:pt x="10163" y="4553"/>
                  </a:lnTo>
                  <a:lnTo>
                    <a:pt x="10603" y="4653"/>
                  </a:lnTo>
                  <a:lnTo>
                    <a:pt x="11062" y="4753"/>
                  </a:lnTo>
                  <a:lnTo>
                    <a:pt x="11501" y="4893"/>
                  </a:lnTo>
                  <a:lnTo>
                    <a:pt x="11940" y="5032"/>
                  </a:lnTo>
                  <a:lnTo>
                    <a:pt x="12360" y="5192"/>
                  </a:lnTo>
                  <a:lnTo>
                    <a:pt x="12779" y="5372"/>
                  </a:lnTo>
                  <a:lnTo>
                    <a:pt x="13198" y="5571"/>
                  </a:lnTo>
                  <a:lnTo>
                    <a:pt x="13598" y="5791"/>
                  </a:lnTo>
                  <a:lnTo>
                    <a:pt x="13997" y="6011"/>
                  </a:lnTo>
                  <a:lnTo>
                    <a:pt x="14776" y="6490"/>
                  </a:lnTo>
                  <a:lnTo>
                    <a:pt x="15235" y="5691"/>
                  </a:lnTo>
                  <a:lnTo>
                    <a:pt x="15434" y="5352"/>
                  </a:lnTo>
                  <a:lnTo>
                    <a:pt x="15654" y="5012"/>
                  </a:lnTo>
                  <a:lnTo>
                    <a:pt x="15894" y="4673"/>
                  </a:lnTo>
                  <a:lnTo>
                    <a:pt x="16153" y="4353"/>
                  </a:lnTo>
                  <a:lnTo>
                    <a:pt x="16433" y="4054"/>
                  </a:lnTo>
                  <a:lnTo>
                    <a:pt x="16712" y="3754"/>
                  </a:lnTo>
                  <a:lnTo>
                    <a:pt x="16992" y="3475"/>
                  </a:lnTo>
                  <a:lnTo>
                    <a:pt x="17291" y="3195"/>
                  </a:lnTo>
                  <a:lnTo>
                    <a:pt x="17611" y="2936"/>
                  </a:lnTo>
                  <a:lnTo>
                    <a:pt x="17950" y="2676"/>
                  </a:lnTo>
                  <a:lnTo>
                    <a:pt x="18270" y="2457"/>
                  </a:lnTo>
                  <a:lnTo>
                    <a:pt x="18629" y="2237"/>
                  </a:lnTo>
                  <a:lnTo>
                    <a:pt x="18989" y="2037"/>
                  </a:lnTo>
                  <a:lnTo>
                    <a:pt x="19348" y="1858"/>
                  </a:lnTo>
                  <a:lnTo>
                    <a:pt x="19727" y="1678"/>
                  </a:lnTo>
                  <a:lnTo>
                    <a:pt x="20107" y="1538"/>
                  </a:lnTo>
                  <a:lnTo>
                    <a:pt x="20506" y="1398"/>
                  </a:lnTo>
                  <a:lnTo>
                    <a:pt x="20905" y="1299"/>
                  </a:lnTo>
                  <a:lnTo>
                    <a:pt x="21305" y="1199"/>
                  </a:lnTo>
                  <a:lnTo>
                    <a:pt x="21724" y="1119"/>
                  </a:lnTo>
                  <a:lnTo>
                    <a:pt x="22143" y="1059"/>
                  </a:lnTo>
                  <a:lnTo>
                    <a:pt x="22563" y="1019"/>
                  </a:lnTo>
                  <a:lnTo>
                    <a:pt x="23002" y="999"/>
                  </a:lnTo>
                  <a:lnTo>
                    <a:pt x="23421" y="999"/>
                  </a:lnTo>
                  <a:lnTo>
                    <a:pt x="23860" y="1019"/>
                  </a:lnTo>
                  <a:lnTo>
                    <a:pt x="24280" y="1039"/>
                  </a:lnTo>
                  <a:lnTo>
                    <a:pt x="24719" y="1099"/>
                  </a:lnTo>
                  <a:lnTo>
                    <a:pt x="25138" y="1159"/>
                  </a:lnTo>
                  <a:lnTo>
                    <a:pt x="25578" y="1259"/>
                  </a:lnTo>
                  <a:lnTo>
                    <a:pt x="26017" y="1358"/>
                  </a:lnTo>
                  <a:lnTo>
                    <a:pt x="26436" y="1478"/>
                  </a:lnTo>
                  <a:lnTo>
                    <a:pt x="26875" y="1618"/>
                  </a:lnTo>
                  <a:lnTo>
                    <a:pt x="26496" y="1358"/>
                  </a:lnTo>
                  <a:lnTo>
                    <a:pt x="26097" y="1119"/>
                  </a:lnTo>
                  <a:lnTo>
                    <a:pt x="25697" y="899"/>
                  </a:lnTo>
                  <a:lnTo>
                    <a:pt x="25278" y="720"/>
                  </a:lnTo>
                  <a:lnTo>
                    <a:pt x="24859" y="540"/>
                  </a:lnTo>
                  <a:lnTo>
                    <a:pt x="24419" y="400"/>
                  </a:lnTo>
                  <a:lnTo>
                    <a:pt x="23960" y="260"/>
                  </a:lnTo>
                  <a:lnTo>
                    <a:pt x="23501" y="160"/>
                  </a:lnTo>
                  <a:lnTo>
                    <a:pt x="23042" y="81"/>
                  </a:lnTo>
                  <a:lnTo>
                    <a:pt x="22583" y="41"/>
                  </a:lnTo>
                  <a:lnTo>
                    <a:pt x="22103" y="1"/>
                  </a:lnTo>
                  <a:close/>
                </a:path>
              </a:pathLst>
            </a:custGeom>
            <a:solidFill>
              <a:srgbClr val="2E58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11"/>
            <p:cNvSpPr/>
            <p:nvPr/>
          </p:nvSpPr>
          <p:spPr>
            <a:xfrm>
              <a:off x="898579" y="1990550"/>
              <a:ext cx="141803" cy="39220"/>
            </a:xfrm>
            <a:custGeom>
              <a:avLst/>
              <a:gdLst/>
              <a:ahLst/>
              <a:cxnLst/>
              <a:rect l="l" t="t" r="r" b="b"/>
              <a:pathLst>
                <a:path w="10543" h="2916" extrusionOk="0">
                  <a:moveTo>
                    <a:pt x="8486" y="0"/>
                  </a:moveTo>
                  <a:lnTo>
                    <a:pt x="8107" y="40"/>
                  </a:lnTo>
                  <a:lnTo>
                    <a:pt x="7748" y="100"/>
                  </a:lnTo>
                  <a:lnTo>
                    <a:pt x="7368" y="200"/>
                  </a:lnTo>
                  <a:lnTo>
                    <a:pt x="7029" y="360"/>
                  </a:lnTo>
                  <a:lnTo>
                    <a:pt x="6689" y="540"/>
                  </a:lnTo>
                  <a:lnTo>
                    <a:pt x="6370" y="759"/>
                  </a:lnTo>
                  <a:lnTo>
                    <a:pt x="6150" y="939"/>
                  </a:lnTo>
                  <a:lnTo>
                    <a:pt x="5931" y="1158"/>
                  </a:lnTo>
                  <a:lnTo>
                    <a:pt x="5731" y="1378"/>
                  </a:lnTo>
                  <a:lnTo>
                    <a:pt x="5551" y="1598"/>
                  </a:lnTo>
                  <a:lnTo>
                    <a:pt x="5252" y="1458"/>
                  </a:lnTo>
                  <a:lnTo>
                    <a:pt x="4932" y="1338"/>
                  </a:lnTo>
                  <a:lnTo>
                    <a:pt x="4613" y="1258"/>
                  </a:lnTo>
                  <a:lnTo>
                    <a:pt x="4293" y="1178"/>
                  </a:lnTo>
                  <a:lnTo>
                    <a:pt x="3874" y="1119"/>
                  </a:lnTo>
                  <a:lnTo>
                    <a:pt x="3455" y="1099"/>
                  </a:lnTo>
                  <a:lnTo>
                    <a:pt x="3036" y="1119"/>
                  </a:lnTo>
                  <a:lnTo>
                    <a:pt x="2636" y="1178"/>
                  </a:lnTo>
                  <a:lnTo>
                    <a:pt x="2237" y="1278"/>
                  </a:lnTo>
                  <a:lnTo>
                    <a:pt x="1838" y="1418"/>
                  </a:lnTo>
                  <a:lnTo>
                    <a:pt x="1478" y="1598"/>
                  </a:lnTo>
                  <a:lnTo>
                    <a:pt x="1119" y="1797"/>
                  </a:lnTo>
                  <a:lnTo>
                    <a:pt x="799" y="2037"/>
                  </a:lnTo>
                  <a:lnTo>
                    <a:pt x="500" y="2317"/>
                  </a:lnTo>
                  <a:lnTo>
                    <a:pt x="220" y="2596"/>
                  </a:lnTo>
                  <a:lnTo>
                    <a:pt x="100" y="2756"/>
                  </a:lnTo>
                  <a:lnTo>
                    <a:pt x="1" y="2916"/>
                  </a:lnTo>
                  <a:lnTo>
                    <a:pt x="1" y="2916"/>
                  </a:lnTo>
                  <a:lnTo>
                    <a:pt x="300" y="2676"/>
                  </a:lnTo>
                  <a:lnTo>
                    <a:pt x="620" y="2476"/>
                  </a:lnTo>
                  <a:lnTo>
                    <a:pt x="959" y="2277"/>
                  </a:lnTo>
                  <a:lnTo>
                    <a:pt x="1298" y="2117"/>
                  </a:lnTo>
                  <a:lnTo>
                    <a:pt x="1638" y="1977"/>
                  </a:lnTo>
                  <a:lnTo>
                    <a:pt x="1997" y="1877"/>
                  </a:lnTo>
                  <a:lnTo>
                    <a:pt x="2357" y="1797"/>
                  </a:lnTo>
                  <a:lnTo>
                    <a:pt x="2716" y="1738"/>
                  </a:lnTo>
                  <a:lnTo>
                    <a:pt x="3075" y="1718"/>
                  </a:lnTo>
                  <a:lnTo>
                    <a:pt x="3435" y="1738"/>
                  </a:lnTo>
                  <a:lnTo>
                    <a:pt x="3794" y="1757"/>
                  </a:lnTo>
                  <a:lnTo>
                    <a:pt x="4154" y="1837"/>
                  </a:lnTo>
                  <a:lnTo>
                    <a:pt x="4513" y="1917"/>
                  </a:lnTo>
                  <a:lnTo>
                    <a:pt x="4853" y="2037"/>
                  </a:lnTo>
                  <a:lnTo>
                    <a:pt x="5172" y="2197"/>
                  </a:lnTo>
                  <a:lnTo>
                    <a:pt x="5491" y="2356"/>
                  </a:lnTo>
                  <a:lnTo>
                    <a:pt x="5791" y="2556"/>
                  </a:lnTo>
                  <a:lnTo>
                    <a:pt x="5971" y="2237"/>
                  </a:lnTo>
                  <a:lnTo>
                    <a:pt x="6150" y="1977"/>
                  </a:lnTo>
                  <a:lnTo>
                    <a:pt x="6330" y="1718"/>
                  </a:lnTo>
                  <a:lnTo>
                    <a:pt x="6550" y="1478"/>
                  </a:lnTo>
                  <a:lnTo>
                    <a:pt x="6789" y="1258"/>
                  </a:lnTo>
                  <a:lnTo>
                    <a:pt x="7029" y="1059"/>
                  </a:lnTo>
                  <a:lnTo>
                    <a:pt x="7308" y="879"/>
                  </a:lnTo>
                  <a:lnTo>
                    <a:pt x="7588" y="739"/>
                  </a:lnTo>
                  <a:lnTo>
                    <a:pt x="7887" y="599"/>
                  </a:lnTo>
                  <a:lnTo>
                    <a:pt x="8207" y="520"/>
                  </a:lnTo>
                  <a:lnTo>
                    <a:pt x="8526" y="440"/>
                  </a:lnTo>
                  <a:lnTo>
                    <a:pt x="8846" y="400"/>
                  </a:lnTo>
                  <a:lnTo>
                    <a:pt x="9185" y="400"/>
                  </a:lnTo>
                  <a:lnTo>
                    <a:pt x="9525" y="420"/>
                  </a:lnTo>
                  <a:lnTo>
                    <a:pt x="9864" y="460"/>
                  </a:lnTo>
                  <a:lnTo>
                    <a:pt x="10204" y="540"/>
                  </a:lnTo>
                  <a:lnTo>
                    <a:pt x="10543" y="639"/>
                  </a:lnTo>
                  <a:lnTo>
                    <a:pt x="10543" y="639"/>
                  </a:lnTo>
                  <a:lnTo>
                    <a:pt x="10243" y="440"/>
                  </a:lnTo>
                  <a:lnTo>
                    <a:pt x="9924" y="280"/>
                  </a:lnTo>
                  <a:lnTo>
                    <a:pt x="9585" y="160"/>
                  </a:lnTo>
                  <a:lnTo>
                    <a:pt x="9225" y="80"/>
                  </a:lnTo>
                  <a:lnTo>
                    <a:pt x="8846" y="20"/>
                  </a:lnTo>
                  <a:lnTo>
                    <a:pt x="8486" y="0"/>
                  </a:lnTo>
                  <a:close/>
                </a:path>
              </a:pathLst>
            </a:custGeom>
            <a:solidFill>
              <a:srgbClr val="2E58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11"/>
            <p:cNvSpPr/>
            <p:nvPr/>
          </p:nvSpPr>
          <p:spPr>
            <a:xfrm>
              <a:off x="834125" y="2086424"/>
              <a:ext cx="141817" cy="39220"/>
            </a:xfrm>
            <a:custGeom>
              <a:avLst/>
              <a:gdLst/>
              <a:ahLst/>
              <a:cxnLst/>
              <a:rect l="l" t="t" r="r" b="b"/>
              <a:pathLst>
                <a:path w="10544" h="2916" extrusionOk="0">
                  <a:moveTo>
                    <a:pt x="8486" y="1"/>
                  </a:moveTo>
                  <a:lnTo>
                    <a:pt x="8107" y="20"/>
                  </a:lnTo>
                  <a:lnTo>
                    <a:pt x="7748" y="80"/>
                  </a:lnTo>
                  <a:lnTo>
                    <a:pt x="7368" y="200"/>
                  </a:lnTo>
                  <a:lnTo>
                    <a:pt x="7029" y="340"/>
                  </a:lnTo>
                  <a:lnTo>
                    <a:pt x="6689" y="520"/>
                  </a:lnTo>
                  <a:lnTo>
                    <a:pt x="6370" y="739"/>
                  </a:lnTo>
                  <a:lnTo>
                    <a:pt x="6150" y="939"/>
                  </a:lnTo>
                  <a:lnTo>
                    <a:pt x="5931" y="1139"/>
                  </a:lnTo>
                  <a:lnTo>
                    <a:pt x="5731" y="1358"/>
                  </a:lnTo>
                  <a:lnTo>
                    <a:pt x="5551" y="1598"/>
                  </a:lnTo>
                  <a:lnTo>
                    <a:pt x="5252" y="1458"/>
                  </a:lnTo>
                  <a:lnTo>
                    <a:pt x="4932" y="1338"/>
                  </a:lnTo>
                  <a:lnTo>
                    <a:pt x="4613" y="1238"/>
                  </a:lnTo>
                  <a:lnTo>
                    <a:pt x="4293" y="1159"/>
                  </a:lnTo>
                  <a:lnTo>
                    <a:pt x="3874" y="1099"/>
                  </a:lnTo>
                  <a:lnTo>
                    <a:pt x="3475" y="1099"/>
                  </a:lnTo>
                  <a:lnTo>
                    <a:pt x="3056" y="1119"/>
                  </a:lnTo>
                  <a:lnTo>
                    <a:pt x="2636" y="1179"/>
                  </a:lnTo>
                  <a:lnTo>
                    <a:pt x="2237" y="1278"/>
                  </a:lnTo>
                  <a:lnTo>
                    <a:pt x="1858" y="1418"/>
                  </a:lnTo>
                  <a:lnTo>
                    <a:pt x="1478" y="1578"/>
                  </a:lnTo>
                  <a:lnTo>
                    <a:pt x="1119" y="1798"/>
                  </a:lnTo>
                  <a:lnTo>
                    <a:pt x="799" y="2037"/>
                  </a:lnTo>
                  <a:lnTo>
                    <a:pt x="500" y="2297"/>
                  </a:lnTo>
                  <a:lnTo>
                    <a:pt x="240" y="2596"/>
                  </a:lnTo>
                  <a:lnTo>
                    <a:pt x="100" y="2756"/>
                  </a:lnTo>
                  <a:lnTo>
                    <a:pt x="1" y="2916"/>
                  </a:lnTo>
                  <a:lnTo>
                    <a:pt x="300" y="2676"/>
                  </a:lnTo>
                  <a:lnTo>
                    <a:pt x="620" y="2456"/>
                  </a:lnTo>
                  <a:lnTo>
                    <a:pt x="959" y="2257"/>
                  </a:lnTo>
                  <a:lnTo>
                    <a:pt x="1298" y="2097"/>
                  </a:lnTo>
                  <a:lnTo>
                    <a:pt x="1638" y="1957"/>
                  </a:lnTo>
                  <a:lnTo>
                    <a:pt x="1997" y="1857"/>
                  </a:lnTo>
                  <a:lnTo>
                    <a:pt x="2357" y="1778"/>
                  </a:lnTo>
                  <a:lnTo>
                    <a:pt x="2716" y="1718"/>
                  </a:lnTo>
                  <a:lnTo>
                    <a:pt x="3455" y="1718"/>
                  </a:lnTo>
                  <a:lnTo>
                    <a:pt x="3814" y="1758"/>
                  </a:lnTo>
                  <a:lnTo>
                    <a:pt x="4154" y="1817"/>
                  </a:lnTo>
                  <a:lnTo>
                    <a:pt x="4513" y="1917"/>
                  </a:lnTo>
                  <a:lnTo>
                    <a:pt x="4853" y="2037"/>
                  </a:lnTo>
                  <a:lnTo>
                    <a:pt x="5172" y="2177"/>
                  </a:lnTo>
                  <a:lnTo>
                    <a:pt x="5491" y="2357"/>
                  </a:lnTo>
                  <a:lnTo>
                    <a:pt x="5791" y="2536"/>
                  </a:lnTo>
                  <a:lnTo>
                    <a:pt x="5971" y="2237"/>
                  </a:lnTo>
                  <a:lnTo>
                    <a:pt x="6150" y="1957"/>
                  </a:lnTo>
                  <a:lnTo>
                    <a:pt x="6330" y="1698"/>
                  </a:lnTo>
                  <a:lnTo>
                    <a:pt x="6550" y="1478"/>
                  </a:lnTo>
                  <a:lnTo>
                    <a:pt x="6789" y="1238"/>
                  </a:lnTo>
                  <a:lnTo>
                    <a:pt x="7049" y="1039"/>
                  </a:lnTo>
                  <a:lnTo>
                    <a:pt x="7308" y="879"/>
                  </a:lnTo>
                  <a:lnTo>
                    <a:pt x="7588" y="719"/>
                  </a:lnTo>
                  <a:lnTo>
                    <a:pt x="7887" y="600"/>
                  </a:lnTo>
                  <a:lnTo>
                    <a:pt x="8207" y="500"/>
                  </a:lnTo>
                  <a:lnTo>
                    <a:pt x="8526" y="440"/>
                  </a:lnTo>
                  <a:lnTo>
                    <a:pt x="8846" y="400"/>
                  </a:lnTo>
                  <a:lnTo>
                    <a:pt x="9185" y="380"/>
                  </a:lnTo>
                  <a:lnTo>
                    <a:pt x="9525" y="400"/>
                  </a:lnTo>
                  <a:lnTo>
                    <a:pt x="9864" y="460"/>
                  </a:lnTo>
                  <a:lnTo>
                    <a:pt x="10204" y="520"/>
                  </a:lnTo>
                  <a:lnTo>
                    <a:pt x="10543" y="639"/>
                  </a:lnTo>
                  <a:lnTo>
                    <a:pt x="10244" y="440"/>
                  </a:lnTo>
                  <a:lnTo>
                    <a:pt x="9924" y="280"/>
                  </a:lnTo>
                  <a:lnTo>
                    <a:pt x="9585" y="140"/>
                  </a:lnTo>
                  <a:lnTo>
                    <a:pt x="9225" y="60"/>
                  </a:lnTo>
                  <a:lnTo>
                    <a:pt x="8866" y="1"/>
                  </a:lnTo>
                  <a:close/>
                </a:path>
              </a:pathLst>
            </a:custGeom>
            <a:solidFill>
              <a:srgbClr val="2E58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11"/>
            <p:cNvSpPr/>
            <p:nvPr/>
          </p:nvSpPr>
          <p:spPr>
            <a:xfrm>
              <a:off x="953361" y="2302073"/>
              <a:ext cx="217002" cy="60175"/>
            </a:xfrm>
            <a:custGeom>
              <a:avLst/>
              <a:gdLst/>
              <a:ahLst/>
              <a:cxnLst/>
              <a:rect l="l" t="t" r="r" b="b"/>
              <a:pathLst>
                <a:path w="16134" h="4474" extrusionOk="0">
                  <a:moveTo>
                    <a:pt x="12999" y="1"/>
                  </a:moveTo>
                  <a:lnTo>
                    <a:pt x="12700" y="21"/>
                  </a:lnTo>
                  <a:lnTo>
                    <a:pt x="12420" y="41"/>
                  </a:lnTo>
                  <a:lnTo>
                    <a:pt x="12140" y="81"/>
                  </a:lnTo>
                  <a:lnTo>
                    <a:pt x="11861" y="141"/>
                  </a:lnTo>
                  <a:lnTo>
                    <a:pt x="11561" y="220"/>
                  </a:lnTo>
                  <a:lnTo>
                    <a:pt x="11302" y="300"/>
                  </a:lnTo>
                  <a:lnTo>
                    <a:pt x="11022" y="420"/>
                  </a:lnTo>
                  <a:lnTo>
                    <a:pt x="10763" y="540"/>
                  </a:lnTo>
                  <a:lnTo>
                    <a:pt x="10503" y="680"/>
                  </a:lnTo>
                  <a:lnTo>
                    <a:pt x="10244" y="819"/>
                  </a:lnTo>
                  <a:lnTo>
                    <a:pt x="10004" y="979"/>
                  </a:lnTo>
                  <a:lnTo>
                    <a:pt x="9764" y="1159"/>
                  </a:lnTo>
                  <a:lnTo>
                    <a:pt x="9425" y="1438"/>
                  </a:lnTo>
                  <a:lnTo>
                    <a:pt x="9086" y="1758"/>
                  </a:lnTo>
                  <a:lnTo>
                    <a:pt x="8786" y="2097"/>
                  </a:lnTo>
                  <a:lnTo>
                    <a:pt x="8507" y="2457"/>
                  </a:lnTo>
                  <a:lnTo>
                    <a:pt x="8047" y="2237"/>
                  </a:lnTo>
                  <a:lnTo>
                    <a:pt x="7568" y="2057"/>
                  </a:lnTo>
                  <a:lnTo>
                    <a:pt x="7069" y="1898"/>
                  </a:lnTo>
                  <a:lnTo>
                    <a:pt x="6570" y="1798"/>
                  </a:lnTo>
                  <a:lnTo>
                    <a:pt x="6270" y="1738"/>
                  </a:lnTo>
                  <a:lnTo>
                    <a:pt x="5951" y="1698"/>
                  </a:lnTo>
                  <a:lnTo>
                    <a:pt x="5631" y="1678"/>
                  </a:lnTo>
                  <a:lnTo>
                    <a:pt x="4992" y="1678"/>
                  </a:lnTo>
                  <a:lnTo>
                    <a:pt x="4673" y="1718"/>
                  </a:lnTo>
                  <a:lnTo>
                    <a:pt x="4354" y="1758"/>
                  </a:lnTo>
                  <a:lnTo>
                    <a:pt x="4034" y="1798"/>
                  </a:lnTo>
                  <a:lnTo>
                    <a:pt x="3735" y="1878"/>
                  </a:lnTo>
                  <a:lnTo>
                    <a:pt x="3415" y="1957"/>
                  </a:lnTo>
                  <a:lnTo>
                    <a:pt x="3116" y="2057"/>
                  </a:lnTo>
                  <a:lnTo>
                    <a:pt x="2836" y="2177"/>
                  </a:lnTo>
                  <a:lnTo>
                    <a:pt x="2537" y="2297"/>
                  </a:lnTo>
                  <a:lnTo>
                    <a:pt x="2257" y="2437"/>
                  </a:lnTo>
                  <a:lnTo>
                    <a:pt x="1997" y="2596"/>
                  </a:lnTo>
                  <a:lnTo>
                    <a:pt x="1718" y="2756"/>
                  </a:lnTo>
                  <a:lnTo>
                    <a:pt x="1478" y="2936"/>
                  </a:lnTo>
                  <a:lnTo>
                    <a:pt x="1219" y="3116"/>
                  </a:lnTo>
                  <a:lnTo>
                    <a:pt x="999" y="3315"/>
                  </a:lnTo>
                  <a:lnTo>
                    <a:pt x="760" y="3535"/>
                  </a:lnTo>
                  <a:lnTo>
                    <a:pt x="560" y="3754"/>
                  </a:lnTo>
                  <a:lnTo>
                    <a:pt x="360" y="3974"/>
                  </a:lnTo>
                  <a:lnTo>
                    <a:pt x="161" y="4214"/>
                  </a:lnTo>
                  <a:lnTo>
                    <a:pt x="1" y="4473"/>
                  </a:lnTo>
                  <a:lnTo>
                    <a:pt x="480" y="4094"/>
                  </a:lnTo>
                  <a:lnTo>
                    <a:pt x="959" y="3774"/>
                  </a:lnTo>
                  <a:lnTo>
                    <a:pt x="1458" y="3475"/>
                  </a:lnTo>
                  <a:lnTo>
                    <a:pt x="1718" y="3355"/>
                  </a:lnTo>
                  <a:lnTo>
                    <a:pt x="1978" y="3235"/>
                  </a:lnTo>
                  <a:lnTo>
                    <a:pt x="2257" y="3116"/>
                  </a:lnTo>
                  <a:lnTo>
                    <a:pt x="2517" y="3016"/>
                  </a:lnTo>
                  <a:lnTo>
                    <a:pt x="2796" y="2936"/>
                  </a:lnTo>
                  <a:lnTo>
                    <a:pt x="3056" y="2856"/>
                  </a:lnTo>
                  <a:lnTo>
                    <a:pt x="3615" y="2736"/>
                  </a:lnTo>
                  <a:lnTo>
                    <a:pt x="3894" y="2696"/>
                  </a:lnTo>
                  <a:lnTo>
                    <a:pt x="4174" y="2656"/>
                  </a:lnTo>
                  <a:lnTo>
                    <a:pt x="4733" y="2616"/>
                  </a:lnTo>
                  <a:lnTo>
                    <a:pt x="5272" y="2636"/>
                  </a:lnTo>
                  <a:lnTo>
                    <a:pt x="5831" y="2696"/>
                  </a:lnTo>
                  <a:lnTo>
                    <a:pt x="6111" y="2736"/>
                  </a:lnTo>
                  <a:lnTo>
                    <a:pt x="6370" y="2796"/>
                  </a:lnTo>
                  <a:lnTo>
                    <a:pt x="6650" y="2856"/>
                  </a:lnTo>
                  <a:lnTo>
                    <a:pt x="6909" y="2936"/>
                  </a:lnTo>
                  <a:lnTo>
                    <a:pt x="7428" y="3116"/>
                  </a:lnTo>
                  <a:lnTo>
                    <a:pt x="7928" y="3355"/>
                  </a:lnTo>
                  <a:lnTo>
                    <a:pt x="8407" y="3615"/>
                  </a:lnTo>
                  <a:lnTo>
                    <a:pt x="8886" y="3894"/>
                  </a:lnTo>
                  <a:lnTo>
                    <a:pt x="9146" y="3435"/>
                  </a:lnTo>
                  <a:lnTo>
                    <a:pt x="9405" y="3016"/>
                  </a:lnTo>
                  <a:lnTo>
                    <a:pt x="9705" y="2616"/>
                  </a:lnTo>
                  <a:lnTo>
                    <a:pt x="10024" y="2257"/>
                  </a:lnTo>
                  <a:lnTo>
                    <a:pt x="10383" y="1918"/>
                  </a:lnTo>
                  <a:lnTo>
                    <a:pt x="10783" y="1618"/>
                  </a:lnTo>
                  <a:lnTo>
                    <a:pt x="11182" y="1339"/>
                  </a:lnTo>
                  <a:lnTo>
                    <a:pt x="11621" y="1119"/>
                  </a:lnTo>
                  <a:lnTo>
                    <a:pt x="12081" y="919"/>
                  </a:lnTo>
                  <a:lnTo>
                    <a:pt x="12560" y="779"/>
                  </a:lnTo>
                  <a:lnTo>
                    <a:pt x="13059" y="680"/>
                  </a:lnTo>
                  <a:lnTo>
                    <a:pt x="13558" y="620"/>
                  </a:lnTo>
                  <a:lnTo>
                    <a:pt x="14077" y="600"/>
                  </a:lnTo>
                  <a:lnTo>
                    <a:pt x="14596" y="640"/>
                  </a:lnTo>
                  <a:lnTo>
                    <a:pt x="15116" y="700"/>
                  </a:lnTo>
                  <a:lnTo>
                    <a:pt x="15635" y="819"/>
                  </a:lnTo>
                  <a:lnTo>
                    <a:pt x="16134" y="979"/>
                  </a:lnTo>
                  <a:lnTo>
                    <a:pt x="16134" y="979"/>
                  </a:lnTo>
                  <a:lnTo>
                    <a:pt x="15914" y="819"/>
                  </a:lnTo>
                  <a:lnTo>
                    <a:pt x="15675" y="680"/>
                  </a:lnTo>
                  <a:lnTo>
                    <a:pt x="15435" y="540"/>
                  </a:lnTo>
                  <a:lnTo>
                    <a:pt x="15195" y="440"/>
                  </a:lnTo>
                  <a:lnTo>
                    <a:pt x="14936" y="320"/>
                  </a:lnTo>
                  <a:lnTo>
                    <a:pt x="14676" y="240"/>
                  </a:lnTo>
                  <a:lnTo>
                    <a:pt x="14397" y="160"/>
                  </a:lnTo>
                  <a:lnTo>
                    <a:pt x="14117" y="101"/>
                  </a:lnTo>
                  <a:lnTo>
                    <a:pt x="13838" y="61"/>
                  </a:lnTo>
                  <a:lnTo>
                    <a:pt x="13558" y="21"/>
                  </a:lnTo>
                  <a:lnTo>
                    <a:pt x="13279" y="1"/>
                  </a:lnTo>
                  <a:close/>
                </a:path>
              </a:pathLst>
            </a:custGeom>
            <a:solidFill>
              <a:srgbClr val="2E58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3" name="Google Shape;1193;p11"/>
          <p:cNvSpPr txBox="1">
            <a:spLocks noGrp="1"/>
          </p:cNvSpPr>
          <p:nvPr>
            <p:ph type="title" hasCustomPrompt="1"/>
          </p:nvPr>
        </p:nvSpPr>
        <p:spPr>
          <a:xfrm>
            <a:off x="708600" y="1666119"/>
            <a:ext cx="7726800" cy="1371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10000" b="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194" name="Google Shape;1194;p11"/>
          <p:cNvSpPr txBox="1">
            <a:spLocks noGrp="1"/>
          </p:cNvSpPr>
          <p:nvPr>
            <p:ph type="body" idx="1"/>
          </p:nvPr>
        </p:nvSpPr>
        <p:spPr>
          <a:xfrm>
            <a:off x="708600" y="3203181"/>
            <a:ext cx="7726800" cy="274200"/>
          </a:xfrm>
          <a:prstGeom prst="rect">
            <a:avLst/>
          </a:prstGeom>
        </p:spPr>
        <p:txBody>
          <a:bodyPr spcFirstLastPara="1" wrap="square" lIns="91425" tIns="91425" rIns="91425" bIns="91425" anchor="ctr" anchorCtr="0">
            <a:noAutofit/>
          </a:bodyPr>
          <a:lstStyle>
            <a:lvl1pPr marL="457200" lvl="0" indent="-330200" algn="ctr" rtl="0">
              <a:spcBef>
                <a:spcPts val="0"/>
              </a:spcBef>
              <a:spcAft>
                <a:spcPts val="0"/>
              </a:spcAft>
              <a:buSzPts val="1600"/>
              <a:buChar char="●"/>
              <a:defRPr sz="1800"/>
            </a:lvl1pPr>
            <a:lvl2pPr marL="914400" lvl="1" indent="-330200" algn="ctr" rtl="0">
              <a:spcBef>
                <a:spcPts val="0"/>
              </a:spcBef>
              <a:spcAft>
                <a:spcPts val="0"/>
              </a:spcAft>
              <a:buSzPts val="1600"/>
              <a:buChar char="○"/>
              <a:defRPr/>
            </a:lvl2pPr>
            <a:lvl3pPr marL="1371600" lvl="2" indent="-330200" algn="ctr" rtl="0">
              <a:spcBef>
                <a:spcPts val="0"/>
              </a:spcBef>
              <a:spcAft>
                <a:spcPts val="0"/>
              </a:spcAft>
              <a:buSzPts val="1600"/>
              <a:buChar char="■"/>
              <a:defRPr/>
            </a:lvl3pPr>
            <a:lvl4pPr marL="1828800" lvl="3" indent="-330200" algn="ctr" rtl="0">
              <a:spcBef>
                <a:spcPts val="0"/>
              </a:spcBef>
              <a:spcAft>
                <a:spcPts val="0"/>
              </a:spcAft>
              <a:buSzPts val="1600"/>
              <a:buChar char="●"/>
              <a:defRPr/>
            </a:lvl4pPr>
            <a:lvl5pPr marL="2286000" lvl="4" indent="-330200" algn="ctr" rtl="0">
              <a:spcBef>
                <a:spcPts val="0"/>
              </a:spcBef>
              <a:spcAft>
                <a:spcPts val="0"/>
              </a:spcAft>
              <a:buSzPts val="1600"/>
              <a:buChar char="○"/>
              <a:defRPr/>
            </a:lvl5pPr>
            <a:lvl6pPr marL="2743200" lvl="5" indent="-330200" algn="ctr" rtl="0">
              <a:spcBef>
                <a:spcPts val="0"/>
              </a:spcBef>
              <a:spcAft>
                <a:spcPts val="0"/>
              </a:spcAft>
              <a:buSzPts val="1600"/>
              <a:buChar char="■"/>
              <a:defRPr/>
            </a:lvl6pPr>
            <a:lvl7pPr marL="3200400" lvl="6" indent="-330200" algn="ctr" rtl="0">
              <a:spcBef>
                <a:spcPts val="0"/>
              </a:spcBef>
              <a:spcAft>
                <a:spcPts val="0"/>
              </a:spcAft>
              <a:buSzPts val="1600"/>
              <a:buChar char="●"/>
              <a:defRPr/>
            </a:lvl7pPr>
            <a:lvl8pPr marL="3657600" lvl="7" indent="-330200" algn="ctr" rtl="0">
              <a:spcBef>
                <a:spcPts val="0"/>
              </a:spcBef>
              <a:spcAft>
                <a:spcPts val="0"/>
              </a:spcAft>
              <a:buSzPts val="1600"/>
              <a:buChar char="○"/>
              <a:defRPr/>
            </a:lvl8pPr>
            <a:lvl9pPr marL="4114800" lvl="8" indent="-330200" algn="ctr" rtl="0">
              <a:spcBef>
                <a:spcPts val="0"/>
              </a:spcBef>
              <a:spcAft>
                <a:spcPts val="0"/>
              </a:spcAft>
              <a:buSzPts val="1600"/>
              <a:buChar char="■"/>
              <a:defRPr/>
            </a:lvl9pPr>
          </a:lstStyle>
          <a:p>
            <a:endParaRPr/>
          </a:p>
        </p:txBody>
      </p:sp>
      <p:grpSp>
        <p:nvGrpSpPr>
          <p:cNvPr id="1195" name="Google Shape;1195;p11"/>
          <p:cNvGrpSpPr/>
          <p:nvPr/>
        </p:nvGrpSpPr>
        <p:grpSpPr>
          <a:xfrm rot="-5400000">
            <a:off x="-370178" y="120103"/>
            <a:ext cx="1490299" cy="1136473"/>
            <a:chOff x="4404600" y="4814025"/>
            <a:chExt cx="641375" cy="489100"/>
          </a:xfrm>
        </p:grpSpPr>
        <p:sp>
          <p:nvSpPr>
            <p:cNvPr id="1196" name="Google Shape;1196;p11"/>
            <p:cNvSpPr/>
            <p:nvPr/>
          </p:nvSpPr>
          <p:spPr>
            <a:xfrm>
              <a:off x="4404600" y="5166650"/>
              <a:ext cx="202900" cy="57275"/>
            </a:xfrm>
            <a:custGeom>
              <a:avLst/>
              <a:gdLst/>
              <a:ahLst/>
              <a:cxnLst/>
              <a:rect l="l" t="t" r="r" b="b"/>
              <a:pathLst>
                <a:path w="8116" h="2291" extrusionOk="0">
                  <a:moveTo>
                    <a:pt x="3598" y="1"/>
                  </a:moveTo>
                  <a:lnTo>
                    <a:pt x="3087" y="21"/>
                  </a:lnTo>
                  <a:lnTo>
                    <a:pt x="2576" y="62"/>
                  </a:lnTo>
                  <a:lnTo>
                    <a:pt x="2085" y="123"/>
                  </a:lnTo>
                  <a:lnTo>
                    <a:pt x="1574" y="205"/>
                  </a:lnTo>
                  <a:lnTo>
                    <a:pt x="1083" y="307"/>
                  </a:lnTo>
                  <a:lnTo>
                    <a:pt x="613" y="410"/>
                  </a:lnTo>
                  <a:lnTo>
                    <a:pt x="143" y="553"/>
                  </a:lnTo>
                  <a:lnTo>
                    <a:pt x="0" y="594"/>
                  </a:lnTo>
                  <a:lnTo>
                    <a:pt x="41" y="634"/>
                  </a:lnTo>
                  <a:lnTo>
                    <a:pt x="245" y="818"/>
                  </a:lnTo>
                  <a:lnTo>
                    <a:pt x="470" y="1002"/>
                  </a:lnTo>
                  <a:lnTo>
                    <a:pt x="695" y="1166"/>
                  </a:lnTo>
                  <a:lnTo>
                    <a:pt x="920" y="1309"/>
                  </a:lnTo>
                  <a:lnTo>
                    <a:pt x="1165" y="1452"/>
                  </a:lnTo>
                  <a:lnTo>
                    <a:pt x="1390" y="1595"/>
                  </a:lnTo>
                  <a:lnTo>
                    <a:pt x="1901" y="1820"/>
                  </a:lnTo>
                  <a:lnTo>
                    <a:pt x="2412" y="2004"/>
                  </a:lnTo>
                  <a:lnTo>
                    <a:pt x="2678" y="2086"/>
                  </a:lnTo>
                  <a:lnTo>
                    <a:pt x="2944" y="2147"/>
                  </a:lnTo>
                  <a:lnTo>
                    <a:pt x="3209" y="2208"/>
                  </a:lnTo>
                  <a:lnTo>
                    <a:pt x="3496" y="2249"/>
                  </a:lnTo>
                  <a:lnTo>
                    <a:pt x="3761" y="2270"/>
                  </a:lnTo>
                  <a:lnTo>
                    <a:pt x="4048" y="2290"/>
                  </a:lnTo>
                  <a:lnTo>
                    <a:pt x="4313" y="2290"/>
                  </a:lnTo>
                  <a:lnTo>
                    <a:pt x="4579" y="2270"/>
                  </a:lnTo>
                  <a:lnTo>
                    <a:pt x="4845" y="2249"/>
                  </a:lnTo>
                  <a:lnTo>
                    <a:pt x="5111" y="2208"/>
                  </a:lnTo>
                  <a:lnTo>
                    <a:pt x="5376" y="2147"/>
                  </a:lnTo>
                  <a:lnTo>
                    <a:pt x="5642" y="2086"/>
                  </a:lnTo>
                  <a:lnTo>
                    <a:pt x="5908" y="2004"/>
                  </a:lnTo>
                  <a:lnTo>
                    <a:pt x="6153" y="1902"/>
                  </a:lnTo>
                  <a:lnTo>
                    <a:pt x="6664" y="1697"/>
                  </a:lnTo>
                  <a:lnTo>
                    <a:pt x="7134" y="1432"/>
                  </a:lnTo>
                  <a:lnTo>
                    <a:pt x="7604" y="1146"/>
                  </a:lnTo>
                  <a:lnTo>
                    <a:pt x="8034" y="818"/>
                  </a:lnTo>
                  <a:lnTo>
                    <a:pt x="8115" y="737"/>
                  </a:lnTo>
                  <a:lnTo>
                    <a:pt x="8034" y="696"/>
                  </a:lnTo>
                  <a:lnTo>
                    <a:pt x="7564" y="553"/>
                  </a:lnTo>
                  <a:lnTo>
                    <a:pt x="7093" y="410"/>
                  </a:lnTo>
                  <a:lnTo>
                    <a:pt x="6603" y="287"/>
                  </a:lnTo>
                  <a:lnTo>
                    <a:pt x="6112" y="205"/>
                  </a:lnTo>
                  <a:lnTo>
                    <a:pt x="5622" y="123"/>
                  </a:lnTo>
                  <a:lnTo>
                    <a:pt x="5111" y="62"/>
                  </a:lnTo>
                  <a:lnTo>
                    <a:pt x="4599" y="21"/>
                  </a:lnTo>
                  <a:lnTo>
                    <a:pt x="4088"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11"/>
            <p:cNvSpPr/>
            <p:nvPr/>
          </p:nvSpPr>
          <p:spPr>
            <a:xfrm>
              <a:off x="4404600" y="4814025"/>
              <a:ext cx="641375" cy="383325"/>
            </a:xfrm>
            <a:custGeom>
              <a:avLst/>
              <a:gdLst/>
              <a:ahLst/>
              <a:cxnLst/>
              <a:rect l="l" t="t" r="r" b="b"/>
              <a:pathLst>
                <a:path w="25655" h="15333" extrusionOk="0">
                  <a:moveTo>
                    <a:pt x="25593" y="1"/>
                  </a:moveTo>
                  <a:lnTo>
                    <a:pt x="25552" y="21"/>
                  </a:lnTo>
                  <a:lnTo>
                    <a:pt x="24694" y="1391"/>
                  </a:lnTo>
                  <a:lnTo>
                    <a:pt x="23835" y="2658"/>
                  </a:lnTo>
                  <a:lnTo>
                    <a:pt x="22977" y="3864"/>
                  </a:lnTo>
                  <a:lnTo>
                    <a:pt x="22118" y="4989"/>
                  </a:lnTo>
                  <a:lnTo>
                    <a:pt x="21260" y="6052"/>
                  </a:lnTo>
                  <a:lnTo>
                    <a:pt x="20401" y="7053"/>
                  </a:lnTo>
                  <a:lnTo>
                    <a:pt x="19522" y="7973"/>
                  </a:lnTo>
                  <a:lnTo>
                    <a:pt x="19093" y="8423"/>
                  </a:lnTo>
                  <a:lnTo>
                    <a:pt x="18643" y="8852"/>
                  </a:lnTo>
                  <a:lnTo>
                    <a:pt x="18071" y="9363"/>
                  </a:lnTo>
                  <a:lnTo>
                    <a:pt x="17519" y="9874"/>
                  </a:lnTo>
                  <a:lnTo>
                    <a:pt x="16946" y="10344"/>
                  </a:lnTo>
                  <a:lnTo>
                    <a:pt x="16374" y="10794"/>
                  </a:lnTo>
                  <a:lnTo>
                    <a:pt x="15781" y="11223"/>
                  </a:lnTo>
                  <a:lnTo>
                    <a:pt x="15188" y="11632"/>
                  </a:lnTo>
                  <a:lnTo>
                    <a:pt x="14596" y="12021"/>
                  </a:lnTo>
                  <a:lnTo>
                    <a:pt x="14003" y="12389"/>
                  </a:lnTo>
                  <a:lnTo>
                    <a:pt x="13389" y="12736"/>
                  </a:lnTo>
                  <a:lnTo>
                    <a:pt x="12776" y="13063"/>
                  </a:lnTo>
                  <a:lnTo>
                    <a:pt x="12163" y="13370"/>
                  </a:lnTo>
                  <a:lnTo>
                    <a:pt x="11550" y="13656"/>
                  </a:lnTo>
                  <a:lnTo>
                    <a:pt x="10936" y="13901"/>
                  </a:lnTo>
                  <a:lnTo>
                    <a:pt x="10303" y="14147"/>
                  </a:lnTo>
                  <a:lnTo>
                    <a:pt x="9689" y="14351"/>
                  </a:lnTo>
                  <a:lnTo>
                    <a:pt x="9056" y="14555"/>
                  </a:lnTo>
                  <a:lnTo>
                    <a:pt x="8545" y="14678"/>
                  </a:lnTo>
                  <a:lnTo>
                    <a:pt x="8034" y="14801"/>
                  </a:lnTo>
                  <a:lnTo>
                    <a:pt x="7523" y="14903"/>
                  </a:lnTo>
                  <a:lnTo>
                    <a:pt x="7012" y="15005"/>
                  </a:lnTo>
                  <a:lnTo>
                    <a:pt x="6501" y="15067"/>
                  </a:lnTo>
                  <a:lnTo>
                    <a:pt x="5990" y="15128"/>
                  </a:lnTo>
                  <a:lnTo>
                    <a:pt x="5499" y="15169"/>
                  </a:lnTo>
                  <a:lnTo>
                    <a:pt x="4988" y="15210"/>
                  </a:lnTo>
                  <a:lnTo>
                    <a:pt x="4497" y="15230"/>
                  </a:lnTo>
                  <a:lnTo>
                    <a:pt x="3986" y="15210"/>
                  </a:lnTo>
                  <a:lnTo>
                    <a:pt x="3496" y="15210"/>
                  </a:lnTo>
                  <a:lnTo>
                    <a:pt x="3005" y="15169"/>
                  </a:lnTo>
                  <a:lnTo>
                    <a:pt x="2514" y="15128"/>
                  </a:lnTo>
                  <a:lnTo>
                    <a:pt x="2024" y="15067"/>
                  </a:lnTo>
                  <a:lnTo>
                    <a:pt x="1554" y="14985"/>
                  </a:lnTo>
                  <a:lnTo>
                    <a:pt x="1083" y="14883"/>
                  </a:lnTo>
                  <a:lnTo>
                    <a:pt x="593" y="14780"/>
                  </a:lnTo>
                  <a:lnTo>
                    <a:pt x="143" y="14658"/>
                  </a:lnTo>
                  <a:lnTo>
                    <a:pt x="0" y="14699"/>
                  </a:lnTo>
                  <a:lnTo>
                    <a:pt x="41" y="14739"/>
                  </a:lnTo>
                  <a:lnTo>
                    <a:pt x="511" y="14862"/>
                  </a:lnTo>
                  <a:lnTo>
                    <a:pt x="1002" y="14985"/>
                  </a:lnTo>
                  <a:lnTo>
                    <a:pt x="1472" y="15067"/>
                  </a:lnTo>
                  <a:lnTo>
                    <a:pt x="1962" y="15148"/>
                  </a:lnTo>
                  <a:lnTo>
                    <a:pt x="2453" y="15210"/>
                  </a:lnTo>
                  <a:lnTo>
                    <a:pt x="2944" y="15271"/>
                  </a:lnTo>
                  <a:lnTo>
                    <a:pt x="3455" y="15312"/>
                  </a:lnTo>
                  <a:lnTo>
                    <a:pt x="3945" y="15312"/>
                  </a:lnTo>
                  <a:lnTo>
                    <a:pt x="4456" y="15332"/>
                  </a:lnTo>
                  <a:lnTo>
                    <a:pt x="4947" y="15312"/>
                  </a:lnTo>
                  <a:lnTo>
                    <a:pt x="5458" y="15291"/>
                  </a:lnTo>
                  <a:lnTo>
                    <a:pt x="5969" y="15251"/>
                  </a:lnTo>
                  <a:lnTo>
                    <a:pt x="6480" y="15189"/>
                  </a:lnTo>
                  <a:lnTo>
                    <a:pt x="6991" y="15107"/>
                  </a:lnTo>
                  <a:lnTo>
                    <a:pt x="7523" y="15026"/>
                  </a:lnTo>
                  <a:lnTo>
                    <a:pt x="8034" y="14923"/>
                  </a:lnTo>
                  <a:lnTo>
                    <a:pt x="8565" y="14801"/>
                  </a:lnTo>
                  <a:lnTo>
                    <a:pt x="9097" y="14658"/>
                  </a:lnTo>
                  <a:lnTo>
                    <a:pt x="9710" y="14453"/>
                  </a:lnTo>
                  <a:lnTo>
                    <a:pt x="10344" y="14249"/>
                  </a:lnTo>
                  <a:lnTo>
                    <a:pt x="10957" y="14004"/>
                  </a:lnTo>
                  <a:lnTo>
                    <a:pt x="11591" y="13758"/>
                  </a:lnTo>
                  <a:lnTo>
                    <a:pt x="12204" y="13472"/>
                  </a:lnTo>
                  <a:lnTo>
                    <a:pt x="12817" y="13165"/>
                  </a:lnTo>
                  <a:lnTo>
                    <a:pt x="13451" y="12838"/>
                  </a:lnTo>
                  <a:lnTo>
                    <a:pt x="14044" y="12491"/>
                  </a:lnTo>
                  <a:lnTo>
                    <a:pt x="14657" y="12102"/>
                  </a:lnTo>
                  <a:lnTo>
                    <a:pt x="15250" y="11714"/>
                  </a:lnTo>
                  <a:lnTo>
                    <a:pt x="15842" y="11305"/>
                  </a:lnTo>
                  <a:lnTo>
                    <a:pt x="16435" y="10876"/>
                  </a:lnTo>
                  <a:lnTo>
                    <a:pt x="17008" y="10426"/>
                  </a:lnTo>
                  <a:lnTo>
                    <a:pt x="17580" y="9936"/>
                  </a:lnTo>
                  <a:lnTo>
                    <a:pt x="18152" y="9445"/>
                  </a:lnTo>
                  <a:lnTo>
                    <a:pt x="18704" y="8934"/>
                  </a:lnTo>
                  <a:lnTo>
                    <a:pt x="19154" y="8505"/>
                  </a:lnTo>
                  <a:lnTo>
                    <a:pt x="19604" y="8055"/>
                  </a:lnTo>
                  <a:lnTo>
                    <a:pt x="20033" y="7585"/>
                  </a:lnTo>
                  <a:lnTo>
                    <a:pt x="20483" y="7115"/>
                  </a:lnTo>
                  <a:lnTo>
                    <a:pt x="21341" y="6133"/>
                  </a:lnTo>
                  <a:lnTo>
                    <a:pt x="22200" y="5070"/>
                  </a:lnTo>
                  <a:lnTo>
                    <a:pt x="23058" y="3926"/>
                  </a:lnTo>
                  <a:lnTo>
                    <a:pt x="23917" y="2720"/>
                  </a:lnTo>
                  <a:lnTo>
                    <a:pt x="24776" y="1452"/>
                  </a:lnTo>
                  <a:lnTo>
                    <a:pt x="25634" y="83"/>
                  </a:lnTo>
                  <a:lnTo>
                    <a:pt x="25655" y="62"/>
                  </a:lnTo>
                  <a:lnTo>
                    <a:pt x="25655" y="42"/>
                  </a:lnTo>
                  <a:lnTo>
                    <a:pt x="25634"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11"/>
            <p:cNvSpPr/>
            <p:nvPr/>
          </p:nvSpPr>
          <p:spPr>
            <a:xfrm>
              <a:off x="4485325" y="5076200"/>
              <a:ext cx="180950" cy="97625"/>
            </a:xfrm>
            <a:custGeom>
              <a:avLst/>
              <a:gdLst/>
              <a:ahLst/>
              <a:cxnLst/>
              <a:rect l="l" t="t" r="r" b="b"/>
              <a:pathLst>
                <a:path w="7238" h="3905" extrusionOk="0">
                  <a:moveTo>
                    <a:pt x="1" y="1"/>
                  </a:moveTo>
                  <a:lnTo>
                    <a:pt x="21" y="62"/>
                  </a:lnTo>
                  <a:lnTo>
                    <a:pt x="124" y="328"/>
                  </a:lnTo>
                  <a:lnTo>
                    <a:pt x="246" y="573"/>
                  </a:lnTo>
                  <a:lnTo>
                    <a:pt x="369" y="818"/>
                  </a:lnTo>
                  <a:lnTo>
                    <a:pt x="512" y="1064"/>
                  </a:lnTo>
                  <a:lnTo>
                    <a:pt x="655" y="1288"/>
                  </a:lnTo>
                  <a:lnTo>
                    <a:pt x="819" y="1513"/>
                  </a:lnTo>
                  <a:lnTo>
                    <a:pt x="1166" y="1943"/>
                  </a:lnTo>
                  <a:lnTo>
                    <a:pt x="1534" y="2331"/>
                  </a:lnTo>
                  <a:lnTo>
                    <a:pt x="1738" y="2515"/>
                  </a:lnTo>
                  <a:lnTo>
                    <a:pt x="1963" y="2699"/>
                  </a:lnTo>
                  <a:lnTo>
                    <a:pt x="2188" y="2862"/>
                  </a:lnTo>
                  <a:lnTo>
                    <a:pt x="2413" y="3006"/>
                  </a:lnTo>
                  <a:lnTo>
                    <a:pt x="2638" y="3149"/>
                  </a:lnTo>
                  <a:lnTo>
                    <a:pt x="2883" y="3292"/>
                  </a:lnTo>
                  <a:lnTo>
                    <a:pt x="3128" y="3414"/>
                  </a:lnTo>
                  <a:lnTo>
                    <a:pt x="3374" y="3517"/>
                  </a:lnTo>
                  <a:lnTo>
                    <a:pt x="3619" y="3598"/>
                  </a:lnTo>
                  <a:lnTo>
                    <a:pt x="3885" y="3680"/>
                  </a:lnTo>
                  <a:lnTo>
                    <a:pt x="4151" y="3762"/>
                  </a:lnTo>
                  <a:lnTo>
                    <a:pt x="4416" y="3803"/>
                  </a:lnTo>
                  <a:lnTo>
                    <a:pt x="4682" y="3844"/>
                  </a:lnTo>
                  <a:lnTo>
                    <a:pt x="4948" y="3885"/>
                  </a:lnTo>
                  <a:lnTo>
                    <a:pt x="5500" y="3905"/>
                  </a:lnTo>
                  <a:lnTo>
                    <a:pt x="6031" y="3885"/>
                  </a:lnTo>
                  <a:lnTo>
                    <a:pt x="6583" y="3823"/>
                  </a:lnTo>
                  <a:lnTo>
                    <a:pt x="7115" y="3701"/>
                  </a:lnTo>
                  <a:lnTo>
                    <a:pt x="7237" y="3680"/>
                  </a:lnTo>
                  <a:lnTo>
                    <a:pt x="7156" y="3619"/>
                  </a:lnTo>
                  <a:lnTo>
                    <a:pt x="6808" y="3271"/>
                  </a:lnTo>
                  <a:lnTo>
                    <a:pt x="6440" y="2944"/>
                  </a:lnTo>
                  <a:lnTo>
                    <a:pt x="6052" y="2617"/>
                  </a:lnTo>
                  <a:lnTo>
                    <a:pt x="5663" y="2310"/>
                  </a:lnTo>
                  <a:lnTo>
                    <a:pt x="5234" y="2024"/>
                  </a:lnTo>
                  <a:lnTo>
                    <a:pt x="4805" y="1759"/>
                  </a:lnTo>
                  <a:lnTo>
                    <a:pt x="4375" y="1513"/>
                  </a:lnTo>
                  <a:lnTo>
                    <a:pt x="3926" y="1268"/>
                  </a:lnTo>
                  <a:lnTo>
                    <a:pt x="3476" y="1043"/>
                  </a:lnTo>
                  <a:lnTo>
                    <a:pt x="3006" y="839"/>
                  </a:lnTo>
                  <a:lnTo>
                    <a:pt x="2536" y="655"/>
                  </a:lnTo>
                  <a:lnTo>
                    <a:pt x="2065" y="491"/>
                  </a:lnTo>
                  <a:lnTo>
                    <a:pt x="1575" y="348"/>
                  </a:lnTo>
                  <a:lnTo>
                    <a:pt x="1105" y="225"/>
                  </a:lnTo>
                  <a:lnTo>
                    <a:pt x="614" y="103"/>
                  </a:lnTo>
                  <a:lnTo>
                    <a:pt x="124" y="21"/>
                  </a:lnTo>
                  <a:lnTo>
                    <a:pt x="1"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11"/>
            <p:cNvSpPr/>
            <p:nvPr/>
          </p:nvSpPr>
          <p:spPr>
            <a:xfrm>
              <a:off x="4485325" y="5076200"/>
              <a:ext cx="180950" cy="92525"/>
            </a:xfrm>
            <a:custGeom>
              <a:avLst/>
              <a:gdLst/>
              <a:ahLst/>
              <a:cxnLst/>
              <a:rect l="l" t="t" r="r" b="b"/>
              <a:pathLst>
                <a:path w="7238" h="3701" extrusionOk="0">
                  <a:moveTo>
                    <a:pt x="1" y="1"/>
                  </a:moveTo>
                  <a:lnTo>
                    <a:pt x="21" y="62"/>
                  </a:lnTo>
                  <a:lnTo>
                    <a:pt x="389" y="389"/>
                  </a:lnTo>
                  <a:lnTo>
                    <a:pt x="757" y="696"/>
                  </a:lnTo>
                  <a:lnTo>
                    <a:pt x="1146" y="982"/>
                  </a:lnTo>
                  <a:lnTo>
                    <a:pt x="1554" y="1268"/>
                  </a:lnTo>
                  <a:lnTo>
                    <a:pt x="1963" y="1554"/>
                  </a:lnTo>
                  <a:lnTo>
                    <a:pt x="2393" y="1799"/>
                  </a:lnTo>
                  <a:lnTo>
                    <a:pt x="2822" y="2065"/>
                  </a:lnTo>
                  <a:lnTo>
                    <a:pt x="3272" y="2290"/>
                  </a:lnTo>
                  <a:lnTo>
                    <a:pt x="3721" y="2515"/>
                  </a:lnTo>
                  <a:lnTo>
                    <a:pt x="4171" y="2719"/>
                  </a:lnTo>
                  <a:lnTo>
                    <a:pt x="4641" y="2924"/>
                  </a:lnTo>
                  <a:lnTo>
                    <a:pt x="5132" y="3108"/>
                  </a:lnTo>
                  <a:lnTo>
                    <a:pt x="5622" y="3271"/>
                  </a:lnTo>
                  <a:lnTo>
                    <a:pt x="6113" y="3435"/>
                  </a:lnTo>
                  <a:lnTo>
                    <a:pt x="6604" y="3578"/>
                  </a:lnTo>
                  <a:lnTo>
                    <a:pt x="7115" y="3701"/>
                  </a:lnTo>
                  <a:lnTo>
                    <a:pt x="7237" y="3680"/>
                  </a:lnTo>
                  <a:lnTo>
                    <a:pt x="7156" y="3619"/>
                  </a:lnTo>
                  <a:lnTo>
                    <a:pt x="6665" y="3476"/>
                  </a:lnTo>
                  <a:lnTo>
                    <a:pt x="6154" y="3333"/>
                  </a:lnTo>
                  <a:lnTo>
                    <a:pt x="5663" y="3189"/>
                  </a:lnTo>
                  <a:lnTo>
                    <a:pt x="5193" y="3026"/>
                  </a:lnTo>
                  <a:lnTo>
                    <a:pt x="4723" y="2842"/>
                  </a:lnTo>
                  <a:lnTo>
                    <a:pt x="4253" y="2638"/>
                  </a:lnTo>
                  <a:lnTo>
                    <a:pt x="3803" y="2433"/>
                  </a:lnTo>
                  <a:lnTo>
                    <a:pt x="3353" y="2208"/>
                  </a:lnTo>
                  <a:lnTo>
                    <a:pt x="2904" y="1983"/>
                  </a:lnTo>
                  <a:lnTo>
                    <a:pt x="2474" y="1738"/>
                  </a:lnTo>
                  <a:lnTo>
                    <a:pt x="2065" y="1493"/>
                  </a:lnTo>
                  <a:lnTo>
                    <a:pt x="1657" y="1207"/>
                  </a:lnTo>
                  <a:lnTo>
                    <a:pt x="1268" y="941"/>
                  </a:lnTo>
                  <a:lnTo>
                    <a:pt x="880" y="634"/>
                  </a:lnTo>
                  <a:lnTo>
                    <a:pt x="491" y="348"/>
                  </a:lnTo>
                  <a:lnTo>
                    <a:pt x="124" y="21"/>
                  </a:lnTo>
                  <a:lnTo>
                    <a:pt x="1"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11"/>
            <p:cNvSpPr/>
            <p:nvPr/>
          </p:nvSpPr>
          <p:spPr>
            <a:xfrm>
              <a:off x="4551250" y="5157450"/>
              <a:ext cx="141075" cy="145675"/>
            </a:xfrm>
            <a:custGeom>
              <a:avLst/>
              <a:gdLst/>
              <a:ahLst/>
              <a:cxnLst/>
              <a:rect l="l" t="t" r="r" b="b"/>
              <a:pathLst>
                <a:path w="5643" h="5827" extrusionOk="0">
                  <a:moveTo>
                    <a:pt x="5643" y="1"/>
                  </a:moveTo>
                  <a:lnTo>
                    <a:pt x="5561" y="42"/>
                  </a:lnTo>
                  <a:lnTo>
                    <a:pt x="5132" y="287"/>
                  </a:lnTo>
                  <a:lnTo>
                    <a:pt x="4702" y="532"/>
                  </a:lnTo>
                  <a:lnTo>
                    <a:pt x="4294" y="798"/>
                  </a:lnTo>
                  <a:lnTo>
                    <a:pt x="3885" y="1105"/>
                  </a:lnTo>
                  <a:lnTo>
                    <a:pt x="3496" y="1411"/>
                  </a:lnTo>
                  <a:lnTo>
                    <a:pt x="3108" y="1738"/>
                  </a:lnTo>
                  <a:lnTo>
                    <a:pt x="2720" y="2086"/>
                  </a:lnTo>
                  <a:lnTo>
                    <a:pt x="2372" y="2433"/>
                  </a:lnTo>
                  <a:lnTo>
                    <a:pt x="2025" y="2801"/>
                  </a:lnTo>
                  <a:lnTo>
                    <a:pt x="1698" y="3190"/>
                  </a:lnTo>
                  <a:lnTo>
                    <a:pt x="1370" y="3599"/>
                  </a:lnTo>
                  <a:lnTo>
                    <a:pt x="1084" y="3987"/>
                  </a:lnTo>
                  <a:lnTo>
                    <a:pt x="798" y="4416"/>
                  </a:lnTo>
                  <a:lnTo>
                    <a:pt x="532" y="4825"/>
                  </a:lnTo>
                  <a:lnTo>
                    <a:pt x="287" y="5275"/>
                  </a:lnTo>
                  <a:lnTo>
                    <a:pt x="62" y="5704"/>
                  </a:lnTo>
                  <a:lnTo>
                    <a:pt x="1" y="5827"/>
                  </a:lnTo>
                  <a:lnTo>
                    <a:pt x="62" y="5827"/>
                  </a:lnTo>
                  <a:lnTo>
                    <a:pt x="348" y="5806"/>
                  </a:lnTo>
                  <a:lnTo>
                    <a:pt x="614" y="5765"/>
                  </a:lnTo>
                  <a:lnTo>
                    <a:pt x="880" y="5704"/>
                  </a:lnTo>
                  <a:lnTo>
                    <a:pt x="1166" y="5643"/>
                  </a:lnTo>
                  <a:lnTo>
                    <a:pt x="1432" y="5581"/>
                  </a:lnTo>
                  <a:lnTo>
                    <a:pt x="1677" y="5500"/>
                  </a:lnTo>
                  <a:lnTo>
                    <a:pt x="2188" y="5295"/>
                  </a:lnTo>
                  <a:lnTo>
                    <a:pt x="2679" y="5030"/>
                  </a:lnTo>
                  <a:lnTo>
                    <a:pt x="2924" y="4886"/>
                  </a:lnTo>
                  <a:lnTo>
                    <a:pt x="3149" y="4743"/>
                  </a:lnTo>
                  <a:lnTo>
                    <a:pt x="3374" y="4580"/>
                  </a:lnTo>
                  <a:lnTo>
                    <a:pt x="3599" y="4416"/>
                  </a:lnTo>
                  <a:lnTo>
                    <a:pt x="3803" y="4232"/>
                  </a:lnTo>
                  <a:lnTo>
                    <a:pt x="3987" y="4028"/>
                  </a:lnTo>
                  <a:lnTo>
                    <a:pt x="4171" y="3844"/>
                  </a:lnTo>
                  <a:lnTo>
                    <a:pt x="4355" y="3639"/>
                  </a:lnTo>
                  <a:lnTo>
                    <a:pt x="4519" y="3415"/>
                  </a:lnTo>
                  <a:lnTo>
                    <a:pt x="4662" y="3190"/>
                  </a:lnTo>
                  <a:lnTo>
                    <a:pt x="4805" y="2965"/>
                  </a:lnTo>
                  <a:lnTo>
                    <a:pt x="4948" y="2720"/>
                  </a:lnTo>
                  <a:lnTo>
                    <a:pt x="5070" y="2474"/>
                  </a:lnTo>
                  <a:lnTo>
                    <a:pt x="5173" y="2229"/>
                  </a:lnTo>
                  <a:lnTo>
                    <a:pt x="5357" y="1718"/>
                  </a:lnTo>
                  <a:lnTo>
                    <a:pt x="5500" y="1186"/>
                  </a:lnTo>
                  <a:lnTo>
                    <a:pt x="5581" y="655"/>
                  </a:lnTo>
                  <a:lnTo>
                    <a:pt x="5643" y="123"/>
                  </a:lnTo>
                  <a:lnTo>
                    <a:pt x="5643"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11"/>
            <p:cNvSpPr/>
            <p:nvPr/>
          </p:nvSpPr>
          <p:spPr>
            <a:xfrm>
              <a:off x="4551250" y="5157450"/>
              <a:ext cx="141075" cy="145675"/>
            </a:xfrm>
            <a:custGeom>
              <a:avLst/>
              <a:gdLst/>
              <a:ahLst/>
              <a:cxnLst/>
              <a:rect l="l" t="t" r="r" b="b"/>
              <a:pathLst>
                <a:path w="5643" h="5827" extrusionOk="0">
                  <a:moveTo>
                    <a:pt x="5643" y="1"/>
                  </a:moveTo>
                  <a:lnTo>
                    <a:pt x="5561" y="42"/>
                  </a:lnTo>
                  <a:lnTo>
                    <a:pt x="5295" y="491"/>
                  </a:lnTo>
                  <a:lnTo>
                    <a:pt x="5009" y="921"/>
                  </a:lnTo>
                  <a:lnTo>
                    <a:pt x="4723" y="1330"/>
                  </a:lnTo>
                  <a:lnTo>
                    <a:pt x="4416" y="1759"/>
                  </a:lnTo>
                  <a:lnTo>
                    <a:pt x="4110" y="2147"/>
                  </a:lnTo>
                  <a:lnTo>
                    <a:pt x="3783" y="2536"/>
                  </a:lnTo>
                  <a:lnTo>
                    <a:pt x="3456" y="2904"/>
                  </a:lnTo>
                  <a:lnTo>
                    <a:pt x="3108" y="3272"/>
                  </a:lnTo>
                  <a:lnTo>
                    <a:pt x="2761" y="3619"/>
                  </a:lnTo>
                  <a:lnTo>
                    <a:pt x="2393" y="3967"/>
                  </a:lnTo>
                  <a:lnTo>
                    <a:pt x="2025" y="4273"/>
                  </a:lnTo>
                  <a:lnTo>
                    <a:pt x="1657" y="4600"/>
                  </a:lnTo>
                  <a:lnTo>
                    <a:pt x="1268" y="4886"/>
                  </a:lnTo>
                  <a:lnTo>
                    <a:pt x="880" y="5173"/>
                  </a:lnTo>
                  <a:lnTo>
                    <a:pt x="471" y="5438"/>
                  </a:lnTo>
                  <a:lnTo>
                    <a:pt x="62" y="5704"/>
                  </a:lnTo>
                  <a:lnTo>
                    <a:pt x="1" y="5827"/>
                  </a:lnTo>
                  <a:lnTo>
                    <a:pt x="62" y="5827"/>
                  </a:lnTo>
                  <a:lnTo>
                    <a:pt x="491" y="5561"/>
                  </a:lnTo>
                  <a:lnTo>
                    <a:pt x="880" y="5295"/>
                  </a:lnTo>
                  <a:lnTo>
                    <a:pt x="1289" y="5009"/>
                  </a:lnTo>
                  <a:lnTo>
                    <a:pt x="1677" y="4702"/>
                  </a:lnTo>
                  <a:lnTo>
                    <a:pt x="2065" y="4396"/>
                  </a:lnTo>
                  <a:lnTo>
                    <a:pt x="2433" y="4069"/>
                  </a:lnTo>
                  <a:lnTo>
                    <a:pt x="2801" y="3721"/>
                  </a:lnTo>
                  <a:lnTo>
                    <a:pt x="3149" y="3374"/>
                  </a:lnTo>
                  <a:lnTo>
                    <a:pt x="3496" y="3006"/>
                  </a:lnTo>
                  <a:lnTo>
                    <a:pt x="3844" y="2638"/>
                  </a:lnTo>
                  <a:lnTo>
                    <a:pt x="4171" y="2249"/>
                  </a:lnTo>
                  <a:lnTo>
                    <a:pt x="4478" y="1841"/>
                  </a:lnTo>
                  <a:lnTo>
                    <a:pt x="4784" y="1432"/>
                  </a:lnTo>
                  <a:lnTo>
                    <a:pt x="5091" y="1002"/>
                  </a:lnTo>
                  <a:lnTo>
                    <a:pt x="5377" y="573"/>
                  </a:lnTo>
                  <a:lnTo>
                    <a:pt x="5643" y="123"/>
                  </a:lnTo>
                  <a:lnTo>
                    <a:pt x="5643"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11"/>
            <p:cNvSpPr/>
            <p:nvPr/>
          </p:nvSpPr>
          <p:spPr>
            <a:xfrm>
              <a:off x="4672375" y="5096650"/>
              <a:ext cx="126775" cy="158450"/>
            </a:xfrm>
            <a:custGeom>
              <a:avLst/>
              <a:gdLst/>
              <a:ahLst/>
              <a:cxnLst/>
              <a:rect l="l" t="t" r="r" b="b"/>
              <a:pathLst>
                <a:path w="5071" h="6338" extrusionOk="0">
                  <a:moveTo>
                    <a:pt x="5070" y="0"/>
                  </a:moveTo>
                  <a:lnTo>
                    <a:pt x="4988" y="41"/>
                  </a:lnTo>
                  <a:lnTo>
                    <a:pt x="4580" y="327"/>
                  </a:lnTo>
                  <a:lnTo>
                    <a:pt x="4171" y="613"/>
                  </a:lnTo>
                  <a:lnTo>
                    <a:pt x="3782" y="920"/>
                  </a:lnTo>
                  <a:lnTo>
                    <a:pt x="3414" y="1268"/>
                  </a:lnTo>
                  <a:lnTo>
                    <a:pt x="3046" y="1615"/>
                  </a:lnTo>
                  <a:lnTo>
                    <a:pt x="2699" y="1963"/>
                  </a:lnTo>
                  <a:lnTo>
                    <a:pt x="2351" y="2351"/>
                  </a:lnTo>
                  <a:lnTo>
                    <a:pt x="2024" y="2739"/>
                  </a:lnTo>
                  <a:lnTo>
                    <a:pt x="1718" y="3148"/>
                  </a:lnTo>
                  <a:lnTo>
                    <a:pt x="1432" y="3557"/>
                  </a:lnTo>
                  <a:lnTo>
                    <a:pt x="1145" y="3966"/>
                  </a:lnTo>
                  <a:lnTo>
                    <a:pt x="900" y="4416"/>
                  </a:lnTo>
                  <a:lnTo>
                    <a:pt x="655" y="4845"/>
                  </a:lnTo>
                  <a:lnTo>
                    <a:pt x="430" y="5295"/>
                  </a:lnTo>
                  <a:lnTo>
                    <a:pt x="225" y="5744"/>
                  </a:lnTo>
                  <a:lnTo>
                    <a:pt x="41" y="6215"/>
                  </a:lnTo>
                  <a:lnTo>
                    <a:pt x="1" y="6337"/>
                  </a:lnTo>
                  <a:lnTo>
                    <a:pt x="1" y="6337"/>
                  </a:lnTo>
                  <a:lnTo>
                    <a:pt x="62" y="6317"/>
                  </a:lnTo>
                  <a:lnTo>
                    <a:pt x="348" y="6276"/>
                  </a:lnTo>
                  <a:lnTo>
                    <a:pt x="614" y="6215"/>
                  </a:lnTo>
                  <a:lnTo>
                    <a:pt x="880" y="6133"/>
                  </a:lnTo>
                  <a:lnTo>
                    <a:pt x="1125" y="6051"/>
                  </a:lnTo>
                  <a:lnTo>
                    <a:pt x="1391" y="5949"/>
                  </a:lnTo>
                  <a:lnTo>
                    <a:pt x="1636" y="5847"/>
                  </a:lnTo>
                  <a:lnTo>
                    <a:pt x="2127" y="5581"/>
                  </a:lnTo>
                  <a:lnTo>
                    <a:pt x="2597" y="5295"/>
                  </a:lnTo>
                  <a:lnTo>
                    <a:pt x="2822" y="5131"/>
                  </a:lnTo>
                  <a:lnTo>
                    <a:pt x="3026" y="4947"/>
                  </a:lnTo>
                  <a:lnTo>
                    <a:pt x="3230" y="4763"/>
                  </a:lnTo>
                  <a:lnTo>
                    <a:pt x="3435" y="4579"/>
                  </a:lnTo>
                  <a:lnTo>
                    <a:pt x="3619" y="4375"/>
                  </a:lnTo>
                  <a:lnTo>
                    <a:pt x="3803" y="4170"/>
                  </a:lnTo>
                  <a:lnTo>
                    <a:pt x="3966" y="3966"/>
                  </a:lnTo>
                  <a:lnTo>
                    <a:pt x="4130" y="3741"/>
                  </a:lnTo>
                  <a:lnTo>
                    <a:pt x="4273" y="3496"/>
                  </a:lnTo>
                  <a:lnTo>
                    <a:pt x="4396" y="3271"/>
                  </a:lnTo>
                  <a:lnTo>
                    <a:pt x="4518" y="3026"/>
                  </a:lnTo>
                  <a:lnTo>
                    <a:pt x="4620" y="2780"/>
                  </a:lnTo>
                  <a:lnTo>
                    <a:pt x="4723" y="2515"/>
                  </a:lnTo>
                  <a:lnTo>
                    <a:pt x="4804" y="2269"/>
                  </a:lnTo>
                  <a:lnTo>
                    <a:pt x="4927" y="1738"/>
                  </a:lnTo>
                  <a:lnTo>
                    <a:pt x="5029" y="1206"/>
                  </a:lnTo>
                  <a:lnTo>
                    <a:pt x="5070" y="654"/>
                  </a:lnTo>
                  <a:lnTo>
                    <a:pt x="5070" y="102"/>
                  </a:lnTo>
                  <a:lnTo>
                    <a:pt x="5070"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11"/>
            <p:cNvSpPr/>
            <p:nvPr/>
          </p:nvSpPr>
          <p:spPr>
            <a:xfrm>
              <a:off x="4672375" y="5096650"/>
              <a:ext cx="126775" cy="158450"/>
            </a:xfrm>
            <a:custGeom>
              <a:avLst/>
              <a:gdLst/>
              <a:ahLst/>
              <a:cxnLst/>
              <a:rect l="l" t="t" r="r" b="b"/>
              <a:pathLst>
                <a:path w="5071" h="6338" extrusionOk="0">
                  <a:moveTo>
                    <a:pt x="5070" y="0"/>
                  </a:moveTo>
                  <a:lnTo>
                    <a:pt x="4988" y="41"/>
                  </a:lnTo>
                  <a:lnTo>
                    <a:pt x="4764" y="511"/>
                  </a:lnTo>
                  <a:lnTo>
                    <a:pt x="4518" y="961"/>
                  </a:lnTo>
                  <a:lnTo>
                    <a:pt x="4273" y="1411"/>
                  </a:lnTo>
                  <a:lnTo>
                    <a:pt x="4007" y="1860"/>
                  </a:lnTo>
                  <a:lnTo>
                    <a:pt x="3721" y="2269"/>
                  </a:lnTo>
                  <a:lnTo>
                    <a:pt x="3435" y="2699"/>
                  </a:lnTo>
                  <a:lnTo>
                    <a:pt x="3149" y="3107"/>
                  </a:lnTo>
                  <a:lnTo>
                    <a:pt x="2842" y="3496"/>
                  </a:lnTo>
                  <a:lnTo>
                    <a:pt x="2535" y="3884"/>
                  </a:lnTo>
                  <a:lnTo>
                    <a:pt x="2208" y="4252"/>
                  </a:lnTo>
                  <a:lnTo>
                    <a:pt x="1861" y="4600"/>
                  </a:lnTo>
                  <a:lnTo>
                    <a:pt x="1513" y="4947"/>
                  </a:lnTo>
                  <a:lnTo>
                    <a:pt x="1166" y="5274"/>
                  </a:lnTo>
                  <a:lnTo>
                    <a:pt x="798" y="5601"/>
                  </a:lnTo>
                  <a:lnTo>
                    <a:pt x="430" y="5908"/>
                  </a:lnTo>
                  <a:lnTo>
                    <a:pt x="41" y="6215"/>
                  </a:lnTo>
                  <a:lnTo>
                    <a:pt x="1" y="6337"/>
                  </a:lnTo>
                  <a:lnTo>
                    <a:pt x="1" y="6337"/>
                  </a:lnTo>
                  <a:lnTo>
                    <a:pt x="62" y="6317"/>
                  </a:lnTo>
                  <a:lnTo>
                    <a:pt x="450" y="6031"/>
                  </a:lnTo>
                  <a:lnTo>
                    <a:pt x="839" y="5724"/>
                  </a:lnTo>
                  <a:lnTo>
                    <a:pt x="1207" y="5397"/>
                  </a:lnTo>
                  <a:lnTo>
                    <a:pt x="1554" y="5070"/>
                  </a:lnTo>
                  <a:lnTo>
                    <a:pt x="1902" y="4722"/>
                  </a:lnTo>
                  <a:lnTo>
                    <a:pt x="2249" y="4354"/>
                  </a:lnTo>
                  <a:lnTo>
                    <a:pt x="2576" y="3986"/>
                  </a:lnTo>
                  <a:lnTo>
                    <a:pt x="2903" y="3598"/>
                  </a:lnTo>
                  <a:lnTo>
                    <a:pt x="3210" y="3189"/>
                  </a:lnTo>
                  <a:lnTo>
                    <a:pt x="3517" y="2780"/>
                  </a:lnTo>
                  <a:lnTo>
                    <a:pt x="3803" y="2371"/>
                  </a:lnTo>
                  <a:lnTo>
                    <a:pt x="4068" y="1942"/>
                  </a:lnTo>
                  <a:lnTo>
                    <a:pt x="4334" y="1492"/>
                  </a:lnTo>
                  <a:lnTo>
                    <a:pt x="4600" y="1043"/>
                  </a:lnTo>
                  <a:lnTo>
                    <a:pt x="4845" y="573"/>
                  </a:lnTo>
                  <a:lnTo>
                    <a:pt x="5070" y="102"/>
                  </a:lnTo>
                  <a:lnTo>
                    <a:pt x="5070"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11"/>
            <p:cNvSpPr/>
            <p:nvPr/>
          </p:nvSpPr>
          <p:spPr>
            <a:xfrm>
              <a:off x="4786850" y="5022550"/>
              <a:ext cx="103775" cy="176325"/>
            </a:xfrm>
            <a:custGeom>
              <a:avLst/>
              <a:gdLst/>
              <a:ahLst/>
              <a:cxnLst/>
              <a:rect l="l" t="t" r="r" b="b"/>
              <a:pathLst>
                <a:path w="4151" h="7053" extrusionOk="0">
                  <a:moveTo>
                    <a:pt x="4007" y="0"/>
                  </a:moveTo>
                  <a:lnTo>
                    <a:pt x="3925" y="61"/>
                  </a:lnTo>
                  <a:lnTo>
                    <a:pt x="3557" y="389"/>
                  </a:lnTo>
                  <a:lnTo>
                    <a:pt x="3210" y="736"/>
                  </a:lnTo>
                  <a:lnTo>
                    <a:pt x="2883" y="1124"/>
                  </a:lnTo>
                  <a:lnTo>
                    <a:pt x="2556" y="1492"/>
                  </a:lnTo>
                  <a:lnTo>
                    <a:pt x="2249" y="1901"/>
                  </a:lnTo>
                  <a:lnTo>
                    <a:pt x="1963" y="2310"/>
                  </a:lnTo>
                  <a:lnTo>
                    <a:pt x="1697" y="2739"/>
                  </a:lnTo>
                  <a:lnTo>
                    <a:pt x="1431" y="3169"/>
                  </a:lnTo>
                  <a:lnTo>
                    <a:pt x="1186" y="3618"/>
                  </a:lnTo>
                  <a:lnTo>
                    <a:pt x="961" y="4068"/>
                  </a:lnTo>
                  <a:lnTo>
                    <a:pt x="757" y="4538"/>
                  </a:lnTo>
                  <a:lnTo>
                    <a:pt x="573" y="5008"/>
                  </a:lnTo>
                  <a:lnTo>
                    <a:pt x="409" y="5479"/>
                  </a:lnTo>
                  <a:lnTo>
                    <a:pt x="246" y="5949"/>
                  </a:lnTo>
                  <a:lnTo>
                    <a:pt x="123" y="6439"/>
                  </a:lnTo>
                  <a:lnTo>
                    <a:pt x="21" y="6910"/>
                  </a:lnTo>
                  <a:lnTo>
                    <a:pt x="1" y="7053"/>
                  </a:lnTo>
                  <a:lnTo>
                    <a:pt x="62" y="7032"/>
                  </a:lnTo>
                  <a:lnTo>
                    <a:pt x="307" y="6930"/>
                  </a:lnTo>
                  <a:lnTo>
                    <a:pt x="573" y="6828"/>
                  </a:lnTo>
                  <a:lnTo>
                    <a:pt x="818" y="6726"/>
                  </a:lnTo>
                  <a:lnTo>
                    <a:pt x="1064" y="6582"/>
                  </a:lnTo>
                  <a:lnTo>
                    <a:pt x="1309" y="6460"/>
                  </a:lnTo>
                  <a:lnTo>
                    <a:pt x="1534" y="6296"/>
                  </a:lnTo>
                  <a:lnTo>
                    <a:pt x="1983" y="5969"/>
                  </a:lnTo>
                  <a:lnTo>
                    <a:pt x="2392" y="5601"/>
                  </a:lnTo>
                  <a:lnTo>
                    <a:pt x="2576" y="5417"/>
                  </a:lnTo>
                  <a:lnTo>
                    <a:pt x="2760" y="5213"/>
                  </a:lnTo>
                  <a:lnTo>
                    <a:pt x="2944" y="4988"/>
                  </a:lnTo>
                  <a:lnTo>
                    <a:pt x="3108" y="4784"/>
                  </a:lnTo>
                  <a:lnTo>
                    <a:pt x="3271" y="4559"/>
                  </a:lnTo>
                  <a:lnTo>
                    <a:pt x="3414" y="4313"/>
                  </a:lnTo>
                  <a:lnTo>
                    <a:pt x="3537" y="4068"/>
                  </a:lnTo>
                  <a:lnTo>
                    <a:pt x="3660" y="3843"/>
                  </a:lnTo>
                  <a:lnTo>
                    <a:pt x="3762" y="3577"/>
                  </a:lnTo>
                  <a:lnTo>
                    <a:pt x="3844" y="3332"/>
                  </a:lnTo>
                  <a:lnTo>
                    <a:pt x="3925" y="3066"/>
                  </a:lnTo>
                  <a:lnTo>
                    <a:pt x="3987" y="2801"/>
                  </a:lnTo>
                  <a:lnTo>
                    <a:pt x="4048" y="2535"/>
                  </a:lnTo>
                  <a:lnTo>
                    <a:pt x="4089" y="2269"/>
                  </a:lnTo>
                  <a:lnTo>
                    <a:pt x="4150" y="1738"/>
                  </a:lnTo>
                  <a:lnTo>
                    <a:pt x="4150" y="1186"/>
                  </a:lnTo>
                  <a:lnTo>
                    <a:pt x="4109" y="654"/>
                  </a:lnTo>
                  <a:lnTo>
                    <a:pt x="4028" y="102"/>
                  </a:lnTo>
                  <a:lnTo>
                    <a:pt x="4007"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11"/>
            <p:cNvSpPr/>
            <p:nvPr/>
          </p:nvSpPr>
          <p:spPr>
            <a:xfrm>
              <a:off x="4786850" y="5022550"/>
              <a:ext cx="100700" cy="176325"/>
            </a:xfrm>
            <a:custGeom>
              <a:avLst/>
              <a:gdLst/>
              <a:ahLst/>
              <a:cxnLst/>
              <a:rect l="l" t="t" r="r" b="b"/>
              <a:pathLst>
                <a:path w="4028" h="7053" extrusionOk="0">
                  <a:moveTo>
                    <a:pt x="4007" y="0"/>
                  </a:moveTo>
                  <a:lnTo>
                    <a:pt x="3925" y="61"/>
                  </a:lnTo>
                  <a:lnTo>
                    <a:pt x="3782" y="552"/>
                  </a:lnTo>
                  <a:lnTo>
                    <a:pt x="3619" y="1043"/>
                  </a:lnTo>
                  <a:lnTo>
                    <a:pt x="3435" y="1513"/>
                  </a:lnTo>
                  <a:lnTo>
                    <a:pt x="3251" y="2003"/>
                  </a:lnTo>
                  <a:lnTo>
                    <a:pt x="3046" y="2453"/>
                  </a:lnTo>
                  <a:lnTo>
                    <a:pt x="2822" y="2923"/>
                  </a:lnTo>
                  <a:lnTo>
                    <a:pt x="2597" y="3353"/>
                  </a:lnTo>
                  <a:lnTo>
                    <a:pt x="2351" y="3802"/>
                  </a:lnTo>
                  <a:lnTo>
                    <a:pt x="2106" y="4232"/>
                  </a:lnTo>
                  <a:lnTo>
                    <a:pt x="1840" y="4640"/>
                  </a:lnTo>
                  <a:lnTo>
                    <a:pt x="1554" y="5049"/>
                  </a:lnTo>
                  <a:lnTo>
                    <a:pt x="1268" y="5438"/>
                  </a:lnTo>
                  <a:lnTo>
                    <a:pt x="982" y="5826"/>
                  </a:lnTo>
                  <a:lnTo>
                    <a:pt x="675" y="6194"/>
                  </a:lnTo>
                  <a:lnTo>
                    <a:pt x="348" y="6562"/>
                  </a:lnTo>
                  <a:lnTo>
                    <a:pt x="21" y="6910"/>
                  </a:lnTo>
                  <a:lnTo>
                    <a:pt x="1" y="7053"/>
                  </a:lnTo>
                  <a:lnTo>
                    <a:pt x="62" y="7032"/>
                  </a:lnTo>
                  <a:lnTo>
                    <a:pt x="389" y="6685"/>
                  </a:lnTo>
                  <a:lnTo>
                    <a:pt x="716" y="6317"/>
                  </a:lnTo>
                  <a:lnTo>
                    <a:pt x="1023" y="5928"/>
                  </a:lnTo>
                  <a:lnTo>
                    <a:pt x="1329" y="5540"/>
                  </a:lnTo>
                  <a:lnTo>
                    <a:pt x="1615" y="5152"/>
                  </a:lnTo>
                  <a:lnTo>
                    <a:pt x="1902" y="4743"/>
                  </a:lnTo>
                  <a:lnTo>
                    <a:pt x="2167" y="4313"/>
                  </a:lnTo>
                  <a:lnTo>
                    <a:pt x="2433" y="3884"/>
                  </a:lnTo>
                  <a:lnTo>
                    <a:pt x="2678" y="3434"/>
                  </a:lnTo>
                  <a:lnTo>
                    <a:pt x="2903" y="2985"/>
                  </a:lnTo>
                  <a:lnTo>
                    <a:pt x="3128" y="2535"/>
                  </a:lnTo>
                  <a:lnTo>
                    <a:pt x="3333" y="2065"/>
                  </a:lnTo>
                  <a:lnTo>
                    <a:pt x="3517" y="1595"/>
                  </a:lnTo>
                  <a:lnTo>
                    <a:pt x="3701" y="1104"/>
                  </a:lnTo>
                  <a:lnTo>
                    <a:pt x="3864" y="613"/>
                  </a:lnTo>
                  <a:lnTo>
                    <a:pt x="4028" y="102"/>
                  </a:lnTo>
                  <a:lnTo>
                    <a:pt x="4007"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11"/>
            <p:cNvSpPr/>
            <p:nvPr/>
          </p:nvSpPr>
          <p:spPr>
            <a:xfrm>
              <a:off x="4567625" y="5036850"/>
              <a:ext cx="180925" cy="97125"/>
            </a:xfrm>
            <a:custGeom>
              <a:avLst/>
              <a:gdLst/>
              <a:ahLst/>
              <a:cxnLst/>
              <a:rect l="l" t="t" r="r" b="b"/>
              <a:pathLst>
                <a:path w="7237" h="3885" extrusionOk="0">
                  <a:moveTo>
                    <a:pt x="0" y="1"/>
                  </a:moveTo>
                  <a:lnTo>
                    <a:pt x="20" y="62"/>
                  </a:lnTo>
                  <a:lnTo>
                    <a:pt x="123" y="307"/>
                  </a:lnTo>
                  <a:lnTo>
                    <a:pt x="245" y="552"/>
                  </a:lnTo>
                  <a:lnTo>
                    <a:pt x="368" y="798"/>
                  </a:lnTo>
                  <a:lnTo>
                    <a:pt x="511" y="1043"/>
                  </a:lnTo>
                  <a:lnTo>
                    <a:pt x="654" y="1268"/>
                  </a:lnTo>
                  <a:lnTo>
                    <a:pt x="818" y="1493"/>
                  </a:lnTo>
                  <a:lnTo>
                    <a:pt x="1165" y="1922"/>
                  </a:lnTo>
                  <a:lnTo>
                    <a:pt x="1533" y="2310"/>
                  </a:lnTo>
                  <a:lnTo>
                    <a:pt x="1738" y="2494"/>
                  </a:lnTo>
                  <a:lnTo>
                    <a:pt x="1962" y="2678"/>
                  </a:lnTo>
                  <a:lnTo>
                    <a:pt x="2187" y="2842"/>
                  </a:lnTo>
                  <a:lnTo>
                    <a:pt x="2412" y="3005"/>
                  </a:lnTo>
                  <a:lnTo>
                    <a:pt x="2637" y="3149"/>
                  </a:lnTo>
                  <a:lnTo>
                    <a:pt x="2882" y="3271"/>
                  </a:lnTo>
                  <a:lnTo>
                    <a:pt x="3128" y="3394"/>
                  </a:lnTo>
                  <a:lnTo>
                    <a:pt x="3373" y="3496"/>
                  </a:lnTo>
                  <a:lnTo>
                    <a:pt x="3639" y="3598"/>
                  </a:lnTo>
                  <a:lnTo>
                    <a:pt x="3884" y="3680"/>
                  </a:lnTo>
                  <a:lnTo>
                    <a:pt x="4150" y="3741"/>
                  </a:lnTo>
                  <a:lnTo>
                    <a:pt x="4415" y="3803"/>
                  </a:lnTo>
                  <a:lnTo>
                    <a:pt x="4681" y="3844"/>
                  </a:lnTo>
                  <a:lnTo>
                    <a:pt x="4947" y="3864"/>
                  </a:lnTo>
                  <a:lnTo>
                    <a:pt x="5499" y="3884"/>
                  </a:lnTo>
                  <a:lnTo>
                    <a:pt x="6030" y="3864"/>
                  </a:lnTo>
                  <a:lnTo>
                    <a:pt x="6582" y="3803"/>
                  </a:lnTo>
                  <a:lnTo>
                    <a:pt x="7114" y="3701"/>
                  </a:lnTo>
                  <a:lnTo>
                    <a:pt x="7236" y="3660"/>
                  </a:lnTo>
                  <a:lnTo>
                    <a:pt x="7155" y="3598"/>
                  </a:lnTo>
                  <a:lnTo>
                    <a:pt x="6807" y="3251"/>
                  </a:lnTo>
                  <a:lnTo>
                    <a:pt x="6439" y="2924"/>
                  </a:lnTo>
                  <a:lnTo>
                    <a:pt x="6051" y="2597"/>
                  </a:lnTo>
                  <a:lnTo>
                    <a:pt x="5662" y="2310"/>
                  </a:lnTo>
                  <a:lnTo>
                    <a:pt x="5233" y="2024"/>
                  </a:lnTo>
                  <a:lnTo>
                    <a:pt x="4824" y="1738"/>
                  </a:lnTo>
                  <a:lnTo>
                    <a:pt x="4375" y="1493"/>
                  </a:lnTo>
                  <a:lnTo>
                    <a:pt x="3925" y="1247"/>
                  </a:lnTo>
                  <a:lnTo>
                    <a:pt x="3475" y="1023"/>
                  </a:lnTo>
                  <a:lnTo>
                    <a:pt x="3005" y="818"/>
                  </a:lnTo>
                  <a:lnTo>
                    <a:pt x="2535" y="634"/>
                  </a:lnTo>
                  <a:lnTo>
                    <a:pt x="2065" y="471"/>
                  </a:lnTo>
                  <a:lnTo>
                    <a:pt x="1574" y="328"/>
                  </a:lnTo>
                  <a:lnTo>
                    <a:pt x="1104" y="205"/>
                  </a:lnTo>
                  <a:lnTo>
                    <a:pt x="613" y="103"/>
                  </a:lnTo>
                  <a:lnTo>
                    <a:pt x="123" y="21"/>
                  </a:lnTo>
                  <a:lnTo>
                    <a:pt x="0"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11"/>
            <p:cNvSpPr/>
            <p:nvPr/>
          </p:nvSpPr>
          <p:spPr>
            <a:xfrm>
              <a:off x="4567625" y="5036850"/>
              <a:ext cx="180925" cy="92525"/>
            </a:xfrm>
            <a:custGeom>
              <a:avLst/>
              <a:gdLst/>
              <a:ahLst/>
              <a:cxnLst/>
              <a:rect l="l" t="t" r="r" b="b"/>
              <a:pathLst>
                <a:path w="7237" h="3701" extrusionOk="0">
                  <a:moveTo>
                    <a:pt x="0" y="1"/>
                  </a:moveTo>
                  <a:lnTo>
                    <a:pt x="20" y="62"/>
                  </a:lnTo>
                  <a:lnTo>
                    <a:pt x="388" y="368"/>
                  </a:lnTo>
                  <a:lnTo>
                    <a:pt x="756" y="675"/>
                  </a:lnTo>
                  <a:lnTo>
                    <a:pt x="1165" y="982"/>
                  </a:lnTo>
                  <a:lnTo>
                    <a:pt x="1554" y="1268"/>
                  </a:lnTo>
                  <a:lnTo>
                    <a:pt x="1962" y="1534"/>
                  </a:lnTo>
                  <a:lnTo>
                    <a:pt x="2392" y="1799"/>
                  </a:lnTo>
                  <a:lnTo>
                    <a:pt x="2821" y="2045"/>
                  </a:lnTo>
                  <a:lnTo>
                    <a:pt x="3271" y="2270"/>
                  </a:lnTo>
                  <a:lnTo>
                    <a:pt x="3720" y="2494"/>
                  </a:lnTo>
                  <a:lnTo>
                    <a:pt x="4191" y="2719"/>
                  </a:lnTo>
                  <a:lnTo>
                    <a:pt x="4661" y="2903"/>
                  </a:lnTo>
                  <a:lnTo>
                    <a:pt x="5131" y="3087"/>
                  </a:lnTo>
                  <a:lnTo>
                    <a:pt x="5622" y="3271"/>
                  </a:lnTo>
                  <a:lnTo>
                    <a:pt x="6112" y="3414"/>
                  </a:lnTo>
                  <a:lnTo>
                    <a:pt x="6603" y="3557"/>
                  </a:lnTo>
                  <a:lnTo>
                    <a:pt x="7114" y="3701"/>
                  </a:lnTo>
                  <a:lnTo>
                    <a:pt x="7236" y="3660"/>
                  </a:lnTo>
                  <a:lnTo>
                    <a:pt x="7155" y="3598"/>
                  </a:lnTo>
                  <a:lnTo>
                    <a:pt x="6664" y="3476"/>
                  </a:lnTo>
                  <a:lnTo>
                    <a:pt x="6153" y="3333"/>
                  </a:lnTo>
                  <a:lnTo>
                    <a:pt x="5683" y="3169"/>
                  </a:lnTo>
                  <a:lnTo>
                    <a:pt x="5192" y="3005"/>
                  </a:lnTo>
                  <a:lnTo>
                    <a:pt x="4722" y="2822"/>
                  </a:lnTo>
                  <a:lnTo>
                    <a:pt x="4252" y="2617"/>
                  </a:lnTo>
                  <a:lnTo>
                    <a:pt x="3802" y="2413"/>
                  </a:lnTo>
                  <a:lnTo>
                    <a:pt x="3352" y="2208"/>
                  </a:lnTo>
                  <a:lnTo>
                    <a:pt x="2923" y="1963"/>
                  </a:lnTo>
                  <a:lnTo>
                    <a:pt x="2494" y="1718"/>
                  </a:lnTo>
                  <a:lnTo>
                    <a:pt x="2065" y="1472"/>
                  </a:lnTo>
                  <a:lnTo>
                    <a:pt x="1656" y="1207"/>
                  </a:lnTo>
                  <a:lnTo>
                    <a:pt x="1267" y="920"/>
                  </a:lnTo>
                  <a:lnTo>
                    <a:pt x="879" y="634"/>
                  </a:lnTo>
                  <a:lnTo>
                    <a:pt x="491" y="328"/>
                  </a:lnTo>
                  <a:lnTo>
                    <a:pt x="123" y="21"/>
                  </a:lnTo>
                  <a:lnTo>
                    <a:pt x="0"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11"/>
            <p:cNvSpPr/>
            <p:nvPr/>
          </p:nvSpPr>
          <p:spPr>
            <a:xfrm>
              <a:off x="4634050" y="4995975"/>
              <a:ext cx="183500" cy="93025"/>
            </a:xfrm>
            <a:custGeom>
              <a:avLst/>
              <a:gdLst/>
              <a:ahLst/>
              <a:cxnLst/>
              <a:rect l="l" t="t" r="r" b="b"/>
              <a:pathLst>
                <a:path w="7340" h="3721" extrusionOk="0">
                  <a:moveTo>
                    <a:pt x="0" y="0"/>
                  </a:moveTo>
                  <a:lnTo>
                    <a:pt x="21" y="61"/>
                  </a:lnTo>
                  <a:lnTo>
                    <a:pt x="144" y="327"/>
                  </a:lnTo>
                  <a:lnTo>
                    <a:pt x="266" y="573"/>
                  </a:lnTo>
                  <a:lnTo>
                    <a:pt x="389" y="797"/>
                  </a:lnTo>
                  <a:lnTo>
                    <a:pt x="532" y="1043"/>
                  </a:lnTo>
                  <a:lnTo>
                    <a:pt x="695" y="1268"/>
                  </a:lnTo>
                  <a:lnTo>
                    <a:pt x="859" y="1492"/>
                  </a:lnTo>
                  <a:lnTo>
                    <a:pt x="1227" y="1901"/>
                  </a:lnTo>
                  <a:lnTo>
                    <a:pt x="1615" y="2290"/>
                  </a:lnTo>
                  <a:lnTo>
                    <a:pt x="1840" y="2453"/>
                  </a:lnTo>
                  <a:lnTo>
                    <a:pt x="2045" y="2617"/>
                  </a:lnTo>
                  <a:lnTo>
                    <a:pt x="2269" y="2780"/>
                  </a:lnTo>
                  <a:lnTo>
                    <a:pt x="2515" y="2923"/>
                  </a:lnTo>
                  <a:lnTo>
                    <a:pt x="2740" y="3066"/>
                  </a:lnTo>
                  <a:lnTo>
                    <a:pt x="2985" y="3189"/>
                  </a:lnTo>
                  <a:lnTo>
                    <a:pt x="3230" y="3312"/>
                  </a:lnTo>
                  <a:lnTo>
                    <a:pt x="3496" y="3394"/>
                  </a:lnTo>
                  <a:lnTo>
                    <a:pt x="3741" y="3496"/>
                  </a:lnTo>
                  <a:lnTo>
                    <a:pt x="4007" y="3557"/>
                  </a:lnTo>
                  <a:lnTo>
                    <a:pt x="4273" y="3618"/>
                  </a:lnTo>
                  <a:lnTo>
                    <a:pt x="4539" y="3659"/>
                  </a:lnTo>
                  <a:lnTo>
                    <a:pt x="4804" y="3700"/>
                  </a:lnTo>
                  <a:lnTo>
                    <a:pt x="5070" y="3721"/>
                  </a:lnTo>
                  <a:lnTo>
                    <a:pt x="5622" y="3721"/>
                  </a:lnTo>
                  <a:lnTo>
                    <a:pt x="6174" y="3680"/>
                  </a:lnTo>
                  <a:lnTo>
                    <a:pt x="6705" y="3598"/>
                  </a:lnTo>
                  <a:lnTo>
                    <a:pt x="7237" y="3475"/>
                  </a:lnTo>
                  <a:lnTo>
                    <a:pt x="7339" y="3434"/>
                  </a:lnTo>
                  <a:lnTo>
                    <a:pt x="7278" y="3373"/>
                  </a:lnTo>
                  <a:lnTo>
                    <a:pt x="6910" y="3046"/>
                  </a:lnTo>
                  <a:lnTo>
                    <a:pt x="6542" y="2719"/>
                  </a:lnTo>
                  <a:lnTo>
                    <a:pt x="6133" y="2412"/>
                  </a:lnTo>
                  <a:lnTo>
                    <a:pt x="5724" y="2126"/>
                  </a:lnTo>
                  <a:lnTo>
                    <a:pt x="5315" y="1860"/>
                  </a:lnTo>
                  <a:lnTo>
                    <a:pt x="4866" y="1595"/>
                  </a:lnTo>
                  <a:lnTo>
                    <a:pt x="4436" y="1349"/>
                  </a:lnTo>
                  <a:lnTo>
                    <a:pt x="3966" y="1145"/>
                  </a:lnTo>
                  <a:lnTo>
                    <a:pt x="3516" y="920"/>
                  </a:lnTo>
                  <a:lnTo>
                    <a:pt x="3046" y="736"/>
                  </a:lnTo>
                  <a:lnTo>
                    <a:pt x="2556" y="573"/>
                  </a:lnTo>
                  <a:lnTo>
                    <a:pt x="2086" y="429"/>
                  </a:lnTo>
                  <a:lnTo>
                    <a:pt x="1595" y="286"/>
                  </a:lnTo>
                  <a:lnTo>
                    <a:pt x="1104" y="184"/>
                  </a:lnTo>
                  <a:lnTo>
                    <a:pt x="614" y="82"/>
                  </a:lnTo>
                  <a:lnTo>
                    <a:pt x="144" y="21"/>
                  </a:lnTo>
                  <a:lnTo>
                    <a:pt x="0"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11"/>
            <p:cNvSpPr/>
            <p:nvPr/>
          </p:nvSpPr>
          <p:spPr>
            <a:xfrm>
              <a:off x="4634050" y="4995975"/>
              <a:ext cx="183500" cy="86900"/>
            </a:xfrm>
            <a:custGeom>
              <a:avLst/>
              <a:gdLst/>
              <a:ahLst/>
              <a:cxnLst/>
              <a:rect l="l" t="t" r="r" b="b"/>
              <a:pathLst>
                <a:path w="7340" h="3476" extrusionOk="0">
                  <a:moveTo>
                    <a:pt x="0" y="0"/>
                  </a:moveTo>
                  <a:lnTo>
                    <a:pt x="21" y="61"/>
                  </a:lnTo>
                  <a:lnTo>
                    <a:pt x="409" y="368"/>
                  </a:lnTo>
                  <a:lnTo>
                    <a:pt x="798" y="675"/>
                  </a:lnTo>
                  <a:lnTo>
                    <a:pt x="1186" y="941"/>
                  </a:lnTo>
                  <a:lnTo>
                    <a:pt x="1595" y="1227"/>
                  </a:lnTo>
                  <a:lnTo>
                    <a:pt x="2024" y="1472"/>
                  </a:lnTo>
                  <a:lnTo>
                    <a:pt x="2453" y="1717"/>
                  </a:lnTo>
                  <a:lnTo>
                    <a:pt x="2883" y="1963"/>
                  </a:lnTo>
                  <a:lnTo>
                    <a:pt x="3353" y="2187"/>
                  </a:lnTo>
                  <a:lnTo>
                    <a:pt x="3803" y="2392"/>
                  </a:lnTo>
                  <a:lnTo>
                    <a:pt x="4273" y="2576"/>
                  </a:lnTo>
                  <a:lnTo>
                    <a:pt x="4743" y="2760"/>
                  </a:lnTo>
                  <a:lnTo>
                    <a:pt x="5234" y="2944"/>
                  </a:lnTo>
                  <a:lnTo>
                    <a:pt x="5724" y="3087"/>
                  </a:lnTo>
                  <a:lnTo>
                    <a:pt x="6215" y="3230"/>
                  </a:lnTo>
                  <a:lnTo>
                    <a:pt x="6726" y="3353"/>
                  </a:lnTo>
                  <a:lnTo>
                    <a:pt x="7237" y="3475"/>
                  </a:lnTo>
                  <a:lnTo>
                    <a:pt x="7339" y="3434"/>
                  </a:lnTo>
                  <a:lnTo>
                    <a:pt x="7278" y="3373"/>
                  </a:lnTo>
                  <a:lnTo>
                    <a:pt x="6767" y="3271"/>
                  </a:lnTo>
                  <a:lnTo>
                    <a:pt x="6276" y="3128"/>
                  </a:lnTo>
                  <a:lnTo>
                    <a:pt x="5785" y="3005"/>
                  </a:lnTo>
                  <a:lnTo>
                    <a:pt x="5295" y="2842"/>
                  </a:lnTo>
                  <a:lnTo>
                    <a:pt x="4804" y="2678"/>
                  </a:lnTo>
                  <a:lnTo>
                    <a:pt x="4334" y="2494"/>
                  </a:lnTo>
                  <a:lnTo>
                    <a:pt x="3884" y="2310"/>
                  </a:lnTo>
                  <a:lnTo>
                    <a:pt x="3435" y="2106"/>
                  </a:lnTo>
                  <a:lnTo>
                    <a:pt x="2985" y="1881"/>
                  </a:lnTo>
                  <a:lnTo>
                    <a:pt x="2535" y="1656"/>
                  </a:lnTo>
                  <a:lnTo>
                    <a:pt x="2106" y="1411"/>
                  </a:lnTo>
                  <a:lnTo>
                    <a:pt x="1697" y="1165"/>
                  </a:lnTo>
                  <a:lnTo>
                    <a:pt x="1288" y="900"/>
                  </a:lnTo>
                  <a:lnTo>
                    <a:pt x="900" y="613"/>
                  </a:lnTo>
                  <a:lnTo>
                    <a:pt x="511" y="327"/>
                  </a:lnTo>
                  <a:lnTo>
                    <a:pt x="144" y="21"/>
                  </a:lnTo>
                  <a:lnTo>
                    <a:pt x="0"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11"/>
            <p:cNvSpPr/>
            <p:nvPr/>
          </p:nvSpPr>
          <p:spPr>
            <a:xfrm>
              <a:off x="4696400" y="4959175"/>
              <a:ext cx="194225" cy="74625"/>
            </a:xfrm>
            <a:custGeom>
              <a:avLst/>
              <a:gdLst/>
              <a:ahLst/>
              <a:cxnLst/>
              <a:rect l="l" t="t" r="r" b="b"/>
              <a:pathLst>
                <a:path w="7769" h="2985" extrusionOk="0">
                  <a:moveTo>
                    <a:pt x="0" y="0"/>
                  </a:moveTo>
                  <a:lnTo>
                    <a:pt x="41" y="62"/>
                  </a:lnTo>
                  <a:lnTo>
                    <a:pt x="184" y="307"/>
                  </a:lnTo>
                  <a:lnTo>
                    <a:pt x="348" y="532"/>
                  </a:lnTo>
                  <a:lnTo>
                    <a:pt x="511" y="736"/>
                  </a:lnTo>
                  <a:lnTo>
                    <a:pt x="675" y="961"/>
                  </a:lnTo>
                  <a:lnTo>
                    <a:pt x="879" y="1166"/>
                  </a:lnTo>
                  <a:lnTo>
                    <a:pt x="1063" y="1350"/>
                  </a:lnTo>
                  <a:lnTo>
                    <a:pt x="1493" y="1717"/>
                  </a:lnTo>
                  <a:lnTo>
                    <a:pt x="1922" y="2024"/>
                  </a:lnTo>
                  <a:lnTo>
                    <a:pt x="2167" y="2188"/>
                  </a:lnTo>
                  <a:lnTo>
                    <a:pt x="2412" y="2310"/>
                  </a:lnTo>
                  <a:lnTo>
                    <a:pt x="2658" y="2433"/>
                  </a:lnTo>
                  <a:lnTo>
                    <a:pt x="2903" y="2556"/>
                  </a:lnTo>
                  <a:lnTo>
                    <a:pt x="3148" y="2658"/>
                  </a:lnTo>
                  <a:lnTo>
                    <a:pt x="3414" y="2740"/>
                  </a:lnTo>
                  <a:lnTo>
                    <a:pt x="3680" y="2821"/>
                  </a:lnTo>
                  <a:lnTo>
                    <a:pt x="3946" y="2883"/>
                  </a:lnTo>
                  <a:lnTo>
                    <a:pt x="4211" y="2924"/>
                  </a:lnTo>
                  <a:lnTo>
                    <a:pt x="4477" y="2964"/>
                  </a:lnTo>
                  <a:lnTo>
                    <a:pt x="4743" y="2985"/>
                  </a:lnTo>
                  <a:lnTo>
                    <a:pt x="5295" y="2985"/>
                  </a:lnTo>
                  <a:lnTo>
                    <a:pt x="5561" y="2964"/>
                  </a:lnTo>
                  <a:lnTo>
                    <a:pt x="6092" y="2883"/>
                  </a:lnTo>
                  <a:lnTo>
                    <a:pt x="6623" y="2780"/>
                  </a:lnTo>
                  <a:lnTo>
                    <a:pt x="7155" y="2617"/>
                  </a:lnTo>
                  <a:lnTo>
                    <a:pt x="7666" y="2413"/>
                  </a:lnTo>
                  <a:lnTo>
                    <a:pt x="7768" y="2372"/>
                  </a:lnTo>
                  <a:lnTo>
                    <a:pt x="7686" y="2310"/>
                  </a:lnTo>
                  <a:lnTo>
                    <a:pt x="7278" y="2045"/>
                  </a:lnTo>
                  <a:lnTo>
                    <a:pt x="6848" y="1779"/>
                  </a:lnTo>
                  <a:lnTo>
                    <a:pt x="6419" y="1533"/>
                  </a:lnTo>
                  <a:lnTo>
                    <a:pt x="5969" y="1309"/>
                  </a:lnTo>
                  <a:lnTo>
                    <a:pt x="5520" y="1084"/>
                  </a:lnTo>
                  <a:lnTo>
                    <a:pt x="5049" y="900"/>
                  </a:lnTo>
                  <a:lnTo>
                    <a:pt x="4579" y="716"/>
                  </a:lnTo>
                  <a:lnTo>
                    <a:pt x="4089" y="573"/>
                  </a:lnTo>
                  <a:lnTo>
                    <a:pt x="3598" y="430"/>
                  </a:lnTo>
                  <a:lnTo>
                    <a:pt x="3107" y="307"/>
                  </a:lnTo>
                  <a:lnTo>
                    <a:pt x="2617" y="205"/>
                  </a:lnTo>
                  <a:lnTo>
                    <a:pt x="2126" y="123"/>
                  </a:lnTo>
                  <a:lnTo>
                    <a:pt x="1615" y="62"/>
                  </a:lnTo>
                  <a:lnTo>
                    <a:pt x="1125" y="21"/>
                  </a:lnTo>
                  <a:lnTo>
                    <a:pt x="634"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11"/>
            <p:cNvSpPr/>
            <p:nvPr/>
          </p:nvSpPr>
          <p:spPr>
            <a:xfrm>
              <a:off x="4696400" y="4959175"/>
              <a:ext cx="194225" cy="60325"/>
            </a:xfrm>
            <a:custGeom>
              <a:avLst/>
              <a:gdLst/>
              <a:ahLst/>
              <a:cxnLst/>
              <a:rect l="l" t="t" r="r" b="b"/>
              <a:pathLst>
                <a:path w="7769" h="2413" extrusionOk="0">
                  <a:moveTo>
                    <a:pt x="0" y="0"/>
                  </a:moveTo>
                  <a:lnTo>
                    <a:pt x="41" y="62"/>
                  </a:lnTo>
                  <a:lnTo>
                    <a:pt x="450" y="307"/>
                  </a:lnTo>
                  <a:lnTo>
                    <a:pt x="879" y="552"/>
                  </a:lnTo>
                  <a:lnTo>
                    <a:pt x="1309" y="777"/>
                  </a:lnTo>
                  <a:lnTo>
                    <a:pt x="1758" y="982"/>
                  </a:lnTo>
                  <a:lnTo>
                    <a:pt x="2208" y="1186"/>
                  </a:lnTo>
                  <a:lnTo>
                    <a:pt x="2678" y="1370"/>
                  </a:lnTo>
                  <a:lnTo>
                    <a:pt x="3148" y="1533"/>
                  </a:lnTo>
                  <a:lnTo>
                    <a:pt x="3619" y="1697"/>
                  </a:lnTo>
                  <a:lnTo>
                    <a:pt x="4109" y="1840"/>
                  </a:lnTo>
                  <a:lnTo>
                    <a:pt x="4600" y="1963"/>
                  </a:lnTo>
                  <a:lnTo>
                    <a:pt x="5090" y="2065"/>
                  </a:lnTo>
                  <a:lnTo>
                    <a:pt x="5601" y="2167"/>
                  </a:lnTo>
                  <a:lnTo>
                    <a:pt x="6112" y="2249"/>
                  </a:lnTo>
                  <a:lnTo>
                    <a:pt x="6623" y="2331"/>
                  </a:lnTo>
                  <a:lnTo>
                    <a:pt x="7135" y="2372"/>
                  </a:lnTo>
                  <a:lnTo>
                    <a:pt x="7666" y="2413"/>
                  </a:lnTo>
                  <a:lnTo>
                    <a:pt x="7768" y="2372"/>
                  </a:lnTo>
                  <a:lnTo>
                    <a:pt x="7686" y="2310"/>
                  </a:lnTo>
                  <a:lnTo>
                    <a:pt x="7175" y="2269"/>
                  </a:lnTo>
                  <a:lnTo>
                    <a:pt x="6664" y="2229"/>
                  </a:lnTo>
                  <a:lnTo>
                    <a:pt x="6153" y="2147"/>
                  </a:lnTo>
                  <a:lnTo>
                    <a:pt x="5642" y="2065"/>
                  </a:lnTo>
                  <a:lnTo>
                    <a:pt x="5152" y="1983"/>
                  </a:lnTo>
                  <a:lnTo>
                    <a:pt x="4661" y="1861"/>
                  </a:lnTo>
                  <a:lnTo>
                    <a:pt x="4170" y="1738"/>
                  </a:lnTo>
                  <a:lnTo>
                    <a:pt x="3700" y="1595"/>
                  </a:lnTo>
                  <a:lnTo>
                    <a:pt x="3230" y="1452"/>
                  </a:lnTo>
                  <a:lnTo>
                    <a:pt x="2760" y="1288"/>
                  </a:lnTo>
                  <a:lnTo>
                    <a:pt x="2290" y="1104"/>
                  </a:lnTo>
                  <a:lnTo>
                    <a:pt x="1840" y="900"/>
                  </a:lnTo>
                  <a:lnTo>
                    <a:pt x="1411" y="695"/>
                  </a:lnTo>
                  <a:lnTo>
                    <a:pt x="982" y="491"/>
                  </a:lnTo>
                  <a:lnTo>
                    <a:pt x="552" y="246"/>
                  </a:lnTo>
                  <a:lnTo>
                    <a:pt x="143"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2" name="Google Shape;1212;p11"/>
          <p:cNvGrpSpPr/>
          <p:nvPr/>
        </p:nvGrpSpPr>
        <p:grpSpPr>
          <a:xfrm rot="-2185945" flipH="1">
            <a:off x="8604340" y="2470415"/>
            <a:ext cx="560454" cy="908389"/>
            <a:chOff x="2703325" y="4789500"/>
            <a:chExt cx="378700" cy="613800"/>
          </a:xfrm>
        </p:grpSpPr>
        <p:sp>
          <p:nvSpPr>
            <p:cNvPr id="1213" name="Google Shape;1213;p11"/>
            <p:cNvSpPr/>
            <p:nvPr/>
          </p:nvSpPr>
          <p:spPr>
            <a:xfrm>
              <a:off x="2703325" y="4789500"/>
              <a:ext cx="378700" cy="613800"/>
            </a:xfrm>
            <a:custGeom>
              <a:avLst/>
              <a:gdLst/>
              <a:ahLst/>
              <a:cxnLst/>
              <a:rect l="l" t="t" r="r" b="b"/>
              <a:pathLst>
                <a:path w="15148" h="24552" extrusionOk="0">
                  <a:moveTo>
                    <a:pt x="9444" y="1"/>
                  </a:moveTo>
                  <a:lnTo>
                    <a:pt x="9301" y="42"/>
                  </a:lnTo>
                  <a:lnTo>
                    <a:pt x="9158" y="82"/>
                  </a:lnTo>
                  <a:lnTo>
                    <a:pt x="9015" y="123"/>
                  </a:lnTo>
                  <a:lnTo>
                    <a:pt x="8892" y="185"/>
                  </a:lnTo>
                  <a:lnTo>
                    <a:pt x="8770" y="266"/>
                  </a:lnTo>
                  <a:lnTo>
                    <a:pt x="8565" y="450"/>
                  </a:lnTo>
                  <a:lnTo>
                    <a:pt x="8381" y="655"/>
                  </a:lnTo>
                  <a:lnTo>
                    <a:pt x="8238" y="880"/>
                  </a:lnTo>
                  <a:lnTo>
                    <a:pt x="8116" y="1145"/>
                  </a:lnTo>
                  <a:lnTo>
                    <a:pt x="7993" y="1411"/>
                  </a:lnTo>
                  <a:lnTo>
                    <a:pt x="7911" y="1677"/>
                  </a:lnTo>
                  <a:lnTo>
                    <a:pt x="7829" y="1943"/>
                  </a:lnTo>
                  <a:lnTo>
                    <a:pt x="7666" y="2535"/>
                  </a:lnTo>
                  <a:lnTo>
                    <a:pt x="7523" y="3108"/>
                  </a:lnTo>
                  <a:lnTo>
                    <a:pt x="7421" y="3701"/>
                  </a:lnTo>
                  <a:lnTo>
                    <a:pt x="7318" y="4293"/>
                  </a:lnTo>
                  <a:lnTo>
                    <a:pt x="7237" y="4886"/>
                  </a:lnTo>
                  <a:lnTo>
                    <a:pt x="7155" y="5479"/>
                  </a:lnTo>
                  <a:lnTo>
                    <a:pt x="7114" y="6072"/>
                  </a:lnTo>
                  <a:lnTo>
                    <a:pt x="7094" y="6685"/>
                  </a:lnTo>
                  <a:lnTo>
                    <a:pt x="7073" y="7278"/>
                  </a:lnTo>
                  <a:lnTo>
                    <a:pt x="7073" y="7891"/>
                  </a:lnTo>
                  <a:lnTo>
                    <a:pt x="7114" y="8484"/>
                  </a:lnTo>
                  <a:lnTo>
                    <a:pt x="7155" y="9077"/>
                  </a:lnTo>
                  <a:lnTo>
                    <a:pt x="7216" y="9670"/>
                  </a:lnTo>
                  <a:lnTo>
                    <a:pt x="7298" y="10283"/>
                  </a:lnTo>
                  <a:lnTo>
                    <a:pt x="7380" y="10855"/>
                  </a:lnTo>
                  <a:lnTo>
                    <a:pt x="7502" y="11448"/>
                  </a:lnTo>
                  <a:lnTo>
                    <a:pt x="7543" y="11673"/>
                  </a:lnTo>
                  <a:lnTo>
                    <a:pt x="7584" y="11877"/>
                  </a:lnTo>
                  <a:lnTo>
                    <a:pt x="7584" y="12102"/>
                  </a:lnTo>
                  <a:lnTo>
                    <a:pt x="7564" y="12204"/>
                  </a:lnTo>
                  <a:lnTo>
                    <a:pt x="7523" y="12307"/>
                  </a:lnTo>
                  <a:lnTo>
                    <a:pt x="7482" y="12409"/>
                  </a:lnTo>
                  <a:lnTo>
                    <a:pt x="7421" y="12491"/>
                  </a:lnTo>
                  <a:lnTo>
                    <a:pt x="7339" y="12572"/>
                  </a:lnTo>
                  <a:lnTo>
                    <a:pt x="7257" y="12634"/>
                  </a:lnTo>
                  <a:lnTo>
                    <a:pt x="7155" y="12675"/>
                  </a:lnTo>
                  <a:lnTo>
                    <a:pt x="7053" y="12695"/>
                  </a:lnTo>
                  <a:lnTo>
                    <a:pt x="6950" y="12675"/>
                  </a:lnTo>
                  <a:lnTo>
                    <a:pt x="6848" y="12654"/>
                  </a:lnTo>
                  <a:lnTo>
                    <a:pt x="6787" y="12593"/>
                  </a:lnTo>
                  <a:lnTo>
                    <a:pt x="6726" y="12511"/>
                  </a:lnTo>
                  <a:lnTo>
                    <a:pt x="6664" y="12429"/>
                  </a:lnTo>
                  <a:lnTo>
                    <a:pt x="6644" y="12348"/>
                  </a:lnTo>
                  <a:lnTo>
                    <a:pt x="6603" y="12143"/>
                  </a:lnTo>
                  <a:lnTo>
                    <a:pt x="6603" y="11939"/>
                  </a:lnTo>
                  <a:lnTo>
                    <a:pt x="6583" y="11346"/>
                  </a:lnTo>
                  <a:lnTo>
                    <a:pt x="6542" y="10753"/>
                  </a:lnTo>
                  <a:lnTo>
                    <a:pt x="6480" y="10140"/>
                  </a:lnTo>
                  <a:lnTo>
                    <a:pt x="6399" y="9547"/>
                  </a:lnTo>
                  <a:lnTo>
                    <a:pt x="6317" y="8954"/>
                  </a:lnTo>
                  <a:lnTo>
                    <a:pt x="6194" y="8361"/>
                  </a:lnTo>
                  <a:lnTo>
                    <a:pt x="6071" y="7789"/>
                  </a:lnTo>
                  <a:lnTo>
                    <a:pt x="5928" y="7196"/>
                  </a:lnTo>
                  <a:lnTo>
                    <a:pt x="5826" y="6828"/>
                  </a:lnTo>
                  <a:lnTo>
                    <a:pt x="5683" y="6440"/>
                  </a:lnTo>
                  <a:lnTo>
                    <a:pt x="5601" y="6276"/>
                  </a:lnTo>
                  <a:lnTo>
                    <a:pt x="5520" y="6092"/>
                  </a:lnTo>
                  <a:lnTo>
                    <a:pt x="5417" y="5929"/>
                  </a:lnTo>
                  <a:lnTo>
                    <a:pt x="5295" y="5765"/>
                  </a:lnTo>
                  <a:lnTo>
                    <a:pt x="5172" y="5622"/>
                  </a:lnTo>
                  <a:lnTo>
                    <a:pt x="5008" y="5479"/>
                  </a:lnTo>
                  <a:lnTo>
                    <a:pt x="4865" y="5356"/>
                  </a:lnTo>
                  <a:lnTo>
                    <a:pt x="4681" y="5275"/>
                  </a:lnTo>
                  <a:lnTo>
                    <a:pt x="4497" y="5193"/>
                  </a:lnTo>
                  <a:lnTo>
                    <a:pt x="4313" y="5152"/>
                  </a:lnTo>
                  <a:lnTo>
                    <a:pt x="4109" y="5132"/>
                  </a:lnTo>
                  <a:lnTo>
                    <a:pt x="3925" y="5152"/>
                  </a:lnTo>
                  <a:lnTo>
                    <a:pt x="3802" y="5172"/>
                  </a:lnTo>
                  <a:lnTo>
                    <a:pt x="3680" y="5213"/>
                  </a:lnTo>
                  <a:lnTo>
                    <a:pt x="3578" y="5275"/>
                  </a:lnTo>
                  <a:lnTo>
                    <a:pt x="3475" y="5336"/>
                  </a:lnTo>
                  <a:lnTo>
                    <a:pt x="3373" y="5418"/>
                  </a:lnTo>
                  <a:lnTo>
                    <a:pt x="3189" y="5602"/>
                  </a:lnTo>
                  <a:lnTo>
                    <a:pt x="3046" y="5827"/>
                  </a:lnTo>
                  <a:lnTo>
                    <a:pt x="2923" y="6072"/>
                  </a:lnTo>
                  <a:lnTo>
                    <a:pt x="2821" y="6338"/>
                  </a:lnTo>
                  <a:lnTo>
                    <a:pt x="2760" y="6624"/>
                  </a:lnTo>
                  <a:lnTo>
                    <a:pt x="2739" y="6910"/>
                  </a:lnTo>
                  <a:lnTo>
                    <a:pt x="2739" y="7176"/>
                  </a:lnTo>
                  <a:lnTo>
                    <a:pt x="2760" y="7462"/>
                  </a:lnTo>
                  <a:lnTo>
                    <a:pt x="2801" y="7748"/>
                  </a:lnTo>
                  <a:lnTo>
                    <a:pt x="2862" y="8014"/>
                  </a:lnTo>
                  <a:lnTo>
                    <a:pt x="2923" y="8300"/>
                  </a:lnTo>
                  <a:lnTo>
                    <a:pt x="3005" y="8566"/>
                  </a:lnTo>
                  <a:lnTo>
                    <a:pt x="3107" y="8832"/>
                  </a:lnTo>
                  <a:lnTo>
                    <a:pt x="3332" y="9363"/>
                  </a:lnTo>
                  <a:lnTo>
                    <a:pt x="3598" y="9874"/>
                  </a:lnTo>
                  <a:lnTo>
                    <a:pt x="3905" y="10385"/>
                  </a:lnTo>
                  <a:lnTo>
                    <a:pt x="4518" y="11407"/>
                  </a:lnTo>
                  <a:lnTo>
                    <a:pt x="4845" y="11898"/>
                  </a:lnTo>
                  <a:lnTo>
                    <a:pt x="5131" y="12409"/>
                  </a:lnTo>
                  <a:lnTo>
                    <a:pt x="5417" y="12920"/>
                  </a:lnTo>
                  <a:lnTo>
                    <a:pt x="5663" y="13431"/>
                  </a:lnTo>
                  <a:lnTo>
                    <a:pt x="5867" y="13962"/>
                  </a:lnTo>
                  <a:lnTo>
                    <a:pt x="5949" y="14228"/>
                  </a:lnTo>
                  <a:lnTo>
                    <a:pt x="6031" y="14494"/>
                  </a:lnTo>
                  <a:lnTo>
                    <a:pt x="6071" y="14780"/>
                  </a:lnTo>
                  <a:lnTo>
                    <a:pt x="6112" y="15046"/>
                  </a:lnTo>
                  <a:lnTo>
                    <a:pt x="6133" y="15332"/>
                  </a:lnTo>
                  <a:lnTo>
                    <a:pt x="6133" y="15618"/>
                  </a:lnTo>
                  <a:lnTo>
                    <a:pt x="6133" y="15761"/>
                  </a:lnTo>
                  <a:lnTo>
                    <a:pt x="6092" y="15904"/>
                  </a:lnTo>
                  <a:lnTo>
                    <a:pt x="6051" y="16048"/>
                  </a:lnTo>
                  <a:lnTo>
                    <a:pt x="6010" y="16170"/>
                  </a:lnTo>
                  <a:lnTo>
                    <a:pt x="5928" y="16293"/>
                  </a:lnTo>
                  <a:lnTo>
                    <a:pt x="5847" y="16375"/>
                  </a:lnTo>
                  <a:lnTo>
                    <a:pt x="5724" y="16436"/>
                  </a:lnTo>
                  <a:lnTo>
                    <a:pt x="5601" y="16477"/>
                  </a:lnTo>
                  <a:lnTo>
                    <a:pt x="5479" y="16456"/>
                  </a:lnTo>
                  <a:lnTo>
                    <a:pt x="5356" y="16415"/>
                  </a:lnTo>
                  <a:lnTo>
                    <a:pt x="5254" y="16354"/>
                  </a:lnTo>
                  <a:lnTo>
                    <a:pt x="5172" y="16252"/>
                  </a:lnTo>
                  <a:lnTo>
                    <a:pt x="5090" y="16150"/>
                  </a:lnTo>
                  <a:lnTo>
                    <a:pt x="5029" y="16027"/>
                  </a:lnTo>
                  <a:lnTo>
                    <a:pt x="4927" y="15761"/>
                  </a:lnTo>
                  <a:lnTo>
                    <a:pt x="4763" y="15148"/>
                  </a:lnTo>
                  <a:lnTo>
                    <a:pt x="4620" y="14514"/>
                  </a:lnTo>
                  <a:lnTo>
                    <a:pt x="4477" y="13881"/>
                  </a:lnTo>
                  <a:lnTo>
                    <a:pt x="4293" y="13267"/>
                  </a:lnTo>
                  <a:lnTo>
                    <a:pt x="4191" y="12961"/>
                  </a:lnTo>
                  <a:lnTo>
                    <a:pt x="4068" y="12654"/>
                  </a:lnTo>
                  <a:lnTo>
                    <a:pt x="3925" y="12348"/>
                  </a:lnTo>
                  <a:lnTo>
                    <a:pt x="3762" y="12082"/>
                  </a:lnTo>
                  <a:lnTo>
                    <a:pt x="3578" y="11816"/>
                  </a:lnTo>
                  <a:lnTo>
                    <a:pt x="3373" y="11571"/>
                  </a:lnTo>
                  <a:lnTo>
                    <a:pt x="3128" y="11346"/>
                  </a:lnTo>
                  <a:lnTo>
                    <a:pt x="2883" y="11162"/>
                  </a:lnTo>
                  <a:lnTo>
                    <a:pt x="2678" y="11039"/>
                  </a:lnTo>
                  <a:lnTo>
                    <a:pt x="2494" y="10958"/>
                  </a:lnTo>
                  <a:lnTo>
                    <a:pt x="2269" y="10896"/>
                  </a:lnTo>
                  <a:lnTo>
                    <a:pt x="2065" y="10835"/>
                  </a:lnTo>
                  <a:lnTo>
                    <a:pt x="1840" y="10814"/>
                  </a:lnTo>
                  <a:lnTo>
                    <a:pt x="1615" y="10814"/>
                  </a:lnTo>
                  <a:lnTo>
                    <a:pt x="1390" y="10835"/>
                  </a:lnTo>
                  <a:lnTo>
                    <a:pt x="1186" y="10876"/>
                  </a:lnTo>
                  <a:lnTo>
                    <a:pt x="1084" y="10917"/>
                  </a:lnTo>
                  <a:lnTo>
                    <a:pt x="920" y="10978"/>
                  </a:lnTo>
                  <a:lnTo>
                    <a:pt x="757" y="11060"/>
                  </a:lnTo>
                  <a:lnTo>
                    <a:pt x="634" y="11162"/>
                  </a:lnTo>
                  <a:lnTo>
                    <a:pt x="491" y="11285"/>
                  </a:lnTo>
                  <a:lnTo>
                    <a:pt x="327" y="11469"/>
                  </a:lnTo>
                  <a:lnTo>
                    <a:pt x="205" y="11693"/>
                  </a:lnTo>
                  <a:lnTo>
                    <a:pt x="123" y="11918"/>
                  </a:lnTo>
                  <a:lnTo>
                    <a:pt x="41" y="12164"/>
                  </a:lnTo>
                  <a:lnTo>
                    <a:pt x="21" y="12429"/>
                  </a:lnTo>
                  <a:lnTo>
                    <a:pt x="0" y="12675"/>
                  </a:lnTo>
                  <a:lnTo>
                    <a:pt x="21" y="12940"/>
                  </a:lnTo>
                  <a:lnTo>
                    <a:pt x="62" y="13186"/>
                  </a:lnTo>
                  <a:lnTo>
                    <a:pt x="143" y="13472"/>
                  </a:lnTo>
                  <a:lnTo>
                    <a:pt x="225" y="13738"/>
                  </a:lnTo>
                  <a:lnTo>
                    <a:pt x="348" y="13983"/>
                  </a:lnTo>
                  <a:lnTo>
                    <a:pt x="470" y="14228"/>
                  </a:lnTo>
                  <a:lnTo>
                    <a:pt x="614" y="14474"/>
                  </a:lnTo>
                  <a:lnTo>
                    <a:pt x="777" y="14698"/>
                  </a:lnTo>
                  <a:lnTo>
                    <a:pt x="941" y="14923"/>
                  </a:lnTo>
                  <a:lnTo>
                    <a:pt x="1125" y="15128"/>
                  </a:lnTo>
                  <a:lnTo>
                    <a:pt x="1533" y="15557"/>
                  </a:lnTo>
                  <a:lnTo>
                    <a:pt x="1963" y="15945"/>
                  </a:lnTo>
                  <a:lnTo>
                    <a:pt x="2392" y="16313"/>
                  </a:lnTo>
                  <a:lnTo>
                    <a:pt x="2842" y="16681"/>
                  </a:lnTo>
                  <a:lnTo>
                    <a:pt x="3291" y="17029"/>
                  </a:lnTo>
                  <a:lnTo>
                    <a:pt x="3741" y="17417"/>
                  </a:lnTo>
                  <a:lnTo>
                    <a:pt x="4150" y="17806"/>
                  </a:lnTo>
                  <a:lnTo>
                    <a:pt x="4559" y="18214"/>
                  </a:lnTo>
                  <a:lnTo>
                    <a:pt x="4743" y="18439"/>
                  </a:lnTo>
                  <a:lnTo>
                    <a:pt x="4906" y="18664"/>
                  </a:lnTo>
                  <a:lnTo>
                    <a:pt x="5049" y="18889"/>
                  </a:lnTo>
                  <a:lnTo>
                    <a:pt x="5192" y="19134"/>
                  </a:lnTo>
                  <a:lnTo>
                    <a:pt x="5315" y="19380"/>
                  </a:lnTo>
                  <a:lnTo>
                    <a:pt x="5438" y="19645"/>
                  </a:lnTo>
                  <a:lnTo>
                    <a:pt x="5520" y="19911"/>
                  </a:lnTo>
                  <a:lnTo>
                    <a:pt x="5581" y="20177"/>
                  </a:lnTo>
                  <a:lnTo>
                    <a:pt x="5622" y="20463"/>
                  </a:lnTo>
                  <a:lnTo>
                    <a:pt x="5642" y="20749"/>
                  </a:lnTo>
                  <a:lnTo>
                    <a:pt x="5642" y="21035"/>
                  </a:lnTo>
                  <a:lnTo>
                    <a:pt x="5622" y="21322"/>
                  </a:lnTo>
                  <a:lnTo>
                    <a:pt x="5560" y="21894"/>
                  </a:lnTo>
                  <a:lnTo>
                    <a:pt x="5479" y="22466"/>
                  </a:lnTo>
                  <a:lnTo>
                    <a:pt x="5376" y="22916"/>
                  </a:lnTo>
                  <a:lnTo>
                    <a:pt x="5336" y="23161"/>
                  </a:lnTo>
                  <a:lnTo>
                    <a:pt x="5295" y="23427"/>
                  </a:lnTo>
                  <a:lnTo>
                    <a:pt x="5274" y="23672"/>
                  </a:lnTo>
                  <a:lnTo>
                    <a:pt x="5295" y="23918"/>
                  </a:lnTo>
                  <a:lnTo>
                    <a:pt x="5315" y="24020"/>
                  </a:lnTo>
                  <a:lnTo>
                    <a:pt x="5336" y="24143"/>
                  </a:lnTo>
                  <a:lnTo>
                    <a:pt x="5397" y="24224"/>
                  </a:lnTo>
                  <a:lnTo>
                    <a:pt x="5458" y="24306"/>
                  </a:lnTo>
                  <a:lnTo>
                    <a:pt x="5581" y="24408"/>
                  </a:lnTo>
                  <a:lnTo>
                    <a:pt x="5724" y="24490"/>
                  </a:lnTo>
                  <a:lnTo>
                    <a:pt x="5887" y="24531"/>
                  </a:lnTo>
                  <a:lnTo>
                    <a:pt x="6051" y="24551"/>
                  </a:lnTo>
                  <a:lnTo>
                    <a:pt x="6174" y="24551"/>
                  </a:lnTo>
                  <a:lnTo>
                    <a:pt x="6276" y="24531"/>
                  </a:lnTo>
                  <a:lnTo>
                    <a:pt x="6399" y="24490"/>
                  </a:lnTo>
                  <a:lnTo>
                    <a:pt x="6480" y="24449"/>
                  </a:lnTo>
                  <a:lnTo>
                    <a:pt x="6562" y="24367"/>
                  </a:lnTo>
                  <a:lnTo>
                    <a:pt x="6623" y="24286"/>
                  </a:lnTo>
                  <a:lnTo>
                    <a:pt x="6685" y="24183"/>
                  </a:lnTo>
                  <a:lnTo>
                    <a:pt x="6726" y="24081"/>
                  </a:lnTo>
                  <a:lnTo>
                    <a:pt x="6746" y="23959"/>
                  </a:lnTo>
                  <a:lnTo>
                    <a:pt x="6787" y="23693"/>
                  </a:lnTo>
                  <a:lnTo>
                    <a:pt x="6807" y="23427"/>
                  </a:lnTo>
                  <a:lnTo>
                    <a:pt x="6807" y="22855"/>
                  </a:lnTo>
                  <a:lnTo>
                    <a:pt x="6828" y="22609"/>
                  </a:lnTo>
                  <a:lnTo>
                    <a:pt x="6848" y="22385"/>
                  </a:lnTo>
                  <a:lnTo>
                    <a:pt x="6910" y="22180"/>
                  </a:lnTo>
                  <a:lnTo>
                    <a:pt x="6971" y="21976"/>
                  </a:lnTo>
                  <a:lnTo>
                    <a:pt x="7053" y="21771"/>
                  </a:lnTo>
                  <a:lnTo>
                    <a:pt x="7155" y="21587"/>
                  </a:lnTo>
                  <a:lnTo>
                    <a:pt x="7257" y="21383"/>
                  </a:lnTo>
                  <a:lnTo>
                    <a:pt x="7380" y="21199"/>
                  </a:lnTo>
                  <a:lnTo>
                    <a:pt x="7645" y="20851"/>
                  </a:lnTo>
                  <a:lnTo>
                    <a:pt x="7932" y="20545"/>
                  </a:lnTo>
                  <a:lnTo>
                    <a:pt x="8259" y="20238"/>
                  </a:lnTo>
                  <a:lnTo>
                    <a:pt x="8606" y="19972"/>
                  </a:lnTo>
                  <a:lnTo>
                    <a:pt x="8974" y="19727"/>
                  </a:lnTo>
                  <a:lnTo>
                    <a:pt x="9363" y="19502"/>
                  </a:lnTo>
                  <a:lnTo>
                    <a:pt x="9751" y="19298"/>
                  </a:lnTo>
                  <a:lnTo>
                    <a:pt x="10528" y="18930"/>
                  </a:lnTo>
                  <a:lnTo>
                    <a:pt x="11325" y="18582"/>
                  </a:lnTo>
                  <a:lnTo>
                    <a:pt x="12122" y="18214"/>
                  </a:lnTo>
                  <a:lnTo>
                    <a:pt x="12531" y="18010"/>
                  </a:lnTo>
                  <a:lnTo>
                    <a:pt x="12899" y="17785"/>
                  </a:lnTo>
                  <a:lnTo>
                    <a:pt x="13287" y="17560"/>
                  </a:lnTo>
                  <a:lnTo>
                    <a:pt x="13635" y="17294"/>
                  </a:lnTo>
                  <a:lnTo>
                    <a:pt x="13962" y="17008"/>
                  </a:lnTo>
                  <a:lnTo>
                    <a:pt x="14269" y="16702"/>
                  </a:lnTo>
                  <a:lnTo>
                    <a:pt x="14534" y="16375"/>
                  </a:lnTo>
                  <a:lnTo>
                    <a:pt x="14657" y="16191"/>
                  </a:lnTo>
                  <a:lnTo>
                    <a:pt x="14780" y="16007"/>
                  </a:lnTo>
                  <a:lnTo>
                    <a:pt x="14943" y="15680"/>
                  </a:lnTo>
                  <a:lnTo>
                    <a:pt x="15005" y="15516"/>
                  </a:lnTo>
                  <a:lnTo>
                    <a:pt x="15066" y="15332"/>
                  </a:lnTo>
                  <a:lnTo>
                    <a:pt x="15107" y="15169"/>
                  </a:lnTo>
                  <a:lnTo>
                    <a:pt x="15127" y="14985"/>
                  </a:lnTo>
                  <a:lnTo>
                    <a:pt x="15148" y="14801"/>
                  </a:lnTo>
                  <a:lnTo>
                    <a:pt x="15127" y="14617"/>
                  </a:lnTo>
                  <a:lnTo>
                    <a:pt x="15107" y="14474"/>
                  </a:lnTo>
                  <a:lnTo>
                    <a:pt x="15066" y="14310"/>
                  </a:lnTo>
                  <a:lnTo>
                    <a:pt x="15025" y="14167"/>
                  </a:lnTo>
                  <a:lnTo>
                    <a:pt x="14964" y="14024"/>
                  </a:lnTo>
                  <a:lnTo>
                    <a:pt x="14882" y="13881"/>
                  </a:lnTo>
                  <a:lnTo>
                    <a:pt x="14780" y="13758"/>
                  </a:lnTo>
                  <a:lnTo>
                    <a:pt x="14677" y="13656"/>
                  </a:lnTo>
                  <a:lnTo>
                    <a:pt x="14555" y="13554"/>
                  </a:lnTo>
                  <a:lnTo>
                    <a:pt x="14453" y="13492"/>
                  </a:lnTo>
                  <a:lnTo>
                    <a:pt x="14391" y="13472"/>
                  </a:lnTo>
                  <a:lnTo>
                    <a:pt x="14228" y="13411"/>
                  </a:lnTo>
                  <a:lnTo>
                    <a:pt x="14044" y="13370"/>
                  </a:lnTo>
                  <a:lnTo>
                    <a:pt x="13880" y="13349"/>
                  </a:lnTo>
                  <a:lnTo>
                    <a:pt x="13696" y="13349"/>
                  </a:lnTo>
                  <a:lnTo>
                    <a:pt x="13512" y="13390"/>
                  </a:lnTo>
                  <a:lnTo>
                    <a:pt x="13349" y="13431"/>
                  </a:lnTo>
                  <a:lnTo>
                    <a:pt x="13185" y="13492"/>
                  </a:lnTo>
                  <a:lnTo>
                    <a:pt x="13022" y="13574"/>
                  </a:lnTo>
                  <a:lnTo>
                    <a:pt x="12858" y="13656"/>
                  </a:lnTo>
                  <a:lnTo>
                    <a:pt x="12715" y="13758"/>
                  </a:lnTo>
                  <a:lnTo>
                    <a:pt x="12449" y="14003"/>
                  </a:lnTo>
                  <a:lnTo>
                    <a:pt x="12204" y="14249"/>
                  </a:lnTo>
                  <a:lnTo>
                    <a:pt x="11959" y="14514"/>
                  </a:lnTo>
                  <a:lnTo>
                    <a:pt x="11509" y="15066"/>
                  </a:lnTo>
                  <a:lnTo>
                    <a:pt x="11080" y="15618"/>
                  </a:lnTo>
                  <a:lnTo>
                    <a:pt x="10650" y="16211"/>
                  </a:lnTo>
                  <a:lnTo>
                    <a:pt x="10262" y="16783"/>
                  </a:lnTo>
                  <a:lnTo>
                    <a:pt x="10160" y="16906"/>
                  </a:lnTo>
                  <a:lnTo>
                    <a:pt x="10058" y="17029"/>
                  </a:lnTo>
                  <a:lnTo>
                    <a:pt x="9935" y="17151"/>
                  </a:lnTo>
                  <a:lnTo>
                    <a:pt x="9812" y="17233"/>
                  </a:lnTo>
                  <a:lnTo>
                    <a:pt x="9690" y="17294"/>
                  </a:lnTo>
                  <a:lnTo>
                    <a:pt x="9547" y="17315"/>
                  </a:lnTo>
                  <a:lnTo>
                    <a:pt x="9485" y="17315"/>
                  </a:lnTo>
                  <a:lnTo>
                    <a:pt x="9424" y="17294"/>
                  </a:lnTo>
                  <a:lnTo>
                    <a:pt x="9383" y="17274"/>
                  </a:lnTo>
                  <a:lnTo>
                    <a:pt x="9322" y="17213"/>
                  </a:lnTo>
                  <a:lnTo>
                    <a:pt x="9260" y="17131"/>
                  </a:lnTo>
                  <a:lnTo>
                    <a:pt x="9220" y="17049"/>
                  </a:lnTo>
                  <a:lnTo>
                    <a:pt x="9220" y="16947"/>
                  </a:lnTo>
                  <a:lnTo>
                    <a:pt x="9220" y="16845"/>
                  </a:lnTo>
                  <a:lnTo>
                    <a:pt x="9260" y="16743"/>
                  </a:lnTo>
                  <a:lnTo>
                    <a:pt x="9281" y="16640"/>
                  </a:lnTo>
                  <a:lnTo>
                    <a:pt x="9383" y="16436"/>
                  </a:lnTo>
                  <a:lnTo>
                    <a:pt x="9690" y="15966"/>
                  </a:lnTo>
                  <a:lnTo>
                    <a:pt x="10037" y="15516"/>
                  </a:lnTo>
                  <a:lnTo>
                    <a:pt x="10385" y="15066"/>
                  </a:lnTo>
                  <a:lnTo>
                    <a:pt x="10773" y="14637"/>
                  </a:lnTo>
                  <a:lnTo>
                    <a:pt x="11550" y="13778"/>
                  </a:lnTo>
                  <a:lnTo>
                    <a:pt x="12327" y="12961"/>
                  </a:lnTo>
                  <a:lnTo>
                    <a:pt x="12715" y="12532"/>
                  </a:lnTo>
                  <a:lnTo>
                    <a:pt x="13083" y="12102"/>
                  </a:lnTo>
                  <a:lnTo>
                    <a:pt x="13431" y="11673"/>
                  </a:lnTo>
                  <a:lnTo>
                    <a:pt x="13778" y="11223"/>
                  </a:lnTo>
                  <a:lnTo>
                    <a:pt x="14064" y="10753"/>
                  </a:lnTo>
                  <a:lnTo>
                    <a:pt x="14350" y="10262"/>
                  </a:lnTo>
                  <a:lnTo>
                    <a:pt x="14575" y="9772"/>
                  </a:lnTo>
                  <a:lnTo>
                    <a:pt x="14677" y="9506"/>
                  </a:lnTo>
                  <a:lnTo>
                    <a:pt x="14780" y="9240"/>
                  </a:lnTo>
                  <a:lnTo>
                    <a:pt x="14861" y="8893"/>
                  </a:lnTo>
                  <a:lnTo>
                    <a:pt x="14902" y="8545"/>
                  </a:lnTo>
                  <a:lnTo>
                    <a:pt x="14923" y="8177"/>
                  </a:lnTo>
                  <a:lnTo>
                    <a:pt x="14902" y="7993"/>
                  </a:lnTo>
                  <a:lnTo>
                    <a:pt x="14882" y="7830"/>
                  </a:lnTo>
                  <a:lnTo>
                    <a:pt x="14841" y="7646"/>
                  </a:lnTo>
                  <a:lnTo>
                    <a:pt x="14800" y="7503"/>
                  </a:lnTo>
                  <a:lnTo>
                    <a:pt x="14739" y="7339"/>
                  </a:lnTo>
                  <a:lnTo>
                    <a:pt x="14657" y="7196"/>
                  </a:lnTo>
                  <a:lnTo>
                    <a:pt x="14555" y="7074"/>
                  </a:lnTo>
                  <a:lnTo>
                    <a:pt x="14432" y="6951"/>
                  </a:lnTo>
                  <a:lnTo>
                    <a:pt x="14310" y="6849"/>
                  </a:lnTo>
                  <a:lnTo>
                    <a:pt x="14166" y="6767"/>
                  </a:lnTo>
                  <a:lnTo>
                    <a:pt x="14085" y="6726"/>
                  </a:lnTo>
                  <a:lnTo>
                    <a:pt x="13982" y="6685"/>
                  </a:lnTo>
                  <a:lnTo>
                    <a:pt x="13819" y="6644"/>
                  </a:lnTo>
                  <a:lnTo>
                    <a:pt x="13635" y="6624"/>
                  </a:lnTo>
                  <a:lnTo>
                    <a:pt x="13471" y="6644"/>
                  </a:lnTo>
                  <a:lnTo>
                    <a:pt x="13308" y="6665"/>
                  </a:lnTo>
                  <a:lnTo>
                    <a:pt x="13124" y="6706"/>
                  </a:lnTo>
                  <a:lnTo>
                    <a:pt x="12960" y="6746"/>
                  </a:lnTo>
                  <a:lnTo>
                    <a:pt x="12817" y="6828"/>
                  </a:lnTo>
                  <a:lnTo>
                    <a:pt x="12654" y="6910"/>
                  </a:lnTo>
                  <a:lnTo>
                    <a:pt x="12490" y="7033"/>
                  </a:lnTo>
                  <a:lnTo>
                    <a:pt x="12347" y="7155"/>
                  </a:lnTo>
                  <a:lnTo>
                    <a:pt x="12204" y="7298"/>
                  </a:lnTo>
                  <a:lnTo>
                    <a:pt x="12081" y="7441"/>
                  </a:lnTo>
                  <a:lnTo>
                    <a:pt x="11836" y="7748"/>
                  </a:lnTo>
                  <a:lnTo>
                    <a:pt x="11611" y="8075"/>
                  </a:lnTo>
                  <a:lnTo>
                    <a:pt x="11366" y="8484"/>
                  </a:lnTo>
                  <a:lnTo>
                    <a:pt x="11141" y="8913"/>
                  </a:lnTo>
                  <a:lnTo>
                    <a:pt x="10937" y="9343"/>
                  </a:lnTo>
                  <a:lnTo>
                    <a:pt x="10732" y="9772"/>
                  </a:lnTo>
                  <a:lnTo>
                    <a:pt x="10569" y="10222"/>
                  </a:lnTo>
                  <a:lnTo>
                    <a:pt x="10405" y="10671"/>
                  </a:lnTo>
                  <a:lnTo>
                    <a:pt x="10282" y="11121"/>
                  </a:lnTo>
                  <a:lnTo>
                    <a:pt x="10160" y="11591"/>
                  </a:lnTo>
                  <a:lnTo>
                    <a:pt x="10119" y="11816"/>
                  </a:lnTo>
                  <a:lnTo>
                    <a:pt x="10058" y="12020"/>
                  </a:lnTo>
                  <a:lnTo>
                    <a:pt x="9976" y="12245"/>
                  </a:lnTo>
                  <a:lnTo>
                    <a:pt x="9915" y="12327"/>
                  </a:lnTo>
                  <a:lnTo>
                    <a:pt x="9853" y="12429"/>
                  </a:lnTo>
                  <a:lnTo>
                    <a:pt x="9771" y="12511"/>
                  </a:lnTo>
                  <a:lnTo>
                    <a:pt x="9690" y="12572"/>
                  </a:lnTo>
                  <a:lnTo>
                    <a:pt x="9587" y="12634"/>
                  </a:lnTo>
                  <a:lnTo>
                    <a:pt x="9485" y="12675"/>
                  </a:lnTo>
                  <a:lnTo>
                    <a:pt x="9363" y="12695"/>
                  </a:lnTo>
                  <a:lnTo>
                    <a:pt x="9260" y="12695"/>
                  </a:lnTo>
                  <a:lnTo>
                    <a:pt x="9158" y="12675"/>
                  </a:lnTo>
                  <a:lnTo>
                    <a:pt x="9056" y="12613"/>
                  </a:lnTo>
                  <a:lnTo>
                    <a:pt x="8954" y="12532"/>
                  </a:lnTo>
                  <a:lnTo>
                    <a:pt x="8892" y="12409"/>
                  </a:lnTo>
                  <a:lnTo>
                    <a:pt x="8852" y="12286"/>
                  </a:lnTo>
                  <a:lnTo>
                    <a:pt x="8852" y="12143"/>
                  </a:lnTo>
                  <a:lnTo>
                    <a:pt x="8852" y="12000"/>
                  </a:lnTo>
                  <a:lnTo>
                    <a:pt x="8892" y="11857"/>
                  </a:lnTo>
                  <a:lnTo>
                    <a:pt x="8974" y="11571"/>
                  </a:lnTo>
                  <a:lnTo>
                    <a:pt x="9669" y="9690"/>
                  </a:lnTo>
                  <a:lnTo>
                    <a:pt x="10017" y="8770"/>
                  </a:lnTo>
                  <a:lnTo>
                    <a:pt x="10364" y="7830"/>
                  </a:lnTo>
                  <a:lnTo>
                    <a:pt x="10691" y="6890"/>
                  </a:lnTo>
                  <a:lnTo>
                    <a:pt x="10998" y="5929"/>
                  </a:lnTo>
                  <a:lnTo>
                    <a:pt x="11264" y="4968"/>
                  </a:lnTo>
                  <a:lnTo>
                    <a:pt x="11366" y="4498"/>
                  </a:lnTo>
                  <a:lnTo>
                    <a:pt x="11468" y="4007"/>
                  </a:lnTo>
                  <a:lnTo>
                    <a:pt x="11550" y="3660"/>
                  </a:lnTo>
                  <a:lnTo>
                    <a:pt x="11591" y="3292"/>
                  </a:lnTo>
                  <a:lnTo>
                    <a:pt x="11632" y="2924"/>
                  </a:lnTo>
                  <a:lnTo>
                    <a:pt x="11632" y="2576"/>
                  </a:lnTo>
                  <a:lnTo>
                    <a:pt x="11611" y="2208"/>
                  </a:lnTo>
                  <a:lnTo>
                    <a:pt x="11570" y="1861"/>
                  </a:lnTo>
                  <a:lnTo>
                    <a:pt x="11489" y="1534"/>
                  </a:lnTo>
                  <a:lnTo>
                    <a:pt x="11345" y="1207"/>
                  </a:lnTo>
                  <a:lnTo>
                    <a:pt x="11264" y="1023"/>
                  </a:lnTo>
                  <a:lnTo>
                    <a:pt x="11161" y="880"/>
                  </a:lnTo>
                  <a:lnTo>
                    <a:pt x="11039" y="716"/>
                  </a:lnTo>
                  <a:lnTo>
                    <a:pt x="10916" y="593"/>
                  </a:lnTo>
                  <a:lnTo>
                    <a:pt x="10773" y="450"/>
                  </a:lnTo>
                  <a:lnTo>
                    <a:pt x="10630" y="348"/>
                  </a:lnTo>
                  <a:lnTo>
                    <a:pt x="10466" y="246"/>
                  </a:lnTo>
                  <a:lnTo>
                    <a:pt x="10303" y="164"/>
                  </a:lnTo>
                  <a:lnTo>
                    <a:pt x="10180" y="123"/>
                  </a:lnTo>
                  <a:lnTo>
                    <a:pt x="10037" y="62"/>
                  </a:lnTo>
                  <a:lnTo>
                    <a:pt x="9894" y="42"/>
                  </a:lnTo>
                  <a:lnTo>
                    <a:pt x="9751"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11"/>
            <p:cNvSpPr/>
            <p:nvPr/>
          </p:nvSpPr>
          <p:spPr>
            <a:xfrm>
              <a:off x="2730400" y="4792575"/>
              <a:ext cx="336800" cy="610725"/>
            </a:xfrm>
            <a:custGeom>
              <a:avLst/>
              <a:gdLst/>
              <a:ahLst/>
              <a:cxnLst/>
              <a:rect l="l" t="t" r="r" b="b"/>
              <a:pathLst>
                <a:path w="13472" h="24429" extrusionOk="0">
                  <a:moveTo>
                    <a:pt x="9097" y="0"/>
                  </a:moveTo>
                  <a:lnTo>
                    <a:pt x="8688" y="1820"/>
                  </a:lnTo>
                  <a:lnTo>
                    <a:pt x="8300" y="3639"/>
                  </a:lnTo>
                  <a:lnTo>
                    <a:pt x="7932" y="5479"/>
                  </a:lnTo>
                  <a:lnTo>
                    <a:pt x="7585" y="7318"/>
                  </a:lnTo>
                  <a:lnTo>
                    <a:pt x="7237" y="9158"/>
                  </a:lnTo>
                  <a:lnTo>
                    <a:pt x="6910" y="10998"/>
                  </a:lnTo>
                  <a:lnTo>
                    <a:pt x="6583" y="12858"/>
                  </a:lnTo>
                  <a:lnTo>
                    <a:pt x="6297" y="14698"/>
                  </a:lnTo>
                  <a:lnTo>
                    <a:pt x="5929" y="14167"/>
                  </a:lnTo>
                  <a:lnTo>
                    <a:pt x="5581" y="13615"/>
                  </a:lnTo>
                  <a:lnTo>
                    <a:pt x="5254" y="13042"/>
                  </a:lnTo>
                  <a:lnTo>
                    <a:pt x="4948" y="12470"/>
                  </a:lnTo>
                  <a:lnTo>
                    <a:pt x="4661" y="11897"/>
                  </a:lnTo>
                  <a:lnTo>
                    <a:pt x="4375" y="11305"/>
                  </a:lnTo>
                  <a:lnTo>
                    <a:pt x="4130" y="10712"/>
                  </a:lnTo>
                  <a:lnTo>
                    <a:pt x="3885" y="10119"/>
                  </a:lnTo>
                  <a:lnTo>
                    <a:pt x="3660" y="9506"/>
                  </a:lnTo>
                  <a:lnTo>
                    <a:pt x="3455" y="8893"/>
                  </a:lnTo>
                  <a:lnTo>
                    <a:pt x="3271" y="8279"/>
                  </a:lnTo>
                  <a:lnTo>
                    <a:pt x="3087" y="7646"/>
                  </a:lnTo>
                  <a:lnTo>
                    <a:pt x="2944" y="7012"/>
                  </a:lnTo>
                  <a:lnTo>
                    <a:pt x="2822" y="6378"/>
                  </a:lnTo>
                  <a:lnTo>
                    <a:pt x="2699" y="5744"/>
                  </a:lnTo>
                  <a:lnTo>
                    <a:pt x="2597" y="5090"/>
                  </a:lnTo>
                  <a:lnTo>
                    <a:pt x="2495" y="5152"/>
                  </a:lnTo>
                  <a:lnTo>
                    <a:pt x="2597" y="5806"/>
                  </a:lnTo>
                  <a:lnTo>
                    <a:pt x="2699" y="6439"/>
                  </a:lnTo>
                  <a:lnTo>
                    <a:pt x="2842" y="7073"/>
                  </a:lnTo>
                  <a:lnTo>
                    <a:pt x="2985" y="7707"/>
                  </a:lnTo>
                  <a:lnTo>
                    <a:pt x="3169" y="8341"/>
                  </a:lnTo>
                  <a:lnTo>
                    <a:pt x="3353" y="8974"/>
                  </a:lnTo>
                  <a:lnTo>
                    <a:pt x="3558" y="9588"/>
                  </a:lnTo>
                  <a:lnTo>
                    <a:pt x="3782" y="10201"/>
                  </a:lnTo>
                  <a:lnTo>
                    <a:pt x="4028" y="10814"/>
                  </a:lnTo>
                  <a:lnTo>
                    <a:pt x="4293" y="11407"/>
                  </a:lnTo>
                  <a:lnTo>
                    <a:pt x="4580" y="12000"/>
                  </a:lnTo>
                  <a:lnTo>
                    <a:pt x="4866" y="12593"/>
                  </a:lnTo>
                  <a:lnTo>
                    <a:pt x="5193" y="13165"/>
                  </a:lnTo>
                  <a:lnTo>
                    <a:pt x="5520" y="13717"/>
                  </a:lnTo>
                  <a:lnTo>
                    <a:pt x="5867" y="14269"/>
                  </a:lnTo>
                  <a:lnTo>
                    <a:pt x="6235" y="14821"/>
                  </a:lnTo>
                  <a:lnTo>
                    <a:pt x="6256" y="14841"/>
                  </a:lnTo>
                  <a:lnTo>
                    <a:pt x="5949" y="16906"/>
                  </a:lnTo>
                  <a:lnTo>
                    <a:pt x="5663" y="18991"/>
                  </a:lnTo>
                  <a:lnTo>
                    <a:pt x="5193" y="18562"/>
                  </a:lnTo>
                  <a:lnTo>
                    <a:pt x="4743" y="18112"/>
                  </a:lnTo>
                  <a:lnTo>
                    <a:pt x="4314" y="17662"/>
                  </a:lnTo>
                  <a:lnTo>
                    <a:pt x="3905" y="17192"/>
                  </a:lnTo>
                  <a:lnTo>
                    <a:pt x="3496" y="16701"/>
                  </a:lnTo>
                  <a:lnTo>
                    <a:pt x="3108" y="16211"/>
                  </a:lnTo>
                  <a:lnTo>
                    <a:pt x="2740" y="15720"/>
                  </a:lnTo>
                  <a:lnTo>
                    <a:pt x="2392" y="15209"/>
                  </a:lnTo>
                  <a:lnTo>
                    <a:pt x="2045" y="14678"/>
                  </a:lnTo>
                  <a:lnTo>
                    <a:pt x="1718" y="14146"/>
                  </a:lnTo>
                  <a:lnTo>
                    <a:pt x="1411" y="13594"/>
                  </a:lnTo>
                  <a:lnTo>
                    <a:pt x="1105" y="13042"/>
                  </a:lnTo>
                  <a:lnTo>
                    <a:pt x="839" y="12490"/>
                  </a:lnTo>
                  <a:lnTo>
                    <a:pt x="573" y="11918"/>
                  </a:lnTo>
                  <a:lnTo>
                    <a:pt x="328" y="11346"/>
                  </a:lnTo>
                  <a:lnTo>
                    <a:pt x="103" y="10753"/>
                  </a:lnTo>
                  <a:lnTo>
                    <a:pt x="1" y="10794"/>
                  </a:lnTo>
                  <a:lnTo>
                    <a:pt x="226" y="11386"/>
                  </a:lnTo>
                  <a:lnTo>
                    <a:pt x="471" y="11979"/>
                  </a:lnTo>
                  <a:lnTo>
                    <a:pt x="737" y="12552"/>
                  </a:lnTo>
                  <a:lnTo>
                    <a:pt x="1023" y="13124"/>
                  </a:lnTo>
                  <a:lnTo>
                    <a:pt x="1309" y="13676"/>
                  </a:lnTo>
                  <a:lnTo>
                    <a:pt x="1636" y="14228"/>
                  </a:lnTo>
                  <a:lnTo>
                    <a:pt x="1963" y="14780"/>
                  </a:lnTo>
                  <a:lnTo>
                    <a:pt x="2311" y="15311"/>
                  </a:lnTo>
                  <a:lnTo>
                    <a:pt x="2679" y="15822"/>
                  </a:lnTo>
                  <a:lnTo>
                    <a:pt x="3046" y="16333"/>
                  </a:lnTo>
                  <a:lnTo>
                    <a:pt x="3435" y="16824"/>
                  </a:lnTo>
                  <a:lnTo>
                    <a:pt x="3844" y="17315"/>
                  </a:lnTo>
                  <a:lnTo>
                    <a:pt x="4273" y="17785"/>
                  </a:lnTo>
                  <a:lnTo>
                    <a:pt x="4723" y="18255"/>
                  </a:lnTo>
                  <a:lnTo>
                    <a:pt x="5172" y="18705"/>
                  </a:lnTo>
                  <a:lnTo>
                    <a:pt x="5643" y="19134"/>
                  </a:lnTo>
                  <a:lnTo>
                    <a:pt x="5295" y="21771"/>
                  </a:lnTo>
                  <a:lnTo>
                    <a:pt x="4968" y="24428"/>
                  </a:lnTo>
                  <a:lnTo>
                    <a:pt x="5091" y="24428"/>
                  </a:lnTo>
                  <a:lnTo>
                    <a:pt x="5356" y="22221"/>
                  </a:lnTo>
                  <a:lnTo>
                    <a:pt x="5643" y="19992"/>
                  </a:lnTo>
                  <a:lnTo>
                    <a:pt x="5683" y="19992"/>
                  </a:lnTo>
                  <a:lnTo>
                    <a:pt x="6276" y="19747"/>
                  </a:lnTo>
                  <a:lnTo>
                    <a:pt x="6849" y="19461"/>
                  </a:lnTo>
                  <a:lnTo>
                    <a:pt x="7421" y="19154"/>
                  </a:lnTo>
                  <a:lnTo>
                    <a:pt x="7973" y="18848"/>
                  </a:lnTo>
                  <a:lnTo>
                    <a:pt x="8525" y="18500"/>
                  </a:lnTo>
                  <a:lnTo>
                    <a:pt x="9056" y="18132"/>
                  </a:lnTo>
                  <a:lnTo>
                    <a:pt x="9588" y="17744"/>
                  </a:lnTo>
                  <a:lnTo>
                    <a:pt x="10078" y="17335"/>
                  </a:lnTo>
                  <a:lnTo>
                    <a:pt x="10569" y="16906"/>
                  </a:lnTo>
                  <a:lnTo>
                    <a:pt x="11039" y="16456"/>
                  </a:lnTo>
                  <a:lnTo>
                    <a:pt x="11489" y="16006"/>
                  </a:lnTo>
                  <a:lnTo>
                    <a:pt x="11939" y="15516"/>
                  </a:lnTo>
                  <a:lnTo>
                    <a:pt x="12348" y="15025"/>
                  </a:lnTo>
                  <a:lnTo>
                    <a:pt x="12736" y="14514"/>
                  </a:lnTo>
                  <a:lnTo>
                    <a:pt x="13104" y="13983"/>
                  </a:lnTo>
                  <a:lnTo>
                    <a:pt x="13472" y="13431"/>
                  </a:lnTo>
                  <a:lnTo>
                    <a:pt x="13370" y="13369"/>
                  </a:lnTo>
                  <a:lnTo>
                    <a:pt x="13022" y="13921"/>
                  </a:lnTo>
                  <a:lnTo>
                    <a:pt x="12654" y="14432"/>
                  </a:lnTo>
                  <a:lnTo>
                    <a:pt x="12266" y="14943"/>
                  </a:lnTo>
                  <a:lnTo>
                    <a:pt x="11857" y="15434"/>
                  </a:lnTo>
                  <a:lnTo>
                    <a:pt x="11407" y="15904"/>
                  </a:lnTo>
                  <a:lnTo>
                    <a:pt x="10978" y="16374"/>
                  </a:lnTo>
                  <a:lnTo>
                    <a:pt x="10508" y="16804"/>
                  </a:lnTo>
                  <a:lnTo>
                    <a:pt x="10017" y="17233"/>
                  </a:lnTo>
                  <a:lnTo>
                    <a:pt x="9527" y="17642"/>
                  </a:lnTo>
                  <a:lnTo>
                    <a:pt x="9016" y="18030"/>
                  </a:lnTo>
                  <a:lnTo>
                    <a:pt x="8484" y="18378"/>
                  </a:lnTo>
                  <a:lnTo>
                    <a:pt x="7932" y="18725"/>
                  </a:lnTo>
                  <a:lnTo>
                    <a:pt x="7380" y="19052"/>
                  </a:lnTo>
                  <a:lnTo>
                    <a:pt x="6828" y="19359"/>
                  </a:lnTo>
                  <a:lnTo>
                    <a:pt x="6235" y="19625"/>
                  </a:lnTo>
                  <a:lnTo>
                    <a:pt x="5663" y="19870"/>
                  </a:lnTo>
                  <a:lnTo>
                    <a:pt x="5867" y="18255"/>
                  </a:lnTo>
                  <a:lnTo>
                    <a:pt x="6113" y="16620"/>
                  </a:lnTo>
                  <a:lnTo>
                    <a:pt x="6154" y="16599"/>
                  </a:lnTo>
                  <a:lnTo>
                    <a:pt x="6726" y="16088"/>
                  </a:lnTo>
                  <a:lnTo>
                    <a:pt x="7278" y="15557"/>
                  </a:lnTo>
                  <a:lnTo>
                    <a:pt x="7809" y="15005"/>
                  </a:lnTo>
                  <a:lnTo>
                    <a:pt x="8320" y="14453"/>
                  </a:lnTo>
                  <a:lnTo>
                    <a:pt x="8832" y="13860"/>
                  </a:lnTo>
                  <a:lnTo>
                    <a:pt x="9302" y="13267"/>
                  </a:lnTo>
                  <a:lnTo>
                    <a:pt x="9772" y="12654"/>
                  </a:lnTo>
                  <a:lnTo>
                    <a:pt x="10222" y="12041"/>
                  </a:lnTo>
                  <a:lnTo>
                    <a:pt x="10630" y="11407"/>
                  </a:lnTo>
                  <a:lnTo>
                    <a:pt x="11039" y="10753"/>
                  </a:lnTo>
                  <a:lnTo>
                    <a:pt x="11407" y="10078"/>
                  </a:lnTo>
                  <a:lnTo>
                    <a:pt x="11775" y="9404"/>
                  </a:lnTo>
                  <a:lnTo>
                    <a:pt x="12123" y="8729"/>
                  </a:lnTo>
                  <a:lnTo>
                    <a:pt x="12429" y="8034"/>
                  </a:lnTo>
                  <a:lnTo>
                    <a:pt x="12736" y="7318"/>
                  </a:lnTo>
                  <a:lnTo>
                    <a:pt x="13002" y="6603"/>
                  </a:lnTo>
                  <a:lnTo>
                    <a:pt x="12899" y="6562"/>
                  </a:lnTo>
                  <a:lnTo>
                    <a:pt x="12613" y="7278"/>
                  </a:lnTo>
                  <a:lnTo>
                    <a:pt x="12327" y="7973"/>
                  </a:lnTo>
                  <a:lnTo>
                    <a:pt x="12020" y="8668"/>
                  </a:lnTo>
                  <a:lnTo>
                    <a:pt x="11693" y="9342"/>
                  </a:lnTo>
                  <a:lnTo>
                    <a:pt x="11325" y="9996"/>
                  </a:lnTo>
                  <a:lnTo>
                    <a:pt x="10957" y="10651"/>
                  </a:lnTo>
                  <a:lnTo>
                    <a:pt x="10549" y="11305"/>
                  </a:lnTo>
                  <a:lnTo>
                    <a:pt x="10140" y="11938"/>
                  </a:lnTo>
                  <a:lnTo>
                    <a:pt x="9711" y="12552"/>
                  </a:lnTo>
                  <a:lnTo>
                    <a:pt x="9240" y="13144"/>
                  </a:lnTo>
                  <a:lnTo>
                    <a:pt x="8770" y="13737"/>
                  </a:lnTo>
                  <a:lnTo>
                    <a:pt x="8280" y="14310"/>
                  </a:lnTo>
                  <a:lnTo>
                    <a:pt x="7769" y="14882"/>
                  </a:lnTo>
                  <a:lnTo>
                    <a:pt x="7237" y="15413"/>
                  </a:lnTo>
                  <a:lnTo>
                    <a:pt x="6706" y="15945"/>
                  </a:lnTo>
                  <a:lnTo>
                    <a:pt x="6133" y="16456"/>
                  </a:lnTo>
                  <a:lnTo>
                    <a:pt x="6460" y="14391"/>
                  </a:lnTo>
                  <a:lnTo>
                    <a:pt x="6787" y="12327"/>
                  </a:lnTo>
                  <a:lnTo>
                    <a:pt x="7155" y="10262"/>
                  </a:lnTo>
                  <a:lnTo>
                    <a:pt x="7523" y="8218"/>
                  </a:lnTo>
                  <a:lnTo>
                    <a:pt x="7912" y="6153"/>
                  </a:lnTo>
                  <a:lnTo>
                    <a:pt x="8341" y="4109"/>
                  </a:lnTo>
                  <a:lnTo>
                    <a:pt x="8770" y="2065"/>
                  </a:lnTo>
                  <a:lnTo>
                    <a:pt x="9220" y="41"/>
                  </a:lnTo>
                  <a:lnTo>
                    <a:pt x="9097"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215"/>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ext 1">
  <p:cSld name="CUSTOM_16">
    <p:spTree>
      <p:nvGrpSpPr>
        <p:cNvPr id="1" name="Shape 1326"/>
        <p:cNvGrpSpPr/>
        <p:nvPr/>
      </p:nvGrpSpPr>
      <p:grpSpPr>
        <a:xfrm>
          <a:off x="0" y="0"/>
          <a:ext cx="0" cy="0"/>
          <a:chOff x="0" y="0"/>
          <a:chExt cx="0" cy="0"/>
        </a:xfrm>
      </p:grpSpPr>
      <p:grpSp>
        <p:nvGrpSpPr>
          <p:cNvPr id="1327" name="Google Shape;1327;p15"/>
          <p:cNvGrpSpPr/>
          <p:nvPr/>
        </p:nvGrpSpPr>
        <p:grpSpPr>
          <a:xfrm>
            <a:off x="334125" y="294013"/>
            <a:ext cx="8475750" cy="4555475"/>
            <a:chOff x="342900" y="294013"/>
            <a:chExt cx="8475750" cy="4555475"/>
          </a:xfrm>
        </p:grpSpPr>
        <p:sp>
          <p:nvSpPr>
            <p:cNvPr id="1328" name="Google Shape;1328;p15"/>
            <p:cNvSpPr/>
            <p:nvPr/>
          </p:nvSpPr>
          <p:spPr>
            <a:xfrm>
              <a:off x="477560" y="330348"/>
              <a:ext cx="8188881" cy="4482805"/>
            </a:xfrm>
            <a:custGeom>
              <a:avLst/>
              <a:gdLst/>
              <a:ahLst/>
              <a:cxnLst/>
              <a:rect l="l" t="t" r="r" b="b"/>
              <a:pathLst>
                <a:path w="285750" h="150354" extrusionOk="0">
                  <a:moveTo>
                    <a:pt x="148035" y="10840"/>
                  </a:moveTo>
                  <a:lnTo>
                    <a:pt x="148955" y="10880"/>
                  </a:lnTo>
                  <a:lnTo>
                    <a:pt x="148675" y="11000"/>
                  </a:lnTo>
                  <a:lnTo>
                    <a:pt x="148355" y="11120"/>
                  </a:lnTo>
                  <a:lnTo>
                    <a:pt x="147515" y="11360"/>
                  </a:lnTo>
                  <a:lnTo>
                    <a:pt x="146515" y="11560"/>
                  </a:lnTo>
                  <a:lnTo>
                    <a:pt x="145395" y="11800"/>
                  </a:lnTo>
                  <a:lnTo>
                    <a:pt x="145275" y="11000"/>
                  </a:lnTo>
                  <a:lnTo>
                    <a:pt x="147115" y="10840"/>
                  </a:lnTo>
                  <a:close/>
                  <a:moveTo>
                    <a:pt x="4800" y="0"/>
                  </a:moveTo>
                  <a:lnTo>
                    <a:pt x="4280" y="400"/>
                  </a:lnTo>
                  <a:lnTo>
                    <a:pt x="3800" y="800"/>
                  </a:lnTo>
                  <a:lnTo>
                    <a:pt x="3440" y="1200"/>
                  </a:lnTo>
                  <a:lnTo>
                    <a:pt x="3080" y="1600"/>
                  </a:lnTo>
                  <a:lnTo>
                    <a:pt x="2360" y="2440"/>
                  </a:lnTo>
                  <a:lnTo>
                    <a:pt x="2000" y="2880"/>
                  </a:lnTo>
                  <a:lnTo>
                    <a:pt x="1560" y="3280"/>
                  </a:lnTo>
                  <a:lnTo>
                    <a:pt x="1760" y="3600"/>
                  </a:lnTo>
                  <a:lnTo>
                    <a:pt x="1880" y="3920"/>
                  </a:lnTo>
                  <a:lnTo>
                    <a:pt x="1960" y="4240"/>
                  </a:lnTo>
                  <a:lnTo>
                    <a:pt x="1960" y="4520"/>
                  </a:lnTo>
                  <a:lnTo>
                    <a:pt x="1920" y="4800"/>
                  </a:lnTo>
                  <a:lnTo>
                    <a:pt x="1800" y="5080"/>
                  </a:lnTo>
                  <a:lnTo>
                    <a:pt x="1600" y="5320"/>
                  </a:lnTo>
                  <a:lnTo>
                    <a:pt x="1360" y="5560"/>
                  </a:lnTo>
                  <a:lnTo>
                    <a:pt x="1360" y="5840"/>
                  </a:lnTo>
                  <a:lnTo>
                    <a:pt x="1320" y="6080"/>
                  </a:lnTo>
                  <a:lnTo>
                    <a:pt x="1280" y="6240"/>
                  </a:lnTo>
                  <a:lnTo>
                    <a:pt x="1200" y="6440"/>
                  </a:lnTo>
                  <a:lnTo>
                    <a:pt x="1120" y="6560"/>
                  </a:lnTo>
                  <a:lnTo>
                    <a:pt x="1000" y="6680"/>
                  </a:lnTo>
                  <a:lnTo>
                    <a:pt x="720" y="6880"/>
                  </a:lnTo>
                  <a:lnTo>
                    <a:pt x="440" y="7080"/>
                  </a:lnTo>
                  <a:lnTo>
                    <a:pt x="200" y="7280"/>
                  </a:lnTo>
                  <a:lnTo>
                    <a:pt x="120" y="7400"/>
                  </a:lnTo>
                  <a:lnTo>
                    <a:pt x="40" y="7560"/>
                  </a:lnTo>
                  <a:lnTo>
                    <a:pt x="0" y="7720"/>
                  </a:lnTo>
                  <a:lnTo>
                    <a:pt x="0" y="7920"/>
                  </a:lnTo>
                  <a:lnTo>
                    <a:pt x="0" y="8200"/>
                  </a:lnTo>
                  <a:lnTo>
                    <a:pt x="40" y="8440"/>
                  </a:lnTo>
                  <a:lnTo>
                    <a:pt x="120" y="8640"/>
                  </a:lnTo>
                  <a:lnTo>
                    <a:pt x="200" y="8840"/>
                  </a:lnTo>
                  <a:lnTo>
                    <a:pt x="440" y="9200"/>
                  </a:lnTo>
                  <a:lnTo>
                    <a:pt x="720" y="9520"/>
                  </a:lnTo>
                  <a:lnTo>
                    <a:pt x="1080" y="9800"/>
                  </a:lnTo>
                  <a:lnTo>
                    <a:pt x="1440" y="10040"/>
                  </a:lnTo>
                  <a:lnTo>
                    <a:pt x="2280" y="10440"/>
                  </a:lnTo>
                  <a:lnTo>
                    <a:pt x="2800" y="10680"/>
                  </a:lnTo>
                  <a:lnTo>
                    <a:pt x="3320" y="10840"/>
                  </a:lnTo>
                  <a:lnTo>
                    <a:pt x="3880" y="10960"/>
                  </a:lnTo>
                  <a:lnTo>
                    <a:pt x="4400" y="11040"/>
                  </a:lnTo>
                  <a:lnTo>
                    <a:pt x="4960" y="11080"/>
                  </a:lnTo>
                  <a:lnTo>
                    <a:pt x="5520" y="11120"/>
                  </a:lnTo>
                  <a:lnTo>
                    <a:pt x="6600" y="11080"/>
                  </a:lnTo>
                  <a:lnTo>
                    <a:pt x="8840" y="10880"/>
                  </a:lnTo>
                  <a:lnTo>
                    <a:pt x="9960" y="10840"/>
                  </a:lnTo>
                  <a:lnTo>
                    <a:pt x="10520" y="10840"/>
                  </a:lnTo>
                  <a:lnTo>
                    <a:pt x="11080" y="10880"/>
                  </a:lnTo>
                  <a:lnTo>
                    <a:pt x="10640" y="11040"/>
                  </a:lnTo>
                  <a:lnTo>
                    <a:pt x="10080" y="11240"/>
                  </a:lnTo>
                  <a:lnTo>
                    <a:pt x="9360" y="11400"/>
                  </a:lnTo>
                  <a:lnTo>
                    <a:pt x="8560" y="11600"/>
                  </a:lnTo>
                  <a:lnTo>
                    <a:pt x="6840" y="11960"/>
                  </a:lnTo>
                  <a:lnTo>
                    <a:pt x="5960" y="12160"/>
                  </a:lnTo>
                  <a:lnTo>
                    <a:pt x="5120" y="12360"/>
                  </a:lnTo>
                  <a:lnTo>
                    <a:pt x="4360" y="12599"/>
                  </a:lnTo>
                  <a:lnTo>
                    <a:pt x="3680" y="12879"/>
                  </a:lnTo>
                  <a:lnTo>
                    <a:pt x="3360" y="12999"/>
                  </a:lnTo>
                  <a:lnTo>
                    <a:pt x="3120" y="13159"/>
                  </a:lnTo>
                  <a:lnTo>
                    <a:pt x="2880" y="13319"/>
                  </a:lnTo>
                  <a:lnTo>
                    <a:pt x="2720" y="13479"/>
                  </a:lnTo>
                  <a:lnTo>
                    <a:pt x="2600" y="13679"/>
                  </a:lnTo>
                  <a:lnTo>
                    <a:pt x="2480" y="13839"/>
                  </a:lnTo>
                  <a:lnTo>
                    <a:pt x="2480" y="14039"/>
                  </a:lnTo>
                  <a:lnTo>
                    <a:pt x="2480" y="14279"/>
                  </a:lnTo>
                  <a:lnTo>
                    <a:pt x="2600" y="14479"/>
                  </a:lnTo>
                  <a:lnTo>
                    <a:pt x="2760" y="14719"/>
                  </a:lnTo>
                  <a:lnTo>
                    <a:pt x="2960" y="14999"/>
                  </a:lnTo>
                  <a:lnTo>
                    <a:pt x="3280" y="15239"/>
                  </a:lnTo>
                  <a:lnTo>
                    <a:pt x="3040" y="15399"/>
                  </a:lnTo>
                  <a:lnTo>
                    <a:pt x="2800" y="15599"/>
                  </a:lnTo>
                  <a:lnTo>
                    <a:pt x="2560" y="15759"/>
                  </a:lnTo>
                  <a:lnTo>
                    <a:pt x="2320" y="15919"/>
                  </a:lnTo>
                  <a:lnTo>
                    <a:pt x="2480" y="16159"/>
                  </a:lnTo>
                  <a:lnTo>
                    <a:pt x="2600" y="16399"/>
                  </a:lnTo>
                  <a:lnTo>
                    <a:pt x="2680" y="16679"/>
                  </a:lnTo>
                  <a:lnTo>
                    <a:pt x="2720" y="16959"/>
                  </a:lnTo>
                  <a:lnTo>
                    <a:pt x="2800" y="17559"/>
                  </a:lnTo>
                  <a:lnTo>
                    <a:pt x="2800" y="18199"/>
                  </a:lnTo>
                  <a:lnTo>
                    <a:pt x="2680" y="18839"/>
                  </a:lnTo>
                  <a:lnTo>
                    <a:pt x="2560" y="19519"/>
                  </a:lnTo>
                  <a:lnTo>
                    <a:pt x="2360" y="20199"/>
                  </a:lnTo>
                  <a:lnTo>
                    <a:pt x="2120" y="20879"/>
                  </a:lnTo>
                  <a:lnTo>
                    <a:pt x="1640" y="22279"/>
                  </a:lnTo>
                  <a:lnTo>
                    <a:pt x="1200" y="23679"/>
                  </a:lnTo>
                  <a:lnTo>
                    <a:pt x="1000" y="24319"/>
                  </a:lnTo>
                  <a:lnTo>
                    <a:pt x="840" y="24959"/>
                  </a:lnTo>
                  <a:lnTo>
                    <a:pt x="760" y="25559"/>
                  </a:lnTo>
                  <a:lnTo>
                    <a:pt x="720" y="26119"/>
                  </a:lnTo>
                  <a:lnTo>
                    <a:pt x="760" y="27199"/>
                  </a:lnTo>
                  <a:lnTo>
                    <a:pt x="880" y="28239"/>
                  </a:lnTo>
                  <a:lnTo>
                    <a:pt x="1040" y="29319"/>
                  </a:lnTo>
                  <a:lnTo>
                    <a:pt x="1240" y="30359"/>
                  </a:lnTo>
                  <a:lnTo>
                    <a:pt x="1400" y="31439"/>
                  </a:lnTo>
                  <a:lnTo>
                    <a:pt x="1600" y="32479"/>
                  </a:lnTo>
                  <a:lnTo>
                    <a:pt x="1720" y="33559"/>
                  </a:lnTo>
                  <a:lnTo>
                    <a:pt x="1760" y="34639"/>
                  </a:lnTo>
                  <a:lnTo>
                    <a:pt x="1800" y="36919"/>
                  </a:lnTo>
                  <a:lnTo>
                    <a:pt x="1800" y="39158"/>
                  </a:lnTo>
                  <a:lnTo>
                    <a:pt x="1800" y="40278"/>
                  </a:lnTo>
                  <a:lnTo>
                    <a:pt x="1840" y="41398"/>
                  </a:lnTo>
                  <a:lnTo>
                    <a:pt x="1920" y="42558"/>
                  </a:lnTo>
                  <a:lnTo>
                    <a:pt x="2040" y="43678"/>
                  </a:lnTo>
                  <a:lnTo>
                    <a:pt x="2240" y="45558"/>
                  </a:lnTo>
                  <a:lnTo>
                    <a:pt x="2360" y="47478"/>
                  </a:lnTo>
                  <a:lnTo>
                    <a:pt x="2440" y="49358"/>
                  </a:lnTo>
                  <a:lnTo>
                    <a:pt x="2440" y="51238"/>
                  </a:lnTo>
                  <a:lnTo>
                    <a:pt x="2440" y="55038"/>
                  </a:lnTo>
                  <a:lnTo>
                    <a:pt x="2440" y="56918"/>
                  </a:lnTo>
                  <a:lnTo>
                    <a:pt x="2480" y="58838"/>
                  </a:lnTo>
                  <a:lnTo>
                    <a:pt x="2560" y="59678"/>
                  </a:lnTo>
                  <a:lnTo>
                    <a:pt x="2640" y="60598"/>
                  </a:lnTo>
                  <a:lnTo>
                    <a:pt x="2760" y="61518"/>
                  </a:lnTo>
                  <a:lnTo>
                    <a:pt x="2840" y="62518"/>
                  </a:lnTo>
                  <a:lnTo>
                    <a:pt x="2880" y="63477"/>
                  </a:lnTo>
                  <a:lnTo>
                    <a:pt x="2880" y="63917"/>
                  </a:lnTo>
                  <a:lnTo>
                    <a:pt x="2840" y="64397"/>
                  </a:lnTo>
                  <a:lnTo>
                    <a:pt x="2760" y="64837"/>
                  </a:lnTo>
                  <a:lnTo>
                    <a:pt x="2640" y="65277"/>
                  </a:lnTo>
                  <a:lnTo>
                    <a:pt x="2520" y="65677"/>
                  </a:lnTo>
                  <a:lnTo>
                    <a:pt x="2320" y="66077"/>
                  </a:lnTo>
                  <a:lnTo>
                    <a:pt x="2520" y="66317"/>
                  </a:lnTo>
                  <a:lnTo>
                    <a:pt x="2680" y="66597"/>
                  </a:lnTo>
                  <a:lnTo>
                    <a:pt x="2840" y="66877"/>
                  </a:lnTo>
                  <a:lnTo>
                    <a:pt x="3040" y="67077"/>
                  </a:lnTo>
                  <a:lnTo>
                    <a:pt x="2720" y="67237"/>
                  </a:lnTo>
                  <a:lnTo>
                    <a:pt x="2360" y="67437"/>
                  </a:lnTo>
                  <a:lnTo>
                    <a:pt x="2000" y="67637"/>
                  </a:lnTo>
                  <a:lnTo>
                    <a:pt x="1720" y="67757"/>
                  </a:lnTo>
                  <a:lnTo>
                    <a:pt x="2040" y="67917"/>
                  </a:lnTo>
                  <a:lnTo>
                    <a:pt x="2480" y="68077"/>
                  </a:lnTo>
                  <a:lnTo>
                    <a:pt x="3560" y="68397"/>
                  </a:lnTo>
                  <a:lnTo>
                    <a:pt x="4840" y="68677"/>
                  </a:lnTo>
                  <a:lnTo>
                    <a:pt x="6200" y="69037"/>
                  </a:lnTo>
                  <a:lnTo>
                    <a:pt x="6840" y="69237"/>
                  </a:lnTo>
                  <a:lnTo>
                    <a:pt x="7440" y="69437"/>
                  </a:lnTo>
                  <a:lnTo>
                    <a:pt x="7960" y="69637"/>
                  </a:lnTo>
                  <a:lnTo>
                    <a:pt x="8440" y="69917"/>
                  </a:lnTo>
                  <a:lnTo>
                    <a:pt x="8800" y="70197"/>
                  </a:lnTo>
                  <a:lnTo>
                    <a:pt x="8960" y="70357"/>
                  </a:lnTo>
                  <a:lnTo>
                    <a:pt x="9080" y="70477"/>
                  </a:lnTo>
                  <a:lnTo>
                    <a:pt x="9160" y="70677"/>
                  </a:lnTo>
                  <a:lnTo>
                    <a:pt x="9240" y="70837"/>
                  </a:lnTo>
                  <a:lnTo>
                    <a:pt x="9240" y="71037"/>
                  </a:lnTo>
                  <a:lnTo>
                    <a:pt x="9240" y="71237"/>
                  </a:lnTo>
                  <a:lnTo>
                    <a:pt x="9160" y="71437"/>
                  </a:lnTo>
                  <a:lnTo>
                    <a:pt x="9080" y="71637"/>
                  </a:lnTo>
                  <a:lnTo>
                    <a:pt x="8840" y="72077"/>
                  </a:lnTo>
                  <a:lnTo>
                    <a:pt x="8520" y="72437"/>
                  </a:lnTo>
                  <a:lnTo>
                    <a:pt x="8120" y="72797"/>
                  </a:lnTo>
                  <a:lnTo>
                    <a:pt x="7640" y="73157"/>
                  </a:lnTo>
                  <a:lnTo>
                    <a:pt x="7120" y="73477"/>
                  </a:lnTo>
                  <a:lnTo>
                    <a:pt x="6560" y="73797"/>
                  </a:lnTo>
                  <a:lnTo>
                    <a:pt x="6000" y="74117"/>
                  </a:lnTo>
                  <a:lnTo>
                    <a:pt x="4800" y="74677"/>
                  </a:lnTo>
                  <a:lnTo>
                    <a:pt x="3680" y="75197"/>
                  </a:lnTo>
                  <a:lnTo>
                    <a:pt x="2680" y="75677"/>
                  </a:lnTo>
                  <a:lnTo>
                    <a:pt x="2280" y="75917"/>
                  </a:lnTo>
                  <a:lnTo>
                    <a:pt x="1920" y="76157"/>
                  </a:lnTo>
                  <a:lnTo>
                    <a:pt x="2040" y="76357"/>
                  </a:lnTo>
                  <a:lnTo>
                    <a:pt x="2120" y="76557"/>
                  </a:lnTo>
                  <a:lnTo>
                    <a:pt x="2160" y="76757"/>
                  </a:lnTo>
                  <a:lnTo>
                    <a:pt x="2200" y="76957"/>
                  </a:lnTo>
                  <a:lnTo>
                    <a:pt x="2160" y="77357"/>
                  </a:lnTo>
                  <a:lnTo>
                    <a:pt x="2080" y="77717"/>
                  </a:lnTo>
                  <a:lnTo>
                    <a:pt x="1920" y="78077"/>
                  </a:lnTo>
                  <a:lnTo>
                    <a:pt x="1760" y="78437"/>
                  </a:lnTo>
                  <a:lnTo>
                    <a:pt x="1600" y="78797"/>
                  </a:lnTo>
                  <a:lnTo>
                    <a:pt x="1440" y="79197"/>
                  </a:lnTo>
                  <a:lnTo>
                    <a:pt x="1400" y="79517"/>
                  </a:lnTo>
                  <a:lnTo>
                    <a:pt x="1400" y="79837"/>
                  </a:lnTo>
                  <a:lnTo>
                    <a:pt x="1480" y="80477"/>
                  </a:lnTo>
                  <a:lnTo>
                    <a:pt x="1480" y="80757"/>
                  </a:lnTo>
                  <a:lnTo>
                    <a:pt x="1400" y="81077"/>
                  </a:lnTo>
                  <a:lnTo>
                    <a:pt x="1360" y="81237"/>
                  </a:lnTo>
                  <a:lnTo>
                    <a:pt x="1240" y="81437"/>
                  </a:lnTo>
                  <a:lnTo>
                    <a:pt x="1120" y="81597"/>
                  </a:lnTo>
                  <a:lnTo>
                    <a:pt x="960" y="81797"/>
                  </a:lnTo>
                  <a:lnTo>
                    <a:pt x="1320" y="82037"/>
                  </a:lnTo>
                  <a:lnTo>
                    <a:pt x="1680" y="82237"/>
                  </a:lnTo>
                  <a:lnTo>
                    <a:pt x="2080" y="82397"/>
                  </a:lnTo>
                  <a:lnTo>
                    <a:pt x="2480" y="82477"/>
                  </a:lnTo>
                  <a:lnTo>
                    <a:pt x="2920" y="82517"/>
                  </a:lnTo>
                  <a:lnTo>
                    <a:pt x="3360" y="82517"/>
                  </a:lnTo>
                  <a:lnTo>
                    <a:pt x="4240" y="82477"/>
                  </a:lnTo>
                  <a:lnTo>
                    <a:pt x="4120" y="82757"/>
                  </a:lnTo>
                  <a:lnTo>
                    <a:pt x="4000" y="82997"/>
                  </a:lnTo>
                  <a:lnTo>
                    <a:pt x="3840" y="83237"/>
                  </a:lnTo>
                  <a:lnTo>
                    <a:pt x="3680" y="83437"/>
                  </a:lnTo>
                  <a:lnTo>
                    <a:pt x="3280" y="83797"/>
                  </a:lnTo>
                  <a:lnTo>
                    <a:pt x="2880" y="84077"/>
                  </a:lnTo>
                  <a:lnTo>
                    <a:pt x="2480" y="84317"/>
                  </a:lnTo>
                  <a:lnTo>
                    <a:pt x="2080" y="84597"/>
                  </a:lnTo>
                  <a:lnTo>
                    <a:pt x="1760" y="84877"/>
                  </a:lnTo>
                  <a:lnTo>
                    <a:pt x="1600" y="85037"/>
                  </a:lnTo>
                  <a:lnTo>
                    <a:pt x="1480" y="85197"/>
                  </a:lnTo>
                  <a:lnTo>
                    <a:pt x="1400" y="85437"/>
                  </a:lnTo>
                  <a:lnTo>
                    <a:pt x="1320" y="85717"/>
                  </a:lnTo>
                  <a:lnTo>
                    <a:pt x="1200" y="86357"/>
                  </a:lnTo>
                  <a:lnTo>
                    <a:pt x="1160" y="87117"/>
                  </a:lnTo>
                  <a:lnTo>
                    <a:pt x="1120" y="87916"/>
                  </a:lnTo>
                  <a:lnTo>
                    <a:pt x="1160" y="89516"/>
                  </a:lnTo>
                  <a:lnTo>
                    <a:pt x="1240" y="90676"/>
                  </a:lnTo>
                  <a:lnTo>
                    <a:pt x="1320" y="91716"/>
                  </a:lnTo>
                  <a:lnTo>
                    <a:pt x="1480" y="92796"/>
                  </a:lnTo>
                  <a:lnTo>
                    <a:pt x="1680" y="93836"/>
                  </a:lnTo>
                  <a:lnTo>
                    <a:pt x="1800" y="94916"/>
                  </a:lnTo>
                  <a:lnTo>
                    <a:pt x="1920" y="95996"/>
                  </a:lnTo>
                  <a:lnTo>
                    <a:pt x="1920" y="96516"/>
                  </a:lnTo>
                  <a:lnTo>
                    <a:pt x="1920" y="97036"/>
                  </a:lnTo>
                  <a:lnTo>
                    <a:pt x="1880" y="97556"/>
                  </a:lnTo>
                  <a:lnTo>
                    <a:pt x="1800" y="98116"/>
                  </a:lnTo>
                  <a:lnTo>
                    <a:pt x="1680" y="98636"/>
                  </a:lnTo>
                  <a:lnTo>
                    <a:pt x="1520" y="99156"/>
                  </a:lnTo>
                  <a:lnTo>
                    <a:pt x="1960" y="99396"/>
                  </a:lnTo>
                  <a:lnTo>
                    <a:pt x="2440" y="99556"/>
                  </a:lnTo>
                  <a:lnTo>
                    <a:pt x="2920" y="99636"/>
                  </a:lnTo>
                  <a:lnTo>
                    <a:pt x="3400" y="99676"/>
                  </a:lnTo>
                  <a:lnTo>
                    <a:pt x="3880" y="99676"/>
                  </a:lnTo>
                  <a:lnTo>
                    <a:pt x="4400" y="99636"/>
                  </a:lnTo>
                  <a:lnTo>
                    <a:pt x="5440" y="99596"/>
                  </a:lnTo>
                  <a:lnTo>
                    <a:pt x="5120" y="100196"/>
                  </a:lnTo>
                  <a:lnTo>
                    <a:pt x="4760" y="100916"/>
                  </a:lnTo>
                  <a:lnTo>
                    <a:pt x="4320" y="101636"/>
                  </a:lnTo>
                  <a:lnTo>
                    <a:pt x="3840" y="102316"/>
                  </a:lnTo>
                  <a:lnTo>
                    <a:pt x="3560" y="102636"/>
                  </a:lnTo>
                  <a:lnTo>
                    <a:pt x="3280" y="102956"/>
                  </a:lnTo>
                  <a:lnTo>
                    <a:pt x="3000" y="103196"/>
                  </a:lnTo>
                  <a:lnTo>
                    <a:pt x="2680" y="103436"/>
                  </a:lnTo>
                  <a:lnTo>
                    <a:pt x="2360" y="103636"/>
                  </a:lnTo>
                  <a:lnTo>
                    <a:pt x="2000" y="103756"/>
                  </a:lnTo>
                  <a:lnTo>
                    <a:pt x="1640" y="103836"/>
                  </a:lnTo>
                  <a:lnTo>
                    <a:pt x="1280" y="103876"/>
                  </a:lnTo>
                  <a:lnTo>
                    <a:pt x="1120" y="105836"/>
                  </a:lnTo>
                  <a:lnTo>
                    <a:pt x="1040" y="107756"/>
                  </a:lnTo>
                  <a:lnTo>
                    <a:pt x="1000" y="109716"/>
                  </a:lnTo>
                  <a:lnTo>
                    <a:pt x="960" y="111676"/>
                  </a:lnTo>
                  <a:lnTo>
                    <a:pt x="960" y="113595"/>
                  </a:lnTo>
                  <a:lnTo>
                    <a:pt x="1000" y="115555"/>
                  </a:lnTo>
                  <a:lnTo>
                    <a:pt x="1080" y="119435"/>
                  </a:lnTo>
                  <a:lnTo>
                    <a:pt x="1200" y="123315"/>
                  </a:lnTo>
                  <a:lnTo>
                    <a:pt x="1320" y="127195"/>
                  </a:lnTo>
                  <a:lnTo>
                    <a:pt x="1320" y="129115"/>
                  </a:lnTo>
                  <a:lnTo>
                    <a:pt x="1320" y="131075"/>
                  </a:lnTo>
                  <a:lnTo>
                    <a:pt x="1320" y="132995"/>
                  </a:lnTo>
                  <a:lnTo>
                    <a:pt x="1240" y="134915"/>
                  </a:lnTo>
                  <a:lnTo>
                    <a:pt x="1200" y="135515"/>
                  </a:lnTo>
                  <a:lnTo>
                    <a:pt x="1120" y="136075"/>
                  </a:lnTo>
                  <a:lnTo>
                    <a:pt x="960" y="137235"/>
                  </a:lnTo>
                  <a:lnTo>
                    <a:pt x="920" y="137795"/>
                  </a:lnTo>
                  <a:lnTo>
                    <a:pt x="960" y="138354"/>
                  </a:lnTo>
                  <a:lnTo>
                    <a:pt x="1040" y="138954"/>
                  </a:lnTo>
                  <a:lnTo>
                    <a:pt x="1160" y="139274"/>
                  </a:lnTo>
                  <a:lnTo>
                    <a:pt x="1280" y="139594"/>
                  </a:lnTo>
                  <a:lnTo>
                    <a:pt x="1480" y="139954"/>
                  </a:lnTo>
                  <a:lnTo>
                    <a:pt x="1720" y="140314"/>
                  </a:lnTo>
                  <a:lnTo>
                    <a:pt x="2000" y="140634"/>
                  </a:lnTo>
                  <a:lnTo>
                    <a:pt x="2280" y="140914"/>
                  </a:lnTo>
                  <a:lnTo>
                    <a:pt x="2560" y="141234"/>
                  </a:lnTo>
                  <a:lnTo>
                    <a:pt x="2800" y="141514"/>
                  </a:lnTo>
                  <a:lnTo>
                    <a:pt x="3000" y="141834"/>
                  </a:lnTo>
                  <a:lnTo>
                    <a:pt x="3120" y="142154"/>
                  </a:lnTo>
                  <a:lnTo>
                    <a:pt x="3240" y="142594"/>
                  </a:lnTo>
                  <a:lnTo>
                    <a:pt x="3280" y="143034"/>
                  </a:lnTo>
                  <a:lnTo>
                    <a:pt x="3280" y="143434"/>
                  </a:lnTo>
                  <a:lnTo>
                    <a:pt x="3200" y="143794"/>
                  </a:lnTo>
                  <a:lnTo>
                    <a:pt x="3120" y="144194"/>
                  </a:lnTo>
                  <a:lnTo>
                    <a:pt x="2960" y="144514"/>
                  </a:lnTo>
                  <a:lnTo>
                    <a:pt x="2640" y="145194"/>
                  </a:lnTo>
                  <a:lnTo>
                    <a:pt x="2280" y="145874"/>
                  </a:lnTo>
                  <a:lnTo>
                    <a:pt x="2080" y="146194"/>
                  </a:lnTo>
                  <a:lnTo>
                    <a:pt x="1960" y="146554"/>
                  </a:lnTo>
                  <a:lnTo>
                    <a:pt x="1800" y="146914"/>
                  </a:lnTo>
                  <a:lnTo>
                    <a:pt x="1720" y="147274"/>
                  </a:lnTo>
                  <a:lnTo>
                    <a:pt x="1680" y="147674"/>
                  </a:lnTo>
                  <a:lnTo>
                    <a:pt x="1680" y="148114"/>
                  </a:lnTo>
                  <a:lnTo>
                    <a:pt x="2160" y="148234"/>
                  </a:lnTo>
                  <a:lnTo>
                    <a:pt x="3080" y="148234"/>
                  </a:lnTo>
                  <a:lnTo>
                    <a:pt x="3520" y="148154"/>
                  </a:lnTo>
                  <a:lnTo>
                    <a:pt x="4400" y="148034"/>
                  </a:lnTo>
                  <a:lnTo>
                    <a:pt x="4840" y="148034"/>
                  </a:lnTo>
                  <a:lnTo>
                    <a:pt x="5280" y="148074"/>
                  </a:lnTo>
                  <a:lnTo>
                    <a:pt x="5680" y="148194"/>
                  </a:lnTo>
                  <a:lnTo>
                    <a:pt x="6120" y="148394"/>
                  </a:lnTo>
                  <a:lnTo>
                    <a:pt x="6480" y="148634"/>
                  </a:lnTo>
                  <a:lnTo>
                    <a:pt x="6880" y="148914"/>
                  </a:lnTo>
                  <a:lnTo>
                    <a:pt x="7280" y="149154"/>
                  </a:lnTo>
                  <a:lnTo>
                    <a:pt x="7680" y="149354"/>
                  </a:lnTo>
                  <a:lnTo>
                    <a:pt x="8080" y="149514"/>
                  </a:lnTo>
                  <a:lnTo>
                    <a:pt x="8280" y="149554"/>
                  </a:lnTo>
                  <a:lnTo>
                    <a:pt x="8520" y="149594"/>
                  </a:lnTo>
                  <a:lnTo>
                    <a:pt x="8840" y="149554"/>
                  </a:lnTo>
                  <a:lnTo>
                    <a:pt x="9200" y="149514"/>
                  </a:lnTo>
                  <a:lnTo>
                    <a:pt x="9560" y="149394"/>
                  </a:lnTo>
                  <a:lnTo>
                    <a:pt x="9920" y="149274"/>
                  </a:lnTo>
                  <a:lnTo>
                    <a:pt x="10600" y="148914"/>
                  </a:lnTo>
                  <a:lnTo>
                    <a:pt x="11240" y="148594"/>
                  </a:lnTo>
                  <a:lnTo>
                    <a:pt x="11560" y="148474"/>
                  </a:lnTo>
                  <a:lnTo>
                    <a:pt x="11920" y="148354"/>
                  </a:lnTo>
                  <a:lnTo>
                    <a:pt x="12240" y="148274"/>
                  </a:lnTo>
                  <a:lnTo>
                    <a:pt x="12560" y="148234"/>
                  </a:lnTo>
                  <a:lnTo>
                    <a:pt x="12880" y="148274"/>
                  </a:lnTo>
                  <a:lnTo>
                    <a:pt x="13200" y="148394"/>
                  </a:lnTo>
                  <a:lnTo>
                    <a:pt x="13520" y="148594"/>
                  </a:lnTo>
                  <a:lnTo>
                    <a:pt x="13840" y="148834"/>
                  </a:lnTo>
                  <a:lnTo>
                    <a:pt x="14040" y="148674"/>
                  </a:lnTo>
                  <a:lnTo>
                    <a:pt x="14200" y="148514"/>
                  </a:lnTo>
                  <a:lnTo>
                    <a:pt x="14479" y="148074"/>
                  </a:lnTo>
                  <a:lnTo>
                    <a:pt x="14679" y="147634"/>
                  </a:lnTo>
                  <a:lnTo>
                    <a:pt x="14839" y="147114"/>
                  </a:lnTo>
                  <a:lnTo>
                    <a:pt x="14959" y="146594"/>
                  </a:lnTo>
                  <a:lnTo>
                    <a:pt x="15039" y="146074"/>
                  </a:lnTo>
                  <a:lnTo>
                    <a:pt x="15159" y="144994"/>
                  </a:lnTo>
                  <a:lnTo>
                    <a:pt x="15359" y="145314"/>
                  </a:lnTo>
                  <a:lnTo>
                    <a:pt x="15519" y="145714"/>
                  </a:lnTo>
                  <a:lnTo>
                    <a:pt x="15639" y="146114"/>
                  </a:lnTo>
                  <a:lnTo>
                    <a:pt x="15719" y="146554"/>
                  </a:lnTo>
                  <a:lnTo>
                    <a:pt x="15919" y="147434"/>
                  </a:lnTo>
                  <a:lnTo>
                    <a:pt x="16039" y="147874"/>
                  </a:lnTo>
                  <a:lnTo>
                    <a:pt x="16199" y="148314"/>
                  </a:lnTo>
                  <a:lnTo>
                    <a:pt x="16519" y="148154"/>
                  </a:lnTo>
                  <a:lnTo>
                    <a:pt x="16839" y="148074"/>
                  </a:lnTo>
                  <a:lnTo>
                    <a:pt x="17159" y="148034"/>
                  </a:lnTo>
                  <a:lnTo>
                    <a:pt x="17479" y="148034"/>
                  </a:lnTo>
                  <a:lnTo>
                    <a:pt x="17799" y="148074"/>
                  </a:lnTo>
                  <a:lnTo>
                    <a:pt x="18119" y="148114"/>
                  </a:lnTo>
                  <a:lnTo>
                    <a:pt x="18719" y="148274"/>
                  </a:lnTo>
                  <a:lnTo>
                    <a:pt x="19959" y="148754"/>
                  </a:lnTo>
                  <a:lnTo>
                    <a:pt x="20559" y="148954"/>
                  </a:lnTo>
                  <a:lnTo>
                    <a:pt x="20879" y="149034"/>
                  </a:lnTo>
                  <a:lnTo>
                    <a:pt x="21199" y="149074"/>
                  </a:lnTo>
                  <a:lnTo>
                    <a:pt x="22279" y="149074"/>
                  </a:lnTo>
                  <a:lnTo>
                    <a:pt x="22799" y="148994"/>
                  </a:lnTo>
                  <a:lnTo>
                    <a:pt x="23319" y="148914"/>
                  </a:lnTo>
                  <a:lnTo>
                    <a:pt x="24399" y="148634"/>
                  </a:lnTo>
                  <a:lnTo>
                    <a:pt x="25479" y="148314"/>
                  </a:lnTo>
                  <a:lnTo>
                    <a:pt x="26519" y="147954"/>
                  </a:lnTo>
                  <a:lnTo>
                    <a:pt x="27599" y="147634"/>
                  </a:lnTo>
                  <a:lnTo>
                    <a:pt x="28159" y="147514"/>
                  </a:lnTo>
                  <a:lnTo>
                    <a:pt x="28679" y="147434"/>
                  </a:lnTo>
                  <a:lnTo>
                    <a:pt x="29199" y="147354"/>
                  </a:lnTo>
                  <a:lnTo>
                    <a:pt x="29759" y="147314"/>
                  </a:lnTo>
                  <a:lnTo>
                    <a:pt x="30399" y="147314"/>
                  </a:lnTo>
                  <a:lnTo>
                    <a:pt x="31039" y="147394"/>
                  </a:lnTo>
                  <a:lnTo>
                    <a:pt x="31679" y="147474"/>
                  </a:lnTo>
                  <a:lnTo>
                    <a:pt x="32319" y="147594"/>
                  </a:lnTo>
                  <a:lnTo>
                    <a:pt x="32919" y="147754"/>
                  </a:lnTo>
                  <a:lnTo>
                    <a:pt x="33559" y="147914"/>
                  </a:lnTo>
                  <a:lnTo>
                    <a:pt x="34759" y="148354"/>
                  </a:lnTo>
                  <a:lnTo>
                    <a:pt x="35999" y="148754"/>
                  </a:lnTo>
                  <a:lnTo>
                    <a:pt x="37199" y="149154"/>
                  </a:lnTo>
                  <a:lnTo>
                    <a:pt x="37839" y="149354"/>
                  </a:lnTo>
                  <a:lnTo>
                    <a:pt x="38439" y="149474"/>
                  </a:lnTo>
                  <a:lnTo>
                    <a:pt x="39079" y="149594"/>
                  </a:lnTo>
                  <a:lnTo>
                    <a:pt x="39719" y="149714"/>
                  </a:lnTo>
                  <a:lnTo>
                    <a:pt x="40599" y="149754"/>
                  </a:lnTo>
                  <a:lnTo>
                    <a:pt x="41439" y="149794"/>
                  </a:lnTo>
                  <a:lnTo>
                    <a:pt x="42319" y="149754"/>
                  </a:lnTo>
                  <a:lnTo>
                    <a:pt x="43238" y="149714"/>
                  </a:lnTo>
                  <a:lnTo>
                    <a:pt x="44998" y="149634"/>
                  </a:lnTo>
                  <a:lnTo>
                    <a:pt x="45878" y="149594"/>
                  </a:lnTo>
                  <a:lnTo>
                    <a:pt x="46758" y="149554"/>
                  </a:lnTo>
                  <a:lnTo>
                    <a:pt x="47678" y="149554"/>
                  </a:lnTo>
                  <a:lnTo>
                    <a:pt x="48598" y="149474"/>
                  </a:lnTo>
                  <a:lnTo>
                    <a:pt x="49478" y="149354"/>
                  </a:lnTo>
                  <a:lnTo>
                    <a:pt x="50358" y="149234"/>
                  </a:lnTo>
                  <a:lnTo>
                    <a:pt x="52158" y="148954"/>
                  </a:lnTo>
                  <a:lnTo>
                    <a:pt x="53958" y="148634"/>
                  </a:lnTo>
                  <a:lnTo>
                    <a:pt x="54718" y="148554"/>
                  </a:lnTo>
                  <a:lnTo>
                    <a:pt x="55718" y="148514"/>
                  </a:lnTo>
                  <a:lnTo>
                    <a:pt x="56678" y="148434"/>
                  </a:lnTo>
                  <a:lnTo>
                    <a:pt x="57038" y="148394"/>
                  </a:lnTo>
                  <a:lnTo>
                    <a:pt x="57278" y="148314"/>
                  </a:lnTo>
                  <a:lnTo>
                    <a:pt x="57638" y="148114"/>
                  </a:lnTo>
                  <a:lnTo>
                    <a:pt x="57918" y="147874"/>
                  </a:lnTo>
                  <a:lnTo>
                    <a:pt x="58158" y="147554"/>
                  </a:lnTo>
                  <a:lnTo>
                    <a:pt x="58318" y="147234"/>
                  </a:lnTo>
                  <a:lnTo>
                    <a:pt x="58438" y="146834"/>
                  </a:lnTo>
                  <a:lnTo>
                    <a:pt x="58518" y="146434"/>
                  </a:lnTo>
                  <a:lnTo>
                    <a:pt x="58558" y="145994"/>
                  </a:lnTo>
                  <a:lnTo>
                    <a:pt x="58558" y="145514"/>
                  </a:lnTo>
                  <a:lnTo>
                    <a:pt x="58518" y="144514"/>
                  </a:lnTo>
                  <a:lnTo>
                    <a:pt x="58398" y="143474"/>
                  </a:lnTo>
                  <a:lnTo>
                    <a:pt x="58278" y="142474"/>
                  </a:lnTo>
                  <a:lnTo>
                    <a:pt x="58238" y="141474"/>
                  </a:lnTo>
                  <a:lnTo>
                    <a:pt x="58238" y="141474"/>
                  </a:lnTo>
                  <a:lnTo>
                    <a:pt x="58398" y="142034"/>
                  </a:lnTo>
                  <a:lnTo>
                    <a:pt x="58598" y="142594"/>
                  </a:lnTo>
                  <a:lnTo>
                    <a:pt x="58798" y="143114"/>
                  </a:lnTo>
                  <a:lnTo>
                    <a:pt x="59078" y="143594"/>
                  </a:lnTo>
                  <a:lnTo>
                    <a:pt x="59598" y="144594"/>
                  </a:lnTo>
                  <a:lnTo>
                    <a:pt x="60158" y="145554"/>
                  </a:lnTo>
                  <a:lnTo>
                    <a:pt x="60718" y="146554"/>
                  </a:lnTo>
                  <a:lnTo>
                    <a:pt x="61198" y="147554"/>
                  </a:lnTo>
                  <a:lnTo>
                    <a:pt x="61398" y="148074"/>
                  </a:lnTo>
                  <a:lnTo>
                    <a:pt x="61598" y="148634"/>
                  </a:lnTo>
                  <a:lnTo>
                    <a:pt x="61758" y="149194"/>
                  </a:lnTo>
                  <a:lnTo>
                    <a:pt x="61838" y="149794"/>
                  </a:lnTo>
                  <a:lnTo>
                    <a:pt x="62238" y="149594"/>
                  </a:lnTo>
                  <a:lnTo>
                    <a:pt x="62678" y="149394"/>
                  </a:lnTo>
                  <a:lnTo>
                    <a:pt x="63078" y="149274"/>
                  </a:lnTo>
                  <a:lnTo>
                    <a:pt x="63558" y="149154"/>
                  </a:lnTo>
                  <a:lnTo>
                    <a:pt x="63998" y="149034"/>
                  </a:lnTo>
                  <a:lnTo>
                    <a:pt x="64478" y="148994"/>
                  </a:lnTo>
                  <a:lnTo>
                    <a:pt x="65438" y="148914"/>
                  </a:lnTo>
                  <a:lnTo>
                    <a:pt x="66398" y="148874"/>
                  </a:lnTo>
                  <a:lnTo>
                    <a:pt x="67438" y="148914"/>
                  </a:lnTo>
                  <a:lnTo>
                    <a:pt x="69518" y="149034"/>
                  </a:lnTo>
                  <a:lnTo>
                    <a:pt x="70558" y="149074"/>
                  </a:lnTo>
                  <a:lnTo>
                    <a:pt x="71557" y="149114"/>
                  </a:lnTo>
                  <a:lnTo>
                    <a:pt x="72597" y="149074"/>
                  </a:lnTo>
                  <a:lnTo>
                    <a:pt x="73557" y="148954"/>
                  </a:lnTo>
                  <a:lnTo>
                    <a:pt x="74037" y="148874"/>
                  </a:lnTo>
                  <a:lnTo>
                    <a:pt x="74517" y="148754"/>
                  </a:lnTo>
                  <a:lnTo>
                    <a:pt x="74957" y="148634"/>
                  </a:lnTo>
                  <a:lnTo>
                    <a:pt x="75397" y="148434"/>
                  </a:lnTo>
                  <a:lnTo>
                    <a:pt x="75837" y="148234"/>
                  </a:lnTo>
                  <a:lnTo>
                    <a:pt x="76277" y="147994"/>
                  </a:lnTo>
                  <a:lnTo>
                    <a:pt x="76677" y="147714"/>
                  </a:lnTo>
                  <a:lnTo>
                    <a:pt x="77037" y="147434"/>
                  </a:lnTo>
                  <a:lnTo>
                    <a:pt x="77997" y="147954"/>
                  </a:lnTo>
                  <a:lnTo>
                    <a:pt x="78957" y="148394"/>
                  </a:lnTo>
                  <a:lnTo>
                    <a:pt x="79917" y="148794"/>
                  </a:lnTo>
                  <a:lnTo>
                    <a:pt x="80877" y="149154"/>
                  </a:lnTo>
                  <a:lnTo>
                    <a:pt x="81837" y="149434"/>
                  </a:lnTo>
                  <a:lnTo>
                    <a:pt x="82797" y="149674"/>
                  </a:lnTo>
                  <a:lnTo>
                    <a:pt x="83757" y="149874"/>
                  </a:lnTo>
                  <a:lnTo>
                    <a:pt x="84717" y="150034"/>
                  </a:lnTo>
                  <a:lnTo>
                    <a:pt x="85717" y="150194"/>
                  </a:lnTo>
                  <a:lnTo>
                    <a:pt x="86677" y="150274"/>
                  </a:lnTo>
                  <a:lnTo>
                    <a:pt x="87637" y="150314"/>
                  </a:lnTo>
                  <a:lnTo>
                    <a:pt x="88637" y="150354"/>
                  </a:lnTo>
                  <a:lnTo>
                    <a:pt x="89637" y="150354"/>
                  </a:lnTo>
                  <a:lnTo>
                    <a:pt x="90597" y="150314"/>
                  </a:lnTo>
                  <a:lnTo>
                    <a:pt x="92597" y="150234"/>
                  </a:lnTo>
                  <a:lnTo>
                    <a:pt x="94557" y="150034"/>
                  </a:lnTo>
                  <a:lnTo>
                    <a:pt x="96557" y="149834"/>
                  </a:lnTo>
                  <a:lnTo>
                    <a:pt x="100556" y="149394"/>
                  </a:lnTo>
                  <a:lnTo>
                    <a:pt x="102556" y="149234"/>
                  </a:lnTo>
                  <a:lnTo>
                    <a:pt x="104596" y="149074"/>
                  </a:lnTo>
                  <a:lnTo>
                    <a:pt x="106596" y="149034"/>
                  </a:lnTo>
                  <a:lnTo>
                    <a:pt x="107596" y="149034"/>
                  </a:lnTo>
                  <a:lnTo>
                    <a:pt x="108636" y="149074"/>
                  </a:lnTo>
                  <a:lnTo>
                    <a:pt x="108516" y="148714"/>
                  </a:lnTo>
                  <a:lnTo>
                    <a:pt x="108476" y="148354"/>
                  </a:lnTo>
                  <a:lnTo>
                    <a:pt x="108436" y="147994"/>
                  </a:lnTo>
                  <a:lnTo>
                    <a:pt x="108436" y="147594"/>
                  </a:lnTo>
                  <a:lnTo>
                    <a:pt x="108516" y="146834"/>
                  </a:lnTo>
                  <a:lnTo>
                    <a:pt x="108676" y="146074"/>
                  </a:lnTo>
                  <a:lnTo>
                    <a:pt x="109156" y="146674"/>
                  </a:lnTo>
                  <a:lnTo>
                    <a:pt x="109636" y="147234"/>
                  </a:lnTo>
                  <a:lnTo>
                    <a:pt x="110156" y="147714"/>
                  </a:lnTo>
                  <a:lnTo>
                    <a:pt x="110716" y="148114"/>
                  </a:lnTo>
                  <a:lnTo>
                    <a:pt x="111276" y="148474"/>
                  </a:lnTo>
                  <a:lnTo>
                    <a:pt x="111916" y="148794"/>
                  </a:lnTo>
                  <a:lnTo>
                    <a:pt x="112516" y="149034"/>
                  </a:lnTo>
                  <a:lnTo>
                    <a:pt x="113196" y="149274"/>
                  </a:lnTo>
                  <a:lnTo>
                    <a:pt x="113836" y="149434"/>
                  </a:lnTo>
                  <a:lnTo>
                    <a:pt x="114556" y="149554"/>
                  </a:lnTo>
                  <a:lnTo>
                    <a:pt x="115236" y="149634"/>
                  </a:lnTo>
                  <a:lnTo>
                    <a:pt x="115956" y="149674"/>
                  </a:lnTo>
                  <a:lnTo>
                    <a:pt x="116716" y="149714"/>
                  </a:lnTo>
                  <a:lnTo>
                    <a:pt x="117476" y="149714"/>
                  </a:lnTo>
                  <a:lnTo>
                    <a:pt x="118996" y="149594"/>
                  </a:lnTo>
                  <a:lnTo>
                    <a:pt x="120556" y="149434"/>
                  </a:lnTo>
                  <a:lnTo>
                    <a:pt x="122116" y="149194"/>
                  </a:lnTo>
                  <a:lnTo>
                    <a:pt x="125236" y="148714"/>
                  </a:lnTo>
                  <a:lnTo>
                    <a:pt x="126756" y="148474"/>
                  </a:lnTo>
                  <a:lnTo>
                    <a:pt x="128276" y="148274"/>
                  </a:lnTo>
                  <a:lnTo>
                    <a:pt x="129715" y="148194"/>
                  </a:lnTo>
                  <a:lnTo>
                    <a:pt x="130395" y="148154"/>
                  </a:lnTo>
                  <a:lnTo>
                    <a:pt x="131075" y="148154"/>
                  </a:lnTo>
                  <a:lnTo>
                    <a:pt x="131915" y="148194"/>
                  </a:lnTo>
                  <a:lnTo>
                    <a:pt x="132755" y="148274"/>
                  </a:lnTo>
                  <a:lnTo>
                    <a:pt x="134435" y="148474"/>
                  </a:lnTo>
                  <a:lnTo>
                    <a:pt x="135275" y="148554"/>
                  </a:lnTo>
                  <a:lnTo>
                    <a:pt x="136155" y="148594"/>
                  </a:lnTo>
                  <a:lnTo>
                    <a:pt x="136955" y="148594"/>
                  </a:lnTo>
                  <a:lnTo>
                    <a:pt x="137795" y="148514"/>
                  </a:lnTo>
                  <a:lnTo>
                    <a:pt x="138275" y="148434"/>
                  </a:lnTo>
                  <a:lnTo>
                    <a:pt x="138715" y="148314"/>
                  </a:lnTo>
                  <a:lnTo>
                    <a:pt x="139155" y="148194"/>
                  </a:lnTo>
                  <a:lnTo>
                    <a:pt x="139555" y="148034"/>
                  </a:lnTo>
                  <a:lnTo>
                    <a:pt x="139555" y="148114"/>
                  </a:lnTo>
                  <a:lnTo>
                    <a:pt x="140035" y="148234"/>
                  </a:lnTo>
                  <a:lnTo>
                    <a:pt x="140955" y="148234"/>
                  </a:lnTo>
                  <a:lnTo>
                    <a:pt x="141395" y="148154"/>
                  </a:lnTo>
                  <a:lnTo>
                    <a:pt x="142275" y="148034"/>
                  </a:lnTo>
                  <a:lnTo>
                    <a:pt x="142715" y="148034"/>
                  </a:lnTo>
                  <a:lnTo>
                    <a:pt x="143155" y="148074"/>
                  </a:lnTo>
                  <a:lnTo>
                    <a:pt x="143595" y="148194"/>
                  </a:lnTo>
                  <a:lnTo>
                    <a:pt x="143995" y="148394"/>
                  </a:lnTo>
                  <a:lnTo>
                    <a:pt x="144355" y="148634"/>
                  </a:lnTo>
                  <a:lnTo>
                    <a:pt x="144755" y="148914"/>
                  </a:lnTo>
                  <a:lnTo>
                    <a:pt x="145155" y="149154"/>
                  </a:lnTo>
                  <a:lnTo>
                    <a:pt x="145555" y="149354"/>
                  </a:lnTo>
                  <a:lnTo>
                    <a:pt x="145955" y="149514"/>
                  </a:lnTo>
                  <a:lnTo>
                    <a:pt x="146155" y="149554"/>
                  </a:lnTo>
                  <a:lnTo>
                    <a:pt x="146395" y="149594"/>
                  </a:lnTo>
                  <a:lnTo>
                    <a:pt x="146755" y="149554"/>
                  </a:lnTo>
                  <a:lnTo>
                    <a:pt x="147075" y="149514"/>
                  </a:lnTo>
                  <a:lnTo>
                    <a:pt x="147435" y="149394"/>
                  </a:lnTo>
                  <a:lnTo>
                    <a:pt x="147795" y="149274"/>
                  </a:lnTo>
                  <a:lnTo>
                    <a:pt x="148475" y="148914"/>
                  </a:lnTo>
                  <a:lnTo>
                    <a:pt x="149115" y="148594"/>
                  </a:lnTo>
                  <a:lnTo>
                    <a:pt x="149475" y="148474"/>
                  </a:lnTo>
                  <a:lnTo>
                    <a:pt x="149795" y="148354"/>
                  </a:lnTo>
                  <a:lnTo>
                    <a:pt x="150115" y="148274"/>
                  </a:lnTo>
                  <a:lnTo>
                    <a:pt x="150435" y="148234"/>
                  </a:lnTo>
                  <a:lnTo>
                    <a:pt x="150755" y="148274"/>
                  </a:lnTo>
                  <a:lnTo>
                    <a:pt x="151075" y="148394"/>
                  </a:lnTo>
                  <a:lnTo>
                    <a:pt x="151395" y="148594"/>
                  </a:lnTo>
                  <a:lnTo>
                    <a:pt x="151715" y="148834"/>
                  </a:lnTo>
                  <a:lnTo>
                    <a:pt x="151915" y="148674"/>
                  </a:lnTo>
                  <a:lnTo>
                    <a:pt x="152075" y="148514"/>
                  </a:lnTo>
                  <a:lnTo>
                    <a:pt x="152355" y="148074"/>
                  </a:lnTo>
                  <a:lnTo>
                    <a:pt x="152555" y="147634"/>
                  </a:lnTo>
                  <a:lnTo>
                    <a:pt x="152715" y="147114"/>
                  </a:lnTo>
                  <a:lnTo>
                    <a:pt x="152835" y="146594"/>
                  </a:lnTo>
                  <a:lnTo>
                    <a:pt x="152915" y="146074"/>
                  </a:lnTo>
                  <a:lnTo>
                    <a:pt x="153035" y="144994"/>
                  </a:lnTo>
                  <a:lnTo>
                    <a:pt x="153235" y="145314"/>
                  </a:lnTo>
                  <a:lnTo>
                    <a:pt x="153395" y="145714"/>
                  </a:lnTo>
                  <a:lnTo>
                    <a:pt x="153515" y="146114"/>
                  </a:lnTo>
                  <a:lnTo>
                    <a:pt x="153595" y="146554"/>
                  </a:lnTo>
                  <a:lnTo>
                    <a:pt x="153795" y="147434"/>
                  </a:lnTo>
                  <a:lnTo>
                    <a:pt x="153915" y="147874"/>
                  </a:lnTo>
                  <a:lnTo>
                    <a:pt x="154075" y="148314"/>
                  </a:lnTo>
                  <a:lnTo>
                    <a:pt x="154395" y="148154"/>
                  </a:lnTo>
                  <a:lnTo>
                    <a:pt x="154715" y="148074"/>
                  </a:lnTo>
                  <a:lnTo>
                    <a:pt x="155035" y="148034"/>
                  </a:lnTo>
                  <a:lnTo>
                    <a:pt x="155355" y="148034"/>
                  </a:lnTo>
                  <a:lnTo>
                    <a:pt x="155675" y="148074"/>
                  </a:lnTo>
                  <a:lnTo>
                    <a:pt x="155995" y="148114"/>
                  </a:lnTo>
                  <a:lnTo>
                    <a:pt x="156595" y="148274"/>
                  </a:lnTo>
                  <a:lnTo>
                    <a:pt x="157834" y="148754"/>
                  </a:lnTo>
                  <a:lnTo>
                    <a:pt x="158434" y="148954"/>
                  </a:lnTo>
                  <a:lnTo>
                    <a:pt x="158754" y="149034"/>
                  </a:lnTo>
                  <a:lnTo>
                    <a:pt x="159074" y="149074"/>
                  </a:lnTo>
                  <a:lnTo>
                    <a:pt x="160154" y="149074"/>
                  </a:lnTo>
                  <a:lnTo>
                    <a:pt x="160674" y="148994"/>
                  </a:lnTo>
                  <a:lnTo>
                    <a:pt x="161194" y="148914"/>
                  </a:lnTo>
                  <a:lnTo>
                    <a:pt x="162274" y="148634"/>
                  </a:lnTo>
                  <a:lnTo>
                    <a:pt x="163354" y="148314"/>
                  </a:lnTo>
                  <a:lnTo>
                    <a:pt x="164434" y="147954"/>
                  </a:lnTo>
                  <a:lnTo>
                    <a:pt x="165474" y="147634"/>
                  </a:lnTo>
                  <a:lnTo>
                    <a:pt x="166034" y="147514"/>
                  </a:lnTo>
                  <a:lnTo>
                    <a:pt x="166554" y="147434"/>
                  </a:lnTo>
                  <a:lnTo>
                    <a:pt x="167114" y="147354"/>
                  </a:lnTo>
                  <a:lnTo>
                    <a:pt x="167634" y="147314"/>
                  </a:lnTo>
                  <a:lnTo>
                    <a:pt x="168274" y="147314"/>
                  </a:lnTo>
                  <a:lnTo>
                    <a:pt x="168914" y="147394"/>
                  </a:lnTo>
                  <a:lnTo>
                    <a:pt x="169554" y="147474"/>
                  </a:lnTo>
                  <a:lnTo>
                    <a:pt x="170194" y="147594"/>
                  </a:lnTo>
                  <a:lnTo>
                    <a:pt x="170794" y="147754"/>
                  </a:lnTo>
                  <a:lnTo>
                    <a:pt x="171434" y="147914"/>
                  </a:lnTo>
                  <a:lnTo>
                    <a:pt x="172634" y="148354"/>
                  </a:lnTo>
                  <a:lnTo>
                    <a:pt x="173874" y="148754"/>
                  </a:lnTo>
                  <a:lnTo>
                    <a:pt x="175114" y="149154"/>
                  </a:lnTo>
                  <a:lnTo>
                    <a:pt x="175714" y="149354"/>
                  </a:lnTo>
                  <a:lnTo>
                    <a:pt x="176354" y="149474"/>
                  </a:lnTo>
                  <a:lnTo>
                    <a:pt x="176954" y="149594"/>
                  </a:lnTo>
                  <a:lnTo>
                    <a:pt x="177594" y="149714"/>
                  </a:lnTo>
                  <a:lnTo>
                    <a:pt x="178474" y="149754"/>
                  </a:lnTo>
                  <a:lnTo>
                    <a:pt x="179314" y="149794"/>
                  </a:lnTo>
                  <a:lnTo>
                    <a:pt x="180234" y="149754"/>
                  </a:lnTo>
                  <a:lnTo>
                    <a:pt x="181114" y="149714"/>
                  </a:lnTo>
                  <a:lnTo>
                    <a:pt x="182874" y="149634"/>
                  </a:lnTo>
                  <a:lnTo>
                    <a:pt x="183754" y="149594"/>
                  </a:lnTo>
                  <a:lnTo>
                    <a:pt x="184634" y="149554"/>
                  </a:lnTo>
                  <a:lnTo>
                    <a:pt x="185554" y="149554"/>
                  </a:lnTo>
                  <a:lnTo>
                    <a:pt x="186473" y="149474"/>
                  </a:lnTo>
                  <a:lnTo>
                    <a:pt x="187353" y="149354"/>
                  </a:lnTo>
                  <a:lnTo>
                    <a:pt x="188233" y="149234"/>
                  </a:lnTo>
                  <a:lnTo>
                    <a:pt x="190033" y="148954"/>
                  </a:lnTo>
                  <a:lnTo>
                    <a:pt x="191833" y="148634"/>
                  </a:lnTo>
                  <a:lnTo>
                    <a:pt x="192593" y="148554"/>
                  </a:lnTo>
                  <a:lnTo>
                    <a:pt x="193593" y="148514"/>
                  </a:lnTo>
                  <a:lnTo>
                    <a:pt x="194553" y="148434"/>
                  </a:lnTo>
                  <a:lnTo>
                    <a:pt x="194913" y="148394"/>
                  </a:lnTo>
                  <a:lnTo>
                    <a:pt x="195153" y="148314"/>
                  </a:lnTo>
                  <a:lnTo>
                    <a:pt x="195513" y="148114"/>
                  </a:lnTo>
                  <a:lnTo>
                    <a:pt x="195793" y="147874"/>
                  </a:lnTo>
                  <a:lnTo>
                    <a:pt x="196033" y="147554"/>
                  </a:lnTo>
                  <a:lnTo>
                    <a:pt x="196193" y="147234"/>
                  </a:lnTo>
                  <a:lnTo>
                    <a:pt x="196313" y="146834"/>
                  </a:lnTo>
                  <a:lnTo>
                    <a:pt x="196393" y="146434"/>
                  </a:lnTo>
                  <a:lnTo>
                    <a:pt x="196433" y="145994"/>
                  </a:lnTo>
                  <a:lnTo>
                    <a:pt x="196433" y="145514"/>
                  </a:lnTo>
                  <a:lnTo>
                    <a:pt x="196393" y="144514"/>
                  </a:lnTo>
                  <a:lnTo>
                    <a:pt x="196273" y="143474"/>
                  </a:lnTo>
                  <a:lnTo>
                    <a:pt x="196153" y="142474"/>
                  </a:lnTo>
                  <a:lnTo>
                    <a:pt x="196113" y="141474"/>
                  </a:lnTo>
                  <a:lnTo>
                    <a:pt x="196273" y="142034"/>
                  </a:lnTo>
                  <a:lnTo>
                    <a:pt x="196473" y="142594"/>
                  </a:lnTo>
                  <a:lnTo>
                    <a:pt x="196713" y="143114"/>
                  </a:lnTo>
                  <a:lnTo>
                    <a:pt x="196953" y="143594"/>
                  </a:lnTo>
                  <a:lnTo>
                    <a:pt x="197473" y="144594"/>
                  </a:lnTo>
                  <a:lnTo>
                    <a:pt x="198033" y="145554"/>
                  </a:lnTo>
                  <a:lnTo>
                    <a:pt x="198593" y="146554"/>
                  </a:lnTo>
                  <a:lnTo>
                    <a:pt x="199073" y="147554"/>
                  </a:lnTo>
                  <a:lnTo>
                    <a:pt x="199273" y="148074"/>
                  </a:lnTo>
                  <a:lnTo>
                    <a:pt x="199473" y="148634"/>
                  </a:lnTo>
                  <a:lnTo>
                    <a:pt x="199633" y="149194"/>
                  </a:lnTo>
                  <a:lnTo>
                    <a:pt x="199713" y="149794"/>
                  </a:lnTo>
                  <a:lnTo>
                    <a:pt x="200113" y="149594"/>
                  </a:lnTo>
                  <a:lnTo>
                    <a:pt x="200553" y="149394"/>
                  </a:lnTo>
                  <a:lnTo>
                    <a:pt x="200993" y="149274"/>
                  </a:lnTo>
                  <a:lnTo>
                    <a:pt x="201433" y="149154"/>
                  </a:lnTo>
                  <a:lnTo>
                    <a:pt x="201873" y="149034"/>
                  </a:lnTo>
                  <a:lnTo>
                    <a:pt x="202353" y="148994"/>
                  </a:lnTo>
                  <a:lnTo>
                    <a:pt x="203313" y="148914"/>
                  </a:lnTo>
                  <a:lnTo>
                    <a:pt x="204273" y="148874"/>
                  </a:lnTo>
                  <a:lnTo>
                    <a:pt x="205313" y="148914"/>
                  </a:lnTo>
                  <a:lnTo>
                    <a:pt x="207393" y="149034"/>
                  </a:lnTo>
                  <a:lnTo>
                    <a:pt x="208433" y="149074"/>
                  </a:lnTo>
                  <a:lnTo>
                    <a:pt x="209433" y="149114"/>
                  </a:lnTo>
                  <a:lnTo>
                    <a:pt x="210473" y="149074"/>
                  </a:lnTo>
                  <a:lnTo>
                    <a:pt x="211433" y="148954"/>
                  </a:lnTo>
                  <a:lnTo>
                    <a:pt x="211913" y="148874"/>
                  </a:lnTo>
                  <a:lnTo>
                    <a:pt x="212393" y="148754"/>
                  </a:lnTo>
                  <a:lnTo>
                    <a:pt x="212833" y="148634"/>
                  </a:lnTo>
                  <a:lnTo>
                    <a:pt x="213273" y="148434"/>
                  </a:lnTo>
                  <a:lnTo>
                    <a:pt x="213713" y="148234"/>
                  </a:lnTo>
                  <a:lnTo>
                    <a:pt x="214153" y="147994"/>
                  </a:lnTo>
                  <a:lnTo>
                    <a:pt x="214552" y="147714"/>
                  </a:lnTo>
                  <a:lnTo>
                    <a:pt x="214912" y="147434"/>
                  </a:lnTo>
                  <a:lnTo>
                    <a:pt x="215872" y="147954"/>
                  </a:lnTo>
                  <a:lnTo>
                    <a:pt x="216832" y="148394"/>
                  </a:lnTo>
                  <a:lnTo>
                    <a:pt x="217792" y="148794"/>
                  </a:lnTo>
                  <a:lnTo>
                    <a:pt x="218752" y="149154"/>
                  </a:lnTo>
                  <a:lnTo>
                    <a:pt x="219712" y="149434"/>
                  </a:lnTo>
                  <a:lnTo>
                    <a:pt x="220672" y="149674"/>
                  </a:lnTo>
                  <a:lnTo>
                    <a:pt x="221632" y="149874"/>
                  </a:lnTo>
                  <a:lnTo>
                    <a:pt x="222592" y="150034"/>
                  </a:lnTo>
                  <a:lnTo>
                    <a:pt x="223592" y="150194"/>
                  </a:lnTo>
                  <a:lnTo>
                    <a:pt x="224552" y="150274"/>
                  </a:lnTo>
                  <a:lnTo>
                    <a:pt x="225512" y="150314"/>
                  </a:lnTo>
                  <a:lnTo>
                    <a:pt x="226512" y="150354"/>
                  </a:lnTo>
                  <a:lnTo>
                    <a:pt x="227512" y="150354"/>
                  </a:lnTo>
                  <a:lnTo>
                    <a:pt x="228472" y="150314"/>
                  </a:lnTo>
                  <a:lnTo>
                    <a:pt x="230472" y="150234"/>
                  </a:lnTo>
                  <a:lnTo>
                    <a:pt x="232432" y="150034"/>
                  </a:lnTo>
                  <a:lnTo>
                    <a:pt x="234432" y="149834"/>
                  </a:lnTo>
                  <a:lnTo>
                    <a:pt x="238432" y="149394"/>
                  </a:lnTo>
                  <a:lnTo>
                    <a:pt x="240472" y="149234"/>
                  </a:lnTo>
                  <a:lnTo>
                    <a:pt x="242472" y="149074"/>
                  </a:lnTo>
                  <a:lnTo>
                    <a:pt x="244471" y="149034"/>
                  </a:lnTo>
                  <a:lnTo>
                    <a:pt x="245471" y="149034"/>
                  </a:lnTo>
                  <a:lnTo>
                    <a:pt x="246511" y="149074"/>
                  </a:lnTo>
                  <a:lnTo>
                    <a:pt x="246391" y="148714"/>
                  </a:lnTo>
                  <a:lnTo>
                    <a:pt x="246351" y="148354"/>
                  </a:lnTo>
                  <a:lnTo>
                    <a:pt x="246311" y="147994"/>
                  </a:lnTo>
                  <a:lnTo>
                    <a:pt x="246311" y="147594"/>
                  </a:lnTo>
                  <a:lnTo>
                    <a:pt x="246391" y="146834"/>
                  </a:lnTo>
                  <a:lnTo>
                    <a:pt x="246551" y="146074"/>
                  </a:lnTo>
                  <a:lnTo>
                    <a:pt x="247031" y="146674"/>
                  </a:lnTo>
                  <a:lnTo>
                    <a:pt x="247511" y="147234"/>
                  </a:lnTo>
                  <a:lnTo>
                    <a:pt x="248031" y="147714"/>
                  </a:lnTo>
                  <a:lnTo>
                    <a:pt x="248591" y="148114"/>
                  </a:lnTo>
                  <a:lnTo>
                    <a:pt x="249191" y="148474"/>
                  </a:lnTo>
                  <a:lnTo>
                    <a:pt x="249791" y="148794"/>
                  </a:lnTo>
                  <a:lnTo>
                    <a:pt x="250391" y="149034"/>
                  </a:lnTo>
                  <a:lnTo>
                    <a:pt x="251071" y="149274"/>
                  </a:lnTo>
                  <a:lnTo>
                    <a:pt x="251711" y="149434"/>
                  </a:lnTo>
                  <a:lnTo>
                    <a:pt x="252431" y="149554"/>
                  </a:lnTo>
                  <a:lnTo>
                    <a:pt x="253111" y="149634"/>
                  </a:lnTo>
                  <a:lnTo>
                    <a:pt x="253831" y="149674"/>
                  </a:lnTo>
                  <a:lnTo>
                    <a:pt x="254591" y="149714"/>
                  </a:lnTo>
                  <a:lnTo>
                    <a:pt x="255351" y="149714"/>
                  </a:lnTo>
                  <a:lnTo>
                    <a:pt x="256871" y="149594"/>
                  </a:lnTo>
                  <a:lnTo>
                    <a:pt x="258431" y="149434"/>
                  </a:lnTo>
                  <a:lnTo>
                    <a:pt x="259991" y="149194"/>
                  </a:lnTo>
                  <a:lnTo>
                    <a:pt x="263111" y="148714"/>
                  </a:lnTo>
                  <a:lnTo>
                    <a:pt x="264671" y="148474"/>
                  </a:lnTo>
                  <a:lnTo>
                    <a:pt x="266151" y="148274"/>
                  </a:lnTo>
                  <a:lnTo>
                    <a:pt x="267591" y="148194"/>
                  </a:lnTo>
                  <a:lnTo>
                    <a:pt x="268271" y="148154"/>
                  </a:lnTo>
                  <a:lnTo>
                    <a:pt x="268951" y="148154"/>
                  </a:lnTo>
                  <a:lnTo>
                    <a:pt x="269791" y="148194"/>
                  </a:lnTo>
                  <a:lnTo>
                    <a:pt x="270631" y="148274"/>
                  </a:lnTo>
                  <a:lnTo>
                    <a:pt x="272310" y="148474"/>
                  </a:lnTo>
                  <a:lnTo>
                    <a:pt x="273150" y="148554"/>
                  </a:lnTo>
                  <a:lnTo>
                    <a:pt x="274030" y="148594"/>
                  </a:lnTo>
                  <a:lnTo>
                    <a:pt x="274870" y="148594"/>
                  </a:lnTo>
                  <a:lnTo>
                    <a:pt x="275670" y="148514"/>
                  </a:lnTo>
                  <a:lnTo>
                    <a:pt x="276350" y="148394"/>
                  </a:lnTo>
                  <a:lnTo>
                    <a:pt x="276950" y="148234"/>
                  </a:lnTo>
                  <a:lnTo>
                    <a:pt x="277510" y="147994"/>
                  </a:lnTo>
                  <a:lnTo>
                    <a:pt x="278070" y="147754"/>
                  </a:lnTo>
                  <a:lnTo>
                    <a:pt x="279190" y="147234"/>
                  </a:lnTo>
                  <a:lnTo>
                    <a:pt x="279750" y="146994"/>
                  </a:lnTo>
                  <a:lnTo>
                    <a:pt x="280350" y="146794"/>
                  </a:lnTo>
                  <a:lnTo>
                    <a:pt x="280990" y="146714"/>
                  </a:lnTo>
                  <a:lnTo>
                    <a:pt x="281670" y="146674"/>
                  </a:lnTo>
                  <a:lnTo>
                    <a:pt x="282350" y="146674"/>
                  </a:lnTo>
                  <a:lnTo>
                    <a:pt x="283030" y="146754"/>
                  </a:lnTo>
                  <a:lnTo>
                    <a:pt x="283710" y="146874"/>
                  </a:lnTo>
                  <a:lnTo>
                    <a:pt x="284390" y="146994"/>
                  </a:lnTo>
                  <a:lnTo>
                    <a:pt x="285670" y="147274"/>
                  </a:lnTo>
                  <a:lnTo>
                    <a:pt x="285750" y="146554"/>
                  </a:lnTo>
                  <a:lnTo>
                    <a:pt x="285750" y="145834"/>
                  </a:lnTo>
                  <a:lnTo>
                    <a:pt x="285750" y="145074"/>
                  </a:lnTo>
                  <a:lnTo>
                    <a:pt x="285710" y="144354"/>
                  </a:lnTo>
                  <a:lnTo>
                    <a:pt x="285550" y="142834"/>
                  </a:lnTo>
                  <a:lnTo>
                    <a:pt x="285350" y="141274"/>
                  </a:lnTo>
                  <a:lnTo>
                    <a:pt x="285110" y="139754"/>
                  </a:lnTo>
                  <a:lnTo>
                    <a:pt x="284870" y="138194"/>
                  </a:lnTo>
                  <a:lnTo>
                    <a:pt x="284710" y="136675"/>
                  </a:lnTo>
                  <a:lnTo>
                    <a:pt x="284670" y="135915"/>
                  </a:lnTo>
                  <a:lnTo>
                    <a:pt x="284670" y="135195"/>
                  </a:lnTo>
                  <a:lnTo>
                    <a:pt x="284750" y="131475"/>
                  </a:lnTo>
                  <a:lnTo>
                    <a:pt x="284750" y="129635"/>
                  </a:lnTo>
                  <a:lnTo>
                    <a:pt x="284750" y="127795"/>
                  </a:lnTo>
                  <a:lnTo>
                    <a:pt x="284710" y="125955"/>
                  </a:lnTo>
                  <a:lnTo>
                    <a:pt x="284590" y="124115"/>
                  </a:lnTo>
                  <a:lnTo>
                    <a:pt x="284470" y="123195"/>
                  </a:lnTo>
                  <a:lnTo>
                    <a:pt x="284350" y="122235"/>
                  </a:lnTo>
                  <a:lnTo>
                    <a:pt x="284190" y="121315"/>
                  </a:lnTo>
                  <a:lnTo>
                    <a:pt x="284030" y="120395"/>
                  </a:lnTo>
                  <a:lnTo>
                    <a:pt x="283830" y="119555"/>
                  </a:lnTo>
                  <a:lnTo>
                    <a:pt x="283710" y="118715"/>
                  </a:lnTo>
                  <a:lnTo>
                    <a:pt x="283630" y="117955"/>
                  </a:lnTo>
                  <a:lnTo>
                    <a:pt x="283590" y="117195"/>
                  </a:lnTo>
                  <a:lnTo>
                    <a:pt x="283550" y="116435"/>
                  </a:lnTo>
                  <a:lnTo>
                    <a:pt x="283590" y="115715"/>
                  </a:lnTo>
                  <a:lnTo>
                    <a:pt x="283630" y="114995"/>
                  </a:lnTo>
                  <a:lnTo>
                    <a:pt x="283710" y="114315"/>
                  </a:lnTo>
                  <a:lnTo>
                    <a:pt x="283910" y="112876"/>
                  </a:lnTo>
                  <a:lnTo>
                    <a:pt x="284190" y="111396"/>
                  </a:lnTo>
                  <a:lnTo>
                    <a:pt x="284830" y="108156"/>
                  </a:lnTo>
                  <a:lnTo>
                    <a:pt x="284910" y="107516"/>
                  </a:lnTo>
                  <a:lnTo>
                    <a:pt x="284950" y="106916"/>
                  </a:lnTo>
                  <a:lnTo>
                    <a:pt x="284950" y="106316"/>
                  </a:lnTo>
                  <a:lnTo>
                    <a:pt x="284910" y="105756"/>
                  </a:lnTo>
                  <a:lnTo>
                    <a:pt x="284830" y="105196"/>
                  </a:lnTo>
                  <a:lnTo>
                    <a:pt x="284750" y="104676"/>
                  </a:lnTo>
                  <a:lnTo>
                    <a:pt x="284510" y="103596"/>
                  </a:lnTo>
                  <a:lnTo>
                    <a:pt x="284230" y="102556"/>
                  </a:lnTo>
                  <a:lnTo>
                    <a:pt x="283950" y="101476"/>
                  </a:lnTo>
                  <a:lnTo>
                    <a:pt x="283830" y="100916"/>
                  </a:lnTo>
                  <a:lnTo>
                    <a:pt x="283750" y="100356"/>
                  </a:lnTo>
                  <a:lnTo>
                    <a:pt x="283670" y="99756"/>
                  </a:lnTo>
                  <a:lnTo>
                    <a:pt x="283630" y="99156"/>
                  </a:lnTo>
                  <a:lnTo>
                    <a:pt x="283630" y="98876"/>
                  </a:lnTo>
                  <a:lnTo>
                    <a:pt x="283670" y="98596"/>
                  </a:lnTo>
                  <a:lnTo>
                    <a:pt x="283830" y="98036"/>
                  </a:lnTo>
                  <a:lnTo>
                    <a:pt x="284150" y="96756"/>
                  </a:lnTo>
                  <a:lnTo>
                    <a:pt x="284310" y="96156"/>
                  </a:lnTo>
                  <a:lnTo>
                    <a:pt x="284350" y="95836"/>
                  </a:lnTo>
                  <a:lnTo>
                    <a:pt x="284350" y="95516"/>
                  </a:lnTo>
                  <a:lnTo>
                    <a:pt x="284350" y="95196"/>
                  </a:lnTo>
                  <a:lnTo>
                    <a:pt x="284270" y="94916"/>
                  </a:lnTo>
                  <a:lnTo>
                    <a:pt x="284190" y="94636"/>
                  </a:lnTo>
                  <a:lnTo>
                    <a:pt x="284030" y="94316"/>
                  </a:lnTo>
                  <a:lnTo>
                    <a:pt x="283830" y="94036"/>
                  </a:lnTo>
                  <a:lnTo>
                    <a:pt x="283590" y="93796"/>
                  </a:lnTo>
                  <a:lnTo>
                    <a:pt x="283310" y="93556"/>
                  </a:lnTo>
                  <a:lnTo>
                    <a:pt x="282990" y="93356"/>
                  </a:lnTo>
                  <a:lnTo>
                    <a:pt x="282670" y="93196"/>
                  </a:lnTo>
                  <a:lnTo>
                    <a:pt x="282310" y="93076"/>
                  </a:lnTo>
                  <a:lnTo>
                    <a:pt x="281950" y="92956"/>
                  </a:lnTo>
                  <a:lnTo>
                    <a:pt x="281550" y="92916"/>
                  </a:lnTo>
                  <a:lnTo>
                    <a:pt x="281150" y="92836"/>
                  </a:lnTo>
                  <a:lnTo>
                    <a:pt x="279870" y="92836"/>
                  </a:lnTo>
                  <a:lnTo>
                    <a:pt x="278950" y="92876"/>
                  </a:lnTo>
                  <a:lnTo>
                    <a:pt x="277990" y="92996"/>
                  </a:lnTo>
                  <a:lnTo>
                    <a:pt x="277070" y="93156"/>
                  </a:lnTo>
                  <a:lnTo>
                    <a:pt x="276110" y="93356"/>
                  </a:lnTo>
                  <a:lnTo>
                    <a:pt x="274350" y="93716"/>
                  </a:lnTo>
                  <a:lnTo>
                    <a:pt x="273550" y="93876"/>
                  </a:lnTo>
                  <a:lnTo>
                    <a:pt x="272790" y="93996"/>
                  </a:lnTo>
                  <a:lnTo>
                    <a:pt x="272150" y="94036"/>
                  </a:lnTo>
                  <a:lnTo>
                    <a:pt x="271591" y="94036"/>
                  </a:lnTo>
                  <a:lnTo>
                    <a:pt x="272390" y="93636"/>
                  </a:lnTo>
                  <a:lnTo>
                    <a:pt x="273190" y="93276"/>
                  </a:lnTo>
                  <a:lnTo>
                    <a:pt x="273990" y="92956"/>
                  </a:lnTo>
                  <a:lnTo>
                    <a:pt x="274790" y="92636"/>
                  </a:lnTo>
                  <a:lnTo>
                    <a:pt x="275590" y="92396"/>
                  </a:lnTo>
                  <a:lnTo>
                    <a:pt x="276390" y="92156"/>
                  </a:lnTo>
                  <a:lnTo>
                    <a:pt x="277190" y="91956"/>
                  </a:lnTo>
                  <a:lnTo>
                    <a:pt x="277990" y="91756"/>
                  </a:lnTo>
                  <a:lnTo>
                    <a:pt x="279590" y="91476"/>
                  </a:lnTo>
                  <a:lnTo>
                    <a:pt x="281230" y="91276"/>
                  </a:lnTo>
                  <a:lnTo>
                    <a:pt x="282910" y="91116"/>
                  </a:lnTo>
                  <a:lnTo>
                    <a:pt x="284630" y="90996"/>
                  </a:lnTo>
                  <a:lnTo>
                    <a:pt x="284670" y="89596"/>
                  </a:lnTo>
                  <a:lnTo>
                    <a:pt x="284630" y="87637"/>
                  </a:lnTo>
                  <a:lnTo>
                    <a:pt x="284550" y="86637"/>
                  </a:lnTo>
                  <a:lnTo>
                    <a:pt x="284470" y="85757"/>
                  </a:lnTo>
                  <a:lnTo>
                    <a:pt x="284350" y="85037"/>
                  </a:lnTo>
                  <a:lnTo>
                    <a:pt x="284270" y="84797"/>
                  </a:lnTo>
                  <a:lnTo>
                    <a:pt x="284190" y="84597"/>
                  </a:lnTo>
                  <a:lnTo>
                    <a:pt x="284070" y="84437"/>
                  </a:lnTo>
                  <a:lnTo>
                    <a:pt x="283950" y="84317"/>
                  </a:lnTo>
                  <a:lnTo>
                    <a:pt x="283630" y="84117"/>
                  </a:lnTo>
                  <a:lnTo>
                    <a:pt x="283270" y="83997"/>
                  </a:lnTo>
                  <a:lnTo>
                    <a:pt x="282830" y="83877"/>
                  </a:lnTo>
                  <a:lnTo>
                    <a:pt x="282350" y="83837"/>
                  </a:lnTo>
                  <a:lnTo>
                    <a:pt x="281870" y="83797"/>
                  </a:lnTo>
                  <a:lnTo>
                    <a:pt x="281310" y="83837"/>
                  </a:lnTo>
                  <a:lnTo>
                    <a:pt x="280790" y="83877"/>
                  </a:lnTo>
                  <a:lnTo>
                    <a:pt x="279670" y="83997"/>
                  </a:lnTo>
                  <a:lnTo>
                    <a:pt x="278590" y="84117"/>
                  </a:lnTo>
                  <a:lnTo>
                    <a:pt x="277670" y="84197"/>
                  </a:lnTo>
                  <a:lnTo>
                    <a:pt x="276910" y="84197"/>
                  </a:lnTo>
                  <a:lnTo>
                    <a:pt x="277870" y="83437"/>
                  </a:lnTo>
                  <a:lnTo>
                    <a:pt x="278350" y="83077"/>
                  </a:lnTo>
                  <a:lnTo>
                    <a:pt x="278870" y="82717"/>
                  </a:lnTo>
                  <a:lnTo>
                    <a:pt x="279390" y="82397"/>
                  </a:lnTo>
                  <a:lnTo>
                    <a:pt x="279910" y="82077"/>
                  </a:lnTo>
                  <a:lnTo>
                    <a:pt x="280470" y="81837"/>
                  </a:lnTo>
                  <a:lnTo>
                    <a:pt x="281070" y="81677"/>
                  </a:lnTo>
                  <a:lnTo>
                    <a:pt x="280990" y="81437"/>
                  </a:lnTo>
                  <a:lnTo>
                    <a:pt x="280830" y="81237"/>
                  </a:lnTo>
                  <a:lnTo>
                    <a:pt x="280470" y="81197"/>
                  </a:lnTo>
                  <a:lnTo>
                    <a:pt x="280110" y="81197"/>
                  </a:lnTo>
                  <a:lnTo>
                    <a:pt x="279390" y="81237"/>
                  </a:lnTo>
                  <a:lnTo>
                    <a:pt x="278670" y="81357"/>
                  </a:lnTo>
                  <a:lnTo>
                    <a:pt x="277990" y="81477"/>
                  </a:lnTo>
                  <a:lnTo>
                    <a:pt x="277270" y="81597"/>
                  </a:lnTo>
                  <a:lnTo>
                    <a:pt x="276550" y="81637"/>
                  </a:lnTo>
                  <a:lnTo>
                    <a:pt x="276190" y="81637"/>
                  </a:lnTo>
                  <a:lnTo>
                    <a:pt x="275830" y="81597"/>
                  </a:lnTo>
                  <a:lnTo>
                    <a:pt x="275470" y="81517"/>
                  </a:lnTo>
                  <a:lnTo>
                    <a:pt x="275110" y="81397"/>
                  </a:lnTo>
                  <a:lnTo>
                    <a:pt x="275470" y="81037"/>
                  </a:lnTo>
                  <a:lnTo>
                    <a:pt x="275950" y="80677"/>
                  </a:lnTo>
                  <a:lnTo>
                    <a:pt x="276430" y="80357"/>
                  </a:lnTo>
                  <a:lnTo>
                    <a:pt x="276950" y="80037"/>
                  </a:lnTo>
                  <a:lnTo>
                    <a:pt x="277510" y="79797"/>
                  </a:lnTo>
                  <a:lnTo>
                    <a:pt x="278070" y="79557"/>
                  </a:lnTo>
                  <a:lnTo>
                    <a:pt x="279190" y="79157"/>
                  </a:lnTo>
                  <a:lnTo>
                    <a:pt x="279710" y="79037"/>
                  </a:lnTo>
                  <a:lnTo>
                    <a:pt x="280310" y="78957"/>
                  </a:lnTo>
                  <a:lnTo>
                    <a:pt x="281670" y="78837"/>
                  </a:lnTo>
                  <a:lnTo>
                    <a:pt x="282390" y="78757"/>
                  </a:lnTo>
                  <a:lnTo>
                    <a:pt x="283030" y="78637"/>
                  </a:lnTo>
                  <a:lnTo>
                    <a:pt x="283550" y="78477"/>
                  </a:lnTo>
                  <a:lnTo>
                    <a:pt x="283790" y="78357"/>
                  </a:lnTo>
                  <a:lnTo>
                    <a:pt x="283950" y="78237"/>
                  </a:lnTo>
                  <a:lnTo>
                    <a:pt x="284270" y="77917"/>
                  </a:lnTo>
                  <a:lnTo>
                    <a:pt x="284510" y="77557"/>
                  </a:lnTo>
                  <a:lnTo>
                    <a:pt x="284710" y="77117"/>
                  </a:lnTo>
                  <a:lnTo>
                    <a:pt x="284830" y="76637"/>
                  </a:lnTo>
                  <a:lnTo>
                    <a:pt x="284950" y="76117"/>
                  </a:lnTo>
                  <a:lnTo>
                    <a:pt x="284950" y="75597"/>
                  </a:lnTo>
                  <a:lnTo>
                    <a:pt x="284950" y="75037"/>
                  </a:lnTo>
                  <a:lnTo>
                    <a:pt x="284950" y="74477"/>
                  </a:lnTo>
                  <a:lnTo>
                    <a:pt x="284790" y="73317"/>
                  </a:lnTo>
                  <a:lnTo>
                    <a:pt x="284590" y="72157"/>
                  </a:lnTo>
                  <a:lnTo>
                    <a:pt x="284190" y="70077"/>
                  </a:lnTo>
                  <a:lnTo>
                    <a:pt x="284030" y="69357"/>
                  </a:lnTo>
                  <a:lnTo>
                    <a:pt x="283950" y="68597"/>
                  </a:lnTo>
                  <a:lnTo>
                    <a:pt x="283790" y="67037"/>
                  </a:lnTo>
                  <a:lnTo>
                    <a:pt x="283710" y="65517"/>
                  </a:lnTo>
                  <a:lnTo>
                    <a:pt x="283670" y="63957"/>
                  </a:lnTo>
                  <a:lnTo>
                    <a:pt x="283630" y="62438"/>
                  </a:lnTo>
                  <a:lnTo>
                    <a:pt x="283550" y="60918"/>
                  </a:lnTo>
                  <a:lnTo>
                    <a:pt x="283390" y="59398"/>
                  </a:lnTo>
                  <a:lnTo>
                    <a:pt x="283310" y="58678"/>
                  </a:lnTo>
                  <a:lnTo>
                    <a:pt x="283190" y="57918"/>
                  </a:lnTo>
                  <a:lnTo>
                    <a:pt x="283110" y="57638"/>
                  </a:lnTo>
                  <a:lnTo>
                    <a:pt x="282990" y="57318"/>
                  </a:lnTo>
                  <a:lnTo>
                    <a:pt x="282710" y="56678"/>
                  </a:lnTo>
                  <a:lnTo>
                    <a:pt x="282430" y="56038"/>
                  </a:lnTo>
                  <a:lnTo>
                    <a:pt x="282350" y="55758"/>
                  </a:lnTo>
                  <a:lnTo>
                    <a:pt x="282270" y="55478"/>
                  </a:lnTo>
                  <a:lnTo>
                    <a:pt x="282230" y="54878"/>
                  </a:lnTo>
                  <a:lnTo>
                    <a:pt x="282270" y="54398"/>
                  </a:lnTo>
                  <a:lnTo>
                    <a:pt x="282390" y="53918"/>
                  </a:lnTo>
                  <a:lnTo>
                    <a:pt x="282510" y="53518"/>
                  </a:lnTo>
                  <a:lnTo>
                    <a:pt x="282830" y="52678"/>
                  </a:lnTo>
                  <a:lnTo>
                    <a:pt x="282990" y="52238"/>
                  </a:lnTo>
                  <a:lnTo>
                    <a:pt x="283110" y="51678"/>
                  </a:lnTo>
                  <a:lnTo>
                    <a:pt x="283190" y="51278"/>
                  </a:lnTo>
                  <a:lnTo>
                    <a:pt x="283230" y="50878"/>
                  </a:lnTo>
                  <a:lnTo>
                    <a:pt x="283230" y="50478"/>
                  </a:lnTo>
                  <a:lnTo>
                    <a:pt x="283230" y="50118"/>
                  </a:lnTo>
                  <a:lnTo>
                    <a:pt x="283110" y="49358"/>
                  </a:lnTo>
                  <a:lnTo>
                    <a:pt x="282990" y="48598"/>
                  </a:lnTo>
                  <a:lnTo>
                    <a:pt x="282670" y="47078"/>
                  </a:lnTo>
                  <a:lnTo>
                    <a:pt x="282510" y="46278"/>
                  </a:lnTo>
                  <a:lnTo>
                    <a:pt x="282470" y="45438"/>
                  </a:lnTo>
                  <a:lnTo>
                    <a:pt x="282350" y="42278"/>
                  </a:lnTo>
                  <a:lnTo>
                    <a:pt x="282270" y="40678"/>
                  </a:lnTo>
                  <a:lnTo>
                    <a:pt x="282150" y="39038"/>
                  </a:lnTo>
                  <a:lnTo>
                    <a:pt x="282030" y="37679"/>
                  </a:lnTo>
                  <a:lnTo>
                    <a:pt x="281910" y="36559"/>
                  </a:lnTo>
                  <a:lnTo>
                    <a:pt x="281830" y="36159"/>
                  </a:lnTo>
                  <a:lnTo>
                    <a:pt x="281750" y="35759"/>
                  </a:lnTo>
                  <a:lnTo>
                    <a:pt x="281630" y="35439"/>
                  </a:lnTo>
                  <a:lnTo>
                    <a:pt x="281470" y="35199"/>
                  </a:lnTo>
                  <a:lnTo>
                    <a:pt x="281230" y="34959"/>
                  </a:lnTo>
                  <a:lnTo>
                    <a:pt x="280950" y="34799"/>
                  </a:lnTo>
                  <a:lnTo>
                    <a:pt x="280630" y="34639"/>
                  </a:lnTo>
                  <a:lnTo>
                    <a:pt x="280190" y="34519"/>
                  </a:lnTo>
                  <a:lnTo>
                    <a:pt x="279710" y="34439"/>
                  </a:lnTo>
                  <a:lnTo>
                    <a:pt x="279110" y="34359"/>
                  </a:lnTo>
                  <a:lnTo>
                    <a:pt x="277550" y="34279"/>
                  </a:lnTo>
                  <a:lnTo>
                    <a:pt x="277870" y="33919"/>
                  </a:lnTo>
                  <a:lnTo>
                    <a:pt x="278230" y="33639"/>
                  </a:lnTo>
                  <a:lnTo>
                    <a:pt x="278550" y="33359"/>
                  </a:lnTo>
                  <a:lnTo>
                    <a:pt x="278910" y="33159"/>
                  </a:lnTo>
                  <a:lnTo>
                    <a:pt x="279270" y="32999"/>
                  </a:lnTo>
                  <a:lnTo>
                    <a:pt x="279630" y="32839"/>
                  </a:lnTo>
                  <a:lnTo>
                    <a:pt x="279990" y="32719"/>
                  </a:lnTo>
                  <a:lnTo>
                    <a:pt x="280390" y="32599"/>
                  </a:lnTo>
                  <a:lnTo>
                    <a:pt x="281150" y="32439"/>
                  </a:lnTo>
                  <a:lnTo>
                    <a:pt x="281950" y="32359"/>
                  </a:lnTo>
                  <a:lnTo>
                    <a:pt x="283630" y="32199"/>
                  </a:lnTo>
                  <a:lnTo>
                    <a:pt x="283750" y="29519"/>
                  </a:lnTo>
                  <a:lnTo>
                    <a:pt x="283830" y="26839"/>
                  </a:lnTo>
                  <a:lnTo>
                    <a:pt x="283870" y="24159"/>
                  </a:lnTo>
                  <a:lnTo>
                    <a:pt x="283830" y="21439"/>
                  </a:lnTo>
                  <a:lnTo>
                    <a:pt x="283750" y="18759"/>
                  </a:lnTo>
                  <a:lnTo>
                    <a:pt x="283630" y="16079"/>
                  </a:lnTo>
                  <a:lnTo>
                    <a:pt x="283430" y="13439"/>
                  </a:lnTo>
                  <a:lnTo>
                    <a:pt x="283150" y="10840"/>
                  </a:lnTo>
                  <a:lnTo>
                    <a:pt x="283110" y="10200"/>
                  </a:lnTo>
                  <a:lnTo>
                    <a:pt x="283150" y="9560"/>
                  </a:lnTo>
                  <a:lnTo>
                    <a:pt x="283230" y="8960"/>
                  </a:lnTo>
                  <a:lnTo>
                    <a:pt x="283350" y="8360"/>
                  </a:lnTo>
                  <a:lnTo>
                    <a:pt x="283630" y="7280"/>
                  </a:lnTo>
                  <a:lnTo>
                    <a:pt x="283750" y="6800"/>
                  </a:lnTo>
                  <a:lnTo>
                    <a:pt x="283830" y="6320"/>
                  </a:lnTo>
                  <a:lnTo>
                    <a:pt x="283830" y="5920"/>
                  </a:lnTo>
                  <a:lnTo>
                    <a:pt x="283750" y="5520"/>
                  </a:lnTo>
                  <a:lnTo>
                    <a:pt x="283710" y="5320"/>
                  </a:lnTo>
                  <a:lnTo>
                    <a:pt x="283590" y="5160"/>
                  </a:lnTo>
                  <a:lnTo>
                    <a:pt x="283470" y="5000"/>
                  </a:lnTo>
                  <a:lnTo>
                    <a:pt x="283310" y="4840"/>
                  </a:lnTo>
                  <a:lnTo>
                    <a:pt x="283150" y="4720"/>
                  </a:lnTo>
                  <a:lnTo>
                    <a:pt x="282910" y="4560"/>
                  </a:lnTo>
                  <a:lnTo>
                    <a:pt x="282630" y="4440"/>
                  </a:lnTo>
                  <a:lnTo>
                    <a:pt x="282350" y="4320"/>
                  </a:lnTo>
                  <a:lnTo>
                    <a:pt x="281590" y="4120"/>
                  </a:lnTo>
                  <a:lnTo>
                    <a:pt x="280670" y="3960"/>
                  </a:lnTo>
                  <a:lnTo>
                    <a:pt x="280790" y="3400"/>
                  </a:lnTo>
                  <a:lnTo>
                    <a:pt x="280950" y="2760"/>
                  </a:lnTo>
                  <a:lnTo>
                    <a:pt x="281030" y="2120"/>
                  </a:lnTo>
                  <a:lnTo>
                    <a:pt x="281110" y="1520"/>
                  </a:lnTo>
                  <a:lnTo>
                    <a:pt x="280470" y="1480"/>
                  </a:lnTo>
                  <a:lnTo>
                    <a:pt x="279830" y="1400"/>
                  </a:lnTo>
                  <a:lnTo>
                    <a:pt x="278550" y="1280"/>
                  </a:lnTo>
                  <a:lnTo>
                    <a:pt x="277990" y="1240"/>
                  </a:lnTo>
                  <a:lnTo>
                    <a:pt x="277430" y="1280"/>
                  </a:lnTo>
                  <a:lnTo>
                    <a:pt x="277150" y="1320"/>
                  </a:lnTo>
                  <a:lnTo>
                    <a:pt x="276910" y="1400"/>
                  </a:lnTo>
                  <a:lnTo>
                    <a:pt x="276670" y="1480"/>
                  </a:lnTo>
                  <a:lnTo>
                    <a:pt x="276470" y="1600"/>
                  </a:lnTo>
                  <a:lnTo>
                    <a:pt x="276190" y="1800"/>
                  </a:lnTo>
                  <a:lnTo>
                    <a:pt x="275950" y="2040"/>
                  </a:lnTo>
                  <a:lnTo>
                    <a:pt x="275710" y="2280"/>
                  </a:lnTo>
                  <a:lnTo>
                    <a:pt x="275470" y="2600"/>
                  </a:lnTo>
                  <a:lnTo>
                    <a:pt x="275270" y="2920"/>
                  </a:lnTo>
                  <a:lnTo>
                    <a:pt x="275110" y="3240"/>
                  </a:lnTo>
                  <a:lnTo>
                    <a:pt x="274790" y="3960"/>
                  </a:lnTo>
                  <a:lnTo>
                    <a:pt x="274550" y="4680"/>
                  </a:lnTo>
                  <a:lnTo>
                    <a:pt x="274390" y="5440"/>
                  </a:lnTo>
                  <a:lnTo>
                    <a:pt x="274310" y="6160"/>
                  </a:lnTo>
                  <a:lnTo>
                    <a:pt x="274310" y="6760"/>
                  </a:lnTo>
                  <a:lnTo>
                    <a:pt x="274030" y="6560"/>
                  </a:lnTo>
                  <a:lnTo>
                    <a:pt x="273830" y="6360"/>
                  </a:lnTo>
                  <a:lnTo>
                    <a:pt x="273470" y="5920"/>
                  </a:lnTo>
                  <a:lnTo>
                    <a:pt x="273150" y="5440"/>
                  </a:lnTo>
                  <a:lnTo>
                    <a:pt x="272910" y="4960"/>
                  </a:lnTo>
                  <a:lnTo>
                    <a:pt x="272630" y="4480"/>
                  </a:lnTo>
                  <a:lnTo>
                    <a:pt x="272270" y="4040"/>
                  </a:lnTo>
                  <a:lnTo>
                    <a:pt x="272070" y="3840"/>
                  </a:lnTo>
                  <a:lnTo>
                    <a:pt x="271871" y="3640"/>
                  </a:lnTo>
                  <a:lnTo>
                    <a:pt x="271591" y="3480"/>
                  </a:lnTo>
                  <a:lnTo>
                    <a:pt x="271311" y="3320"/>
                  </a:lnTo>
                  <a:lnTo>
                    <a:pt x="270631" y="3040"/>
                  </a:lnTo>
                  <a:lnTo>
                    <a:pt x="269751" y="2760"/>
                  </a:lnTo>
                  <a:lnTo>
                    <a:pt x="268831" y="2440"/>
                  </a:lnTo>
                  <a:lnTo>
                    <a:pt x="268031" y="2120"/>
                  </a:lnTo>
                  <a:lnTo>
                    <a:pt x="267271" y="1800"/>
                  </a:lnTo>
                  <a:lnTo>
                    <a:pt x="266471" y="1560"/>
                  </a:lnTo>
                  <a:lnTo>
                    <a:pt x="265631" y="1400"/>
                  </a:lnTo>
                  <a:lnTo>
                    <a:pt x="264791" y="1280"/>
                  </a:lnTo>
                  <a:lnTo>
                    <a:pt x="263911" y="1200"/>
                  </a:lnTo>
                  <a:lnTo>
                    <a:pt x="261191" y="1200"/>
                  </a:lnTo>
                  <a:lnTo>
                    <a:pt x="259311" y="1320"/>
                  </a:lnTo>
                  <a:lnTo>
                    <a:pt x="257471" y="1440"/>
                  </a:lnTo>
                  <a:lnTo>
                    <a:pt x="255631" y="1520"/>
                  </a:lnTo>
                  <a:lnTo>
                    <a:pt x="253911" y="1520"/>
                  </a:lnTo>
                  <a:lnTo>
                    <a:pt x="252231" y="1360"/>
                  </a:lnTo>
                  <a:lnTo>
                    <a:pt x="249911" y="1160"/>
                  </a:lnTo>
                  <a:lnTo>
                    <a:pt x="248591" y="1040"/>
                  </a:lnTo>
                  <a:lnTo>
                    <a:pt x="247191" y="960"/>
                  </a:lnTo>
                  <a:lnTo>
                    <a:pt x="245791" y="920"/>
                  </a:lnTo>
                  <a:lnTo>
                    <a:pt x="244351" y="960"/>
                  </a:lnTo>
                  <a:lnTo>
                    <a:pt x="242992" y="1040"/>
                  </a:lnTo>
                  <a:lnTo>
                    <a:pt x="242312" y="1120"/>
                  </a:lnTo>
                  <a:lnTo>
                    <a:pt x="241672" y="1200"/>
                  </a:lnTo>
                  <a:lnTo>
                    <a:pt x="241032" y="1320"/>
                  </a:lnTo>
                  <a:lnTo>
                    <a:pt x="240472" y="1480"/>
                  </a:lnTo>
                  <a:lnTo>
                    <a:pt x="239912" y="1640"/>
                  </a:lnTo>
                  <a:lnTo>
                    <a:pt x="239392" y="1840"/>
                  </a:lnTo>
                  <a:lnTo>
                    <a:pt x="238912" y="2080"/>
                  </a:lnTo>
                  <a:lnTo>
                    <a:pt x="238472" y="2320"/>
                  </a:lnTo>
                  <a:lnTo>
                    <a:pt x="238072" y="2640"/>
                  </a:lnTo>
                  <a:lnTo>
                    <a:pt x="237752" y="2960"/>
                  </a:lnTo>
                  <a:lnTo>
                    <a:pt x="237472" y="3320"/>
                  </a:lnTo>
                  <a:lnTo>
                    <a:pt x="237272" y="3720"/>
                  </a:lnTo>
                  <a:lnTo>
                    <a:pt x="237152" y="4200"/>
                  </a:lnTo>
                  <a:lnTo>
                    <a:pt x="237072" y="4680"/>
                  </a:lnTo>
                  <a:lnTo>
                    <a:pt x="236832" y="4280"/>
                  </a:lnTo>
                  <a:lnTo>
                    <a:pt x="236672" y="3840"/>
                  </a:lnTo>
                  <a:lnTo>
                    <a:pt x="236512" y="3400"/>
                  </a:lnTo>
                  <a:lnTo>
                    <a:pt x="236392" y="2920"/>
                  </a:lnTo>
                  <a:lnTo>
                    <a:pt x="236192" y="1960"/>
                  </a:lnTo>
                  <a:lnTo>
                    <a:pt x="235952" y="1040"/>
                  </a:lnTo>
                  <a:lnTo>
                    <a:pt x="235712" y="1080"/>
                  </a:lnTo>
                  <a:lnTo>
                    <a:pt x="235512" y="1160"/>
                  </a:lnTo>
                  <a:lnTo>
                    <a:pt x="235312" y="1240"/>
                  </a:lnTo>
                  <a:lnTo>
                    <a:pt x="235112" y="1360"/>
                  </a:lnTo>
                  <a:lnTo>
                    <a:pt x="234952" y="1520"/>
                  </a:lnTo>
                  <a:lnTo>
                    <a:pt x="234832" y="1680"/>
                  </a:lnTo>
                  <a:lnTo>
                    <a:pt x="234592" y="2080"/>
                  </a:lnTo>
                  <a:lnTo>
                    <a:pt x="234392" y="2520"/>
                  </a:lnTo>
                  <a:lnTo>
                    <a:pt x="234272" y="3040"/>
                  </a:lnTo>
                  <a:lnTo>
                    <a:pt x="234192" y="3600"/>
                  </a:lnTo>
                  <a:lnTo>
                    <a:pt x="234112" y="4160"/>
                  </a:lnTo>
                  <a:lnTo>
                    <a:pt x="234072" y="4760"/>
                  </a:lnTo>
                  <a:lnTo>
                    <a:pt x="234072" y="5360"/>
                  </a:lnTo>
                  <a:lnTo>
                    <a:pt x="234112" y="6520"/>
                  </a:lnTo>
                  <a:lnTo>
                    <a:pt x="234192" y="7560"/>
                  </a:lnTo>
                  <a:lnTo>
                    <a:pt x="234232" y="8360"/>
                  </a:lnTo>
                  <a:lnTo>
                    <a:pt x="234032" y="7920"/>
                  </a:lnTo>
                  <a:lnTo>
                    <a:pt x="233832" y="7480"/>
                  </a:lnTo>
                  <a:lnTo>
                    <a:pt x="233512" y="6440"/>
                  </a:lnTo>
                  <a:lnTo>
                    <a:pt x="233232" y="5360"/>
                  </a:lnTo>
                  <a:lnTo>
                    <a:pt x="233032" y="4840"/>
                  </a:lnTo>
                  <a:lnTo>
                    <a:pt x="232832" y="4320"/>
                  </a:lnTo>
                  <a:lnTo>
                    <a:pt x="232632" y="3800"/>
                  </a:lnTo>
                  <a:lnTo>
                    <a:pt x="232352" y="3320"/>
                  </a:lnTo>
                  <a:lnTo>
                    <a:pt x="232072" y="2880"/>
                  </a:lnTo>
                  <a:lnTo>
                    <a:pt x="231712" y="2520"/>
                  </a:lnTo>
                  <a:lnTo>
                    <a:pt x="231312" y="2200"/>
                  </a:lnTo>
                  <a:lnTo>
                    <a:pt x="231072" y="2040"/>
                  </a:lnTo>
                  <a:lnTo>
                    <a:pt x="230832" y="1920"/>
                  </a:lnTo>
                  <a:lnTo>
                    <a:pt x="230592" y="1840"/>
                  </a:lnTo>
                  <a:lnTo>
                    <a:pt x="230312" y="1760"/>
                  </a:lnTo>
                  <a:lnTo>
                    <a:pt x="230032" y="1680"/>
                  </a:lnTo>
                  <a:lnTo>
                    <a:pt x="229712" y="1680"/>
                  </a:lnTo>
                  <a:lnTo>
                    <a:pt x="228952" y="1640"/>
                  </a:lnTo>
                  <a:lnTo>
                    <a:pt x="228152" y="1680"/>
                  </a:lnTo>
                  <a:lnTo>
                    <a:pt x="227312" y="1800"/>
                  </a:lnTo>
                  <a:lnTo>
                    <a:pt x="226472" y="1920"/>
                  </a:lnTo>
                  <a:lnTo>
                    <a:pt x="224792" y="2120"/>
                  </a:lnTo>
                  <a:lnTo>
                    <a:pt x="223952" y="2200"/>
                  </a:lnTo>
                  <a:lnTo>
                    <a:pt x="223152" y="2240"/>
                  </a:lnTo>
                  <a:lnTo>
                    <a:pt x="216152" y="2240"/>
                  </a:lnTo>
                  <a:lnTo>
                    <a:pt x="215072" y="2280"/>
                  </a:lnTo>
                  <a:lnTo>
                    <a:pt x="213993" y="2360"/>
                  </a:lnTo>
                  <a:lnTo>
                    <a:pt x="212953" y="2480"/>
                  </a:lnTo>
                  <a:lnTo>
                    <a:pt x="211953" y="2640"/>
                  </a:lnTo>
                  <a:lnTo>
                    <a:pt x="209913" y="3080"/>
                  </a:lnTo>
                  <a:lnTo>
                    <a:pt x="207833" y="3520"/>
                  </a:lnTo>
                  <a:lnTo>
                    <a:pt x="207673" y="3560"/>
                  </a:lnTo>
                  <a:lnTo>
                    <a:pt x="207553" y="3520"/>
                  </a:lnTo>
                  <a:lnTo>
                    <a:pt x="207353" y="3480"/>
                  </a:lnTo>
                  <a:lnTo>
                    <a:pt x="207153" y="3360"/>
                  </a:lnTo>
                  <a:lnTo>
                    <a:pt x="207033" y="3280"/>
                  </a:lnTo>
                  <a:lnTo>
                    <a:pt x="206873" y="3200"/>
                  </a:lnTo>
                  <a:lnTo>
                    <a:pt x="206673" y="3200"/>
                  </a:lnTo>
                  <a:lnTo>
                    <a:pt x="206393" y="3320"/>
                  </a:lnTo>
                  <a:lnTo>
                    <a:pt x="206033" y="3600"/>
                  </a:lnTo>
                  <a:lnTo>
                    <a:pt x="205793" y="3800"/>
                  </a:lnTo>
                  <a:lnTo>
                    <a:pt x="205593" y="4080"/>
                  </a:lnTo>
                  <a:lnTo>
                    <a:pt x="205433" y="4360"/>
                  </a:lnTo>
                  <a:lnTo>
                    <a:pt x="205313" y="4680"/>
                  </a:lnTo>
                  <a:lnTo>
                    <a:pt x="205233" y="5040"/>
                  </a:lnTo>
                  <a:lnTo>
                    <a:pt x="205193" y="5360"/>
                  </a:lnTo>
                  <a:lnTo>
                    <a:pt x="205153" y="5680"/>
                  </a:lnTo>
                  <a:lnTo>
                    <a:pt x="205193" y="6000"/>
                  </a:lnTo>
                  <a:lnTo>
                    <a:pt x="204993" y="5880"/>
                  </a:lnTo>
                  <a:lnTo>
                    <a:pt x="204833" y="5720"/>
                  </a:lnTo>
                  <a:lnTo>
                    <a:pt x="204713" y="5560"/>
                  </a:lnTo>
                  <a:lnTo>
                    <a:pt x="204593" y="5400"/>
                  </a:lnTo>
                  <a:lnTo>
                    <a:pt x="204433" y="5040"/>
                  </a:lnTo>
                  <a:lnTo>
                    <a:pt x="204313" y="4640"/>
                  </a:lnTo>
                  <a:lnTo>
                    <a:pt x="204193" y="4240"/>
                  </a:lnTo>
                  <a:lnTo>
                    <a:pt x="204033" y="3840"/>
                  </a:lnTo>
                  <a:lnTo>
                    <a:pt x="203913" y="3680"/>
                  </a:lnTo>
                  <a:lnTo>
                    <a:pt x="203793" y="3520"/>
                  </a:lnTo>
                  <a:lnTo>
                    <a:pt x="203633" y="3360"/>
                  </a:lnTo>
                  <a:lnTo>
                    <a:pt x="203473" y="3240"/>
                  </a:lnTo>
                  <a:lnTo>
                    <a:pt x="203313" y="3160"/>
                  </a:lnTo>
                  <a:lnTo>
                    <a:pt x="203113" y="3120"/>
                  </a:lnTo>
                  <a:lnTo>
                    <a:pt x="202713" y="3080"/>
                  </a:lnTo>
                  <a:lnTo>
                    <a:pt x="202233" y="3080"/>
                  </a:lnTo>
                  <a:lnTo>
                    <a:pt x="201753" y="3120"/>
                  </a:lnTo>
                  <a:lnTo>
                    <a:pt x="200753" y="3240"/>
                  </a:lnTo>
                  <a:lnTo>
                    <a:pt x="200313" y="3280"/>
                  </a:lnTo>
                  <a:lnTo>
                    <a:pt x="199913" y="3280"/>
                  </a:lnTo>
                  <a:lnTo>
                    <a:pt x="199033" y="3080"/>
                  </a:lnTo>
                  <a:lnTo>
                    <a:pt x="198153" y="2880"/>
                  </a:lnTo>
                  <a:lnTo>
                    <a:pt x="196513" y="2400"/>
                  </a:lnTo>
                  <a:lnTo>
                    <a:pt x="195673" y="2160"/>
                  </a:lnTo>
                  <a:lnTo>
                    <a:pt x="194833" y="1960"/>
                  </a:lnTo>
                  <a:lnTo>
                    <a:pt x="193913" y="1800"/>
                  </a:lnTo>
                  <a:lnTo>
                    <a:pt x="192993" y="1760"/>
                  </a:lnTo>
                  <a:lnTo>
                    <a:pt x="189833" y="1720"/>
                  </a:lnTo>
                  <a:lnTo>
                    <a:pt x="186713" y="1760"/>
                  </a:lnTo>
                  <a:lnTo>
                    <a:pt x="183994" y="1760"/>
                  </a:lnTo>
                  <a:lnTo>
                    <a:pt x="182914" y="1800"/>
                  </a:lnTo>
                  <a:lnTo>
                    <a:pt x="181874" y="1880"/>
                  </a:lnTo>
                  <a:lnTo>
                    <a:pt x="180834" y="2000"/>
                  </a:lnTo>
                  <a:lnTo>
                    <a:pt x="180394" y="2120"/>
                  </a:lnTo>
                  <a:lnTo>
                    <a:pt x="179954" y="2200"/>
                  </a:lnTo>
                  <a:lnTo>
                    <a:pt x="179554" y="2360"/>
                  </a:lnTo>
                  <a:lnTo>
                    <a:pt x="179234" y="2520"/>
                  </a:lnTo>
                  <a:lnTo>
                    <a:pt x="178954" y="2680"/>
                  </a:lnTo>
                  <a:lnTo>
                    <a:pt x="178674" y="2880"/>
                  </a:lnTo>
                  <a:lnTo>
                    <a:pt x="178474" y="3120"/>
                  </a:lnTo>
                  <a:lnTo>
                    <a:pt x="178274" y="3360"/>
                  </a:lnTo>
                  <a:lnTo>
                    <a:pt x="178114" y="3640"/>
                  </a:lnTo>
                  <a:lnTo>
                    <a:pt x="177994" y="3920"/>
                  </a:lnTo>
                  <a:lnTo>
                    <a:pt x="177914" y="4200"/>
                  </a:lnTo>
                  <a:lnTo>
                    <a:pt x="177834" y="4520"/>
                  </a:lnTo>
                  <a:lnTo>
                    <a:pt x="177754" y="5200"/>
                  </a:lnTo>
                  <a:lnTo>
                    <a:pt x="177714" y="5920"/>
                  </a:lnTo>
                  <a:lnTo>
                    <a:pt x="177714" y="7480"/>
                  </a:lnTo>
                  <a:lnTo>
                    <a:pt x="177474" y="6440"/>
                  </a:lnTo>
                  <a:lnTo>
                    <a:pt x="177234" y="5480"/>
                  </a:lnTo>
                  <a:lnTo>
                    <a:pt x="177034" y="4600"/>
                  </a:lnTo>
                  <a:lnTo>
                    <a:pt x="176914" y="4200"/>
                  </a:lnTo>
                  <a:lnTo>
                    <a:pt x="176794" y="3800"/>
                  </a:lnTo>
                  <a:lnTo>
                    <a:pt x="176594" y="3440"/>
                  </a:lnTo>
                  <a:lnTo>
                    <a:pt x="176394" y="3120"/>
                  </a:lnTo>
                  <a:lnTo>
                    <a:pt x="176194" y="2840"/>
                  </a:lnTo>
                  <a:lnTo>
                    <a:pt x="175874" y="2600"/>
                  </a:lnTo>
                  <a:lnTo>
                    <a:pt x="175554" y="2400"/>
                  </a:lnTo>
                  <a:lnTo>
                    <a:pt x="175154" y="2200"/>
                  </a:lnTo>
                  <a:lnTo>
                    <a:pt x="174714" y="2080"/>
                  </a:lnTo>
                  <a:lnTo>
                    <a:pt x="174194" y="2000"/>
                  </a:lnTo>
                  <a:lnTo>
                    <a:pt x="173514" y="1960"/>
                  </a:lnTo>
                  <a:lnTo>
                    <a:pt x="172834" y="1920"/>
                  </a:lnTo>
                  <a:lnTo>
                    <a:pt x="172154" y="1920"/>
                  </a:lnTo>
                  <a:lnTo>
                    <a:pt x="171474" y="1960"/>
                  </a:lnTo>
                  <a:lnTo>
                    <a:pt x="170114" y="2080"/>
                  </a:lnTo>
                  <a:lnTo>
                    <a:pt x="168714" y="2240"/>
                  </a:lnTo>
                  <a:lnTo>
                    <a:pt x="167354" y="2480"/>
                  </a:lnTo>
                  <a:lnTo>
                    <a:pt x="165994" y="2720"/>
                  </a:lnTo>
                  <a:lnTo>
                    <a:pt x="163314" y="3200"/>
                  </a:lnTo>
                  <a:lnTo>
                    <a:pt x="162554" y="3320"/>
                  </a:lnTo>
                  <a:lnTo>
                    <a:pt x="161754" y="3360"/>
                  </a:lnTo>
                  <a:lnTo>
                    <a:pt x="160994" y="3400"/>
                  </a:lnTo>
                  <a:lnTo>
                    <a:pt x="160234" y="3400"/>
                  </a:lnTo>
                  <a:lnTo>
                    <a:pt x="158754" y="3360"/>
                  </a:lnTo>
                  <a:lnTo>
                    <a:pt x="157235" y="3200"/>
                  </a:lnTo>
                  <a:lnTo>
                    <a:pt x="155755" y="3040"/>
                  </a:lnTo>
                  <a:lnTo>
                    <a:pt x="154275" y="2840"/>
                  </a:lnTo>
                  <a:lnTo>
                    <a:pt x="152755" y="2640"/>
                  </a:lnTo>
                  <a:lnTo>
                    <a:pt x="151195" y="2480"/>
                  </a:lnTo>
                  <a:lnTo>
                    <a:pt x="150075" y="2440"/>
                  </a:lnTo>
                  <a:lnTo>
                    <a:pt x="148955" y="2360"/>
                  </a:lnTo>
                  <a:lnTo>
                    <a:pt x="147875" y="2320"/>
                  </a:lnTo>
                  <a:lnTo>
                    <a:pt x="146835" y="2200"/>
                  </a:lnTo>
                  <a:lnTo>
                    <a:pt x="145755" y="2080"/>
                  </a:lnTo>
                  <a:lnTo>
                    <a:pt x="145235" y="1960"/>
                  </a:lnTo>
                  <a:lnTo>
                    <a:pt x="144715" y="1840"/>
                  </a:lnTo>
                  <a:lnTo>
                    <a:pt x="144195" y="1680"/>
                  </a:lnTo>
                  <a:lnTo>
                    <a:pt x="143675" y="1480"/>
                  </a:lnTo>
                  <a:lnTo>
                    <a:pt x="143155" y="1240"/>
                  </a:lnTo>
                  <a:lnTo>
                    <a:pt x="142635" y="1000"/>
                  </a:lnTo>
                  <a:lnTo>
                    <a:pt x="142515" y="1000"/>
                  </a:lnTo>
                  <a:lnTo>
                    <a:pt x="142475" y="920"/>
                  </a:lnTo>
                  <a:lnTo>
                    <a:pt x="142435" y="840"/>
                  </a:lnTo>
                  <a:lnTo>
                    <a:pt x="142475" y="720"/>
                  </a:lnTo>
                  <a:lnTo>
                    <a:pt x="142555" y="400"/>
                  </a:lnTo>
                  <a:lnTo>
                    <a:pt x="142675" y="0"/>
                  </a:lnTo>
                  <a:lnTo>
                    <a:pt x="142235" y="320"/>
                  </a:lnTo>
                  <a:lnTo>
                    <a:pt x="141835" y="640"/>
                  </a:lnTo>
                  <a:lnTo>
                    <a:pt x="141475" y="1000"/>
                  </a:lnTo>
                  <a:lnTo>
                    <a:pt x="141155" y="1320"/>
                  </a:lnTo>
                  <a:lnTo>
                    <a:pt x="140435" y="1280"/>
                  </a:lnTo>
                  <a:lnTo>
                    <a:pt x="139755" y="1280"/>
                  </a:lnTo>
                  <a:lnTo>
                    <a:pt x="139435" y="1320"/>
                  </a:lnTo>
                  <a:lnTo>
                    <a:pt x="139115" y="1360"/>
                  </a:lnTo>
                  <a:lnTo>
                    <a:pt x="138835" y="1480"/>
                  </a:lnTo>
                  <a:lnTo>
                    <a:pt x="138555" y="1600"/>
                  </a:lnTo>
                  <a:lnTo>
                    <a:pt x="138315" y="1800"/>
                  </a:lnTo>
                  <a:lnTo>
                    <a:pt x="138075" y="2040"/>
                  </a:lnTo>
                  <a:lnTo>
                    <a:pt x="137835" y="2280"/>
                  </a:lnTo>
                  <a:lnTo>
                    <a:pt x="137595" y="2600"/>
                  </a:lnTo>
                  <a:lnTo>
                    <a:pt x="137395" y="2920"/>
                  </a:lnTo>
                  <a:lnTo>
                    <a:pt x="137235" y="3240"/>
                  </a:lnTo>
                  <a:lnTo>
                    <a:pt x="136915" y="3960"/>
                  </a:lnTo>
                  <a:lnTo>
                    <a:pt x="136675" y="4680"/>
                  </a:lnTo>
                  <a:lnTo>
                    <a:pt x="136515" y="5440"/>
                  </a:lnTo>
                  <a:lnTo>
                    <a:pt x="136395" y="6160"/>
                  </a:lnTo>
                  <a:lnTo>
                    <a:pt x="136395" y="6760"/>
                  </a:lnTo>
                  <a:lnTo>
                    <a:pt x="136155" y="6560"/>
                  </a:lnTo>
                  <a:lnTo>
                    <a:pt x="135955" y="6360"/>
                  </a:lnTo>
                  <a:lnTo>
                    <a:pt x="135595" y="5920"/>
                  </a:lnTo>
                  <a:lnTo>
                    <a:pt x="135275" y="5440"/>
                  </a:lnTo>
                  <a:lnTo>
                    <a:pt x="135035" y="4960"/>
                  </a:lnTo>
                  <a:lnTo>
                    <a:pt x="134755" y="4480"/>
                  </a:lnTo>
                  <a:lnTo>
                    <a:pt x="134395" y="4040"/>
                  </a:lnTo>
                  <a:lnTo>
                    <a:pt x="134195" y="3840"/>
                  </a:lnTo>
                  <a:lnTo>
                    <a:pt x="133995" y="3640"/>
                  </a:lnTo>
                  <a:lnTo>
                    <a:pt x="133715" y="3480"/>
                  </a:lnTo>
                  <a:lnTo>
                    <a:pt x="133435" y="3320"/>
                  </a:lnTo>
                  <a:lnTo>
                    <a:pt x="132755" y="3040"/>
                  </a:lnTo>
                  <a:lnTo>
                    <a:pt x="131875" y="2760"/>
                  </a:lnTo>
                  <a:lnTo>
                    <a:pt x="130955" y="2440"/>
                  </a:lnTo>
                  <a:lnTo>
                    <a:pt x="130155" y="2120"/>
                  </a:lnTo>
                  <a:lnTo>
                    <a:pt x="129395" y="1800"/>
                  </a:lnTo>
                  <a:lnTo>
                    <a:pt x="128596" y="1560"/>
                  </a:lnTo>
                  <a:lnTo>
                    <a:pt x="127756" y="1400"/>
                  </a:lnTo>
                  <a:lnTo>
                    <a:pt x="126916" y="1280"/>
                  </a:lnTo>
                  <a:lnTo>
                    <a:pt x="126036" y="1200"/>
                  </a:lnTo>
                  <a:lnTo>
                    <a:pt x="123316" y="1200"/>
                  </a:lnTo>
                  <a:lnTo>
                    <a:pt x="121436" y="1320"/>
                  </a:lnTo>
                  <a:lnTo>
                    <a:pt x="119596" y="1440"/>
                  </a:lnTo>
                  <a:lnTo>
                    <a:pt x="117756" y="1520"/>
                  </a:lnTo>
                  <a:lnTo>
                    <a:pt x="116036" y="1520"/>
                  </a:lnTo>
                  <a:lnTo>
                    <a:pt x="114356" y="1360"/>
                  </a:lnTo>
                  <a:lnTo>
                    <a:pt x="112036" y="1160"/>
                  </a:lnTo>
                  <a:lnTo>
                    <a:pt x="110716" y="1040"/>
                  </a:lnTo>
                  <a:lnTo>
                    <a:pt x="109316" y="960"/>
                  </a:lnTo>
                  <a:lnTo>
                    <a:pt x="107916" y="920"/>
                  </a:lnTo>
                  <a:lnTo>
                    <a:pt x="106476" y="960"/>
                  </a:lnTo>
                  <a:lnTo>
                    <a:pt x="105116" y="1040"/>
                  </a:lnTo>
                  <a:lnTo>
                    <a:pt x="104436" y="1120"/>
                  </a:lnTo>
                  <a:lnTo>
                    <a:pt x="103796" y="1200"/>
                  </a:lnTo>
                  <a:lnTo>
                    <a:pt x="103156" y="1320"/>
                  </a:lnTo>
                  <a:lnTo>
                    <a:pt x="102596" y="1480"/>
                  </a:lnTo>
                  <a:lnTo>
                    <a:pt x="102036" y="1640"/>
                  </a:lnTo>
                  <a:lnTo>
                    <a:pt x="101516" y="1840"/>
                  </a:lnTo>
                  <a:lnTo>
                    <a:pt x="101036" y="2080"/>
                  </a:lnTo>
                  <a:lnTo>
                    <a:pt x="100596" y="2320"/>
                  </a:lnTo>
                  <a:lnTo>
                    <a:pt x="100196" y="2640"/>
                  </a:lnTo>
                  <a:lnTo>
                    <a:pt x="99877" y="2960"/>
                  </a:lnTo>
                  <a:lnTo>
                    <a:pt x="99597" y="3320"/>
                  </a:lnTo>
                  <a:lnTo>
                    <a:pt x="99397" y="3720"/>
                  </a:lnTo>
                  <a:lnTo>
                    <a:pt x="99277" y="4200"/>
                  </a:lnTo>
                  <a:lnTo>
                    <a:pt x="99197" y="4680"/>
                  </a:lnTo>
                  <a:lnTo>
                    <a:pt x="98957" y="4280"/>
                  </a:lnTo>
                  <a:lnTo>
                    <a:pt x="98797" y="3840"/>
                  </a:lnTo>
                  <a:lnTo>
                    <a:pt x="98637" y="3400"/>
                  </a:lnTo>
                  <a:lnTo>
                    <a:pt x="98517" y="2920"/>
                  </a:lnTo>
                  <a:lnTo>
                    <a:pt x="98317" y="1960"/>
                  </a:lnTo>
                  <a:lnTo>
                    <a:pt x="98077" y="1040"/>
                  </a:lnTo>
                  <a:lnTo>
                    <a:pt x="97837" y="1080"/>
                  </a:lnTo>
                  <a:lnTo>
                    <a:pt x="97637" y="1160"/>
                  </a:lnTo>
                  <a:lnTo>
                    <a:pt x="97437" y="1240"/>
                  </a:lnTo>
                  <a:lnTo>
                    <a:pt x="97237" y="1360"/>
                  </a:lnTo>
                  <a:lnTo>
                    <a:pt x="97077" y="1520"/>
                  </a:lnTo>
                  <a:lnTo>
                    <a:pt x="96957" y="1680"/>
                  </a:lnTo>
                  <a:lnTo>
                    <a:pt x="96717" y="2080"/>
                  </a:lnTo>
                  <a:lnTo>
                    <a:pt x="96517" y="2520"/>
                  </a:lnTo>
                  <a:lnTo>
                    <a:pt x="96397" y="3040"/>
                  </a:lnTo>
                  <a:lnTo>
                    <a:pt x="96277" y="3600"/>
                  </a:lnTo>
                  <a:lnTo>
                    <a:pt x="96237" y="4160"/>
                  </a:lnTo>
                  <a:lnTo>
                    <a:pt x="96197" y="4760"/>
                  </a:lnTo>
                  <a:lnTo>
                    <a:pt x="96197" y="5360"/>
                  </a:lnTo>
                  <a:lnTo>
                    <a:pt x="96237" y="6520"/>
                  </a:lnTo>
                  <a:lnTo>
                    <a:pt x="96317" y="7560"/>
                  </a:lnTo>
                  <a:lnTo>
                    <a:pt x="96357" y="8360"/>
                  </a:lnTo>
                  <a:lnTo>
                    <a:pt x="96157" y="7920"/>
                  </a:lnTo>
                  <a:lnTo>
                    <a:pt x="95957" y="7480"/>
                  </a:lnTo>
                  <a:lnTo>
                    <a:pt x="95637" y="6440"/>
                  </a:lnTo>
                  <a:lnTo>
                    <a:pt x="95317" y="5360"/>
                  </a:lnTo>
                  <a:lnTo>
                    <a:pt x="95157" y="4840"/>
                  </a:lnTo>
                  <a:lnTo>
                    <a:pt x="94957" y="4320"/>
                  </a:lnTo>
                  <a:lnTo>
                    <a:pt x="94757" y="3800"/>
                  </a:lnTo>
                  <a:lnTo>
                    <a:pt x="94477" y="3320"/>
                  </a:lnTo>
                  <a:lnTo>
                    <a:pt x="94197" y="2880"/>
                  </a:lnTo>
                  <a:lnTo>
                    <a:pt x="93837" y="2520"/>
                  </a:lnTo>
                  <a:lnTo>
                    <a:pt x="93437" y="2200"/>
                  </a:lnTo>
                  <a:lnTo>
                    <a:pt x="93197" y="2040"/>
                  </a:lnTo>
                  <a:lnTo>
                    <a:pt x="92957" y="1920"/>
                  </a:lnTo>
                  <a:lnTo>
                    <a:pt x="92717" y="1840"/>
                  </a:lnTo>
                  <a:lnTo>
                    <a:pt x="92437" y="1760"/>
                  </a:lnTo>
                  <a:lnTo>
                    <a:pt x="92157" y="1680"/>
                  </a:lnTo>
                  <a:lnTo>
                    <a:pt x="91837" y="1680"/>
                  </a:lnTo>
                  <a:lnTo>
                    <a:pt x="91077" y="1640"/>
                  </a:lnTo>
                  <a:lnTo>
                    <a:pt x="90277" y="1680"/>
                  </a:lnTo>
                  <a:lnTo>
                    <a:pt x="89437" y="1800"/>
                  </a:lnTo>
                  <a:lnTo>
                    <a:pt x="88597" y="1920"/>
                  </a:lnTo>
                  <a:lnTo>
                    <a:pt x="86877" y="2120"/>
                  </a:lnTo>
                  <a:lnTo>
                    <a:pt x="86077" y="2200"/>
                  </a:lnTo>
                  <a:lnTo>
                    <a:pt x="85277" y="2240"/>
                  </a:lnTo>
                  <a:lnTo>
                    <a:pt x="78277" y="2240"/>
                  </a:lnTo>
                  <a:lnTo>
                    <a:pt x="77197" y="2280"/>
                  </a:lnTo>
                  <a:lnTo>
                    <a:pt x="76117" y="2360"/>
                  </a:lnTo>
                  <a:lnTo>
                    <a:pt x="75077" y="2480"/>
                  </a:lnTo>
                  <a:lnTo>
                    <a:pt x="74077" y="2640"/>
                  </a:lnTo>
                  <a:lnTo>
                    <a:pt x="72037" y="3080"/>
                  </a:lnTo>
                  <a:lnTo>
                    <a:pt x="69958" y="3520"/>
                  </a:lnTo>
                  <a:lnTo>
                    <a:pt x="69798" y="3560"/>
                  </a:lnTo>
                  <a:lnTo>
                    <a:pt x="69678" y="3520"/>
                  </a:lnTo>
                  <a:lnTo>
                    <a:pt x="69438" y="3480"/>
                  </a:lnTo>
                  <a:lnTo>
                    <a:pt x="69278" y="3360"/>
                  </a:lnTo>
                  <a:lnTo>
                    <a:pt x="69158" y="3280"/>
                  </a:lnTo>
                  <a:lnTo>
                    <a:pt x="68998" y="3200"/>
                  </a:lnTo>
                  <a:lnTo>
                    <a:pt x="68798" y="3200"/>
                  </a:lnTo>
                  <a:lnTo>
                    <a:pt x="68518" y="3320"/>
                  </a:lnTo>
                  <a:lnTo>
                    <a:pt x="68158" y="3600"/>
                  </a:lnTo>
                  <a:lnTo>
                    <a:pt x="67918" y="3800"/>
                  </a:lnTo>
                  <a:lnTo>
                    <a:pt x="67718" y="4080"/>
                  </a:lnTo>
                  <a:lnTo>
                    <a:pt x="67558" y="4360"/>
                  </a:lnTo>
                  <a:lnTo>
                    <a:pt x="67438" y="4680"/>
                  </a:lnTo>
                  <a:lnTo>
                    <a:pt x="67358" y="5040"/>
                  </a:lnTo>
                  <a:lnTo>
                    <a:pt x="67318" y="5360"/>
                  </a:lnTo>
                  <a:lnTo>
                    <a:pt x="67278" y="5680"/>
                  </a:lnTo>
                  <a:lnTo>
                    <a:pt x="67278" y="6000"/>
                  </a:lnTo>
                  <a:lnTo>
                    <a:pt x="67118" y="5880"/>
                  </a:lnTo>
                  <a:lnTo>
                    <a:pt x="66958" y="5720"/>
                  </a:lnTo>
                  <a:lnTo>
                    <a:pt x="66838" y="5560"/>
                  </a:lnTo>
                  <a:lnTo>
                    <a:pt x="66718" y="5400"/>
                  </a:lnTo>
                  <a:lnTo>
                    <a:pt x="66558" y="5040"/>
                  </a:lnTo>
                  <a:lnTo>
                    <a:pt x="66438" y="4640"/>
                  </a:lnTo>
                  <a:lnTo>
                    <a:pt x="66318" y="4240"/>
                  </a:lnTo>
                  <a:lnTo>
                    <a:pt x="66158" y="3840"/>
                  </a:lnTo>
                  <a:lnTo>
                    <a:pt x="66038" y="3680"/>
                  </a:lnTo>
                  <a:lnTo>
                    <a:pt x="65918" y="3520"/>
                  </a:lnTo>
                  <a:lnTo>
                    <a:pt x="65758" y="3360"/>
                  </a:lnTo>
                  <a:lnTo>
                    <a:pt x="65598" y="3240"/>
                  </a:lnTo>
                  <a:lnTo>
                    <a:pt x="65438" y="3160"/>
                  </a:lnTo>
                  <a:lnTo>
                    <a:pt x="65238" y="3120"/>
                  </a:lnTo>
                  <a:lnTo>
                    <a:pt x="64838" y="3080"/>
                  </a:lnTo>
                  <a:lnTo>
                    <a:pt x="64358" y="3080"/>
                  </a:lnTo>
                  <a:lnTo>
                    <a:pt x="63878" y="3120"/>
                  </a:lnTo>
                  <a:lnTo>
                    <a:pt x="62878" y="3240"/>
                  </a:lnTo>
                  <a:lnTo>
                    <a:pt x="62398" y="3280"/>
                  </a:lnTo>
                  <a:lnTo>
                    <a:pt x="62038" y="3280"/>
                  </a:lnTo>
                  <a:lnTo>
                    <a:pt x="61158" y="3080"/>
                  </a:lnTo>
                  <a:lnTo>
                    <a:pt x="60278" y="2880"/>
                  </a:lnTo>
                  <a:lnTo>
                    <a:pt x="58638" y="2400"/>
                  </a:lnTo>
                  <a:lnTo>
                    <a:pt x="57798" y="2160"/>
                  </a:lnTo>
                  <a:lnTo>
                    <a:pt x="56958" y="1960"/>
                  </a:lnTo>
                  <a:lnTo>
                    <a:pt x="56038" y="1800"/>
                  </a:lnTo>
                  <a:lnTo>
                    <a:pt x="55078" y="1760"/>
                  </a:lnTo>
                  <a:lnTo>
                    <a:pt x="51958" y="1720"/>
                  </a:lnTo>
                  <a:lnTo>
                    <a:pt x="48838" y="1760"/>
                  </a:lnTo>
                  <a:lnTo>
                    <a:pt x="46118" y="1760"/>
                  </a:lnTo>
                  <a:lnTo>
                    <a:pt x="45038" y="1800"/>
                  </a:lnTo>
                  <a:lnTo>
                    <a:pt x="43958" y="1880"/>
                  </a:lnTo>
                  <a:lnTo>
                    <a:pt x="42958" y="2000"/>
                  </a:lnTo>
                  <a:lnTo>
                    <a:pt x="42519" y="2120"/>
                  </a:lnTo>
                  <a:lnTo>
                    <a:pt x="42079" y="2200"/>
                  </a:lnTo>
                  <a:lnTo>
                    <a:pt x="41679" y="2360"/>
                  </a:lnTo>
                  <a:lnTo>
                    <a:pt x="41359" y="2520"/>
                  </a:lnTo>
                  <a:lnTo>
                    <a:pt x="41039" y="2680"/>
                  </a:lnTo>
                  <a:lnTo>
                    <a:pt x="40799" y="2880"/>
                  </a:lnTo>
                  <a:lnTo>
                    <a:pt x="40599" y="3120"/>
                  </a:lnTo>
                  <a:lnTo>
                    <a:pt x="40399" y="3360"/>
                  </a:lnTo>
                  <a:lnTo>
                    <a:pt x="40239" y="3640"/>
                  </a:lnTo>
                  <a:lnTo>
                    <a:pt x="40119" y="3920"/>
                  </a:lnTo>
                  <a:lnTo>
                    <a:pt x="40039" y="4200"/>
                  </a:lnTo>
                  <a:lnTo>
                    <a:pt x="39959" y="4520"/>
                  </a:lnTo>
                  <a:lnTo>
                    <a:pt x="39839" y="5200"/>
                  </a:lnTo>
                  <a:lnTo>
                    <a:pt x="39839" y="5920"/>
                  </a:lnTo>
                  <a:lnTo>
                    <a:pt x="39839" y="7480"/>
                  </a:lnTo>
                  <a:lnTo>
                    <a:pt x="39599" y="6440"/>
                  </a:lnTo>
                  <a:lnTo>
                    <a:pt x="39359" y="5480"/>
                  </a:lnTo>
                  <a:lnTo>
                    <a:pt x="39159" y="4600"/>
                  </a:lnTo>
                  <a:lnTo>
                    <a:pt x="39039" y="4200"/>
                  </a:lnTo>
                  <a:lnTo>
                    <a:pt x="38919" y="3800"/>
                  </a:lnTo>
                  <a:lnTo>
                    <a:pt x="38719" y="3440"/>
                  </a:lnTo>
                  <a:lnTo>
                    <a:pt x="38519" y="3120"/>
                  </a:lnTo>
                  <a:lnTo>
                    <a:pt x="38279" y="2840"/>
                  </a:lnTo>
                  <a:lnTo>
                    <a:pt x="37999" y="2600"/>
                  </a:lnTo>
                  <a:lnTo>
                    <a:pt x="37679" y="2400"/>
                  </a:lnTo>
                  <a:lnTo>
                    <a:pt x="37279" y="2200"/>
                  </a:lnTo>
                  <a:lnTo>
                    <a:pt x="36839" y="2080"/>
                  </a:lnTo>
                  <a:lnTo>
                    <a:pt x="36319" y="2000"/>
                  </a:lnTo>
                  <a:lnTo>
                    <a:pt x="35639" y="1960"/>
                  </a:lnTo>
                  <a:lnTo>
                    <a:pt x="34959" y="1920"/>
                  </a:lnTo>
                  <a:lnTo>
                    <a:pt x="34279" y="1920"/>
                  </a:lnTo>
                  <a:lnTo>
                    <a:pt x="33599" y="1960"/>
                  </a:lnTo>
                  <a:lnTo>
                    <a:pt x="32239" y="2080"/>
                  </a:lnTo>
                  <a:lnTo>
                    <a:pt x="30839" y="2240"/>
                  </a:lnTo>
                  <a:lnTo>
                    <a:pt x="29479" y="2480"/>
                  </a:lnTo>
                  <a:lnTo>
                    <a:pt x="28119" y="2720"/>
                  </a:lnTo>
                  <a:lnTo>
                    <a:pt x="25439" y="3200"/>
                  </a:lnTo>
                  <a:lnTo>
                    <a:pt x="24679" y="3320"/>
                  </a:lnTo>
                  <a:lnTo>
                    <a:pt x="23879" y="3360"/>
                  </a:lnTo>
                  <a:lnTo>
                    <a:pt x="23119" y="3400"/>
                  </a:lnTo>
                  <a:lnTo>
                    <a:pt x="22359" y="3400"/>
                  </a:lnTo>
                  <a:lnTo>
                    <a:pt x="20879" y="3360"/>
                  </a:lnTo>
                  <a:lnTo>
                    <a:pt x="19359" y="3200"/>
                  </a:lnTo>
                  <a:lnTo>
                    <a:pt x="17879" y="3040"/>
                  </a:lnTo>
                  <a:lnTo>
                    <a:pt x="16399" y="2840"/>
                  </a:lnTo>
                  <a:lnTo>
                    <a:pt x="14879" y="2640"/>
                  </a:lnTo>
                  <a:lnTo>
                    <a:pt x="13320" y="2480"/>
                  </a:lnTo>
                  <a:lnTo>
                    <a:pt x="12200" y="2440"/>
                  </a:lnTo>
                  <a:lnTo>
                    <a:pt x="11080" y="2360"/>
                  </a:lnTo>
                  <a:lnTo>
                    <a:pt x="10000" y="2320"/>
                  </a:lnTo>
                  <a:lnTo>
                    <a:pt x="8920" y="2200"/>
                  </a:lnTo>
                  <a:lnTo>
                    <a:pt x="7880" y="2080"/>
                  </a:lnTo>
                  <a:lnTo>
                    <a:pt x="7360" y="1960"/>
                  </a:lnTo>
                  <a:lnTo>
                    <a:pt x="6840" y="1840"/>
                  </a:lnTo>
                  <a:lnTo>
                    <a:pt x="6320" y="1680"/>
                  </a:lnTo>
                  <a:lnTo>
                    <a:pt x="5800" y="1480"/>
                  </a:lnTo>
                  <a:lnTo>
                    <a:pt x="5280" y="1240"/>
                  </a:lnTo>
                  <a:lnTo>
                    <a:pt x="4760" y="1000"/>
                  </a:lnTo>
                  <a:lnTo>
                    <a:pt x="4640" y="1000"/>
                  </a:lnTo>
                  <a:lnTo>
                    <a:pt x="4600" y="920"/>
                  </a:lnTo>
                  <a:lnTo>
                    <a:pt x="4560" y="840"/>
                  </a:lnTo>
                  <a:lnTo>
                    <a:pt x="4560" y="720"/>
                  </a:lnTo>
                  <a:lnTo>
                    <a:pt x="4680" y="400"/>
                  </a:lnTo>
                  <a:lnTo>
                    <a:pt x="480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29" name="Google Shape;1329;p15"/>
            <p:cNvGrpSpPr/>
            <p:nvPr/>
          </p:nvGrpSpPr>
          <p:grpSpPr>
            <a:xfrm>
              <a:off x="342900" y="294013"/>
              <a:ext cx="373050" cy="4555475"/>
              <a:chOff x="238125" y="579750"/>
              <a:chExt cx="373050" cy="4555475"/>
            </a:xfrm>
          </p:grpSpPr>
          <p:sp>
            <p:nvSpPr>
              <p:cNvPr id="1330" name="Google Shape;1330;p15"/>
              <p:cNvSpPr/>
              <p:nvPr/>
            </p:nvSpPr>
            <p:spPr>
              <a:xfrm>
                <a:off x="238125" y="4837200"/>
                <a:ext cx="257500" cy="298025"/>
              </a:xfrm>
              <a:custGeom>
                <a:avLst/>
                <a:gdLst/>
                <a:ahLst/>
                <a:cxnLst/>
                <a:rect l="l" t="t" r="r" b="b"/>
                <a:pathLst>
                  <a:path w="10300" h="11921" extrusionOk="0">
                    <a:moveTo>
                      <a:pt x="5460" y="0"/>
                    </a:moveTo>
                    <a:lnTo>
                      <a:pt x="4812" y="189"/>
                    </a:lnTo>
                    <a:lnTo>
                      <a:pt x="4163" y="406"/>
                    </a:lnTo>
                    <a:lnTo>
                      <a:pt x="3541" y="649"/>
                    </a:lnTo>
                    <a:lnTo>
                      <a:pt x="2919" y="946"/>
                    </a:lnTo>
                    <a:lnTo>
                      <a:pt x="2406" y="1244"/>
                    </a:lnTo>
                    <a:lnTo>
                      <a:pt x="1946" y="1568"/>
                    </a:lnTo>
                    <a:lnTo>
                      <a:pt x="1514" y="1919"/>
                    </a:lnTo>
                    <a:lnTo>
                      <a:pt x="1162" y="2271"/>
                    </a:lnTo>
                    <a:lnTo>
                      <a:pt x="838" y="2649"/>
                    </a:lnTo>
                    <a:lnTo>
                      <a:pt x="568" y="3055"/>
                    </a:lnTo>
                    <a:lnTo>
                      <a:pt x="351" y="3460"/>
                    </a:lnTo>
                    <a:lnTo>
                      <a:pt x="189" y="3893"/>
                    </a:lnTo>
                    <a:lnTo>
                      <a:pt x="108" y="4217"/>
                    </a:lnTo>
                    <a:lnTo>
                      <a:pt x="54" y="4568"/>
                    </a:lnTo>
                    <a:lnTo>
                      <a:pt x="0" y="4920"/>
                    </a:lnTo>
                    <a:lnTo>
                      <a:pt x="0" y="5271"/>
                    </a:lnTo>
                    <a:lnTo>
                      <a:pt x="27" y="5704"/>
                    </a:lnTo>
                    <a:lnTo>
                      <a:pt x="81" y="6163"/>
                    </a:lnTo>
                    <a:lnTo>
                      <a:pt x="189" y="6650"/>
                    </a:lnTo>
                    <a:lnTo>
                      <a:pt x="351" y="7163"/>
                    </a:lnTo>
                    <a:lnTo>
                      <a:pt x="568" y="7704"/>
                    </a:lnTo>
                    <a:lnTo>
                      <a:pt x="811" y="8272"/>
                    </a:lnTo>
                    <a:lnTo>
                      <a:pt x="1108" y="8839"/>
                    </a:lnTo>
                    <a:lnTo>
                      <a:pt x="1460" y="9461"/>
                    </a:lnTo>
                    <a:lnTo>
                      <a:pt x="1649" y="9758"/>
                    </a:lnTo>
                    <a:lnTo>
                      <a:pt x="1919" y="10029"/>
                    </a:lnTo>
                    <a:lnTo>
                      <a:pt x="2217" y="10299"/>
                    </a:lnTo>
                    <a:lnTo>
                      <a:pt x="2568" y="10542"/>
                    </a:lnTo>
                    <a:lnTo>
                      <a:pt x="2946" y="10759"/>
                    </a:lnTo>
                    <a:lnTo>
                      <a:pt x="3406" y="10975"/>
                    </a:lnTo>
                    <a:lnTo>
                      <a:pt x="3866" y="11164"/>
                    </a:lnTo>
                    <a:lnTo>
                      <a:pt x="4406" y="11326"/>
                    </a:lnTo>
                    <a:lnTo>
                      <a:pt x="4974" y="11461"/>
                    </a:lnTo>
                    <a:lnTo>
                      <a:pt x="5596" y="11597"/>
                    </a:lnTo>
                    <a:lnTo>
                      <a:pt x="6271" y="11678"/>
                    </a:lnTo>
                    <a:lnTo>
                      <a:pt x="7001" y="11786"/>
                    </a:lnTo>
                    <a:lnTo>
                      <a:pt x="7758" y="11840"/>
                    </a:lnTo>
                    <a:lnTo>
                      <a:pt x="8542" y="11894"/>
                    </a:lnTo>
                    <a:lnTo>
                      <a:pt x="9407" y="11894"/>
                    </a:lnTo>
                    <a:lnTo>
                      <a:pt x="10299" y="11921"/>
                    </a:lnTo>
                    <a:lnTo>
                      <a:pt x="10299" y="8326"/>
                    </a:lnTo>
                    <a:lnTo>
                      <a:pt x="9839" y="8380"/>
                    </a:lnTo>
                    <a:lnTo>
                      <a:pt x="9353" y="8434"/>
                    </a:lnTo>
                    <a:lnTo>
                      <a:pt x="8839" y="8461"/>
                    </a:lnTo>
                    <a:lnTo>
                      <a:pt x="8326" y="8488"/>
                    </a:lnTo>
                    <a:lnTo>
                      <a:pt x="8001" y="8488"/>
                    </a:lnTo>
                    <a:lnTo>
                      <a:pt x="7515" y="8434"/>
                    </a:lnTo>
                    <a:lnTo>
                      <a:pt x="7082" y="8380"/>
                    </a:lnTo>
                    <a:lnTo>
                      <a:pt x="6731" y="8272"/>
                    </a:lnTo>
                    <a:lnTo>
                      <a:pt x="6406" y="8137"/>
                    </a:lnTo>
                    <a:lnTo>
                      <a:pt x="6190" y="8028"/>
                    </a:lnTo>
                    <a:lnTo>
                      <a:pt x="6001" y="7893"/>
                    </a:lnTo>
                    <a:lnTo>
                      <a:pt x="5839" y="7731"/>
                    </a:lnTo>
                    <a:lnTo>
                      <a:pt x="5704" y="7542"/>
                    </a:lnTo>
                    <a:lnTo>
                      <a:pt x="5623" y="7326"/>
                    </a:lnTo>
                    <a:lnTo>
                      <a:pt x="5541" y="7109"/>
                    </a:lnTo>
                    <a:lnTo>
                      <a:pt x="5487" y="6839"/>
                    </a:lnTo>
                    <a:lnTo>
                      <a:pt x="5487" y="6569"/>
                    </a:lnTo>
                    <a:lnTo>
                      <a:pt x="5406" y="3974"/>
                    </a:lnTo>
                    <a:lnTo>
                      <a:pt x="5379" y="1946"/>
                    </a:lnTo>
                    <a:lnTo>
                      <a:pt x="54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15"/>
              <p:cNvSpPr/>
              <p:nvPr/>
            </p:nvSpPr>
            <p:spPr>
              <a:xfrm>
                <a:off x="375300" y="4835175"/>
                <a:ext cx="214925" cy="214225"/>
              </a:xfrm>
              <a:custGeom>
                <a:avLst/>
                <a:gdLst/>
                <a:ahLst/>
                <a:cxnLst/>
                <a:rect l="l" t="t" r="r" b="b"/>
                <a:pathLst>
                  <a:path w="8597" h="8569" extrusionOk="0">
                    <a:moveTo>
                      <a:pt x="4650" y="0"/>
                    </a:moveTo>
                    <a:lnTo>
                      <a:pt x="4650" y="892"/>
                    </a:lnTo>
                    <a:lnTo>
                      <a:pt x="4677" y="1946"/>
                    </a:lnTo>
                    <a:lnTo>
                      <a:pt x="4704" y="2433"/>
                    </a:lnTo>
                    <a:lnTo>
                      <a:pt x="4758" y="2865"/>
                    </a:lnTo>
                    <a:lnTo>
                      <a:pt x="4812" y="3298"/>
                    </a:lnTo>
                    <a:lnTo>
                      <a:pt x="4893" y="3676"/>
                    </a:lnTo>
                    <a:lnTo>
                      <a:pt x="4974" y="4055"/>
                    </a:lnTo>
                    <a:lnTo>
                      <a:pt x="5082" y="4379"/>
                    </a:lnTo>
                    <a:lnTo>
                      <a:pt x="4812" y="4190"/>
                    </a:lnTo>
                    <a:lnTo>
                      <a:pt x="4542" y="4055"/>
                    </a:lnTo>
                    <a:lnTo>
                      <a:pt x="4244" y="3974"/>
                    </a:lnTo>
                    <a:lnTo>
                      <a:pt x="3947" y="3947"/>
                    </a:lnTo>
                    <a:lnTo>
                      <a:pt x="3352" y="3974"/>
                    </a:lnTo>
                    <a:lnTo>
                      <a:pt x="2785" y="4055"/>
                    </a:lnTo>
                    <a:lnTo>
                      <a:pt x="2217" y="4190"/>
                    </a:lnTo>
                    <a:lnTo>
                      <a:pt x="1676" y="4379"/>
                    </a:lnTo>
                    <a:lnTo>
                      <a:pt x="1271" y="4568"/>
                    </a:lnTo>
                    <a:lnTo>
                      <a:pt x="946" y="4785"/>
                    </a:lnTo>
                    <a:lnTo>
                      <a:pt x="649" y="5028"/>
                    </a:lnTo>
                    <a:lnTo>
                      <a:pt x="406" y="5298"/>
                    </a:lnTo>
                    <a:lnTo>
                      <a:pt x="217" y="5596"/>
                    </a:lnTo>
                    <a:lnTo>
                      <a:pt x="109" y="5920"/>
                    </a:lnTo>
                    <a:lnTo>
                      <a:pt x="27" y="6271"/>
                    </a:lnTo>
                    <a:lnTo>
                      <a:pt x="0" y="6650"/>
                    </a:lnTo>
                    <a:lnTo>
                      <a:pt x="0" y="6920"/>
                    </a:lnTo>
                    <a:lnTo>
                      <a:pt x="54" y="7190"/>
                    </a:lnTo>
                    <a:lnTo>
                      <a:pt x="136" y="7407"/>
                    </a:lnTo>
                    <a:lnTo>
                      <a:pt x="217" y="7623"/>
                    </a:lnTo>
                    <a:lnTo>
                      <a:pt x="352" y="7812"/>
                    </a:lnTo>
                    <a:lnTo>
                      <a:pt x="514" y="7974"/>
                    </a:lnTo>
                    <a:lnTo>
                      <a:pt x="703" y="8109"/>
                    </a:lnTo>
                    <a:lnTo>
                      <a:pt x="919" y="8218"/>
                    </a:lnTo>
                    <a:lnTo>
                      <a:pt x="1244" y="8353"/>
                    </a:lnTo>
                    <a:lnTo>
                      <a:pt x="1595" y="8461"/>
                    </a:lnTo>
                    <a:lnTo>
                      <a:pt x="2028" y="8515"/>
                    </a:lnTo>
                    <a:lnTo>
                      <a:pt x="2514" y="8569"/>
                    </a:lnTo>
                    <a:lnTo>
                      <a:pt x="2839" y="8569"/>
                    </a:lnTo>
                    <a:lnTo>
                      <a:pt x="3352" y="8542"/>
                    </a:lnTo>
                    <a:lnTo>
                      <a:pt x="3866" y="8515"/>
                    </a:lnTo>
                    <a:lnTo>
                      <a:pt x="4352" y="8461"/>
                    </a:lnTo>
                    <a:lnTo>
                      <a:pt x="4812" y="8407"/>
                    </a:lnTo>
                    <a:lnTo>
                      <a:pt x="5245" y="8326"/>
                    </a:lnTo>
                    <a:lnTo>
                      <a:pt x="5623" y="8218"/>
                    </a:lnTo>
                    <a:lnTo>
                      <a:pt x="6001" y="8082"/>
                    </a:lnTo>
                    <a:lnTo>
                      <a:pt x="6353" y="7947"/>
                    </a:lnTo>
                    <a:lnTo>
                      <a:pt x="6677" y="7785"/>
                    </a:lnTo>
                    <a:lnTo>
                      <a:pt x="6975" y="7596"/>
                    </a:lnTo>
                    <a:lnTo>
                      <a:pt x="7245" y="7407"/>
                    </a:lnTo>
                    <a:lnTo>
                      <a:pt x="7488" y="7190"/>
                    </a:lnTo>
                    <a:lnTo>
                      <a:pt x="7704" y="6947"/>
                    </a:lnTo>
                    <a:lnTo>
                      <a:pt x="7921" y="6677"/>
                    </a:lnTo>
                    <a:lnTo>
                      <a:pt x="8083" y="6406"/>
                    </a:lnTo>
                    <a:lnTo>
                      <a:pt x="8245" y="6109"/>
                    </a:lnTo>
                    <a:lnTo>
                      <a:pt x="8353" y="5812"/>
                    </a:lnTo>
                    <a:lnTo>
                      <a:pt x="8461" y="5460"/>
                    </a:lnTo>
                    <a:lnTo>
                      <a:pt x="8542" y="5136"/>
                    </a:lnTo>
                    <a:lnTo>
                      <a:pt x="8596" y="4758"/>
                    </a:lnTo>
                    <a:lnTo>
                      <a:pt x="8542" y="4082"/>
                    </a:lnTo>
                    <a:lnTo>
                      <a:pt x="8434" y="3460"/>
                    </a:lnTo>
                    <a:lnTo>
                      <a:pt x="8272" y="2892"/>
                    </a:lnTo>
                    <a:lnTo>
                      <a:pt x="8083" y="2379"/>
                    </a:lnTo>
                    <a:lnTo>
                      <a:pt x="7840" y="1919"/>
                    </a:lnTo>
                    <a:lnTo>
                      <a:pt x="7569" y="1514"/>
                    </a:lnTo>
                    <a:lnTo>
                      <a:pt x="7272" y="1162"/>
                    </a:lnTo>
                    <a:lnTo>
                      <a:pt x="7110" y="1000"/>
                    </a:lnTo>
                    <a:lnTo>
                      <a:pt x="6920" y="865"/>
                    </a:lnTo>
                    <a:lnTo>
                      <a:pt x="6704" y="703"/>
                    </a:lnTo>
                    <a:lnTo>
                      <a:pt x="6461" y="568"/>
                    </a:lnTo>
                    <a:lnTo>
                      <a:pt x="6218" y="460"/>
                    </a:lnTo>
                    <a:lnTo>
                      <a:pt x="5947" y="324"/>
                    </a:lnTo>
                    <a:lnTo>
                      <a:pt x="5650" y="243"/>
                    </a:lnTo>
                    <a:lnTo>
                      <a:pt x="5353" y="135"/>
                    </a:lnTo>
                    <a:lnTo>
                      <a:pt x="46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15"/>
              <p:cNvSpPr/>
              <p:nvPr/>
            </p:nvSpPr>
            <p:spPr>
              <a:xfrm>
                <a:off x="238125" y="579750"/>
                <a:ext cx="373050" cy="4374375"/>
              </a:xfrm>
              <a:custGeom>
                <a:avLst/>
                <a:gdLst/>
                <a:ahLst/>
                <a:cxnLst/>
                <a:rect l="l" t="t" r="r" b="b"/>
                <a:pathLst>
                  <a:path w="14922" h="174975" extrusionOk="0">
                    <a:moveTo>
                      <a:pt x="7812" y="0"/>
                    </a:moveTo>
                    <a:lnTo>
                      <a:pt x="7163" y="27"/>
                    </a:lnTo>
                    <a:lnTo>
                      <a:pt x="6542" y="81"/>
                    </a:lnTo>
                    <a:lnTo>
                      <a:pt x="5893" y="189"/>
                    </a:lnTo>
                    <a:lnTo>
                      <a:pt x="5271" y="324"/>
                    </a:lnTo>
                    <a:lnTo>
                      <a:pt x="4676" y="487"/>
                    </a:lnTo>
                    <a:lnTo>
                      <a:pt x="4082" y="703"/>
                    </a:lnTo>
                    <a:lnTo>
                      <a:pt x="3487" y="946"/>
                    </a:lnTo>
                    <a:lnTo>
                      <a:pt x="2919" y="1216"/>
                    </a:lnTo>
                    <a:lnTo>
                      <a:pt x="2568" y="1433"/>
                    </a:lnTo>
                    <a:lnTo>
                      <a:pt x="2217" y="1649"/>
                    </a:lnTo>
                    <a:lnTo>
                      <a:pt x="1919" y="1865"/>
                    </a:lnTo>
                    <a:lnTo>
                      <a:pt x="1622" y="2081"/>
                    </a:lnTo>
                    <a:lnTo>
                      <a:pt x="1379" y="2325"/>
                    </a:lnTo>
                    <a:lnTo>
                      <a:pt x="1135" y="2568"/>
                    </a:lnTo>
                    <a:lnTo>
                      <a:pt x="919" y="2838"/>
                    </a:lnTo>
                    <a:lnTo>
                      <a:pt x="730" y="3082"/>
                    </a:lnTo>
                    <a:lnTo>
                      <a:pt x="541" y="3352"/>
                    </a:lnTo>
                    <a:lnTo>
                      <a:pt x="405" y="3649"/>
                    </a:lnTo>
                    <a:lnTo>
                      <a:pt x="270" y="3947"/>
                    </a:lnTo>
                    <a:lnTo>
                      <a:pt x="162" y="4244"/>
                    </a:lnTo>
                    <a:lnTo>
                      <a:pt x="81" y="4541"/>
                    </a:lnTo>
                    <a:lnTo>
                      <a:pt x="27" y="4866"/>
                    </a:lnTo>
                    <a:lnTo>
                      <a:pt x="0" y="5190"/>
                    </a:lnTo>
                    <a:lnTo>
                      <a:pt x="0" y="5541"/>
                    </a:lnTo>
                    <a:lnTo>
                      <a:pt x="0" y="5677"/>
                    </a:lnTo>
                    <a:lnTo>
                      <a:pt x="189" y="174191"/>
                    </a:lnTo>
                    <a:lnTo>
                      <a:pt x="351" y="173758"/>
                    </a:lnTo>
                    <a:lnTo>
                      <a:pt x="568" y="173353"/>
                    </a:lnTo>
                    <a:lnTo>
                      <a:pt x="838" y="172947"/>
                    </a:lnTo>
                    <a:lnTo>
                      <a:pt x="1162" y="172569"/>
                    </a:lnTo>
                    <a:lnTo>
                      <a:pt x="1514" y="172217"/>
                    </a:lnTo>
                    <a:lnTo>
                      <a:pt x="1946" y="171866"/>
                    </a:lnTo>
                    <a:lnTo>
                      <a:pt x="2406" y="171542"/>
                    </a:lnTo>
                    <a:lnTo>
                      <a:pt x="2919" y="171244"/>
                    </a:lnTo>
                    <a:lnTo>
                      <a:pt x="3541" y="170947"/>
                    </a:lnTo>
                    <a:lnTo>
                      <a:pt x="4163" y="170704"/>
                    </a:lnTo>
                    <a:lnTo>
                      <a:pt x="4812" y="170487"/>
                    </a:lnTo>
                    <a:lnTo>
                      <a:pt x="5460" y="170298"/>
                    </a:lnTo>
                    <a:lnTo>
                      <a:pt x="6028" y="170190"/>
                    </a:lnTo>
                    <a:lnTo>
                      <a:pt x="6623" y="170109"/>
                    </a:lnTo>
                    <a:lnTo>
                      <a:pt x="7217" y="170055"/>
                    </a:lnTo>
                    <a:lnTo>
                      <a:pt x="7812" y="170028"/>
                    </a:lnTo>
                    <a:lnTo>
                      <a:pt x="8461" y="170055"/>
                    </a:lnTo>
                    <a:lnTo>
                      <a:pt x="9056" y="170082"/>
                    </a:lnTo>
                    <a:lnTo>
                      <a:pt x="9623" y="170136"/>
                    </a:lnTo>
                    <a:lnTo>
                      <a:pt x="10137" y="170217"/>
                    </a:lnTo>
                    <a:lnTo>
                      <a:pt x="10840" y="170352"/>
                    </a:lnTo>
                    <a:lnTo>
                      <a:pt x="11137" y="170460"/>
                    </a:lnTo>
                    <a:lnTo>
                      <a:pt x="11434" y="170541"/>
                    </a:lnTo>
                    <a:lnTo>
                      <a:pt x="11705" y="170677"/>
                    </a:lnTo>
                    <a:lnTo>
                      <a:pt x="11948" y="170785"/>
                    </a:lnTo>
                    <a:lnTo>
                      <a:pt x="12191" y="170920"/>
                    </a:lnTo>
                    <a:lnTo>
                      <a:pt x="12407" y="171082"/>
                    </a:lnTo>
                    <a:lnTo>
                      <a:pt x="12597" y="171217"/>
                    </a:lnTo>
                    <a:lnTo>
                      <a:pt x="12759" y="171379"/>
                    </a:lnTo>
                    <a:lnTo>
                      <a:pt x="13056" y="171731"/>
                    </a:lnTo>
                    <a:lnTo>
                      <a:pt x="13327" y="172136"/>
                    </a:lnTo>
                    <a:lnTo>
                      <a:pt x="13570" y="172596"/>
                    </a:lnTo>
                    <a:lnTo>
                      <a:pt x="13759" y="173109"/>
                    </a:lnTo>
                    <a:lnTo>
                      <a:pt x="13921" y="173677"/>
                    </a:lnTo>
                    <a:lnTo>
                      <a:pt x="14029" y="174299"/>
                    </a:lnTo>
                    <a:lnTo>
                      <a:pt x="14083" y="174975"/>
                    </a:lnTo>
                    <a:lnTo>
                      <a:pt x="14354" y="143429"/>
                    </a:lnTo>
                    <a:lnTo>
                      <a:pt x="14570" y="115830"/>
                    </a:lnTo>
                    <a:lnTo>
                      <a:pt x="14732" y="92231"/>
                    </a:lnTo>
                    <a:lnTo>
                      <a:pt x="14840" y="72579"/>
                    </a:lnTo>
                    <a:lnTo>
                      <a:pt x="14894" y="56901"/>
                    </a:lnTo>
                    <a:lnTo>
                      <a:pt x="14921" y="45197"/>
                    </a:lnTo>
                    <a:lnTo>
                      <a:pt x="14894" y="37439"/>
                    </a:lnTo>
                    <a:lnTo>
                      <a:pt x="14867" y="35060"/>
                    </a:lnTo>
                    <a:lnTo>
                      <a:pt x="14813" y="33681"/>
                    </a:lnTo>
                    <a:lnTo>
                      <a:pt x="14489" y="27329"/>
                    </a:lnTo>
                    <a:lnTo>
                      <a:pt x="14273" y="22058"/>
                    </a:lnTo>
                    <a:lnTo>
                      <a:pt x="14137" y="17922"/>
                    </a:lnTo>
                    <a:lnTo>
                      <a:pt x="14110" y="16273"/>
                    </a:lnTo>
                    <a:lnTo>
                      <a:pt x="14083" y="14867"/>
                    </a:lnTo>
                    <a:lnTo>
                      <a:pt x="14083" y="4947"/>
                    </a:lnTo>
                    <a:lnTo>
                      <a:pt x="14029" y="4271"/>
                    </a:lnTo>
                    <a:lnTo>
                      <a:pt x="13921" y="3649"/>
                    </a:lnTo>
                    <a:lnTo>
                      <a:pt x="13759" y="3082"/>
                    </a:lnTo>
                    <a:lnTo>
                      <a:pt x="13570" y="2568"/>
                    </a:lnTo>
                    <a:lnTo>
                      <a:pt x="13327" y="2108"/>
                    </a:lnTo>
                    <a:lnTo>
                      <a:pt x="13056" y="1703"/>
                    </a:lnTo>
                    <a:lnTo>
                      <a:pt x="12759" y="1352"/>
                    </a:lnTo>
                    <a:lnTo>
                      <a:pt x="12597" y="1189"/>
                    </a:lnTo>
                    <a:lnTo>
                      <a:pt x="12407" y="1054"/>
                    </a:lnTo>
                    <a:lnTo>
                      <a:pt x="12029" y="811"/>
                    </a:lnTo>
                    <a:lnTo>
                      <a:pt x="11597" y="595"/>
                    </a:lnTo>
                    <a:lnTo>
                      <a:pt x="11110" y="405"/>
                    </a:lnTo>
                    <a:lnTo>
                      <a:pt x="10569" y="270"/>
                    </a:lnTo>
                    <a:lnTo>
                      <a:pt x="9975" y="162"/>
                    </a:lnTo>
                    <a:lnTo>
                      <a:pt x="9299" y="81"/>
                    </a:lnTo>
                    <a:lnTo>
                      <a:pt x="8596" y="27"/>
                    </a:lnTo>
                    <a:lnTo>
                      <a:pt x="78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15"/>
              <p:cNvSpPr/>
              <p:nvPr/>
            </p:nvSpPr>
            <p:spPr>
              <a:xfrm>
                <a:off x="372600" y="4830425"/>
                <a:ext cx="129775" cy="171000"/>
              </a:xfrm>
              <a:custGeom>
                <a:avLst/>
                <a:gdLst/>
                <a:ahLst/>
                <a:cxnLst/>
                <a:rect l="l" t="t" r="r" b="b"/>
                <a:pathLst>
                  <a:path w="5191" h="6840" extrusionOk="0">
                    <a:moveTo>
                      <a:pt x="2433" y="1"/>
                    </a:moveTo>
                    <a:lnTo>
                      <a:pt x="1838" y="28"/>
                    </a:lnTo>
                    <a:lnTo>
                      <a:pt x="1244" y="82"/>
                    </a:lnTo>
                    <a:lnTo>
                      <a:pt x="649" y="163"/>
                    </a:lnTo>
                    <a:lnTo>
                      <a:pt x="81" y="271"/>
                    </a:lnTo>
                    <a:lnTo>
                      <a:pt x="0" y="2217"/>
                    </a:lnTo>
                    <a:lnTo>
                      <a:pt x="27" y="4245"/>
                    </a:lnTo>
                    <a:lnTo>
                      <a:pt x="108" y="6840"/>
                    </a:lnTo>
                    <a:lnTo>
                      <a:pt x="135" y="6461"/>
                    </a:lnTo>
                    <a:lnTo>
                      <a:pt x="217" y="6110"/>
                    </a:lnTo>
                    <a:lnTo>
                      <a:pt x="325" y="5786"/>
                    </a:lnTo>
                    <a:lnTo>
                      <a:pt x="514" y="5488"/>
                    </a:lnTo>
                    <a:lnTo>
                      <a:pt x="757" y="5218"/>
                    </a:lnTo>
                    <a:lnTo>
                      <a:pt x="1054" y="4975"/>
                    </a:lnTo>
                    <a:lnTo>
                      <a:pt x="1379" y="4758"/>
                    </a:lnTo>
                    <a:lnTo>
                      <a:pt x="1784" y="4569"/>
                    </a:lnTo>
                    <a:lnTo>
                      <a:pt x="2325" y="4380"/>
                    </a:lnTo>
                    <a:lnTo>
                      <a:pt x="2893" y="4245"/>
                    </a:lnTo>
                    <a:lnTo>
                      <a:pt x="3460" y="4164"/>
                    </a:lnTo>
                    <a:lnTo>
                      <a:pt x="4055" y="4137"/>
                    </a:lnTo>
                    <a:lnTo>
                      <a:pt x="4352" y="4164"/>
                    </a:lnTo>
                    <a:lnTo>
                      <a:pt x="4650" y="4245"/>
                    </a:lnTo>
                    <a:lnTo>
                      <a:pt x="4920" y="4380"/>
                    </a:lnTo>
                    <a:lnTo>
                      <a:pt x="5190" y="4569"/>
                    </a:lnTo>
                    <a:lnTo>
                      <a:pt x="5082" y="4245"/>
                    </a:lnTo>
                    <a:lnTo>
                      <a:pt x="5001" y="3866"/>
                    </a:lnTo>
                    <a:lnTo>
                      <a:pt x="4920" y="3488"/>
                    </a:lnTo>
                    <a:lnTo>
                      <a:pt x="4866" y="3055"/>
                    </a:lnTo>
                    <a:lnTo>
                      <a:pt x="4812" y="2623"/>
                    </a:lnTo>
                    <a:lnTo>
                      <a:pt x="4785" y="2136"/>
                    </a:lnTo>
                    <a:lnTo>
                      <a:pt x="4758" y="1082"/>
                    </a:lnTo>
                    <a:lnTo>
                      <a:pt x="4758" y="190"/>
                    </a:lnTo>
                    <a:lnTo>
                      <a:pt x="4244" y="109"/>
                    </a:lnTo>
                    <a:lnTo>
                      <a:pt x="3677" y="55"/>
                    </a:lnTo>
                    <a:lnTo>
                      <a:pt x="3082" y="28"/>
                    </a:lnTo>
                    <a:lnTo>
                      <a:pt x="243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4" name="Google Shape;1334;p15"/>
            <p:cNvGrpSpPr/>
            <p:nvPr/>
          </p:nvGrpSpPr>
          <p:grpSpPr>
            <a:xfrm flipH="1">
              <a:off x="8445600" y="294013"/>
              <a:ext cx="373050" cy="4555475"/>
              <a:chOff x="238125" y="579750"/>
              <a:chExt cx="373050" cy="4555475"/>
            </a:xfrm>
          </p:grpSpPr>
          <p:sp>
            <p:nvSpPr>
              <p:cNvPr id="1335" name="Google Shape;1335;p15"/>
              <p:cNvSpPr/>
              <p:nvPr/>
            </p:nvSpPr>
            <p:spPr>
              <a:xfrm>
                <a:off x="238125" y="4837200"/>
                <a:ext cx="257500" cy="298025"/>
              </a:xfrm>
              <a:custGeom>
                <a:avLst/>
                <a:gdLst/>
                <a:ahLst/>
                <a:cxnLst/>
                <a:rect l="l" t="t" r="r" b="b"/>
                <a:pathLst>
                  <a:path w="10300" h="11921" extrusionOk="0">
                    <a:moveTo>
                      <a:pt x="5460" y="0"/>
                    </a:moveTo>
                    <a:lnTo>
                      <a:pt x="4812" y="189"/>
                    </a:lnTo>
                    <a:lnTo>
                      <a:pt x="4163" y="406"/>
                    </a:lnTo>
                    <a:lnTo>
                      <a:pt x="3541" y="649"/>
                    </a:lnTo>
                    <a:lnTo>
                      <a:pt x="2919" y="946"/>
                    </a:lnTo>
                    <a:lnTo>
                      <a:pt x="2406" y="1244"/>
                    </a:lnTo>
                    <a:lnTo>
                      <a:pt x="1946" y="1568"/>
                    </a:lnTo>
                    <a:lnTo>
                      <a:pt x="1514" y="1919"/>
                    </a:lnTo>
                    <a:lnTo>
                      <a:pt x="1162" y="2271"/>
                    </a:lnTo>
                    <a:lnTo>
                      <a:pt x="838" y="2649"/>
                    </a:lnTo>
                    <a:lnTo>
                      <a:pt x="568" y="3055"/>
                    </a:lnTo>
                    <a:lnTo>
                      <a:pt x="351" y="3460"/>
                    </a:lnTo>
                    <a:lnTo>
                      <a:pt x="189" y="3893"/>
                    </a:lnTo>
                    <a:lnTo>
                      <a:pt x="108" y="4217"/>
                    </a:lnTo>
                    <a:lnTo>
                      <a:pt x="54" y="4568"/>
                    </a:lnTo>
                    <a:lnTo>
                      <a:pt x="0" y="4920"/>
                    </a:lnTo>
                    <a:lnTo>
                      <a:pt x="0" y="5271"/>
                    </a:lnTo>
                    <a:lnTo>
                      <a:pt x="27" y="5704"/>
                    </a:lnTo>
                    <a:lnTo>
                      <a:pt x="81" y="6163"/>
                    </a:lnTo>
                    <a:lnTo>
                      <a:pt x="189" y="6650"/>
                    </a:lnTo>
                    <a:lnTo>
                      <a:pt x="351" y="7163"/>
                    </a:lnTo>
                    <a:lnTo>
                      <a:pt x="568" y="7704"/>
                    </a:lnTo>
                    <a:lnTo>
                      <a:pt x="811" y="8272"/>
                    </a:lnTo>
                    <a:lnTo>
                      <a:pt x="1108" y="8839"/>
                    </a:lnTo>
                    <a:lnTo>
                      <a:pt x="1460" y="9461"/>
                    </a:lnTo>
                    <a:lnTo>
                      <a:pt x="1649" y="9758"/>
                    </a:lnTo>
                    <a:lnTo>
                      <a:pt x="1919" y="10029"/>
                    </a:lnTo>
                    <a:lnTo>
                      <a:pt x="2217" y="10299"/>
                    </a:lnTo>
                    <a:lnTo>
                      <a:pt x="2568" y="10542"/>
                    </a:lnTo>
                    <a:lnTo>
                      <a:pt x="2946" y="10759"/>
                    </a:lnTo>
                    <a:lnTo>
                      <a:pt x="3406" y="10975"/>
                    </a:lnTo>
                    <a:lnTo>
                      <a:pt x="3866" y="11164"/>
                    </a:lnTo>
                    <a:lnTo>
                      <a:pt x="4406" y="11326"/>
                    </a:lnTo>
                    <a:lnTo>
                      <a:pt x="4974" y="11461"/>
                    </a:lnTo>
                    <a:lnTo>
                      <a:pt x="5596" y="11597"/>
                    </a:lnTo>
                    <a:lnTo>
                      <a:pt x="6271" y="11678"/>
                    </a:lnTo>
                    <a:lnTo>
                      <a:pt x="7001" y="11786"/>
                    </a:lnTo>
                    <a:lnTo>
                      <a:pt x="7758" y="11840"/>
                    </a:lnTo>
                    <a:lnTo>
                      <a:pt x="8542" y="11894"/>
                    </a:lnTo>
                    <a:lnTo>
                      <a:pt x="9407" y="11894"/>
                    </a:lnTo>
                    <a:lnTo>
                      <a:pt x="10299" y="11921"/>
                    </a:lnTo>
                    <a:lnTo>
                      <a:pt x="10299" y="8326"/>
                    </a:lnTo>
                    <a:lnTo>
                      <a:pt x="9839" y="8380"/>
                    </a:lnTo>
                    <a:lnTo>
                      <a:pt x="9353" y="8434"/>
                    </a:lnTo>
                    <a:lnTo>
                      <a:pt x="8839" y="8461"/>
                    </a:lnTo>
                    <a:lnTo>
                      <a:pt x="8326" y="8488"/>
                    </a:lnTo>
                    <a:lnTo>
                      <a:pt x="8001" y="8488"/>
                    </a:lnTo>
                    <a:lnTo>
                      <a:pt x="7515" y="8434"/>
                    </a:lnTo>
                    <a:lnTo>
                      <a:pt x="7082" y="8380"/>
                    </a:lnTo>
                    <a:lnTo>
                      <a:pt x="6731" y="8272"/>
                    </a:lnTo>
                    <a:lnTo>
                      <a:pt x="6406" y="8137"/>
                    </a:lnTo>
                    <a:lnTo>
                      <a:pt x="6190" y="8028"/>
                    </a:lnTo>
                    <a:lnTo>
                      <a:pt x="6001" y="7893"/>
                    </a:lnTo>
                    <a:lnTo>
                      <a:pt x="5839" y="7731"/>
                    </a:lnTo>
                    <a:lnTo>
                      <a:pt x="5704" y="7542"/>
                    </a:lnTo>
                    <a:lnTo>
                      <a:pt x="5623" y="7326"/>
                    </a:lnTo>
                    <a:lnTo>
                      <a:pt x="5541" y="7109"/>
                    </a:lnTo>
                    <a:lnTo>
                      <a:pt x="5487" y="6839"/>
                    </a:lnTo>
                    <a:lnTo>
                      <a:pt x="5487" y="6569"/>
                    </a:lnTo>
                    <a:lnTo>
                      <a:pt x="5406" y="3974"/>
                    </a:lnTo>
                    <a:lnTo>
                      <a:pt x="5379" y="1946"/>
                    </a:lnTo>
                    <a:lnTo>
                      <a:pt x="54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15"/>
              <p:cNvSpPr/>
              <p:nvPr/>
            </p:nvSpPr>
            <p:spPr>
              <a:xfrm>
                <a:off x="375300" y="4835175"/>
                <a:ext cx="214925" cy="214225"/>
              </a:xfrm>
              <a:custGeom>
                <a:avLst/>
                <a:gdLst/>
                <a:ahLst/>
                <a:cxnLst/>
                <a:rect l="l" t="t" r="r" b="b"/>
                <a:pathLst>
                  <a:path w="8597" h="8569" extrusionOk="0">
                    <a:moveTo>
                      <a:pt x="4650" y="0"/>
                    </a:moveTo>
                    <a:lnTo>
                      <a:pt x="4650" y="892"/>
                    </a:lnTo>
                    <a:lnTo>
                      <a:pt x="4677" y="1946"/>
                    </a:lnTo>
                    <a:lnTo>
                      <a:pt x="4704" y="2433"/>
                    </a:lnTo>
                    <a:lnTo>
                      <a:pt x="4758" y="2865"/>
                    </a:lnTo>
                    <a:lnTo>
                      <a:pt x="4812" y="3298"/>
                    </a:lnTo>
                    <a:lnTo>
                      <a:pt x="4893" y="3676"/>
                    </a:lnTo>
                    <a:lnTo>
                      <a:pt x="4974" y="4055"/>
                    </a:lnTo>
                    <a:lnTo>
                      <a:pt x="5082" y="4379"/>
                    </a:lnTo>
                    <a:lnTo>
                      <a:pt x="4812" y="4190"/>
                    </a:lnTo>
                    <a:lnTo>
                      <a:pt x="4542" y="4055"/>
                    </a:lnTo>
                    <a:lnTo>
                      <a:pt x="4244" y="3974"/>
                    </a:lnTo>
                    <a:lnTo>
                      <a:pt x="3947" y="3947"/>
                    </a:lnTo>
                    <a:lnTo>
                      <a:pt x="3352" y="3974"/>
                    </a:lnTo>
                    <a:lnTo>
                      <a:pt x="2785" y="4055"/>
                    </a:lnTo>
                    <a:lnTo>
                      <a:pt x="2217" y="4190"/>
                    </a:lnTo>
                    <a:lnTo>
                      <a:pt x="1676" y="4379"/>
                    </a:lnTo>
                    <a:lnTo>
                      <a:pt x="1271" y="4568"/>
                    </a:lnTo>
                    <a:lnTo>
                      <a:pt x="946" y="4785"/>
                    </a:lnTo>
                    <a:lnTo>
                      <a:pt x="649" y="5028"/>
                    </a:lnTo>
                    <a:lnTo>
                      <a:pt x="406" y="5298"/>
                    </a:lnTo>
                    <a:lnTo>
                      <a:pt x="217" y="5596"/>
                    </a:lnTo>
                    <a:lnTo>
                      <a:pt x="109" y="5920"/>
                    </a:lnTo>
                    <a:lnTo>
                      <a:pt x="27" y="6271"/>
                    </a:lnTo>
                    <a:lnTo>
                      <a:pt x="0" y="6650"/>
                    </a:lnTo>
                    <a:lnTo>
                      <a:pt x="0" y="6920"/>
                    </a:lnTo>
                    <a:lnTo>
                      <a:pt x="54" y="7190"/>
                    </a:lnTo>
                    <a:lnTo>
                      <a:pt x="136" y="7407"/>
                    </a:lnTo>
                    <a:lnTo>
                      <a:pt x="217" y="7623"/>
                    </a:lnTo>
                    <a:lnTo>
                      <a:pt x="352" y="7812"/>
                    </a:lnTo>
                    <a:lnTo>
                      <a:pt x="514" y="7974"/>
                    </a:lnTo>
                    <a:lnTo>
                      <a:pt x="703" y="8109"/>
                    </a:lnTo>
                    <a:lnTo>
                      <a:pt x="919" y="8218"/>
                    </a:lnTo>
                    <a:lnTo>
                      <a:pt x="1244" y="8353"/>
                    </a:lnTo>
                    <a:lnTo>
                      <a:pt x="1595" y="8461"/>
                    </a:lnTo>
                    <a:lnTo>
                      <a:pt x="2028" y="8515"/>
                    </a:lnTo>
                    <a:lnTo>
                      <a:pt x="2514" y="8569"/>
                    </a:lnTo>
                    <a:lnTo>
                      <a:pt x="2839" y="8569"/>
                    </a:lnTo>
                    <a:lnTo>
                      <a:pt x="3352" y="8542"/>
                    </a:lnTo>
                    <a:lnTo>
                      <a:pt x="3866" y="8515"/>
                    </a:lnTo>
                    <a:lnTo>
                      <a:pt x="4352" y="8461"/>
                    </a:lnTo>
                    <a:lnTo>
                      <a:pt x="4812" y="8407"/>
                    </a:lnTo>
                    <a:lnTo>
                      <a:pt x="5245" y="8326"/>
                    </a:lnTo>
                    <a:lnTo>
                      <a:pt x="5623" y="8218"/>
                    </a:lnTo>
                    <a:lnTo>
                      <a:pt x="6001" y="8082"/>
                    </a:lnTo>
                    <a:lnTo>
                      <a:pt x="6353" y="7947"/>
                    </a:lnTo>
                    <a:lnTo>
                      <a:pt x="6677" y="7785"/>
                    </a:lnTo>
                    <a:lnTo>
                      <a:pt x="6975" y="7596"/>
                    </a:lnTo>
                    <a:lnTo>
                      <a:pt x="7245" y="7407"/>
                    </a:lnTo>
                    <a:lnTo>
                      <a:pt x="7488" y="7190"/>
                    </a:lnTo>
                    <a:lnTo>
                      <a:pt x="7704" y="6947"/>
                    </a:lnTo>
                    <a:lnTo>
                      <a:pt x="7921" y="6677"/>
                    </a:lnTo>
                    <a:lnTo>
                      <a:pt x="8083" y="6406"/>
                    </a:lnTo>
                    <a:lnTo>
                      <a:pt x="8245" y="6109"/>
                    </a:lnTo>
                    <a:lnTo>
                      <a:pt x="8353" y="5812"/>
                    </a:lnTo>
                    <a:lnTo>
                      <a:pt x="8461" y="5460"/>
                    </a:lnTo>
                    <a:lnTo>
                      <a:pt x="8542" y="5136"/>
                    </a:lnTo>
                    <a:lnTo>
                      <a:pt x="8596" y="4758"/>
                    </a:lnTo>
                    <a:lnTo>
                      <a:pt x="8542" y="4082"/>
                    </a:lnTo>
                    <a:lnTo>
                      <a:pt x="8434" y="3460"/>
                    </a:lnTo>
                    <a:lnTo>
                      <a:pt x="8272" y="2892"/>
                    </a:lnTo>
                    <a:lnTo>
                      <a:pt x="8083" y="2379"/>
                    </a:lnTo>
                    <a:lnTo>
                      <a:pt x="7840" y="1919"/>
                    </a:lnTo>
                    <a:lnTo>
                      <a:pt x="7569" y="1514"/>
                    </a:lnTo>
                    <a:lnTo>
                      <a:pt x="7272" y="1162"/>
                    </a:lnTo>
                    <a:lnTo>
                      <a:pt x="7110" y="1000"/>
                    </a:lnTo>
                    <a:lnTo>
                      <a:pt x="6920" y="865"/>
                    </a:lnTo>
                    <a:lnTo>
                      <a:pt x="6704" y="703"/>
                    </a:lnTo>
                    <a:lnTo>
                      <a:pt x="6461" y="568"/>
                    </a:lnTo>
                    <a:lnTo>
                      <a:pt x="6218" y="460"/>
                    </a:lnTo>
                    <a:lnTo>
                      <a:pt x="5947" y="324"/>
                    </a:lnTo>
                    <a:lnTo>
                      <a:pt x="5650" y="243"/>
                    </a:lnTo>
                    <a:lnTo>
                      <a:pt x="5353" y="135"/>
                    </a:lnTo>
                    <a:lnTo>
                      <a:pt x="46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15"/>
              <p:cNvSpPr/>
              <p:nvPr/>
            </p:nvSpPr>
            <p:spPr>
              <a:xfrm>
                <a:off x="238125" y="579750"/>
                <a:ext cx="373050" cy="4374375"/>
              </a:xfrm>
              <a:custGeom>
                <a:avLst/>
                <a:gdLst/>
                <a:ahLst/>
                <a:cxnLst/>
                <a:rect l="l" t="t" r="r" b="b"/>
                <a:pathLst>
                  <a:path w="14922" h="174975" extrusionOk="0">
                    <a:moveTo>
                      <a:pt x="7812" y="0"/>
                    </a:moveTo>
                    <a:lnTo>
                      <a:pt x="7163" y="27"/>
                    </a:lnTo>
                    <a:lnTo>
                      <a:pt x="6542" y="81"/>
                    </a:lnTo>
                    <a:lnTo>
                      <a:pt x="5893" y="189"/>
                    </a:lnTo>
                    <a:lnTo>
                      <a:pt x="5271" y="324"/>
                    </a:lnTo>
                    <a:lnTo>
                      <a:pt x="4676" y="487"/>
                    </a:lnTo>
                    <a:lnTo>
                      <a:pt x="4082" y="703"/>
                    </a:lnTo>
                    <a:lnTo>
                      <a:pt x="3487" y="946"/>
                    </a:lnTo>
                    <a:lnTo>
                      <a:pt x="2919" y="1216"/>
                    </a:lnTo>
                    <a:lnTo>
                      <a:pt x="2568" y="1433"/>
                    </a:lnTo>
                    <a:lnTo>
                      <a:pt x="2217" y="1649"/>
                    </a:lnTo>
                    <a:lnTo>
                      <a:pt x="1919" y="1865"/>
                    </a:lnTo>
                    <a:lnTo>
                      <a:pt x="1622" y="2081"/>
                    </a:lnTo>
                    <a:lnTo>
                      <a:pt x="1379" y="2325"/>
                    </a:lnTo>
                    <a:lnTo>
                      <a:pt x="1135" y="2568"/>
                    </a:lnTo>
                    <a:lnTo>
                      <a:pt x="919" y="2838"/>
                    </a:lnTo>
                    <a:lnTo>
                      <a:pt x="730" y="3082"/>
                    </a:lnTo>
                    <a:lnTo>
                      <a:pt x="541" y="3352"/>
                    </a:lnTo>
                    <a:lnTo>
                      <a:pt x="405" y="3649"/>
                    </a:lnTo>
                    <a:lnTo>
                      <a:pt x="270" y="3947"/>
                    </a:lnTo>
                    <a:lnTo>
                      <a:pt x="162" y="4244"/>
                    </a:lnTo>
                    <a:lnTo>
                      <a:pt x="81" y="4541"/>
                    </a:lnTo>
                    <a:lnTo>
                      <a:pt x="27" y="4866"/>
                    </a:lnTo>
                    <a:lnTo>
                      <a:pt x="0" y="5190"/>
                    </a:lnTo>
                    <a:lnTo>
                      <a:pt x="0" y="5541"/>
                    </a:lnTo>
                    <a:lnTo>
                      <a:pt x="0" y="5677"/>
                    </a:lnTo>
                    <a:lnTo>
                      <a:pt x="189" y="174191"/>
                    </a:lnTo>
                    <a:lnTo>
                      <a:pt x="351" y="173758"/>
                    </a:lnTo>
                    <a:lnTo>
                      <a:pt x="568" y="173353"/>
                    </a:lnTo>
                    <a:lnTo>
                      <a:pt x="838" y="172947"/>
                    </a:lnTo>
                    <a:lnTo>
                      <a:pt x="1162" y="172569"/>
                    </a:lnTo>
                    <a:lnTo>
                      <a:pt x="1514" y="172217"/>
                    </a:lnTo>
                    <a:lnTo>
                      <a:pt x="1946" y="171866"/>
                    </a:lnTo>
                    <a:lnTo>
                      <a:pt x="2406" y="171542"/>
                    </a:lnTo>
                    <a:lnTo>
                      <a:pt x="2919" y="171244"/>
                    </a:lnTo>
                    <a:lnTo>
                      <a:pt x="3541" y="170947"/>
                    </a:lnTo>
                    <a:lnTo>
                      <a:pt x="4163" y="170704"/>
                    </a:lnTo>
                    <a:lnTo>
                      <a:pt x="4812" y="170487"/>
                    </a:lnTo>
                    <a:lnTo>
                      <a:pt x="5460" y="170298"/>
                    </a:lnTo>
                    <a:lnTo>
                      <a:pt x="6028" y="170190"/>
                    </a:lnTo>
                    <a:lnTo>
                      <a:pt x="6623" y="170109"/>
                    </a:lnTo>
                    <a:lnTo>
                      <a:pt x="7217" y="170055"/>
                    </a:lnTo>
                    <a:lnTo>
                      <a:pt x="7812" y="170028"/>
                    </a:lnTo>
                    <a:lnTo>
                      <a:pt x="8461" y="170055"/>
                    </a:lnTo>
                    <a:lnTo>
                      <a:pt x="9056" y="170082"/>
                    </a:lnTo>
                    <a:lnTo>
                      <a:pt x="9623" y="170136"/>
                    </a:lnTo>
                    <a:lnTo>
                      <a:pt x="10137" y="170217"/>
                    </a:lnTo>
                    <a:lnTo>
                      <a:pt x="10840" y="170352"/>
                    </a:lnTo>
                    <a:lnTo>
                      <a:pt x="11137" y="170460"/>
                    </a:lnTo>
                    <a:lnTo>
                      <a:pt x="11434" y="170541"/>
                    </a:lnTo>
                    <a:lnTo>
                      <a:pt x="11705" y="170677"/>
                    </a:lnTo>
                    <a:lnTo>
                      <a:pt x="11948" y="170785"/>
                    </a:lnTo>
                    <a:lnTo>
                      <a:pt x="12191" y="170920"/>
                    </a:lnTo>
                    <a:lnTo>
                      <a:pt x="12407" y="171082"/>
                    </a:lnTo>
                    <a:lnTo>
                      <a:pt x="12597" y="171217"/>
                    </a:lnTo>
                    <a:lnTo>
                      <a:pt x="12759" y="171379"/>
                    </a:lnTo>
                    <a:lnTo>
                      <a:pt x="13056" y="171731"/>
                    </a:lnTo>
                    <a:lnTo>
                      <a:pt x="13327" y="172136"/>
                    </a:lnTo>
                    <a:lnTo>
                      <a:pt x="13570" y="172596"/>
                    </a:lnTo>
                    <a:lnTo>
                      <a:pt x="13759" y="173109"/>
                    </a:lnTo>
                    <a:lnTo>
                      <a:pt x="13921" y="173677"/>
                    </a:lnTo>
                    <a:lnTo>
                      <a:pt x="14029" y="174299"/>
                    </a:lnTo>
                    <a:lnTo>
                      <a:pt x="14083" y="174975"/>
                    </a:lnTo>
                    <a:lnTo>
                      <a:pt x="14354" y="143429"/>
                    </a:lnTo>
                    <a:lnTo>
                      <a:pt x="14570" y="115830"/>
                    </a:lnTo>
                    <a:lnTo>
                      <a:pt x="14732" y="92231"/>
                    </a:lnTo>
                    <a:lnTo>
                      <a:pt x="14840" y="72579"/>
                    </a:lnTo>
                    <a:lnTo>
                      <a:pt x="14894" y="56901"/>
                    </a:lnTo>
                    <a:lnTo>
                      <a:pt x="14921" y="45197"/>
                    </a:lnTo>
                    <a:lnTo>
                      <a:pt x="14894" y="37439"/>
                    </a:lnTo>
                    <a:lnTo>
                      <a:pt x="14867" y="35060"/>
                    </a:lnTo>
                    <a:lnTo>
                      <a:pt x="14813" y="33681"/>
                    </a:lnTo>
                    <a:lnTo>
                      <a:pt x="14489" y="27329"/>
                    </a:lnTo>
                    <a:lnTo>
                      <a:pt x="14273" y="22058"/>
                    </a:lnTo>
                    <a:lnTo>
                      <a:pt x="14137" y="17922"/>
                    </a:lnTo>
                    <a:lnTo>
                      <a:pt x="14110" y="16273"/>
                    </a:lnTo>
                    <a:lnTo>
                      <a:pt x="14083" y="14867"/>
                    </a:lnTo>
                    <a:lnTo>
                      <a:pt x="14083" y="4947"/>
                    </a:lnTo>
                    <a:lnTo>
                      <a:pt x="14029" y="4271"/>
                    </a:lnTo>
                    <a:lnTo>
                      <a:pt x="13921" y="3649"/>
                    </a:lnTo>
                    <a:lnTo>
                      <a:pt x="13759" y="3082"/>
                    </a:lnTo>
                    <a:lnTo>
                      <a:pt x="13570" y="2568"/>
                    </a:lnTo>
                    <a:lnTo>
                      <a:pt x="13327" y="2108"/>
                    </a:lnTo>
                    <a:lnTo>
                      <a:pt x="13056" y="1703"/>
                    </a:lnTo>
                    <a:lnTo>
                      <a:pt x="12759" y="1352"/>
                    </a:lnTo>
                    <a:lnTo>
                      <a:pt x="12597" y="1189"/>
                    </a:lnTo>
                    <a:lnTo>
                      <a:pt x="12407" y="1054"/>
                    </a:lnTo>
                    <a:lnTo>
                      <a:pt x="12029" y="811"/>
                    </a:lnTo>
                    <a:lnTo>
                      <a:pt x="11597" y="595"/>
                    </a:lnTo>
                    <a:lnTo>
                      <a:pt x="11110" y="405"/>
                    </a:lnTo>
                    <a:lnTo>
                      <a:pt x="10569" y="270"/>
                    </a:lnTo>
                    <a:lnTo>
                      <a:pt x="9975" y="162"/>
                    </a:lnTo>
                    <a:lnTo>
                      <a:pt x="9299" y="81"/>
                    </a:lnTo>
                    <a:lnTo>
                      <a:pt x="8596" y="27"/>
                    </a:lnTo>
                    <a:lnTo>
                      <a:pt x="78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15"/>
              <p:cNvSpPr/>
              <p:nvPr/>
            </p:nvSpPr>
            <p:spPr>
              <a:xfrm>
                <a:off x="372600" y="4830425"/>
                <a:ext cx="129775" cy="171000"/>
              </a:xfrm>
              <a:custGeom>
                <a:avLst/>
                <a:gdLst/>
                <a:ahLst/>
                <a:cxnLst/>
                <a:rect l="l" t="t" r="r" b="b"/>
                <a:pathLst>
                  <a:path w="5191" h="6840" extrusionOk="0">
                    <a:moveTo>
                      <a:pt x="2433" y="1"/>
                    </a:moveTo>
                    <a:lnTo>
                      <a:pt x="1838" y="28"/>
                    </a:lnTo>
                    <a:lnTo>
                      <a:pt x="1244" y="82"/>
                    </a:lnTo>
                    <a:lnTo>
                      <a:pt x="649" y="163"/>
                    </a:lnTo>
                    <a:lnTo>
                      <a:pt x="81" y="271"/>
                    </a:lnTo>
                    <a:lnTo>
                      <a:pt x="0" y="2217"/>
                    </a:lnTo>
                    <a:lnTo>
                      <a:pt x="27" y="4245"/>
                    </a:lnTo>
                    <a:lnTo>
                      <a:pt x="108" y="6840"/>
                    </a:lnTo>
                    <a:lnTo>
                      <a:pt x="135" y="6461"/>
                    </a:lnTo>
                    <a:lnTo>
                      <a:pt x="217" y="6110"/>
                    </a:lnTo>
                    <a:lnTo>
                      <a:pt x="325" y="5786"/>
                    </a:lnTo>
                    <a:lnTo>
                      <a:pt x="514" y="5488"/>
                    </a:lnTo>
                    <a:lnTo>
                      <a:pt x="757" y="5218"/>
                    </a:lnTo>
                    <a:lnTo>
                      <a:pt x="1054" y="4975"/>
                    </a:lnTo>
                    <a:lnTo>
                      <a:pt x="1379" y="4758"/>
                    </a:lnTo>
                    <a:lnTo>
                      <a:pt x="1784" y="4569"/>
                    </a:lnTo>
                    <a:lnTo>
                      <a:pt x="2325" y="4380"/>
                    </a:lnTo>
                    <a:lnTo>
                      <a:pt x="2893" y="4245"/>
                    </a:lnTo>
                    <a:lnTo>
                      <a:pt x="3460" y="4164"/>
                    </a:lnTo>
                    <a:lnTo>
                      <a:pt x="4055" y="4137"/>
                    </a:lnTo>
                    <a:lnTo>
                      <a:pt x="4352" y="4164"/>
                    </a:lnTo>
                    <a:lnTo>
                      <a:pt x="4650" y="4245"/>
                    </a:lnTo>
                    <a:lnTo>
                      <a:pt x="4920" y="4380"/>
                    </a:lnTo>
                    <a:lnTo>
                      <a:pt x="5190" y="4569"/>
                    </a:lnTo>
                    <a:lnTo>
                      <a:pt x="5082" y="4245"/>
                    </a:lnTo>
                    <a:lnTo>
                      <a:pt x="5001" y="3866"/>
                    </a:lnTo>
                    <a:lnTo>
                      <a:pt x="4920" y="3488"/>
                    </a:lnTo>
                    <a:lnTo>
                      <a:pt x="4866" y="3055"/>
                    </a:lnTo>
                    <a:lnTo>
                      <a:pt x="4812" y="2623"/>
                    </a:lnTo>
                    <a:lnTo>
                      <a:pt x="4785" y="2136"/>
                    </a:lnTo>
                    <a:lnTo>
                      <a:pt x="4758" y="1082"/>
                    </a:lnTo>
                    <a:lnTo>
                      <a:pt x="4758" y="190"/>
                    </a:lnTo>
                    <a:lnTo>
                      <a:pt x="4244" y="109"/>
                    </a:lnTo>
                    <a:lnTo>
                      <a:pt x="3677" y="55"/>
                    </a:lnTo>
                    <a:lnTo>
                      <a:pt x="3082" y="28"/>
                    </a:lnTo>
                    <a:lnTo>
                      <a:pt x="243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339" name="Google Shape;1339;p15"/>
          <p:cNvSpPr txBox="1">
            <a:spLocks noGrp="1"/>
          </p:cNvSpPr>
          <p:nvPr>
            <p:ph type="subTitle" idx="1"/>
          </p:nvPr>
        </p:nvSpPr>
        <p:spPr>
          <a:xfrm>
            <a:off x="926330" y="2363096"/>
            <a:ext cx="3781500" cy="914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sz="1600"/>
            </a:lvl1pPr>
            <a:lvl2pPr lvl="1" algn="r" rtl="0">
              <a:lnSpc>
                <a:spcPct val="100000"/>
              </a:lnSpc>
              <a:spcBef>
                <a:spcPts val="0"/>
              </a:spcBef>
              <a:spcAft>
                <a:spcPts val="0"/>
              </a:spcAft>
              <a:buNone/>
              <a:defRPr sz="1600"/>
            </a:lvl2pPr>
            <a:lvl3pPr lvl="2" algn="r" rtl="0">
              <a:lnSpc>
                <a:spcPct val="100000"/>
              </a:lnSpc>
              <a:spcBef>
                <a:spcPts val="0"/>
              </a:spcBef>
              <a:spcAft>
                <a:spcPts val="0"/>
              </a:spcAft>
              <a:buNone/>
              <a:defRPr sz="1600"/>
            </a:lvl3pPr>
            <a:lvl4pPr lvl="3" algn="r" rtl="0">
              <a:lnSpc>
                <a:spcPct val="100000"/>
              </a:lnSpc>
              <a:spcBef>
                <a:spcPts val="0"/>
              </a:spcBef>
              <a:spcAft>
                <a:spcPts val="0"/>
              </a:spcAft>
              <a:buNone/>
              <a:defRPr sz="1600"/>
            </a:lvl4pPr>
            <a:lvl5pPr lvl="4" algn="r" rtl="0">
              <a:lnSpc>
                <a:spcPct val="100000"/>
              </a:lnSpc>
              <a:spcBef>
                <a:spcPts val="0"/>
              </a:spcBef>
              <a:spcAft>
                <a:spcPts val="0"/>
              </a:spcAft>
              <a:buNone/>
              <a:defRPr sz="1600"/>
            </a:lvl5pPr>
            <a:lvl6pPr lvl="5" algn="r" rtl="0">
              <a:lnSpc>
                <a:spcPct val="100000"/>
              </a:lnSpc>
              <a:spcBef>
                <a:spcPts val="0"/>
              </a:spcBef>
              <a:spcAft>
                <a:spcPts val="0"/>
              </a:spcAft>
              <a:buNone/>
              <a:defRPr sz="1600"/>
            </a:lvl6pPr>
            <a:lvl7pPr lvl="6" algn="r" rtl="0">
              <a:lnSpc>
                <a:spcPct val="100000"/>
              </a:lnSpc>
              <a:spcBef>
                <a:spcPts val="0"/>
              </a:spcBef>
              <a:spcAft>
                <a:spcPts val="0"/>
              </a:spcAft>
              <a:buNone/>
              <a:defRPr sz="1600"/>
            </a:lvl7pPr>
            <a:lvl8pPr lvl="7" algn="r" rtl="0">
              <a:lnSpc>
                <a:spcPct val="100000"/>
              </a:lnSpc>
              <a:spcBef>
                <a:spcPts val="0"/>
              </a:spcBef>
              <a:spcAft>
                <a:spcPts val="0"/>
              </a:spcAft>
              <a:buNone/>
              <a:defRPr sz="1600"/>
            </a:lvl8pPr>
            <a:lvl9pPr lvl="8" algn="r" rtl="0">
              <a:lnSpc>
                <a:spcPct val="100000"/>
              </a:lnSpc>
              <a:spcBef>
                <a:spcPts val="0"/>
              </a:spcBef>
              <a:spcAft>
                <a:spcPts val="0"/>
              </a:spcAft>
              <a:buNone/>
              <a:defRPr sz="1600"/>
            </a:lvl9pPr>
          </a:lstStyle>
          <a:p>
            <a:endParaRPr/>
          </a:p>
        </p:txBody>
      </p:sp>
      <p:sp>
        <p:nvSpPr>
          <p:cNvPr id="1340" name="Google Shape;1340;p15"/>
          <p:cNvSpPr txBox="1">
            <a:spLocks noGrp="1"/>
          </p:cNvSpPr>
          <p:nvPr>
            <p:ph type="title"/>
          </p:nvPr>
        </p:nvSpPr>
        <p:spPr>
          <a:xfrm>
            <a:off x="922130" y="1866004"/>
            <a:ext cx="3785700" cy="365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1341" name="Google Shape;1341;p15"/>
          <p:cNvGrpSpPr/>
          <p:nvPr/>
        </p:nvGrpSpPr>
        <p:grpSpPr>
          <a:xfrm>
            <a:off x="926325" y="3800875"/>
            <a:ext cx="1097500" cy="730575"/>
            <a:chOff x="5011275" y="981475"/>
            <a:chExt cx="1097500" cy="730575"/>
          </a:xfrm>
        </p:grpSpPr>
        <p:sp>
          <p:nvSpPr>
            <p:cNvPr id="1342" name="Google Shape;1342;p15"/>
            <p:cNvSpPr/>
            <p:nvPr/>
          </p:nvSpPr>
          <p:spPr>
            <a:xfrm>
              <a:off x="5011275" y="1269575"/>
              <a:ext cx="262700" cy="201150"/>
            </a:xfrm>
            <a:custGeom>
              <a:avLst/>
              <a:gdLst/>
              <a:ahLst/>
              <a:cxnLst/>
              <a:rect l="l" t="t" r="r" b="b"/>
              <a:pathLst>
                <a:path w="10508" h="8046" extrusionOk="0">
                  <a:moveTo>
                    <a:pt x="8735" y="1"/>
                  </a:moveTo>
                  <a:lnTo>
                    <a:pt x="8406" y="34"/>
                  </a:lnTo>
                  <a:lnTo>
                    <a:pt x="8078" y="198"/>
                  </a:lnTo>
                  <a:lnTo>
                    <a:pt x="7750" y="362"/>
                  </a:lnTo>
                  <a:lnTo>
                    <a:pt x="7487" y="559"/>
                  </a:lnTo>
                  <a:lnTo>
                    <a:pt x="7224" y="789"/>
                  </a:lnTo>
                  <a:lnTo>
                    <a:pt x="6765" y="1216"/>
                  </a:lnTo>
                  <a:lnTo>
                    <a:pt x="6338" y="1643"/>
                  </a:lnTo>
                  <a:lnTo>
                    <a:pt x="5550" y="2562"/>
                  </a:lnTo>
                  <a:lnTo>
                    <a:pt x="5189" y="3022"/>
                  </a:lnTo>
                  <a:lnTo>
                    <a:pt x="4827" y="3481"/>
                  </a:lnTo>
                  <a:lnTo>
                    <a:pt x="4105" y="4433"/>
                  </a:lnTo>
                  <a:lnTo>
                    <a:pt x="3744" y="4860"/>
                  </a:lnTo>
                  <a:lnTo>
                    <a:pt x="3350" y="5287"/>
                  </a:lnTo>
                  <a:lnTo>
                    <a:pt x="2956" y="5648"/>
                  </a:lnTo>
                  <a:lnTo>
                    <a:pt x="2529" y="6009"/>
                  </a:lnTo>
                  <a:lnTo>
                    <a:pt x="2102" y="6272"/>
                  </a:lnTo>
                  <a:lnTo>
                    <a:pt x="1872" y="6403"/>
                  </a:lnTo>
                  <a:lnTo>
                    <a:pt x="1643" y="6502"/>
                  </a:lnTo>
                  <a:lnTo>
                    <a:pt x="1380" y="6633"/>
                  </a:lnTo>
                  <a:lnTo>
                    <a:pt x="1084" y="6830"/>
                  </a:lnTo>
                  <a:lnTo>
                    <a:pt x="559" y="7224"/>
                  </a:lnTo>
                  <a:lnTo>
                    <a:pt x="362" y="7388"/>
                  </a:lnTo>
                  <a:lnTo>
                    <a:pt x="231" y="7487"/>
                  </a:lnTo>
                  <a:lnTo>
                    <a:pt x="198" y="7487"/>
                  </a:lnTo>
                  <a:lnTo>
                    <a:pt x="165" y="7454"/>
                  </a:lnTo>
                  <a:lnTo>
                    <a:pt x="132" y="7454"/>
                  </a:lnTo>
                  <a:lnTo>
                    <a:pt x="99" y="7487"/>
                  </a:lnTo>
                  <a:lnTo>
                    <a:pt x="67" y="7553"/>
                  </a:lnTo>
                  <a:lnTo>
                    <a:pt x="34" y="7651"/>
                  </a:lnTo>
                  <a:lnTo>
                    <a:pt x="1" y="7750"/>
                  </a:lnTo>
                  <a:lnTo>
                    <a:pt x="34" y="7815"/>
                  </a:lnTo>
                  <a:lnTo>
                    <a:pt x="99" y="7881"/>
                  </a:lnTo>
                  <a:lnTo>
                    <a:pt x="296" y="7979"/>
                  </a:lnTo>
                  <a:lnTo>
                    <a:pt x="526" y="8045"/>
                  </a:lnTo>
                  <a:lnTo>
                    <a:pt x="920" y="8045"/>
                  </a:lnTo>
                  <a:lnTo>
                    <a:pt x="1314" y="8012"/>
                  </a:lnTo>
                  <a:lnTo>
                    <a:pt x="1708" y="7947"/>
                  </a:lnTo>
                  <a:lnTo>
                    <a:pt x="2037" y="7848"/>
                  </a:lnTo>
                  <a:lnTo>
                    <a:pt x="2332" y="7717"/>
                  </a:lnTo>
                  <a:lnTo>
                    <a:pt x="2825" y="7290"/>
                  </a:lnTo>
                  <a:lnTo>
                    <a:pt x="3284" y="6830"/>
                  </a:lnTo>
                  <a:lnTo>
                    <a:pt x="3678" y="6371"/>
                  </a:lnTo>
                  <a:lnTo>
                    <a:pt x="4072" y="5878"/>
                  </a:lnTo>
                  <a:lnTo>
                    <a:pt x="4762" y="4893"/>
                  </a:lnTo>
                  <a:lnTo>
                    <a:pt x="5418" y="3941"/>
                  </a:lnTo>
                  <a:lnTo>
                    <a:pt x="5780" y="3514"/>
                  </a:lnTo>
                  <a:lnTo>
                    <a:pt x="6141" y="3087"/>
                  </a:lnTo>
                  <a:lnTo>
                    <a:pt x="6568" y="2693"/>
                  </a:lnTo>
                  <a:lnTo>
                    <a:pt x="6962" y="2299"/>
                  </a:lnTo>
                  <a:lnTo>
                    <a:pt x="7421" y="1971"/>
                  </a:lnTo>
                  <a:lnTo>
                    <a:pt x="7881" y="1708"/>
                  </a:lnTo>
                  <a:lnTo>
                    <a:pt x="8111" y="1577"/>
                  </a:lnTo>
                  <a:lnTo>
                    <a:pt x="8341" y="1478"/>
                  </a:lnTo>
                  <a:lnTo>
                    <a:pt x="8570" y="1446"/>
                  </a:lnTo>
                  <a:lnTo>
                    <a:pt x="8767" y="1413"/>
                  </a:lnTo>
                  <a:lnTo>
                    <a:pt x="8964" y="1347"/>
                  </a:lnTo>
                  <a:lnTo>
                    <a:pt x="9194" y="1281"/>
                  </a:lnTo>
                  <a:lnTo>
                    <a:pt x="9424" y="1249"/>
                  </a:lnTo>
                  <a:lnTo>
                    <a:pt x="9687" y="1281"/>
                  </a:lnTo>
                  <a:lnTo>
                    <a:pt x="9949" y="1380"/>
                  </a:lnTo>
                  <a:lnTo>
                    <a:pt x="10146" y="1478"/>
                  </a:lnTo>
                  <a:lnTo>
                    <a:pt x="10343" y="1577"/>
                  </a:lnTo>
                  <a:lnTo>
                    <a:pt x="10442" y="1577"/>
                  </a:lnTo>
                  <a:lnTo>
                    <a:pt x="10475" y="1544"/>
                  </a:lnTo>
                  <a:lnTo>
                    <a:pt x="10508" y="1446"/>
                  </a:lnTo>
                  <a:lnTo>
                    <a:pt x="10475" y="1216"/>
                  </a:lnTo>
                  <a:lnTo>
                    <a:pt x="10409" y="1052"/>
                  </a:lnTo>
                  <a:lnTo>
                    <a:pt x="10343" y="887"/>
                  </a:lnTo>
                  <a:lnTo>
                    <a:pt x="10245" y="723"/>
                  </a:lnTo>
                  <a:lnTo>
                    <a:pt x="10114" y="526"/>
                  </a:lnTo>
                  <a:lnTo>
                    <a:pt x="9917" y="362"/>
                  </a:lnTo>
                  <a:lnTo>
                    <a:pt x="9687" y="198"/>
                  </a:lnTo>
                  <a:lnTo>
                    <a:pt x="9457" y="99"/>
                  </a:lnTo>
                  <a:lnTo>
                    <a:pt x="9194" y="34"/>
                  </a:lnTo>
                  <a:lnTo>
                    <a:pt x="873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15"/>
            <p:cNvSpPr/>
            <p:nvPr/>
          </p:nvSpPr>
          <p:spPr>
            <a:xfrm>
              <a:off x="5229625" y="981475"/>
              <a:ext cx="397300" cy="513875"/>
            </a:xfrm>
            <a:custGeom>
              <a:avLst/>
              <a:gdLst/>
              <a:ahLst/>
              <a:cxnLst/>
              <a:rect l="l" t="t" r="r" b="b"/>
              <a:pathLst>
                <a:path w="15892" h="20555" extrusionOk="0">
                  <a:moveTo>
                    <a:pt x="10540" y="0"/>
                  </a:moveTo>
                  <a:lnTo>
                    <a:pt x="10310" y="33"/>
                  </a:lnTo>
                  <a:lnTo>
                    <a:pt x="10080" y="99"/>
                  </a:lnTo>
                  <a:lnTo>
                    <a:pt x="9851" y="165"/>
                  </a:lnTo>
                  <a:lnTo>
                    <a:pt x="9424" y="362"/>
                  </a:lnTo>
                  <a:lnTo>
                    <a:pt x="9063" y="591"/>
                  </a:lnTo>
                  <a:lnTo>
                    <a:pt x="8701" y="854"/>
                  </a:lnTo>
                  <a:lnTo>
                    <a:pt x="8406" y="1150"/>
                  </a:lnTo>
                  <a:lnTo>
                    <a:pt x="8110" y="1445"/>
                  </a:lnTo>
                  <a:lnTo>
                    <a:pt x="7848" y="1773"/>
                  </a:lnTo>
                  <a:lnTo>
                    <a:pt x="7585" y="2102"/>
                  </a:lnTo>
                  <a:lnTo>
                    <a:pt x="7125" y="2791"/>
                  </a:lnTo>
                  <a:lnTo>
                    <a:pt x="6764" y="3514"/>
                  </a:lnTo>
                  <a:lnTo>
                    <a:pt x="6009" y="4925"/>
                  </a:lnTo>
                  <a:lnTo>
                    <a:pt x="5352" y="6403"/>
                  </a:lnTo>
                  <a:lnTo>
                    <a:pt x="5024" y="7125"/>
                  </a:lnTo>
                  <a:lnTo>
                    <a:pt x="4696" y="7848"/>
                  </a:lnTo>
                  <a:lnTo>
                    <a:pt x="4105" y="9325"/>
                  </a:lnTo>
                  <a:lnTo>
                    <a:pt x="3547" y="10835"/>
                  </a:lnTo>
                  <a:lnTo>
                    <a:pt x="3284" y="11591"/>
                  </a:lnTo>
                  <a:lnTo>
                    <a:pt x="3021" y="12346"/>
                  </a:lnTo>
                  <a:lnTo>
                    <a:pt x="2562" y="13889"/>
                  </a:lnTo>
                  <a:lnTo>
                    <a:pt x="2069" y="15366"/>
                  </a:lnTo>
                  <a:lnTo>
                    <a:pt x="1675" y="16778"/>
                  </a:lnTo>
                  <a:lnTo>
                    <a:pt x="1215" y="18190"/>
                  </a:lnTo>
                  <a:lnTo>
                    <a:pt x="953" y="18814"/>
                  </a:lnTo>
                  <a:lnTo>
                    <a:pt x="821" y="19109"/>
                  </a:lnTo>
                  <a:lnTo>
                    <a:pt x="690" y="19372"/>
                  </a:lnTo>
                  <a:lnTo>
                    <a:pt x="427" y="19865"/>
                  </a:lnTo>
                  <a:lnTo>
                    <a:pt x="230" y="20202"/>
                  </a:lnTo>
                  <a:lnTo>
                    <a:pt x="230" y="20160"/>
                  </a:lnTo>
                  <a:lnTo>
                    <a:pt x="198" y="20062"/>
                  </a:lnTo>
                  <a:lnTo>
                    <a:pt x="165" y="20029"/>
                  </a:lnTo>
                  <a:lnTo>
                    <a:pt x="132" y="20062"/>
                  </a:lnTo>
                  <a:lnTo>
                    <a:pt x="66" y="20127"/>
                  </a:lnTo>
                  <a:lnTo>
                    <a:pt x="33" y="20160"/>
                  </a:lnTo>
                  <a:lnTo>
                    <a:pt x="1" y="20226"/>
                  </a:lnTo>
                  <a:lnTo>
                    <a:pt x="1" y="20324"/>
                  </a:lnTo>
                  <a:lnTo>
                    <a:pt x="1" y="20390"/>
                  </a:lnTo>
                  <a:lnTo>
                    <a:pt x="99" y="20488"/>
                  </a:lnTo>
                  <a:lnTo>
                    <a:pt x="165" y="20521"/>
                  </a:lnTo>
                  <a:lnTo>
                    <a:pt x="329" y="20554"/>
                  </a:lnTo>
                  <a:lnTo>
                    <a:pt x="362" y="20554"/>
                  </a:lnTo>
                  <a:lnTo>
                    <a:pt x="460" y="20488"/>
                  </a:lnTo>
                  <a:lnTo>
                    <a:pt x="854" y="20127"/>
                  </a:lnTo>
                  <a:lnTo>
                    <a:pt x="1347" y="19668"/>
                  </a:lnTo>
                  <a:lnTo>
                    <a:pt x="1839" y="19044"/>
                  </a:lnTo>
                  <a:lnTo>
                    <a:pt x="2069" y="18715"/>
                  </a:lnTo>
                  <a:lnTo>
                    <a:pt x="2299" y="18354"/>
                  </a:lnTo>
                  <a:lnTo>
                    <a:pt x="2693" y="17632"/>
                  </a:lnTo>
                  <a:lnTo>
                    <a:pt x="2988" y="16942"/>
                  </a:lnTo>
                  <a:lnTo>
                    <a:pt x="3251" y="16286"/>
                  </a:lnTo>
                  <a:lnTo>
                    <a:pt x="3415" y="15760"/>
                  </a:lnTo>
                  <a:lnTo>
                    <a:pt x="3776" y="14184"/>
                  </a:lnTo>
                  <a:lnTo>
                    <a:pt x="4105" y="12674"/>
                  </a:lnTo>
                  <a:lnTo>
                    <a:pt x="4302" y="11919"/>
                  </a:lnTo>
                  <a:lnTo>
                    <a:pt x="4532" y="11164"/>
                  </a:lnTo>
                  <a:lnTo>
                    <a:pt x="4958" y="9653"/>
                  </a:lnTo>
                  <a:lnTo>
                    <a:pt x="5484" y="8176"/>
                  </a:lnTo>
                  <a:lnTo>
                    <a:pt x="5779" y="7421"/>
                  </a:lnTo>
                  <a:lnTo>
                    <a:pt x="6075" y="6698"/>
                  </a:lnTo>
                  <a:lnTo>
                    <a:pt x="6699" y="5254"/>
                  </a:lnTo>
                  <a:lnTo>
                    <a:pt x="7421" y="3875"/>
                  </a:lnTo>
                  <a:lnTo>
                    <a:pt x="7782" y="3185"/>
                  </a:lnTo>
                  <a:lnTo>
                    <a:pt x="8209" y="2561"/>
                  </a:lnTo>
                  <a:lnTo>
                    <a:pt x="8439" y="2266"/>
                  </a:lnTo>
                  <a:lnTo>
                    <a:pt x="8669" y="1970"/>
                  </a:lnTo>
                  <a:lnTo>
                    <a:pt x="8931" y="1708"/>
                  </a:lnTo>
                  <a:lnTo>
                    <a:pt x="9227" y="1478"/>
                  </a:lnTo>
                  <a:lnTo>
                    <a:pt x="9522" y="1281"/>
                  </a:lnTo>
                  <a:lnTo>
                    <a:pt x="9818" y="1084"/>
                  </a:lnTo>
                  <a:lnTo>
                    <a:pt x="10113" y="953"/>
                  </a:lnTo>
                  <a:lnTo>
                    <a:pt x="10442" y="887"/>
                  </a:lnTo>
                  <a:lnTo>
                    <a:pt x="10737" y="854"/>
                  </a:lnTo>
                  <a:lnTo>
                    <a:pt x="11033" y="920"/>
                  </a:lnTo>
                  <a:lnTo>
                    <a:pt x="11328" y="1051"/>
                  </a:lnTo>
                  <a:lnTo>
                    <a:pt x="11558" y="1215"/>
                  </a:lnTo>
                  <a:lnTo>
                    <a:pt x="11788" y="1445"/>
                  </a:lnTo>
                  <a:lnTo>
                    <a:pt x="11952" y="1741"/>
                  </a:lnTo>
                  <a:lnTo>
                    <a:pt x="12116" y="2036"/>
                  </a:lnTo>
                  <a:lnTo>
                    <a:pt x="12247" y="2364"/>
                  </a:lnTo>
                  <a:lnTo>
                    <a:pt x="12444" y="3054"/>
                  </a:lnTo>
                  <a:lnTo>
                    <a:pt x="12543" y="3776"/>
                  </a:lnTo>
                  <a:lnTo>
                    <a:pt x="12609" y="4564"/>
                  </a:lnTo>
                  <a:lnTo>
                    <a:pt x="12674" y="5352"/>
                  </a:lnTo>
                  <a:lnTo>
                    <a:pt x="12773" y="6928"/>
                  </a:lnTo>
                  <a:lnTo>
                    <a:pt x="12904" y="7782"/>
                  </a:lnTo>
                  <a:lnTo>
                    <a:pt x="13003" y="8274"/>
                  </a:lnTo>
                  <a:lnTo>
                    <a:pt x="13134" y="8767"/>
                  </a:lnTo>
                  <a:lnTo>
                    <a:pt x="13298" y="9292"/>
                  </a:lnTo>
                  <a:lnTo>
                    <a:pt x="13495" y="9785"/>
                  </a:lnTo>
                  <a:lnTo>
                    <a:pt x="13725" y="10310"/>
                  </a:lnTo>
                  <a:lnTo>
                    <a:pt x="13988" y="10770"/>
                  </a:lnTo>
                  <a:lnTo>
                    <a:pt x="14119" y="11000"/>
                  </a:lnTo>
                  <a:lnTo>
                    <a:pt x="14250" y="11229"/>
                  </a:lnTo>
                  <a:lnTo>
                    <a:pt x="14546" y="11591"/>
                  </a:lnTo>
                  <a:lnTo>
                    <a:pt x="14874" y="11886"/>
                  </a:lnTo>
                  <a:lnTo>
                    <a:pt x="15170" y="12116"/>
                  </a:lnTo>
                  <a:lnTo>
                    <a:pt x="15465" y="12247"/>
                  </a:lnTo>
                  <a:lnTo>
                    <a:pt x="15662" y="12346"/>
                  </a:lnTo>
                  <a:lnTo>
                    <a:pt x="15826" y="12411"/>
                  </a:lnTo>
                  <a:lnTo>
                    <a:pt x="15892" y="12379"/>
                  </a:lnTo>
                  <a:lnTo>
                    <a:pt x="15859" y="12313"/>
                  </a:lnTo>
                  <a:lnTo>
                    <a:pt x="15761" y="12182"/>
                  </a:lnTo>
                  <a:lnTo>
                    <a:pt x="15399" y="11755"/>
                  </a:lnTo>
                  <a:lnTo>
                    <a:pt x="15202" y="11459"/>
                  </a:lnTo>
                  <a:lnTo>
                    <a:pt x="15005" y="11098"/>
                  </a:lnTo>
                  <a:lnTo>
                    <a:pt x="14710" y="10244"/>
                  </a:lnTo>
                  <a:lnTo>
                    <a:pt x="14579" y="9785"/>
                  </a:lnTo>
                  <a:lnTo>
                    <a:pt x="14480" y="9292"/>
                  </a:lnTo>
                  <a:lnTo>
                    <a:pt x="14316" y="8340"/>
                  </a:lnTo>
                  <a:lnTo>
                    <a:pt x="14152" y="6764"/>
                  </a:lnTo>
                  <a:lnTo>
                    <a:pt x="13922" y="5221"/>
                  </a:lnTo>
                  <a:lnTo>
                    <a:pt x="13791" y="4433"/>
                  </a:lnTo>
                  <a:lnTo>
                    <a:pt x="13659" y="3612"/>
                  </a:lnTo>
                  <a:lnTo>
                    <a:pt x="13462" y="2791"/>
                  </a:lnTo>
                  <a:lnTo>
                    <a:pt x="13331" y="2397"/>
                  </a:lnTo>
                  <a:lnTo>
                    <a:pt x="13200" y="1970"/>
                  </a:lnTo>
                  <a:lnTo>
                    <a:pt x="13003" y="1576"/>
                  </a:lnTo>
                  <a:lnTo>
                    <a:pt x="12773" y="1215"/>
                  </a:lnTo>
                  <a:lnTo>
                    <a:pt x="12477" y="854"/>
                  </a:lnTo>
                  <a:lnTo>
                    <a:pt x="12149" y="493"/>
                  </a:lnTo>
                  <a:lnTo>
                    <a:pt x="11952" y="362"/>
                  </a:lnTo>
                  <a:lnTo>
                    <a:pt x="11722" y="230"/>
                  </a:lnTo>
                  <a:lnTo>
                    <a:pt x="11492" y="132"/>
                  </a:lnTo>
                  <a:lnTo>
                    <a:pt x="11262" y="66"/>
                  </a:lnTo>
                  <a:lnTo>
                    <a:pt x="11033" y="33"/>
                  </a:lnTo>
                  <a:lnTo>
                    <a:pt x="1077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15"/>
            <p:cNvSpPr/>
            <p:nvPr/>
          </p:nvSpPr>
          <p:spPr>
            <a:xfrm>
              <a:off x="5374100" y="1157125"/>
              <a:ext cx="68975" cy="11525"/>
            </a:xfrm>
            <a:custGeom>
              <a:avLst/>
              <a:gdLst/>
              <a:ahLst/>
              <a:cxnLst/>
              <a:rect l="l" t="t" r="r" b="b"/>
              <a:pathLst>
                <a:path w="2759" h="461" extrusionOk="0">
                  <a:moveTo>
                    <a:pt x="427" y="1"/>
                  </a:moveTo>
                  <a:lnTo>
                    <a:pt x="296" y="34"/>
                  </a:lnTo>
                  <a:lnTo>
                    <a:pt x="164" y="99"/>
                  </a:lnTo>
                  <a:lnTo>
                    <a:pt x="66" y="165"/>
                  </a:lnTo>
                  <a:lnTo>
                    <a:pt x="0" y="263"/>
                  </a:lnTo>
                  <a:lnTo>
                    <a:pt x="66" y="329"/>
                  </a:lnTo>
                  <a:lnTo>
                    <a:pt x="197" y="395"/>
                  </a:lnTo>
                  <a:lnTo>
                    <a:pt x="329" y="460"/>
                  </a:lnTo>
                  <a:lnTo>
                    <a:pt x="427" y="460"/>
                  </a:lnTo>
                  <a:lnTo>
                    <a:pt x="920" y="395"/>
                  </a:lnTo>
                  <a:lnTo>
                    <a:pt x="1379" y="362"/>
                  </a:lnTo>
                  <a:lnTo>
                    <a:pt x="1839" y="395"/>
                  </a:lnTo>
                  <a:lnTo>
                    <a:pt x="2299" y="460"/>
                  </a:lnTo>
                  <a:lnTo>
                    <a:pt x="2430" y="460"/>
                  </a:lnTo>
                  <a:lnTo>
                    <a:pt x="2594" y="395"/>
                  </a:lnTo>
                  <a:lnTo>
                    <a:pt x="2725" y="329"/>
                  </a:lnTo>
                  <a:lnTo>
                    <a:pt x="2758" y="263"/>
                  </a:lnTo>
                  <a:lnTo>
                    <a:pt x="2725" y="198"/>
                  </a:lnTo>
                  <a:lnTo>
                    <a:pt x="2594" y="99"/>
                  </a:lnTo>
                  <a:lnTo>
                    <a:pt x="2430" y="34"/>
                  </a:lnTo>
                  <a:lnTo>
                    <a:pt x="2299" y="1"/>
                  </a:lnTo>
                  <a:lnTo>
                    <a:pt x="1839" y="99"/>
                  </a:lnTo>
                  <a:lnTo>
                    <a:pt x="920" y="99"/>
                  </a:lnTo>
                  <a:lnTo>
                    <a:pt x="4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15"/>
            <p:cNvSpPr/>
            <p:nvPr/>
          </p:nvSpPr>
          <p:spPr>
            <a:xfrm>
              <a:off x="5392975" y="1112800"/>
              <a:ext cx="60775" cy="13975"/>
            </a:xfrm>
            <a:custGeom>
              <a:avLst/>
              <a:gdLst/>
              <a:ahLst/>
              <a:cxnLst/>
              <a:rect l="l" t="t" r="r" b="b"/>
              <a:pathLst>
                <a:path w="2431" h="559" extrusionOk="0">
                  <a:moveTo>
                    <a:pt x="296" y="1"/>
                  </a:moveTo>
                  <a:lnTo>
                    <a:pt x="165" y="34"/>
                  </a:lnTo>
                  <a:lnTo>
                    <a:pt x="66" y="66"/>
                  </a:lnTo>
                  <a:lnTo>
                    <a:pt x="0" y="99"/>
                  </a:lnTo>
                  <a:lnTo>
                    <a:pt x="0" y="198"/>
                  </a:lnTo>
                  <a:lnTo>
                    <a:pt x="99" y="296"/>
                  </a:lnTo>
                  <a:lnTo>
                    <a:pt x="197" y="395"/>
                  </a:lnTo>
                  <a:lnTo>
                    <a:pt x="296" y="460"/>
                  </a:lnTo>
                  <a:lnTo>
                    <a:pt x="1182" y="460"/>
                  </a:lnTo>
                  <a:lnTo>
                    <a:pt x="1609" y="493"/>
                  </a:lnTo>
                  <a:lnTo>
                    <a:pt x="2036" y="559"/>
                  </a:lnTo>
                  <a:lnTo>
                    <a:pt x="2167" y="526"/>
                  </a:lnTo>
                  <a:lnTo>
                    <a:pt x="2299" y="460"/>
                  </a:lnTo>
                  <a:lnTo>
                    <a:pt x="2397" y="395"/>
                  </a:lnTo>
                  <a:lnTo>
                    <a:pt x="2430" y="362"/>
                  </a:lnTo>
                  <a:lnTo>
                    <a:pt x="2397" y="263"/>
                  </a:lnTo>
                  <a:lnTo>
                    <a:pt x="2266" y="165"/>
                  </a:lnTo>
                  <a:lnTo>
                    <a:pt x="2135" y="99"/>
                  </a:lnTo>
                  <a:lnTo>
                    <a:pt x="2036" y="99"/>
                  </a:lnTo>
                  <a:lnTo>
                    <a:pt x="1609" y="165"/>
                  </a:lnTo>
                  <a:lnTo>
                    <a:pt x="1182" y="198"/>
                  </a:lnTo>
                  <a:lnTo>
                    <a:pt x="985" y="198"/>
                  </a:lnTo>
                  <a:lnTo>
                    <a:pt x="788" y="132"/>
                  </a:lnTo>
                  <a:lnTo>
                    <a:pt x="591" y="99"/>
                  </a:lnTo>
                  <a:lnTo>
                    <a:pt x="4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15"/>
            <p:cNvSpPr/>
            <p:nvPr/>
          </p:nvSpPr>
          <p:spPr>
            <a:xfrm>
              <a:off x="5411025" y="1072575"/>
              <a:ext cx="42725" cy="13175"/>
            </a:xfrm>
            <a:custGeom>
              <a:avLst/>
              <a:gdLst/>
              <a:ahLst/>
              <a:cxnLst/>
              <a:rect l="l" t="t" r="r" b="b"/>
              <a:pathLst>
                <a:path w="1709" h="527" extrusionOk="0">
                  <a:moveTo>
                    <a:pt x="296" y="1"/>
                  </a:moveTo>
                  <a:lnTo>
                    <a:pt x="198" y="34"/>
                  </a:lnTo>
                  <a:lnTo>
                    <a:pt x="99" y="67"/>
                  </a:lnTo>
                  <a:lnTo>
                    <a:pt x="34" y="165"/>
                  </a:lnTo>
                  <a:lnTo>
                    <a:pt x="1" y="231"/>
                  </a:lnTo>
                  <a:lnTo>
                    <a:pt x="34" y="296"/>
                  </a:lnTo>
                  <a:lnTo>
                    <a:pt x="132" y="362"/>
                  </a:lnTo>
                  <a:lnTo>
                    <a:pt x="198" y="428"/>
                  </a:lnTo>
                  <a:lnTo>
                    <a:pt x="296" y="461"/>
                  </a:lnTo>
                  <a:lnTo>
                    <a:pt x="559" y="395"/>
                  </a:lnTo>
                  <a:lnTo>
                    <a:pt x="854" y="362"/>
                  </a:lnTo>
                  <a:lnTo>
                    <a:pt x="1150" y="428"/>
                  </a:lnTo>
                  <a:lnTo>
                    <a:pt x="1413" y="526"/>
                  </a:lnTo>
                  <a:lnTo>
                    <a:pt x="1478" y="526"/>
                  </a:lnTo>
                  <a:lnTo>
                    <a:pt x="1577" y="461"/>
                  </a:lnTo>
                  <a:lnTo>
                    <a:pt x="1675" y="428"/>
                  </a:lnTo>
                  <a:lnTo>
                    <a:pt x="1708" y="362"/>
                  </a:lnTo>
                  <a:lnTo>
                    <a:pt x="1675" y="296"/>
                  </a:lnTo>
                  <a:lnTo>
                    <a:pt x="1610" y="198"/>
                  </a:lnTo>
                  <a:lnTo>
                    <a:pt x="1544" y="99"/>
                  </a:lnTo>
                  <a:lnTo>
                    <a:pt x="1478" y="67"/>
                  </a:lnTo>
                  <a:lnTo>
                    <a:pt x="1150" y="99"/>
                  </a:lnTo>
                  <a:lnTo>
                    <a:pt x="854" y="99"/>
                  </a:lnTo>
                  <a:lnTo>
                    <a:pt x="592" y="67"/>
                  </a:lnTo>
                  <a:lnTo>
                    <a:pt x="29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15"/>
            <p:cNvSpPr/>
            <p:nvPr/>
          </p:nvSpPr>
          <p:spPr>
            <a:xfrm>
              <a:off x="5416775" y="1034000"/>
              <a:ext cx="71450" cy="19725"/>
            </a:xfrm>
            <a:custGeom>
              <a:avLst/>
              <a:gdLst/>
              <a:ahLst/>
              <a:cxnLst/>
              <a:rect l="l" t="t" r="r" b="b"/>
              <a:pathLst>
                <a:path w="2858" h="789" extrusionOk="0">
                  <a:moveTo>
                    <a:pt x="329" y="1"/>
                  </a:moveTo>
                  <a:lnTo>
                    <a:pt x="165" y="34"/>
                  </a:lnTo>
                  <a:lnTo>
                    <a:pt x="33" y="132"/>
                  </a:lnTo>
                  <a:lnTo>
                    <a:pt x="1" y="198"/>
                  </a:lnTo>
                  <a:lnTo>
                    <a:pt x="66" y="263"/>
                  </a:lnTo>
                  <a:lnTo>
                    <a:pt x="165" y="329"/>
                  </a:lnTo>
                  <a:lnTo>
                    <a:pt x="296" y="428"/>
                  </a:lnTo>
                  <a:lnTo>
                    <a:pt x="427" y="460"/>
                  </a:lnTo>
                  <a:lnTo>
                    <a:pt x="920" y="460"/>
                  </a:lnTo>
                  <a:lnTo>
                    <a:pt x="1380" y="526"/>
                  </a:lnTo>
                  <a:lnTo>
                    <a:pt x="1872" y="625"/>
                  </a:lnTo>
                  <a:lnTo>
                    <a:pt x="2365" y="789"/>
                  </a:lnTo>
                  <a:lnTo>
                    <a:pt x="2529" y="789"/>
                  </a:lnTo>
                  <a:lnTo>
                    <a:pt x="2693" y="756"/>
                  </a:lnTo>
                  <a:lnTo>
                    <a:pt x="2824" y="690"/>
                  </a:lnTo>
                  <a:lnTo>
                    <a:pt x="2857" y="625"/>
                  </a:lnTo>
                  <a:lnTo>
                    <a:pt x="2824" y="559"/>
                  </a:lnTo>
                  <a:lnTo>
                    <a:pt x="2693" y="460"/>
                  </a:lnTo>
                  <a:lnTo>
                    <a:pt x="2529" y="362"/>
                  </a:lnTo>
                  <a:lnTo>
                    <a:pt x="2397" y="329"/>
                  </a:lnTo>
                  <a:lnTo>
                    <a:pt x="1938" y="329"/>
                  </a:lnTo>
                  <a:lnTo>
                    <a:pt x="1445" y="263"/>
                  </a:lnTo>
                  <a:lnTo>
                    <a:pt x="953" y="165"/>
                  </a:lnTo>
                  <a:lnTo>
                    <a:pt x="49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15"/>
            <p:cNvSpPr/>
            <p:nvPr/>
          </p:nvSpPr>
          <p:spPr>
            <a:xfrm>
              <a:off x="5580125" y="1237575"/>
              <a:ext cx="321800" cy="348875"/>
            </a:xfrm>
            <a:custGeom>
              <a:avLst/>
              <a:gdLst/>
              <a:ahLst/>
              <a:cxnLst/>
              <a:rect l="l" t="t" r="r" b="b"/>
              <a:pathLst>
                <a:path w="12872" h="13955" extrusionOk="0">
                  <a:moveTo>
                    <a:pt x="3743" y="0"/>
                  </a:moveTo>
                  <a:lnTo>
                    <a:pt x="3514" y="33"/>
                  </a:lnTo>
                  <a:lnTo>
                    <a:pt x="3317" y="99"/>
                  </a:lnTo>
                  <a:lnTo>
                    <a:pt x="3120" y="165"/>
                  </a:lnTo>
                  <a:lnTo>
                    <a:pt x="2791" y="296"/>
                  </a:lnTo>
                  <a:lnTo>
                    <a:pt x="2496" y="493"/>
                  </a:lnTo>
                  <a:lnTo>
                    <a:pt x="2003" y="887"/>
                  </a:lnTo>
                  <a:lnTo>
                    <a:pt x="1544" y="1314"/>
                  </a:lnTo>
                  <a:lnTo>
                    <a:pt x="1150" y="1773"/>
                  </a:lnTo>
                  <a:lnTo>
                    <a:pt x="821" y="2299"/>
                  </a:lnTo>
                  <a:lnTo>
                    <a:pt x="559" y="2824"/>
                  </a:lnTo>
                  <a:lnTo>
                    <a:pt x="329" y="3349"/>
                  </a:lnTo>
                  <a:lnTo>
                    <a:pt x="132" y="3809"/>
                  </a:lnTo>
                  <a:lnTo>
                    <a:pt x="33" y="4203"/>
                  </a:lnTo>
                  <a:lnTo>
                    <a:pt x="0" y="4499"/>
                  </a:lnTo>
                  <a:lnTo>
                    <a:pt x="0" y="4564"/>
                  </a:lnTo>
                  <a:lnTo>
                    <a:pt x="33" y="4630"/>
                  </a:lnTo>
                  <a:lnTo>
                    <a:pt x="99" y="4630"/>
                  </a:lnTo>
                  <a:lnTo>
                    <a:pt x="165" y="4564"/>
                  </a:lnTo>
                  <a:lnTo>
                    <a:pt x="427" y="4367"/>
                  </a:lnTo>
                  <a:lnTo>
                    <a:pt x="1150" y="3678"/>
                  </a:lnTo>
                  <a:lnTo>
                    <a:pt x="1970" y="2890"/>
                  </a:lnTo>
                  <a:lnTo>
                    <a:pt x="2594" y="2233"/>
                  </a:lnTo>
                  <a:lnTo>
                    <a:pt x="2923" y="1839"/>
                  </a:lnTo>
                  <a:lnTo>
                    <a:pt x="3251" y="1445"/>
                  </a:lnTo>
                  <a:lnTo>
                    <a:pt x="3415" y="1314"/>
                  </a:lnTo>
                  <a:lnTo>
                    <a:pt x="3612" y="1182"/>
                  </a:lnTo>
                  <a:lnTo>
                    <a:pt x="3743" y="1117"/>
                  </a:lnTo>
                  <a:lnTo>
                    <a:pt x="3842" y="1084"/>
                  </a:lnTo>
                  <a:lnTo>
                    <a:pt x="3875" y="1084"/>
                  </a:lnTo>
                  <a:lnTo>
                    <a:pt x="3973" y="1150"/>
                  </a:lnTo>
                  <a:lnTo>
                    <a:pt x="4236" y="1347"/>
                  </a:lnTo>
                  <a:lnTo>
                    <a:pt x="4531" y="1576"/>
                  </a:lnTo>
                  <a:lnTo>
                    <a:pt x="4794" y="1839"/>
                  </a:lnTo>
                  <a:lnTo>
                    <a:pt x="5319" y="2430"/>
                  </a:lnTo>
                  <a:lnTo>
                    <a:pt x="5812" y="3054"/>
                  </a:lnTo>
                  <a:lnTo>
                    <a:pt x="6370" y="3645"/>
                  </a:lnTo>
                  <a:lnTo>
                    <a:pt x="6698" y="3973"/>
                  </a:lnTo>
                  <a:lnTo>
                    <a:pt x="6994" y="4203"/>
                  </a:lnTo>
                  <a:lnTo>
                    <a:pt x="7585" y="4728"/>
                  </a:lnTo>
                  <a:lnTo>
                    <a:pt x="8110" y="5287"/>
                  </a:lnTo>
                  <a:lnTo>
                    <a:pt x="8373" y="5549"/>
                  </a:lnTo>
                  <a:lnTo>
                    <a:pt x="8603" y="5845"/>
                  </a:lnTo>
                  <a:lnTo>
                    <a:pt x="8800" y="6173"/>
                  </a:lnTo>
                  <a:lnTo>
                    <a:pt x="8997" y="6501"/>
                  </a:lnTo>
                  <a:lnTo>
                    <a:pt x="9161" y="6830"/>
                  </a:lnTo>
                  <a:lnTo>
                    <a:pt x="9325" y="7191"/>
                  </a:lnTo>
                  <a:lnTo>
                    <a:pt x="9555" y="7913"/>
                  </a:lnTo>
                  <a:lnTo>
                    <a:pt x="9818" y="8668"/>
                  </a:lnTo>
                  <a:lnTo>
                    <a:pt x="10146" y="9456"/>
                  </a:lnTo>
                  <a:lnTo>
                    <a:pt x="10474" y="10212"/>
                  </a:lnTo>
                  <a:lnTo>
                    <a:pt x="10803" y="10934"/>
                  </a:lnTo>
                  <a:lnTo>
                    <a:pt x="11361" y="11820"/>
                  </a:lnTo>
                  <a:lnTo>
                    <a:pt x="12018" y="12773"/>
                  </a:lnTo>
                  <a:lnTo>
                    <a:pt x="12280" y="13232"/>
                  </a:lnTo>
                  <a:lnTo>
                    <a:pt x="12477" y="13593"/>
                  </a:lnTo>
                  <a:lnTo>
                    <a:pt x="12641" y="13856"/>
                  </a:lnTo>
                  <a:lnTo>
                    <a:pt x="12674" y="13922"/>
                  </a:lnTo>
                  <a:lnTo>
                    <a:pt x="12740" y="13955"/>
                  </a:lnTo>
                  <a:lnTo>
                    <a:pt x="12773" y="13922"/>
                  </a:lnTo>
                  <a:lnTo>
                    <a:pt x="12806" y="13823"/>
                  </a:lnTo>
                  <a:lnTo>
                    <a:pt x="12871" y="13462"/>
                  </a:lnTo>
                  <a:lnTo>
                    <a:pt x="12871" y="12970"/>
                  </a:lnTo>
                  <a:lnTo>
                    <a:pt x="12838" y="12674"/>
                  </a:lnTo>
                  <a:lnTo>
                    <a:pt x="12773" y="12379"/>
                  </a:lnTo>
                  <a:lnTo>
                    <a:pt x="12641" y="11722"/>
                  </a:lnTo>
                  <a:lnTo>
                    <a:pt x="12444" y="11131"/>
                  </a:lnTo>
                  <a:lnTo>
                    <a:pt x="12215" y="10606"/>
                  </a:lnTo>
                  <a:lnTo>
                    <a:pt x="12018" y="10244"/>
                  </a:lnTo>
                  <a:lnTo>
                    <a:pt x="11591" y="9588"/>
                  </a:lnTo>
                  <a:lnTo>
                    <a:pt x="11164" y="8931"/>
                  </a:lnTo>
                  <a:lnTo>
                    <a:pt x="10803" y="8274"/>
                  </a:lnTo>
                  <a:lnTo>
                    <a:pt x="10474" y="7552"/>
                  </a:lnTo>
                  <a:lnTo>
                    <a:pt x="10146" y="6797"/>
                  </a:lnTo>
                  <a:lnTo>
                    <a:pt x="9719" y="6075"/>
                  </a:lnTo>
                  <a:lnTo>
                    <a:pt x="9489" y="5713"/>
                  </a:lnTo>
                  <a:lnTo>
                    <a:pt x="9260" y="5385"/>
                  </a:lnTo>
                  <a:lnTo>
                    <a:pt x="8964" y="5057"/>
                  </a:lnTo>
                  <a:lnTo>
                    <a:pt x="8701" y="4761"/>
                  </a:lnTo>
                  <a:lnTo>
                    <a:pt x="8110" y="4170"/>
                  </a:lnTo>
                  <a:lnTo>
                    <a:pt x="7487" y="3645"/>
                  </a:lnTo>
                  <a:lnTo>
                    <a:pt x="7191" y="3382"/>
                  </a:lnTo>
                  <a:lnTo>
                    <a:pt x="6928" y="3120"/>
                  </a:lnTo>
                  <a:lnTo>
                    <a:pt x="6436" y="2529"/>
                  </a:lnTo>
                  <a:lnTo>
                    <a:pt x="5484" y="1248"/>
                  </a:lnTo>
                  <a:lnTo>
                    <a:pt x="5221" y="953"/>
                  </a:lnTo>
                  <a:lnTo>
                    <a:pt x="4925" y="624"/>
                  </a:lnTo>
                  <a:lnTo>
                    <a:pt x="4761" y="460"/>
                  </a:lnTo>
                  <a:lnTo>
                    <a:pt x="4564" y="296"/>
                  </a:lnTo>
                  <a:lnTo>
                    <a:pt x="4334" y="165"/>
                  </a:lnTo>
                  <a:lnTo>
                    <a:pt x="4006" y="33"/>
                  </a:lnTo>
                  <a:lnTo>
                    <a:pt x="374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15"/>
            <p:cNvSpPr/>
            <p:nvPr/>
          </p:nvSpPr>
          <p:spPr>
            <a:xfrm>
              <a:off x="5832950" y="1297500"/>
              <a:ext cx="275825" cy="155150"/>
            </a:xfrm>
            <a:custGeom>
              <a:avLst/>
              <a:gdLst/>
              <a:ahLst/>
              <a:cxnLst/>
              <a:rect l="l" t="t" r="r" b="b"/>
              <a:pathLst>
                <a:path w="11033" h="6206" extrusionOk="0">
                  <a:moveTo>
                    <a:pt x="2266" y="0"/>
                  </a:moveTo>
                  <a:lnTo>
                    <a:pt x="2069" y="33"/>
                  </a:lnTo>
                  <a:lnTo>
                    <a:pt x="1839" y="99"/>
                  </a:lnTo>
                  <a:lnTo>
                    <a:pt x="1642" y="164"/>
                  </a:lnTo>
                  <a:lnTo>
                    <a:pt x="1445" y="263"/>
                  </a:lnTo>
                  <a:lnTo>
                    <a:pt x="1117" y="526"/>
                  </a:lnTo>
                  <a:lnTo>
                    <a:pt x="821" y="788"/>
                  </a:lnTo>
                  <a:lnTo>
                    <a:pt x="591" y="1084"/>
                  </a:lnTo>
                  <a:lnTo>
                    <a:pt x="361" y="1379"/>
                  </a:lnTo>
                  <a:lnTo>
                    <a:pt x="230" y="1740"/>
                  </a:lnTo>
                  <a:lnTo>
                    <a:pt x="132" y="2134"/>
                  </a:lnTo>
                  <a:lnTo>
                    <a:pt x="33" y="2561"/>
                  </a:lnTo>
                  <a:lnTo>
                    <a:pt x="0" y="2988"/>
                  </a:lnTo>
                  <a:lnTo>
                    <a:pt x="0" y="3349"/>
                  </a:lnTo>
                  <a:lnTo>
                    <a:pt x="0" y="3645"/>
                  </a:lnTo>
                  <a:lnTo>
                    <a:pt x="33" y="3875"/>
                  </a:lnTo>
                  <a:lnTo>
                    <a:pt x="66" y="3940"/>
                  </a:lnTo>
                  <a:lnTo>
                    <a:pt x="66" y="3973"/>
                  </a:lnTo>
                  <a:lnTo>
                    <a:pt x="132" y="3973"/>
                  </a:lnTo>
                  <a:lnTo>
                    <a:pt x="230" y="3940"/>
                  </a:lnTo>
                  <a:lnTo>
                    <a:pt x="394" y="3776"/>
                  </a:lnTo>
                  <a:lnTo>
                    <a:pt x="624" y="3513"/>
                  </a:lnTo>
                  <a:lnTo>
                    <a:pt x="854" y="3185"/>
                  </a:lnTo>
                  <a:lnTo>
                    <a:pt x="1314" y="2496"/>
                  </a:lnTo>
                  <a:lnTo>
                    <a:pt x="1642" y="2036"/>
                  </a:lnTo>
                  <a:lnTo>
                    <a:pt x="1708" y="1773"/>
                  </a:lnTo>
                  <a:lnTo>
                    <a:pt x="1839" y="1543"/>
                  </a:lnTo>
                  <a:lnTo>
                    <a:pt x="1937" y="1346"/>
                  </a:lnTo>
                  <a:lnTo>
                    <a:pt x="2102" y="1215"/>
                  </a:lnTo>
                  <a:lnTo>
                    <a:pt x="2233" y="1084"/>
                  </a:lnTo>
                  <a:lnTo>
                    <a:pt x="2397" y="1018"/>
                  </a:lnTo>
                  <a:lnTo>
                    <a:pt x="2594" y="985"/>
                  </a:lnTo>
                  <a:lnTo>
                    <a:pt x="2791" y="985"/>
                  </a:lnTo>
                  <a:lnTo>
                    <a:pt x="3021" y="1084"/>
                  </a:lnTo>
                  <a:lnTo>
                    <a:pt x="3284" y="1215"/>
                  </a:lnTo>
                  <a:lnTo>
                    <a:pt x="3776" y="1543"/>
                  </a:lnTo>
                  <a:lnTo>
                    <a:pt x="4236" y="1905"/>
                  </a:lnTo>
                  <a:lnTo>
                    <a:pt x="4728" y="2331"/>
                  </a:lnTo>
                  <a:lnTo>
                    <a:pt x="5188" y="2725"/>
                  </a:lnTo>
                  <a:lnTo>
                    <a:pt x="5680" y="3152"/>
                  </a:lnTo>
                  <a:lnTo>
                    <a:pt x="6600" y="4006"/>
                  </a:lnTo>
                  <a:lnTo>
                    <a:pt x="7519" y="4860"/>
                  </a:lnTo>
                  <a:lnTo>
                    <a:pt x="7979" y="5319"/>
                  </a:lnTo>
                  <a:lnTo>
                    <a:pt x="8504" y="5746"/>
                  </a:lnTo>
                  <a:lnTo>
                    <a:pt x="8865" y="5910"/>
                  </a:lnTo>
                  <a:lnTo>
                    <a:pt x="9259" y="6074"/>
                  </a:lnTo>
                  <a:lnTo>
                    <a:pt x="9686" y="6173"/>
                  </a:lnTo>
                  <a:lnTo>
                    <a:pt x="10113" y="6206"/>
                  </a:lnTo>
                  <a:lnTo>
                    <a:pt x="10474" y="6173"/>
                  </a:lnTo>
                  <a:lnTo>
                    <a:pt x="10737" y="6140"/>
                  </a:lnTo>
                  <a:lnTo>
                    <a:pt x="10934" y="6074"/>
                  </a:lnTo>
                  <a:lnTo>
                    <a:pt x="10999" y="6009"/>
                  </a:lnTo>
                  <a:lnTo>
                    <a:pt x="11032" y="5976"/>
                  </a:lnTo>
                  <a:lnTo>
                    <a:pt x="10999" y="5943"/>
                  </a:lnTo>
                  <a:lnTo>
                    <a:pt x="10967" y="5877"/>
                  </a:lnTo>
                  <a:lnTo>
                    <a:pt x="10802" y="5713"/>
                  </a:lnTo>
                  <a:lnTo>
                    <a:pt x="10277" y="5319"/>
                  </a:lnTo>
                  <a:lnTo>
                    <a:pt x="9686" y="4892"/>
                  </a:lnTo>
                  <a:lnTo>
                    <a:pt x="9456" y="4695"/>
                  </a:lnTo>
                  <a:lnTo>
                    <a:pt x="9226" y="4564"/>
                  </a:lnTo>
                  <a:lnTo>
                    <a:pt x="8701" y="4301"/>
                  </a:lnTo>
                  <a:lnTo>
                    <a:pt x="8209" y="3973"/>
                  </a:lnTo>
                  <a:lnTo>
                    <a:pt x="7683" y="3645"/>
                  </a:lnTo>
                  <a:lnTo>
                    <a:pt x="7191" y="3284"/>
                  </a:lnTo>
                  <a:lnTo>
                    <a:pt x="6173" y="2528"/>
                  </a:lnTo>
                  <a:lnTo>
                    <a:pt x="5680" y="2167"/>
                  </a:lnTo>
                  <a:lnTo>
                    <a:pt x="5221" y="1740"/>
                  </a:lnTo>
                  <a:lnTo>
                    <a:pt x="4269" y="920"/>
                  </a:lnTo>
                  <a:lnTo>
                    <a:pt x="3743" y="493"/>
                  </a:lnTo>
                  <a:lnTo>
                    <a:pt x="3448" y="329"/>
                  </a:lnTo>
                  <a:lnTo>
                    <a:pt x="3119" y="132"/>
                  </a:lnTo>
                  <a:lnTo>
                    <a:pt x="2922" y="66"/>
                  </a:lnTo>
                  <a:lnTo>
                    <a:pt x="2693" y="33"/>
                  </a:lnTo>
                  <a:lnTo>
                    <a:pt x="226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15"/>
            <p:cNvSpPr/>
            <p:nvPr/>
          </p:nvSpPr>
          <p:spPr>
            <a:xfrm>
              <a:off x="5315000" y="1398450"/>
              <a:ext cx="495800" cy="313600"/>
            </a:xfrm>
            <a:custGeom>
              <a:avLst/>
              <a:gdLst/>
              <a:ahLst/>
              <a:cxnLst/>
              <a:rect l="l" t="t" r="r" b="b"/>
              <a:pathLst>
                <a:path w="19832" h="12544" extrusionOk="0">
                  <a:moveTo>
                    <a:pt x="5910" y="1"/>
                  </a:moveTo>
                  <a:lnTo>
                    <a:pt x="5516" y="66"/>
                  </a:lnTo>
                  <a:lnTo>
                    <a:pt x="5155" y="198"/>
                  </a:lnTo>
                  <a:lnTo>
                    <a:pt x="4794" y="362"/>
                  </a:lnTo>
                  <a:lnTo>
                    <a:pt x="4498" y="592"/>
                  </a:lnTo>
                  <a:lnTo>
                    <a:pt x="4203" y="822"/>
                  </a:lnTo>
                  <a:lnTo>
                    <a:pt x="3940" y="1084"/>
                  </a:lnTo>
                  <a:lnTo>
                    <a:pt x="3710" y="1380"/>
                  </a:lnTo>
                  <a:lnTo>
                    <a:pt x="3513" y="1642"/>
                  </a:lnTo>
                  <a:lnTo>
                    <a:pt x="3316" y="1971"/>
                  </a:lnTo>
                  <a:lnTo>
                    <a:pt x="2988" y="2562"/>
                  </a:lnTo>
                  <a:lnTo>
                    <a:pt x="2693" y="3186"/>
                  </a:lnTo>
                  <a:lnTo>
                    <a:pt x="2430" y="3809"/>
                  </a:lnTo>
                  <a:lnTo>
                    <a:pt x="1970" y="5057"/>
                  </a:lnTo>
                  <a:lnTo>
                    <a:pt x="1543" y="6338"/>
                  </a:lnTo>
                  <a:lnTo>
                    <a:pt x="1149" y="7585"/>
                  </a:lnTo>
                  <a:lnTo>
                    <a:pt x="985" y="8275"/>
                  </a:lnTo>
                  <a:lnTo>
                    <a:pt x="821" y="9063"/>
                  </a:lnTo>
                  <a:lnTo>
                    <a:pt x="493" y="10704"/>
                  </a:lnTo>
                  <a:lnTo>
                    <a:pt x="329" y="11427"/>
                  </a:lnTo>
                  <a:lnTo>
                    <a:pt x="164" y="11985"/>
                  </a:lnTo>
                  <a:lnTo>
                    <a:pt x="33" y="12346"/>
                  </a:lnTo>
                  <a:lnTo>
                    <a:pt x="0" y="12477"/>
                  </a:lnTo>
                  <a:lnTo>
                    <a:pt x="0" y="12543"/>
                  </a:lnTo>
                  <a:lnTo>
                    <a:pt x="66" y="12543"/>
                  </a:lnTo>
                  <a:lnTo>
                    <a:pt x="197" y="12477"/>
                  </a:lnTo>
                  <a:lnTo>
                    <a:pt x="361" y="12346"/>
                  </a:lnTo>
                  <a:lnTo>
                    <a:pt x="526" y="12149"/>
                  </a:lnTo>
                  <a:lnTo>
                    <a:pt x="755" y="11886"/>
                  </a:lnTo>
                  <a:lnTo>
                    <a:pt x="952" y="11591"/>
                  </a:lnTo>
                  <a:lnTo>
                    <a:pt x="1149" y="11230"/>
                  </a:lnTo>
                  <a:lnTo>
                    <a:pt x="1379" y="10869"/>
                  </a:lnTo>
                  <a:lnTo>
                    <a:pt x="1740" y="10048"/>
                  </a:lnTo>
                  <a:lnTo>
                    <a:pt x="2069" y="9260"/>
                  </a:lnTo>
                  <a:lnTo>
                    <a:pt x="2331" y="8537"/>
                  </a:lnTo>
                  <a:lnTo>
                    <a:pt x="2496" y="7946"/>
                  </a:lnTo>
                  <a:lnTo>
                    <a:pt x="2758" y="6666"/>
                  </a:lnTo>
                  <a:lnTo>
                    <a:pt x="3054" y="5385"/>
                  </a:lnTo>
                  <a:lnTo>
                    <a:pt x="3218" y="4762"/>
                  </a:lnTo>
                  <a:lnTo>
                    <a:pt x="3382" y="4138"/>
                  </a:lnTo>
                  <a:lnTo>
                    <a:pt x="3612" y="3547"/>
                  </a:lnTo>
                  <a:lnTo>
                    <a:pt x="3842" y="2956"/>
                  </a:lnTo>
                  <a:lnTo>
                    <a:pt x="4104" y="2398"/>
                  </a:lnTo>
                  <a:lnTo>
                    <a:pt x="4400" y="1872"/>
                  </a:lnTo>
                  <a:lnTo>
                    <a:pt x="4597" y="1610"/>
                  </a:lnTo>
                  <a:lnTo>
                    <a:pt x="4794" y="1413"/>
                  </a:lnTo>
                  <a:lnTo>
                    <a:pt x="4991" y="1216"/>
                  </a:lnTo>
                  <a:lnTo>
                    <a:pt x="5221" y="1051"/>
                  </a:lnTo>
                  <a:lnTo>
                    <a:pt x="5451" y="920"/>
                  </a:lnTo>
                  <a:lnTo>
                    <a:pt x="5713" y="822"/>
                  </a:lnTo>
                  <a:lnTo>
                    <a:pt x="5943" y="789"/>
                  </a:lnTo>
                  <a:lnTo>
                    <a:pt x="6239" y="789"/>
                  </a:lnTo>
                  <a:lnTo>
                    <a:pt x="6501" y="854"/>
                  </a:lnTo>
                  <a:lnTo>
                    <a:pt x="6764" y="920"/>
                  </a:lnTo>
                  <a:lnTo>
                    <a:pt x="7059" y="1051"/>
                  </a:lnTo>
                  <a:lnTo>
                    <a:pt x="7322" y="1183"/>
                  </a:lnTo>
                  <a:lnTo>
                    <a:pt x="7585" y="1347"/>
                  </a:lnTo>
                  <a:lnTo>
                    <a:pt x="7815" y="1511"/>
                  </a:lnTo>
                  <a:lnTo>
                    <a:pt x="8044" y="1708"/>
                  </a:lnTo>
                  <a:lnTo>
                    <a:pt x="8274" y="1938"/>
                  </a:lnTo>
                  <a:lnTo>
                    <a:pt x="8701" y="2398"/>
                  </a:lnTo>
                  <a:lnTo>
                    <a:pt x="9095" y="2890"/>
                  </a:lnTo>
                  <a:lnTo>
                    <a:pt x="9916" y="3974"/>
                  </a:lnTo>
                  <a:lnTo>
                    <a:pt x="10146" y="4236"/>
                  </a:lnTo>
                  <a:lnTo>
                    <a:pt x="10376" y="4499"/>
                  </a:lnTo>
                  <a:lnTo>
                    <a:pt x="10901" y="4959"/>
                  </a:lnTo>
                  <a:lnTo>
                    <a:pt x="11459" y="5385"/>
                  </a:lnTo>
                  <a:lnTo>
                    <a:pt x="12017" y="5779"/>
                  </a:lnTo>
                  <a:lnTo>
                    <a:pt x="13134" y="6469"/>
                  </a:lnTo>
                  <a:lnTo>
                    <a:pt x="13659" y="6830"/>
                  </a:lnTo>
                  <a:lnTo>
                    <a:pt x="13922" y="7027"/>
                  </a:lnTo>
                  <a:lnTo>
                    <a:pt x="14151" y="7224"/>
                  </a:lnTo>
                  <a:lnTo>
                    <a:pt x="14611" y="7618"/>
                  </a:lnTo>
                  <a:lnTo>
                    <a:pt x="15071" y="8045"/>
                  </a:lnTo>
                  <a:lnTo>
                    <a:pt x="15662" y="8570"/>
                  </a:lnTo>
                  <a:lnTo>
                    <a:pt x="16023" y="8866"/>
                  </a:lnTo>
                  <a:lnTo>
                    <a:pt x="16417" y="9096"/>
                  </a:lnTo>
                  <a:lnTo>
                    <a:pt x="16614" y="9194"/>
                  </a:lnTo>
                  <a:lnTo>
                    <a:pt x="16844" y="9293"/>
                  </a:lnTo>
                  <a:lnTo>
                    <a:pt x="17271" y="9457"/>
                  </a:lnTo>
                  <a:lnTo>
                    <a:pt x="18092" y="9621"/>
                  </a:lnTo>
                  <a:lnTo>
                    <a:pt x="18748" y="9752"/>
                  </a:lnTo>
                  <a:lnTo>
                    <a:pt x="19044" y="9785"/>
                  </a:lnTo>
                  <a:lnTo>
                    <a:pt x="19339" y="9785"/>
                  </a:lnTo>
                  <a:lnTo>
                    <a:pt x="19700" y="9752"/>
                  </a:lnTo>
                  <a:lnTo>
                    <a:pt x="19799" y="9719"/>
                  </a:lnTo>
                  <a:lnTo>
                    <a:pt x="19832" y="9687"/>
                  </a:lnTo>
                  <a:lnTo>
                    <a:pt x="19799" y="9621"/>
                  </a:lnTo>
                  <a:lnTo>
                    <a:pt x="19700" y="9555"/>
                  </a:lnTo>
                  <a:lnTo>
                    <a:pt x="19339" y="9358"/>
                  </a:lnTo>
                  <a:lnTo>
                    <a:pt x="18092" y="8702"/>
                  </a:lnTo>
                  <a:lnTo>
                    <a:pt x="17763" y="8537"/>
                  </a:lnTo>
                  <a:lnTo>
                    <a:pt x="17435" y="8340"/>
                  </a:lnTo>
                  <a:lnTo>
                    <a:pt x="17172" y="8143"/>
                  </a:lnTo>
                  <a:lnTo>
                    <a:pt x="16909" y="7914"/>
                  </a:lnTo>
                  <a:lnTo>
                    <a:pt x="16417" y="7421"/>
                  </a:lnTo>
                  <a:lnTo>
                    <a:pt x="16023" y="7027"/>
                  </a:lnTo>
                  <a:lnTo>
                    <a:pt x="15465" y="6600"/>
                  </a:lnTo>
                  <a:lnTo>
                    <a:pt x="14907" y="6173"/>
                  </a:lnTo>
                  <a:lnTo>
                    <a:pt x="14578" y="6009"/>
                  </a:lnTo>
                  <a:lnTo>
                    <a:pt x="14283" y="5845"/>
                  </a:lnTo>
                  <a:lnTo>
                    <a:pt x="13692" y="5517"/>
                  </a:lnTo>
                  <a:lnTo>
                    <a:pt x="12543" y="4893"/>
                  </a:lnTo>
                  <a:lnTo>
                    <a:pt x="11984" y="4597"/>
                  </a:lnTo>
                  <a:lnTo>
                    <a:pt x="11459" y="4236"/>
                  </a:lnTo>
                  <a:lnTo>
                    <a:pt x="11229" y="4039"/>
                  </a:lnTo>
                  <a:lnTo>
                    <a:pt x="10999" y="3842"/>
                  </a:lnTo>
                  <a:lnTo>
                    <a:pt x="10540" y="3415"/>
                  </a:lnTo>
                  <a:lnTo>
                    <a:pt x="10146" y="2923"/>
                  </a:lnTo>
                  <a:lnTo>
                    <a:pt x="9719" y="2398"/>
                  </a:lnTo>
                  <a:lnTo>
                    <a:pt x="9292" y="1872"/>
                  </a:lnTo>
                  <a:lnTo>
                    <a:pt x="8832" y="1380"/>
                  </a:lnTo>
                  <a:lnTo>
                    <a:pt x="8570" y="1150"/>
                  </a:lnTo>
                  <a:lnTo>
                    <a:pt x="8307" y="920"/>
                  </a:lnTo>
                  <a:lnTo>
                    <a:pt x="8012" y="723"/>
                  </a:lnTo>
                  <a:lnTo>
                    <a:pt x="7683" y="526"/>
                  </a:lnTo>
                  <a:lnTo>
                    <a:pt x="7388" y="362"/>
                  </a:lnTo>
                  <a:lnTo>
                    <a:pt x="7027" y="198"/>
                  </a:lnTo>
                  <a:lnTo>
                    <a:pt x="6698" y="99"/>
                  </a:lnTo>
                  <a:lnTo>
                    <a:pt x="6304" y="34"/>
                  </a:lnTo>
                  <a:lnTo>
                    <a:pt x="591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15"/>
            <p:cNvSpPr/>
            <p:nvPr/>
          </p:nvSpPr>
          <p:spPr>
            <a:xfrm>
              <a:off x="5058900" y="1503525"/>
              <a:ext cx="311925" cy="173225"/>
            </a:xfrm>
            <a:custGeom>
              <a:avLst/>
              <a:gdLst/>
              <a:ahLst/>
              <a:cxnLst/>
              <a:rect l="l" t="t" r="r" b="b"/>
              <a:pathLst>
                <a:path w="12477" h="6929" extrusionOk="0">
                  <a:moveTo>
                    <a:pt x="10638" y="0"/>
                  </a:moveTo>
                  <a:lnTo>
                    <a:pt x="10277" y="33"/>
                  </a:lnTo>
                  <a:lnTo>
                    <a:pt x="9883" y="99"/>
                  </a:lnTo>
                  <a:lnTo>
                    <a:pt x="9555" y="230"/>
                  </a:lnTo>
                  <a:lnTo>
                    <a:pt x="9259" y="427"/>
                  </a:lnTo>
                  <a:lnTo>
                    <a:pt x="8997" y="624"/>
                  </a:lnTo>
                  <a:lnTo>
                    <a:pt x="8767" y="821"/>
                  </a:lnTo>
                  <a:lnTo>
                    <a:pt x="8570" y="1051"/>
                  </a:lnTo>
                  <a:lnTo>
                    <a:pt x="7847" y="1872"/>
                  </a:lnTo>
                  <a:lnTo>
                    <a:pt x="7519" y="2233"/>
                  </a:lnTo>
                  <a:lnTo>
                    <a:pt x="7322" y="2397"/>
                  </a:lnTo>
                  <a:lnTo>
                    <a:pt x="7158" y="2561"/>
                  </a:lnTo>
                  <a:lnTo>
                    <a:pt x="7125" y="2561"/>
                  </a:lnTo>
                  <a:lnTo>
                    <a:pt x="6534" y="2988"/>
                  </a:lnTo>
                  <a:lnTo>
                    <a:pt x="5943" y="3349"/>
                  </a:lnTo>
                  <a:lnTo>
                    <a:pt x="5286" y="3678"/>
                  </a:lnTo>
                  <a:lnTo>
                    <a:pt x="4630" y="4006"/>
                  </a:lnTo>
                  <a:lnTo>
                    <a:pt x="3940" y="4367"/>
                  </a:lnTo>
                  <a:lnTo>
                    <a:pt x="3284" y="4696"/>
                  </a:lnTo>
                  <a:lnTo>
                    <a:pt x="2627" y="5024"/>
                  </a:lnTo>
                  <a:lnTo>
                    <a:pt x="1970" y="5287"/>
                  </a:lnTo>
                  <a:lnTo>
                    <a:pt x="1379" y="5648"/>
                  </a:lnTo>
                  <a:lnTo>
                    <a:pt x="723" y="6140"/>
                  </a:lnTo>
                  <a:lnTo>
                    <a:pt x="427" y="6337"/>
                  </a:lnTo>
                  <a:lnTo>
                    <a:pt x="197" y="6534"/>
                  </a:lnTo>
                  <a:lnTo>
                    <a:pt x="33" y="6698"/>
                  </a:lnTo>
                  <a:lnTo>
                    <a:pt x="0" y="6764"/>
                  </a:lnTo>
                  <a:lnTo>
                    <a:pt x="0" y="6797"/>
                  </a:lnTo>
                  <a:lnTo>
                    <a:pt x="33" y="6863"/>
                  </a:lnTo>
                  <a:lnTo>
                    <a:pt x="99" y="6895"/>
                  </a:lnTo>
                  <a:lnTo>
                    <a:pt x="361" y="6928"/>
                  </a:lnTo>
                  <a:lnTo>
                    <a:pt x="1117" y="6928"/>
                  </a:lnTo>
                  <a:lnTo>
                    <a:pt x="1576" y="6830"/>
                  </a:lnTo>
                  <a:lnTo>
                    <a:pt x="1970" y="6764"/>
                  </a:lnTo>
                  <a:lnTo>
                    <a:pt x="2364" y="6633"/>
                  </a:lnTo>
                  <a:lnTo>
                    <a:pt x="2627" y="6534"/>
                  </a:lnTo>
                  <a:lnTo>
                    <a:pt x="3875" y="5615"/>
                  </a:lnTo>
                  <a:lnTo>
                    <a:pt x="4466" y="5188"/>
                  </a:lnTo>
                  <a:lnTo>
                    <a:pt x="5057" y="4794"/>
                  </a:lnTo>
                  <a:lnTo>
                    <a:pt x="6304" y="4006"/>
                  </a:lnTo>
                  <a:lnTo>
                    <a:pt x="6961" y="3612"/>
                  </a:lnTo>
                  <a:lnTo>
                    <a:pt x="7618" y="3185"/>
                  </a:lnTo>
                  <a:lnTo>
                    <a:pt x="7552" y="3218"/>
                  </a:lnTo>
                  <a:lnTo>
                    <a:pt x="7815" y="3021"/>
                  </a:lnTo>
                  <a:lnTo>
                    <a:pt x="8044" y="2857"/>
                  </a:lnTo>
                  <a:lnTo>
                    <a:pt x="8471" y="2463"/>
                  </a:lnTo>
                  <a:lnTo>
                    <a:pt x="8865" y="2069"/>
                  </a:lnTo>
                  <a:lnTo>
                    <a:pt x="9226" y="1741"/>
                  </a:lnTo>
                  <a:lnTo>
                    <a:pt x="9423" y="1576"/>
                  </a:lnTo>
                  <a:lnTo>
                    <a:pt x="9620" y="1478"/>
                  </a:lnTo>
                  <a:lnTo>
                    <a:pt x="9817" y="1379"/>
                  </a:lnTo>
                  <a:lnTo>
                    <a:pt x="9982" y="1314"/>
                  </a:lnTo>
                  <a:lnTo>
                    <a:pt x="10146" y="1281"/>
                  </a:lnTo>
                  <a:lnTo>
                    <a:pt x="10310" y="1314"/>
                  </a:lnTo>
                  <a:lnTo>
                    <a:pt x="10441" y="1347"/>
                  </a:lnTo>
                  <a:lnTo>
                    <a:pt x="10605" y="1412"/>
                  </a:lnTo>
                  <a:lnTo>
                    <a:pt x="10802" y="1478"/>
                  </a:lnTo>
                  <a:lnTo>
                    <a:pt x="10999" y="1576"/>
                  </a:lnTo>
                  <a:lnTo>
                    <a:pt x="11229" y="1741"/>
                  </a:lnTo>
                  <a:lnTo>
                    <a:pt x="11525" y="2003"/>
                  </a:lnTo>
                  <a:lnTo>
                    <a:pt x="11820" y="2266"/>
                  </a:lnTo>
                  <a:lnTo>
                    <a:pt x="11984" y="2364"/>
                  </a:lnTo>
                  <a:lnTo>
                    <a:pt x="12149" y="2397"/>
                  </a:lnTo>
                  <a:lnTo>
                    <a:pt x="12378" y="2397"/>
                  </a:lnTo>
                  <a:lnTo>
                    <a:pt x="12444" y="2332"/>
                  </a:lnTo>
                  <a:lnTo>
                    <a:pt x="12477" y="2299"/>
                  </a:lnTo>
                  <a:lnTo>
                    <a:pt x="12444" y="2266"/>
                  </a:lnTo>
                  <a:lnTo>
                    <a:pt x="12411" y="2200"/>
                  </a:lnTo>
                  <a:lnTo>
                    <a:pt x="12346" y="2036"/>
                  </a:lnTo>
                  <a:lnTo>
                    <a:pt x="12214" y="1445"/>
                  </a:lnTo>
                  <a:lnTo>
                    <a:pt x="12149" y="1248"/>
                  </a:lnTo>
                  <a:lnTo>
                    <a:pt x="12050" y="1051"/>
                  </a:lnTo>
                  <a:lnTo>
                    <a:pt x="11952" y="821"/>
                  </a:lnTo>
                  <a:lnTo>
                    <a:pt x="11787" y="591"/>
                  </a:lnTo>
                  <a:lnTo>
                    <a:pt x="11590" y="394"/>
                  </a:lnTo>
                  <a:lnTo>
                    <a:pt x="11393" y="230"/>
                  </a:lnTo>
                  <a:lnTo>
                    <a:pt x="11196" y="132"/>
                  </a:lnTo>
                  <a:lnTo>
                    <a:pt x="11032" y="66"/>
                  </a:lnTo>
                  <a:lnTo>
                    <a:pt x="1063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15"/>
            <p:cNvSpPr/>
            <p:nvPr/>
          </p:nvSpPr>
          <p:spPr>
            <a:xfrm>
              <a:off x="5070375" y="1447700"/>
              <a:ext cx="95250" cy="13975"/>
            </a:xfrm>
            <a:custGeom>
              <a:avLst/>
              <a:gdLst/>
              <a:ahLst/>
              <a:cxnLst/>
              <a:rect l="l" t="t" r="r" b="b"/>
              <a:pathLst>
                <a:path w="3810" h="559" extrusionOk="0">
                  <a:moveTo>
                    <a:pt x="3186" y="1"/>
                  </a:moveTo>
                  <a:lnTo>
                    <a:pt x="2529" y="99"/>
                  </a:lnTo>
                  <a:lnTo>
                    <a:pt x="1905" y="165"/>
                  </a:lnTo>
                  <a:lnTo>
                    <a:pt x="1249" y="132"/>
                  </a:lnTo>
                  <a:lnTo>
                    <a:pt x="592" y="66"/>
                  </a:lnTo>
                  <a:lnTo>
                    <a:pt x="395" y="99"/>
                  </a:lnTo>
                  <a:lnTo>
                    <a:pt x="198" y="198"/>
                  </a:lnTo>
                  <a:lnTo>
                    <a:pt x="67" y="263"/>
                  </a:lnTo>
                  <a:lnTo>
                    <a:pt x="1" y="329"/>
                  </a:lnTo>
                  <a:lnTo>
                    <a:pt x="34" y="362"/>
                  </a:lnTo>
                  <a:lnTo>
                    <a:pt x="67" y="395"/>
                  </a:lnTo>
                  <a:lnTo>
                    <a:pt x="231" y="460"/>
                  </a:lnTo>
                  <a:lnTo>
                    <a:pt x="428" y="526"/>
                  </a:lnTo>
                  <a:lnTo>
                    <a:pt x="592" y="559"/>
                  </a:lnTo>
                  <a:lnTo>
                    <a:pt x="1249" y="460"/>
                  </a:lnTo>
                  <a:lnTo>
                    <a:pt x="1905" y="395"/>
                  </a:lnTo>
                  <a:lnTo>
                    <a:pt x="2529" y="428"/>
                  </a:lnTo>
                  <a:lnTo>
                    <a:pt x="3186" y="460"/>
                  </a:lnTo>
                  <a:lnTo>
                    <a:pt x="3383" y="460"/>
                  </a:lnTo>
                  <a:lnTo>
                    <a:pt x="3580" y="395"/>
                  </a:lnTo>
                  <a:lnTo>
                    <a:pt x="3744" y="329"/>
                  </a:lnTo>
                  <a:lnTo>
                    <a:pt x="3810" y="263"/>
                  </a:lnTo>
                  <a:lnTo>
                    <a:pt x="3810" y="231"/>
                  </a:lnTo>
                  <a:lnTo>
                    <a:pt x="3744" y="198"/>
                  </a:lnTo>
                  <a:lnTo>
                    <a:pt x="3580" y="99"/>
                  </a:lnTo>
                  <a:lnTo>
                    <a:pt x="3350" y="34"/>
                  </a:lnTo>
                  <a:lnTo>
                    <a:pt x="3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15"/>
            <p:cNvSpPr/>
            <p:nvPr/>
          </p:nvSpPr>
          <p:spPr>
            <a:xfrm>
              <a:off x="5094200" y="1409125"/>
              <a:ext cx="82100" cy="13150"/>
            </a:xfrm>
            <a:custGeom>
              <a:avLst/>
              <a:gdLst/>
              <a:ahLst/>
              <a:cxnLst/>
              <a:rect l="l" t="t" r="r" b="b"/>
              <a:pathLst>
                <a:path w="3284" h="526" extrusionOk="0">
                  <a:moveTo>
                    <a:pt x="2725" y="1"/>
                  </a:moveTo>
                  <a:lnTo>
                    <a:pt x="2463" y="99"/>
                  </a:lnTo>
                  <a:lnTo>
                    <a:pt x="2200" y="132"/>
                  </a:lnTo>
                  <a:lnTo>
                    <a:pt x="1904" y="165"/>
                  </a:lnTo>
                  <a:lnTo>
                    <a:pt x="1642" y="165"/>
                  </a:lnTo>
                  <a:lnTo>
                    <a:pt x="1084" y="132"/>
                  </a:lnTo>
                  <a:lnTo>
                    <a:pt x="525" y="66"/>
                  </a:lnTo>
                  <a:lnTo>
                    <a:pt x="361" y="66"/>
                  </a:lnTo>
                  <a:lnTo>
                    <a:pt x="197" y="132"/>
                  </a:lnTo>
                  <a:lnTo>
                    <a:pt x="66" y="230"/>
                  </a:lnTo>
                  <a:lnTo>
                    <a:pt x="0" y="296"/>
                  </a:lnTo>
                  <a:lnTo>
                    <a:pt x="66" y="362"/>
                  </a:lnTo>
                  <a:lnTo>
                    <a:pt x="197" y="427"/>
                  </a:lnTo>
                  <a:lnTo>
                    <a:pt x="394" y="493"/>
                  </a:lnTo>
                  <a:lnTo>
                    <a:pt x="525" y="526"/>
                  </a:lnTo>
                  <a:lnTo>
                    <a:pt x="1084" y="460"/>
                  </a:lnTo>
                  <a:lnTo>
                    <a:pt x="1642" y="427"/>
                  </a:lnTo>
                  <a:lnTo>
                    <a:pt x="2200" y="427"/>
                  </a:lnTo>
                  <a:lnTo>
                    <a:pt x="2791" y="460"/>
                  </a:lnTo>
                  <a:lnTo>
                    <a:pt x="2955" y="427"/>
                  </a:lnTo>
                  <a:lnTo>
                    <a:pt x="3119" y="362"/>
                  </a:lnTo>
                  <a:lnTo>
                    <a:pt x="3251" y="263"/>
                  </a:lnTo>
                  <a:lnTo>
                    <a:pt x="3283" y="198"/>
                  </a:lnTo>
                  <a:lnTo>
                    <a:pt x="3218" y="132"/>
                  </a:lnTo>
                  <a:lnTo>
                    <a:pt x="3054" y="66"/>
                  </a:lnTo>
                  <a:lnTo>
                    <a:pt x="2857" y="33"/>
                  </a:lnTo>
                  <a:lnTo>
                    <a:pt x="272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15"/>
            <p:cNvSpPr/>
            <p:nvPr/>
          </p:nvSpPr>
          <p:spPr>
            <a:xfrm>
              <a:off x="5139325" y="1362350"/>
              <a:ext cx="64050" cy="11500"/>
            </a:xfrm>
            <a:custGeom>
              <a:avLst/>
              <a:gdLst/>
              <a:ahLst/>
              <a:cxnLst/>
              <a:rect l="l" t="t" r="r" b="b"/>
              <a:pathLst>
                <a:path w="2562" h="460" extrusionOk="0">
                  <a:moveTo>
                    <a:pt x="395" y="0"/>
                  </a:moveTo>
                  <a:lnTo>
                    <a:pt x="264" y="33"/>
                  </a:lnTo>
                  <a:lnTo>
                    <a:pt x="132" y="99"/>
                  </a:lnTo>
                  <a:lnTo>
                    <a:pt x="34" y="164"/>
                  </a:lnTo>
                  <a:lnTo>
                    <a:pt x="1" y="263"/>
                  </a:lnTo>
                  <a:lnTo>
                    <a:pt x="34" y="328"/>
                  </a:lnTo>
                  <a:lnTo>
                    <a:pt x="165" y="394"/>
                  </a:lnTo>
                  <a:lnTo>
                    <a:pt x="296" y="460"/>
                  </a:lnTo>
                  <a:lnTo>
                    <a:pt x="395" y="460"/>
                  </a:lnTo>
                  <a:lnTo>
                    <a:pt x="822" y="394"/>
                  </a:lnTo>
                  <a:lnTo>
                    <a:pt x="1281" y="361"/>
                  </a:lnTo>
                  <a:lnTo>
                    <a:pt x="1708" y="394"/>
                  </a:lnTo>
                  <a:lnTo>
                    <a:pt x="2135" y="460"/>
                  </a:lnTo>
                  <a:lnTo>
                    <a:pt x="2266" y="460"/>
                  </a:lnTo>
                  <a:lnTo>
                    <a:pt x="2398" y="394"/>
                  </a:lnTo>
                  <a:lnTo>
                    <a:pt x="2496" y="328"/>
                  </a:lnTo>
                  <a:lnTo>
                    <a:pt x="2562" y="263"/>
                  </a:lnTo>
                  <a:lnTo>
                    <a:pt x="2496" y="197"/>
                  </a:lnTo>
                  <a:lnTo>
                    <a:pt x="2365" y="99"/>
                  </a:lnTo>
                  <a:lnTo>
                    <a:pt x="2234" y="33"/>
                  </a:lnTo>
                  <a:lnTo>
                    <a:pt x="2135" y="0"/>
                  </a:lnTo>
                  <a:lnTo>
                    <a:pt x="1708" y="99"/>
                  </a:lnTo>
                  <a:lnTo>
                    <a:pt x="822" y="99"/>
                  </a:lnTo>
                  <a:lnTo>
                    <a:pt x="39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15"/>
            <p:cNvSpPr/>
            <p:nvPr/>
          </p:nvSpPr>
          <p:spPr>
            <a:xfrm>
              <a:off x="5173800" y="1319650"/>
              <a:ext cx="64050" cy="13175"/>
            </a:xfrm>
            <a:custGeom>
              <a:avLst/>
              <a:gdLst/>
              <a:ahLst/>
              <a:cxnLst/>
              <a:rect l="l" t="t" r="r" b="b"/>
              <a:pathLst>
                <a:path w="2562" h="527" extrusionOk="0">
                  <a:moveTo>
                    <a:pt x="2135" y="1"/>
                  </a:moveTo>
                  <a:lnTo>
                    <a:pt x="1708" y="99"/>
                  </a:lnTo>
                  <a:lnTo>
                    <a:pt x="1249" y="132"/>
                  </a:lnTo>
                  <a:lnTo>
                    <a:pt x="822" y="99"/>
                  </a:lnTo>
                  <a:lnTo>
                    <a:pt x="395" y="66"/>
                  </a:lnTo>
                  <a:lnTo>
                    <a:pt x="231" y="99"/>
                  </a:lnTo>
                  <a:lnTo>
                    <a:pt x="99" y="165"/>
                  </a:lnTo>
                  <a:lnTo>
                    <a:pt x="1" y="263"/>
                  </a:lnTo>
                  <a:lnTo>
                    <a:pt x="1" y="329"/>
                  </a:lnTo>
                  <a:lnTo>
                    <a:pt x="1" y="362"/>
                  </a:lnTo>
                  <a:lnTo>
                    <a:pt x="67" y="395"/>
                  </a:lnTo>
                  <a:lnTo>
                    <a:pt x="165" y="460"/>
                  </a:lnTo>
                  <a:lnTo>
                    <a:pt x="296" y="493"/>
                  </a:lnTo>
                  <a:lnTo>
                    <a:pt x="395" y="526"/>
                  </a:lnTo>
                  <a:lnTo>
                    <a:pt x="822" y="428"/>
                  </a:lnTo>
                  <a:lnTo>
                    <a:pt x="1249" y="395"/>
                  </a:lnTo>
                  <a:lnTo>
                    <a:pt x="1708" y="395"/>
                  </a:lnTo>
                  <a:lnTo>
                    <a:pt x="2135" y="493"/>
                  </a:lnTo>
                  <a:lnTo>
                    <a:pt x="2266" y="460"/>
                  </a:lnTo>
                  <a:lnTo>
                    <a:pt x="2398" y="395"/>
                  </a:lnTo>
                  <a:lnTo>
                    <a:pt x="2496" y="329"/>
                  </a:lnTo>
                  <a:lnTo>
                    <a:pt x="2562" y="296"/>
                  </a:lnTo>
                  <a:lnTo>
                    <a:pt x="2496" y="198"/>
                  </a:lnTo>
                  <a:lnTo>
                    <a:pt x="2365" y="99"/>
                  </a:lnTo>
                  <a:lnTo>
                    <a:pt x="2234" y="34"/>
                  </a:lnTo>
                  <a:lnTo>
                    <a:pt x="213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15"/>
            <p:cNvSpPr/>
            <p:nvPr/>
          </p:nvSpPr>
          <p:spPr>
            <a:xfrm>
              <a:off x="5285450" y="1414875"/>
              <a:ext cx="90300" cy="19725"/>
            </a:xfrm>
            <a:custGeom>
              <a:avLst/>
              <a:gdLst/>
              <a:ahLst/>
              <a:cxnLst/>
              <a:rect l="l" t="t" r="r" b="b"/>
              <a:pathLst>
                <a:path w="3612" h="789" extrusionOk="0">
                  <a:moveTo>
                    <a:pt x="3316" y="0"/>
                  </a:moveTo>
                  <a:lnTo>
                    <a:pt x="2955" y="33"/>
                  </a:lnTo>
                  <a:lnTo>
                    <a:pt x="2693" y="132"/>
                  </a:lnTo>
                  <a:lnTo>
                    <a:pt x="2397" y="230"/>
                  </a:lnTo>
                  <a:lnTo>
                    <a:pt x="2102" y="329"/>
                  </a:lnTo>
                  <a:lnTo>
                    <a:pt x="1806" y="362"/>
                  </a:lnTo>
                  <a:lnTo>
                    <a:pt x="1478" y="394"/>
                  </a:lnTo>
                  <a:lnTo>
                    <a:pt x="1182" y="394"/>
                  </a:lnTo>
                  <a:lnTo>
                    <a:pt x="887" y="362"/>
                  </a:lnTo>
                  <a:lnTo>
                    <a:pt x="591" y="329"/>
                  </a:lnTo>
                  <a:lnTo>
                    <a:pt x="394" y="329"/>
                  </a:lnTo>
                  <a:lnTo>
                    <a:pt x="230" y="362"/>
                  </a:lnTo>
                  <a:lnTo>
                    <a:pt x="66" y="427"/>
                  </a:lnTo>
                  <a:lnTo>
                    <a:pt x="0" y="493"/>
                  </a:lnTo>
                  <a:lnTo>
                    <a:pt x="0" y="526"/>
                  </a:lnTo>
                  <a:lnTo>
                    <a:pt x="33" y="559"/>
                  </a:lnTo>
                  <a:lnTo>
                    <a:pt x="197" y="657"/>
                  </a:lnTo>
                  <a:lnTo>
                    <a:pt x="394" y="756"/>
                  </a:lnTo>
                  <a:lnTo>
                    <a:pt x="558" y="788"/>
                  </a:lnTo>
                  <a:lnTo>
                    <a:pt x="1839" y="624"/>
                  </a:lnTo>
                  <a:lnTo>
                    <a:pt x="3087" y="493"/>
                  </a:lnTo>
                  <a:lnTo>
                    <a:pt x="3284" y="394"/>
                  </a:lnTo>
                  <a:lnTo>
                    <a:pt x="3448" y="296"/>
                  </a:lnTo>
                  <a:lnTo>
                    <a:pt x="3579" y="165"/>
                  </a:lnTo>
                  <a:lnTo>
                    <a:pt x="3612" y="99"/>
                  </a:lnTo>
                  <a:lnTo>
                    <a:pt x="3612" y="66"/>
                  </a:lnTo>
                  <a:lnTo>
                    <a:pt x="3513" y="33"/>
                  </a:lnTo>
                  <a:lnTo>
                    <a:pt x="331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15"/>
            <p:cNvSpPr/>
            <p:nvPr/>
          </p:nvSpPr>
          <p:spPr>
            <a:xfrm>
              <a:off x="5311700" y="1359050"/>
              <a:ext cx="59125" cy="16450"/>
            </a:xfrm>
            <a:custGeom>
              <a:avLst/>
              <a:gdLst/>
              <a:ahLst/>
              <a:cxnLst/>
              <a:rect l="l" t="t" r="r" b="b"/>
              <a:pathLst>
                <a:path w="2365" h="658" extrusionOk="0">
                  <a:moveTo>
                    <a:pt x="1905" y="1"/>
                  </a:moveTo>
                  <a:lnTo>
                    <a:pt x="1544" y="132"/>
                  </a:lnTo>
                  <a:lnTo>
                    <a:pt x="1150" y="231"/>
                  </a:lnTo>
                  <a:lnTo>
                    <a:pt x="756" y="263"/>
                  </a:lnTo>
                  <a:lnTo>
                    <a:pt x="362" y="198"/>
                  </a:lnTo>
                  <a:lnTo>
                    <a:pt x="231" y="231"/>
                  </a:lnTo>
                  <a:lnTo>
                    <a:pt x="132" y="329"/>
                  </a:lnTo>
                  <a:lnTo>
                    <a:pt x="34" y="428"/>
                  </a:lnTo>
                  <a:lnTo>
                    <a:pt x="1" y="493"/>
                  </a:lnTo>
                  <a:lnTo>
                    <a:pt x="67" y="559"/>
                  </a:lnTo>
                  <a:lnTo>
                    <a:pt x="165" y="625"/>
                  </a:lnTo>
                  <a:lnTo>
                    <a:pt x="296" y="657"/>
                  </a:lnTo>
                  <a:lnTo>
                    <a:pt x="395" y="657"/>
                  </a:lnTo>
                  <a:lnTo>
                    <a:pt x="789" y="559"/>
                  </a:lnTo>
                  <a:lnTo>
                    <a:pt x="1183" y="493"/>
                  </a:lnTo>
                  <a:lnTo>
                    <a:pt x="1577" y="460"/>
                  </a:lnTo>
                  <a:lnTo>
                    <a:pt x="2004" y="460"/>
                  </a:lnTo>
                  <a:lnTo>
                    <a:pt x="2135" y="428"/>
                  </a:lnTo>
                  <a:lnTo>
                    <a:pt x="2234" y="329"/>
                  </a:lnTo>
                  <a:lnTo>
                    <a:pt x="2332" y="263"/>
                  </a:lnTo>
                  <a:lnTo>
                    <a:pt x="2365" y="198"/>
                  </a:lnTo>
                  <a:lnTo>
                    <a:pt x="2299" y="132"/>
                  </a:lnTo>
                  <a:lnTo>
                    <a:pt x="2168" y="66"/>
                  </a:lnTo>
                  <a:lnTo>
                    <a:pt x="200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15"/>
            <p:cNvSpPr/>
            <p:nvPr/>
          </p:nvSpPr>
          <p:spPr>
            <a:xfrm>
              <a:off x="5304325" y="1307350"/>
              <a:ext cx="87850" cy="23825"/>
            </a:xfrm>
            <a:custGeom>
              <a:avLst/>
              <a:gdLst/>
              <a:ahLst/>
              <a:cxnLst/>
              <a:rect l="l" t="t" r="r" b="b"/>
              <a:pathLst>
                <a:path w="3514" h="953" extrusionOk="0">
                  <a:moveTo>
                    <a:pt x="3415" y="0"/>
                  </a:moveTo>
                  <a:lnTo>
                    <a:pt x="3218" y="33"/>
                  </a:lnTo>
                  <a:lnTo>
                    <a:pt x="3021" y="99"/>
                  </a:lnTo>
                  <a:lnTo>
                    <a:pt x="2890" y="132"/>
                  </a:lnTo>
                  <a:lnTo>
                    <a:pt x="2627" y="263"/>
                  </a:lnTo>
                  <a:lnTo>
                    <a:pt x="2364" y="394"/>
                  </a:lnTo>
                  <a:lnTo>
                    <a:pt x="2069" y="460"/>
                  </a:lnTo>
                  <a:lnTo>
                    <a:pt x="1773" y="526"/>
                  </a:lnTo>
                  <a:lnTo>
                    <a:pt x="1182" y="526"/>
                  </a:lnTo>
                  <a:lnTo>
                    <a:pt x="559" y="460"/>
                  </a:lnTo>
                  <a:lnTo>
                    <a:pt x="362" y="493"/>
                  </a:lnTo>
                  <a:lnTo>
                    <a:pt x="165" y="591"/>
                  </a:lnTo>
                  <a:lnTo>
                    <a:pt x="33" y="690"/>
                  </a:lnTo>
                  <a:lnTo>
                    <a:pt x="0" y="723"/>
                  </a:lnTo>
                  <a:lnTo>
                    <a:pt x="0" y="755"/>
                  </a:lnTo>
                  <a:lnTo>
                    <a:pt x="66" y="821"/>
                  </a:lnTo>
                  <a:lnTo>
                    <a:pt x="230" y="887"/>
                  </a:lnTo>
                  <a:lnTo>
                    <a:pt x="427" y="920"/>
                  </a:lnTo>
                  <a:lnTo>
                    <a:pt x="559" y="952"/>
                  </a:lnTo>
                  <a:lnTo>
                    <a:pt x="1182" y="854"/>
                  </a:lnTo>
                  <a:lnTo>
                    <a:pt x="1806" y="755"/>
                  </a:lnTo>
                  <a:lnTo>
                    <a:pt x="2430" y="690"/>
                  </a:lnTo>
                  <a:lnTo>
                    <a:pt x="2758" y="624"/>
                  </a:lnTo>
                  <a:lnTo>
                    <a:pt x="3087" y="558"/>
                  </a:lnTo>
                  <a:lnTo>
                    <a:pt x="3185" y="493"/>
                  </a:lnTo>
                  <a:lnTo>
                    <a:pt x="3251" y="427"/>
                  </a:lnTo>
                  <a:lnTo>
                    <a:pt x="3415" y="263"/>
                  </a:lnTo>
                  <a:lnTo>
                    <a:pt x="3514" y="99"/>
                  </a:lnTo>
                  <a:lnTo>
                    <a:pt x="3514" y="66"/>
                  </a:lnTo>
                  <a:lnTo>
                    <a:pt x="3514" y="33"/>
                  </a:lnTo>
                  <a:lnTo>
                    <a:pt x="348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15"/>
            <p:cNvSpPr/>
            <p:nvPr/>
          </p:nvSpPr>
          <p:spPr>
            <a:xfrm>
              <a:off x="5333050" y="1248250"/>
              <a:ext cx="79650" cy="21350"/>
            </a:xfrm>
            <a:custGeom>
              <a:avLst/>
              <a:gdLst/>
              <a:ahLst/>
              <a:cxnLst/>
              <a:rect l="l" t="t" r="r" b="b"/>
              <a:pathLst>
                <a:path w="3186" h="854" extrusionOk="0">
                  <a:moveTo>
                    <a:pt x="2627" y="0"/>
                  </a:moveTo>
                  <a:lnTo>
                    <a:pt x="2365" y="99"/>
                  </a:lnTo>
                  <a:lnTo>
                    <a:pt x="2102" y="197"/>
                  </a:lnTo>
                  <a:lnTo>
                    <a:pt x="1544" y="296"/>
                  </a:lnTo>
                  <a:lnTo>
                    <a:pt x="427" y="394"/>
                  </a:lnTo>
                  <a:lnTo>
                    <a:pt x="263" y="460"/>
                  </a:lnTo>
                  <a:lnTo>
                    <a:pt x="132" y="591"/>
                  </a:lnTo>
                  <a:lnTo>
                    <a:pt x="33" y="690"/>
                  </a:lnTo>
                  <a:lnTo>
                    <a:pt x="1" y="755"/>
                  </a:lnTo>
                  <a:lnTo>
                    <a:pt x="1" y="788"/>
                  </a:lnTo>
                  <a:lnTo>
                    <a:pt x="99" y="821"/>
                  </a:lnTo>
                  <a:lnTo>
                    <a:pt x="263" y="854"/>
                  </a:lnTo>
                  <a:lnTo>
                    <a:pt x="559" y="854"/>
                  </a:lnTo>
                  <a:lnTo>
                    <a:pt x="789" y="723"/>
                  </a:lnTo>
                  <a:lnTo>
                    <a:pt x="1051" y="624"/>
                  </a:lnTo>
                  <a:lnTo>
                    <a:pt x="1314" y="591"/>
                  </a:lnTo>
                  <a:lnTo>
                    <a:pt x="1577" y="526"/>
                  </a:lnTo>
                  <a:lnTo>
                    <a:pt x="2135" y="493"/>
                  </a:lnTo>
                  <a:lnTo>
                    <a:pt x="2693" y="460"/>
                  </a:lnTo>
                  <a:lnTo>
                    <a:pt x="2857" y="427"/>
                  </a:lnTo>
                  <a:lnTo>
                    <a:pt x="3021" y="329"/>
                  </a:lnTo>
                  <a:lnTo>
                    <a:pt x="3153" y="230"/>
                  </a:lnTo>
                  <a:lnTo>
                    <a:pt x="3185" y="164"/>
                  </a:lnTo>
                  <a:lnTo>
                    <a:pt x="3120" y="99"/>
                  </a:lnTo>
                  <a:lnTo>
                    <a:pt x="2956" y="33"/>
                  </a:lnTo>
                  <a:lnTo>
                    <a:pt x="275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15"/>
            <p:cNvSpPr/>
            <p:nvPr/>
          </p:nvSpPr>
          <p:spPr>
            <a:xfrm>
              <a:off x="5360150" y="1202275"/>
              <a:ext cx="71425" cy="15625"/>
            </a:xfrm>
            <a:custGeom>
              <a:avLst/>
              <a:gdLst/>
              <a:ahLst/>
              <a:cxnLst/>
              <a:rect l="l" t="t" r="r" b="b"/>
              <a:pathLst>
                <a:path w="2857" h="625" extrusionOk="0">
                  <a:moveTo>
                    <a:pt x="2331" y="1"/>
                  </a:moveTo>
                  <a:lnTo>
                    <a:pt x="2101" y="66"/>
                  </a:lnTo>
                  <a:lnTo>
                    <a:pt x="1872" y="132"/>
                  </a:lnTo>
                  <a:lnTo>
                    <a:pt x="1412" y="198"/>
                  </a:lnTo>
                  <a:lnTo>
                    <a:pt x="887" y="198"/>
                  </a:lnTo>
                  <a:lnTo>
                    <a:pt x="394" y="165"/>
                  </a:lnTo>
                  <a:lnTo>
                    <a:pt x="230" y="230"/>
                  </a:lnTo>
                  <a:lnTo>
                    <a:pt x="99" y="329"/>
                  </a:lnTo>
                  <a:lnTo>
                    <a:pt x="0" y="427"/>
                  </a:lnTo>
                  <a:lnTo>
                    <a:pt x="0" y="460"/>
                  </a:lnTo>
                  <a:lnTo>
                    <a:pt x="0" y="493"/>
                  </a:lnTo>
                  <a:lnTo>
                    <a:pt x="66" y="559"/>
                  </a:lnTo>
                  <a:lnTo>
                    <a:pt x="197" y="592"/>
                  </a:lnTo>
                  <a:lnTo>
                    <a:pt x="361" y="624"/>
                  </a:lnTo>
                  <a:lnTo>
                    <a:pt x="460" y="624"/>
                  </a:lnTo>
                  <a:lnTo>
                    <a:pt x="690" y="559"/>
                  </a:lnTo>
                  <a:lnTo>
                    <a:pt x="919" y="493"/>
                  </a:lnTo>
                  <a:lnTo>
                    <a:pt x="1412" y="427"/>
                  </a:lnTo>
                  <a:lnTo>
                    <a:pt x="1904" y="427"/>
                  </a:lnTo>
                  <a:lnTo>
                    <a:pt x="2397" y="460"/>
                  </a:lnTo>
                  <a:lnTo>
                    <a:pt x="2561" y="427"/>
                  </a:lnTo>
                  <a:lnTo>
                    <a:pt x="2692" y="362"/>
                  </a:lnTo>
                  <a:lnTo>
                    <a:pt x="2824" y="263"/>
                  </a:lnTo>
                  <a:lnTo>
                    <a:pt x="2857" y="198"/>
                  </a:lnTo>
                  <a:lnTo>
                    <a:pt x="2791" y="132"/>
                  </a:lnTo>
                  <a:lnTo>
                    <a:pt x="2627" y="66"/>
                  </a:lnTo>
                  <a:lnTo>
                    <a:pt x="24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15"/>
            <p:cNvSpPr/>
            <p:nvPr/>
          </p:nvSpPr>
          <p:spPr>
            <a:xfrm>
              <a:off x="5354400" y="1615150"/>
              <a:ext cx="82100" cy="27950"/>
            </a:xfrm>
            <a:custGeom>
              <a:avLst/>
              <a:gdLst/>
              <a:ahLst/>
              <a:cxnLst/>
              <a:rect l="l" t="t" r="r" b="b"/>
              <a:pathLst>
                <a:path w="3284" h="1118" extrusionOk="0">
                  <a:moveTo>
                    <a:pt x="2824" y="1"/>
                  </a:moveTo>
                  <a:lnTo>
                    <a:pt x="2693" y="34"/>
                  </a:lnTo>
                  <a:lnTo>
                    <a:pt x="2134" y="231"/>
                  </a:lnTo>
                  <a:lnTo>
                    <a:pt x="1576" y="428"/>
                  </a:lnTo>
                  <a:lnTo>
                    <a:pt x="1018" y="559"/>
                  </a:lnTo>
                  <a:lnTo>
                    <a:pt x="427" y="657"/>
                  </a:lnTo>
                  <a:lnTo>
                    <a:pt x="263" y="723"/>
                  </a:lnTo>
                  <a:lnTo>
                    <a:pt x="99" y="854"/>
                  </a:lnTo>
                  <a:lnTo>
                    <a:pt x="0" y="986"/>
                  </a:lnTo>
                  <a:lnTo>
                    <a:pt x="0" y="1019"/>
                  </a:lnTo>
                  <a:lnTo>
                    <a:pt x="0" y="1051"/>
                  </a:lnTo>
                  <a:lnTo>
                    <a:pt x="99" y="1084"/>
                  </a:lnTo>
                  <a:lnTo>
                    <a:pt x="230" y="1117"/>
                  </a:lnTo>
                  <a:lnTo>
                    <a:pt x="427" y="1117"/>
                  </a:lnTo>
                  <a:lnTo>
                    <a:pt x="558" y="1084"/>
                  </a:lnTo>
                  <a:lnTo>
                    <a:pt x="1084" y="854"/>
                  </a:lnTo>
                  <a:lnTo>
                    <a:pt x="1642" y="657"/>
                  </a:lnTo>
                  <a:lnTo>
                    <a:pt x="2233" y="559"/>
                  </a:lnTo>
                  <a:lnTo>
                    <a:pt x="2791" y="460"/>
                  </a:lnTo>
                  <a:lnTo>
                    <a:pt x="2955" y="428"/>
                  </a:lnTo>
                  <a:lnTo>
                    <a:pt x="3119" y="329"/>
                  </a:lnTo>
                  <a:lnTo>
                    <a:pt x="3251" y="231"/>
                  </a:lnTo>
                  <a:lnTo>
                    <a:pt x="3284" y="132"/>
                  </a:lnTo>
                  <a:lnTo>
                    <a:pt x="3284" y="99"/>
                  </a:lnTo>
                  <a:lnTo>
                    <a:pt x="3218" y="66"/>
                  </a:lnTo>
                  <a:lnTo>
                    <a:pt x="3021" y="34"/>
                  </a:lnTo>
                  <a:lnTo>
                    <a:pt x="282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15"/>
            <p:cNvSpPr/>
            <p:nvPr/>
          </p:nvSpPr>
          <p:spPr>
            <a:xfrm>
              <a:off x="5365075" y="1582325"/>
              <a:ext cx="74700" cy="18075"/>
            </a:xfrm>
            <a:custGeom>
              <a:avLst/>
              <a:gdLst/>
              <a:ahLst/>
              <a:cxnLst/>
              <a:rect l="l" t="t" r="r" b="b"/>
              <a:pathLst>
                <a:path w="2988" h="723" extrusionOk="0">
                  <a:moveTo>
                    <a:pt x="2430" y="0"/>
                  </a:moveTo>
                  <a:lnTo>
                    <a:pt x="1970" y="132"/>
                  </a:lnTo>
                  <a:lnTo>
                    <a:pt x="1445" y="230"/>
                  </a:lnTo>
                  <a:lnTo>
                    <a:pt x="952" y="296"/>
                  </a:lnTo>
                  <a:lnTo>
                    <a:pt x="427" y="263"/>
                  </a:lnTo>
                  <a:lnTo>
                    <a:pt x="263" y="329"/>
                  </a:lnTo>
                  <a:lnTo>
                    <a:pt x="131" y="427"/>
                  </a:lnTo>
                  <a:lnTo>
                    <a:pt x="33" y="493"/>
                  </a:lnTo>
                  <a:lnTo>
                    <a:pt x="0" y="591"/>
                  </a:lnTo>
                  <a:lnTo>
                    <a:pt x="66" y="657"/>
                  </a:lnTo>
                  <a:lnTo>
                    <a:pt x="230" y="690"/>
                  </a:lnTo>
                  <a:lnTo>
                    <a:pt x="394" y="723"/>
                  </a:lnTo>
                  <a:lnTo>
                    <a:pt x="493" y="723"/>
                  </a:lnTo>
                  <a:lnTo>
                    <a:pt x="985" y="591"/>
                  </a:lnTo>
                  <a:lnTo>
                    <a:pt x="1478" y="493"/>
                  </a:lnTo>
                  <a:lnTo>
                    <a:pt x="2003" y="460"/>
                  </a:lnTo>
                  <a:lnTo>
                    <a:pt x="2528" y="460"/>
                  </a:lnTo>
                  <a:lnTo>
                    <a:pt x="2660" y="394"/>
                  </a:lnTo>
                  <a:lnTo>
                    <a:pt x="2824" y="329"/>
                  </a:lnTo>
                  <a:lnTo>
                    <a:pt x="2922" y="263"/>
                  </a:lnTo>
                  <a:lnTo>
                    <a:pt x="2988" y="197"/>
                  </a:lnTo>
                  <a:lnTo>
                    <a:pt x="2889" y="99"/>
                  </a:lnTo>
                  <a:lnTo>
                    <a:pt x="2758" y="33"/>
                  </a:lnTo>
                  <a:lnTo>
                    <a:pt x="256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15"/>
            <p:cNvSpPr/>
            <p:nvPr/>
          </p:nvSpPr>
          <p:spPr>
            <a:xfrm>
              <a:off x="5367525" y="1544575"/>
              <a:ext cx="77175" cy="18900"/>
            </a:xfrm>
            <a:custGeom>
              <a:avLst/>
              <a:gdLst/>
              <a:ahLst/>
              <a:cxnLst/>
              <a:rect l="l" t="t" r="r" b="b"/>
              <a:pathLst>
                <a:path w="3087" h="756" extrusionOk="0">
                  <a:moveTo>
                    <a:pt x="2562" y="0"/>
                  </a:moveTo>
                  <a:lnTo>
                    <a:pt x="2036" y="164"/>
                  </a:lnTo>
                  <a:lnTo>
                    <a:pt x="1511" y="263"/>
                  </a:lnTo>
                  <a:lnTo>
                    <a:pt x="986" y="296"/>
                  </a:lnTo>
                  <a:lnTo>
                    <a:pt x="460" y="296"/>
                  </a:lnTo>
                  <a:lnTo>
                    <a:pt x="296" y="361"/>
                  </a:lnTo>
                  <a:lnTo>
                    <a:pt x="132" y="427"/>
                  </a:lnTo>
                  <a:lnTo>
                    <a:pt x="33" y="525"/>
                  </a:lnTo>
                  <a:lnTo>
                    <a:pt x="1" y="624"/>
                  </a:lnTo>
                  <a:lnTo>
                    <a:pt x="66" y="657"/>
                  </a:lnTo>
                  <a:lnTo>
                    <a:pt x="230" y="722"/>
                  </a:lnTo>
                  <a:lnTo>
                    <a:pt x="395" y="755"/>
                  </a:lnTo>
                  <a:lnTo>
                    <a:pt x="526" y="755"/>
                  </a:lnTo>
                  <a:lnTo>
                    <a:pt x="1051" y="591"/>
                  </a:lnTo>
                  <a:lnTo>
                    <a:pt x="1544" y="493"/>
                  </a:lnTo>
                  <a:lnTo>
                    <a:pt x="2069" y="460"/>
                  </a:lnTo>
                  <a:lnTo>
                    <a:pt x="2594" y="460"/>
                  </a:lnTo>
                  <a:lnTo>
                    <a:pt x="2759" y="427"/>
                  </a:lnTo>
                  <a:lnTo>
                    <a:pt x="2923" y="361"/>
                  </a:lnTo>
                  <a:lnTo>
                    <a:pt x="3021" y="263"/>
                  </a:lnTo>
                  <a:lnTo>
                    <a:pt x="3087" y="197"/>
                  </a:lnTo>
                  <a:lnTo>
                    <a:pt x="3054" y="164"/>
                  </a:lnTo>
                  <a:lnTo>
                    <a:pt x="3021" y="131"/>
                  </a:lnTo>
                  <a:lnTo>
                    <a:pt x="2857" y="66"/>
                  </a:lnTo>
                  <a:lnTo>
                    <a:pt x="2693" y="33"/>
                  </a:lnTo>
                  <a:lnTo>
                    <a:pt x="25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15"/>
            <p:cNvSpPr/>
            <p:nvPr/>
          </p:nvSpPr>
          <p:spPr>
            <a:xfrm>
              <a:off x="5388875" y="1502700"/>
              <a:ext cx="68975" cy="12350"/>
            </a:xfrm>
            <a:custGeom>
              <a:avLst/>
              <a:gdLst/>
              <a:ahLst/>
              <a:cxnLst/>
              <a:rect l="l" t="t" r="r" b="b"/>
              <a:pathLst>
                <a:path w="2759" h="494" extrusionOk="0">
                  <a:moveTo>
                    <a:pt x="2266" y="1"/>
                  </a:moveTo>
                  <a:lnTo>
                    <a:pt x="2069" y="66"/>
                  </a:lnTo>
                  <a:lnTo>
                    <a:pt x="1839" y="99"/>
                  </a:lnTo>
                  <a:lnTo>
                    <a:pt x="1609" y="132"/>
                  </a:lnTo>
                  <a:lnTo>
                    <a:pt x="1379" y="165"/>
                  </a:lnTo>
                  <a:lnTo>
                    <a:pt x="920" y="132"/>
                  </a:lnTo>
                  <a:lnTo>
                    <a:pt x="427" y="33"/>
                  </a:lnTo>
                  <a:lnTo>
                    <a:pt x="296" y="66"/>
                  </a:lnTo>
                  <a:lnTo>
                    <a:pt x="164" y="99"/>
                  </a:lnTo>
                  <a:lnTo>
                    <a:pt x="33" y="198"/>
                  </a:lnTo>
                  <a:lnTo>
                    <a:pt x="0" y="263"/>
                  </a:lnTo>
                  <a:lnTo>
                    <a:pt x="66" y="329"/>
                  </a:lnTo>
                  <a:lnTo>
                    <a:pt x="164" y="395"/>
                  </a:lnTo>
                  <a:lnTo>
                    <a:pt x="329" y="460"/>
                  </a:lnTo>
                  <a:lnTo>
                    <a:pt x="427" y="493"/>
                  </a:lnTo>
                  <a:lnTo>
                    <a:pt x="920" y="427"/>
                  </a:lnTo>
                  <a:lnTo>
                    <a:pt x="1379" y="395"/>
                  </a:lnTo>
                  <a:lnTo>
                    <a:pt x="1839" y="427"/>
                  </a:lnTo>
                  <a:lnTo>
                    <a:pt x="2331" y="460"/>
                  </a:lnTo>
                  <a:lnTo>
                    <a:pt x="2463" y="395"/>
                  </a:lnTo>
                  <a:lnTo>
                    <a:pt x="2627" y="329"/>
                  </a:lnTo>
                  <a:lnTo>
                    <a:pt x="2725" y="230"/>
                  </a:lnTo>
                  <a:lnTo>
                    <a:pt x="2758" y="165"/>
                  </a:lnTo>
                  <a:lnTo>
                    <a:pt x="2693" y="99"/>
                  </a:lnTo>
                  <a:lnTo>
                    <a:pt x="2561" y="33"/>
                  </a:lnTo>
                  <a:lnTo>
                    <a:pt x="239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15"/>
            <p:cNvSpPr/>
            <p:nvPr/>
          </p:nvSpPr>
          <p:spPr>
            <a:xfrm>
              <a:off x="5415125" y="1464950"/>
              <a:ext cx="53400" cy="12325"/>
            </a:xfrm>
            <a:custGeom>
              <a:avLst/>
              <a:gdLst/>
              <a:ahLst/>
              <a:cxnLst/>
              <a:rect l="l" t="t" r="r" b="b"/>
              <a:pathLst>
                <a:path w="2136" h="493" extrusionOk="0">
                  <a:moveTo>
                    <a:pt x="329" y="0"/>
                  </a:moveTo>
                  <a:lnTo>
                    <a:pt x="231" y="66"/>
                  </a:lnTo>
                  <a:lnTo>
                    <a:pt x="99" y="132"/>
                  </a:lnTo>
                  <a:lnTo>
                    <a:pt x="34" y="197"/>
                  </a:lnTo>
                  <a:lnTo>
                    <a:pt x="1" y="296"/>
                  </a:lnTo>
                  <a:lnTo>
                    <a:pt x="67" y="361"/>
                  </a:lnTo>
                  <a:lnTo>
                    <a:pt x="165" y="427"/>
                  </a:lnTo>
                  <a:lnTo>
                    <a:pt x="264" y="460"/>
                  </a:lnTo>
                  <a:lnTo>
                    <a:pt x="362" y="493"/>
                  </a:lnTo>
                  <a:lnTo>
                    <a:pt x="526" y="427"/>
                  </a:lnTo>
                  <a:lnTo>
                    <a:pt x="690" y="394"/>
                  </a:lnTo>
                  <a:lnTo>
                    <a:pt x="1052" y="361"/>
                  </a:lnTo>
                  <a:lnTo>
                    <a:pt x="1413" y="394"/>
                  </a:lnTo>
                  <a:lnTo>
                    <a:pt x="1774" y="493"/>
                  </a:lnTo>
                  <a:lnTo>
                    <a:pt x="1872" y="493"/>
                  </a:lnTo>
                  <a:lnTo>
                    <a:pt x="2004" y="427"/>
                  </a:lnTo>
                  <a:lnTo>
                    <a:pt x="2102" y="361"/>
                  </a:lnTo>
                  <a:lnTo>
                    <a:pt x="2135" y="296"/>
                  </a:lnTo>
                  <a:lnTo>
                    <a:pt x="2102" y="230"/>
                  </a:lnTo>
                  <a:lnTo>
                    <a:pt x="2004" y="132"/>
                  </a:lnTo>
                  <a:lnTo>
                    <a:pt x="1872" y="66"/>
                  </a:lnTo>
                  <a:lnTo>
                    <a:pt x="1807" y="33"/>
                  </a:lnTo>
                  <a:lnTo>
                    <a:pt x="1446" y="99"/>
                  </a:lnTo>
                  <a:lnTo>
                    <a:pt x="1084" y="99"/>
                  </a:lnTo>
                  <a:lnTo>
                    <a:pt x="690" y="66"/>
                  </a:lnTo>
                  <a:lnTo>
                    <a:pt x="32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15"/>
            <p:cNvSpPr/>
            <p:nvPr/>
          </p:nvSpPr>
          <p:spPr>
            <a:xfrm>
              <a:off x="5860850" y="1491200"/>
              <a:ext cx="93600" cy="25475"/>
            </a:xfrm>
            <a:custGeom>
              <a:avLst/>
              <a:gdLst/>
              <a:ahLst/>
              <a:cxnLst/>
              <a:rect l="l" t="t" r="r" b="b"/>
              <a:pathLst>
                <a:path w="3744" h="1019" extrusionOk="0">
                  <a:moveTo>
                    <a:pt x="3021" y="1"/>
                  </a:moveTo>
                  <a:lnTo>
                    <a:pt x="2397" y="264"/>
                  </a:lnTo>
                  <a:lnTo>
                    <a:pt x="2069" y="362"/>
                  </a:lnTo>
                  <a:lnTo>
                    <a:pt x="1741" y="428"/>
                  </a:lnTo>
                  <a:lnTo>
                    <a:pt x="1084" y="526"/>
                  </a:lnTo>
                  <a:lnTo>
                    <a:pt x="395" y="559"/>
                  </a:lnTo>
                  <a:lnTo>
                    <a:pt x="329" y="526"/>
                  </a:lnTo>
                  <a:lnTo>
                    <a:pt x="198" y="559"/>
                  </a:lnTo>
                  <a:lnTo>
                    <a:pt x="132" y="625"/>
                  </a:lnTo>
                  <a:lnTo>
                    <a:pt x="66" y="690"/>
                  </a:lnTo>
                  <a:lnTo>
                    <a:pt x="33" y="822"/>
                  </a:lnTo>
                  <a:lnTo>
                    <a:pt x="1" y="986"/>
                  </a:lnTo>
                  <a:lnTo>
                    <a:pt x="263" y="1019"/>
                  </a:lnTo>
                  <a:lnTo>
                    <a:pt x="460" y="1019"/>
                  </a:lnTo>
                  <a:lnTo>
                    <a:pt x="1117" y="822"/>
                  </a:lnTo>
                  <a:lnTo>
                    <a:pt x="1806" y="690"/>
                  </a:lnTo>
                  <a:lnTo>
                    <a:pt x="2463" y="559"/>
                  </a:lnTo>
                  <a:lnTo>
                    <a:pt x="2824" y="493"/>
                  </a:lnTo>
                  <a:lnTo>
                    <a:pt x="3153" y="461"/>
                  </a:lnTo>
                  <a:lnTo>
                    <a:pt x="3350" y="395"/>
                  </a:lnTo>
                  <a:lnTo>
                    <a:pt x="3547" y="296"/>
                  </a:lnTo>
                  <a:lnTo>
                    <a:pt x="3711" y="198"/>
                  </a:lnTo>
                  <a:lnTo>
                    <a:pt x="3744" y="132"/>
                  </a:lnTo>
                  <a:lnTo>
                    <a:pt x="3744" y="99"/>
                  </a:lnTo>
                  <a:lnTo>
                    <a:pt x="3711" y="67"/>
                  </a:lnTo>
                  <a:lnTo>
                    <a:pt x="3645" y="67"/>
                  </a:lnTo>
                  <a:lnTo>
                    <a:pt x="344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15"/>
            <p:cNvSpPr/>
            <p:nvPr/>
          </p:nvSpPr>
          <p:spPr>
            <a:xfrm>
              <a:off x="5866600" y="1449350"/>
              <a:ext cx="69800" cy="22175"/>
            </a:xfrm>
            <a:custGeom>
              <a:avLst/>
              <a:gdLst/>
              <a:ahLst/>
              <a:cxnLst/>
              <a:rect l="l" t="t" r="r" b="b"/>
              <a:pathLst>
                <a:path w="2792" h="887" extrusionOk="0">
                  <a:moveTo>
                    <a:pt x="2364" y="0"/>
                  </a:moveTo>
                  <a:lnTo>
                    <a:pt x="2233" y="33"/>
                  </a:lnTo>
                  <a:lnTo>
                    <a:pt x="2036" y="165"/>
                  </a:lnTo>
                  <a:lnTo>
                    <a:pt x="1839" y="263"/>
                  </a:lnTo>
                  <a:lnTo>
                    <a:pt x="1379" y="394"/>
                  </a:lnTo>
                  <a:lnTo>
                    <a:pt x="920" y="460"/>
                  </a:lnTo>
                  <a:lnTo>
                    <a:pt x="657" y="460"/>
                  </a:lnTo>
                  <a:lnTo>
                    <a:pt x="427" y="427"/>
                  </a:lnTo>
                  <a:lnTo>
                    <a:pt x="296" y="460"/>
                  </a:lnTo>
                  <a:lnTo>
                    <a:pt x="165" y="526"/>
                  </a:lnTo>
                  <a:lnTo>
                    <a:pt x="33" y="624"/>
                  </a:lnTo>
                  <a:lnTo>
                    <a:pt x="0" y="690"/>
                  </a:lnTo>
                  <a:lnTo>
                    <a:pt x="66" y="756"/>
                  </a:lnTo>
                  <a:lnTo>
                    <a:pt x="197" y="821"/>
                  </a:lnTo>
                  <a:lnTo>
                    <a:pt x="362" y="887"/>
                  </a:lnTo>
                  <a:lnTo>
                    <a:pt x="460" y="887"/>
                  </a:lnTo>
                  <a:lnTo>
                    <a:pt x="953" y="756"/>
                  </a:lnTo>
                  <a:lnTo>
                    <a:pt x="1445" y="657"/>
                  </a:lnTo>
                  <a:lnTo>
                    <a:pt x="2430" y="460"/>
                  </a:lnTo>
                  <a:lnTo>
                    <a:pt x="2561" y="362"/>
                  </a:lnTo>
                  <a:lnTo>
                    <a:pt x="2660" y="263"/>
                  </a:lnTo>
                  <a:lnTo>
                    <a:pt x="2758" y="165"/>
                  </a:lnTo>
                  <a:lnTo>
                    <a:pt x="2791" y="99"/>
                  </a:lnTo>
                  <a:lnTo>
                    <a:pt x="2693" y="33"/>
                  </a:lnTo>
                  <a:lnTo>
                    <a:pt x="252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15"/>
            <p:cNvSpPr/>
            <p:nvPr/>
          </p:nvSpPr>
          <p:spPr>
            <a:xfrm>
              <a:off x="5842800" y="1418975"/>
              <a:ext cx="85375" cy="21375"/>
            </a:xfrm>
            <a:custGeom>
              <a:avLst/>
              <a:gdLst/>
              <a:ahLst/>
              <a:cxnLst/>
              <a:rect l="l" t="t" r="r" b="b"/>
              <a:pathLst>
                <a:path w="3415" h="855" extrusionOk="0">
                  <a:moveTo>
                    <a:pt x="3119" y="1"/>
                  </a:moveTo>
                  <a:lnTo>
                    <a:pt x="2791" y="66"/>
                  </a:lnTo>
                  <a:lnTo>
                    <a:pt x="2561" y="198"/>
                  </a:lnTo>
                  <a:lnTo>
                    <a:pt x="2299" y="329"/>
                  </a:lnTo>
                  <a:lnTo>
                    <a:pt x="2003" y="395"/>
                  </a:lnTo>
                  <a:lnTo>
                    <a:pt x="1740" y="460"/>
                  </a:lnTo>
                  <a:lnTo>
                    <a:pt x="854" y="460"/>
                  </a:lnTo>
                  <a:lnTo>
                    <a:pt x="558" y="395"/>
                  </a:lnTo>
                  <a:lnTo>
                    <a:pt x="361" y="427"/>
                  </a:lnTo>
                  <a:lnTo>
                    <a:pt x="197" y="493"/>
                  </a:lnTo>
                  <a:lnTo>
                    <a:pt x="66" y="559"/>
                  </a:lnTo>
                  <a:lnTo>
                    <a:pt x="0" y="657"/>
                  </a:lnTo>
                  <a:lnTo>
                    <a:pt x="66" y="723"/>
                  </a:lnTo>
                  <a:lnTo>
                    <a:pt x="230" y="789"/>
                  </a:lnTo>
                  <a:lnTo>
                    <a:pt x="394" y="854"/>
                  </a:lnTo>
                  <a:lnTo>
                    <a:pt x="558" y="854"/>
                  </a:lnTo>
                  <a:lnTo>
                    <a:pt x="1149" y="789"/>
                  </a:lnTo>
                  <a:lnTo>
                    <a:pt x="1773" y="690"/>
                  </a:lnTo>
                  <a:lnTo>
                    <a:pt x="2364" y="624"/>
                  </a:lnTo>
                  <a:lnTo>
                    <a:pt x="2988" y="493"/>
                  </a:lnTo>
                  <a:lnTo>
                    <a:pt x="3152" y="395"/>
                  </a:lnTo>
                  <a:lnTo>
                    <a:pt x="3284" y="230"/>
                  </a:lnTo>
                  <a:lnTo>
                    <a:pt x="3415" y="99"/>
                  </a:lnTo>
                  <a:lnTo>
                    <a:pt x="3415" y="33"/>
                  </a:lnTo>
                  <a:lnTo>
                    <a:pt x="338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15"/>
            <p:cNvSpPr/>
            <p:nvPr/>
          </p:nvSpPr>
          <p:spPr>
            <a:xfrm>
              <a:off x="5840325" y="1385325"/>
              <a:ext cx="77200" cy="20550"/>
            </a:xfrm>
            <a:custGeom>
              <a:avLst/>
              <a:gdLst/>
              <a:ahLst/>
              <a:cxnLst/>
              <a:rect l="l" t="t" r="r" b="b"/>
              <a:pathLst>
                <a:path w="3088" h="822" extrusionOk="0">
                  <a:moveTo>
                    <a:pt x="2496" y="0"/>
                  </a:moveTo>
                  <a:lnTo>
                    <a:pt x="2266" y="132"/>
                  </a:lnTo>
                  <a:lnTo>
                    <a:pt x="2036" y="230"/>
                  </a:lnTo>
                  <a:lnTo>
                    <a:pt x="1544" y="362"/>
                  </a:lnTo>
                  <a:lnTo>
                    <a:pt x="1019" y="394"/>
                  </a:lnTo>
                  <a:lnTo>
                    <a:pt x="756" y="394"/>
                  </a:lnTo>
                  <a:lnTo>
                    <a:pt x="493" y="362"/>
                  </a:lnTo>
                  <a:lnTo>
                    <a:pt x="329" y="362"/>
                  </a:lnTo>
                  <a:lnTo>
                    <a:pt x="165" y="460"/>
                  </a:lnTo>
                  <a:lnTo>
                    <a:pt x="34" y="526"/>
                  </a:lnTo>
                  <a:lnTo>
                    <a:pt x="1" y="624"/>
                  </a:lnTo>
                  <a:lnTo>
                    <a:pt x="66" y="657"/>
                  </a:lnTo>
                  <a:lnTo>
                    <a:pt x="198" y="756"/>
                  </a:lnTo>
                  <a:lnTo>
                    <a:pt x="362" y="788"/>
                  </a:lnTo>
                  <a:lnTo>
                    <a:pt x="493" y="821"/>
                  </a:lnTo>
                  <a:lnTo>
                    <a:pt x="1019" y="690"/>
                  </a:lnTo>
                  <a:lnTo>
                    <a:pt x="1577" y="624"/>
                  </a:lnTo>
                  <a:lnTo>
                    <a:pt x="1839" y="559"/>
                  </a:lnTo>
                  <a:lnTo>
                    <a:pt x="2102" y="526"/>
                  </a:lnTo>
                  <a:lnTo>
                    <a:pt x="2660" y="460"/>
                  </a:lnTo>
                  <a:lnTo>
                    <a:pt x="2792" y="394"/>
                  </a:lnTo>
                  <a:lnTo>
                    <a:pt x="2956" y="263"/>
                  </a:lnTo>
                  <a:lnTo>
                    <a:pt x="3054" y="165"/>
                  </a:lnTo>
                  <a:lnTo>
                    <a:pt x="3087" y="99"/>
                  </a:lnTo>
                  <a:lnTo>
                    <a:pt x="2989" y="33"/>
                  </a:lnTo>
                  <a:lnTo>
                    <a:pt x="282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0" name="Google Shape;1370;p15"/>
          <p:cNvGrpSpPr/>
          <p:nvPr/>
        </p:nvGrpSpPr>
        <p:grpSpPr>
          <a:xfrm>
            <a:off x="2189675" y="3811963"/>
            <a:ext cx="321775" cy="708400"/>
            <a:chOff x="7060100" y="1163700"/>
            <a:chExt cx="321775" cy="708400"/>
          </a:xfrm>
        </p:grpSpPr>
        <p:sp>
          <p:nvSpPr>
            <p:cNvPr id="1371" name="Google Shape;1371;p15"/>
            <p:cNvSpPr/>
            <p:nvPr/>
          </p:nvSpPr>
          <p:spPr>
            <a:xfrm>
              <a:off x="7060100" y="1163700"/>
              <a:ext cx="321775" cy="503200"/>
            </a:xfrm>
            <a:custGeom>
              <a:avLst/>
              <a:gdLst/>
              <a:ahLst/>
              <a:cxnLst/>
              <a:rect l="l" t="t" r="r" b="b"/>
              <a:pathLst>
                <a:path w="12871" h="20128" extrusionOk="0">
                  <a:moveTo>
                    <a:pt x="8012" y="723"/>
                  </a:moveTo>
                  <a:lnTo>
                    <a:pt x="8241" y="756"/>
                  </a:lnTo>
                  <a:lnTo>
                    <a:pt x="8471" y="788"/>
                  </a:lnTo>
                  <a:lnTo>
                    <a:pt x="8701" y="821"/>
                  </a:lnTo>
                  <a:lnTo>
                    <a:pt x="8898" y="920"/>
                  </a:lnTo>
                  <a:lnTo>
                    <a:pt x="9128" y="1018"/>
                  </a:lnTo>
                  <a:lnTo>
                    <a:pt x="9292" y="1150"/>
                  </a:lnTo>
                  <a:lnTo>
                    <a:pt x="9489" y="1314"/>
                  </a:lnTo>
                  <a:lnTo>
                    <a:pt x="9785" y="1675"/>
                  </a:lnTo>
                  <a:lnTo>
                    <a:pt x="10047" y="2102"/>
                  </a:lnTo>
                  <a:lnTo>
                    <a:pt x="10277" y="2561"/>
                  </a:lnTo>
                  <a:lnTo>
                    <a:pt x="10441" y="3021"/>
                  </a:lnTo>
                  <a:lnTo>
                    <a:pt x="10606" y="3514"/>
                  </a:lnTo>
                  <a:lnTo>
                    <a:pt x="10737" y="4039"/>
                  </a:lnTo>
                  <a:lnTo>
                    <a:pt x="10934" y="5090"/>
                  </a:lnTo>
                  <a:lnTo>
                    <a:pt x="11262" y="7224"/>
                  </a:lnTo>
                  <a:lnTo>
                    <a:pt x="11394" y="8274"/>
                  </a:lnTo>
                  <a:lnTo>
                    <a:pt x="11525" y="9358"/>
                  </a:lnTo>
                  <a:lnTo>
                    <a:pt x="11591" y="10409"/>
                  </a:lnTo>
                  <a:lnTo>
                    <a:pt x="11656" y="11459"/>
                  </a:lnTo>
                  <a:lnTo>
                    <a:pt x="11623" y="12510"/>
                  </a:lnTo>
                  <a:lnTo>
                    <a:pt x="11525" y="13528"/>
                  </a:lnTo>
                  <a:lnTo>
                    <a:pt x="11492" y="14053"/>
                  </a:lnTo>
                  <a:lnTo>
                    <a:pt x="11394" y="14611"/>
                  </a:lnTo>
                  <a:lnTo>
                    <a:pt x="11262" y="15202"/>
                  </a:lnTo>
                  <a:lnTo>
                    <a:pt x="11098" y="15793"/>
                  </a:lnTo>
                  <a:lnTo>
                    <a:pt x="11000" y="16089"/>
                  </a:lnTo>
                  <a:lnTo>
                    <a:pt x="10868" y="16384"/>
                  </a:lnTo>
                  <a:lnTo>
                    <a:pt x="10573" y="16942"/>
                  </a:lnTo>
                  <a:lnTo>
                    <a:pt x="10212" y="17468"/>
                  </a:lnTo>
                  <a:lnTo>
                    <a:pt x="9785" y="17960"/>
                  </a:lnTo>
                  <a:lnTo>
                    <a:pt x="9358" y="18354"/>
                  </a:lnTo>
                  <a:lnTo>
                    <a:pt x="8898" y="18683"/>
                  </a:lnTo>
                  <a:lnTo>
                    <a:pt x="8471" y="18978"/>
                  </a:lnTo>
                  <a:lnTo>
                    <a:pt x="8044" y="19175"/>
                  </a:lnTo>
                  <a:lnTo>
                    <a:pt x="7572" y="19438"/>
                  </a:lnTo>
                  <a:lnTo>
                    <a:pt x="6403" y="19438"/>
                  </a:lnTo>
                  <a:lnTo>
                    <a:pt x="5845" y="19405"/>
                  </a:lnTo>
                  <a:lnTo>
                    <a:pt x="5286" y="19339"/>
                  </a:lnTo>
                  <a:lnTo>
                    <a:pt x="5024" y="19306"/>
                  </a:lnTo>
                  <a:lnTo>
                    <a:pt x="4728" y="19208"/>
                  </a:lnTo>
                  <a:lnTo>
                    <a:pt x="4433" y="19109"/>
                  </a:lnTo>
                  <a:lnTo>
                    <a:pt x="4170" y="19011"/>
                  </a:lnTo>
                  <a:lnTo>
                    <a:pt x="3940" y="18847"/>
                  </a:lnTo>
                  <a:lnTo>
                    <a:pt x="3710" y="18683"/>
                  </a:lnTo>
                  <a:lnTo>
                    <a:pt x="3481" y="18486"/>
                  </a:lnTo>
                  <a:lnTo>
                    <a:pt x="3284" y="18289"/>
                  </a:lnTo>
                  <a:lnTo>
                    <a:pt x="2922" y="17829"/>
                  </a:lnTo>
                  <a:lnTo>
                    <a:pt x="2594" y="17369"/>
                  </a:lnTo>
                  <a:lnTo>
                    <a:pt x="2331" y="16910"/>
                  </a:lnTo>
                  <a:lnTo>
                    <a:pt x="2134" y="16450"/>
                  </a:lnTo>
                  <a:lnTo>
                    <a:pt x="2003" y="16089"/>
                  </a:lnTo>
                  <a:lnTo>
                    <a:pt x="1806" y="15629"/>
                  </a:lnTo>
                  <a:lnTo>
                    <a:pt x="1642" y="15137"/>
                  </a:lnTo>
                  <a:lnTo>
                    <a:pt x="1511" y="14644"/>
                  </a:lnTo>
                  <a:lnTo>
                    <a:pt x="1379" y="14152"/>
                  </a:lnTo>
                  <a:lnTo>
                    <a:pt x="1281" y="13659"/>
                  </a:lnTo>
                  <a:lnTo>
                    <a:pt x="1182" y="13134"/>
                  </a:lnTo>
                  <a:lnTo>
                    <a:pt x="1051" y="12083"/>
                  </a:lnTo>
                  <a:lnTo>
                    <a:pt x="1018" y="11032"/>
                  </a:lnTo>
                  <a:lnTo>
                    <a:pt x="1018" y="9982"/>
                  </a:lnTo>
                  <a:lnTo>
                    <a:pt x="1117" y="8931"/>
                  </a:lnTo>
                  <a:lnTo>
                    <a:pt x="1215" y="7880"/>
                  </a:lnTo>
                  <a:lnTo>
                    <a:pt x="1314" y="7355"/>
                  </a:lnTo>
                  <a:lnTo>
                    <a:pt x="1445" y="6863"/>
                  </a:lnTo>
                  <a:lnTo>
                    <a:pt x="1609" y="6370"/>
                  </a:lnTo>
                  <a:lnTo>
                    <a:pt x="1773" y="5878"/>
                  </a:lnTo>
                  <a:lnTo>
                    <a:pt x="2003" y="5385"/>
                  </a:lnTo>
                  <a:lnTo>
                    <a:pt x="2233" y="4925"/>
                  </a:lnTo>
                  <a:lnTo>
                    <a:pt x="2496" y="4466"/>
                  </a:lnTo>
                  <a:lnTo>
                    <a:pt x="2758" y="4039"/>
                  </a:lnTo>
                  <a:lnTo>
                    <a:pt x="3054" y="3612"/>
                  </a:lnTo>
                  <a:lnTo>
                    <a:pt x="3382" y="3218"/>
                  </a:lnTo>
                  <a:lnTo>
                    <a:pt x="3743" y="2824"/>
                  </a:lnTo>
                  <a:lnTo>
                    <a:pt x="4104" y="2463"/>
                  </a:lnTo>
                  <a:lnTo>
                    <a:pt x="4498" y="2135"/>
                  </a:lnTo>
                  <a:lnTo>
                    <a:pt x="4925" y="1839"/>
                  </a:lnTo>
                  <a:lnTo>
                    <a:pt x="5385" y="1544"/>
                  </a:lnTo>
                  <a:lnTo>
                    <a:pt x="5845" y="1314"/>
                  </a:lnTo>
                  <a:lnTo>
                    <a:pt x="6304" y="1117"/>
                  </a:lnTo>
                  <a:lnTo>
                    <a:pt x="6797" y="920"/>
                  </a:lnTo>
                  <a:lnTo>
                    <a:pt x="7289" y="821"/>
                  </a:lnTo>
                  <a:lnTo>
                    <a:pt x="7782" y="756"/>
                  </a:lnTo>
                  <a:lnTo>
                    <a:pt x="8012" y="723"/>
                  </a:lnTo>
                  <a:close/>
                  <a:moveTo>
                    <a:pt x="7716" y="0"/>
                  </a:moveTo>
                  <a:lnTo>
                    <a:pt x="7421" y="33"/>
                  </a:lnTo>
                  <a:lnTo>
                    <a:pt x="7125" y="99"/>
                  </a:lnTo>
                  <a:lnTo>
                    <a:pt x="6567" y="263"/>
                  </a:lnTo>
                  <a:lnTo>
                    <a:pt x="6042" y="460"/>
                  </a:lnTo>
                  <a:lnTo>
                    <a:pt x="5516" y="657"/>
                  </a:lnTo>
                  <a:lnTo>
                    <a:pt x="5024" y="920"/>
                  </a:lnTo>
                  <a:lnTo>
                    <a:pt x="4531" y="1248"/>
                  </a:lnTo>
                  <a:lnTo>
                    <a:pt x="4072" y="1576"/>
                  </a:lnTo>
                  <a:lnTo>
                    <a:pt x="3645" y="1938"/>
                  </a:lnTo>
                  <a:lnTo>
                    <a:pt x="3218" y="2299"/>
                  </a:lnTo>
                  <a:lnTo>
                    <a:pt x="2824" y="2726"/>
                  </a:lnTo>
                  <a:lnTo>
                    <a:pt x="2463" y="3152"/>
                  </a:lnTo>
                  <a:lnTo>
                    <a:pt x="2134" y="3612"/>
                  </a:lnTo>
                  <a:lnTo>
                    <a:pt x="1839" y="4072"/>
                  </a:lnTo>
                  <a:lnTo>
                    <a:pt x="1543" y="4564"/>
                  </a:lnTo>
                  <a:lnTo>
                    <a:pt x="1281" y="5057"/>
                  </a:lnTo>
                  <a:lnTo>
                    <a:pt x="1051" y="5582"/>
                  </a:lnTo>
                  <a:lnTo>
                    <a:pt x="854" y="6107"/>
                  </a:lnTo>
                  <a:lnTo>
                    <a:pt x="657" y="6633"/>
                  </a:lnTo>
                  <a:lnTo>
                    <a:pt x="493" y="7158"/>
                  </a:lnTo>
                  <a:lnTo>
                    <a:pt x="361" y="7716"/>
                  </a:lnTo>
                  <a:lnTo>
                    <a:pt x="197" y="8800"/>
                  </a:lnTo>
                  <a:lnTo>
                    <a:pt x="66" y="9916"/>
                  </a:lnTo>
                  <a:lnTo>
                    <a:pt x="0" y="11032"/>
                  </a:lnTo>
                  <a:lnTo>
                    <a:pt x="0" y="12149"/>
                  </a:lnTo>
                  <a:lnTo>
                    <a:pt x="33" y="12707"/>
                  </a:lnTo>
                  <a:lnTo>
                    <a:pt x="66" y="13265"/>
                  </a:lnTo>
                  <a:lnTo>
                    <a:pt x="132" y="13823"/>
                  </a:lnTo>
                  <a:lnTo>
                    <a:pt x="197" y="14381"/>
                  </a:lnTo>
                  <a:lnTo>
                    <a:pt x="329" y="14940"/>
                  </a:lnTo>
                  <a:lnTo>
                    <a:pt x="460" y="15498"/>
                  </a:lnTo>
                  <a:lnTo>
                    <a:pt x="591" y="16056"/>
                  </a:lnTo>
                  <a:lnTo>
                    <a:pt x="788" y="16581"/>
                  </a:lnTo>
                  <a:lnTo>
                    <a:pt x="1051" y="17205"/>
                  </a:lnTo>
                  <a:lnTo>
                    <a:pt x="1412" y="17829"/>
                  </a:lnTo>
                  <a:lnTo>
                    <a:pt x="1609" y="18124"/>
                  </a:lnTo>
                  <a:lnTo>
                    <a:pt x="1839" y="18420"/>
                  </a:lnTo>
                  <a:lnTo>
                    <a:pt x="2102" y="18715"/>
                  </a:lnTo>
                  <a:lnTo>
                    <a:pt x="2364" y="18978"/>
                  </a:lnTo>
                  <a:lnTo>
                    <a:pt x="2660" y="19241"/>
                  </a:lnTo>
                  <a:lnTo>
                    <a:pt x="2955" y="19471"/>
                  </a:lnTo>
                  <a:lnTo>
                    <a:pt x="3284" y="19668"/>
                  </a:lnTo>
                  <a:lnTo>
                    <a:pt x="3645" y="19832"/>
                  </a:lnTo>
                  <a:lnTo>
                    <a:pt x="3973" y="19930"/>
                  </a:lnTo>
                  <a:lnTo>
                    <a:pt x="4334" y="20029"/>
                  </a:lnTo>
                  <a:lnTo>
                    <a:pt x="4695" y="20094"/>
                  </a:lnTo>
                  <a:lnTo>
                    <a:pt x="5024" y="20127"/>
                  </a:lnTo>
                  <a:lnTo>
                    <a:pt x="5352" y="20127"/>
                  </a:lnTo>
                  <a:lnTo>
                    <a:pt x="5648" y="20094"/>
                  </a:lnTo>
                  <a:lnTo>
                    <a:pt x="6206" y="20029"/>
                  </a:lnTo>
                  <a:lnTo>
                    <a:pt x="6698" y="19897"/>
                  </a:lnTo>
                  <a:lnTo>
                    <a:pt x="7092" y="19799"/>
                  </a:lnTo>
                  <a:lnTo>
                    <a:pt x="7464" y="19668"/>
                  </a:lnTo>
                  <a:lnTo>
                    <a:pt x="7519" y="19668"/>
                  </a:lnTo>
                  <a:lnTo>
                    <a:pt x="8274" y="19536"/>
                  </a:lnTo>
                  <a:lnTo>
                    <a:pt x="8504" y="19471"/>
                  </a:lnTo>
                  <a:lnTo>
                    <a:pt x="8767" y="19372"/>
                  </a:lnTo>
                  <a:lnTo>
                    <a:pt x="9325" y="19142"/>
                  </a:lnTo>
                  <a:lnTo>
                    <a:pt x="9620" y="19011"/>
                  </a:lnTo>
                  <a:lnTo>
                    <a:pt x="9916" y="18814"/>
                  </a:lnTo>
                  <a:lnTo>
                    <a:pt x="10507" y="18420"/>
                  </a:lnTo>
                  <a:lnTo>
                    <a:pt x="10803" y="18190"/>
                  </a:lnTo>
                  <a:lnTo>
                    <a:pt x="11065" y="17895"/>
                  </a:lnTo>
                  <a:lnTo>
                    <a:pt x="11328" y="17599"/>
                  </a:lnTo>
                  <a:lnTo>
                    <a:pt x="11558" y="17304"/>
                  </a:lnTo>
                  <a:lnTo>
                    <a:pt x="11755" y="16975"/>
                  </a:lnTo>
                  <a:lnTo>
                    <a:pt x="11952" y="16647"/>
                  </a:lnTo>
                  <a:lnTo>
                    <a:pt x="12280" y="15990"/>
                  </a:lnTo>
                  <a:lnTo>
                    <a:pt x="12510" y="15334"/>
                  </a:lnTo>
                  <a:lnTo>
                    <a:pt x="12674" y="14710"/>
                  </a:lnTo>
                  <a:lnTo>
                    <a:pt x="12805" y="14152"/>
                  </a:lnTo>
                  <a:lnTo>
                    <a:pt x="12838" y="13659"/>
                  </a:lnTo>
                  <a:lnTo>
                    <a:pt x="12871" y="12543"/>
                  </a:lnTo>
                  <a:lnTo>
                    <a:pt x="12805" y="11426"/>
                  </a:lnTo>
                  <a:lnTo>
                    <a:pt x="12707" y="10310"/>
                  </a:lnTo>
                  <a:lnTo>
                    <a:pt x="12576" y="9227"/>
                  </a:lnTo>
                  <a:lnTo>
                    <a:pt x="12379" y="8143"/>
                  </a:lnTo>
                  <a:lnTo>
                    <a:pt x="12182" y="7060"/>
                  </a:lnTo>
                  <a:lnTo>
                    <a:pt x="11788" y="4925"/>
                  </a:lnTo>
                  <a:lnTo>
                    <a:pt x="11558" y="3842"/>
                  </a:lnTo>
                  <a:lnTo>
                    <a:pt x="11394" y="3284"/>
                  </a:lnTo>
                  <a:lnTo>
                    <a:pt x="11197" y="2758"/>
                  </a:lnTo>
                  <a:lnTo>
                    <a:pt x="11000" y="2233"/>
                  </a:lnTo>
                  <a:lnTo>
                    <a:pt x="10737" y="1708"/>
                  </a:lnTo>
                  <a:lnTo>
                    <a:pt x="10573" y="1478"/>
                  </a:lnTo>
                  <a:lnTo>
                    <a:pt x="10409" y="1215"/>
                  </a:lnTo>
                  <a:lnTo>
                    <a:pt x="10212" y="985"/>
                  </a:lnTo>
                  <a:lnTo>
                    <a:pt x="9982" y="788"/>
                  </a:lnTo>
                  <a:lnTo>
                    <a:pt x="9752" y="559"/>
                  </a:lnTo>
                  <a:lnTo>
                    <a:pt x="9489" y="394"/>
                  </a:lnTo>
                  <a:lnTo>
                    <a:pt x="9226" y="263"/>
                  </a:lnTo>
                  <a:lnTo>
                    <a:pt x="8931" y="132"/>
                  </a:lnTo>
                  <a:lnTo>
                    <a:pt x="8635" y="66"/>
                  </a:lnTo>
                  <a:lnTo>
                    <a:pt x="83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15"/>
            <p:cNvSpPr/>
            <p:nvPr/>
          </p:nvSpPr>
          <p:spPr>
            <a:xfrm>
              <a:off x="7216050" y="1653725"/>
              <a:ext cx="42700" cy="218375"/>
            </a:xfrm>
            <a:custGeom>
              <a:avLst/>
              <a:gdLst/>
              <a:ahLst/>
              <a:cxnLst/>
              <a:rect l="l" t="t" r="r" b="b"/>
              <a:pathLst>
                <a:path w="1708" h="8735" extrusionOk="0">
                  <a:moveTo>
                    <a:pt x="821" y="1"/>
                  </a:moveTo>
                  <a:lnTo>
                    <a:pt x="789" y="34"/>
                  </a:lnTo>
                  <a:lnTo>
                    <a:pt x="657" y="99"/>
                  </a:lnTo>
                  <a:lnTo>
                    <a:pt x="526" y="264"/>
                  </a:lnTo>
                  <a:lnTo>
                    <a:pt x="362" y="493"/>
                  </a:lnTo>
                  <a:lnTo>
                    <a:pt x="230" y="690"/>
                  </a:lnTo>
                  <a:lnTo>
                    <a:pt x="99" y="920"/>
                  </a:lnTo>
                  <a:lnTo>
                    <a:pt x="33" y="1150"/>
                  </a:lnTo>
                  <a:lnTo>
                    <a:pt x="1" y="1314"/>
                  </a:lnTo>
                  <a:lnTo>
                    <a:pt x="198" y="2857"/>
                  </a:lnTo>
                  <a:lnTo>
                    <a:pt x="329" y="4368"/>
                  </a:lnTo>
                  <a:lnTo>
                    <a:pt x="395" y="5123"/>
                  </a:lnTo>
                  <a:lnTo>
                    <a:pt x="427" y="5878"/>
                  </a:lnTo>
                  <a:lnTo>
                    <a:pt x="427" y="6633"/>
                  </a:lnTo>
                  <a:lnTo>
                    <a:pt x="395" y="7388"/>
                  </a:lnTo>
                  <a:lnTo>
                    <a:pt x="427" y="7585"/>
                  </a:lnTo>
                  <a:lnTo>
                    <a:pt x="493" y="7815"/>
                  </a:lnTo>
                  <a:lnTo>
                    <a:pt x="723" y="8242"/>
                  </a:lnTo>
                  <a:lnTo>
                    <a:pt x="986" y="8603"/>
                  </a:lnTo>
                  <a:lnTo>
                    <a:pt x="1084" y="8702"/>
                  </a:lnTo>
                  <a:lnTo>
                    <a:pt x="1150" y="8735"/>
                  </a:lnTo>
                  <a:lnTo>
                    <a:pt x="1248" y="8669"/>
                  </a:lnTo>
                  <a:lnTo>
                    <a:pt x="1347" y="8538"/>
                  </a:lnTo>
                  <a:lnTo>
                    <a:pt x="1445" y="8341"/>
                  </a:lnTo>
                  <a:lnTo>
                    <a:pt x="1544" y="8078"/>
                  </a:lnTo>
                  <a:lnTo>
                    <a:pt x="1675" y="7585"/>
                  </a:lnTo>
                  <a:lnTo>
                    <a:pt x="1708" y="7356"/>
                  </a:lnTo>
                  <a:lnTo>
                    <a:pt x="1708" y="7191"/>
                  </a:lnTo>
                  <a:lnTo>
                    <a:pt x="1478" y="6502"/>
                  </a:lnTo>
                  <a:lnTo>
                    <a:pt x="1281" y="5780"/>
                  </a:lnTo>
                  <a:lnTo>
                    <a:pt x="1150" y="5057"/>
                  </a:lnTo>
                  <a:lnTo>
                    <a:pt x="1051" y="4302"/>
                  </a:lnTo>
                  <a:lnTo>
                    <a:pt x="1018" y="3580"/>
                  </a:lnTo>
                  <a:lnTo>
                    <a:pt x="1051" y="2857"/>
                  </a:lnTo>
                  <a:lnTo>
                    <a:pt x="1150" y="2135"/>
                  </a:lnTo>
                  <a:lnTo>
                    <a:pt x="1314" y="1446"/>
                  </a:lnTo>
                  <a:lnTo>
                    <a:pt x="1314" y="1249"/>
                  </a:lnTo>
                  <a:lnTo>
                    <a:pt x="1281" y="1019"/>
                  </a:lnTo>
                  <a:lnTo>
                    <a:pt x="1183" y="592"/>
                  </a:lnTo>
                  <a:lnTo>
                    <a:pt x="1051" y="231"/>
                  </a:lnTo>
                  <a:lnTo>
                    <a:pt x="953" y="99"/>
                  </a:lnTo>
                  <a:lnTo>
                    <a:pt x="88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15"/>
            <p:cNvSpPr/>
            <p:nvPr/>
          </p:nvSpPr>
          <p:spPr>
            <a:xfrm>
              <a:off x="7143000" y="1582325"/>
              <a:ext cx="81275" cy="51725"/>
            </a:xfrm>
            <a:custGeom>
              <a:avLst/>
              <a:gdLst/>
              <a:ahLst/>
              <a:cxnLst/>
              <a:rect l="l" t="t" r="r" b="b"/>
              <a:pathLst>
                <a:path w="3251" h="2069" extrusionOk="0">
                  <a:moveTo>
                    <a:pt x="2726" y="0"/>
                  </a:moveTo>
                  <a:lnTo>
                    <a:pt x="2529" y="33"/>
                  </a:lnTo>
                  <a:lnTo>
                    <a:pt x="1970" y="362"/>
                  </a:lnTo>
                  <a:lnTo>
                    <a:pt x="1379" y="624"/>
                  </a:lnTo>
                  <a:lnTo>
                    <a:pt x="756" y="920"/>
                  </a:lnTo>
                  <a:lnTo>
                    <a:pt x="427" y="1084"/>
                  </a:lnTo>
                  <a:lnTo>
                    <a:pt x="132" y="1314"/>
                  </a:lnTo>
                  <a:lnTo>
                    <a:pt x="66" y="1412"/>
                  </a:lnTo>
                  <a:lnTo>
                    <a:pt x="0" y="1544"/>
                  </a:lnTo>
                  <a:lnTo>
                    <a:pt x="0" y="1675"/>
                  </a:lnTo>
                  <a:lnTo>
                    <a:pt x="0" y="1806"/>
                  </a:lnTo>
                  <a:lnTo>
                    <a:pt x="33" y="1905"/>
                  </a:lnTo>
                  <a:lnTo>
                    <a:pt x="99" y="2003"/>
                  </a:lnTo>
                  <a:lnTo>
                    <a:pt x="132" y="2036"/>
                  </a:lnTo>
                  <a:lnTo>
                    <a:pt x="197" y="2069"/>
                  </a:lnTo>
                  <a:lnTo>
                    <a:pt x="230" y="2036"/>
                  </a:lnTo>
                  <a:lnTo>
                    <a:pt x="296" y="2003"/>
                  </a:lnTo>
                  <a:lnTo>
                    <a:pt x="394" y="1905"/>
                  </a:lnTo>
                  <a:lnTo>
                    <a:pt x="559" y="1806"/>
                  </a:lnTo>
                  <a:lnTo>
                    <a:pt x="624" y="1708"/>
                  </a:lnTo>
                  <a:lnTo>
                    <a:pt x="788" y="1478"/>
                  </a:lnTo>
                  <a:lnTo>
                    <a:pt x="985" y="1281"/>
                  </a:lnTo>
                  <a:lnTo>
                    <a:pt x="1248" y="1117"/>
                  </a:lnTo>
                  <a:lnTo>
                    <a:pt x="1511" y="953"/>
                  </a:lnTo>
                  <a:lnTo>
                    <a:pt x="1806" y="854"/>
                  </a:lnTo>
                  <a:lnTo>
                    <a:pt x="2135" y="756"/>
                  </a:lnTo>
                  <a:lnTo>
                    <a:pt x="2430" y="690"/>
                  </a:lnTo>
                  <a:lnTo>
                    <a:pt x="2758" y="657"/>
                  </a:lnTo>
                  <a:lnTo>
                    <a:pt x="2923" y="559"/>
                  </a:lnTo>
                  <a:lnTo>
                    <a:pt x="3087" y="427"/>
                  </a:lnTo>
                  <a:lnTo>
                    <a:pt x="3218" y="263"/>
                  </a:lnTo>
                  <a:lnTo>
                    <a:pt x="3251" y="230"/>
                  </a:lnTo>
                  <a:lnTo>
                    <a:pt x="3251" y="165"/>
                  </a:lnTo>
                  <a:lnTo>
                    <a:pt x="3218" y="132"/>
                  </a:lnTo>
                  <a:lnTo>
                    <a:pt x="3152" y="99"/>
                  </a:lnTo>
                  <a:lnTo>
                    <a:pt x="2955" y="33"/>
                  </a:lnTo>
                  <a:lnTo>
                    <a:pt x="272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15"/>
            <p:cNvSpPr/>
            <p:nvPr/>
          </p:nvSpPr>
          <p:spPr>
            <a:xfrm>
              <a:off x="7106050" y="1553600"/>
              <a:ext cx="80475" cy="42700"/>
            </a:xfrm>
            <a:custGeom>
              <a:avLst/>
              <a:gdLst/>
              <a:ahLst/>
              <a:cxnLst/>
              <a:rect l="l" t="t" r="r" b="b"/>
              <a:pathLst>
                <a:path w="3219" h="1708" extrusionOk="0">
                  <a:moveTo>
                    <a:pt x="2562" y="0"/>
                  </a:moveTo>
                  <a:lnTo>
                    <a:pt x="2004" y="296"/>
                  </a:lnTo>
                  <a:lnTo>
                    <a:pt x="1413" y="558"/>
                  </a:lnTo>
                  <a:lnTo>
                    <a:pt x="231" y="1051"/>
                  </a:lnTo>
                  <a:lnTo>
                    <a:pt x="165" y="1117"/>
                  </a:lnTo>
                  <a:lnTo>
                    <a:pt x="99" y="1215"/>
                  </a:lnTo>
                  <a:lnTo>
                    <a:pt x="1" y="1445"/>
                  </a:lnTo>
                  <a:lnTo>
                    <a:pt x="1" y="1642"/>
                  </a:lnTo>
                  <a:lnTo>
                    <a:pt x="34" y="1708"/>
                  </a:lnTo>
                  <a:lnTo>
                    <a:pt x="198" y="1708"/>
                  </a:lnTo>
                  <a:lnTo>
                    <a:pt x="362" y="1675"/>
                  </a:lnTo>
                  <a:lnTo>
                    <a:pt x="625" y="1576"/>
                  </a:lnTo>
                  <a:lnTo>
                    <a:pt x="822" y="1346"/>
                  </a:lnTo>
                  <a:lnTo>
                    <a:pt x="1052" y="1182"/>
                  </a:lnTo>
                  <a:lnTo>
                    <a:pt x="1314" y="1018"/>
                  </a:lnTo>
                  <a:lnTo>
                    <a:pt x="1577" y="887"/>
                  </a:lnTo>
                  <a:lnTo>
                    <a:pt x="1840" y="788"/>
                  </a:lnTo>
                  <a:lnTo>
                    <a:pt x="2135" y="723"/>
                  </a:lnTo>
                  <a:lnTo>
                    <a:pt x="2431" y="657"/>
                  </a:lnTo>
                  <a:lnTo>
                    <a:pt x="2726" y="657"/>
                  </a:lnTo>
                  <a:lnTo>
                    <a:pt x="2890" y="591"/>
                  </a:lnTo>
                  <a:lnTo>
                    <a:pt x="3054" y="460"/>
                  </a:lnTo>
                  <a:lnTo>
                    <a:pt x="3186" y="361"/>
                  </a:lnTo>
                  <a:lnTo>
                    <a:pt x="3219" y="263"/>
                  </a:lnTo>
                  <a:lnTo>
                    <a:pt x="3219" y="230"/>
                  </a:lnTo>
                  <a:lnTo>
                    <a:pt x="3153" y="164"/>
                  </a:lnTo>
                  <a:lnTo>
                    <a:pt x="2956" y="66"/>
                  </a:lnTo>
                  <a:lnTo>
                    <a:pt x="272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15"/>
            <p:cNvSpPr/>
            <p:nvPr/>
          </p:nvSpPr>
          <p:spPr>
            <a:xfrm>
              <a:off x="7082250" y="1507625"/>
              <a:ext cx="69800" cy="39425"/>
            </a:xfrm>
            <a:custGeom>
              <a:avLst/>
              <a:gdLst/>
              <a:ahLst/>
              <a:cxnLst/>
              <a:rect l="l" t="t" r="r" b="b"/>
              <a:pathLst>
                <a:path w="2792" h="1577" extrusionOk="0">
                  <a:moveTo>
                    <a:pt x="2299" y="1"/>
                  </a:moveTo>
                  <a:lnTo>
                    <a:pt x="2168" y="33"/>
                  </a:lnTo>
                  <a:lnTo>
                    <a:pt x="1971" y="198"/>
                  </a:lnTo>
                  <a:lnTo>
                    <a:pt x="1741" y="329"/>
                  </a:lnTo>
                  <a:lnTo>
                    <a:pt x="1281" y="559"/>
                  </a:lnTo>
                  <a:lnTo>
                    <a:pt x="756" y="756"/>
                  </a:lnTo>
                  <a:lnTo>
                    <a:pt x="231" y="953"/>
                  </a:lnTo>
                  <a:lnTo>
                    <a:pt x="165" y="986"/>
                  </a:lnTo>
                  <a:lnTo>
                    <a:pt x="99" y="1084"/>
                  </a:lnTo>
                  <a:lnTo>
                    <a:pt x="34" y="1248"/>
                  </a:lnTo>
                  <a:lnTo>
                    <a:pt x="1" y="1445"/>
                  </a:lnTo>
                  <a:lnTo>
                    <a:pt x="34" y="1511"/>
                  </a:lnTo>
                  <a:lnTo>
                    <a:pt x="66" y="1544"/>
                  </a:lnTo>
                  <a:lnTo>
                    <a:pt x="165" y="1577"/>
                  </a:lnTo>
                  <a:lnTo>
                    <a:pt x="329" y="1544"/>
                  </a:lnTo>
                  <a:lnTo>
                    <a:pt x="592" y="1478"/>
                  </a:lnTo>
                  <a:lnTo>
                    <a:pt x="756" y="1314"/>
                  </a:lnTo>
                  <a:lnTo>
                    <a:pt x="953" y="1150"/>
                  </a:lnTo>
                  <a:lnTo>
                    <a:pt x="1183" y="1018"/>
                  </a:lnTo>
                  <a:lnTo>
                    <a:pt x="1413" y="887"/>
                  </a:lnTo>
                  <a:lnTo>
                    <a:pt x="1642" y="789"/>
                  </a:lnTo>
                  <a:lnTo>
                    <a:pt x="1905" y="723"/>
                  </a:lnTo>
                  <a:lnTo>
                    <a:pt x="2430" y="624"/>
                  </a:lnTo>
                  <a:lnTo>
                    <a:pt x="2562" y="559"/>
                  </a:lnTo>
                  <a:lnTo>
                    <a:pt x="2693" y="395"/>
                  </a:lnTo>
                  <a:lnTo>
                    <a:pt x="2792" y="263"/>
                  </a:lnTo>
                  <a:lnTo>
                    <a:pt x="2792" y="198"/>
                  </a:lnTo>
                  <a:lnTo>
                    <a:pt x="2792" y="165"/>
                  </a:lnTo>
                  <a:lnTo>
                    <a:pt x="2759" y="132"/>
                  </a:lnTo>
                  <a:lnTo>
                    <a:pt x="2693" y="99"/>
                  </a:lnTo>
                  <a:lnTo>
                    <a:pt x="2496" y="33"/>
                  </a:lnTo>
                  <a:lnTo>
                    <a:pt x="229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15"/>
            <p:cNvSpPr/>
            <p:nvPr/>
          </p:nvSpPr>
          <p:spPr>
            <a:xfrm>
              <a:off x="7079800" y="1453450"/>
              <a:ext cx="60750" cy="32850"/>
            </a:xfrm>
            <a:custGeom>
              <a:avLst/>
              <a:gdLst/>
              <a:ahLst/>
              <a:cxnLst/>
              <a:rect l="l" t="t" r="r" b="b"/>
              <a:pathLst>
                <a:path w="2430" h="1314" extrusionOk="0">
                  <a:moveTo>
                    <a:pt x="1905" y="1"/>
                  </a:moveTo>
                  <a:lnTo>
                    <a:pt x="1511" y="263"/>
                  </a:lnTo>
                  <a:lnTo>
                    <a:pt x="1117" y="460"/>
                  </a:lnTo>
                  <a:lnTo>
                    <a:pt x="690" y="592"/>
                  </a:lnTo>
                  <a:lnTo>
                    <a:pt x="230" y="690"/>
                  </a:lnTo>
                  <a:lnTo>
                    <a:pt x="99" y="789"/>
                  </a:lnTo>
                  <a:lnTo>
                    <a:pt x="33" y="953"/>
                  </a:lnTo>
                  <a:lnTo>
                    <a:pt x="0" y="1051"/>
                  </a:lnTo>
                  <a:lnTo>
                    <a:pt x="0" y="1150"/>
                  </a:lnTo>
                  <a:lnTo>
                    <a:pt x="33" y="1215"/>
                  </a:lnTo>
                  <a:lnTo>
                    <a:pt x="66" y="1215"/>
                  </a:lnTo>
                  <a:lnTo>
                    <a:pt x="296" y="1281"/>
                  </a:lnTo>
                  <a:lnTo>
                    <a:pt x="427" y="1314"/>
                  </a:lnTo>
                  <a:lnTo>
                    <a:pt x="526" y="1281"/>
                  </a:lnTo>
                  <a:lnTo>
                    <a:pt x="690" y="1117"/>
                  </a:lnTo>
                  <a:lnTo>
                    <a:pt x="854" y="986"/>
                  </a:lnTo>
                  <a:lnTo>
                    <a:pt x="1051" y="887"/>
                  </a:lnTo>
                  <a:lnTo>
                    <a:pt x="1248" y="789"/>
                  </a:lnTo>
                  <a:lnTo>
                    <a:pt x="1445" y="723"/>
                  </a:lnTo>
                  <a:lnTo>
                    <a:pt x="1675" y="657"/>
                  </a:lnTo>
                  <a:lnTo>
                    <a:pt x="1905" y="624"/>
                  </a:lnTo>
                  <a:lnTo>
                    <a:pt x="2134" y="624"/>
                  </a:lnTo>
                  <a:lnTo>
                    <a:pt x="2233" y="559"/>
                  </a:lnTo>
                  <a:lnTo>
                    <a:pt x="2331" y="427"/>
                  </a:lnTo>
                  <a:lnTo>
                    <a:pt x="2430" y="296"/>
                  </a:lnTo>
                  <a:lnTo>
                    <a:pt x="2430" y="230"/>
                  </a:lnTo>
                  <a:lnTo>
                    <a:pt x="2397" y="165"/>
                  </a:lnTo>
                  <a:lnTo>
                    <a:pt x="2364" y="132"/>
                  </a:lnTo>
                  <a:lnTo>
                    <a:pt x="2200" y="33"/>
                  </a:lnTo>
                  <a:lnTo>
                    <a:pt x="203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15"/>
            <p:cNvSpPr/>
            <p:nvPr/>
          </p:nvSpPr>
          <p:spPr>
            <a:xfrm>
              <a:off x="7065025" y="1394350"/>
              <a:ext cx="64875" cy="29575"/>
            </a:xfrm>
            <a:custGeom>
              <a:avLst/>
              <a:gdLst/>
              <a:ahLst/>
              <a:cxnLst/>
              <a:rect l="l" t="t" r="r" b="b"/>
              <a:pathLst>
                <a:path w="2595" h="1183" extrusionOk="0">
                  <a:moveTo>
                    <a:pt x="2036" y="1"/>
                  </a:moveTo>
                  <a:lnTo>
                    <a:pt x="1872" y="132"/>
                  </a:lnTo>
                  <a:lnTo>
                    <a:pt x="1642" y="230"/>
                  </a:lnTo>
                  <a:lnTo>
                    <a:pt x="1445" y="329"/>
                  </a:lnTo>
                  <a:lnTo>
                    <a:pt x="1215" y="395"/>
                  </a:lnTo>
                  <a:lnTo>
                    <a:pt x="755" y="493"/>
                  </a:lnTo>
                  <a:lnTo>
                    <a:pt x="263" y="559"/>
                  </a:lnTo>
                  <a:lnTo>
                    <a:pt x="164" y="657"/>
                  </a:lnTo>
                  <a:lnTo>
                    <a:pt x="66" y="789"/>
                  </a:lnTo>
                  <a:lnTo>
                    <a:pt x="0" y="953"/>
                  </a:lnTo>
                  <a:lnTo>
                    <a:pt x="33" y="1051"/>
                  </a:lnTo>
                  <a:lnTo>
                    <a:pt x="132" y="1117"/>
                  </a:lnTo>
                  <a:lnTo>
                    <a:pt x="296" y="1150"/>
                  </a:lnTo>
                  <a:lnTo>
                    <a:pt x="427" y="1183"/>
                  </a:lnTo>
                  <a:lnTo>
                    <a:pt x="558" y="1150"/>
                  </a:lnTo>
                  <a:lnTo>
                    <a:pt x="723" y="1018"/>
                  </a:lnTo>
                  <a:lnTo>
                    <a:pt x="887" y="887"/>
                  </a:lnTo>
                  <a:lnTo>
                    <a:pt x="1117" y="789"/>
                  </a:lnTo>
                  <a:lnTo>
                    <a:pt x="1314" y="723"/>
                  </a:lnTo>
                  <a:lnTo>
                    <a:pt x="1773" y="657"/>
                  </a:lnTo>
                  <a:lnTo>
                    <a:pt x="2266" y="624"/>
                  </a:lnTo>
                  <a:lnTo>
                    <a:pt x="2397" y="526"/>
                  </a:lnTo>
                  <a:lnTo>
                    <a:pt x="2496" y="427"/>
                  </a:lnTo>
                  <a:lnTo>
                    <a:pt x="2594" y="296"/>
                  </a:lnTo>
                  <a:lnTo>
                    <a:pt x="2594" y="230"/>
                  </a:lnTo>
                  <a:lnTo>
                    <a:pt x="2594" y="198"/>
                  </a:lnTo>
                  <a:lnTo>
                    <a:pt x="2496" y="99"/>
                  </a:lnTo>
                  <a:lnTo>
                    <a:pt x="2331" y="33"/>
                  </a:lnTo>
                  <a:lnTo>
                    <a:pt x="21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15"/>
            <p:cNvSpPr/>
            <p:nvPr/>
          </p:nvSpPr>
          <p:spPr>
            <a:xfrm>
              <a:off x="7074050" y="1352500"/>
              <a:ext cx="58300" cy="23825"/>
            </a:xfrm>
            <a:custGeom>
              <a:avLst/>
              <a:gdLst/>
              <a:ahLst/>
              <a:cxnLst/>
              <a:rect l="l" t="t" r="r" b="b"/>
              <a:pathLst>
                <a:path w="2332" h="953" extrusionOk="0">
                  <a:moveTo>
                    <a:pt x="1839" y="0"/>
                  </a:moveTo>
                  <a:lnTo>
                    <a:pt x="1511" y="230"/>
                  </a:lnTo>
                  <a:lnTo>
                    <a:pt x="1117" y="328"/>
                  </a:lnTo>
                  <a:lnTo>
                    <a:pt x="920" y="361"/>
                  </a:lnTo>
                  <a:lnTo>
                    <a:pt x="723" y="361"/>
                  </a:lnTo>
                  <a:lnTo>
                    <a:pt x="329" y="296"/>
                  </a:lnTo>
                  <a:lnTo>
                    <a:pt x="230" y="361"/>
                  </a:lnTo>
                  <a:lnTo>
                    <a:pt x="99" y="460"/>
                  </a:lnTo>
                  <a:lnTo>
                    <a:pt x="33" y="591"/>
                  </a:lnTo>
                  <a:lnTo>
                    <a:pt x="0" y="690"/>
                  </a:lnTo>
                  <a:lnTo>
                    <a:pt x="66" y="788"/>
                  </a:lnTo>
                  <a:lnTo>
                    <a:pt x="197" y="887"/>
                  </a:lnTo>
                  <a:lnTo>
                    <a:pt x="329" y="952"/>
                  </a:lnTo>
                  <a:lnTo>
                    <a:pt x="427" y="952"/>
                  </a:lnTo>
                  <a:lnTo>
                    <a:pt x="788" y="788"/>
                  </a:lnTo>
                  <a:lnTo>
                    <a:pt x="1182" y="690"/>
                  </a:lnTo>
                  <a:lnTo>
                    <a:pt x="1609" y="624"/>
                  </a:lnTo>
                  <a:lnTo>
                    <a:pt x="2003" y="657"/>
                  </a:lnTo>
                  <a:lnTo>
                    <a:pt x="2135" y="591"/>
                  </a:lnTo>
                  <a:lnTo>
                    <a:pt x="2233" y="493"/>
                  </a:lnTo>
                  <a:lnTo>
                    <a:pt x="2299" y="394"/>
                  </a:lnTo>
                  <a:lnTo>
                    <a:pt x="2332" y="296"/>
                  </a:lnTo>
                  <a:lnTo>
                    <a:pt x="2233" y="197"/>
                  </a:lnTo>
                  <a:lnTo>
                    <a:pt x="2102" y="99"/>
                  </a:lnTo>
                  <a:lnTo>
                    <a:pt x="1938" y="33"/>
                  </a:lnTo>
                  <a:lnTo>
                    <a:pt x="183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15"/>
            <p:cNvSpPr/>
            <p:nvPr/>
          </p:nvSpPr>
          <p:spPr>
            <a:xfrm>
              <a:off x="7096200" y="1306525"/>
              <a:ext cx="40250" cy="16450"/>
            </a:xfrm>
            <a:custGeom>
              <a:avLst/>
              <a:gdLst/>
              <a:ahLst/>
              <a:cxnLst/>
              <a:rect l="l" t="t" r="r" b="b"/>
              <a:pathLst>
                <a:path w="1610" h="658" extrusionOk="0">
                  <a:moveTo>
                    <a:pt x="264" y="0"/>
                  </a:moveTo>
                  <a:lnTo>
                    <a:pt x="165" y="33"/>
                  </a:lnTo>
                  <a:lnTo>
                    <a:pt x="99" y="132"/>
                  </a:lnTo>
                  <a:lnTo>
                    <a:pt x="34" y="230"/>
                  </a:lnTo>
                  <a:lnTo>
                    <a:pt x="1" y="329"/>
                  </a:lnTo>
                  <a:lnTo>
                    <a:pt x="34" y="427"/>
                  </a:lnTo>
                  <a:lnTo>
                    <a:pt x="99" y="526"/>
                  </a:lnTo>
                  <a:lnTo>
                    <a:pt x="198" y="624"/>
                  </a:lnTo>
                  <a:lnTo>
                    <a:pt x="264" y="657"/>
                  </a:lnTo>
                  <a:lnTo>
                    <a:pt x="526" y="526"/>
                  </a:lnTo>
                  <a:lnTo>
                    <a:pt x="789" y="493"/>
                  </a:lnTo>
                  <a:lnTo>
                    <a:pt x="1052" y="526"/>
                  </a:lnTo>
                  <a:lnTo>
                    <a:pt x="1347" y="657"/>
                  </a:lnTo>
                  <a:lnTo>
                    <a:pt x="1413" y="624"/>
                  </a:lnTo>
                  <a:lnTo>
                    <a:pt x="1478" y="559"/>
                  </a:lnTo>
                  <a:lnTo>
                    <a:pt x="1577" y="460"/>
                  </a:lnTo>
                  <a:lnTo>
                    <a:pt x="1610" y="362"/>
                  </a:lnTo>
                  <a:lnTo>
                    <a:pt x="1577" y="263"/>
                  </a:lnTo>
                  <a:lnTo>
                    <a:pt x="1478" y="132"/>
                  </a:lnTo>
                  <a:lnTo>
                    <a:pt x="1413" y="33"/>
                  </a:lnTo>
                  <a:lnTo>
                    <a:pt x="1347" y="0"/>
                  </a:lnTo>
                  <a:lnTo>
                    <a:pt x="1052" y="99"/>
                  </a:lnTo>
                  <a:lnTo>
                    <a:pt x="789" y="132"/>
                  </a:lnTo>
                  <a:lnTo>
                    <a:pt x="526" y="99"/>
                  </a:lnTo>
                  <a:lnTo>
                    <a:pt x="26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15"/>
            <p:cNvSpPr/>
            <p:nvPr/>
          </p:nvSpPr>
          <p:spPr>
            <a:xfrm>
              <a:off x="7109350" y="1264650"/>
              <a:ext cx="62400" cy="18925"/>
            </a:xfrm>
            <a:custGeom>
              <a:avLst/>
              <a:gdLst/>
              <a:ahLst/>
              <a:cxnLst/>
              <a:rect l="l" t="t" r="r" b="b"/>
              <a:pathLst>
                <a:path w="2496" h="757" extrusionOk="0">
                  <a:moveTo>
                    <a:pt x="2003" y="1"/>
                  </a:moveTo>
                  <a:lnTo>
                    <a:pt x="1839" y="99"/>
                  </a:lnTo>
                  <a:lnTo>
                    <a:pt x="1642" y="165"/>
                  </a:lnTo>
                  <a:lnTo>
                    <a:pt x="1445" y="198"/>
                  </a:lnTo>
                  <a:lnTo>
                    <a:pt x="1248" y="231"/>
                  </a:lnTo>
                  <a:lnTo>
                    <a:pt x="1018" y="231"/>
                  </a:lnTo>
                  <a:lnTo>
                    <a:pt x="821" y="198"/>
                  </a:lnTo>
                  <a:lnTo>
                    <a:pt x="624" y="165"/>
                  </a:lnTo>
                  <a:lnTo>
                    <a:pt x="394" y="99"/>
                  </a:lnTo>
                  <a:lnTo>
                    <a:pt x="263" y="132"/>
                  </a:lnTo>
                  <a:lnTo>
                    <a:pt x="164" y="198"/>
                  </a:lnTo>
                  <a:lnTo>
                    <a:pt x="66" y="329"/>
                  </a:lnTo>
                  <a:lnTo>
                    <a:pt x="0" y="428"/>
                  </a:lnTo>
                  <a:lnTo>
                    <a:pt x="66" y="526"/>
                  </a:lnTo>
                  <a:lnTo>
                    <a:pt x="164" y="625"/>
                  </a:lnTo>
                  <a:lnTo>
                    <a:pt x="296" y="723"/>
                  </a:lnTo>
                  <a:lnTo>
                    <a:pt x="394" y="756"/>
                  </a:lnTo>
                  <a:lnTo>
                    <a:pt x="821" y="625"/>
                  </a:lnTo>
                  <a:lnTo>
                    <a:pt x="1248" y="592"/>
                  </a:lnTo>
                  <a:lnTo>
                    <a:pt x="1675" y="592"/>
                  </a:lnTo>
                  <a:lnTo>
                    <a:pt x="2134" y="658"/>
                  </a:lnTo>
                  <a:lnTo>
                    <a:pt x="2266" y="592"/>
                  </a:lnTo>
                  <a:lnTo>
                    <a:pt x="2397" y="493"/>
                  </a:lnTo>
                  <a:lnTo>
                    <a:pt x="2496" y="362"/>
                  </a:lnTo>
                  <a:lnTo>
                    <a:pt x="2496" y="329"/>
                  </a:lnTo>
                  <a:lnTo>
                    <a:pt x="2496" y="296"/>
                  </a:lnTo>
                  <a:lnTo>
                    <a:pt x="2397" y="198"/>
                  </a:lnTo>
                  <a:lnTo>
                    <a:pt x="2266" y="99"/>
                  </a:lnTo>
                  <a:lnTo>
                    <a:pt x="210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15"/>
            <p:cNvSpPr/>
            <p:nvPr/>
          </p:nvSpPr>
          <p:spPr>
            <a:xfrm>
              <a:off x="7149575" y="1231000"/>
              <a:ext cx="50075" cy="18900"/>
            </a:xfrm>
            <a:custGeom>
              <a:avLst/>
              <a:gdLst/>
              <a:ahLst/>
              <a:cxnLst/>
              <a:rect l="l" t="t" r="r" b="b"/>
              <a:pathLst>
                <a:path w="2003" h="756" extrusionOk="0">
                  <a:moveTo>
                    <a:pt x="296" y="1"/>
                  </a:moveTo>
                  <a:lnTo>
                    <a:pt x="197" y="34"/>
                  </a:lnTo>
                  <a:lnTo>
                    <a:pt x="99" y="132"/>
                  </a:lnTo>
                  <a:lnTo>
                    <a:pt x="33" y="263"/>
                  </a:lnTo>
                  <a:lnTo>
                    <a:pt x="0" y="362"/>
                  </a:lnTo>
                  <a:lnTo>
                    <a:pt x="33" y="460"/>
                  </a:lnTo>
                  <a:lnTo>
                    <a:pt x="131" y="559"/>
                  </a:lnTo>
                  <a:lnTo>
                    <a:pt x="230" y="625"/>
                  </a:lnTo>
                  <a:lnTo>
                    <a:pt x="328" y="657"/>
                  </a:lnTo>
                  <a:lnTo>
                    <a:pt x="493" y="592"/>
                  </a:lnTo>
                  <a:lnTo>
                    <a:pt x="657" y="559"/>
                  </a:lnTo>
                  <a:lnTo>
                    <a:pt x="821" y="526"/>
                  </a:lnTo>
                  <a:lnTo>
                    <a:pt x="1149" y="526"/>
                  </a:lnTo>
                  <a:lnTo>
                    <a:pt x="1313" y="592"/>
                  </a:lnTo>
                  <a:lnTo>
                    <a:pt x="1478" y="657"/>
                  </a:lnTo>
                  <a:lnTo>
                    <a:pt x="1609" y="756"/>
                  </a:lnTo>
                  <a:lnTo>
                    <a:pt x="1707" y="756"/>
                  </a:lnTo>
                  <a:lnTo>
                    <a:pt x="1806" y="690"/>
                  </a:lnTo>
                  <a:lnTo>
                    <a:pt x="1937" y="625"/>
                  </a:lnTo>
                  <a:lnTo>
                    <a:pt x="2003" y="559"/>
                  </a:lnTo>
                  <a:lnTo>
                    <a:pt x="2003" y="526"/>
                  </a:lnTo>
                  <a:lnTo>
                    <a:pt x="2003" y="460"/>
                  </a:lnTo>
                  <a:lnTo>
                    <a:pt x="1937" y="296"/>
                  </a:lnTo>
                  <a:lnTo>
                    <a:pt x="1872" y="165"/>
                  </a:lnTo>
                  <a:lnTo>
                    <a:pt x="1773" y="99"/>
                  </a:lnTo>
                  <a:lnTo>
                    <a:pt x="1379" y="165"/>
                  </a:lnTo>
                  <a:lnTo>
                    <a:pt x="1018" y="165"/>
                  </a:lnTo>
                  <a:lnTo>
                    <a:pt x="657" y="99"/>
                  </a:lnTo>
                  <a:lnTo>
                    <a:pt x="29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2" name="Google Shape;1382;p15"/>
          <p:cNvGrpSpPr/>
          <p:nvPr/>
        </p:nvGrpSpPr>
        <p:grpSpPr>
          <a:xfrm rot="-5400000" flipH="1">
            <a:off x="-176903" y="1345178"/>
            <a:ext cx="1490299" cy="1136473"/>
            <a:chOff x="4404600" y="4814025"/>
            <a:chExt cx="641375" cy="489100"/>
          </a:xfrm>
        </p:grpSpPr>
        <p:sp>
          <p:nvSpPr>
            <p:cNvPr id="1383" name="Google Shape;1383;p15"/>
            <p:cNvSpPr/>
            <p:nvPr/>
          </p:nvSpPr>
          <p:spPr>
            <a:xfrm>
              <a:off x="4404600" y="5166650"/>
              <a:ext cx="202900" cy="57275"/>
            </a:xfrm>
            <a:custGeom>
              <a:avLst/>
              <a:gdLst/>
              <a:ahLst/>
              <a:cxnLst/>
              <a:rect l="l" t="t" r="r" b="b"/>
              <a:pathLst>
                <a:path w="8116" h="2291" extrusionOk="0">
                  <a:moveTo>
                    <a:pt x="3598" y="1"/>
                  </a:moveTo>
                  <a:lnTo>
                    <a:pt x="3087" y="21"/>
                  </a:lnTo>
                  <a:lnTo>
                    <a:pt x="2576" y="62"/>
                  </a:lnTo>
                  <a:lnTo>
                    <a:pt x="2085" y="123"/>
                  </a:lnTo>
                  <a:lnTo>
                    <a:pt x="1574" y="205"/>
                  </a:lnTo>
                  <a:lnTo>
                    <a:pt x="1083" y="307"/>
                  </a:lnTo>
                  <a:lnTo>
                    <a:pt x="613" y="410"/>
                  </a:lnTo>
                  <a:lnTo>
                    <a:pt x="143" y="553"/>
                  </a:lnTo>
                  <a:lnTo>
                    <a:pt x="0" y="594"/>
                  </a:lnTo>
                  <a:lnTo>
                    <a:pt x="41" y="634"/>
                  </a:lnTo>
                  <a:lnTo>
                    <a:pt x="245" y="818"/>
                  </a:lnTo>
                  <a:lnTo>
                    <a:pt x="470" y="1002"/>
                  </a:lnTo>
                  <a:lnTo>
                    <a:pt x="695" y="1166"/>
                  </a:lnTo>
                  <a:lnTo>
                    <a:pt x="920" y="1309"/>
                  </a:lnTo>
                  <a:lnTo>
                    <a:pt x="1165" y="1452"/>
                  </a:lnTo>
                  <a:lnTo>
                    <a:pt x="1390" y="1595"/>
                  </a:lnTo>
                  <a:lnTo>
                    <a:pt x="1901" y="1820"/>
                  </a:lnTo>
                  <a:lnTo>
                    <a:pt x="2412" y="2004"/>
                  </a:lnTo>
                  <a:lnTo>
                    <a:pt x="2678" y="2086"/>
                  </a:lnTo>
                  <a:lnTo>
                    <a:pt x="2944" y="2147"/>
                  </a:lnTo>
                  <a:lnTo>
                    <a:pt x="3209" y="2208"/>
                  </a:lnTo>
                  <a:lnTo>
                    <a:pt x="3496" y="2249"/>
                  </a:lnTo>
                  <a:lnTo>
                    <a:pt x="3761" y="2270"/>
                  </a:lnTo>
                  <a:lnTo>
                    <a:pt x="4048" y="2290"/>
                  </a:lnTo>
                  <a:lnTo>
                    <a:pt x="4313" y="2290"/>
                  </a:lnTo>
                  <a:lnTo>
                    <a:pt x="4579" y="2270"/>
                  </a:lnTo>
                  <a:lnTo>
                    <a:pt x="4845" y="2249"/>
                  </a:lnTo>
                  <a:lnTo>
                    <a:pt x="5111" y="2208"/>
                  </a:lnTo>
                  <a:lnTo>
                    <a:pt x="5376" y="2147"/>
                  </a:lnTo>
                  <a:lnTo>
                    <a:pt x="5642" y="2086"/>
                  </a:lnTo>
                  <a:lnTo>
                    <a:pt x="5908" y="2004"/>
                  </a:lnTo>
                  <a:lnTo>
                    <a:pt x="6153" y="1902"/>
                  </a:lnTo>
                  <a:lnTo>
                    <a:pt x="6664" y="1697"/>
                  </a:lnTo>
                  <a:lnTo>
                    <a:pt x="7134" y="1432"/>
                  </a:lnTo>
                  <a:lnTo>
                    <a:pt x="7604" y="1146"/>
                  </a:lnTo>
                  <a:lnTo>
                    <a:pt x="8034" y="818"/>
                  </a:lnTo>
                  <a:lnTo>
                    <a:pt x="8115" y="737"/>
                  </a:lnTo>
                  <a:lnTo>
                    <a:pt x="8034" y="696"/>
                  </a:lnTo>
                  <a:lnTo>
                    <a:pt x="7564" y="553"/>
                  </a:lnTo>
                  <a:lnTo>
                    <a:pt x="7093" y="410"/>
                  </a:lnTo>
                  <a:lnTo>
                    <a:pt x="6603" y="287"/>
                  </a:lnTo>
                  <a:lnTo>
                    <a:pt x="6112" y="205"/>
                  </a:lnTo>
                  <a:lnTo>
                    <a:pt x="5622" y="123"/>
                  </a:lnTo>
                  <a:lnTo>
                    <a:pt x="5111" y="62"/>
                  </a:lnTo>
                  <a:lnTo>
                    <a:pt x="4599" y="21"/>
                  </a:lnTo>
                  <a:lnTo>
                    <a:pt x="4088"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15"/>
            <p:cNvSpPr/>
            <p:nvPr/>
          </p:nvSpPr>
          <p:spPr>
            <a:xfrm>
              <a:off x="4404600" y="4814025"/>
              <a:ext cx="641375" cy="383325"/>
            </a:xfrm>
            <a:custGeom>
              <a:avLst/>
              <a:gdLst/>
              <a:ahLst/>
              <a:cxnLst/>
              <a:rect l="l" t="t" r="r" b="b"/>
              <a:pathLst>
                <a:path w="25655" h="15333" extrusionOk="0">
                  <a:moveTo>
                    <a:pt x="25593" y="1"/>
                  </a:moveTo>
                  <a:lnTo>
                    <a:pt x="25552" y="21"/>
                  </a:lnTo>
                  <a:lnTo>
                    <a:pt x="24694" y="1391"/>
                  </a:lnTo>
                  <a:lnTo>
                    <a:pt x="23835" y="2658"/>
                  </a:lnTo>
                  <a:lnTo>
                    <a:pt x="22977" y="3864"/>
                  </a:lnTo>
                  <a:lnTo>
                    <a:pt x="22118" y="4989"/>
                  </a:lnTo>
                  <a:lnTo>
                    <a:pt x="21260" y="6052"/>
                  </a:lnTo>
                  <a:lnTo>
                    <a:pt x="20401" y="7053"/>
                  </a:lnTo>
                  <a:lnTo>
                    <a:pt x="19522" y="7973"/>
                  </a:lnTo>
                  <a:lnTo>
                    <a:pt x="19093" y="8423"/>
                  </a:lnTo>
                  <a:lnTo>
                    <a:pt x="18643" y="8852"/>
                  </a:lnTo>
                  <a:lnTo>
                    <a:pt x="18071" y="9363"/>
                  </a:lnTo>
                  <a:lnTo>
                    <a:pt x="17519" y="9874"/>
                  </a:lnTo>
                  <a:lnTo>
                    <a:pt x="16946" y="10344"/>
                  </a:lnTo>
                  <a:lnTo>
                    <a:pt x="16374" y="10794"/>
                  </a:lnTo>
                  <a:lnTo>
                    <a:pt x="15781" y="11223"/>
                  </a:lnTo>
                  <a:lnTo>
                    <a:pt x="15188" y="11632"/>
                  </a:lnTo>
                  <a:lnTo>
                    <a:pt x="14596" y="12021"/>
                  </a:lnTo>
                  <a:lnTo>
                    <a:pt x="14003" y="12389"/>
                  </a:lnTo>
                  <a:lnTo>
                    <a:pt x="13389" y="12736"/>
                  </a:lnTo>
                  <a:lnTo>
                    <a:pt x="12776" y="13063"/>
                  </a:lnTo>
                  <a:lnTo>
                    <a:pt x="12163" y="13370"/>
                  </a:lnTo>
                  <a:lnTo>
                    <a:pt x="11550" y="13656"/>
                  </a:lnTo>
                  <a:lnTo>
                    <a:pt x="10936" y="13901"/>
                  </a:lnTo>
                  <a:lnTo>
                    <a:pt x="10303" y="14147"/>
                  </a:lnTo>
                  <a:lnTo>
                    <a:pt x="9689" y="14351"/>
                  </a:lnTo>
                  <a:lnTo>
                    <a:pt x="9056" y="14555"/>
                  </a:lnTo>
                  <a:lnTo>
                    <a:pt x="8545" y="14678"/>
                  </a:lnTo>
                  <a:lnTo>
                    <a:pt x="8034" y="14801"/>
                  </a:lnTo>
                  <a:lnTo>
                    <a:pt x="7523" y="14903"/>
                  </a:lnTo>
                  <a:lnTo>
                    <a:pt x="7012" y="15005"/>
                  </a:lnTo>
                  <a:lnTo>
                    <a:pt x="6501" y="15067"/>
                  </a:lnTo>
                  <a:lnTo>
                    <a:pt x="5990" y="15128"/>
                  </a:lnTo>
                  <a:lnTo>
                    <a:pt x="5499" y="15169"/>
                  </a:lnTo>
                  <a:lnTo>
                    <a:pt x="4988" y="15210"/>
                  </a:lnTo>
                  <a:lnTo>
                    <a:pt x="4497" y="15230"/>
                  </a:lnTo>
                  <a:lnTo>
                    <a:pt x="3986" y="15210"/>
                  </a:lnTo>
                  <a:lnTo>
                    <a:pt x="3496" y="15210"/>
                  </a:lnTo>
                  <a:lnTo>
                    <a:pt x="3005" y="15169"/>
                  </a:lnTo>
                  <a:lnTo>
                    <a:pt x="2514" y="15128"/>
                  </a:lnTo>
                  <a:lnTo>
                    <a:pt x="2024" y="15067"/>
                  </a:lnTo>
                  <a:lnTo>
                    <a:pt x="1554" y="14985"/>
                  </a:lnTo>
                  <a:lnTo>
                    <a:pt x="1083" y="14883"/>
                  </a:lnTo>
                  <a:lnTo>
                    <a:pt x="593" y="14780"/>
                  </a:lnTo>
                  <a:lnTo>
                    <a:pt x="143" y="14658"/>
                  </a:lnTo>
                  <a:lnTo>
                    <a:pt x="0" y="14699"/>
                  </a:lnTo>
                  <a:lnTo>
                    <a:pt x="41" y="14739"/>
                  </a:lnTo>
                  <a:lnTo>
                    <a:pt x="511" y="14862"/>
                  </a:lnTo>
                  <a:lnTo>
                    <a:pt x="1002" y="14985"/>
                  </a:lnTo>
                  <a:lnTo>
                    <a:pt x="1472" y="15067"/>
                  </a:lnTo>
                  <a:lnTo>
                    <a:pt x="1962" y="15148"/>
                  </a:lnTo>
                  <a:lnTo>
                    <a:pt x="2453" y="15210"/>
                  </a:lnTo>
                  <a:lnTo>
                    <a:pt x="2944" y="15271"/>
                  </a:lnTo>
                  <a:lnTo>
                    <a:pt x="3455" y="15312"/>
                  </a:lnTo>
                  <a:lnTo>
                    <a:pt x="3945" y="15312"/>
                  </a:lnTo>
                  <a:lnTo>
                    <a:pt x="4456" y="15332"/>
                  </a:lnTo>
                  <a:lnTo>
                    <a:pt x="4947" y="15312"/>
                  </a:lnTo>
                  <a:lnTo>
                    <a:pt x="5458" y="15291"/>
                  </a:lnTo>
                  <a:lnTo>
                    <a:pt x="5969" y="15251"/>
                  </a:lnTo>
                  <a:lnTo>
                    <a:pt x="6480" y="15189"/>
                  </a:lnTo>
                  <a:lnTo>
                    <a:pt x="6991" y="15107"/>
                  </a:lnTo>
                  <a:lnTo>
                    <a:pt x="7523" y="15026"/>
                  </a:lnTo>
                  <a:lnTo>
                    <a:pt x="8034" y="14923"/>
                  </a:lnTo>
                  <a:lnTo>
                    <a:pt x="8565" y="14801"/>
                  </a:lnTo>
                  <a:lnTo>
                    <a:pt x="9097" y="14658"/>
                  </a:lnTo>
                  <a:lnTo>
                    <a:pt x="9710" y="14453"/>
                  </a:lnTo>
                  <a:lnTo>
                    <a:pt x="10344" y="14249"/>
                  </a:lnTo>
                  <a:lnTo>
                    <a:pt x="10957" y="14004"/>
                  </a:lnTo>
                  <a:lnTo>
                    <a:pt x="11591" y="13758"/>
                  </a:lnTo>
                  <a:lnTo>
                    <a:pt x="12204" y="13472"/>
                  </a:lnTo>
                  <a:lnTo>
                    <a:pt x="12817" y="13165"/>
                  </a:lnTo>
                  <a:lnTo>
                    <a:pt x="13451" y="12838"/>
                  </a:lnTo>
                  <a:lnTo>
                    <a:pt x="14044" y="12491"/>
                  </a:lnTo>
                  <a:lnTo>
                    <a:pt x="14657" y="12102"/>
                  </a:lnTo>
                  <a:lnTo>
                    <a:pt x="15250" y="11714"/>
                  </a:lnTo>
                  <a:lnTo>
                    <a:pt x="15842" y="11305"/>
                  </a:lnTo>
                  <a:lnTo>
                    <a:pt x="16435" y="10876"/>
                  </a:lnTo>
                  <a:lnTo>
                    <a:pt x="17008" y="10426"/>
                  </a:lnTo>
                  <a:lnTo>
                    <a:pt x="17580" y="9936"/>
                  </a:lnTo>
                  <a:lnTo>
                    <a:pt x="18152" y="9445"/>
                  </a:lnTo>
                  <a:lnTo>
                    <a:pt x="18704" y="8934"/>
                  </a:lnTo>
                  <a:lnTo>
                    <a:pt x="19154" y="8505"/>
                  </a:lnTo>
                  <a:lnTo>
                    <a:pt x="19604" y="8055"/>
                  </a:lnTo>
                  <a:lnTo>
                    <a:pt x="20033" y="7585"/>
                  </a:lnTo>
                  <a:lnTo>
                    <a:pt x="20483" y="7115"/>
                  </a:lnTo>
                  <a:lnTo>
                    <a:pt x="21341" y="6133"/>
                  </a:lnTo>
                  <a:lnTo>
                    <a:pt x="22200" y="5070"/>
                  </a:lnTo>
                  <a:lnTo>
                    <a:pt x="23058" y="3926"/>
                  </a:lnTo>
                  <a:lnTo>
                    <a:pt x="23917" y="2720"/>
                  </a:lnTo>
                  <a:lnTo>
                    <a:pt x="24776" y="1452"/>
                  </a:lnTo>
                  <a:lnTo>
                    <a:pt x="25634" y="83"/>
                  </a:lnTo>
                  <a:lnTo>
                    <a:pt x="25655" y="62"/>
                  </a:lnTo>
                  <a:lnTo>
                    <a:pt x="25655" y="42"/>
                  </a:lnTo>
                  <a:lnTo>
                    <a:pt x="25634"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15"/>
            <p:cNvSpPr/>
            <p:nvPr/>
          </p:nvSpPr>
          <p:spPr>
            <a:xfrm>
              <a:off x="4485325" y="5076200"/>
              <a:ext cx="180950" cy="97625"/>
            </a:xfrm>
            <a:custGeom>
              <a:avLst/>
              <a:gdLst/>
              <a:ahLst/>
              <a:cxnLst/>
              <a:rect l="l" t="t" r="r" b="b"/>
              <a:pathLst>
                <a:path w="7238" h="3905" extrusionOk="0">
                  <a:moveTo>
                    <a:pt x="1" y="1"/>
                  </a:moveTo>
                  <a:lnTo>
                    <a:pt x="21" y="62"/>
                  </a:lnTo>
                  <a:lnTo>
                    <a:pt x="124" y="328"/>
                  </a:lnTo>
                  <a:lnTo>
                    <a:pt x="246" y="573"/>
                  </a:lnTo>
                  <a:lnTo>
                    <a:pt x="369" y="818"/>
                  </a:lnTo>
                  <a:lnTo>
                    <a:pt x="512" y="1064"/>
                  </a:lnTo>
                  <a:lnTo>
                    <a:pt x="655" y="1288"/>
                  </a:lnTo>
                  <a:lnTo>
                    <a:pt x="819" y="1513"/>
                  </a:lnTo>
                  <a:lnTo>
                    <a:pt x="1166" y="1943"/>
                  </a:lnTo>
                  <a:lnTo>
                    <a:pt x="1534" y="2331"/>
                  </a:lnTo>
                  <a:lnTo>
                    <a:pt x="1738" y="2515"/>
                  </a:lnTo>
                  <a:lnTo>
                    <a:pt x="1963" y="2699"/>
                  </a:lnTo>
                  <a:lnTo>
                    <a:pt x="2188" y="2862"/>
                  </a:lnTo>
                  <a:lnTo>
                    <a:pt x="2413" y="3006"/>
                  </a:lnTo>
                  <a:lnTo>
                    <a:pt x="2638" y="3149"/>
                  </a:lnTo>
                  <a:lnTo>
                    <a:pt x="2883" y="3292"/>
                  </a:lnTo>
                  <a:lnTo>
                    <a:pt x="3128" y="3414"/>
                  </a:lnTo>
                  <a:lnTo>
                    <a:pt x="3374" y="3517"/>
                  </a:lnTo>
                  <a:lnTo>
                    <a:pt x="3619" y="3598"/>
                  </a:lnTo>
                  <a:lnTo>
                    <a:pt x="3885" y="3680"/>
                  </a:lnTo>
                  <a:lnTo>
                    <a:pt x="4151" y="3762"/>
                  </a:lnTo>
                  <a:lnTo>
                    <a:pt x="4416" y="3803"/>
                  </a:lnTo>
                  <a:lnTo>
                    <a:pt x="4682" y="3844"/>
                  </a:lnTo>
                  <a:lnTo>
                    <a:pt x="4948" y="3885"/>
                  </a:lnTo>
                  <a:lnTo>
                    <a:pt x="5500" y="3905"/>
                  </a:lnTo>
                  <a:lnTo>
                    <a:pt x="6031" y="3885"/>
                  </a:lnTo>
                  <a:lnTo>
                    <a:pt x="6583" y="3823"/>
                  </a:lnTo>
                  <a:lnTo>
                    <a:pt x="7115" y="3701"/>
                  </a:lnTo>
                  <a:lnTo>
                    <a:pt x="7237" y="3680"/>
                  </a:lnTo>
                  <a:lnTo>
                    <a:pt x="7156" y="3619"/>
                  </a:lnTo>
                  <a:lnTo>
                    <a:pt x="6808" y="3271"/>
                  </a:lnTo>
                  <a:lnTo>
                    <a:pt x="6440" y="2944"/>
                  </a:lnTo>
                  <a:lnTo>
                    <a:pt x="6052" y="2617"/>
                  </a:lnTo>
                  <a:lnTo>
                    <a:pt x="5663" y="2310"/>
                  </a:lnTo>
                  <a:lnTo>
                    <a:pt x="5234" y="2024"/>
                  </a:lnTo>
                  <a:lnTo>
                    <a:pt x="4805" y="1759"/>
                  </a:lnTo>
                  <a:lnTo>
                    <a:pt x="4375" y="1513"/>
                  </a:lnTo>
                  <a:lnTo>
                    <a:pt x="3926" y="1268"/>
                  </a:lnTo>
                  <a:lnTo>
                    <a:pt x="3476" y="1043"/>
                  </a:lnTo>
                  <a:lnTo>
                    <a:pt x="3006" y="839"/>
                  </a:lnTo>
                  <a:lnTo>
                    <a:pt x="2536" y="655"/>
                  </a:lnTo>
                  <a:lnTo>
                    <a:pt x="2065" y="491"/>
                  </a:lnTo>
                  <a:lnTo>
                    <a:pt x="1575" y="348"/>
                  </a:lnTo>
                  <a:lnTo>
                    <a:pt x="1105" y="225"/>
                  </a:lnTo>
                  <a:lnTo>
                    <a:pt x="614" y="103"/>
                  </a:lnTo>
                  <a:lnTo>
                    <a:pt x="124" y="21"/>
                  </a:lnTo>
                  <a:lnTo>
                    <a:pt x="1"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15"/>
            <p:cNvSpPr/>
            <p:nvPr/>
          </p:nvSpPr>
          <p:spPr>
            <a:xfrm>
              <a:off x="4485325" y="5076200"/>
              <a:ext cx="180950" cy="92525"/>
            </a:xfrm>
            <a:custGeom>
              <a:avLst/>
              <a:gdLst/>
              <a:ahLst/>
              <a:cxnLst/>
              <a:rect l="l" t="t" r="r" b="b"/>
              <a:pathLst>
                <a:path w="7238" h="3701" extrusionOk="0">
                  <a:moveTo>
                    <a:pt x="1" y="1"/>
                  </a:moveTo>
                  <a:lnTo>
                    <a:pt x="21" y="62"/>
                  </a:lnTo>
                  <a:lnTo>
                    <a:pt x="389" y="389"/>
                  </a:lnTo>
                  <a:lnTo>
                    <a:pt x="757" y="696"/>
                  </a:lnTo>
                  <a:lnTo>
                    <a:pt x="1146" y="982"/>
                  </a:lnTo>
                  <a:lnTo>
                    <a:pt x="1554" y="1268"/>
                  </a:lnTo>
                  <a:lnTo>
                    <a:pt x="1963" y="1554"/>
                  </a:lnTo>
                  <a:lnTo>
                    <a:pt x="2393" y="1799"/>
                  </a:lnTo>
                  <a:lnTo>
                    <a:pt x="2822" y="2065"/>
                  </a:lnTo>
                  <a:lnTo>
                    <a:pt x="3272" y="2290"/>
                  </a:lnTo>
                  <a:lnTo>
                    <a:pt x="3721" y="2515"/>
                  </a:lnTo>
                  <a:lnTo>
                    <a:pt x="4171" y="2719"/>
                  </a:lnTo>
                  <a:lnTo>
                    <a:pt x="4641" y="2924"/>
                  </a:lnTo>
                  <a:lnTo>
                    <a:pt x="5132" y="3108"/>
                  </a:lnTo>
                  <a:lnTo>
                    <a:pt x="5622" y="3271"/>
                  </a:lnTo>
                  <a:lnTo>
                    <a:pt x="6113" y="3435"/>
                  </a:lnTo>
                  <a:lnTo>
                    <a:pt x="6604" y="3578"/>
                  </a:lnTo>
                  <a:lnTo>
                    <a:pt x="7115" y="3701"/>
                  </a:lnTo>
                  <a:lnTo>
                    <a:pt x="7237" y="3680"/>
                  </a:lnTo>
                  <a:lnTo>
                    <a:pt x="7156" y="3619"/>
                  </a:lnTo>
                  <a:lnTo>
                    <a:pt x="6665" y="3476"/>
                  </a:lnTo>
                  <a:lnTo>
                    <a:pt x="6154" y="3333"/>
                  </a:lnTo>
                  <a:lnTo>
                    <a:pt x="5663" y="3189"/>
                  </a:lnTo>
                  <a:lnTo>
                    <a:pt x="5193" y="3026"/>
                  </a:lnTo>
                  <a:lnTo>
                    <a:pt x="4723" y="2842"/>
                  </a:lnTo>
                  <a:lnTo>
                    <a:pt x="4253" y="2638"/>
                  </a:lnTo>
                  <a:lnTo>
                    <a:pt x="3803" y="2433"/>
                  </a:lnTo>
                  <a:lnTo>
                    <a:pt x="3353" y="2208"/>
                  </a:lnTo>
                  <a:lnTo>
                    <a:pt x="2904" y="1983"/>
                  </a:lnTo>
                  <a:lnTo>
                    <a:pt x="2474" y="1738"/>
                  </a:lnTo>
                  <a:lnTo>
                    <a:pt x="2065" y="1493"/>
                  </a:lnTo>
                  <a:lnTo>
                    <a:pt x="1657" y="1207"/>
                  </a:lnTo>
                  <a:lnTo>
                    <a:pt x="1268" y="941"/>
                  </a:lnTo>
                  <a:lnTo>
                    <a:pt x="880" y="634"/>
                  </a:lnTo>
                  <a:lnTo>
                    <a:pt x="491" y="348"/>
                  </a:lnTo>
                  <a:lnTo>
                    <a:pt x="124" y="21"/>
                  </a:lnTo>
                  <a:lnTo>
                    <a:pt x="1"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15"/>
            <p:cNvSpPr/>
            <p:nvPr/>
          </p:nvSpPr>
          <p:spPr>
            <a:xfrm>
              <a:off x="4551250" y="5157450"/>
              <a:ext cx="141075" cy="145675"/>
            </a:xfrm>
            <a:custGeom>
              <a:avLst/>
              <a:gdLst/>
              <a:ahLst/>
              <a:cxnLst/>
              <a:rect l="l" t="t" r="r" b="b"/>
              <a:pathLst>
                <a:path w="5643" h="5827" extrusionOk="0">
                  <a:moveTo>
                    <a:pt x="5643" y="1"/>
                  </a:moveTo>
                  <a:lnTo>
                    <a:pt x="5561" y="42"/>
                  </a:lnTo>
                  <a:lnTo>
                    <a:pt x="5132" y="287"/>
                  </a:lnTo>
                  <a:lnTo>
                    <a:pt x="4702" y="532"/>
                  </a:lnTo>
                  <a:lnTo>
                    <a:pt x="4294" y="798"/>
                  </a:lnTo>
                  <a:lnTo>
                    <a:pt x="3885" y="1105"/>
                  </a:lnTo>
                  <a:lnTo>
                    <a:pt x="3496" y="1411"/>
                  </a:lnTo>
                  <a:lnTo>
                    <a:pt x="3108" y="1738"/>
                  </a:lnTo>
                  <a:lnTo>
                    <a:pt x="2720" y="2086"/>
                  </a:lnTo>
                  <a:lnTo>
                    <a:pt x="2372" y="2433"/>
                  </a:lnTo>
                  <a:lnTo>
                    <a:pt x="2025" y="2801"/>
                  </a:lnTo>
                  <a:lnTo>
                    <a:pt x="1698" y="3190"/>
                  </a:lnTo>
                  <a:lnTo>
                    <a:pt x="1370" y="3599"/>
                  </a:lnTo>
                  <a:lnTo>
                    <a:pt x="1084" y="3987"/>
                  </a:lnTo>
                  <a:lnTo>
                    <a:pt x="798" y="4416"/>
                  </a:lnTo>
                  <a:lnTo>
                    <a:pt x="532" y="4825"/>
                  </a:lnTo>
                  <a:lnTo>
                    <a:pt x="287" y="5275"/>
                  </a:lnTo>
                  <a:lnTo>
                    <a:pt x="62" y="5704"/>
                  </a:lnTo>
                  <a:lnTo>
                    <a:pt x="1" y="5827"/>
                  </a:lnTo>
                  <a:lnTo>
                    <a:pt x="62" y="5827"/>
                  </a:lnTo>
                  <a:lnTo>
                    <a:pt x="348" y="5806"/>
                  </a:lnTo>
                  <a:lnTo>
                    <a:pt x="614" y="5765"/>
                  </a:lnTo>
                  <a:lnTo>
                    <a:pt x="880" y="5704"/>
                  </a:lnTo>
                  <a:lnTo>
                    <a:pt x="1166" y="5643"/>
                  </a:lnTo>
                  <a:lnTo>
                    <a:pt x="1432" y="5581"/>
                  </a:lnTo>
                  <a:lnTo>
                    <a:pt x="1677" y="5500"/>
                  </a:lnTo>
                  <a:lnTo>
                    <a:pt x="2188" y="5295"/>
                  </a:lnTo>
                  <a:lnTo>
                    <a:pt x="2679" y="5030"/>
                  </a:lnTo>
                  <a:lnTo>
                    <a:pt x="2924" y="4886"/>
                  </a:lnTo>
                  <a:lnTo>
                    <a:pt x="3149" y="4743"/>
                  </a:lnTo>
                  <a:lnTo>
                    <a:pt x="3374" y="4580"/>
                  </a:lnTo>
                  <a:lnTo>
                    <a:pt x="3599" y="4416"/>
                  </a:lnTo>
                  <a:lnTo>
                    <a:pt x="3803" y="4232"/>
                  </a:lnTo>
                  <a:lnTo>
                    <a:pt x="3987" y="4028"/>
                  </a:lnTo>
                  <a:lnTo>
                    <a:pt x="4171" y="3844"/>
                  </a:lnTo>
                  <a:lnTo>
                    <a:pt x="4355" y="3639"/>
                  </a:lnTo>
                  <a:lnTo>
                    <a:pt x="4519" y="3415"/>
                  </a:lnTo>
                  <a:lnTo>
                    <a:pt x="4662" y="3190"/>
                  </a:lnTo>
                  <a:lnTo>
                    <a:pt x="4805" y="2965"/>
                  </a:lnTo>
                  <a:lnTo>
                    <a:pt x="4948" y="2720"/>
                  </a:lnTo>
                  <a:lnTo>
                    <a:pt x="5070" y="2474"/>
                  </a:lnTo>
                  <a:lnTo>
                    <a:pt x="5173" y="2229"/>
                  </a:lnTo>
                  <a:lnTo>
                    <a:pt x="5357" y="1718"/>
                  </a:lnTo>
                  <a:lnTo>
                    <a:pt x="5500" y="1186"/>
                  </a:lnTo>
                  <a:lnTo>
                    <a:pt x="5581" y="655"/>
                  </a:lnTo>
                  <a:lnTo>
                    <a:pt x="5643" y="123"/>
                  </a:lnTo>
                  <a:lnTo>
                    <a:pt x="5643"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15"/>
            <p:cNvSpPr/>
            <p:nvPr/>
          </p:nvSpPr>
          <p:spPr>
            <a:xfrm>
              <a:off x="4551250" y="5157450"/>
              <a:ext cx="141075" cy="145675"/>
            </a:xfrm>
            <a:custGeom>
              <a:avLst/>
              <a:gdLst/>
              <a:ahLst/>
              <a:cxnLst/>
              <a:rect l="l" t="t" r="r" b="b"/>
              <a:pathLst>
                <a:path w="5643" h="5827" extrusionOk="0">
                  <a:moveTo>
                    <a:pt x="5643" y="1"/>
                  </a:moveTo>
                  <a:lnTo>
                    <a:pt x="5561" y="42"/>
                  </a:lnTo>
                  <a:lnTo>
                    <a:pt x="5295" y="491"/>
                  </a:lnTo>
                  <a:lnTo>
                    <a:pt x="5009" y="921"/>
                  </a:lnTo>
                  <a:lnTo>
                    <a:pt x="4723" y="1330"/>
                  </a:lnTo>
                  <a:lnTo>
                    <a:pt x="4416" y="1759"/>
                  </a:lnTo>
                  <a:lnTo>
                    <a:pt x="4110" y="2147"/>
                  </a:lnTo>
                  <a:lnTo>
                    <a:pt x="3783" y="2536"/>
                  </a:lnTo>
                  <a:lnTo>
                    <a:pt x="3456" y="2904"/>
                  </a:lnTo>
                  <a:lnTo>
                    <a:pt x="3108" y="3272"/>
                  </a:lnTo>
                  <a:lnTo>
                    <a:pt x="2761" y="3619"/>
                  </a:lnTo>
                  <a:lnTo>
                    <a:pt x="2393" y="3967"/>
                  </a:lnTo>
                  <a:lnTo>
                    <a:pt x="2025" y="4273"/>
                  </a:lnTo>
                  <a:lnTo>
                    <a:pt x="1657" y="4600"/>
                  </a:lnTo>
                  <a:lnTo>
                    <a:pt x="1268" y="4886"/>
                  </a:lnTo>
                  <a:lnTo>
                    <a:pt x="880" y="5173"/>
                  </a:lnTo>
                  <a:lnTo>
                    <a:pt x="471" y="5438"/>
                  </a:lnTo>
                  <a:lnTo>
                    <a:pt x="62" y="5704"/>
                  </a:lnTo>
                  <a:lnTo>
                    <a:pt x="1" y="5827"/>
                  </a:lnTo>
                  <a:lnTo>
                    <a:pt x="62" y="5827"/>
                  </a:lnTo>
                  <a:lnTo>
                    <a:pt x="491" y="5561"/>
                  </a:lnTo>
                  <a:lnTo>
                    <a:pt x="880" y="5295"/>
                  </a:lnTo>
                  <a:lnTo>
                    <a:pt x="1289" y="5009"/>
                  </a:lnTo>
                  <a:lnTo>
                    <a:pt x="1677" y="4702"/>
                  </a:lnTo>
                  <a:lnTo>
                    <a:pt x="2065" y="4396"/>
                  </a:lnTo>
                  <a:lnTo>
                    <a:pt x="2433" y="4069"/>
                  </a:lnTo>
                  <a:lnTo>
                    <a:pt x="2801" y="3721"/>
                  </a:lnTo>
                  <a:lnTo>
                    <a:pt x="3149" y="3374"/>
                  </a:lnTo>
                  <a:lnTo>
                    <a:pt x="3496" y="3006"/>
                  </a:lnTo>
                  <a:lnTo>
                    <a:pt x="3844" y="2638"/>
                  </a:lnTo>
                  <a:lnTo>
                    <a:pt x="4171" y="2249"/>
                  </a:lnTo>
                  <a:lnTo>
                    <a:pt x="4478" y="1841"/>
                  </a:lnTo>
                  <a:lnTo>
                    <a:pt x="4784" y="1432"/>
                  </a:lnTo>
                  <a:lnTo>
                    <a:pt x="5091" y="1002"/>
                  </a:lnTo>
                  <a:lnTo>
                    <a:pt x="5377" y="573"/>
                  </a:lnTo>
                  <a:lnTo>
                    <a:pt x="5643" y="123"/>
                  </a:lnTo>
                  <a:lnTo>
                    <a:pt x="5643"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15"/>
            <p:cNvSpPr/>
            <p:nvPr/>
          </p:nvSpPr>
          <p:spPr>
            <a:xfrm>
              <a:off x="4672375" y="5096650"/>
              <a:ext cx="126775" cy="158450"/>
            </a:xfrm>
            <a:custGeom>
              <a:avLst/>
              <a:gdLst/>
              <a:ahLst/>
              <a:cxnLst/>
              <a:rect l="l" t="t" r="r" b="b"/>
              <a:pathLst>
                <a:path w="5071" h="6338" extrusionOk="0">
                  <a:moveTo>
                    <a:pt x="5070" y="0"/>
                  </a:moveTo>
                  <a:lnTo>
                    <a:pt x="4988" y="41"/>
                  </a:lnTo>
                  <a:lnTo>
                    <a:pt x="4580" y="327"/>
                  </a:lnTo>
                  <a:lnTo>
                    <a:pt x="4171" y="613"/>
                  </a:lnTo>
                  <a:lnTo>
                    <a:pt x="3782" y="920"/>
                  </a:lnTo>
                  <a:lnTo>
                    <a:pt x="3414" y="1268"/>
                  </a:lnTo>
                  <a:lnTo>
                    <a:pt x="3046" y="1615"/>
                  </a:lnTo>
                  <a:lnTo>
                    <a:pt x="2699" y="1963"/>
                  </a:lnTo>
                  <a:lnTo>
                    <a:pt x="2351" y="2351"/>
                  </a:lnTo>
                  <a:lnTo>
                    <a:pt x="2024" y="2739"/>
                  </a:lnTo>
                  <a:lnTo>
                    <a:pt x="1718" y="3148"/>
                  </a:lnTo>
                  <a:lnTo>
                    <a:pt x="1432" y="3557"/>
                  </a:lnTo>
                  <a:lnTo>
                    <a:pt x="1145" y="3966"/>
                  </a:lnTo>
                  <a:lnTo>
                    <a:pt x="900" y="4416"/>
                  </a:lnTo>
                  <a:lnTo>
                    <a:pt x="655" y="4845"/>
                  </a:lnTo>
                  <a:lnTo>
                    <a:pt x="430" y="5295"/>
                  </a:lnTo>
                  <a:lnTo>
                    <a:pt x="225" y="5744"/>
                  </a:lnTo>
                  <a:lnTo>
                    <a:pt x="41" y="6215"/>
                  </a:lnTo>
                  <a:lnTo>
                    <a:pt x="1" y="6337"/>
                  </a:lnTo>
                  <a:lnTo>
                    <a:pt x="1" y="6337"/>
                  </a:lnTo>
                  <a:lnTo>
                    <a:pt x="62" y="6317"/>
                  </a:lnTo>
                  <a:lnTo>
                    <a:pt x="348" y="6276"/>
                  </a:lnTo>
                  <a:lnTo>
                    <a:pt x="614" y="6215"/>
                  </a:lnTo>
                  <a:lnTo>
                    <a:pt x="880" y="6133"/>
                  </a:lnTo>
                  <a:lnTo>
                    <a:pt x="1125" y="6051"/>
                  </a:lnTo>
                  <a:lnTo>
                    <a:pt x="1391" y="5949"/>
                  </a:lnTo>
                  <a:lnTo>
                    <a:pt x="1636" y="5847"/>
                  </a:lnTo>
                  <a:lnTo>
                    <a:pt x="2127" y="5581"/>
                  </a:lnTo>
                  <a:lnTo>
                    <a:pt x="2597" y="5295"/>
                  </a:lnTo>
                  <a:lnTo>
                    <a:pt x="2822" y="5131"/>
                  </a:lnTo>
                  <a:lnTo>
                    <a:pt x="3026" y="4947"/>
                  </a:lnTo>
                  <a:lnTo>
                    <a:pt x="3230" y="4763"/>
                  </a:lnTo>
                  <a:lnTo>
                    <a:pt x="3435" y="4579"/>
                  </a:lnTo>
                  <a:lnTo>
                    <a:pt x="3619" y="4375"/>
                  </a:lnTo>
                  <a:lnTo>
                    <a:pt x="3803" y="4170"/>
                  </a:lnTo>
                  <a:lnTo>
                    <a:pt x="3966" y="3966"/>
                  </a:lnTo>
                  <a:lnTo>
                    <a:pt x="4130" y="3741"/>
                  </a:lnTo>
                  <a:lnTo>
                    <a:pt x="4273" y="3496"/>
                  </a:lnTo>
                  <a:lnTo>
                    <a:pt x="4396" y="3271"/>
                  </a:lnTo>
                  <a:lnTo>
                    <a:pt x="4518" y="3026"/>
                  </a:lnTo>
                  <a:lnTo>
                    <a:pt x="4620" y="2780"/>
                  </a:lnTo>
                  <a:lnTo>
                    <a:pt x="4723" y="2515"/>
                  </a:lnTo>
                  <a:lnTo>
                    <a:pt x="4804" y="2269"/>
                  </a:lnTo>
                  <a:lnTo>
                    <a:pt x="4927" y="1738"/>
                  </a:lnTo>
                  <a:lnTo>
                    <a:pt x="5029" y="1206"/>
                  </a:lnTo>
                  <a:lnTo>
                    <a:pt x="5070" y="654"/>
                  </a:lnTo>
                  <a:lnTo>
                    <a:pt x="5070" y="102"/>
                  </a:lnTo>
                  <a:lnTo>
                    <a:pt x="5070"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15"/>
            <p:cNvSpPr/>
            <p:nvPr/>
          </p:nvSpPr>
          <p:spPr>
            <a:xfrm>
              <a:off x="4672375" y="5096650"/>
              <a:ext cx="126775" cy="158450"/>
            </a:xfrm>
            <a:custGeom>
              <a:avLst/>
              <a:gdLst/>
              <a:ahLst/>
              <a:cxnLst/>
              <a:rect l="l" t="t" r="r" b="b"/>
              <a:pathLst>
                <a:path w="5071" h="6338" extrusionOk="0">
                  <a:moveTo>
                    <a:pt x="5070" y="0"/>
                  </a:moveTo>
                  <a:lnTo>
                    <a:pt x="4988" y="41"/>
                  </a:lnTo>
                  <a:lnTo>
                    <a:pt x="4764" y="511"/>
                  </a:lnTo>
                  <a:lnTo>
                    <a:pt x="4518" y="961"/>
                  </a:lnTo>
                  <a:lnTo>
                    <a:pt x="4273" y="1411"/>
                  </a:lnTo>
                  <a:lnTo>
                    <a:pt x="4007" y="1860"/>
                  </a:lnTo>
                  <a:lnTo>
                    <a:pt x="3721" y="2269"/>
                  </a:lnTo>
                  <a:lnTo>
                    <a:pt x="3435" y="2699"/>
                  </a:lnTo>
                  <a:lnTo>
                    <a:pt x="3149" y="3107"/>
                  </a:lnTo>
                  <a:lnTo>
                    <a:pt x="2842" y="3496"/>
                  </a:lnTo>
                  <a:lnTo>
                    <a:pt x="2535" y="3884"/>
                  </a:lnTo>
                  <a:lnTo>
                    <a:pt x="2208" y="4252"/>
                  </a:lnTo>
                  <a:lnTo>
                    <a:pt x="1861" y="4600"/>
                  </a:lnTo>
                  <a:lnTo>
                    <a:pt x="1513" y="4947"/>
                  </a:lnTo>
                  <a:lnTo>
                    <a:pt x="1166" y="5274"/>
                  </a:lnTo>
                  <a:lnTo>
                    <a:pt x="798" y="5601"/>
                  </a:lnTo>
                  <a:lnTo>
                    <a:pt x="430" y="5908"/>
                  </a:lnTo>
                  <a:lnTo>
                    <a:pt x="41" y="6215"/>
                  </a:lnTo>
                  <a:lnTo>
                    <a:pt x="1" y="6337"/>
                  </a:lnTo>
                  <a:lnTo>
                    <a:pt x="1" y="6337"/>
                  </a:lnTo>
                  <a:lnTo>
                    <a:pt x="62" y="6317"/>
                  </a:lnTo>
                  <a:lnTo>
                    <a:pt x="450" y="6031"/>
                  </a:lnTo>
                  <a:lnTo>
                    <a:pt x="839" y="5724"/>
                  </a:lnTo>
                  <a:lnTo>
                    <a:pt x="1207" y="5397"/>
                  </a:lnTo>
                  <a:lnTo>
                    <a:pt x="1554" y="5070"/>
                  </a:lnTo>
                  <a:lnTo>
                    <a:pt x="1902" y="4722"/>
                  </a:lnTo>
                  <a:lnTo>
                    <a:pt x="2249" y="4354"/>
                  </a:lnTo>
                  <a:lnTo>
                    <a:pt x="2576" y="3986"/>
                  </a:lnTo>
                  <a:lnTo>
                    <a:pt x="2903" y="3598"/>
                  </a:lnTo>
                  <a:lnTo>
                    <a:pt x="3210" y="3189"/>
                  </a:lnTo>
                  <a:lnTo>
                    <a:pt x="3517" y="2780"/>
                  </a:lnTo>
                  <a:lnTo>
                    <a:pt x="3803" y="2371"/>
                  </a:lnTo>
                  <a:lnTo>
                    <a:pt x="4068" y="1942"/>
                  </a:lnTo>
                  <a:lnTo>
                    <a:pt x="4334" y="1492"/>
                  </a:lnTo>
                  <a:lnTo>
                    <a:pt x="4600" y="1043"/>
                  </a:lnTo>
                  <a:lnTo>
                    <a:pt x="4845" y="573"/>
                  </a:lnTo>
                  <a:lnTo>
                    <a:pt x="5070" y="102"/>
                  </a:lnTo>
                  <a:lnTo>
                    <a:pt x="5070"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15"/>
            <p:cNvSpPr/>
            <p:nvPr/>
          </p:nvSpPr>
          <p:spPr>
            <a:xfrm>
              <a:off x="4786850" y="5022550"/>
              <a:ext cx="103775" cy="176325"/>
            </a:xfrm>
            <a:custGeom>
              <a:avLst/>
              <a:gdLst/>
              <a:ahLst/>
              <a:cxnLst/>
              <a:rect l="l" t="t" r="r" b="b"/>
              <a:pathLst>
                <a:path w="4151" h="7053" extrusionOk="0">
                  <a:moveTo>
                    <a:pt x="4007" y="0"/>
                  </a:moveTo>
                  <a:lnTo>
                    <a:pt x="3925" y="61"/>
                  </a:lnTo>
                  <a:lnTo>
                    <a:pt x="3557" y="389"/>
                  </a:lnTo>
                  <a:lnTo>
                    <a:pt x="3210" y="736"/>
                  </a:lnTo>
                  <a:lnTo>
                    <a:pt x="2883" y="1124"/>
                  </a:lnTo>
                  <a:lnTo>
                    <a:pt x="2556" y="1492"/>
                  </a:lnTo>
                  <a:lnTo>
                    <a:pt x="2249" y="1901"/>
                  </a:lnTo>
                  <a:lnTo>
                    <a:pt x="1963" y="2310"/>
                  </a:lnTo>
                  <a:lnTo>
                    <a:pt x="1697" y="2739"/>
                  </a:lnTo>
                  <a:lnTo>
                    <a:pt x="1431" y="3169"/>
                  </a:lnTo>
                  <a:lnTo>
                    <a:pt x="1186" y="3618"/>
                  </a:lnTo>
                  <a:lnTo>
                    <a:pt x="961" y="4068"/>
                  </a:lnTo>
                  <a:lnTo>
                    <a:pt x="757" y="4538"/>
                  </a:lnTo>
                  <a:lnTo>
                    <a:pt x="573" y="5008"/>
                  </a:lnTo>
                  <a:lnTo>
                    <a:pt x="409" y="5479"/>
                  </a:lnTo>
                  <a:lnTo>
                    <a:pt x="246" y="5949"/>
                  </a:lnTo>
                  <a:lnTo>
                    <a:pt x="123" y="6439"/>
                  </a:lnTo>
                  <a:lnTo>
                    <a:pt x="21" y="6910"/>
                  </a:lnTo>
                  <a:lnTo>
                    <a:pt x="1" y="7053"/>
                  </a:lnTo>
                  <a:lnTo>
                    <a:pt x="62" y="7032"/>
                  </a:lnTo>
                  <a:lnTo>
                    <a:pt x="307" y="6930"/>
                  </a:lnTo>
                  <a:lnTo>
                    <a:pt x="573" y="6828"/>
                  </a:lnTo>
                  <a:lnTo>
                    <a:pt x="818" y="6726"/>
                  </a:lnTo>
                  <a:lnTo>
                    <a:pt x="1064" y="6582"/>
                  </a:lnTo>
                  <a:lnTo>
                    <a:pt x="1309" y="6460"/>
                  </a:lnTo>
                  <a:lnTo>
                    <a:pt x="1534" y="6296"/>
                  </a:lnTo>
                  <a:lnTo>
                    <a:pt x="1983" y="5969"/>
                  </a:lnTo>
                  <a:lnTo>
                    <a:pt x="2392" y="5601"/>
                  </a:lnTo>
                  <a:lnTo>
                    <a:pt x="2576" y="5417"/>
                  </a:lnTo>
                  <a:lnTo>
                    <a:pt x="2760" y="5213"/>
                  </a:lnTo>
                  <a:lnTo>
                    <a:pt x="2944" y="4988"/>
                  </a:lnTo>
                  <a:lnTo>
                    <a:pt x="3108" y="4784"/>
                  </a:lnTo>
                  <a:lnTo>
                    <a:pt x="3271" y="4559"/>
                  </a:lnTo>
                  <a:lnTo>
                    <a:pt x="3414" y="4313"/>
                  </a:lnTo>
                  <a:lnTo>
                    <a:pt x="3537" y="4068"/>
                  </a:lnTo>
                  <a:lnTo>
                    <a:pt x="3660" y="3843"/>
                  </a:lnTo>
                  <a:lnTo>
                    <a:pt x="3762" y="3577"/>
                  </a:lnTo>
                  <a:lnTo>
                    <a:pt x="3844" y="3332"/>
                  </a:lnTo>
                  <a:lnTo>
                    <a:pt x="3925" y="3066"/>
                  </a:lnTo>
                  <a:lnTo>
                    <a:pt x="3987" y="2801"/>
                  </a:lnTo>
                  <a:lnTo>
                    <a:pt x="4048" y="2535"/>
                  </a:lnTo>
                  <a:lnTo>
                    <a:pt x="4089" y="2269"/>
                  </a:lnTo>
                  <a:lnTo>
                    <a:pt x="4150" y="1738"/>
                  </a:lnTo>
                  <a:lnTo>
                    <a:pt x="4150" y="1186"/>
                  </a:lnTo>
                  <a:lnTo>
                    <a:pt x="4109" y="654"/>
                  </a:lnTo>
                  <a:lnTo>
                    <a:pt x="4028" y="102"/>
                  </a:lnTo>
                  <a:lnTo>
                    <a:pt x="4007"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15"/>
            <p:cNvSpPr/>
            <p:nvPr/>
          </p:nvSpPr>
          <p:spPr>
            <a:xfrm>
              <a:off x="4786850" y="5022550"/>
              <a:ext cx="100700" cy="176325"/>
            </a:xfrm>
            <a:custGeom>
              <a:avLst/>
              <a:gdLst/>
              <a:ahLst/>
              <a:cxnLst/>
              <a:rect l="l" t="t" r="r" b="b"/>
              <a:pathLst>
                <a:path w="4028" h="7053" extrusionOk="0">
                  <a:moveTo>
                    <a:pt x="4007" y="0"/>
                  </a:moveTo>
                  <a:lnTo>
                    <a:pt x="3925" y="61"/>
                  </a:lnTo>
                  <a:lnTo>
                    <a:pt x="3782" y="552"/>
                  </a:lnTo>
                  <a:lnTo>
                    <a:pt x="3619" y="1043"/>
                  </a:lnTo>
                  <a:lnTo>
                    <a:pt x="3435" y="1513"/>
                  </a:lnTo>
                  <a:lnTo>
                    <a:pt x="3251" y="2003"/>
                  </a:lnTo>
                  <a:lnTo>
                    <a:pt x="3046" y="2453"/>
                  </a:lnTo>
                  <a:lnTo>
                    <a:pt x="2822" y="2923"/>
                  </a:lnTo>
                  <a:lnTo>
                    <a:pt x="2597" y="3353"/>
                  </a:lnTo>
                  <a:lnTo>
                    <a:pt x="2351" y="3802"/>
                  </a:lnTo>
                  <a:lnTo>
                    <a:pt x="2106" y="4232"/>
                  </a:lnTo>
                  <a:lnTo>
                    <a:pt x="1840" y="4640"/>
                  </a:lnTo>
                  <a:lnTo>
                    <a:pt x="1554" y="5049"/>
                  </a:lnTo>
                  <a:lnTo>
                    <a:pt x="1268" y="5438"/>
                  </a:lnTo>
                  <a:lnTo>
                    <a:pt x="982" y="5826"/>
                  </a:lnTo>
                  <a:lnTo>
                    <a:pt x="675" y="6194"/>
                  </a:lnTo>
                  <a:lnTo>
                    <a:pt x="348" y="6562"/>
                  </a:lnTo>
                  <a:lnTo>
                    <a:pt x="21" y="6910"/>
                  </a:lnTo>
                  <a:lnTo>
                    <a:pt x="1" y="7053"/>
                  </a:lnTo>
                  <a:lnTo>
                    <a:pt x="62" y="7032"/>
                  </a:lnTo>
                  <a:lnTo>
                    <a:pt x="389" y="6685"/>
                  </a:lnTo>
                  <a:lnTo>
                    <a:pt x="716" y="6317"/>
                  </a:lnTo>
                  <a:lnTo>
                    <a:pt x="1023" y="5928"/>
                  </a:lnTo>
                  <a:lnTo>
                    <a:pt x="1329" y="5540"/>
                  </a:lnTo>
                  <a:lnTo>
                    <a:pt x="1615" y="5152"/>
                  </a:lnTo>
                  <a:lnTo>
                    <a:pt x="1902" y="4743"/>
                  </a:lnTo>
                  <a:lnTo>
                    <a:pt x="2167" y="4313"/>
                  </a:lnTo>
                  <a:lnTo>
                    <a:pt x="2433" y="3884"/>
                  </a:lnTo>
                  <a:lnTo>
                    <a:pt x="2678" y="3434"/>
                  </a:lnTo>
                  <a:lnTo>
                    <a:pt x="2903" y="2985"/>
                  </a:lnTo>
                  <a:lnTo>
                    <a:pt x="3128" y="2535"/>
                  </a:lnTo>
                  <a:lnTo>
                    <a:pt x="3333" y="2065"/>
                  </a:lnTo>
                  <a:lnTo>
                    <a:pt x="3517" y="1595"/>
                  </a:lnTo>
                  <a:lnTo>
                    <a:pt x="3701" y="1104"/>
                  </a:lnTo>
                  <a:lnTo>
                    <a:pt x="3864" y="613"/>
                  </a:lnTo>
                  <a:lnTo>
                    <a:pt x="4028" y="102"/>
                  </a:lnTo>
                  <a:lnTo>
                    <a:pt x="4007"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15"/>
            <p:cNvSpPr/>
            <p:nvPr/>
          </p:nvSpPr>
          <p:spPr>
            <a:xfrm>
              <a:off x="4567625" y="5036850"/>
              <a:ext cx="180925" cy="97125"/>
            </a:xfrm>
            <a:custGeom>
              <a:avLst/>
              <a:gdLst/>
              <a:ahLst/>
              <a:cxnLst/>
              <a:rect l="l" t="t" r="r" b="b"/>
              <a:pathLst>
                <a:path w="7237" h="3885" extrusionOk="0">
                  <a:moveTo>
                    <a:pt x="0" y="1"/>
                  </a:moveTo>
                  <a:lnTo>
                    <a:pt x="20" y="62"/>
                  </a:lnTo>
                  <a:lnTo>
                    <a:pt x="123" y="307"/>
                  </a:lnTo>
                  <a:lnTo>
                    <a:pt x="245" y="552"/>
                  </a:lnTo>
                  <a:lnTo>
                    <a:pt x="368" y="798"/>
                  </a:lnTo>
                  <a:lnTo>
                    <a:pt x="511" y="1043"/>
                  </a:lnTo>
                  <a:lnTo>
                    <a:pt x="654" y="1268"/>
                  </a:lnTo>
                  <a:lnTo>
                    <a:pt x="818" y="1493"/>
                  </a:lnTo>
                  <a:lnTo>
                    <a:pt x="1165" y="1922"/>
                  </a:lnTo>
                  <a:lnTo>
                    <a:pt x="1533" y="2310"/>
                  </a:lnTo>
                  <a:lnTo>
                    <a:pt x="1738" y="2494"/>
                  </a:lnTo>
                  <a:lnTo>
                    <a:pt x="1962" y="2678"/>
                  </a:lnTo>
                  <a:lnTo>
                    <a:pt x="2187" y="2842"/>
                  </a:lnTo>
                  <a:lnTo>
                    <a:pt x="2412" y="3005"/>
                  </a:lnTo>
                  <a:lnTo>
                    <a:pt x="2637" y="3149"/>
                  </a:lnTo>
                  <a:lnTo>
                    <a:pt x="2882" y="3271"/>
                  </a:lnTo>
                  <a:lnTo>
                    <a:pt x="3128" y="3394"/>
                  </a:lnTo>
                  <a:lnTo>
                    <a:pt x="3373" y="3496"/>
                  </a:lnTo>
                  <a:lnTo>
                    <a:pt x="3639" y="3598"/>
                  </a:lnTo>
                  <a:lnTo>
                    <a:pt x="3884" y="3680"/>
                  </a:lnTo>
                  <a:lnTo>
                    <a:pt x="4150" y="3741"/>
                  </a:lnTo>
                  <a:lnTo>
                    <a:pt x="4415" y="3803"/>
                  </a:lnTo>
                  <a:lnTo>
                    <a:pt x="4681" y="3844"/>
                  </a:lnTo>
                  <a:lnTo>
                    <a:pt x="4947" y="3864"/>
                  </a:lnTo>
                  <a:lnTo>
                    <a:pt x="5499" y="3884"/>
                  </a:lnTo>
                  <a:lnTo>
                    <a:pt x="6030" y="3864"/>
                  </a:lnTo>
                  <a:lnTo>
                    <a:pt x="6582" y="3803"/>
                  </a:lnTo>
                  <a:lnTo>
                    <a:pt x="7114" y="3701"/>
                  </a:lnTo>
                  <a:lnTo>
                    <a:pt x="7236" y="3660"/>
                  </a:lnTo>
                  <a:lnTo>
                    <a:pt x="7155" y="3598"/>
                  </a:lnTo>
                  <a:lnTo>
                    <a:pt x="6807" y="3251"/>
                  </a:lnTo>
                  <a:lnTo>
                    <a:pt x="6439" y="2924"/>
                  </a:lnTo>
                  <a:lnTo>
                    <a:pt x="6051" y="2597"/>
                  </a:lnTo>
                  <a:lnTo>
                    <a:pt x="5662" y="2310"/>
                  </a:lnTo>
                  <a:lnTo>
                    <a:pt x="5233" y="2024"/>
                  </a:lnTo>
                  <a:lnTo>
                    <a:pt x="4824" y="1738"/>
                  </a:lnTo>
                  <a:lnTo>
                    <a:pt x="4375" y="1493"/>
                  </a:lnTo>
                  <a:lnTo>
                    <a:pt x="3925" y="1247"/>
                  </a:lnTo>
                  <a:lnTo>
                    <a:pt x="3475" y="1023"/>
                  </a:lnTo>
                  <a:lnTo>
                    <a:pt x="3005" y="818"/>
                  </a:lnTo>
                  <a:lnTo>
                    <a:pt x="2535" y="634"/>
                  </a:lnTo>
                  <a:lnTo>
                    <a:pt x="2065" y="471"/>
                  </a:lnTo>
                  <a:lnTo>
                    <a:pt x="1574" y="328"/>
                  </a:lnTo>
                  <a:lnTo>
                    <a:pt x="1104" y="205"/>
                  </a:lnTo>
                  <a:lnTo>
                    <a:pt x="613" y="103"/>
                  </a:lnTo>
                  <a:lnTo>
                    <a:pt x="123" y="21"/>
                  </a:lnTo>
                  <a:lnTo>
                    <a:pt x="0"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15"/>
            <p:cNvSpPr/>
            <p:nvPr/>
          </p:nvSpPr>
          <p:spPr>
            <a:xfrm>
              <a:off x="4567625" y="5036850"/>
              <a:ext cx="180925" cy="92525"/>
            </a:xfrm>
            <a:custGeom>
              <a:avLst/>
              <a:gdLst/>
              <a:ahLst/>
              <a:cxnLst/>
              <a:rect l="l" t="t" r="r" b="b"/>
              <a:pathLst>
                <a:path w="7237" h="3701" extrusionOk="0">
                  <a:moveTo>
                    <a:pt x="0" y="1"/>
                  </a:moveTo>
                  <a:lnTo>
                    <a:pt x="20" y="62"/>
                  </a:lnTo>
                  <a:lnTo>
                    <a:pt x="388" y="368"/>
                  </a:lnTo>
                  <a:lnTo>
                    <a:pt x="756" y="675"/>
                  </a:lnTo>
                  <a:lnTo>
                    <a:pt x="1165" y="982"/>
                  </a:lnTo>
                  <a:lnTo>
                    <a:pt x="1554" y="1268"/>
                  </a:lnTo>
                  <a:lnTo>
                    <a:pt x="1962" y="1534"/>
                  </a:lnTo>
                  <a:lnTo>
                    <a:pt x="2392" y="1799"/>
                  </a:lnTo>
                  <a:lnTo>
                    <a:pt x="2821" y="2045"/>
                  </a:lnTo>
                  <a:lnTo>
                    <a:pt x="3271" y="2270"/>
                  </a:lnTo>
                  <a:lnTo>
                    <a:pt x="3720" y="2494"/>
                  </a:lnTo>
                  <a:lnTo>
                    <a:pt x="4191" y="2719"/>
                  </a:lnTo>
                  <a:lnTo>
                    <a:pt x="4661" y="2903"/>
                  </a:lnTo>
                  <a:lnTo>
                    <a:pt x="5131" y="3087"/>
                  </a:lnTo>
                  <a:lnTo>
                    <a:pt x="5622" y="3271"/>
                  </a:lnTo>
                  <a:lnTo>
                    <a:pt x="6112" y="3414"/>
                  </a:lnTo>
                  <a:lnTo>
                    <a:pt x="6603" y="3557"/>
                  </a:lnTo>
                  <a:lnTo>
                    <a:pt x="7114" y="3701"/>
                  </a:lnTo>
                  <a:lnTo>
                    <a:pt x="7236" y="3660"/>
                  </a:lnTo>
                  <a:lnTo>
                    <a:pt x="7155" y="3598"/>
                  </a:lnTo>
                  <a:lnTo>
                    <a:pt x="6664" y="3476"/>
                  </a:lnTo>
                  <a:lnTo>
                    <a:pt x="6153" y="3333"/>
                  </a:lnTo>
                  <a:lnTo>
                    <a:pt x="5683" y="3169"/>
                  </a:lnTo>
                  <a:lnTo>
                    <a:pt x="5192" y="3005"/>
                  </a:lnTo>
                  <a:lnTo>
                    <a:pt x="4722" y="2822"/>
                  </a:lnTo>
                  <a:lnTo>
                    <a:pt x="4252" y="2617"/>
                  </a:lnTo>
                  <a:lnTo>
                    <a:pt x="3802" y="2413"/>
                  </a:lnTo>
                  <a:lnTo>
                    <a:pt x="3352" y="2208"/>
                  </a:lnTo>
                  <a:lnTo>
                    <a:pt x="2923" y="1963"/>
                  </a:lnTo>
                  <a:lnTo>
                    <a:pt x="2494" y="1718"/>
                  </a:lnTo>
                  <a:lnTo>
                    <a:pt x="2065" y="1472"/>
                  </a:lnTo>
                  <a:lnTo>
                    <a:pt x="1656" y="1207"/>
                  </a:lnTo>
                  <a:lnTo>
                    <a:pt x="1267" y="920"/>
                  </a:lnTo>
                  <a:lnTo>
                    <a:pt x="879" y="634"/>
                  </a:lnTo>
                  <a:lnTo>
                    <a:pt x="491" y="328"/>
                  </a:lnTo>
                  <a:lnTo>
                    <a:pt x="123" y="21"/>
                  </a:lnTo>
                  <a:lnTo>
                    <a:pt x="0"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15"/>
            <p:cNvSpPr/>
            <p:nvPr/>
          </p:nvSpPr>
          <p:spPr>
            <a:xfrm>
              <a:off x="4634050" y="4995975"/>
              <a:ext cx="183500" cy="93025"/>
            </a:xfrm>
            <a:custGeom>
              <a:avLst/>
              <a:gdLst/>
              <a:ahLst/>
              <a:cxnLst/>
              <a:rect l="l" t="t" r="r" b="b"/>
              <a:pathLst>
                <a:path w="7340" h="3721" extrusionOk="0">
                  <a:moveTo>
                    <a:pt x="0" y="0"/>
                  </a:moveTo>
                  <a:lnTo>
                    <a:pt x="21" y="61"/>
                  </a:lnTo>
                  <a:lnTo>
                    <a:pt x="144" y="327"/>
                  </a:lnTo>
                  <a:lnTo>
                    <a:pt x="266" y="573"/>
                  </a:lnTo>
                  <a:lnTo>
                    <a:pt x="389" y="797"/>
                  </a:lnTo>
                  <a:lnTo>
                    <a:pt x="532" y="1043"/>
                  </a:lnTo>
                  <a:lnTo>
                    <a:pt x="695" y="1268"/>
                  </a:lnTo>
                  <a:lnTo>
                    <a:pt x="859" y="1492"/>
                  </a:lnTo>
                  <a:lnTo>
                    <a:pt x="1227" y="1901"/>
                  </a:lnTo>
                  <a:lnTo>
                    <a:pt x="1615" y="2290"/>
                  </a:lnTo>
                  <a:lnTo>
                    <a:pt x="1840" y="2453"/>
                  </a:lnTo>
                  <a:lnTo>
                    <a:pt x="2045" y="2617"/>
                  </a:lnTo>
                  <a:lnTo>
                    <a:pt x="2269" y="2780"/>
                  </a:lnTo>
                  <a:lnTo>
                    <a:pt x="2515" y="2923"/>
                  </a:lnTo>
                  <a:lnTo>
                    <a:pt x="2740" y="3066"/>
                  </a:lnTo>
                  <a:lnTo>
                    <a:pt x="2985" y="3189"/>
                  </a:lnTo>
                  <a:lnTo>
                    <a:pt x="3230" y="3312"/>
                  </a:lnTo>
                  <a:lnTo>
                    <a:pt x="3496" y="3394"/>
                  </a:lnTo>
                  <a:lnTo>
                    <a:pt x="3741" y="3496"/>
                  </a:lnTo>
                  <a:lnTo>
                    <a:pt x="4007" y="3557"/>
                  </a:lnTo>
                  <a:lnTo>
                    <a:pt x="4273" y="3618"/>
                  </a:lnTo>
                  <a:lnTo>
                    <a:pt x="4539" y="3659"/>
                  </a:lnTo>
                  <a:lnTo>
                    <a:pt x="4804" y="3700"/>
                  </a:lnTo>
                  <a:lnTo>
                    <a:pt x="5070" y="3721"/>
                  </a:lnTo>
                  <a:lnTo>
                    <a:pt x="5622" y="3721"/>
                  </a:lnTo>
                  <a:lnTo>
                    <a:pt x="6174" y="3680"/>
                  </a:lnTo>
                  <a:lnTo>
                    <a:pt x="6705" y="3598"/>
                  </a:lnTo>
                  <a:lnTo>
                    <a:pt x="7237" y="3475"/>
                  </a:lnTo>
                  <a:lnTo>
                    <a:pt x="7339" y="3434"/>
                  </a:lnTo>
                  <a:lnTo>
                    <a:pt x="7278" y="3373"/>
                  </a:lnTo>
                  <a:lnTo>
                    <a:pt x="6910" y="3046"/>
                  </a:lnTo>
                  <a:lnTo>
                    <a:pt x="6542" y="2719"/>
                  </a:lnTo>
                  <a:lnTo>
                    <a:pt x="6133" y="2412"/>
                  </a:lnTo>
                  <a:lnTo>
                    <a:pt x="5724" y="2126"/>
                  </a:lnTo>
                  <a:lnTo>
                    <a:pt x="5315" y="1860"/>
                  </a:lnTo>
                  <a:lnTo>
                    <a:pt x="4866" y="1595"/>
                  </a:lnTo>
                  <a:lnTo>
                    <a:pt x="4436" y="1349"/>
                  </a:lnTo>
                  <a:lnTo>
                    <a:pt x="3966" y="1145"/>
                  </a:lnTo>
                  <a:lnTo>
                    <a:pt x="3516" y="920"/>
                  </a:lnTo>
                  <a:lnTo>
                    <a:pt x="3046" y="736"/>
                  </a:lnTo>
                  <a:lnTo>
                    <a:pt x="2556" y="573"/>
                  </a:lnTo>
                  <a:lnTo>
                    <a:pt x="2086" y="429"/>
                  </a:lnTo>
                  <a:lnTo>
                    <a:pt x="1595" y="286"/>
                  </a:lnTo>
                  <a:lnTo>
                    <a:pt x="1104" y="184"/>
                  </a:lnTo>
                  <a:lnTo>
                    <a:pt x="614" y="82"/>
                  </a:lnTo>
                  <a:lnTo>
                    <a:pt x="144" y="21"/>
                  </a:lnTo>
                  <a:lnTo>
                    <a:pt x="0"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15"/>
            <p:cNvSpPr/>
            <p:nvPr/>
          </p:nvSpPr>
          <p:spPr>
            <a:xfrm>
              <a:off x="4634050" y="4995975"/>
              <a:ext cx="183500" cy="86900"/>
            </a:xfrm>
            <a:custGeom>
              <a:avLst/>
              <a:gdLst/>
              <a:ahLst/>
              <a:cxnLst/>
              <a:rect l="l" t="t" r="r" b="b"/>
              <a:pathLst>
                <a:path w="7340" h="3476" extrusionOk="0">
                  <a:moveTo>
                    <a:pt x="0" y="0"/>
                  </a:moveTo>
                  <a:lnTo>
                    <a:pt x="21" y="61"/>
                  </a:lnTo>
                  <a:lnTo>
                    <a:pt x="409" y="368"/>
                  </a:lnTo>
                  <a:lnTo>
                    <a:pt x="798" y="675"/>
                  </a:lnTo>
                  <a:lnTo>
                    <a:pt x="1186" y="941"/>
                  </a:lnTo>
                  <a:lnTo>
                    <a:pt x="1595" y="1227"/>
                  </a:lnTo>
                  <a:lnTo>
                    <a:pt x="2024" y="1472"/>
                  </a:lnTo>
                  <a:lnTo>
                    <a:pt x="2453" y="1717"/>
                  </a:lnTo>
                  <a:lnTo>
                    <a:pt x="2883" y="1963"/>
                  </a:lnTo>
                  <a:lnTo>
                    <a:pt x="3353" y="2187"/>
                  </a:lnTo>
                  <a:lnTo>
                    <a:pt x="3803" y="2392"/>
                  </a:lnTo>
                  <a:lnTo>
                    <a:pt x="4273" y="2576"/>
                  </a:lnTo>
                  <a:lnTo>
                    <a:pt x="4743" y="2760"/>
                  </a:lnTo>
                  <a:lnTo>
                    <a:pt x="5234" y="2944"/>
                  </a:lnTo>
                  <a:lnTo>
                    <a:pt x="5724" y="3087"/>
                  </a:lnTo>
                  <a:lnTo>
                    <a:pt x="6215" y="3230"/>
                  </a:lnTo>
                  <a:lnTo>
                    <a:pt x="6726" y="3353"/>
                  </a:lnTo>
                  <a:lnTo>
                    <a:pt x="7237" y="3475"/>
                  </a:lnTo>
                  <a:lnTo>
                    <a:pt x="7339" y="3434"/>
                  </a:lnTo>
                  <a:lnTo>
                    <a:pt x="7278" y="3373"/>
                  </a:lnTo>
                  <a:lnTo>
                    <a:pt x="6767" y="3271"/>
                  </a:lnTo>
                  <a:lnTo>
                    <a:pt x="6276" y="3128"/>
                  </a:lnTo>
                  <a:lnTo>
                    <a:pt x="5785" y="3005"/>
                  </a:lnTo>
                  <a:lnTo>
                    <a:pt x="5295" y="2842"/>
                  </a:lnTo>
                  <a:lnTo>
                    <a:pt x="4804" y="2678"/>
                  </a:lnTo>
                  <a:lnTo>
                    <a:pt x="4334" y="2494"/>
                  </a:lnTo>
                  <a:lnTo>
                    <a:pt x="3884" y="2310"/>
                  </a:lnTo>
                  <a:lnTo>
                    <a:pt x="3435" y="2106"/>
                  </a:lnTo>
                  <a:lnTo>
                    <a:pt x="2985" y="1881"/>
                  </a:lnTo>
                  <a:lnTo>
                    <a:pt x="2535" y="1656"/>
                  </a:lnTo>
                  <a:lnTo>
                    <a:pt x="2106" y="1411"/>
                  </a:lnTo>
                  <a:lnTo>
                    <a:pt x="1697" y="1165"/>
                  </a:lnTo>
                  <a:lnTo>
                    <a:pt x="1288" y="900"/>
                  </a:lnTo>
                  <a:lnTo>
                    <a:pt x="900" y="613"/>
                  </a:lnTo>
                  <a:lnTo>
                    <a:pt x="511" y="327"/>
                  </a:lnTo>
                  <a:lnTo>
                    <a:pt x="144" y="21"/>
                  </a:lnTo>
                  <a:lnTo>
                    <a:pt x="0"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15"/>
            <p:cNvSpPr/>
            <p:nvPr/>
          </p:nvSpPr>
          <p:spPr>
            <a:xfrm>
              <a:off x="4696400" y="4959175"/>
              <a:ext cx="194225" cy="74625"/>
            </a:xfrm>
            <a:custGeom>
              <a:avLst/>
              <a:gdLst/>
              <a:ahLst/>
              <a:cxnLst/>
              <a:rect l="l" t="t" r="r" b="b"/>
              <a:pathLst>
                <a:path w="7769" h="2985" extrusionOk="0">
                  <a:moveTo>
                    <a:pt x="0" y="0"/>
                  </a:moveTo>
                  <a:lnTo>
                    <a:pt x="41" y="62"/>
                  </a:lnTo>
                  <a:lnTo>
                    <a:pt x="184" y="307"/>
                  </a:lnTo>
                  <a:lnTo>
                    <a:pt x="348" y="532"/>
                  </a:lnTo>
                  <a:lnTo>
                    <a:pt x="511" y="736"/>
                  </a:lnTo>
                  <a:lnTo>
                    <a:pt x="675" y="961"/>
                  </a:lnTo>
                  <a:lnTo>
                    <a:pt x="879" y="1166"/>
                  </a:lnTo>
                  <a:lnTo>
                    <a:pt x="1063" y="1350"/>
                  </a:lnTo>
                  <a:lnTo>
                    <a:pt x="1493" y="1717"/>
                  </a:lnTo>
                  <a:lnTo>
                    <a:pt x="1922" y="2024"/>
                  </a:lnTo>
                  <a:lnTo>
                    <a:pt x="2167" y="2188"/>
                  </a:lnTo>
                  <a:lnTo>
                    <a:pt x="2412" y="2310"/>
                  </a:lnTo>
                  <a:lnTo>
                    <a:pt x="2658" y="2433"/>
                  </a:lnTo>
                  <a:lnTo>
                    <a:pt x="2903" y="2556"/>
                  </a:lnTo>
                  <a:lnTo>
                    <a:pt x="3148" y="2658"/>
                  </a:lnTo>
                  <a:lnTo>
                    <a:pt x="3414" y="2740"/>
                  </a:lnTo>
                  <a:lnTo>
                    <a:pt x="3680" y="2821"/>
                  </a:lnTo>
                  <a:lnTo>
                    <a:pt x="3946" y="2883"/>
                  </a:lnTo>
                  <a:lnTo>
                    <a:pt x="4211" y="2924"/>
                  </a:lnTo>
                  <a:lnTo>
                    <a:pt x="4477" y="2964"/>
                  </a:lnTo>
                  <a:lnTo>
                    <a:pt x="4743" y="2985"/>
                  </a:lnTo>
                  <a:lnTo>
                    <a:pt x="5295" y="2985"/>
                  </a:lnTo>
                  <a:lnTo>
                    <a:pt x="5561" y="2964"/>
                  </a:lnTo>
                  <a:lnTo>
                    <a:pt x="6092" y="2883"/>
                  </a:lnTo>
                  <a:lnTo>
                    <a:pt x="6623" y="2780"/>
                  </a:lnTo>
                  <a:lnTo>
                    <a:pt x="7155" y="2617"/>
                  </a:lnTo>
                  <a:lnTo>
                    <a:pt x="7666" y="2413"/>
                  </a:lnTo>
                  <a:lnTo>
                    <a:pt x="7768" y="2372"/>
                  </a:lnTo>
                  <a:lnTo>
                    <a:pt x="7686" y="2310"/>
                  </a:lnTo>
                  <a:lnTo>
                    <a:pt x="7278" y="2045"/>
                  </a:lnTo>
                  <a:lnTo>
                    <a:pt x="6848" y="1779"/>
                  </a:lnTo>
                  <a:lnTo>
                    <a:pt x="6419" y="1533"/>
                  </a:lnTo>
                  <a:lnTo>
                    <a:pt x="5969" y="1309"/>
                  </a:lnTo>
                  <a:lnTo>
                    <a:pt x="5520" y="1084"/>
                  </a:lnTo>
                  <a:lnTo>
                    <a:pt x="5049" y="900"/>
                  </a:lnTo>
                  <a:lnTo>
                    <a:pt x="4579" y="716"/>
                  </a:lnTo>
                  <a:lnTo>
                    <a:pt x="4089" y="573"/>
                  </a:lnTo>
                  <a:lnTo>
                    <a:pt x="3598" y="430"/>
                  </a:lnTo>
                  <a:lnTo>
                    <a:pt x="3107" y="307"/>
                  </a:lnTo>
                  <a:lnTo>
                    <a:pt x="2617" y="205"/>
                  </a:lnTo>
                  <a:lnTo>
                    <a:pt x="2126" y="123"/>
                  </a:lnTo>
                  <a:lnTo>
                    <a:pt x="1615" y="62"/>
                  </a:lnTo>
                  <a:lnTo>
                    <a:pt x="1125" y="21"/>
                  </a:lnTo>
                  <a:lnTo>
                    <a:pt x="634"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15"/>
            <p:cNvSpPr/>
            <p:nvPr/>
          </p:nvSpPr>
          <p:spPr>
            <a:xfrm>
              <a:off x="4696400" y="4959175"/>
              <a:ext cx="194225" cy="60325"/>
            </a:xfrm>
            <a:custGeom>
              <a:avLst/>
              <a:gdLst/>
              <a:ahLst/>
              <a:cxnLst/>
              <a:rect l="l" t="t" r="r" b="b"/>
              <a:pathLst>
                <a:path w="7769" h="2413" extrusionOk="0">
                  <a:moveTo>
                    <a:pt x="0" y="0"/>
                  </a:moveTo>
                  <a:lnTo>
                    <a:pt x="41" y="62"/>
                  </a:lnTo>
                  <a:lnTo>
                    <a:pt x="450" y="307"/>
                  </a:lnTo>
                  <a:lnTo>
                    <a:pt x="879" y="552"/>
                  </a:lnTo>
                  <a:lnTo>
                    <a:pt x="1309" y="777"/>
                  </a:lnTo>
                  <a:lnTo>
                    <a:pt x="1758" y="982"/>
                  </a:lnTo>
                  <a:lnTo>
                    <a:pt x="2208" y="1186"/>
                  </a:lnTo>
                  <a:lnTo>
                    <a:pt x="2678" y="1370"/>
                  </a:lnTo>
                  <a:lnTo>
                    <a:pt x="3148" y="1533"/>
                  </a:lnTo>
                  <a:lnTo>
                    <a:pt x="3619" y="1697"/>
                  </a:lnTo>
                  <a:lnTo>
                    <a:pt x="4109" y="1840"/>
                  </a:lnTo>
                  <a:lnTo>
                    <a:pt x="4600" y="1963"/>
                  </a:lnTo>
                  <a:lnTo>
                    <a:pt x="5090" y="2065"/>
                  </a:lnTo>
                  <a:lnTo>
                    <a:pt x="5601" y="2167"/>
                  </a:lnTo>
                  <a:lnTo>
                    <a:pt x="6112" y="2249"/>
                  </a:lnTo>
                  <a:lnTo>
                    <a:pt x="6623" y="2331"/>
                  </a:lnTo>
                  <a:lnTo>
                    <a:pt x="7135" y="2372"/>
                  </a:lnTo>
                  <a:lnTo>
                    <a:pt x="7666" y="2413"/>
                  </a:lnTo>
                  <a:lnTo>
                    <a:pt x="7768" y="2372"/>
                  </a:lnTo>
                  <a:lnTo>
                    <a:pt x="7686" y="2310"/>
                  </a:lnTo>
                  <a:lnTo>
                    <a:pt x="7175" y="2269"/>
                  </a:lnTo>
                  <a:lnTo>
                    <a:pt x="6664" y="2229"/>
                  </a:lnTo>
                  <a:lnTo>
                    <a:pt x="6153" y="2147"/>
                  </a:lnTo>
                  <a:lnTo>
                    <a:pt x="5642" y="2065"/>
                  </a:lnTo>
                  <a:lnTo>
                    <a:pt x="5152" y="1983"/>
                  </a:lnTo>
                  <a:lnTo>
                    <a:pt x="4661" y="1861"/>
                  </a:lnTo>
                  <a:lnTo>
                    <a:pt x="4170" y="1738"/>
                  </a:lnTo>
                  <a:lnTo>
                    <a:pt x="3700" y="1595"/>
                  </a:lnTo>
                  <a:lnTo>
                    <a:pt x="3230" y="1452"/>
                  </a:lnTo>
                  <a:lnTo>
                    <a:pt x="2760" y="1288"/>
                  </a:lnTo>
                  <a:lnTo>
                    <a:pt x="2290" y="1104"/>
                  </a:lnTo>
                  <a:lnTo>
                    <a:pt x="1840" y="900"/>
                  </a:lnTo>
                  <a:lnTo>
                    <a:pt x="1411" y="695"/>
                  </a:lnTo>
                  <a:lnTo>
                    <a:pt x="982" y="491"/>
                  </a:lnTo>
                  <a:lnTo>
                    <a:pt x="552" y="246"/>
                  </a:lnTo>
                  <a:lnTo>
                    <a:pt x="143"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99" name="Google Shape;1399;p15"/>
          <p:cNvSpPr/>
          <p:nvPr/>
        </p:nvSpPr>
        <p:spPr>
          <a:xfrm>
            <a:off x="3897975" y="89525"/>
            <a:ext cx="530803" cy="132235"/>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15"/>
          <p:cNvSpPr/>
          <p:nvPr/>
        </p:nvSpPr>
        <p:spPr>
          <a:xfrm>
            <a:off x="7264175" y="89525"/>
            <a:ext cx="530803" cy="132235"/>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wo columns">
  <p:cSld name="CUSTOM_12_1_1">
    <p:spTree>
      <p:nvGrpSpPr>
        <p:cNvPr id="1" name="Shape 1401"/>
        <p:cNvGrpSpPr/>
        <p:nvPr/>
      </p:nvGrpSpPr>
      <p:grpSpPr>
        <a:xfrm>
          <a:off x="0" y="0"/>
          <a:ext cx="0" cy="0"/>
          <a:chOff x="0" y="0"/>
          <a:chExt cx="0" cy="0"/>
        </a:xfrm>
      </p:grpSpPr>
      <p:grpSp>
        <p:nvGrpSpPr>
          <p:cNvPr id="1402" name="Google Shape;1402;p16"/>
          <p:cNvGrpSpPr/>
          <p:nvPr/>
        </p:nvGrpSpPr>
        <p:grpSpPr>
          <a:xfrm>
            <a:off x="334125" y="294013"/>
            <a:ext cx="8475750" cy="4555475"/>
            <a:chOff x="342900" y="294013"/>
            <a:chExt cx="8475750" cy="4555475"/>
          </a:xfrm>
        </p:grpSpPr>
        <p:sp>
          <p:nvSpPr>
            <p:cNvPr id="1403" name="Google Shape;1403;p16"/>
            <p:cNvSpPr/>
            <p:nvPr/>
          </p:nvSpPr>
          <p:spPr>
            <a:xfrm>
              <a:off x="477560" y="330348"/>
              <a:ext cx="8188881" cy="4482805"/>
            </a:xfrm>
            <a:custGeom>
              <a:avLst/>
              <a:gdLst/>
              <a:ahLst/>
              <a:cxnLst/>
              <a:rect l="l" t="t" r="r" b="b"/>
              <a:pathLst>
                <a:path w="285750" h="150354" extrusionOk="0">
                  <a:moveTo>
                    <a:pt x="148035" y="10840"/>
                  </a:moveTo>
                  <a:lnTo>
                    <a:pt x="148955" y="10880"/>
                  </a:lnTo>
                  <a:lnTo>
                    <a:pt x="148675" y="11000"/>
                  </a:lnTo>
                  <a:lnTo>
                    <a:pt x="148355" y="11120"/>
                  </a:lnTo>
                  <a:lnTo>
                    <a:pt x="147515" y="11360"/>
                  </a:lnTo>
                  <a:lnTo>
                    <a:pt x="146515" y="11560"/>
                  </a:lnTo>
                  <a:lnTo>
                    <a:pt x="145395" y="11800"/>
                  </a:lnTo>
                  <a:lnTo>
                    <a:pt x="145275" y="11000"/>
                  </a:lnTo>
                  <a:lnTo>
                    <a:pt x="147115" y="10840"/>
                  </a:lnTo>
                  <a:close/>
                  <a:moveTo>
                    <a:pt x="4800" y="0"/>
                  </a:moveTo>
                  <a:lnTo>
                    <a:pt x="4280" y="400"/>
                  </a:lnTo>
                  <a:lnTo>
                    <a:pt x="3800" y="800"/>
                  </a:lnTo>
                  <a:lnTo>
                    <a:pt x="3440" y="1200"/>
                  </a:lnTo>
                  <a:lnTo>
                    <a:pt x="3080" y="1600"/>
                  </a:lnTo>
                  <a:lnTo>
                    <a:pt x="2360" y="2440"/>
                  </a:lnTo>
                  <a:lnTo>
                    <a:pt x="2000" y="2880"/>
                  </a:lnTo>
                  <a:lnTo>
                    <a:pt x="1560" y="3280"/>
                  </a:lnTo>
                  <a:lnTo>
                    <a:pt x="1760" y="3600"/>
                  </a:lnTo>
                  <a:lnTo>
                    <a:pt x="1880" y="3920"/>
                  </a:lnTo>
                  <a:lnTo>
                    <a:pt x="1960" y="4240"/>
                  </a:lnTo>
                  <a:lnTo>
                    <a:pt x="1960" y="4520"/>
                  </a:lnTo>
                  <a:lnTo>
                    <a:pt x="1920" y="4800"/>
                  </a:lnTo>
                  <a:lnTo>
                    <a:pt x="1800" y="5080"/>
                  </a:lnTo>
                  <a:lnTo>
                    <a:pt x="1600" y="5320"/>
                  </a:lnTo>
                  <a:lnTo>
                    <a:pt x="1360" y="5560"/>
                  </a:lnTo>
                  <a:lnTo>
                    <a:pt x="1360" y="5840"/>
                  </a:lnTo>
                  <a:lnTo>
                    <a:pt x="1320" y="6080"/>
                  </a:lnTo>
                  <a:lnTo>
                    <a:pt x="1280" y="6240"/>
                  </a:lnTo>
                  <a:lnTo>
                    <a:pt x="1200" y="6440"/>
                  </a:lnTo>
                  <a:lnTo>
                    <a:pt x="1120" y="6560"/>
                  </a:lnTo>
                  <a:lnTo>
                    <a:pt x="1000" y="6680"/>
                  </a:lnTo>
                  <a:lnTo>
                    <a:pt x="720" y="6880"/>
                  </a:lnTo>
                  <a:lnTo>
                    <a:pt x="440" y="7080"/>
                  </a:lnTo>
                  <a:lnTo>
                    <a:pt x="200" y="7280"/>
                  </a:lnTo>
                  <a:lnTo>
                    <a:pt x="120" y="7400"/>
                  </a:lnTo>
                  <a:lnTo>
                    <a:pt x="40" y="7560"/>
                  </a:lnTo>
                  <a:lnTo>
                    <a:pt x="0" y="7720"/>
                  </a:lnTo>
                  <a:lnTo>
                    <a:pt x="0" y="7920"/>
                  </a:lnTo>
                  <a:lnTo>
                    <a:pt x="0" y="8200"/>
                  </a:lnTo>
                  <a:lnTo>
                    <a:pt x="40" y="8440"/>
                  </a:lnTo>
                  <a:lnTo>
                    <a:pt x="120" y="8640"/>
                  </a:lnTo>
                  <a:lnTo>
                    <a:pt x="200" y="8840"/>
                  </a:lnTo>
                  <a:lnTo>
                    <a:pt x="440" y="9200"/>
                  </a:lnTo>
                  <a:lnTo>
                    <a:pt x="720" y="9520"/>
                  </a:lnTo>
                  <a:lnTo>
                    <a:pt x="1080" y="9800"/>
                  </a:lnTo>
                  <a:lnTo>
                    <a:pt x="1440" y="10040"/>
                  </a:lnTo>
                  <a:lnTo>
                    <a:pt x="2280" y="10440"/>
                  </a:lnTo>
                  <a:lnTo>
                    <a:pt x="2800" y="10680"/>
                  </a:lnTo>
                  <a:lnTo>
                    <a:pt x="3320" y="10840"/>
                  </a:lnTo>
                  <a:lnTo>
                    <a:pt x="3880" y="10960"/>
                  </a:lnTo>
                  <a:lnTo>
                    <a:pt x="4400" y="11040"/>
                  </a:lnTo>
                  <a:lnTo>
                    <a:pt x="4960" y="11080"/>
                  </a:lnTo>
                  <a:lnTo>
                    <a:pt x="5520" y="11120"/>
                  </a:lnTo>
                  <a:lnTo>
                    <a:pt x="6600" y="11080"/>
                  </a:lnTo>
                  <a:lnTo>
                    <a:pt x="8840" y="10880"/>
                  </a:lnTo>
                  <a:lnTo>
                    <a:pt x="9960" y="10840"/>
                  </a:lnTo>
                  <a:lnTo>
                    <a:pt x="10520" y="10840"/>
                  </a:lnTo>
                  <a:lnTo>
                    <a:pt x="11080" y="10880"/>
                  </a:lnTo>
                  <a:lnTo>
                    <a:pt x="10640" y="11040"/>
                  </a:lnTo>
                  <a:lnTo>
                    <a:pt x="10080" y="11240"/>
                  </a:lnTo>
                  <a:lnTo>
                    <a:pt x="9360" y="11400"/>
                  </a:lnTo>
                  <a:lnTo>
                    <a:pt x="8560" y="11600"/>
                  </a:lnTo>
                  <a:lnTo>
                    <a:pt x="6840" y="11960"/>
                  </a:lnTo>
                  <a:lnTo>
                    <a:pt x="5960" y="12160"/>
                  </a:lnTo>
                  <a:lnTo>
                    <a:pt x="5120" y="12360"/>
                  </a:lnTo>
                  <a:lnTo>
                    <a:pt x="4360" y="12599"/>
                  </a:lnTo>
                  <a:lnTo>
                    <a:pt x="3680" y="12879"/>
                  </a:lnTo>
                  <a:lnTo>
                    <a:pt x="3360" y="12999"/>
                  </a:lnTo>
                  <a:lnTo>
                    <a:pt x="3120" y="13159"/>
                  </a:lnTo>
                  <a:lnTo>
                    <a:pt x="2880" y="13319"/>
                  </a:lnTo>
                  <a:lnTo>
                    <a:pt x="2720" y="13479"/>
                  </a:lnTo>
                  <a:lnTo>
                    <a:pt x="2600" y="13679"/>
                  </a:lnTo>
                  <a:lnTo>
                    <a:pt x="2480" y="13839"/>
                  </a:lnTo>
                  <a:lnTo>
                    <a:pt x="2480" y="14039"/>
                  </a:lnTo>
                  <a:lnTo>
                    <a:pt x="2480" y="14279"/>
                  </a:lnTo>
                  <a:lnTo>
                    <a:pt x="2600" y="14479"/>
                  </a:lnTo>
                  <a:lnTo>
                    <a:pt x="2760" y="14719"/>
                  </a:lnTo>
                  <a:lnTo>
                    <a:pt x="2960" y="14999"/>
                  </a:lnTo>
                  <a:lnTo>
                    <a:pt x="3280" y="15239"/>
                  </a:lnTo>
                  <a:lnTo>
                    <a:pt x="3040" y="15399"/>
                  </a:lnTo>
                  <a:lnTo>
                    <a:pt x="2800" y="15599"/>
                  </a:lnTo>
                  <a:lnTo>
                    <a:pt x="2560" y="15759"/>
                  </a:lnTo>
                  <a:lnTo>
                    <a:pt x="2320" y="15919"/>
                  </a:lnTo>
                  <a:lnTo>
                    <a:pt x="2480" y="16159"/>
                  </a:lnTo>
                  <a:lnTo>
                    <a:pt x="2600" y="16399"/>
                  </a:lnTo>
                  <a:lnTo>
                    <a:pt x="2680" y="16679"/>
                  </a:lnTo>
                  <a:lnTo>
                    <a:pt x="2720" y="16959"/>
                  </a:lnTo>
                  <a:lnTo>
                    <a:pt x="2800" y="17559"/>
                  </a:lnTo>
                  <a:lnTo>
                    <a:pt x="2800" y="18199"/>
                  </a:lnTo>
                  <a:lnTo>
                    <a:pt x="2680" y="18839"/>
                  </a:lnTo>
                  <a:lnTo>
                    <a:pt x="2560" y="19519"/>
                  </a:lnTo>
                  <a:lnTo>
                    <a:pt x="2360" y="20199"/>
                  </a:lnTo>
                  <a:lnTo>
                    <a:pt x="2120" y="20879"/>
                  </a:lnTo>
                  <a:lnTo>
                    <a:pt x="1640" y="22279"/>
                  </a:lnTo>
                  <a:lnTo>
                    <a:pt x="1200" y="23679"/>
                  </a:lnTo>
                  <a:lnTo>
                    <a:pt x="1000" y="24319"/>
                  </a:lnTo>
                  <a:lnTo>
                    <a:pt x="840" y="24959"/>
                  </a:lnTo>
                  <a:lnTo>
                    <a:pt x="760" y="25559"/>
                  </a:lnTo>
                  <a:lnTo>
                    <a:pt x="720" y="26119"/>
                  </a:lnTo>
                  <a:lnTo>
                    <a:pt x="760" y="27199"/>
                  </a:lnTo>
                  <a:lnTo>
                    <a:pt x="880" y="28239"/>
                  </a:lnTo>
                  <a:lnTo>
                    <a:pt x="1040" y="29319"/>
                  </a:lnTo>
                  <a:lnTo>
                    <a:pt x="1240" y="30359"/>
                  </a:lnTo>
                  <a:lnTo>
                    <a:pt x="1400" y="31439"/>
                  </a:lnTo>
                  <a:lnTo>
                    <a:pt x="1600" y="32479"/>
                  </a:lnTo>
                  <a:lnTo>
                    <a:pt x="1720" y="33559"/>
                  </a:lnTo>
                  <a:lnTo>
                    <a:pt x="1760" y="34639"/>
                  </a:lnTo>
                  <a:lnTo>
                    <a:pt x="1800" y="36919"/>
                  </a:lnTo>
                  <a:lnTo>
                    <a:pt x="1800" y="39158"/>
                  </a:lnTo>
                  <a:lnTo>
                    <a:pt x="1800" y="40278"/>
                  </a:lnTo>
                  <a:lnTo>
                    <a:pt x="1840" y="41398"/>
                  </a:lnTo>
                  <a:lnTo>
                    <a:pt x="1920" y="42558"/>
                  </a:lnTo>
                  <a:lnTo>
                    <a:pt x="2040" y="43678"/>
                  </a:lnTo>
                  <a:lnTo>
                    <a:pt x="2240" y="45558"/>
                  </a:lnTo>
                  <a:lnTo>
                    <a:pt x="2360" y="47478"/>
                  </a:lnTo>
                  <a:lnTo>
                    <a:pt x="2440" y="49358"/>
                  </a:lnTo>
                  <a:lnTo>
                    <a:pt x="2440" y="51238"/>
                  </a:lnTo>
                  <a:lnTo>
                    <a:pt x="2440" y="55038"/>
                  </a:lnTo>
                  <a:lnTo>
                    <a:pt x="2440" y="56918"/>
                  </a:lnTo>
                  <a:lnTo>
                    <a:pt x="2480" y="58838"/>
                  </a:lnTo>
                  <a:lnTo>
                    <a:pt x="2560" y="59678"/>
                  </a:lnTo>
                  <a:lnTo>
                    <a:pt x="2640" y="60598"/>
                  </a:lnTo>
                  <a:lnTo>
                    <a:pt x="2760" y="61518"/>
                  </a:lnTo>
                  <a:lnTo>
                    <a:pt x="2840" y="62518"/>
                  </a:lnTo>
                  <a:lnTo>
                    <a:pt x="2880" y="63477"/>
                  </a:lnTo>
                  <a:lnTo>
                    <a:pt x="2880" y="63917"/>
                  </a:lnTo>
                  <a:lnTo>
                    <a:pt x="2840" y="64397"/>
                  </a:lnTo>
                  <a:lnTo>
                    <a:pt x="2760" y="64837"/>
                  </a:lnTo>
                  <a:lnTo>
                    <a:pt x="2640" y="65277"/>
                  </a:lnTo>
                  <a:lnTo>
                    <a:pt x="2520" y="65677"/>
                  </a:lnTo>
                  <a:lnTo>
                    <a:pt x="2320" y="66077"/>
                  </a:lnTo>
                  <a:lnTo>
                    <a:pt x="2520" y="66317"/>
                  </a:lnTo>
                  <a:lnTo>
                    <a:pt x="2680" y="66597"/>
                  </a:lnTo>
                  <a:lnTo>
                    <a:pt x="2840" y="66877"/>
                  </a:lnTo>
                  <a:lnTo>
                    <a:pt x="3040" y="67077"/>
                  </a:lnTo>
                  <a:lnTo>
                    <a:pt x="2720" y="67237"/>
                  </a:lnTo>
                  <a:lnTo>
                    <a:pt x="2360" y="67437"/>
                  </a:lnTo>
                  <a:lnTo>
                    <a:pt x="2000" y="67637"/>
                  </a:lnTo>
                  <a:lnTo>
                    <a:pt x="1720" y="67757"/>
                  </a:lnTo>
                  <a:lnTo>
                    <a:pt x="2040" y="67917"/>
                  </a:lnTo>
                  <a:lnTo>
                    <a:pt x="2480" y="68077"/>
                  </a:lnTo>
                  <a:lnTo>
                    <a:pt x="3560" y="68397"/>
                  </a:lnTo>
                  <a:lnTo>
                    <a:pt x="4840" y="68677"/>
                  </a:lnTo>
                  <a:lnTo>
                    <a:pt x="6200" y="69037"/>
                  </a:lnTo>
                  <a:lnTo>
                    <a:pt x="6840" y="69237"/>
                  </a:lnTo>
                  <a:lnTo>
                    <a:pt x="7440" y="69437"/>
                  </a:lnTo>
                  <a:lnTo>
                    <a:pt x="7960" y="69637"/>
                  </a:lnTo>
                  <a:lnTo>
                    <a:pt x="8440" y="69917"/>
                  </a:lnTo>
                  <a:lnTo>
                    <a:pt x="8800" y="70197"/>
                  </a:lnTo>
                  <a:lnTo>
                    <a:pt x="8960" y="70357"/>
                  </a:lnTo>
                  <a:lnTo>
                    <a:pt x="9080" y="70477"/>
                  </a:lnTo>
                  <a:lnTo>
                    <a:pt x="9160" y="70677"/>
                  </a:lnTo>
                  <a:lnTo>
                    <a:pt x="9240" y="70837"/>
                  </a:lnTo>
                  <a:lnTo>
                    <a:pt x="9240" y="71037"/>
                  </a:lnTo>
                  <a:lnTo>
                    <a:pt x="9240" y="71237"/>
                  </a:lnTo>
                  <a:lnTo>
                    <a:pt x="9160" y="71437"/>
                  </a:lnTo>
                  <a:lnTo>
                    <a:pt x="9080" y="71637"/>
                  </a:lnTo>
                  <a:lnTo>
                    <a:pt x="8840" y="72077"/>
                  </a:lnTo>
                  <a:lnTo>
                    <a:pt x="8520" y="72437"/>
                  </a:lnTo>
                  <a:lnTo>
                    <a:pt x="8120" y="72797"/>
                  </a:lnTo>
                  <a:lnTo>
                    <a:pt x="7640" y="73157"/>
                  </a:lnTo>
                  <a:lnTo>
                    <a:pt x="7120" y="73477"/>
                  </a:lnTo>
                  <a:lnTo>
                    <a:pt x="6560" y="73797"/>
                  </a:lnTo>
                  <a:lnTo>
                    <a:pt x="6000" y="74117"/>
                  </a:lnTo>
                  <a:lnTo>
                    <a:pt x="4800" y="74677"/>
                  </a:lnTo>
                  <a:lnTo>
                    <a:pt x="3680" y="75197"/>
                  </a:lnTo>
                  <a:lnTo>
                    <a:pt x="2680" y="75677"/>
                  </a:lnTo>
                  <a:lnTo>
                    <a:pt x="2280" y="75917"/>
                  </a:lnTo>
                  <a:lnTo>
                    <a:pt x="1920" y="76157"/>
                  </a:lnTo>
                  <a:lnTo>
                    <a:pt x="2040" y="76357"/>
                  </a:lnTo>
                  <a:lnTo>
                    <a:pt x="2120" y="76557"/>
                  </a:lnTo>
                  <a:lnTo>
                    <a:pt x="2160" y="76757"/>
                  </a:lnTo>
                  <a:lnTo>
                    <a:pt x="2200" y="76957"/>
                  </a:lnTo>
                  <a:lnTo>
                    <a:pt x="2160" y="77357"/>
                  </a:lnTo>
                  <a:lnTo>
                    <a:pt x="2080" y="77717"/>
                  </a:lnTo>
                  <a:lnTo>
                    <a:pt x="1920" y="78077"/>
                  </a:lnTo>
                  <a:lnTo>
                    <a:pt x="1760" y="78437"/>
                  </a:lnTo>
                  <a:lnTo>
                    <a:pt x="1600" y="78797"/>
                  </a:lnTo>
                  <a:lnTo>
                    <a:pt x="1440" y="79197"/>
                  </a:lnTo>
                  <a:lnTo>
                    <a:pt x="1400" y="79517"/>
                  </a:lnTo>
                  <a:lnTo>
                    <a:pt x="1400" y="79837"/>
                  </a:lnTo>
                  <a:lnTo>
                    <a:pt x="1480" y="80477"/>
                  </a:lnTo>
                  <a:lnTo>
                    <a:pt x="1480" y="80757"/>
                  </a:lnTo>
                  <a:lnTo>
                    <a:pt x="1400" y="81077"/>
                  </a:lnTo>
                  <a:lnTo>
                    <a:pt x="1360" y="81237"/>
                  </a:lnTo>
                  <a:lnTo>
                    <a:pt x="1240" y="81437"/>
                  </a:lnTo>
                  <a:lnTo>
                    <a:pt x="1120" y="81597"/>
                  </a:lnTo>
                  <a:lnTo>
                    <a:pt x="960" y="81797"/>
                  </a:lnTo>
                  <a:lnTo>
                    <a:pt x="1320" y="82037"/>
                  </a:lnTo>
                  <a:lnTo>
                    <a:pt x="1680" y="82237"/>
                  </a:lnTo>
                  <a:lnTo>
                    <a:pt x="2080" y="82397"/>
                  </a:lnTo>
                  <a:lnTo>
                    <a:pt x="2480" y="82477"/>
                  </a:lnTo>
                  <a:lnTo>
                    <a:pt x="2920" y="82517"/>
                  </a:lnTo>
                  <a:lnTo>
                    <a:pt x="3360" y="82517"/>
                  </a:lnTo>
                  <a:lnTo>
                    <a:pt x="4240" y="82477"/>
                  </a:lnTo>
                  <a:lnTo>
                    <a:pt x="4120" y="82757"/>
                  </a:lnTo>
                  <a:lnTo>
                    <a:pt x="4000" y="82997"/>
                  </a:lnTo>
                  <a:lnTo>
                    <a:pt x="3840" y="83237"/>
                  </a:lnTo>
                  <a:lnTo>
                    <a:pt x="3680" y="83437"/>
                  </a:lnTo>
                  <a:lnTo>
                    <a:pt x="3280" y="83797"/>
                  </a:lnTo>
                  <a:lnTo>
                    <a:pt x="2880" y="84077"/>
                  </a:lnTo>
                  <a:lnTo>
                    <a:pt x="2480" y="84317"/>
                  </a:lnTo>
                  <a:lnTo>
                    <a:pt x="2080" y="84597"/>
                  </a:lnTo>
                  <a:lnTo>
                    <a:pt x="1760" y="84877"/>
                  </a:lnTo>
                  <a:lnTo>
                    <a:pt x="1600" y="85037"/>
                  </a:lnTo>
                  <a:lnTo>
                    <a:pt x="1480" y="85197"/>
                  </a:lnTo>
                  <a:lnTo>
                    <a:pt x="1400" y="85437"/>
                  </a:lnTo>
                  <a:lnTo>
                    <a:pt x="1320" y="85717"/>
                  </a:lnTo>
                  <a:lnTo>
                    <a:pt x="1200" y="86357"/>
                  </a:lnTo>
                  <a:lnTo>
                    <a:pt x="1160" y="87117"/>
                  </a:lnTo>
                  <a:lnTo>
                    <a:pt x="1120" y="87916"/>
                  </a:lnTo>
                  <a:lnTo>
                    <a:pt x="1160" y="89516"/>
                  </a:lnTo>
                  <a:lnTo>
                    <a:pt x="1240" y="90676"/>
                  </a:lnTo>
                  <a:lnTo>
                    <a:pt x="1320" y="91716"/>
                  </a:lnTo>
                  <a:lnTo>
                    <a:pt x="1480" y="92796"/>
                  </a:lnTo>
                  <a:lnTo>
                    <a:pt x="1680" y="93836"/>
                  </a:lnTo>
                  <a:lnTo>
                    <a:pt x="1800" y="94916"/>
                  </a:lnTo>
                  <a:lnTo>
                    <a:pt x="1920" y="95996"/>
                  </a:lnTo>
                  <a:lnTo>
                    <a:pt x="1920" y="96516"/>
                  </a:lnTo>
                  <a:lnTo>
                    <a:pt x="1920" y="97036"/>
                  </a:lnTo>
                  <a:lnTo>
                    <a:pt x="1880" y="97556"/>
                  </a:lnTo>
                  <a:lnTo>
                    <a:pt x="1800" y="98116"/>
                  </a:lnTo>
                  <a:lnTo>
                    <a:pt x="1680" y="98636"/>
                  </a:lnTo>
                  <a:lnTo>
                    <a:pt x="1520" y="99156"/>
                  </a:lnTo>
                  <a:lnTo>
                    <a:pt x="1960" y="99396"/>
                  </a:lnTo>
                  <a:lnTo>
                    <a:pt x="2440" y="99556"/>
                  </a:lnTo>
                  <a:lnTo>
                    <a:pt x="2920" y="99636"/>
                  </a:lnTo>
                  <a:lnTo>
                    <a:pt x="3400" y="99676"/>
                  </a:lnTo>
                  <a:lnTo>
                    <a:pt x="3880" y="99676"/>
                  </a:lnTo>
                  <a:lnTo>
                    <a:pt x="4400" y="99636"/>
                  </a:lnTo>
                  <a:lnTo>
                    <a:pt x="5440" y="99596"/>
                  </a:lnTo>
                  <a:lnTo>
                    <a:pt x="5120" y="100196"/>
                  </a:lnTo>
                  <a:lnTo>
                    <a:pt x="4760" y="100916"/>
                  </a:lnTo>
                  <a:lnTo>
                    <a:pt x="4320" y="101636"/>
                  </a:lnTo>
                  <a:lnTo>
                    <a:pt x="3840" y="102316"/>
                  </a:lnTo>
                  <a:lnTo>
                    <a:pt x="3560" y="102636"/>
                  </a:lnTo>
                  <a:lnTo>
                    <a:pt x="3280" y="102956"/>
                  </a:lnTo>
                  <a:lnTo>
                    <a:pt x="3000" y="103196"/>
                  </a:lnTo>
                  <a:lnTo>
                    <a:pt x="2680" y="103436"/>
                  </a:lnTo>
                  <a:lnTo>
                    <a:pt x="2360" y="103636"/>
                  </a:lnTo>
                  <a:lnTo>
                    <a:pt x="2000" y="103756"/>
                  </a:lnTo>
                  <a:lnTo>
                    <a:pt x="1640" y="103836"/>
                  </a:lnTo>
                  <a:lnTo>
                    <a:pt x="1280" y="103876"/>
                  </a:lnTo>
                  <a:lnTo>
                    <a:pt x="1120" y="105836"/>
                  </a:lnTo>
                  <a:lnTo>
                    <a:pt x="1040" y="107756"/>
                  </a:lnTo>
                  <a:lnTo>
                    <a:pt x="1000" y="109716"/>
                  </a:lnTo>
                  <a:lnTo>
                    <a:pt x="960" y="111676"/>
                  </a:lnTo>
                  <a:lnTo>
                    <a:pt x="960" y="113595"/>
                  </a:lnTo>
                  <a:lnTo>
                    <a:pt x="1000" y="115555"/>
                  </a:lnTo>
                  <a:lnTo>
                    <a:pt x="1080" y="119435"/>
                  </a:lnTo>
                  <a:lnTo>
                    <a:pt x="1200" y="123315"/>
                  </a:lnTo>
                  <a:lnTo>
                    <a:pt x="1320" y="127195"/>
                  </a:lnTo>
                  <a:lnTo>
                    <a:pt x="1320" y="129115"/>
                  </a:lnTo>
                  <a:lnTo>
                    <a:pt x="1320" y="131075"/>
                  </a:lnTo>
                  <a:lnTo>
                    <a:pt x="1320" y="132995"/>
                  </a:lnTo>
                  <a:lnTo>
                    <a:pt x="1240" y="134915"/>
                  </a:lnTo>
                  <a:lnTo>
                    <a:pt x="1200" y="135515"/>
                  </a:lnTo>
                  <a:lnTo>
                    <a:pt x="1120" y="136075"/>
                  </a:lnTo>
                  <a:lnTo>
                    <a:pt x="960" y="137235"/>
                  </a:lnTo>
                  <a:lnTo>
                    <a:pt x="920" y="137795"/>
                  </a:lnTo>
                  <a:lnTo>
                    <a:pt x="960" y="138354"/>
                  </a:lnTo>
                  <a:lnTo>
                    <a:pt x="1040" y="138954"/>
                  </a:lnTo>
                  <a:lnTo>
                    <a:pt x="1160" y="139274"/>
                  </a:lnTo>
                  <a:lnTo>
                    <a:pt x="1280" y="139594"/>
                  </a:lnTo>
                  <a:lnTo>
                    <a:pt x="1480" y="139954"/>
                  </a:lnTo>
                  <a:lnTo>
                    <a:pt x="1720" y="140314"/>
                  </a:lnTo>
                  <a:lnTo>
                    <a:pt x="2000" y="140634"/>
                  </a:lnTo>
                  <a:lnTo>
                    <a:pt x="2280" y="140914"/>
                  </a:lnTo>
                  <a:lnTo>
                    <a:pt x="2560" y="141234"/>
                  </a:lnTo>
                  <a:lnTo>
                    <a:pt x="2800" y="141514"/>
                  </a:lnTo>
                  <a:lnTo>
                    <a:pt x="3000" y="141834"/>
                  </a:lnTo>
                  <a:lnTo>
                    <a:pt x="3120" y="142154"/>
                  </a:lnTo>
                  <a:lnTo>
                    <a:pt x="3240" y="142594"/>
                  </a:lnTo>
                  <a:lnTo>
                    <a:pt x="3280" y="143034"/>
                  </a:lnTo>
                  <a:lnTo>
                    <a:pt x="3280" y="143434"/>
                  </a:lnTo>
                  <a:lnTo>
                    <a:pt x="3200" y="143794"/>
                  </a:lnTo>
                  <a:lnTo>
                    <a:pt x="3120" y="144194"/>
                  </a:lnTo>
                  <a:lnTo>
                    <a:pt x="2960" y="144514"/>
                  </a:lnTo>
                  <a:lnTo>
                    <a:pt x="2640" y="145194"/>
                  </a:lnTo>
                  <a:lnTo>
                    <a:pt x="2280" y="145874"/>
                  </a:lnTo>
                  <a:lnTo>
                    <a:pt x="2080" y="146194"/>
                  </a:lnTo>
                  <a:lnTo>
                    <a:pt x="1960" y="146554"/>
                  </a:lnTo>
                  <a:lnTo>
                    <a:pt x="1800" y="146914"/>
                  </a:lnTo>
                  <a:lnTo>
                    <a:pt x="1720" y="147274"/>
                  </a:lnTo>
                  <a:lnTo>
                    <a:pt x="1680" y="147674"/>
                  </a:lnTo>
                  <a:lnTo>
                    <a:pt x="1680" y="148114"/>
                  </a:lnTo>
                  <a:lnTo>
                    <a:pt x="2160" y="148234"/>
                  </a:lnTo>
                  <a:lnTo>
                    <a:pt x="3080" y="148234"/>
                  </a:lnTo>
                  <a:lnTo>
                    <a:pt x="3520" y="148154"/>
                  </a:lnTo>
                  <a:lnTo>
                    <a:pt x="4400" y="148034"/>
                  </a:lnTo>
                  <a:lnTo>
                    <a:pt x="4840" y="148034"/>
                  </a:lnTo>
                  <a:lnTo>
                    <a:pt x="5280" y="148074"/>
                  </a:lnTo>
                  <a:lnTo>
                    <a:pt x="5680" y="148194"/>
                  </a:lnTo>
                  <a:lnTo>
                    <a:pt x="6120" y="148394"/>
                  </a:lnTo>
                  <a:lnTo>
                    <a:pt x="6480" y="148634"/>
                  </a:lnTo>
                  <a:lnTo>
                    <a:pt x="6880" y="148914"/>
                  </a:lnTo>
                  <a:lnTo>
                    <a:pt x="7280" y="149154"/>
                  </a:lnTo>
                  <a:lnTo>
                    <a:pt x="7680" y="149354"/>
                  </a:lnTo>
                  <a:lnTo>
                    <a:pt x="8080" y="149514"/>
                  </a:lnTo>
                  <a:lnTo>
                    <a:pt x="8280" y="149554"/>
                  </a:lnTo>
                  <a:lnTo>
                    <a:pt x="8520" y="149594"/>
                  </a:lnTo>
                  <a:lnTo>
                    <a:pt x="8840" y="149554"/>
                  </a:lnTo>
                  <a:lnTo>
                    <a:pt x="9200" y="149514"/>
                  </a:lnTo>
                  <a:lnTo>
                    <a:pt x="9560" y="149394"/>
                  </a:lnTo>
                  <a:lnTo>
                    <a:pt x="9920" y="149274"/>
                  </a:lnTo>
                  <a:lnTo>
                    <a:pt x="10600" y="148914"/>
                  </a:lnTo>
                  <a:lnTo>
                    <a:pt x="11240" y="148594"/>
                  </a:lnTo>
                  <a:lnTo>
                    <a:pt x="11560" y="148474"/>
                  </a:lnTo>
                  <a:lnTo>
                    <a:pt x="11920" y="148354"/>
                  </a:lnTo>
                  <a:lnTo>
                    <a:pt x="12240" y="148274"/>
                  </a:lnTo>
                  <a:lnTo>
                    <a:pt x="12560" y="148234"/>
                  </a:lnTo>
                  <a:lnTo>
                    <a:pt x="12880" y="148274"/>
                  </a:lnTo>
                  <a:lnTo>
                    <a:pt x="13200" y="148394"/>
                  </a:lnTo>
                  <a:lnTo>
                    <a:pt x="13520" y="148594"/>
                  </a:lnTo>
                  <a:lnTo>
                    <a:pt x="13840" y="148834"/>
                  </a:lnTo>
                  <a:lnTo>
                    <a:pt x="14040" y="148674"/>
                  </a:lnTo>
                  <a:lnTo>
                    <a:pt x="14200" y="148514"/>
                  </a:lnTo>
                  <a:lnTo>
                    <a:pt x="14479" y="148074"/>
                  </a:lnTo>
                  <a:lnTo>
                    <a:pt x="14679" y="147634"/>
                  </a:lnTo>
                  <a:lnTo>
                    <a:pt x="14839" y="147114"/>
                  </a:lnTo>
                  <a:lnTo>
                    <a:pt x="14959" y="146594"/>
                  </a:lnTo>
                  <a:lnTo>
                    <a:pt x="15039" y="146074"/>
                  </a:lnTo>
                  <a:lnTo>
                    <a:pt x="15159" y="144994"/>
                  </a:lnTo>
                  <a:lnTo>
                    <a:pt x="15359" y="145314"/>
                  </a:lnTo>
                  <a:lnTo>
                    <a:pt x="15519" y="145714"/>
                  </a:lnTo>
                  <a:lnTo>
                    <a:pt x="15639" y="146114"/>
                  </a:lnTo>
                  <a:lnTo>
                    <a:pt x="15719" y="146554"/>
                  </a:lnTo>
                  <a:lnTo>
                    <a:pt x="15919" y="147434"/>
                  </a:lnTo>
                  <a:lnTo>
                    <a:pt x="16039" y="147874"/>
                  </a:lnTo>
                  <a:lnTo>
                    <a:pt x="16199" y="148314"/>
                  </a:lnTo>
                  <a:lnTo>
                    <a:pt x="16519" y="148154"/>
                  </a:lnTo>
                  <a:lnTo>
                    <a:pt x="16839" y="148074"/>
                  </a:lnTo>
                  <a:lnTo>
                    <a:pt x="17159" y="148034"/>
                  </a:lnTo>
                  <a:lnTo>
                    <a:pt x="17479" y="148034"/>
                  </a:lnTo>
                  <a:lnTo>
                    <a:pt x="17799" y="148074"/>
                  </a:lnTo>
                  <a:lnTo>
                    <a:pt x="18119" y="148114"/>
                  </a:lnTo>
                  <a:lnTo>
                    <a:pt x="18719" y="148274"/>
                  </a:lnTo>
                  <a:lnTo>
                    <a:pt x="19959" y="148754"/>
                  </a:lnTo>
                  <a:lnTo>
                    <a:pt x="20559" y="148954"/>
                  </a:lnTo>
                  <a:lnTo>
                    <a:pt x="20879" y="149034"/>
                  </a:lnTo>
                  <a:lnTo>
                    <a:pt x="21199" y="149074"/>
                  </a:lnTo>
                  <a:lnTo>
                    <a:pt x="22279" y="149074"/>
                  </a:lnTo>
                  <a:lnTo>
                    <a:pt x="22799" y="148994"/>
                  </a:lnTo>
                  <a:lnTo>
                    <a:pt x="23319" y="148914"/>
                  </a:lnTo>
                  <a:lnTo>
                    <a:pt x="24399" y="148634"/>
                  </a:lnTo>
                  <a:lnTo>
                    <a:pt x="25479" y="148314"/>
                  </a:lnTo>
                  <a:lnTo>
                    <a:pt x="26519" y="147954"/>
                  </a:lnTo>
                  <a:lnTo>
                    <a:pt x="27599" y="147634"/>
                  </a:lnTo>
                  <a:lnTo>
                    <a:pt x="28159" y="147514"/>
                  </a:lnTo>
                  <a:lnTo>
                    <a:pt x="28679" y="147434"/>
                  </a:lnTo>
                  <a:lnTo>
                    <a:pt x="29199" y="147354"/>
                  </a:lnTo>
                  <a:lnTo>
                    <a:pt x="29759" y="147314"/>
                  </a:lnTo>
                  <a:lnTo>
                    <a:pt x="30399" y="147314"/>
                  </a:lnTo>
                  <a:lnTo>
                    <a:pt x="31039" y="147394"/>
                  </a:lnTo>
                  <a:lnTo>
                    <a:pt x="31679" y="147474"/>
                  </a:lnTo>
                  <a:lnTo>
                    <a:pt x="32319" y="147594"/>
                  </a:lnTo>
                  <a:lnTo>
                    <a:pt x="32919" y="147754"/>
                  </a:lnTo>
                  <a:lnTo>
                    <a:pt x="33559" y="147914"/>
                  </a:lnTo>
                  <a:lnTo>
                    <a:pt x="34759" y="148354"/>
                  </a:lnTo>
                  <a:lnTo>
                    <a:pt x="35999" y="148754"/>
                  </a:lnTo>
                  <a:lnTo>
                    <a:pt x="37199" y="149154"/>
                  </a:lnTo>
                  <a:lnTo>
                    <a:pt x="37839" y="149354"/>
                  </a:lnTo>
                  <a:lnTo>
                    <a:pt x="38439" y="149474"/>
                  </a:lnTo>
                  <a:lnTo>
                    <a:pt x="39079" y="149594"/>
                  </a:lnTo>
                  <a:lnTo>
                    <a:pt x="39719" y="149714"/>
                  </a:lnTo>
                  <a:lnTo>
                    <a:pt x="40599" y="149754"/>
                  </a:lnTo>
                  <a:lnTo>
                    <a:pt x="41439" y="149794"/>
                  </a:lnTo>
                  <a:lnTo>
                    <a:pt x="42319" y="149754"/>
                  </a:lnTo>
                  <a:lnTo>
                    <a:pt x="43238" y="149714"/>
                  </a:lnTo>
                  <a:lnTo>
                    <a:pt x="44998" y="149634"/>
                  </a:lnTo>
                  <a:lnTo>
                    <a:pt x="45878" y="149594"/>
                  </a:lnTo>
                  <a:lnTo>
                    <a:pt x="46758" y="149554"/>
                  </a:lnTo>
                  <a:lnTo>
                    <a:pt x="47678" y="149554"/>
                  </a:lnTo>
                  <a:lnTo>
                    <a:pt x="48598" y="149474"/>
                  </a:lnTo>
                  <a:lnTo>
                    <a:pt x="49478" y="149354"/>
                  </a:lnTo>
                  <a:lnTo>
                    <a:pt x="50358" y="149234"/>
                  </a:lnTo>
                  <a:lnTo>
                    <a:pt x="52158" y="148954"/>
                  </a:lnTo>
                  <a:lnTo>
                    <a:pt x="53958" y="148634"/>
                  </a:lnTo>
                  <a:lnTo>
                    <a:pt x="54718" y="148554"/>
                  </a:lnTo>
                  <a:lnTo>
                    <a:pt x="55718" y="148514"/>
                  </a:lnTo>
                  <a:lnTo>
                    <a:pt x="56678" y="148434"/>
                  </a:lnTo>
                  <a:lnTo>
                    <a:pt x="57038" y="148394"/>
                  </a:lnTo>
                  <a:lnTo>
                    <a:pt x="57278" y="148314"/>
                  </a:lnTo>
                  <a:lnTo>
                    <a:pt x="57638" y="148114"/>
                  </a:lnTo>
                  <a:lnTo>
                    <a:pt x="57918" y="147874"/>
                  </a:lnTo>
                  <a:lnTo>
                    <a:pt x="58158" y="147554"/>
                  </a:lnTo>
                  <a:lnTo>
                    <a:pt x="58318" y="147234"/>
                  </a:lnTo>
                  <a:lnTo>
                    <a:pt x="58438" y="146834"/>
                  </a:lnTo>
                  <a:lnTo>
                    <a:pt x="58518" y="146434"/>
                  </a:lnTo>
                  <a:lnTo>
                    <a:pt x="58558" y="145994"/>
                  </a:lnTo>
                  <a:lnTo>
                    <a:pt x="58558" y="145514"/>
                  </a:lnTo>
                  <a:lnTo>
                    <a:pt x="58518" y="144514"/>
                  </a:lnTo>
                  <a:lnTo>
                    <a:pt x="58398" y="143474"/>
                  </a:lnTo>
                  <a:lnTo>
                    <a:pt x="58278" y="142474"/>
                  </a:lnTo>
                  <a:lnTo>
                    <a:pt x="58238" y="141474"/>
                  </a:lnTo>
                  <a:lnTo>
                    <a:pt x="58238" y="141474"/>
                  </a:lnTo>
                  <a:lnTo>
                    <a:pt x="58398" y="142034"/>
                  </a:lnTo>
                  <a:lnTo>
                    <a:pt x="58598" y="142594"/>
                  </a:lnTo>
                  <a:lnTo>
                    <a:pt x="58798" y="143114"/>
                  </a:lnTo>
                  <a:lnTo>
                    <a:pt x="59078" y="143594"/>
                  </a:lnTo>
                  <a:lnTo>
                    <a:pt x="59598" y="144594"/>
                  </a:lnTo>
                  <a:lnTo>
                    <a:pt x="60158" y="145554"/>
                  </a:lnTo>
                  <a:lnTo>
                    <a:pt x="60718" y="146554"/>
                  </a:lnTo>
                  <a:lnTo>
                    <a:pt x="61198" y="147554"/>
                  </a:lnTo>
                  <a:lnTo>
                    <a:pt x="61398" y="148074"/>
                  </a:lnTo>
                  <a:lnTo>
                    <a:pt x="61598" y="148634"/>
                  </a:lnTo>
                  <a:lnTo>
                    <a:pt x="61758" y="149194"/>
                  </a:lnTo>
                  <a:lnTo>
                    <a:pt x="61838" y="149794"/>
                  </a:lnTo>
                  <a:lnTo>
                    <a:pt x="62238" y="149594"/>
                  </a:lnTo>
                  <a:lnTo>
                    <a:pt x="62678" y="149394"/>
                  </a:lnTo>
                  <a:lnTo>
                    <a:pt x="63078" y="149274"/>
                  </a:lnTo>
                  <a:lnTo>
                    <a:pt x="63558" y="149154"/>
                  </a:lnTo>
                  <a:lnTo>
                    <a:pt x="63998" y="149034"/>
                  </a:lnTo>
                  <a:lnTo>
                    <a:pt x="64478" y="148994"/>
                  </a:lnTo>
                  <a:lnTo>
                    <a:pt x="65438" y="148914"/>
                  </a:lnTo>
                  <a:lnTo>
                    <a:pt x="66398" y="148874"/>
                  </a:lnTo>
                  <a:lnTo>
                    <a:pt x="67438" y="148914"/>
                  </a:lnTo>
                  <a:lnTo>
                    <a:pt x="69518" y="149034"/>
                  </a:lnTo>
                  <a:lnTo>
                    <a:pt x="70558" y="149074"/>
                  </a:lnTo>
                  <a:lnTo>
                    <a:pt x="71557" y="149114"/>
                  </a:lnTo>
                  <a:lnTo>
                    <a:pt x="72597" y="149074"/>
                  </a:lnTo>
                  <a:lnTo>
                    <a:pt x="73557" y="148954"/>
                  </a:lnTo>
                  <a:lnTo>
                    <a:pt x="74037" y="148874"/>
                  </a:lnTo>
                  <a:lnTo>
                    <a:pt x="74517" y="148754"/>
                  </a:lnTo>
                  <a:lnTo>
                    <a:pt x="74957" y="148634"/>
                  </a:lnTo>
                  <a:lnTo>
                    <a:pt x="75397" y="148434"/>
                  </a:lnTo>
                  <a:lnTo>
                    <a:pt x="75837" y="148234"/>
                  </a:lnTo>
                  <a:lnTo>
                    <a:pt x="76277" y="147994"/>
                  </a:lnTo>
                  <a:lnTo>
                    <a:pt x="76677" y="147714"/>
                  </a:lnTo>
                  <a:lnTo>
                    <a:pt x="77037" y="147434"/>
                  </a:lnTo>
                  <a:lnTo>
                    <a:pt x="77997" y="147954"/>
                  </a:lnTo>
                  <a:lnTo>
                    <a:pt x="78957" y="148394"/>
                  </a:lnTo>
                  <a:lnTo>
                    <a:pt x="79917" y="148794"/>
                  </a:lnTo>
                  <a:lnTo>
                    <a:pt x="80877" y="149154"/>
                  </a:lnTo>
                  <a:lnTo>
                    <a:pt x="81837" y="149434"/>
                  </a:lnTo>
                  <a:lnTo>
                    <a:pt x="82797" y="149674"/>
                  </a:lnTo>
                  <a:lnTo>
                    <a:pt x="83757" y="149874"/>
                  </a:lnTo>
                  <a:lnTo>
                    <a:pt x="84717" y="150034"/>
                  </a:lnTo>
                  <a:lnTo>
                    <a:pt x="85717" y="150194"/>
                  </a:lnTo>
                  <a:lnTo>
                    <a:pt x="86677" y="150274"/>
                  </a:lnTo>
                  <a:lnTo>
                    <a:pt x="87637" y="150314"/>
                  </a:lnTo>
                  <a:lnTo>
                    <a:pt x="88637" y="150354"/>
                  </a:lnTo>
                  <a:lnTo>
                    <a:pt x="89637" y="150354"/>
                  </a:lnTo>
                  <a:lnTo>
                    <a:pt x="90597" y="150314"/>
                  </a:lnTo>
                  <a:lnTo>
                    <a:pt x="92597" y="150234"/>
                  </a:lnTo>
                  <a:lnTo>
                    <a:pt x="94557" y="150034"/>
                  </a:lnTo>
                  <a:lnTo>
                    <a:pt x="96557" y="149834"/>
                  </a:lnTo>
                  <a:lnTo>
                    <a:pt x="100556" y="149394"/>
                  </a:lnTo>
                  <a:lnTo>
                    <a:pt x="102556" y="149234"/>
                  </a:lnTo>
                  <a:lnTo>
                    <a:pt x="104596" y="149074"/>
                  </a:lnTo>
                  <a:lnTo>
                    <a:pt x="106596" y="149034"/>
                  </a:lnTo>
                  <a:lnTo>
                    <a:pt x="107596" y="149034"/>
                  </a:lnTo>
                  <a:lnTo>
                    <a:pt x="108636" y="149074"/>
                  </a:lnTo>
                  <a:lnTo>
                    <a:pt x="108516" y="148714"/>
                  </a:lnTo>
                  <a:lnTo>
                    <a:pt x="108476" y="148354"/>
                  </a:lnTo>
                  <a:lnTo>
                    <a:pt x="108436" y="147994"/>
                  </a:lnTo>
                  <a:lnTo>
                    <a:pt x="108436" y="147594"/>
                  </a:lnTo>
                  <a:lnTo>
                    <a:pt x="108516" y="146834"/>
                  </a:lnTo>
                  <a:lnTo>
                    <a:pt x="108676" y="146074"/>
                  </a:lnTo>
                  <a:lnTo>
                    <a:pt x="109156" y="146674"/>
                  </a:lnTo>
                  <a:lnTo>
                    <a:pt x="109636" y="147234"/>
                  </a:lnTo>
                  <a:lnTo>
                    <a:pt x="110156" y="147714"/>
                  </a:lnTo>
                  <a:lnTo>
                    <a:pt x="110716" y="148114"/>
                  </a:lnTo>
                  <a:lnTo>
                    <a:pt x="111276" y="148474"/>
                  </a:lnTo>
                  <a:lnTo>
                    <a:pt x="111916" y="148794"/>
                  </a:lnTo>
                  <a:lnTo>
                    <a:pt x="112516" y="149034"/>
                  </a:lnTo>
                  <a:lnTo>
                    <a:pt x="113196" y="149274"/>
                  </a:lnTo>
                  <a:lnTo>
                    <a:pt x="113836" y="149434"/>
                  </a:lnTo>
                  <a:lnTo>
                    <a:pt x="114556" y="149554"/>
                  </a:lnTo>
                  <a:lnTo>
                    <a:pt x="115236" y="149634"/>
                  </a:lnTo>
                  <a:lnTo>
                    <a:pt x="115956" y="149674"/>
                  </a:lnTo>
                  <a:lnTo>
                    <a:pt x="116716" y="149714"/>
                  </a:lnTo>
                  <a:lnTo>
                    <a:pt x="117476" y="149714"/>
                  </a:lnTo>
                  <a:lnTo>
                    <a:pt x="118996" y="149594"/>
                  </a:lnTo>
                  <a:lnTo>
                    <a:pt x="120556" y="149434"/>
                  </a:lnTo>
                  <a:lnTo>
                    <a:pt x="122116" y="149194"/>
                  </a:lnTo>
                  <a:lnTo>
                    <a:pt x="125236" y="148714"/>
                  </a:lnTo>
                  <a:lnTo>
                    <a:pt x="126756" y="148474"/>
                  </a:lnTo>
                  <a:lnTo>
                    <a:pt x="128276" y="148274"/>
                  </a:lnTo>
                  <a:lnTo>
                    <a:pt x="129715" y="148194"/>
                  </a:lnTo>
                  <a:lnTo>
                    <a:pt x="130395" y="148154"/>
                  </a:lnTo>
                  <a:lnTo>
                    <a:pt x="131075" y="148154"/>
                  </a:lnTo>
                  <a:lnTo>
                    <a:pt x="131915" y="148194"/>
                  </a:lnTo>
                  <a:lnTo>
                    <a:pt x="132755" y="148274"/>
                  </a:lnTo>
                  <a:lnTo>
                    <a:pt x="134435" y="148474"/>
                  </a:lnTo>
                  <a:lnTo>
                    <a:pt x="135275" y="148554"/>
                  </a:lnTo>
                  <a:lnTo>
                    <a:pt x="136155" y="148594"/>
                  </a:lnTo>
                  <a:lnTo>
                    <a:pt x="136955" y="148594"/>
                  </a:lnTo>
                  <a:lnTo>
                    <a:pt x="137795" y="148514"/>
                  </a:lnTo>
                  <a:lnTo>
                    <a:pt x="138275" y="148434"/>
                  </a:lnTo>
                  <a:lnTo>
                    <a:pt x="138715" y="148314"/>
                  </a:lnTo>
                  <a:lnTo>
                    <a:pt x="139155" y="148194"/>
                  </a:lnTo>
                  <a:lnTo>
                    <a:pt x="139555" y="148034"/>
                  </a:lnTo>
                  <a:lnTo>
                    <a:pt x="139555" y="148114"/>
                  </a:lnTo>
                  <a:lnTo>
                    <a:pt x="140035" y="148234"/>
                  </a:lnTo>
                  <a:lnTo>
                    <a:pt x="140955" y="148234"/>
                  </a:lnTo>
                  <a:lnTo>
                    <a:pt x="141395" y="148154"/>
                  </a:lnTo>
                  <a:lnTo>
                    <a:pt x="142275" y="148034"/>
                  </a:lnTo>
                  <a:lnTo>
                    <a:pt x="142715" y="148034"/>
                  </a:lnTo>
                  <a:lnTo>
                    <a:pt x="143155" y="148074"/>
                  </a:lnTo>
                  <a:lnTo>
                    <a:pt x="143595" y="148194"/>
                  </a:lnTo>
                  <a:lnTo>
                    <a:pt x="143995" y="148394"/>
                  </a:lnTo>
                  <a:lnTo>
                    <a:pt x="144355" y="148634"/>
                  </a:lnTo>
                  <a:lnTo>
                    <a:pt x="144755" y="148914"/>
                  </a:lnTo>
                  <a:lnTo>
                    <a:pt x="145155" y="149154"/>
                  </a:lnTo>
                  <a:lnTo>
                    <a:pt x="145555" y="149354"/>
                  </a:lnTo>
                  <a:lnTo>
                    <a:pt x="145955" y="149514"/>
                  </a:lnTo>
                  <a:lnTo>
                    <a:pt x="146155" y="149554"/>
                  </a:lnTo>
                  <a:lnTo>
                    <a:pt x="146395" y="149594"/>
                  </a:lnTo>
                  <a:lnTo>
                    <a:pt x="146755" y="149554"/>
                  </a:lnTo>
                  <a:lnTo>
                    <a:pt x="147075" y="149514"/>
                  </a:lnTo>
                  <a:lnTo>
                    <a:pt x="147435" y="149394"/>
                  </a:lnTo>
                  <a:lnTo>
                    <a:pt x="147795" y="149274"/>
                  </a:lnTo>
                  <a:lnTo>
                    <a:pt x="148475" y="148914"/>
                  </a:lnTo>
                  <a:lnTo>
                    <a:pt x="149115" y="148594"/>
                  </a:lnTo>
                  <a:lnTo>
                    <a:pt x="149475" y="148474"/>
                  </a:lnTo>
                  <a:lnTo>
                    <a:pt x="149795" y="148354"/>
                  </a:lnTo>
                  <a:lnTo>
                    <a:pt x="150115" y="148274"/>
                  </a:lnTo>
                  <a:lnTo>
                    <a:pt x="150435" y="148234"/>
                  </a:lnTo>
                  <a:lnTo>
                    <a:pt x="150755" y="148274"/>
                  </a:lnTo>
                  <a:lnTo>
                    <a:pt x="151075" y="148394"/>
                  </a:lnTo>
                  <a:lnTo>
                    <a:pt x="151395" y="148594"/>
                  </a:lnTo>
                  <a:lnTo>
                    <a:pt x="151715" y="148834"/>
                  </a:lnTo>
                  <a:lnTo>
                    <a:pt x="151915" y="148674"/>
                  </a:lnTo>
                  <a:lnTo>
                    <a:pt x="152075" y="148514"/>
                  </a:lnTo>
                  <a:lnTo>
                    <a:pt x="152355" y="148074"/>
                  </a:lnTo>
                  <a:lnTo>
                    <a:pt x="152555" y="147634"/>
                  </a:lnTo>
                  <a:lnTo>
                    <a:pt x="152715" y="147114"/>
                  </a:lnTo>
                  <a:lnTo>
                    <a:pt x="152835" y="146594"/>
                  </a:lnTo>
                  <a:lnTo>
                    <a:pt x="152915" y="146074"/>
                  </a:lnTo>
                  <a:lnTo>
                    <a:pt x="153035" y="144994"/>
                  </a:lnTo>
                  <a:lnTo>
                    <a:pt x="153235" y="145314"/>
                  </a:lnTo>
                  <a:lnTo>
                    <a:pt x="153395" y="145714"/>
                  </a:lnTo>
                  <a:lnTo>
                    <a:pt x="153515" y="146114"/>
                  </a:lnTo>
                  <a:lnTo>
                    <a:pt x="153595" y="146554"/>
                  </a:lnTo>
                  <a:lnTo>
                    <a:pt x="153795" y="147434"/>
                  </a:lnTo>
                  <a:lnTo>
                    <a:pt x="153915" y="147874"/>
                  </a:lnTo>
                  <a:lnTo>
                    <a:pt x="154075" y="148314"/>
                  </a:lnTo>
                  <a:lnTo>
                    <a:pt x="154395" y="148154"/>
                  </a:lnTo>
                  <a:lnTo>
                    <a:pt x="154715" y="148074"/>
                  </a:lnTo>
                  <a:lnTo>
                    <a:pt x="155035" y="148034"/>
                  </a:lnTo>
                  <a:lnTo>
                    <a:pt x="155355" y="148034"/>
                  </a:lnTo>
                  <a:lnTo>
                    <a:pt x="155675" y="148074"/>
                  </a:lnTo>
                  <a:lnTo>
                    <a:pt x="155995" y="148114"/>
                  </a:lnTo>
                  <a:lnTo>
                    <a:pt x="156595" y="148274"/>
                  </a:lnTo>
                  <a:lnTo>
                    <a:pt x="157834" y="148754"/>
                  </a:lnTo>
                  <a:lnTo>
                    <a:pt x="158434" y="148954"/>
                  </a:lnTo>
                  <a:lnTo>
                    <a:pt x="158754" y="149034"/>
                  </a:lnTo>
                  <a:lnTo>
                    <a:pt x="159074" y="149074"/>
                  </a:lnTo>
                  <a:lnTo>
                    <a:pt x="160154" y="149074"/>
                  </a:lnTo>
                  <a:lnTo>
                    <a:pt x="160674" y="148994"/>
                  </a:lnTo>
                  <a:lnTo>
                    <a:pt x="161194" y="148914"/>
                  </a:lnTo>
                  <a:lnTo>
                    <a:pt x="162274" y="148634"/>
                  </a:lnTo>
                  <a:lnTo>
                    <a:pt x="163354" y="148314"/>
                  </a:lnTo>
                  <a:lnTo>
                    <a:pt x="164434" y="147954"/>
                  </a:lnTo>
                  <a:lnTo>
                    <a:pt x="165474" y="147634"/>
                  </a:lnTo>
                  <a:lnTo>
                    <a:pt x="166034" y="147514"/>
                  </a:lnTo>
                  <a:lnTo>
                    <a:pt x="166554" y="147434"/>
                  </a:lnTo>
                  <a:lnTo>
                    <a:pt x="167114" y="147354"/>
                  </a:lnTo>
                  <a:lnTo>
                    <a:pt x="167634" y="147314"/>
                  </a:lnTo>
                  <a:lnTo>
                    <a:pt x="168274" y="147314"/>
                  </a:lnTo>
                  <a:lnTo>
                    <a:pt x="168914" y="147394"/>
                  </a:lnTo>
                  <a:lnTo>
                    <a:pt x="169554" y="147474"/>
                  </a:lnTo>
                  <a:lnTo>
                    <a:pt x="170194" y="147594"/>
                  </a:lnTo>
                  <a:lnTo>
                    <a:pt x="170794" y="147754"/>
                  </a:lnTo>
                  <a:lnTo>
                    <a:pt x="171434" y="147914"/>
                  </a:lnTo>
                  <a:lnTo>
                    <a:pt x="172634" y="148354"/>
                  </a:lnTo>
                  <a:lnTo>
                    <a:pt x="173874" y="148754"/>
                  </a:lnTo>
                  <a:lnTo>
                    <a:pt x="175114" y="149154"/>
                  </a:lnTo>
                  <a:lnTo>
                    <a:pt x="175714" y="149354"/>
                  </a:lnTo>
                  <a:lnTo>
                    <a:pt x="176354" y="149474"/>
                  </a:lnTo>
                  <a:lnTo>
                    <a:pt x="176954" y="149594"/>
                  </a:lnTo>
                  <a:lnTo>
                    <a:pt x="177594" y="149714"/>
                  </a:lnTo>
                  <a:lnTo>
                    <a:pt x="178474" y="149754"/>
                  </a:lnTo>
                  <a:lnTo>
                    <a:pt x="179314" y="149794"/>
                  </a:lnTo>
                  <a:lnTo>
                    <a:pt x="180234" y="149754"/>
                  </a:lnTo>
                  <a:lnTo>
                    <a:pt x="181114" y="149714"/>
                  </a:lnTo>
                  <a:lnTo>
                    <a:pt x="182874" y="149634"/>
                  </a:lnTo>
                  <a:lnTo>
                    <a:pt x="183754" y="149594"/>
                  </a:lnTo>
                  <a:lnTo>
                    <a:pt x="184634" y="149554"/>
                  </a:lnTo>
                  <a:lnTo>
                    <a:pt x="185554" y="149554"/>
                  </a:lnTo>
                  <a:lnTo>
                    <a:pt x="186473" y="149474"/>
                  </a:lnTo>
                  <a:lnTo>
                    <a:pt x="187353" y="149354"/>
                  </a:lnTo>
                  <a:lnTo>
                    <a:pt x="188233" y="149234"/>
                  </a:lnTo>
                  <a:lnTo>
                    <a:pt x="190033" y="148954"/>
                  </a:lnTo>
                  <a:lnTo>
                    <a:pt x="191833" y="148634"/>
                  </a:lnTo>
                  <a:lnTo>
                    <a:pt x="192593" y="148554"/>
                  </a:lnTo>
                  <a:lnTo>
                    <a:pt x="193593" y="148514"/>
                  </a:lnTo>
                  <a:lnTo>
                    <a:pt x="194553" y="148434"/>
                  </a:lnTo>
                  <a:lnTo>
                    <a:pt x="194913" y="148394"/>
                  </a:lnTo>
                  <a:lnTo>
                    <a:pt x="195153" y="148314"/>
                  </a:lnTo>
                  <a:lnTo>
                    <a:pt x="195513" y="148114"/>
                  </a:lnTo>
                  <a:lnTo>
                    <a:pt x="195793" y="147874"/>
                  </a:lnTo>
                  <a:lnTo>
                    <a:pt x="196033" y="147554"/>
                  </a:lnTo>
                  <a:lnTo>
                    <a:pt x="196193" y="147234"/>
                  </a:lnTo>
                  <a:lnTo>
                    <a:pt x="196313" y="146834"/>
                  </a:lnTo>
                  <a:lnTo>
                    <a:pt x="196393" y="146434"/>
                  </a:lnTo>
                  <a:lnTo>
                    <a:pt x="196433" y="145994"/>
                  </a:lnTo>
                  <a:lnTo>
                    <a:pt x="196433" y="145514"/>
                  </a:lnTo>
                  <a:lnTo>
                    <a:pt x="196393" y="144514"/>
                  </a:lnTo>
                  <a:lnTo>
                    <a:pt x="196273" y="143474"/>
                  </a:lnTo>
                  <a:lnTo>
                    <a:pt x="196153" y="142474"/>
                  </a:lnTo>
                  <a:lnTo>
                    <a:pt x="196113" y="141474"/>
                  </a:lnTo>
                  <a:lnTo>
                    <a:pt x="196273" y="142034"/>
                  </a:lnTo>
                  <a:lnTo>
                    <a:pt x="196473" y="142594"/>
                  </a:lnTo>
                  <a:lnTo>
                    <a:pt x="196713" y="143114"/>
                  </a:lnTo>
                  <a:lnTo>
                    <a:pt x="196953" y="143594"/>
                  </a:lnTo>
                  <a:lnTo>
                    <a:pt x="197473" y="144594"/>
                  </a:lnTo>
                  <a:lnTo>
                    <a:pt x="198033" y="145554"/>
                  </a:lnTo>
                  <a:lnTo>
                    <a:pt x="198593" y="146554"/>
                  </a:lnTo>
                  <a:lnTo>
                    <a:pt x="199073" y="147554"/>
                  </a:lnTo>
                  <a:lnTo>
                    <a:pt x="199273" y="148074"/>
                  </a:lnTo>
                  <a:lnTo>
                    <a:pt x="199473" y="148634"/>
                  </a:lnTo>
                  <a:lnTo>
                    <a:pt x="199633" y="149194"/>
                  </a:lnTo>
                  <a:lnTo>
                    <a:pt x="199713" y="149794"/>
                  </a:lnTo>
                  <a:lnTo>
                    <a:pt x="200113" y="149594"/>
                  </a:lnTo>
                  <a:lnTo>
                    <a:pt x="200553" y="149394"/>
                  </a:lnTo>
                  <a:lnTo>
                    <a:pt x="200993" y="149274"/>
                  </a:lnTo>
                  <a:lnTo>
                    <a:pt x="201433" y="149154"/>
                  </a:lnTo>
                  <a:lnTo>
                    <a:pt x="201873" y="149034"/>
                  </a:lnTo>
                  <a:lnTo>
                    <a:pt x="202353" y="148994"/>
                  </a:lnTo>
                  <a:lnTo>
                    <a:pt x="203313" y="148914"/>
                  </a:lnTo>
                  <a:lnTo>
                    <a:pt x="204273" y="148874"/>
                  </a:lnTo>
                  <a:lnTo>
                    <a:pt x="205313" y="148914"/>
                  </a:lnTo>
                  <a:lnTo>
                    <a:pt x="207393" y="149034"/>
                  </a:lnTo>
                  <a:lnTo>
                    <a:pt x="208433" y="149074"/>
                  </a:lnTo>
                  <a:lnTo>
                    <a:pt x="209433" y="149114"/>
                  </a:lnTo>
                  <a:lnTo>
                    <a:pt x="210473" y="149074"/>
                  </a:lnTo>
                  <a:lnTo>
                    <a:pt x="211433" y="148954"/>
                  </a:lnTo>
                  <a:lnTo>
                    <a:pt x="211913" y="148874"/>
                  </a:lnTo>
                  <a:lnTo>
                    <a:pt x="212393" y="148754"/>
                  </a:lnTo>
                  <a:lnTo>
                    <a:pt x="212833" y="148634"/>
                  </a:lnTo>
                  <a:lnTo>
                    <a:pt x="213273" y="148434"/>
                  </a:lnTo>
                  <a:lnTo>
                    <a:pt x="213713" y="148234"/>
                  </a:lnTo>
                  <a:lnTo>
                    <a:pt x="214153" y="147994"/>
                  </a:lnTo>
                  <a:lnTo>
                    <a:pt x="214552" y="147714"/>
                  </a:lnTo>
                  <a:lnTo>
                    <a:pt x="214912" y="147434"/>
                  </a:lnTo>
                  <a:lnTo>
                    <a:pt x="215872" y="147954"/>
                  </a:lnTo>
                  <a:lnTo>
                    <a:pt x="216832" y="148394"/>
                  </a:lnTo>
                  <a:lnTo>
                    <a:pt x="217792" y="148794"/>
                  </a:lnTo>
                  <a:lnTo>
                    <a:pt x="218752" y="149154"/>
                  </a:lnTo>
                  <a:lnTo>
                    <a:pt x="219712" y="149434"/>
                  </a:lnTo>
                  <a:lnTo>
                    <a:pt x="220672" y="149674"/>
                  </a:lnTo>
                  <a:lnTo>
                    <a:pt x="221632" y="149874"/>
                  </a:lnTo>
                  <a:lnTo>
                    <a:pt x="222592" y="150034"/>
                  </a:lnTo>
                  <a:lnTo>
                    <a:pt x="223592" y="150194"/>
                  </a:lnTo>
                  <a:lnTo>
                    <a:pt x="224552" y="150274"/>
                  </a:lnTo>
                  <a:lnTo>
                    <a:pt x="225512" y="150314"/>
                  </a:lnTo>
                  <a:lnTo>
                    <a:pt x="226512" y="150354"/>
                  </a:lnTo>
                  <a:lnTo>
                    <a:pt x="227512" y="150354"/>
                  </a:lnTo>
                  <a:lnTo>
                    <a:pt x="228472" y="150314"/>
                  </a:lnTo>
                  <a:lnTo>
                    <a:pt x="230472" y="150234"/>
                  </a:lnTo>
                  <a:lnTo>
                    <a:pt x="232432" y="150034"/>
                  </a:lnTo>
                  <a:lnTo>
                    <a:pt x="234432" y="149834"/>
                  </a:lnTo>
                  <a:lnTo>
                    <a:pt x="238432" y="149394"/>
                  </a:lnTo>
                  <a:lnTo>
                    <a:pt x="240472" y="149234"/>
                  </a:lnTo>
                  <a:lnTo>
                    <a:pt x="242472" y="149074"/>
                  </a:lnTo>
                  <a:lnTo>
                    <a:pt x="244471" y="149034"/>
                  </a:lnTo>
                  <a:lnTo>
                    <a:pt x="245471" y="149034"/>
                  </a:lnTo>
                  <a:lnTo>
                    <a:pt x="246511" y="149074"/>
                  </a:lnTo>
                  <a:lnTo>
                    <a:pt x="246391" y="148714"/>
                  </a:lnTo>
                  <a:lnTo>
                    <a:pt x="246351" y="148354"/>
                  </a:lnTo>
                  <a:lnTo>
                    <a:pt x="246311" y="147994"/>
                  </a:lnTo>
                  <a:lnTo>
                    <a:pt x="246311" y="147594"/>
                  </a:lnTo>
                  <a:lnTo>
                    <a:pt x="246391" y="146834"/>
                  </a:lnTo>
                  <a:lnTo>
                    <a:pt x="246551" y="146074"/>
                  </a:lnTo>
                  <a:lnTo>
                    <a:pt x="247031" y="146674"/>
                  </a:lnTo>
                  <a:lnTo>
                    <a:pt x="247511" y="147234"/>
                  </a:lnTo>
                  <a:lnTo>
                    <a:pt x="248031" y="147714"/>
                  </a:lnTo>
                  <a:lnTo>
                    <a:pt x="248591" y="148114"/>
                  </a:lnTo>
                  <a:lnTo>
                    <a:pt x="249191" y="148474"/>
                  </a:lnTo>
                  <a:lnTo>
                    <a:pt x="249791" y="148794"/>
                  </a:lnTo>
                  <a:lnTo>
                    <a:pt x="250391" y="149034"/>
                  </a:lnTo>
                  <a:lnTo>
                    <a:pt x="251071" y="149274"/>
                  </a:lnTo>
                  <a:lnTo>
                    <a:pt x="251711" y="149434"/>
                  </a:lnTo>
                  <a:lnTo>
                    <a:pt x="252431" y="149554"/>
                  </a:lnTo>
                  <a:lnTo>
                    <a:pt x="253111" y="149634"/>
                  </a:lnTo>
                  <a:lnTo>
                    <a:pt x="253831" y="149674"/>
                  </a:lnTo>
                  <a:lnTo>
                    <a:pt x="254591" y="149714"/>
                  </a:lnTo>
                  <a:lnTo>
                    <a:pt x="255351" y="149714"/>
                  </a:lnTo>
                  <a:lnTo>
                    <a:pt x="256871" y="149594"/>
                  </a:lnTo>
                  <a:lnTo>
                    <a:pt x="258431" y="149434"/>
                  </a:lnTo>
                  <a:lnTo>
                    <a:pt x="259991" y="149194"/>
                  </a:lnTo>
                  <a:lnTo>
                    <a:pt x="263111" y="148714"/>
                  </a:lnTo>
                  <a:lnTo>
                    <a:pt x="264671" y="148474"/>
                  </a:lnTo>
                  <a:lnTo>
                    <a:pt x="266151" y="148274"/>
                  </a:lnTo>
                  <a:lnTo>
                    <a:pt x="267591" y="148194"/>
                  </a:lnTo>
                  <a:lnTo>
                    <a:pt x="268271" y="148154"/>
                  </a:lnTo>
                  <a:lnTo>
                    <a:pt x="268951" y="148154"/>
                  </a:lnTo>
                  <a:lnTo>
                    <a:pt x="269791" y="148194"/>
                  </a:lnTo>
                  <a:lnTo>
                    <a:pt x="270631" y="148274"/>
                  </a:lnTo>
                  <a:lnTo>
                    <a:pt x="272310" y="148474"/>
                  </a:lnTo>
                  <a:lnTo>
                    <a:pt x="273150" y="148554"/>
                  </a:lnTo>
                  <a:lnTo>
                    <a:pt x="274030" y="148594"/>
                  </a:lnTo>
                  <a:lnTo>
                    <a:pt x="274870" y="148594"/>
                  </a:lnTo>
                  <a:lnTo>
                    <a:pt x="275670" y="148514"/>
                  </a:lnTo>
                  <a:lnTo>
                    <a:pt x="276350" y="148394"/>
                  </a:lnTo>
                  <a:lnTo>
                    <a:pt x="276950" y="148234"/>
                  </a:lnTo>
                  <a:lnTo>
                    <a:pt x="277510" y="147994"/>
                  </a:lnTo>
                  <a:lnTo>
                    <a:pt x="278070" y="147754"/>
                  </a:lnTo>
                  <a:lnTo>
                    <a:pt x="279190" y="147234"/>
                  </a:lnTo>
                  <a:lnTo>
                    <a:pt x="279750" y="146994"/>
                  </a:lnTo>
                  <a:lnTo>
                    <a:pt x="280350" y="146794"/>
                  </a:lnTo>
                  <a:lnTo>
                    <a:pt x="280990" y="146714"/>
                  </a:lnTo>
                  <a:lnTo>
                    <a:pt x="281670" y="146674"/>
                  </a:lnTo>
                  <a:lnTo>
                    <a:pt x="282350" y="146674"/>
                  </a:lnTo>
                  <a:lnTo>
                    <a:pt x="283030" y="146754"/>
                  </a:lnTo>
                  <a:lnTo>
                    <a:pt x="283710" y="146874"/>
                  </a:lnTo>
                  <a:lnTo>
                    <a:pt x="284390" y="146994"/>
                  </a:lnTo>
                  <a:lnTo>
                    <a:pt x="285670" y="147274"/>
                  </a:lnTo>
                  <a:lnTo>
                    <a:pt x="285750" y="146554"/>
                  </a:lnTo>
                  <a:lnTo>
                    <a:pt x="285750" y="145834"/>
                  </a:lnTo>
                  <a:lnTo>
                    <a:pt x="285750" y="145074"/>
                  </a:lnTo>
                  <a:lnTo>
                    <a:pt x="285710" y="144354"/>
                  </a:lnTo>
                  <a:lnTo>
                    <a:pt x="285550" y="142834"/>
                  </a:lnTo>
                  <a:lnTo>
                    <a:pt x="285350" y="141274"/>
                  </a:lnTo>
                  <a:lnTo>
                    <a:pt x="285110" y="139754"/>
                  </a:lnTo>
                  <a:lnTo>
                    <a:pt x="284870" y="138194"/>
                  </a:lnTo>
                  <a:lnTo>
                    <a:pt x="284710" y="136675"/>
                  </a:lnTo>
                  <a:lnTo>
                    <a:pt x="284670" y="135915"/>
                  </a:lnTo>
                  <a:lnTo>
                    <a:pt x="284670" y="135195"/>
                  </a:lnTo>
                  <a:lnTo>
                    <a:pt x="284750" y="131475"/>
                  </a:lnTo>
                  <a:lnTo>
                    <a:pt x="284750" y="129635"/>
                  </a:lnTo>
                  <a:lnTo>
                    <a:pt x="284750" y="127795"/>
                  </a:lnTo>
                  <a:lnTo>
                    <a:pt x="284710" y="125955"/>
                  </a:lnTo>
                  <a:lnTo>
                    <a:pt x="284590" y="124115"/>
                  </a:lnTo>
                  <a:lnTo>
                    <a:pt x="284470" y="123195"/>
                  </a:lnTo>
                  <a:lnTo>
                    <a:pt x="284350" y="122235"/>
                  </a:lnTo>
                  <a:lnTo>
                    <a:pt x="284190" y="121315"/>
                  </a:lnTo>
                  <a:lnTo>
                    <a:pt x="284030" y="120395"/>
                  </a:lnTo>
                  <a:lnTo>
                    <a:pt x="283830" y="119555"/>
                  </a:lnTo>
                  <a:lnTo>
                    <a:pt x="283710" y="118715"/>
                  </a:lnTo>
                  <a:lnTo>
                    <a:pt x="283630" y="117955"/>
                  </a:lnTo>
                  <a:lnTo>
                    <a:pt x="283590" y="117195"/>
                  </a:lnTo>
                  <a:lnTo>
                    <a:pt x="283550" y="116435"/>
                  </a:lnTo>
                  <a:lnTo>
                    <a:pt x="283590" y="115715"/>
                  </a:lnTo>
                  <a:lnTo>
                    <a:pt x="283630" y="114995"/>
                  </a:lnTo>
                  <a:lnTo>
                    <a:pt x="283710" y="114315"/>
                  </a:lnTo>
                  <a:lnTo>
                    <a:pt x="283910" y="112876"/>
                  </a:lnTo>
                  <a:lnTo>
                    <a:pt x="284190" y="111396"/>
                  </a:lnTo>
                  <a:lnTo>
                    <a:pt x="284830" y="108156"/>
                  </a:lnTo>
                  <a:lnTo>
                    <a:pt x="284910" y="107516"/>
                  </a:lnTo>
                  <a:lnTo>
                    <a:pt x="284950" y="106916"/>
                  </a:lnTo>
                  <a:lnTo>
                    <a:pt x="284950" y="106316"/>
                  </a:lnTo>
                  <a:lnTo>
                    <a:pt x="284910" y="105756"/>
                  </a:lnTo>
                  <a:lnTo>
                    <a:pt x="284830" y="105196"/>
                  </a:lnTo>
                  <a:lnTo>
                    <a:pt x="284750" y="104676"/>
                  </a:lnTo>
                  <a:lnTo>
                    <a:pt x="284510" y="103596"/>
                  </a:lnTo>
                  <a:lnTo>
                    <a:pt x="284230" y="102556"/>
                  </a:lnTo>
                  <a:lnTo>
                    <a:pt x="283950" y="101476"/>
                  </a:lnTo>
                  <a:lnTo>
                    <a:pt x="283830" y="100916"/>
                  </a:lnTo>
                  <a:lnTo>
                    <a:pt x="283750" y="100356"/>
                  </a:lnTo>
                  <a:lnTo>
                    <a:pt x="283670" y="99756"/>
                  </a:lnTo>
                  <a:lnTo>
                    <a:pt x="283630" y="99156"/>
                  </a:lnTo>
                  <a:lnTo>
                    <a:pt x="283630" y="98876"/>
                  </a:lnTo>
                  <a:lnTo>
                    <a:pt x="283670" y="98596"/>
                  </a:lnTo>
                  <a:lnTo>
                    <a:pt x="283830" y="98036"/>
                  </a:lnTo>
                  <a:lnTo>
                    <a:pt x="284150" y="96756"/>
                  </a:lnTo>
                  <a:lnTo>
                    <a:pt x="284310" y="96156"/>
                  </a:lnTo>
                  <a:lnTo>
                    <a:pt x="284350" y="95836"/>
                  </a:lnTo>
                  <a:lnTo>
                    <a:pt x="284350" y="95516"/>
                  </a:lnTo>
                  <a:lnTo>
                    <a:pt x="284350" y="95196"/>
                  </a:lnTo>
                  <a:lnTo>
                    <a:pt x="284270" y="94916"/>
                  </a:lnTo>
                  <a:lnTo>
                    <a:pt x="284190" y="94636"/>
                  </a:lnTo>
                  <a:lnTo>
                    <a:pt x="284030" y="94316"/>
                  </a:lnTo>
                  <a:lnTo>
                    <a:pt x="283830" y="94036"/>
                  </a:lnTo>
                  <a:lnTo>
                    <a:pt x="283590" y="93796"/>
                  </a:lnTo>
                  <a:lnTo>
                    <a:pt x="283310" y="93556"/>
                  </a:lnTo>
                  <a:lnTo>
                    <a:pt x="282990" y="93356"/>
                  </a:lnTo>
                  <a:lnTo>
                    <a:pt x="282670" y="93196"/>
                  </a:lnTo>
                  <a:lnTo>
                    <a:pt x="282310" y="93076"/>
                  </a:lnTo>
                  <a:lnTo>
                    <a:pt x="281950" y="92956"/>
                  </a:lnTo>
                  <a:lnTo>
                    <a:pt x="281550" y="92916"/>
                  </a:lnTo>
                  <a:lnTo>
                    <a:pt x="281150" y="92836"/>
                  </a:lnTo>
                  <a:lnTo>
                    <a:pt x="279870" y="92836"/>
                  </a:lnTo>
                  <a:lnTo>
                    <a:pt x="278950" y="92876"/>
                  </a:lnTo>
                  <a:lnTo>
                    <a:pt x="277990" y="92996"/>
                  </a:lnTo>
                  <a:lnTo>
                    <a:pt x="277070" y="93156"/>
                  </a:lnTo>
                  <a:lnTo>
                    <a:pt x="276110" y="93356"/>
                  </a:lnTo>
                  <a:lnTo>
                    <a:pt x="274350" y="93716"/>
                  </a:lnTo>
                  <a:lnTo>
                    <a:pt x="273550" y="93876"/>
                  </a:lnTo>
                  <a:lnTo>
                    <a:pt x="272790" y="93996"/>
                  </a:lnTo>
                  <a:lnTo>
                    <a:pt x="272150" y="94036"/>
                  </a:lnTo>
                  <a:lnTo>
                    <a:pt x="271591" y="94036"/>
                  </a:lnTo>
                  <a:lnTo>
                    <a:pt x="272390" y="93636"/>
                  </a:lnTo>
                  <a:lnTo>
                    <a:pt x="273190" y="93276"/>
                  </a:lnTo>
                  <a:lnTo>
                    <a:pt x="273990" y="92956"/>
                  </a:lnTo>
                  <a:lnTo>
                    <a:pt x="274790" y="92636"/>
                  </a:lnTo>
                  <a:lnTo>
                    <a:pt x="275590" y="92396"/>
                  </a:lnTo>
                  <a:lnTo>
                    <a:pt x="276390" y="92156"/>
                  </a:lnTo>
                  <a:lnTo>
                    <a:pt x="277190" y="91956"/>
                  </a:lnTo>
                  <a:lnTo>
                    <a:pt x="277990" y="91756"/>
                  </a:lnTo>
                  <a:lnTo>
                    <a:pt x="279590" y="91476"/>
                  </a:lnTo>
                  <a:lnTo>
                    <a:pt x="281230" y="91276"/>
                  </a:lnTo>
                  <a:lnTo>
                    <a:pt x="282910" y="91116"/>
                  </a:lnTo>
                  <a:lnTo>
                    <a:pt x="284630" y="90996"/>
                  </a:lnTo>
                  <a:lnTo>
                    <a:pt x="284670" y="89596"/>
                  </a:lnTo>
                  <a:lnTo>
                    <a:pt x="284630" y="87637"/>
                  </a:lnTo>
                  <a:lnTo>
                    <a:pt x="284550" y="86637"/>
                  </a:lnTo>
                  <a:lnTo>
                    <a:pt x="284470" y="85757"/>
                  </a:lnTo>
                  <a:lnTo>
                    <a:pt x="284350" y="85037"/>
                  </a:lnTo>
                  <a:lnTo>
                    <a:pt x="284270" y="84797"/>
                  </a:lnTo>
                  <a:lnTo>
                    <a:pt x="284190" y="84597"/>
                  </a:lnTo>
                  <a:lnTo>
                    <a:pt x="284070" y="84437"/>
                  </a:lnTo>
                  <a:lnTo>
                    <a:pt x="283950" y="84317"/>
                  </a:lnTo>
                  <a:lnTo>
                    <a:pt x="283630" y="84117"/>
                  </a:lnTo>
                  <a:lnTo>
                    <a:pt x="283270" y="83997"/>
                  </a:lnTo>
                  <a:lnTo>
                    <a:pt x="282830" y="83877"/>
                  </a:lnTo>
                  <a:lnTo>
                    <a:pt x="282350" y="83837"/>
                  </a:lnTo>
                  <a:lnTo>
                    <a:pt x="281870" y="83797"/>
                  </a:lnTo>
                  <a:lnTo>
                    <a:pt x="281310" y="83837"/>
                  </a:lnTo>
                  <a:lnTo>
                    <a:pt x="280790" y="83877"/>
                  </a:lnTo>
                  <a:lnTo>
                    <a:pt x="279670" y="83997"/>
                  </a:lnTo>
                  <a:lnTo>
                    <a:pt x="278590" y="84117"/>
                  </a:lnTo>
                  <a:lnTo>
                    <a:pt x="277670" y="84197"/>
                  </a:lnTo>
                  <a:lnTo>
                    <a:pt x="276910" y="84197"/>
                  </a:lnTo>
                  <a:lnTo>
                    <a:pt x="277870" y="83437"/>
                  </a:lnTo>
                  <a:lnTo>
                    <a:pt x="278350" y="83077"/>
                  </a:lnTo>
                  <a:lnTo>
                    <a:pt x="278870" y="82717"/>
                  </a:lnTo>
                  <a:lnTo>
                    <a:pt x="279390" y="82397"/>
                  </a:lnTo>
                  <a:lnTo>
                    <a:pt x="279910" y="82077"/>
                  </a:lnTo>
                  <a:lnTo>
                    <a:pt x="280470" y="81837"/>
                  </a:lnTo>
                  <a:lnTo>
                    <a:pt x="281070" y="81677"/>
                  </a:lnTo>
                  <a:lnTo>
                    <a:pt x="280990" y="81437"/>
                  </a:lnTo>
                  <a:lnTo>
                    <a:pt x="280830" y="81237"/>
                  </a:lnTo>
                  <a:lnTo>
                    <a:pt x="280470" y="81197"/>
                  </a:lnTo>
                  <a:lnTo>
                    <a:pt x="280110" y="81197"/>
                  </a:lnTo>
                  <a:lnTo>
                    <a:pt x="279390" y="81237"/>
                  </a:lnTo>
                  <a:lnTo>
                    <a:pt x="278670" y="81357"/>
                  </a:lnTo>
                  <a:lnTo>
                    <a:pt x="277990" y="81477"/>
                  </a:lnTo>
                  <a:lnTo>
                    <a:pt x="277270" y="81597"/>
                  </a:lnTo>
                  <a:lnTo>
                    <a:pt x="276550" y="81637"/>
                  </a:lnTo>
                  <a:lnTo>
                    <a:pt x="276190" y="81637"/>
                  </a:lnTo>
                  <a:lnTo>
                    <a:pt x="275830" y="81597"/>
                  </a:lnTo>
                  <a:lnTo>
                    <a:pt x="275470" y="81517"/>
                  </a:lnTo>
                  <a:lnTo>
                    <a:pt x="275110" y="81397"/>
                  </a:lnTo>
                  <a:lnTo>
                    <a:pt x="275470" y="81037"/>
                  </a:lnTo>
                  <a:lnTo>
                    <a:pt x="275950" y="80677"/>
                  </a:lnTo>
                  <a:lnTo>
                    <a:pt x="276430" y="80357"/>
                  </a:lnTo>
                  <a:lnTo>
                    <a:pt x="276950" y="80037"/>
                  </a:lnTo>
                  <a:lnTo>
                    <a:pt x="277510" y="79797"/>
                  </a:lnTo>
                  <a:lnTo>
                    <a:pt x="278070" y="79557"/>
                  </a:lnTo>
                  <a:lnTo>
                    <a:pt x="279190" y="79157"/>
                  </a:lnTo>
                  <a:lnTo>
                    <a:pt x="279710" y="79037"/>
                  </a:lnTo>
                  <a:lnTo>
                    <a:pt x="280310" y="78957"/>
                  </a:lnTo>
                  <a:lnTo>
                    <a:pt x="281670" y="78837"/>
                  </a:lnTo>
                  <a:lnTo>
                    <a:pt x="282390" y="78757"/>
                  </a:lnTo>
                  <a:lnTo>
                    <a:pt x="283030" y="78637"/>
                  </a:lnTo>
                  <a:lnTo>
                    <a:pt x="283550" y="78477"/>
                  </a:lnTo>
                  <a:lnTo>
                    <a:pt x="283790" y="78357"/>
                  </a:lnTo>
                  <a:lnTo>
                    <a:pt x="283950" y="78237"/>
                  </a:lnTo>
                  <a:lnTo>
                    <a:pt x="284270" y="77917"/>
                  </a:lnTo>
                  <a:lnTo>
                    <a:pt x="284510" y="77557"/>
                  </a:lnTo>
                  <a:lnTo>
                    <a:pt x="284710" y="77117"/>
                  </a:lnTo>
                  <a:lnTo>
                    <a:pt x="284830" y="76637"/>
                  </a:lnTo>
                  <a:lnTo>
                    <a:pt x="284950" y="76117"/>
                  </a:lnTo>
                  <a:lnTo>
                    <a:pt x="284950" y="75597"/>
                  </a:lnTo>
                  <a:lnTo>
                    <a:pt x="284950" y="75037"/>
                  </a:lnTo>
                  <a:lnTo>
                    <a:pt x="284950" y="74477"/>
                  </a:lnTo>
                  <a:lnTo>
                    <a:pt x="284790" y="73317"/>
                  </a:lnTo>
                  <a:lnTo>
                    <a:pt x="284590" y="72157"/>
                  </a:lnTo>
                  <a:lnTo>
                    <a:pt x="284190" y="70077"/>
                  </a:lnTo>
                  <a:lnTo>
                    <a:pt x="284030" y="69357"/>
                  </a:lnTo>
                  <a:lnTo>
                    <a:pt x="283950" y="68597"/>
                  </a:lnTo>
                  <a:lnTo>
                    <a:pt x="283790" y="67037"/>
                  </a:lnTo>
                  <a:lnTo>
                    <a:pt x="283710" y="65517"/>
                  </a:lnTo>
                  <a:lnTo>
                    <a:pt x="283670" y="63957"/>
                  </a:lnTo>
                  <a:lnTo>
                    <a:pt x="283630" y="62438"/>
                  </a:lnTo>
                  <a:lnTo>
                    <a:pt x="283550" y="60918"/>
                  </a:lnTo>
                  <a:lnTo>
                    <a:pt x="283390" y="59398"/>
                  </a:lnTo>
                  <a:lnTo>
                    <a:pt x="283310" y="58678"/>
                  </a:lnTo>
                  <a:lnTo>
                    <a:pt x="283190" y="57918"/>
                  </a:lnTo>
                  <a:lnTo>
                    <a:pt x="283110" y="57638"/>
                  </a:lnTo>
                  <a:lnTo>
                    <a:pt x="282990" y="57318"/>
                  </a:lnTo>
                  <a:lnTo>
                    <a:pt x="282710" y="56678"/>
                  </a:lnTo>
                  <a:lnTo>
                    <a:pt x="282430" y="56038"/>
                  </a:lnTo>
                  <a:lnTo>
                    <a:pt x="282350" y="55758"/>
                  </a:lnTo>
                  <a:lnTo>
                    <a:pt x="282270" y="55478"/>
                  </a:lnTo>
                  <a:lnTo>
                    <a:pt x="282230" y="54878"/>
                  </a:lnTo>
                  <a:lnTo>
                    <a:pt x="282270" y="54398"/>
                  </a:lnTo>
                  <a:lnTo>
                    <a:pt x="282390" y="53918"/>
                  </a:lnTo>
                  <a:lnTo>
                    <a:pt x="282510" y="53518"/>
                  </a:lnTo>
                  <a:lnTo>
                    <a:pt x="282830" y="52678"/>
                  </a:lnTo>
                  <a:lnTo>
                    <a:pt x="282990" y="52238"/>
                  </a:lnTo>
                  <a:lnTo>
                    <a:pt x="283110" y="51678"/>
                  </a:lnTo>
                  <a:lnTo>
                    <a:pt x="283190" y="51278"/>
                  </a:lnTo>
                  <a:lnTo>
                    <a:pt x="283230" y="50878"/>
                  </a:lnTo>
                  <a:lnTo>
                    <a:pt x="283230" y="50478"/>
                  </a:lnTo>
                  <a:lnTo>
                    <a:pt x="283230" y="50118"/>
                  </a:lnTo>
                  <a:lnTo>
                    <a:pt x="283110" y="49358"/>
                  </a:lnTo>
                  <a:lnTo>
                    <a:pt x="282990" y="48598"/>
                  </a:lnTo>
                  <a:lnTo>
                    <a:pt x="282670" y="47078"/>
                  </a:lnTo>
                  <a:lnTo>
                    <a:pt x="282510" y="46278"/>
                  </a:lnTo>
                  <a:lnTo>
                    <a:pt x="282470" y="45438"/>
                  </a:lnTo>
                  <a:lnTo>
                    <a:pt x="282350" y="42278"/>
                  </a:lnTo>
                  <a:lnTo>
                    <a:pt x="282270" y="40678"/>
                  </a:lnTo>
                  <a:lnTo>
                    <a:pt x="282150" y="39038"/>
                  </a:lnTo>
                  <a:lnTo>
                    <a:pt x="282030" y="37679"/>
                  </a:lnTo>
                  <a:lnTo>
                    <a:pt x="281910" y="36559"/>
                  </a:lnTo>
                  <a:lnTo>
                    <a:pt x="281830" y="36159"/>
                  </a:lnTo>
                  <a:lnTo>
                    <a:pt x="281750" y="35759"/>
                  </a:lnTo>
                  <a:lnTo>
                    <a:pt x="281630" y="35439"/>
                  </a:lnTo>
                  <a:lnTo>
                    <a:pt x="281470" y="35199"/>
                  </a:lnTo>
                  <a:lnTo>
                    <a:pt x="281230" y="34959"/>
                  </a:lnTo>
                  <a:lnTo>
                    <a:pt x="280950" y="34799"/>
                  </a:lnTo>
                  <a:lnTo>
                    <a:pt x="280630" y="34639"/>
                  </a:lnTo>
                  <a:lnTo>
                    <a:pt x="280190" y="34519"/>
                  </a:lnTo>
                  <a:lnTo>
                    <a:pt x="279710" y="34439"/>
                  </a:lnTo>
                  <a:lnTo>
                    <a:pt x="279110" y="34359"/>
                  </a:lnTo>
                  <a:lnTo>
                    <a:pt x="277550" y="34279"/>
                  </a:lnTo>
                  <a:lnTo>
                    <a:pt x="277870" y="33919"/>
                  </a:lnTo>
                  <a:lnTo>
                    <a:pt x="278230" y="33639"/>
                  </a:lnTo>
                  <a:lnTo>
                    <a:pt x="278550" y="33359"/>
                  </a:lnTo>
                  <a:lnTo>
                    <a:pt x="278910" y="33159"/>
                  </a:lnTo>
                  <a:lnTo>
                    <a:pt x="279270" y="32999"/>
                  </a:lnTo>
                  <a:lnTo>
                    <a:pt x="279630" y="32839"/>
                  </a:lnTo>
                  <a:lnTo>
                    <a:pt x="279990" y="32719"/>
                  </a:lnTo>
                  <a:lnTo>
                    <a:pt x="280390" y="32599"/>
                  </a:lnTo>
                  <a:lnTo>
                    <a:pt x="281150" y="32439"/>
                  </a:lnTo>
                  <a:lnTo>
                    <a:pt x="281950" y="32359"/>
                  </a:lnTo>
                  <a:lnTo>
                    <a:pt x="283630" y="32199"/>
                  </a:lnTo>
                  <a:lnTo>
                    <a:pt x="283750" y="29519"/>
                  </a:lnTo>
                  <a:lnTo>
                    <a:pt x="283830" y="26839"/>
                  </a:lnTo>
                  <a:lnTo>
                    <a:pt x="283870" y="24159"/>
                  </a:lnTo>
                  <a:lnTo>
                    <a:pt x="283830" y="21439"/>
                  </a:lnTo>
                  <a:lnTo>
                    <a:pt x="283750" y="18759"/>
                  </a:lnTo>
                  <a:lnTo>
                    <a:pt x="283630" y="16079"/>
                  </a:lnTo>
                  <a:lnTo>
                    <a:pt x="283430" y="13439"/>
                  </a:lnTo>
                  <a:lnTo>
                    <a:pt x="283150" y="10840"/>
                  </a:lnTo>
                  <a:lnTo>
                    <a:pt x="283110" y="10200"/>
                  </a:lnTo>
                  <a:lnTo>
                    <a:pt x="283150" y="9560"/>
                  </a:lnTo>
                  <a:lnTo>
                    <a:pt x="283230" y="8960"/>
                  </a:lnTo>
                  <a:lnTo>
                    <a:pt x="283350" y="8360"/>
                  </a:lnTo>
                  <a:lnTo>
                    <a:pt x="283630" y="7280"/>
                  </a:lnTo>
                  <a:lnTo>
                    <a:pt x="283750" y="6800"/>
                  </a:lnTo>
                  <a:lnTo>
                    <a:pt x="283830" y="6320"/>
                  </a:lnTo>
                  <a:lnTo>
                    <a:pt x="283830" y="5920"/>
                  </a:lnTo>
                  <a:lnTo>
                    <a:pt x="283750" y="5520"/>
                  </a:lnTo>
                  <a:lnTo>
                    <a:pt x="283710" y="5320"/>
                  </a:lnTo>
                  <a:lnTo>
                    <a:pt x="283590" y="5160"/>
                  </a:lnTo>
                  <a:lnTo>
                    <a:pt x="283470" y="5000"/>
                  </a:lnTo>
                  <a:lnTo>
                    <a:pt x="283310" y="4840"/>
                  </a:lnTo>
                  <a:lnTo>
                    <a:pt x="283150" y="4720"/>
                  </a:lnTo>
                  <a:lnTo>
                    <a:pt x="282910" y="4560"/>
                  </a:lnTo>
                  <a:lnTo>
                    <a:pt x="282630" y="4440"/>
                  </a:lnTo>
                  <a:lnTo>
                    <a:pt x="282350" y="4320"/>
                  </a:lnTo>
                  <a:lnTo>
                    <a:pt x="281590" y="4120"/>
                  </a:lnTo>
                  <a:lnTo>
                    <a:pt x="280670" y="3960"/>
                  </a:lnTo>
                  <a:lnTo>
                    <a:pt x="280790" y="3400"/>
                  </a:lnTo>
                  <a:lnTo>
                    <a:pt x="280950" y="2760"/>
                  </a:lnTo>
                  <a:lnTo>
                    <a:pt x="281030" y="2120"/>
                  </a:lnTo>
                  <a:lnTo>
                    <a:pt x="281110" y="1520"/>
                  </a:lnTo>
                  <a:lnTo>
                    <a:pt x="280470" y="1480"/>
                  </a:lnTo>
                  <a:lnTo>
                    <a:pt x="279830" y="1400"/>
                  </a:lnTo>
                  <a:lnTo>
                    <a:pt x="278550" y="1280"/>
                  </a:lnTo>
                  <a:lnTo>
                    <a:pt x="277990" y="1240"/>
                  </a:lnTo>
                  <a:lnTo>
                    <a:pt x="277430" y="1280"/>
                  </a:lnTo>
                  <a:lnTo>
                    <a:pt x="277150" y="1320"/>
                  </a:lnTo>
                  <a:lnTo>
                    <a:pt x="276910" y="1400"/>
                  </a:lnTo>
                  <a:lnTo>
                    <a:pt x="276670" y="1480"/>
                  </a:lnTo>
                  <a:lnTo>
                    <a:pt x="276470" y="1600"/>
                  </a:lnTo>
                  <a:lnTo>
                    <a:pt x="276190" y="1800"/>
                  </a:lnTo>
                  <a:lnTo>
                    <a:pt x="275950" y="2040"/>
                  </a:lnTo>
                  <a:lnTo>
                    <a:pt x="275710" y="2280"/>
                  </a:lnTo>
                  <a:lnTo>
                    <a:pt x="275470" y="2600"/>
                  </a:lnTo>
                  <a:lnTo>
                    <a:pt x="275270" y="2920"/>
                  </a:lnTo>
                  <a:lnTo>
                    <a:pt x="275110" y="3240"/>
                  </a:lnTo>
                  <a:lnTo>
                    <a:pt x="274790" y="3960"/>
                  </a:lnTo>
                  <a:lnTo>
                    <a:pt x="274550" y="4680"/>
                  </a:lnTo>
                  <a:lnTo>
                    <a:pt x="274390" y="5440"/>
                  </a:lnTo>
                  <a:lnTo>
                    <a:pt x="274310" y="6160"/>
                  </a:lnTo>
                  <a:lnTo>
                    <a:pt x="274310" y="6760"/>
                  </a:lnTo>
                  <a:lnTo>
                    <a:pt x="274030" y="6560"/>
                  </a:lnTo>
                  <a:lnTo>
                    <a:pt x="273830" y="6360"/>
                  </a:lnTo>
                  <a:lnTo>
                    <a:pt x="273470" y="5920"/>
                  </a:lnTo>
                  <a:lnTo>
                    <a:pt x="273150" y="5440"/>
                  </a:lnTo>
                  <a:lnTo>
                    <a:pt x="272910" y="4960"/>
                  </a:lnTo>
                  <a:lnTo>
                    <a:pt x="272630" y="4480"/>
                  </a:lnTo>
                  <a:lnTo>
                    <a:pt x="272270" y="4040"/>
                  </a:lnTo>
                  <a:lnTo>
                    <a:pt x="272070" y="3840"/>
                  </a:lnTo>
                  <a:lnTo>
                    <a:pt x="271871" y="3640"/>
                  </a:lnTo>
                  <a:lnTo>
                    <a:pt x="271591" y="3480"/>
                  </a:lnTo>
                  <a:lnTo>
                    <a:pt x="271311" y="3320"/>
                  </a:lnTo>
                  <a:lnTo>
                    <a:pt x="270631" y="3040"/>
                  </a:lnTo>
                  <a:lnTo>
                    <a:pt x="269751" y="2760"/>
                  </a:lnTo>
                  <a:lnTo>
                    <a:pt x="268831" y="2440"/>
                  </a:lnTo>
                  <a:lnTo>
                    <a:pt x="268031" y="2120"/>
                  </a:lnTo>
                  <a:lnTo>
                    <a:pt x="267271" y="1800"/>
                  </a:lnTo>
                  <a:lnTo>
                    <a:pt x="266471" y="1560"/>
                  </a:lnTo>
                  <a:lnTo>
                    <a:pt x="265631" y="1400"/>
                  </a:lnTo>
                  <a:lnTo>
                    <a:pt x="264791" y="1280"/>
                  </a:lnTo>
                  <a:lnTo>
                    <a:pt x="263911" y="1200"/>
                  </a:lnTo>
                  <a:lnTo>
                    <a:pt x="261191" y="1200"/>
                  </a:lnTo>
                  <a:lnTo>
                    <a:pt x="259311" y="1320"/>
                  </a:lnTo>
                  <a:lnTo>
                    <a:pt x="257471" y="1440"/>
                  </a:lnTo>
                  <a:lnTo>
                    <a:pt x="255631" y="1520"/>
                  </a:lnTo>
                  <a:lnTo>
                    <a:pt x="253911" y="1520"/>
                  </a:lnTo>
                  <a:lnTo>
                    <a:pt x="252231" y="1360"/>
                  </a:lnTo>
                  <a:lnTo>
                    <a:pt x="249911" y="1160"/>
                  </a:lnTo>
                  <a:lnTo>
                    <a:pt x="248591" y="1040"/>
                  </a:lnTo>
                  <a:lnTo>
                    <a:pt x="247191" y="960"/>
                  </a:lnTo>
                  <a:lnTo>
                    <a:pt x="245791" y="920"/>
                  </a:lnTo>
                  <a:lnTo>
                    <a:pt x="244351" y="960"/>
                  </a:lnTo>
                  <a:lnTo>
                    <a:pt x="242992" y="1040"/>
                  </a:lnTo>
                  <a:lnTo>
                    <a:pt x="242312" y="1120"/>
                  </a:lnTo>
                  <a:lnTo>
                    <a:pt x="241672" y="1200"/>
                  </a:lnTo>
                  <a:lnTo>
                    <a:pt x="241032" y="1320"/>
                  </a:lnTo>
                  <a:lnTo>
                    <a:pt x="240472" y="1480"/>
                  </a:lnTo>
                  <a:lnTo>
                    <a:pt x="239912" y="1640"/>
                  </a:lnTo>
                  <a:lnTo>
                    <a:pt x="239392" y="1840"/>
                  </a:lnTo>
                  <a:lnTo>
                    <a:pt x="238912" y="2080"/>
                  </a:lnTo>
                  <a:lnTo>
                    <a:pt x="238472" y="2320"/>
                  </a:lnTo>
                  <a:lnTo>
                    <a:pt x="238072" y="2640"/>
                  </a:lnTo>
                  <a:lnTo>
                    <a:pt x="237752" y="2960"/>
                  </a:lnTo>
                  <a:lnTo>
                    <a:pt x="237472" y="3320"/>
                  </a:lnTo>
                  <a:lnTo>
                    <a:pt x="237272" y="3720"/>
                  </a:lnTo>
                  <a:lnTo>
                    <a:pt x="237152" y="4200"/>
                  </a:lnTo>
                  <a:lnTo>
                    <a:pt x="237072" y="4680"/>
                  </a:lnTo>
                  <a:lnTo>
                    <a:pt x="236832" y="4280"/>
                  </a:lnTo>
                  <a:lnTo>
                    <a:pt x="236672" y="3840"/>
                  </a:lnTo>
                  <a:lnTo>
                    <a:pt x="236512" y="3400"/>
                  </a:lnTo>
                  <a:lnTo>
                    <a:pt x="236392" y="2920"/>
                  </a:lnTo>
                  <a:lnTo>
                    <a:pt x="236192" y="1960"/>
                  </a:lnTo>
                  <a:lnTo>
                    <a:pt x="235952" y="1040"/>
                  </a:lnTo>
                  <a:lnTo>
                    <a:pt x="235712" y="1080"/>
                  </a:lnTo>
                  <a:lnTo>
                    <a:pt x="235512" y="1160"/>
                  </a:lnTo>
                  <a:lnTo>
                    <a:pt x="235312" y="1240"/>
                  </a:lnTo>
                  <a:lnTo>
                    <a:pt x="235112" y="1360"/>
                  </a:lnTo>
                  <a:lnTo>
                    <a:pt x="234952" y="1520"/>
                  </a:lnTo>
                  <a:lnTo>
                    <a:pt x="234832" y="1680"/>
                  </a:lnTo>
                  <a:lnTo>
                    <a:pt x="234592" y="2080"/>
                  </a:lnTo>
                  <a:lnTo>
                    <a:pt x="234392" y="2520"/>
                  </a:lnTo>
                  <a:lnTo>
                    <a:pt x="234272" y="3040"/>
                  </a:lnTo>
                  <a:lnTo>
                    <a:pt x="234192" y="3600"/>
                  </a:lnTo>
                  <a:lnTo>
                    <a:pt x="234112" y="4160"/>
                  </a:lnTo>
                  <a:lnTo>
                    <a:pt x="234072" y="4760"/>
                  </a:lnTo>
                  <a:lnTo>
                    <a:pt x="234072" y="5360"/>
                  </a:lnTo>
                  <a:lnTo>
                    <a:pt x="234112" y="6520"/>
                  </a:lnTo>
                  <a:lnTo>
                    <a:pt x="234192" y="7560"/>
                  </a:lnTo>
                  <a:lnTo>
                    <a:pt x="234232" y="8360"/>
                  </a:lnTo>
                  <a:lnTo>
                    <a:pt x="234032" y="7920"/>
                  </a:lnTo>
                  <a:lnTo>
                    <a:pt x="233832" y="7480"/>
                  </a:lnTo>
                  <a:lnTo>
                    <a:pt x="233512" y="6440"/>
                  </a:lnTo>
                  <a:lnTo>
                    <a:pt x="233232" y="5360"/>
                  </a:lnTo>
                  <a:lnTo>
                    <a:pt x="233032" y="4840"/>
                  </a:lnTo>
                  <a:lnTo>
                    <a:pt x="232832" y="4320"/>
                  </a:lnTo>
                  <a:lnTo>
                    <a:pt x="232632" y="3800"/>
                  </a:lnTo>
                  <a:lnTo>
                    <a:pt x="232352" y="3320"/>
                  </a:lnTo>
                  <a:lnTo>
                    <a:pt x="232072" y="2880"/>
                  </a:lnTo>
                  <a:lnTo>
                    <a:pt x="231712" y="2520"/>
                  </a:lnTo>
                  <a:lnTo>
                    <a:pt x="231312" y="2200"/>
                  </a:lnTo>
                  <a:lnTo>
                    <a:pt x="231072" y="2040"/>
                  </a:lnTo>
                  <a:lnTo>
                    <a:pt x="230832" y="1920"/>
                  </a:lnTo>
                  <a:lnTo>
                    <a:pt x="230592" y="1840"/>
                  </a:lnTo>
                  <a:lnTo>
                    <a:pt x="230312" y="1760"/>
                  </a:lnTo>
                  <a:lnTo>
                    <a:pt x="230032" y="1680"/>
                  </a:lnTo>
                  <a:lnTo>
                    <a:pt x="229712" y="1680"/>
                  </a:lnTo>
                  <a:lnTo>
                    <a:pt x="228952" y="1640"/>
                  </a:lnTo>
                  <a:lnTo>
                    <a:pt x="228152" y="1680"/>
                  </a:lnTo>
                  <a:lnTo>
                    <a:pt x="227312" y="1800"/>
                  </a:lnTo>
                  <a:lnTo>
                    <a:pt x="226472" y="1920"/>
                  </a:lnTo>
                  <a:lnTo>
                    <a:pt x="224792" y="2120"/>
                  </a:lnTo>
                  <a:lnTo>
                    <a:pt x="223952" y="2200"/>
                  </a:lnTo>
                  <a:lnTo>
                    <a:pt x="223152" y="2240"/>
                  </a:lnTo>
                  <a:lnTo>
                    <a:pt x="216152" y="2240"/>
                  </a:lnTo>
                  <a:lnTo>
                    <a:pt x="215072" y="2280"/>
                  </a:lnTo>
                  <a:lnTo>
                    <a:pt x="213993" y="2360"/>
                  </a:lnTo>
                  <a:lnTo>
                    <a:pt x="212953" y="2480"/>
                  </a:lnTo>
                  <a:lnTo>
                    <a:pt x="211953" y="2640"/>
                  </a:lnTo>
                  <a:lnTo>
                    <a:pt x="209913" y="3080"/>
                  </a:lnTo>
                  <a:lnTo>
                    <a:pt x="207833" y="3520"/>
                  </a:lnTo>
                  <a:lnTo>
                    <a:pt x="207673" y="3560"/>
                  </a:lnTo>
                  <a:lnTo>
                    <a:pt x="207553" y="3520"/>
                  </a:lnTo>
                  <a:lnTo>
                    <a:pt x="207353" y="3480"/>
                  </a:lnTo>
                  <a:lnTo>
                    <a:pt x="207153" y="3360"/>
                  </a:lnTo>
                  <a:lnTo>
                    <a:pt x="207033" y="3280"/>
                  </a:lnTo>
                  <a:lnTo>
                    <a:pt x="206873" y="3200"/>
                  </a:lnTo>
                  <a:lnTo>
                    <a:pt x="206673" y="3200"/>
                  </a:lnTo>
                  <a:lnTo>
                    <a:pt x="206393" y="3320"/>
                  </a:lnTo>
                  <a:lnTo>
                    <a:pt x="206033" y="3600"/>
                  </a:lnTo>
                  <a:lnTo>
                    <a:pt x="205793" y="3800"/>
                  </a:lnTo>
                  <a:lnTo>
                    <a:pt x="205593" y="4080"/>
                  </a:lnTo>
                  <a:lnTo>
                    <a:pt x="205433" y="4360"/>
                  </a:lnTo>
                  <a:lnTo>
                    <a:pt x="205313" y="4680"/>
                  </a:lnTo>
                  <a:lnTo>
                    <a:pt x="205233" y="5040"/>
                  </a:lnTo>
                  <a:lnTo>
                    <a:pt x="205193" y="5360"/>
                  </a:lnTo>
                  <a:lnTo>
                    <a:pt x="205153" y="5680"/>
                  </a:lnTo>
                  <a:lnTo>
                    <a:pt x="205193" y="6000"/>
                  </a:lnTo>
                  <a:lnTo>
                    <a:pt x="204993" y="5880"/>
                  </a:lnTo>
                  <a:lnTo>
                    <a:pt x="204833" y="5720"/>
                  </a:lnTo>
                  <a:lnTo>
                    <a:pt x="204713" y="5560"/>
                  </a:lnTo>
                  <a:lnTo>
                    <a:pt x="204593" y="5400"/>
                  </a:lnTo>
                  <a:lnTo>
                    <a:pt x="204433" y="5040"/>
                  </a:lnTo>
                  <a:lnTo>
                    <a:pt x="204313" y="4640"/>
                  </a:lnTo>
                  <a:lnTo>
                    <a:pt x="204193" y="4240"/>
                  </a:lnTo>
                  <a:lnTo>
                    <a:pt x="204033" y="3840"/>
                  </a:lnTo>
                  <a:lnTo>
                    <a:pt x="203913" y="3680"/>
                  </a:lnTo>
                  <a:lnTo>
                    <a:pt x="203793" y="3520"/>
                  </a:lnTo>
                  <a:lnTo>
                    <a:pt x="203633" y="3360"/>
                  </a:lnTo>
                  <a:lnTo>
                    <a:pt x="203473" y="3240"/>
                  </a:lnTo>
                  <a:lnTo>
                    <a:pt x="203313" y="3160"/>
                  </a:lnTo>
                  <a:lnTo>
                    <a:pt x="203113" y="3120"/>
                  </a:lnTo>
                  <a:lnTo>
                    <a:pt x="202713" y="3080"/>
                  </a:lnTo>
                  <a:lnTo>
                    <a:pt x="202233" y="3080"/>
                  </a:lnTo>
                  <a:lnTo>
                    <a:pt x="201753" y="3120"/>
                  </a:lnTo>
                  <a:lnTo>
                    <a:pt x="200753" y="3240"/>
                  </a:lnTo>
                  <a:lnTo>
                    <a:pt x="200313" y="3280"/>
                  </a:lnTo>
                  <a:lnTo>
                    <a:pt x="199913" y="3280"/>
                  </a:lnTo>
                  <a:lnTo>
                    <a:pt x="199033" y="3080"/>
                  </a:lnTo>
                  <a:lnTo>
                    <a:pt x="198153" y="2880"/>
                  </a:lnTo>
                  <a:lnTo>
                    <a:pt x="196513" y="2400"/>
                  </a:lnTo>
                  <a:lnTo>
                    <a:pt x="195673" y="2160"/>
                  </a:lnTo>
                  <a:lnTo>
                    <a:pt x="194833" y="1960"/>
                  </a:lnTo>
                  <a:lnTo>
                    <a:pt x="193913" y="1800"/>
                  </a:lnTo>
                  <a:lnTo>
                    <a:pt x="192993" y="1760"/>
                  </a:lnTo>
                  <a:lnTo>
                    <a:pt x="189833" y="1720"/>
                  </a:lnTo>
                  <a:lnTo>
                    <a:pt x="186713" y="1760"/>
                  </a:lnTo>
                  <a:lnTo>
                    <a:pt x="183994" y="1760"/>
                  </a:lnTo>
                  <a:lnTo>
                    <a:pt x="182914" y="1800"/>
                  </a:lnTo>
                  <a:lnTo>
                    <a:pt x="181874" y="1880"/>
                  </a:lnTo>
                  <a:lnTo>
                    <a:pt x="180834" y="2000"/>
                  </a:lnTo>
                  <a:lnTo>
                    <a:pt x="180394" y="2120"/>
                  </a:lnTo>
                  <a:lnTo>
                    <a:pt x="179954" y="2200"/>
                  </a:lnTo>
                  <a:lnTo>
                    <a:pt x="179554" y="2360"/>
                  </a:lnTo>
                  <a:lnTo>
                    <a:pt x="179234" y="2520"/>
                  </a:lnTo>
                  <a:lnTo>
                    <a:pt x="178954" y="2680"/>
                  </a:lnTo>
                  <a:lnTo>
                    <a:pt x="178674" y="2880"/>
                  </a:lnTo>
                  <a:lnTo>
                    <a:pt x="178474" y="3120"/>
                  </a:lnTo>
                  <a:lnTo>
                    <a:pt x="178274" y="3360"/>
                  </a:lnTo>
                  <a:lnTo>
                    <a:pt x="178114" y="3640"/>
                  </a:lnTo>
                  <a:lnTo>
                    <a:pt x="177994" y="3920"/>
                  </a:lnTo>
                  <a:lnTo>
                    <a:pt x="177914" y="4200"/>
                  </a:lnTo>
                  <a:lnTo>
                    <a:pt x="177834" y="4520"/>
                  </a:lnTo>
                  <a:lnTo>
                    <a:pt x="177754" y="5200"/>
                  </a:lnTo>
                  <a:lnTo>
                    <a:pt x="177714" y="5920"/>
                  </a:lnTo>
                  <a:lnTo>
                    <a:pt x="177714" y="7480"/>
                  </a:lnTo>
                  <a:lnTo>
                    <a:pt x="177474" y="6440"/>
                  </a:lnTo>
                  <a:lnTo>
                    <a:pt x="177234" y="5480"/>
                  </a:lnTo>
                  <a:lnTo>
                    <a:pt x="177034" y="4600"/>
                  </a:lnTo>
                  <a:lnTo>
                    <a:pt x="176914" y="4200"/>
                  </a:lnTo>
                  <a:lnTo>
                    <a:pt x="176794" y="3800"/>
                  </a:lnTo>
                  <a:lnTo>
                    <a:pt x="176594" y="3440"/>
                  </a:lnTo>
                  <a:lnTo>
                    <a:pt x="176394" y="3120"/>
                  </a:lnTo>
                  <a:lnTo>
                    <a:pt x="176194" y="2840"/>
                  </a:lnTo>
                  <a:lnTo>
                    <a:pt x="175874" y="2600"/>
                  </a:lnTo>
                  <a:lnTo>
                    <a:pt x="175554" y="2400"/>
                  </a:lnTo>
                  <a:lnTo>
                    <a:pt x="175154" y="2200"/>
                  </a:lnTo>
                  <a:lnTo>
                    <a:pt x="174714" y="2080"/>
                  </a:lnTo>
                  <a:lnTo>
                    <a:pt x="174194" y="2000"/>
                  </a:lnTo>
                  <a:lnTo>
                    <a:pt x="173514" y="1960"/>
                  </a:lnTo>
                  <a:lnTo>
                    <a:pt x="172834" y="1920"/>
                  </a:lnTo>
                  <a:lnTo>
                    <a:pt x="172154" y="1920"/>
                  </a:lnTo>
                  <a:lnTo>
                    <a:pt x="171474" y="1960"/>
                  </a:lnTo>
                  <a:lnTo>
                    <a:pt x="170114" y="2080"/>
                  </a:lnTo>
                  <a:lnTo>
                    <a:pt x="168714" y="2240"/>
                  </a:lnTo>
                  <a:lnTo>
                    <a:pt x="167354" y="2480"/>
                  </a:lnTo>
                  <a:lnTo>
                    <a:pt x="165994" y="2720"/>
                  </a:lnTo>
                  <a:lnTo>
                    <a:pt x="163314" y="3200"/>
                  </a:lnTo>
                  <a:lnTo>
                    <a:pt x="162554" y="3320"/>
                  </a:lnTo>
                  <a:lnTo>
                    <a:pt x="161754" y="3360"/>
                  </a:lnTo>
                  <a:lnTo>
                    <a:pt x="160994" y="3400"/>
                  </a:lnTo>
                  <a:lnTo>
                    <a:pt x="160234" y="3400"/>
                  </a:lnTo>
                  <a:lnTo>
                    <a:pt x="158754" y="3360"/>
                  </a:lnTo>
                  <a:lnTo>
                    <a:pt x="157235" y="3200"/>
                  </a:lnTo>
                  <a:lnTo>
                    <a:pt x="155755" y="3040"/>
                  </a:lnTo>
                  <a:lnTo>
                    <a:pt x="154275" y="2840"/>
                  </a:lnTo>
                  <a:lnTo>
                    <a:pt x="152755" y="2640"/>
                  </a:lnTo>
                  <a:lnTo>
                    <a:pt x="151195" y="2480"/>
                  </a:lnTo>
                  <a:lnTo>
                    <a:pt x="150075" y="2440"/>
                  </a:lnTo>
                  <a:lnTo>
                    <a:pt x="148955" y="2360"/>
                  </a:lnTo>
                  <a:lnTo>
                    <a:pt x="147875" y="2320"/>
                  </a:lnTo>
                  <a:lnTo>
                    <a:pt x="146835" y="2200"/>
                  </a:lnTo>
                  <a:lnTo>
                    <a:pt x="145755" y="2080"/>
                  </a:lnTo>
                  <a:lnTo>
                    <a:pt x="145235" y="1960"/>
                  </a:lnTo>
                  <a:lnTo>
                    <a:pt x="144715" y="1840"/>
                  </a:lnTo>
                  <a:lnTo>
                    <a:pt x="144195" y="1680"/>
                  </a:lnTo>
                  <a:lnTo>
                    <a:pt x="143675" y="1480"/>
                  </a:lnTo>
                  <a:lnTo>
                    <a:pt x="143155" y="1240"/>
                  </a:lnTo>
                  <a:lnTo>
                    <a:pt x="142635" y="1000"/>
                  </a:lnTo>
                  <a:lnTo>
                    <a:pt x="142515" y="1000"/>
                  </a:lnTo>
                  <a:lnTo>
                    <a:pt x="142475" y="920"/>
                  </a:lnTo>
                  <a:lnTo>
                    <a:pt x="142435" y="840"/>
                  </a:lnTo>
                  <a:lnTo>
                    <a:pt x="142475" y="720"/>
                  </a:lnTo>
                  <a:lnTo>
                    <a:pt x="142555" y="400"/>
                  </a:lnTo>
                  <a:lnTo>
                    <a:pt x="142675" y="0"/>
                  </a:lnTo>
                  <a:lnTo>
                    <a:pt x="142235" y="320"/>
                  </a:lnTo>
                  <a:lnTo>
                    <a:pt x="141835" y="640"/>
                  </a:lnTo>
                  <a:lnTo>
                    <a:pt x="141475" y="1000"/>
                  </a:lnTo>
                  <a:lnTo>
                    <a:pt x="141155" y="1320"/>
                  </a:lnTo>
                  <a:lnTo>
                    <a:pt x="140435" y="1280"/>
                  </a:lnTo>
                  <a:lnTo>
                    <a:pt x="139755" y="1280"/>
                  </a:lnTo>
                  <a:lnTo>
                    <a:pt x="139435" y="1320"/>
                  </a:lnTo>
                  <a:lnTo>
                    <a:pt x="139115" y="1360"/>
                  </a:lnTo>
                  <a:lnTo>
                    <a:pt x="138835" y="1480"/>
                  </a:lnTo>
                  <a:lnTo>
                    <a:pt x="138555" y="1600"/>
                  </a:lnTo>
                  <a:lnTo>
                    <a:pt x="138315" y="1800"/>
                  </a:lnTo>
                  <a:lnTo>
                    <a:pt x="138075" y="2040"/>
                  </a:lnTo>
                  <a:lnTo>
                    <a:pt x="137835" y="2280"/>
                  </a:lnTo>
                  <a:lnTo>
                    <a:pt x="137595" y="2600"/>
                  </a:lnTo>
                  <a:lnTo>
                    <a:pt x="137395" y="2920"/>
                  </a:lnTo>
                  <a:lnTo>
                    <a:pt x="137235" y="3240"/>
                  </a:lnTo>
                  <a:lnTo>
                    <a:pt x="136915" y="3960"/>
                  </a:lnTo>
                  <a:lnTo>
                    <a:pt x="136675" y="4680"/>
                  </a:lnTo>
                  <a:lnTo>
                    <a:pt x="136515" y="5440"/>
                  </a:lnTo>
                  <a:lnTo>
                    <a:pt x="136395" y="6160"/>
                  </a:lnTo>
                  <a:lnTo>
                    <a:pt x="136395" y="6760"/>
                  </a:lnTo>
                  <a:lnTo>
                    <a:pt x="136155" y="6560"/>
                  </a:lnTo>
                  <a:lnTo>
                    <a:pt x="135955" y="6360"/>
                  </a:lnTo>
                  <a:lnTo>
                    <a:pt x="135595" y="5920"/>
                  </a:lnTo>
                  <a:lnTo>
                    <a:pt x="135275" y="5440"/>
                  </a:lnTo>
                  <a:lnTo>
                    <a:pt x="135035" y="4960"/>
                  </a:lnTo>
                  <a:lnTo>
                    <a:pt x="134755" y="4480"/>
                  </a:lnTo>
                  <a:lnTo>
                    <a:pt x="134395" y="4040"/>
                  </a:lnTo>
                  <a:lnTo>
                    <a:pt x="134195" y="3840"/>
                  </a:lnTo>
                  <a:lnTo>
                    <a:pt x="133995" y="3640"/>
                  </a:lnTo>
                  <a:lnTo>
                    <a:pt x="133715" y="3480"/>
                  </a:lnTo>
                  <a:lnTo>
                    <a:pt x="133435" y="3320"/>
                  </a:lnTo>
                  <a:lnTo>
                    <a:pt x="132755" y="3040"/>
                  </a:lnTo>
                  <a:lnTo>
                    <a:pt x="131875" y="2760"/>
                  </a:lnTo>
                  <a:lnTo>
                    <a:pt x="130955" y="2440"/>
                  </a:lnTo>
                  <a:lnTo>
                    <a:pt x="130155" y="2120"/>
                  </a:lnTo>
                  <a:lnTo>
                    <a:pt x="129395" y="1800"/>
                  </a:lnTo>
                  <a:lnTo>
                    <a:pt x="128596" y="1560"/>
                  </a:lnTo>
                  <a:lnTo>
                    <a:pt x="127756" y="1400"/>
                  </a:lnTo>
                  <a:lnTo>
                    <a:pt x="126916" y="1280"/>
                  </a:lnTo>
                  <a:lnTo>
                    <a:pt x="126036" y="1200"/>
                  </a:lnTo>
                  <a:lnTo>
                    <a:pt x="123316" y="1200"/>
                  </a:lnTo>
                  <a:lnTo>
                    <a:pt x="121436" y="1320"/>
                  </a:lnTo>
                  <a:lnTo>
                    <a:pt x="119596" y="1440"/>
                  </a:lnTo>
                  <a:lnTo>
                    <a:pt x="117756" y="1520"/>
                  </a:lnTo>
                  <a:lnTo>
                    <a:pt x="116036" y="1520"/>
                  </a:lnTo>
                  <a:lnTo>
                    <a:pt x="114356" y="1360"/>
                  </a:lnTo>
                  <a:lnTo>
                    <a:pt x="112036" y="1160"/>
                  </a:lnTo>
                  <a:lnTo>
                    <a:pt x="110716" y="1040"/>
                  </a:lnTo>
                  <a:lnTo>
                    <a:pt x="109316" y="960"/>
                  </a:lnTo>
                  <a:lnTo>
                    <a:pt x="107916" y="920"/>
                  </a:lnTo>
                  <a:lnTo>
                    <a:pt x="106476" y="960"/>
                  </a:lnTo>
                  <a:lnTo>
                    <a:pt x="105116" y="1040"/>
                  </a:lnTo>
                  <a:lnTo>
                    <a:pt x="104436" y="1120"/>
                  </a:lnTo>
                  <a:lnTo>
                    <a:pt x="103796" y="1200"/>
                  </a:lnTo>
                  <a:lnTo>
                    <a:pt x="103156" y="1320"/>
                  </a:lnTo>
                  <a:lnTo>
                    <a:pt x="102596" y="1480"/>
                  </a:lnTo>
                  <a:lnTo>
                    <a:pt x="102036" y="1640"/>
                  </a:lnTo>
                  <a:lnTo>
                    <a:pt x="101516" y="1840"/>
                  </a:lnTo>
                  <a:lnTo>
                    <a:pt x="101036" y="2080"/>
                  </a:lnTo>
                  <a:lnTo>
                    <a:pt x="100596" y="2320"/>
                  </a:lnTo>
                  <a:lnTo>
                    <a:pt x="100196" y="2640"/>
                  </a:lnTo>
                  <a:lnTo>
                    <a:pt x="99877" y="2960"/>
                  </a:lnTo>
                  <a:lnTo>
                    <a:pt x="99597" y="3320"/>
                  </a:lnTo>
                  <a:lnTo>
                    <a:pt x="99397" y="3720"/>
                  </a:lnTo>
                  <a:lnTo>
                    <a:pt x="99277" y="4200"/>
                  </a:lnTo>
                  <a:lnTo>
                    <a:pt x="99197" y="4680"/>
                  </a:lnTo>
                  <a:lnTo>
                    <a:pt x="98957" y="4280"/>
                  </a:lnTo>
                  <a:lnTo>
                    <a:pt x="98797" y="3840"/>
                  </a:lnTo>
                  <a:lnTo>
                    <a:pt x="98637" y="3400"/>
                  </a:lnTo>
                  <a:lnTo>
                    <a:pt x="98517" y="2920"/>
                  </a:lnTo>
                  <a:lnTo>
                    <a:pt x="98317" y="1960"/>
                  </a:lnTo>
                  <a:lnTo>
                    <a:pt x="98077" y="1040"/>
                  </a:lnTo>
                  <a:lnTo>
                    <a:pt x="97837" y="1080"/>
                  </a:lnTo>
                  <a:lnTo>
                    <a:pt x="97637" y="1160"/>
                  </a:lnTo>
                  <a:lnTo>
                    <a:pt x="97437" y="1240"/>
                  </a:lnTo>
                  <a:lnTo>
                    <a:pt x="97237" y="1360"/>
                  </a:lnTo>
                  <a:lnTo>
                    <a:pt x="97077" y="1520"/>
                  </a:lnTo>
                  <a:lnTo>
                    <a:pt x="96957" y="1680"/>
                  </a:lnTo>
                  <a:lnTo>
                    <a:pt x="96717" y="2080"/>
                  </a:lnTo>
                  <a:lnTo>
                    <a:pt x="96517" y="2520"/>
                  </a:lnTo>
                  <a:lnTo>
                    <a:pt x="96397" y="3040"/>
                  </a:lnTo>
                  <a:lnTo>
                    <a:pt x="96277" y="3600"/>
                  </a:lnTo>
                  <a:lnTo>
                    <a:pt x="96237" y="4160"/>
                  </a:lnTo>
                  <a:lnTo>
                    <a:pt x="96197" y="4760"/>
                  </a:lnTo>
                  <a:lnTo>
                    <a:pt x="96197" y="5360"/>
                  </a:lnTo>
                  <a:lnTo>
                    <a:pt x="96237" y="6520"/>
                  </a:lnTo>
                  <a:lnTo>
                    <a:pt x="96317" y="7560"/>
                  </a:lnTo>
                  <a:lnTo>
                    <a:pt x="96357" y="8360"/>
                  </a:lnTo>
                  <a:lnTo>
                    <a:pt x="96157" y="7920"/>
                  </a:lnTo>
                  <a:lnTo>
                    <a:pt x="95957" y="7480"/>
                  </a:lnTo>
                  <a:lnTo>
                    <a:pt x="95637" y="6440"/>
                  </a:lnTo>
                  <a:lnTo>
                    <a:pt x="95317" y="5360"/>
                  </a:lnTo>
                  <a:lnTo>
                    <a:pt x="95157" y="4840"/>
                  </a:lnTo>
                  <a:lnTo>
                    <a:pt x="94957" y="4320"/>
                  </a:lnTo>
                  <a:lnTo>
                    <a:pt x="94757" y="3800"/>
                  </a:lnTo>
                  <a:lnTo>
                    <a:pt x="94477" y="3320"/>
                  </a:lnTo>
                  <a:lnTo>
                    <a:pt x="94197" y="2880"/>
                  </a:lnTo>
                  <a:lnTo>
                    <a:pt x="93837" y="2520"/>
                  </a:lnTo>
                  <a:lnTo>
                    <a:pt x="93437" y="2200"/>
                  </a:lnTo>
                  <a:lnTo>
                    <a:pt x="93197" y="2040"/>
                  </a:lnTo>
                  <a:lnTo>
                    <a:pt x="92957" y="1920"/>
                  </a:lnTo>
                  <a:lnTo>
                    <a:pt x="92717" y="1840"/>
                  </a:lnTo>
                  <a:lnTo>
                    <a:pt x="92437" y="1760"/>
                  </a:lnTo>
                  <a:lnTo>
                    <a:pt x="92157" y="1680"/>
                  </a:lnTo>
                  <a:lnTo>
                    <a:pt x="91837" y="1680"/>
                  </a:lnTo>
                  <a:lnTo>
                    <a:pt x="91077" y="1640"/>
                  </a:lnTo>
                  <a:lnTo>
                    <a:pt x="90277" y="1680"/>
                  </a:lnTo>
                  <a:lnTo>
                    <a:pt x="89437" y="1800"/>
                  </a:lnTo>
                  <a:lnTo>
                    <a:pt x="88597" y="1920"/>
                  </a:lnTo>
                  <a:lnTo>
                    <a:pt x="86877" y="2120"/>
                  </a:lnTo>
                  <a:lnTo>
                    <a:pt x="86077" y="2200"/>
                  </a:lnTo>
                  <a:lnTo>
                    <a:pt x="85277" y="2240"/>
                  </a:lnTo>
                  <a:lnTo>
                    <a:pt x="78277" y="2240"/>
                  </a:lnTo>
                  <a:lnTo>
                    <a:pt x="77197" y="2280"/>
                  </a:lnTo>
                  <a:lnTo>
                    <a:pt x="76117" y="2360"/>
                  </a:lnTo>
                  <a:lnTo>
                    <a:pt x="75077" y="2480"/>
                  </a:lnTo>
                  <a:lnTo>
                    <a:pt x="74077" y="2640"/>
                  </a:lnTo>
                  <a:lnTo>
                    <a:pt x="72037" y="3080"/>
                  </a:lnTo>
                  <a:lnTo>
                    <a:pt x="69958" y="3520"/>
                  </a:lnTo>
                  <a:lnTo>
                    <a:pt x="69798" y="3560"/>
                  </a:lnTo>
                  <a:lnTo>
                    <a:pt x="69678" y="3520"/>
                  </a:lnTo>
                  <a:lnTo>
                    <a:pt x="69438" y="3480"/>
                  </a:lnTo>
                  <a:lnTo>
                    <a:pt x="69278" y="3360"/>
                  </a:lnTo>
                  <a:lnTo>
                    <a:pt x="69158" y="3280"/>
                  </a:lnTo>
                  <a:lnTo>
                    <a:pt x="68998" y="3200"/>
                  </a:lnTo>
                  <a:lnTo>
                    <a:pt x="68798" y="3200"/>
                  </a:lnTo>
                  <a:lnTo>
                    <a:pt x="68518" y="3320"/>
                  </a:lnTo>
                  <a:lnTo>
                    <a:pt x="68158" y="3600"/>
                  </a:lnTo>
                  <a:lnTo>
                    <a:pt x="67918" y="3800"/>
                  </a:lnTo>
                  <a:lnTo>
                    <a:pt x="67718" y="4080"/>
                  </a:lnTo>
                  <a:lnTo>
                    <a:pt x="67558" y="4360"/>
                  </a:lnTo>
                  <a:lnTo>
                    <a:pt x="67438" y="4680"/>
                  </a:lnTo>
                  <a:lnTo>
                    <a:pt x="67358" y="5040"/>
                  </a:lnTo>
                  <a:lnTo>
                    <a:pt x="67318" y="5360"/>
                  </a:lnTo>
                  <a:lnTo>
                    <a:pt x="67278" y="5680"/>
                  </a:lnTo>
                  <a:lnTo>
                    <a:pt x="67278" y="6000"/>
                  </a:lnTo>
                  <a:lnTo>
                    <a:pt x="67118" y="5880"/>
                  </a:lnTo>
                  <a:lnTo>
                    <a:pt x="66958" y="5720"/>
                  </a:lnTo>
                  <a:lnTo>
                    <a:pt x="66838" y="5560"/>
                  </a:lnTo>
                  <a:lnTo>
                    <a:pt x="66718" y="5400"/>
                  </a:lnTo>
                  <a:lnTo>
                    <a:pt x="66558" y="5040"/>
                  </a:lnTo>
                  <a:lnTo>
                    <a:pt x="66438" y="4640"/>
                  </a:lnTo>
                  <a:lnTo>
                    <a:pt x="66318" y="4240"/>
                  </a:lnTo>
                  <a:lnTo>
                    <a:pt x="66158" y="3840"/>
                  </a:lnTo>
                  <a:lnTo>
                    <a:pt x="66038" y="3680"/>
                  </a:lnTo>
                  <a:lnTo>
                    <a:pt x="65918" y="3520"/>
                  </a:lnTo>
                  <a:lnTo>
                    <a:pt x="65758" y="3360"/>
                  </a:lnTo>
                  <a:lnTo>
                    <a:pt x="65598" y="3240"/>
                  </a:lnTo>
                  <a:lnTo>
                    <a:pt x="65438" y="3160"/>
                  </a:lnTo>
                  <a:lnTo>
                    <a:pt x="65238" y="3120"/>
                  </a:lnTo>
                  <a:lnTo>
                    <a:pt x="64838" y="3080"/>
                  </a:lnTo>
                  <a:lnTo>
                    <a:pt x="64358" y="3080"/>
                  </a:lnTo>
                  <a:lnTo>
                    <a:pt x="63878" y="3120"/>
                  </a:lnTo>
                  <a:lnTo>
                    <a:pt x="62878" y="3240"/>
                  </a:lnTo>
                  <a:lnTo>
                    <a:pt x="62398" y="3280"/>
                  </a:lnTo>
                  <a:lnTo>
                    <a:pt x="62038" y="3280"/>
                  </a:lnTo>
                  <a:lnTo>
                    <a:pt x="61158" y="3080"/>
                  </a:lnTo>
                  <a:lnTo>
                    <a:pt x="60278" y="2880"/>
                  </a:lnTo>
                  <a:lnTo>
                    <a:pt x="58638" y="2400"/>
                  </a:lnTo>
                  <a:lnTo>
                    <a:pt x="57798" y="2160"/>
                  </a:lnTo>
                  <a:lnTo>
                    <a:pt x="56958" y="1960"/>
                  </a:lnTo>
                  <a:lnTo>
                    <a:pt x="56038" y="1800"/>
                  </a:lnTo>
                  <a:lnTo>
                    <a:pt x="55078" y="1760"/>
                  </a:lnTo>
                  <a:lnTo>
                    <a:pt x="51958" y="1720"/>
                  </a:lnTo>
                  <a:lnTo>
                    <a:pt x="48838" y="1760"/>
                  </a:lnTo>
                  <a:lnTo>
                    <a:pt x="46118" y="1760"/>
                  </a:lnTo>
                  <a:lnTo>
                    <a:pt x="45038" y="1800"/>
                  </a:lnTo>
                  <a:lnTo>
                    <a:pt x="43958" y="1880"/>
                  </a:lnTo>
                  <a:lnTo>
                    <a:pt x="42958" y="2000"/>
                  </a:lnTo>
                  <a:lnTo>
                    <a:pt x="42519" y="2120"/>
                  </a:lnTo>
                  <a:lnTo>
                    <a:pt x="42079" y="2200"/>
                  </a:lnTo>
                  <a:lnTo>
                    <a:pt x="41679" y="2360"/>
                  </a:lnTo>
                  <a:lnTo>
                    <a:pt x="41359" y="2520"/>
                  </a:lnTo>
                  <a:lnTo>
                    <a:pt x="41039" y="2680"/>
                  </a:lnTo>
                  <a:lnTo>
                    <a:pt x="40799" y="2880"/>
                  </a:lnTo>
                  <a:lnTo>
                    <a:pt x="40599" y="3120"/>
                  </a:lnTo>
                  <a:lnTo>
                    <a:pt x="40399" y="3360"/>
                  </a:lnTo>
                  <a:lnTo>
                    <a:pt x="40239" y="3640"/>
                  </a:lnTo>
                  <a:lnTo>
                    <a:pt x="40119" y="3920"/>
                  </a:lnTo>
                  <a:lnTo>
                    <a:pt x="40039" y="4200"/>
                  </a:lnTo>
                  <a:lnTo>
                    <a:pt x="39959" y="4520"/>
                  </a:lnTo>
                  <a:lnTo>
                    <a:pt x="39839" y="5200"/>
                  </a:lnTo>
                  <a:lnTo>
                    <a:pt x="39839" y="5920"/>
                  </a:lnTo>
                  <a:lnTo>
                    <a:pt x="39839" y="7480"/>
                  </a:lnTo>
                  <a:lnTo>
                    <a:pt x="39599" y="6440"/>
                  </a:lnTo>
                  <a:lnTo>
                    <a:pt x="39359" y="5480"/>
                  </a:lnTo>
                  <a:lnTo>
                    <a:pt x="39159" y="4600"/>
                  </a:lnTo>
                  <a:lnTo>
                    <a:pt x="39039" y="4200"/>
                  </a:lnTo>
                  <a:lnTo>
                    <a:pt x="38919" y="3800"/>
                  </a:lnTo>
                  <a:lnTo>
                    <a:pt x="38719" y="3440"/>
                  </a:lnTo>
                  <a:lnTo>
                    <a:pt x="38519" y="3120"/>
                  </a:lnTo>
                  <a:lnTo>
                    <a:pt x="38279" y="2840"/>
                  </a:lnTo>
                  <a:lnTo>
                    <a:pt x="37999" y="2600"/>
                  </a:lnTo>
                  <a:lnTo>
                    <a:pt x="37679" y="2400"/>
                  </a:lnTo>
                  <a:lnTo>
                    <a:pt x="37279" y="2200"/>
                  </a:lnTo>
                  <a:lnTo>
                    <a:pt x="36839" y="2080"/>
                  </a:lnTo>
                  <a:lnTo>
                    <a:pt x="36319" y="2000"/>
                  </a:lnTo>
                  <a:lnTo>
                    <a:pt x="35639" y="1960"/>
                  </a:lnTo>
                  <a:lnTo>
                    <a:pt x="34959" y="1920"/>
                  </a:lnTo>
                  <a:lnTo>
                    <a:pt x="34279" y="1920"/>
                  </a:lnTo>
                  <a:lnTo>
                    <a:pt x="33599" y="1960"/>
                  </a:lnTo>
                  <a:lnTo>
                    <a:pt x="32239" y="2080"/>
                  </a:lnTo>
                  <a:lnTo>
                    <a:pt x="30839" y="2240"/>
                  </a:lnTo>
                  <a:lnTo>
                    <a:pt x="29479" y="2480"/>
                  </a:lnTo>
                  <a:lnTo>
                    <a:pt x="28119" y="2720"/>
                  </a:lnTo>
                  <a:lnTo>
                    <a:pt x="25439" y="3200"/>
                  </a:lnTo>
                  <a:lnTo>
                    <a:pt x="24679" y="3320"/>
                  </a:lnTo>
                  <a:lnTo>
                    <a:pt x="23879" y="3360"/>
                  </a:lnTo>
                  <a:lnTo>
                    <a:pt x="23119" y="3400"/>
                  </a:lnTo>
                  <a:lnTo>
                    <a:pt x="22359" y="3400"/>
                  </a:lnTo>
                  <a:lnTo>
                    <a:pt x="20879" y="3360"/>
                  </a:lnTo>
                  <a:lnTo>
                    <a:pt x="19359" y="3200"/>
                  </a:lnTo>
                  <a:lnTo>
                    <a:pt x="17879" y="3040"/>
                  </a:lnTo>
                  <a:lnTo>
                    <a:pt x="16399" y="2840"/>
                  </a:lnTo>
                  <a:lnTo>
                    <a:pt x="14879" y="2640"/>
                  </a:lnTo>
                  <a:lnTo>
                    <a:pt x="13320" y="2480"/>
                  </a:lnTo>
                  <a:lnTo>
                    <a:pt x="12200" y="2440"/>
                  </a:lnTo>
                  <a:lnTo>
                    <a:pt x="11080" y="2360"/>
                  </a:lnTo>
                  <a:lnTo>
                    <a:pt x="10000" y="2320"/>
                  </a:lnTo>
                  <a:lnTo>
                    <a:pt x="8920" y="2200"/>
                  </a:lnTo>
                  <a:lnTo>
                    <a:pt x="7880" y="2080"/>
                  </a:lnTo>
                  <a:lnTo>
                    <a:pt x="7360" y="1960"/>
                  </a:lnTo>
                  <a:lnTo>
                    <a:pt x="6840" y="1840"/>
                  </a:lnTo>
                  <a:lnTo>
                    <a:pt x="6320" y="1680"/>
                  </a:lnTo>
                  <a:lnTo>
                    <a:pt x="5800" y="1480"/>
                  </a:lnTo>
                  <a:lnTo>
                    <a:pt x="5280" y="1240"/>
                  </a:lnTo>
                  <a:lnTo>
                    <a:pt x="4760" y="1000"/>
                  </a:lnTo>
                  <a:lnTo>
                    <a:pt x="4640" y="1000"/>
                  </a:lnTo>
                  <a:lnTo>
                    <a:pt x="4600" y="920"/>
                  </a:lnTo>
                  <a:lnTo>
                    <a:pt x="4560" y="840"/>
                  </a:lnTo>
                  <a:lnTo>
                    <a:pt x="4560" y="720"/>
                  </a:lnTo>
                  <a:lnTo>
                    <a:pt x="4680" y="400"/>
                  </a:lnTo>
                  <a:lnTo>
                    <a:pt x="480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04" name="Google Shape;1404;p16"/>
            <p:cNvGrpSpPr/>
            <p:nvPr/>
          </p:nvGrpSpPr>
          <p:grpSpPr>
            <a:xfrm>
              <a:off x="342900" y="294013"/>
              <a:ext cx="373050" cy="4555475"/>
              <a:chOff x="238125" y="579750"/>
              <a:chExt cx="373050" cy="4555475"/>
            </a:xfrm>
          </p:grpSpPr>
          <p:sp>
            <p:nvSpPr>
              <p:cNvPr id="1405" name="Google Shape;1405;p16"/>
              <p:cNvSpPr/>
              <p:nvPr/>
            </p:nvSpPr>
            <p:spPr>
              <a:xfrm>
                <a:off x="238125" y="4837200"/>
                <a:ext cx="257500" cy="298025"/>
              </a:xfrm>
              <a:custGeom>
                <a:avLst/>
                <a:gdLst/>
                <a:ahLst/>
                <a:cxnLst/>
                <a:rect l="l" t="t" r="r" b="b"/>
                <a:pathLst>
                  <a:path w="10300" h="11921" extrusionOk="0">
                    <a:moveTo>
                      <a:pt x="5460" y="0"/>
                    </a:moveTo>
                    <a:lnTo>
                      <a:pt x="4812" y="189"/>
                    </a:lnTo>
                    <a:lnTo>
                      <a:pt x="4163" y="406"/>
                    </a:lnTo>
                    <a:lnTo>
                      <a:pt x="3541" y="649"/>
                    </a:lnTo>
                    <a:lnTo>
                      <a:pt x="2919" y="946"/>
                    </a:lnTo>
                    <a:lnTo>
                      <a:pt x="2406" y="1244"/>
                    </a:lnTo>
                    <a:lnTo>
                      <a:pt x="1946" y="1568"/>
                    </a:lnTo>
                    <a:lnTo>
                      <a:pt x="1514" y="1919"/>
                    </a:lnTo>
                    <a:lnTo>
                      <a:pt x="1162" y="2271"/>
                    </a:lnTo>
                    <a:lnTo>
                      <a:pt x="838" y="2649"/>
                    </a:lnTo>
                    <a:lnTo>
                      <a:pt x="568" y="3055"/>
                    </a:lnTo>
                    <a:lnTo>
                      <a:pt x="351" y="3460"/>
                    </a:lnTo>
                    <a:lnTo>
                      <a:pt x="189" y="3893"/>
                    </a:lnTo>
                    <a:lnTo>
                      <a:pt x="108" y="4217"/>
                    </a:lnTo>
                    <a:lnTo>
                      <a:pt x="54" y="4568"/>
                    </a:lnTo>
                    <a:lnTo>
                      <a:pt x="0" y="4920"/>
                    </a:lnTo>
                    <a:lnTo>
                      <a:pt x="0" y="5271"/>
                    </a:lnTo>
                    <a:lnTo>
                      <a:pt x="27" y="5704"/>
                    </a:lnTo>
                    <a:lnTo>
                      <a:pt x="81" y="6163"/>
                    </a:lnTo>
                    <a:lnTo>
                      <a:pt x="189" y="6650"/>
                    </a:lnTo>
                    <a:lnTo>
                      <a:pt x="351" y="7163"/>
                    </a:lnTo>
                    <a:lnTo>
                      <a:pt x="568" y="7704"/>
                    </a:lnTo>
                    <a:lnTo>
                      <a:pt x="811" y="8272"/>
                    </a:lnTo>
                    <a:lnTo>
                      <a:pt x="1108" y="8839"/>
                    </a:lnTo>
                    <a:lnTo>
                      <a:pt x="1460" y="9461"/>
                    </a:lnTo>
                    <a:lnTo>
                      <a:pt x="1649" y="9758"/>
                    </a:lnTo>
                    <a:lnTo>
                      <a:pt x="1919" y="10029"/>
                    </a:lnTo>
                    <a:lnTo>
                      <a:pt x="2217" y="10299"/>
                    </a:lnTo>
                    <a:lnTo>
                      <a:pt x="2568" y="10542"/>
                    </a:lnTo>
                    <a:lnTo>
                      <a:pt x="2946" y="10759"/>
                    </a:lnTo>
                    <a:lnTo>
                      <a:pt x="3406" y="10975"/>
                    </a:lnTo>
                    <a:lnTo>
                      <a:pt x="3866" y="11164"/>
                    </a:lnTo>
                    <a:lnTo>
                      <a:pt x="4406" y="11326"/>
                    </a:lnTo>
                    <a:lnTo>
                      <a:pt x="4974" y="11461"/>
                    </a:lnTo>
                    <a:lnTo>
                      <a:pt x="5596" y="11597"/>
                    </a:lnTo>
                    <a:lnTo>
                      <a:pt x="6271" y="11678"/>
                    </a:lnTo>
                    <a:lnTo>
                      <a:pt x="7001" y="11786"/>
                    </a:lnTo>
                    <a:lnTo>
                      <a:pt x="7758" y="11840"/>
                    </a:lnTo>
                    <a:lnTo>
                      <a:pt x="8542" y="11894"/>
                    </a:lnTo>
                    <a:lnTo>
                      <a:pt x="9407" y="11894"/>
                    </a:lnTo>
                    <a:lnTo>
                      <a:pt x="10299" y="11921"/>
                    </a:lnTo>
                    <a:lnTo>
                      <a:pt x="10299" y="8326"/>
                    </a:lnTo>
                    <a:lnTo>
                      <a:pt x="9839" y="8380"/>
                    </a:lnTo>
                    <a:lnTo>
                      <a:pt x="9353" y="8434"/>
                    </a:lnTo>
                    <a:lnTo>
                      <a:pt x="8839" y="8461"/>
                    </a:lnTo>
                    <a:lnTo>
                      <a:pt x="8326" y="8488"/>
                    </a:lnTo>
                    <a:lnTo>
                      <a:pt x="8001" y="8488"/>
                    </a:lnTo>
                    <a:lnTo>
                      <a:pt x="7515" y="8434"/>
                    </a:lnTo>
                    <a:lnTo>
                      <a:pt x="7082" y="8380"/>
                    </a:lnTo>
                    <a:lnTo>
                      <a:pt x="6731" y="8272"/>
                    </a:lnTo>
                    <a:lnTo>
                      <a:pt x="6406" y="8137"/>
                    </a:lnTo>
                    <a:lnTo>
                      <a:pt x="6190" y="8028"/>
                    </a:lnTo>
                    <a:lnTo>
                      <a:pt x="6001" y="7893"/>
                    </a:lnTo>
                    <a:lnTo>
                      <a:pt x="5839" y="7731"/>
                    </a:lnTo>
                    <a:lnTo>
                      <a:pt x="5704" y="7542"/>
                    </a:lnTo>
                    <a:lnTo>
                      <a:pt x="5623" y="7326"/>
                    </a:lnTo>
                    <a:lnTo>
                      <a:pt x="5541" y="7109"/>
                    </a:lnTo>
                    <a:lnTo>
                      <a:pt x="5487" y="6839"/>
                    </a:lnTo>
                    <a:lnTo>
                      <a:pt x="5487" y="6569"/>
                    </a:lnTo>
                    <a:lnTo>
                      <a:pt x="5406" y="3974"/>
                    </a:lnTo>
                    <a:lnTo>
                      <a:pt x="5379" y="1946"/>
                    </a:lnTo>
                    <a:lnTo>
                      <a:pt x="54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16"/>
              <p:cNvSpPr/>
              <p:nvPr/>
            </p:nvSpPr>
            <p:spPr>
              <a:xfrm>
                <a:off x="375300" y="4835175"/>
                <a:ext cx="214925" cy="214225"/>
              </a:xfrm>
              <a:custGeom>
                <a:avLst/>
                <a:gdLst/>
                <a:ahLst/>
                <a:cxnLst/>
                <a:rect l="l" t="t" r="r" b="b"/>
                <a:pathLst>
                  <a:path w="8597" h="8569" extrusionOk="0">
                    <a:moveTo>
                      <a:pt x="4650" y="0"/>
                    </a:moveTo>
                    <a:lnTo>
                      <a:pt x="4650" y="892"/>
                    </a:lnTo>
                    <a:lnTo>
                      <a:pt x="4677" y="1946"/>
                    </a:lnTo>
                    <a:lnTo>
                      <a:pt x="4704" y="2433"/>
                    </a:lnTo>
                    <a:lnTo>
                      <a:pt x="4758" y="2865"/>
                    </a:lnTo>
                    <a:lnTo>
                      <a:pt x="4812" y="3298"/>
                    </a:lnTo>
                    <a:lnTo>
                      <a:pt x="4893" y="3676"/>
                    </a:lnTo>
                    <a:lnTo>
                      <a:pt x="4974" y="4055"/>
                    </a:lnTo>
                    <a:lnTo>
                      <a:pt x="5082" y="4379"/>
                    </a:lnTo>
                    <a:lnTo>
                      <a:pt x="4812" y="4190"/>
                    </a:lnTo>
                    <a:lnTo>
                      <a:pt x="4542" y="4055"/>
                    </a:lnTo>
                    <a:lnTo>
                      <a:pt x="4244" y="3974"/>
                    </a:lnTo>
                    <a:lnTo>
                      <a:pt x="3947" y="3947"/>
                    </a:lnTo>
                    <a:lnTo>
                      <a:pt x="3352" y="3974"/>
                    </a:lnTo>
                    <a:lnTo>
                      <a:pt x="2785" y="4055"/>
                    </a:lnTo>
                    <a:lnTo>
                      <a:pt x="2217" y="4190"/>
                    </a:lnTo>
                    <a:lnTo>
                      <a:pt x="1676" y="4379"/>
                    </a:lnTo>
                    <a:lnTo>
                      <a:pt x="1271" y="4568"/>
                    </a:lnTo>
                    <a:lnTo>
                      <a:pt x="946" y="4785"/>
                    </a:lnTo>
                    <a:lnTo>
                      <a:pt x="649" y="5028"/>
                    </a:lnTo>
                    <a:lnTo>
                      <a:pt x="406" y="5298"/>
                    </a:lnTo>
                    <a:lnTo>
                      <a:pt x="217" y="5596"/>
                    </a:lnTo>
                    <a:lnTo>
                      <a:pt x="109" y="5920"/>
                    </a:lnTo>
                    <a:lnTo>
                      <a:pt x="27" y="6271"/>
                    </a:lnTo>
                    <a:lnTo>
                      <a:pt x="0" y="6650"/>
                    </a:lnTo>
                    <a:lnTo>
                      <a:pt x="0" y="6920"/>
                    </a:lnTo>
                    <a:lnTo>
                      <a:pt x="54" y="7190"/>
                    </a:lnTo>
                    <a:lnTo>
                      <a:pt x="136" y="7407"/>
                    </a:lnTo>
                    <a:lnTo>
                      <a:pt x="217" y="7623"/>
                    </a:lnTo>
                    <a:lnTo>
                      <a:pt x="352" y="7812"/>
                    </a:lnTo>
                    <a:lnTo>
                      <a:pt x="514" y="7974"/>
                    </a:lnTo>
                    <a:lnTo>
                      <a:pt x="703" y="8109"/>
                    </a:lnTo>
                    <a:lnTo>
                      <a:pt x="919" y="8218"/>
                    </a:lnTo>
                    <a:lnTo>
                      <a:pt x="1244" y="8353"/>
                    </a:lnTo>
                    <a:lnTo>
                      <a:pt x="1595" y="8461"/>
                    </a:lnTo>
                    <a:lnTo>
                      <a:pt x="2028" y="8515"/>
                    </a:lnTo>
                    <a:lnTo>
                      <a:pt x="2514" y="8569"/>
                    </a:lnTo>
                    <a:lnTo>
                      <a:pt x="2839" y="8569"/>
                    </a:lnTo>
                    <a:lnTo>
                      <a:pt x="3352" y="8542"/>
                    </a:lnTo>
                    <a:lnTo>
                      <a:pt x="3866" y="8515"/>
                    </a:lnTo>
                    <a:lnTo>
                      <a:pt x="4352" y="8461"/>
                    </a:lnTo>
                    <a:lnTo>
                      <a:pt x="4812" y="8407"/>
                    </a:lnTo>
                    <a:lnTo>
                      <a:pt x="5245" y="8326"/>
                    </a:lnTo>
                    <a:lnTo>
                      <a:pt x="5623" y="8218"/>
                    </a:lnTo>
                    <a:lnTo>
                      <a:pt x="6001" y="8082"/>
                    </a:lnTo>
                    <a:lnTo>
                      <a:pt x="6353" y="7947"/>
                    </a:lnTo>
                    <a:lnTo>
                      <a:pt x="6677" y="7785"/>
                    </a:lnTo>
                    <a:lnTo>
                      <a:pt x="6975" y="7596"/>
                    </a:lnTo>
                    <a:lnTo>
                      <a:pt x="7245" y="7407"/>
                    </a:lnTo>
                    <a:lnTo>
                      <a:pt x="7488" y="7190"/>
                    </a:lnTo>
                    <a:lnTo>
                      <a:pt x="7704" y="6947"/>
                    </a:lnTo>
                    <a:lnTo>
                      <a:pt x="7921" y="6677"/>
                    </a:lnTo>
                    <a:lnTo>
                      <a:pt x="8083" y="6406"/>
                    </a:lnTo>
                    <a:lnTo>
                      <a:pt x="8245" y="6109"/>
                    </a:lnTo>
                    <a:lnTo>
                      <a:pt x="8353" y="5812"/>
                    </a:lnTo>
                    <a:lnTo>
                      <a:pt x="8461" y="5460"/>
                    </a:lnTo>
                    <a:lnTo>
                      <a:pt x="8542" y="5136"/>
                    </a:lnTo>
                    <a:lnTo>
                      <a:pt x="8596" y="4758"/>
                    </a:lnTo>
                    <a:lnTo>
                      <a:pt x="8542" y="4082"/>
                    </a:lnTo>
                    <a:lnTo>
                      <a:pt x="8434" y="3460"/>
                    </a:lnTo>
                    <a:lnTo>
                      <a:pt x="8272" y="2892"/>
                    </a:lnTo>
                    <a:lnTo>
                      <a:pt x="8083" y="2379"/>
                    </a:lnTo>
                    <a:lnTo>
                      <a:pt x="7840" y="1919"/>
                    </a:lnTo>
                    <a:lnTo>
                      <a:pt x="7569" y="1514"/>
                    </a:lnTo>
                    <a:lnTo>
                      <a:pt x="7272" y="1162"/>
                    </a:lnTo>
                    <a:lnTo>
                      <a:pt x="7110" y="1000"/>
                    </a:lnTo>
                    <a:lnTo>
                      <a:pt x="6920" y="865"/>
                    </a:lnTo>
                    <a:lnTo>
                      <a:pt x="6704" y="703"/>
                    </a:lnTo>
                    <a:lnTo>
                      <a:pt x="6461" y="568"/>
                    </a:lnTo>
                    <a:lnTo>
                      <a:pt x="6218" y="460"/>
                    </a:lnTo>
                    <a:lnTo>
                      <a:pt x="5947" y="324"/>
                    </a:lnTo>
                    <a:lnTo>
                      <a:pt x="5650" y="243"/>
                    </a:lnTo>
                    <a:lnTo>
                      <a:pt x="5353" y="135"/>
                    </a:lnTo>
                    <a:lnTo>
                      <a:pt x="46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16"/>
              <p:cNvSpPr/>
              <p:nvPr/>
            </p:nvSpPr>
            <p:spPr>
              <a:xfrm>
                <a:off x="238125" y="579750"/>
                <a:ext cx="373050" cy="4374375"/>
              </a:xfrm>
              <a:custGeom>
                <a:avLst/>
                <a:gdLst/>
                <a:ahLst/>
                <a:cxnLst/>
                <a:rect l="l" t="t" r="r" b="b"/>
                <a:pathLst>
                  <a:path w="14922" h="174975" extrusionOk="0">
                    <a:moveTo>
                      <a:pt x="7812" y="0"/>
                    </a:moveTo>
                    <a:lnTo>
                      <a:pt x="7163" y="27"/>
                    </a:lnTo>
                    <a:lnTo>
                      <a:pt x="6542" y="81"/>
                    </a:lnTo>
                    <a:lnTo>
                      <a:pt x="5893" y="189"/>
                    </a:lnTo>
                    <a:lnTo>
                      <a:pt x="5271" y="324"/>
                    </a:lnTo>
                    <a:lnTo>
                      <a:pt x="4676" y="487"/>
                    </a:lnTo>
                    <a:lnTo>
                      <a:pt x="4082" y="703"/>
                    </a:lnTo>
                    <a:lnTo>
                      <a:pt x="3487" y="946"/>
                    </a:lnTo>
                    <a:lnTo>
                      <a:pt x="2919" y="1216"/>
                    </a:lnTo>
                    <a:lnTo>
                      <a:pt x="2568" y="1433"/>
                    </a:lnTo>
                    <a:lnTo>
                      <a:pt x="2217" y="1649"/>
                    </a:lnTo>
                    <a:lnTo>
                      <a:pt x="1919" y="1865"/>
                    </a:lnTo>
                    <a:lnTo>
                      <a:pt x="1622" y="2081"/>
                    </a:lnTo>
                    <a:lnTo>
                      <a:pt x="1379" y="2325"/>
                    </a:lnTo>
                    <a:lnTo>
                      <a:pt x="1135" y="2568"/>
                    </a:lnTo>
                    <a:lnTo>
                      <a:pt x="919" y="2838"/>
                    </a:lnTo>
                    <a:lnTo>
                      <a:pt x="730" y="3082"/>
                    </a:lnTo>
                    <a:lnTo>
                      <a:pt x="541" y="3352"/>
                    </a:lnTo>
                    <a:lnTo>
                      <a:pt x="405" y="3649"/>
                    </a:lnTo>
                    <a:lnTo>
                      <a:pt x="270" y="3947"/>
                    </a:lnTo>
                    <a:lnTo>
                      <a:pt x="162" y="4244"/>
                    </a:lnTo>
                    <a:lnTo>
                      <a:pt x="81" y="4541"/>
                    </a:lnTo>
                    <a:lnTo>
                      <a:pt x="27" y="4866"/>
                    </a:lnTo>
                    <a:lnTo>
                      <a:pt x="0" y="5190"/>
                    </a:lnTo>
                    <a:lnTo>
                      <a:pt x="0" y="5541"/>
                    </a:lnTo>
                    <a:lnTo>
                      <a:pt x="0" y="5677"/>
                    </a:lnTo>
                    <a:lnTo>
                      <a:pt x="189" y="174191"/>
                    </a:lnTo>
                    <a:lnTo>
                      <a:pt x="351" y="173758"/>
                    </a:lnTo>
                    <a:lnTo>
                      <a:pt x="568" y="173353"/>
                    </a:lnTo>
                    <a:lnTo>
                      <a:pt x="838" y="172947"/>
                    </a:lnTo>
                    <a:lnTo>
                      <a:pt x="1162" y="172569"/>
                    </a:lnTo>
                    <a:lnTo>
                      <a:pt x="1514" y="172217"/>
                    </a:lnTo>
                    <a:lnTo>
                      <a:pt x="1946" y="171866"/>
                    </a:lnTo>
                    <a:lnTo>
                      <a:pt x="2406" y="171542"/>
                    </a:lnTo>
                    <a:lnTo>
                      <a:pt x="2919" y="171244"/>
                    </a:lnTo>
                    <a:lnTo>
                      <a:pt x="3541" y="170947"/>
                    </a:lnTo>
                    <a:lnTo>
                      <a:pt x="4163" y="170704"/>
                    </a:lnTo>
                    <a:lnTo>
                      <a:pt x="4812" y="170487"/>
                    </a:lnTo>
                    <a:lnTo>
                      <a:pt x="5460" y="170298"/>
                    </a:lnTo>
                    <a:lnTo>
                      <a:pt x="6028" y="170190"/>
                    </a:lnTo>
                    <a:lnTo>
                      <a:pt x="6623" y="170109"/>
                    </a:lnTo>
                    <a:lnTo>
                      <a:pt x="7217" y="170055"/>
                    </a:lnTo>
                    <a:lnTo>
                      <a:pt x="7812" y="170028"/>
                    </a:lnTo>
                    <a:lnTo>
                      <a:pt x="8461" y="170055"/>
                    </a:lnTo>
                    <a:lnTo>
                      <a:pt x="9056" y="170082"/>
                    </a:lnTo>
                    <a:lnTo>
                      <a:pt x="9623" y="170136"/>
                    </a:lnTo>
                    <a:lnTo>
                      <a:pt x="10137" y="170217"/>
                    </a:lnTo>
                    <a:lnTo>
                      <a:pt x="10840" y="170352"/>
                    </a:lnTo>
                    <a:lnTo>
                      <a:pt x="11137" y="170460"/>
                    </a:lnTo>
                    <a:lnTo>
                      <a:pt x="11434" y="170541"/>
                    </a:lnTo>
                    <a:lnTo>
                      <a:pt x="11705" y="170677"/>
                    </a:lnTo>
                    <a:lnTo>
                      <a:pt x="11948" y="170785"/>
                    </a:lnTo>
                    <a:lnTo>
                      <a:pt x="12191" y="170920"/>
                    </a:lnTo>
                    <a:lnTo>
                      <a:pt x="12407" y="171082"/>
                    </a:lnTo>
                    <a:lnTo>
                      <a:pt x="12597" y="171217"/>
                    </a:lnTo>
                    <a:lnTo>
                      <a:pt x="12759" y="171379"/>
                    </a:lnTo>
                    <a:lnTo>
                      <a:pt x="13056" y="171731"/>
                    </a:lnTo>
                    <a:lnTo>
                      <a:pt x="13327" y="172136"/>
                    </a:lnTo>
                    <a:lnTo>
                      <a:pt x="13570" y="172596"/>
                    </a:lnTo>
                    <a:lnTo>
                      <a:pt x="13759" y="173109"/>
                    </a:lnTo>
                    <a:lnTo>
                      <a:pt x="13921" y="173677"/>
                    </a:lnTo>
                    <a:lnTo>
                      <a:pt x="14029" y="174299"/>
                    </a:lnTo>
                    <a:lnTo>
                      <a:pt x="14083" y="174975"/>
                    </a:lnTo>
                    <a:lnTo>
                      <a:pt x="14354" y="143429"/>
                    </a:lnTo>
                    <a:lnTo>
                      <a:pt x="14570" y="115830"/>
                    </a:lnTo>
                    <a:lnTo>
                      <a:pt x="14732" y="92231"/>
                    </a:lnTo>
                    <a:lnTo>
                      <a:pt x="14840" y="72579"/>
                    </a:lnTo>
                    <a:lnTo>
                      <a:pt x="14894" y="56901"/>
                    </a:lnTo>
                    <a:lnTo>
                      <a:pt x="14921" y="45197"/>
                    </a:lnTo>
                    <a:lnTo>
                      <a:pt x="14894" y="37439"/>
                    </a:lnTo>
                    <a:lnTo>
                      <a:pt x="14867" y="35060"/>
                    </a:lnTo>
                    <a:lnTo>
                      <a:pt x="14813" y="33681"/>
                    </a:lnTo>
                    <a:lnTo>
                      <a:pt x="14489" y="27329"/>
                    </a:lnTo>
                    <a:lnTo>
                      <a:pt x="14273" y="22058"/>
                    </a:lnTo>
                    <a:lnTo>
                      <a:pt x="14137" y="17922"/>
                    </a:lnTo>
                    <a:lnTo>
                      <a:pt x="14110" y="16273"/>
                    </a:lnTo>
                    <a:lnTo>
                      <a:pt x="14083" y="14867"/>
                    </a:lnTo>
                    <a:lnTo>
                      <a:pt x="14083" y="4947"/>
                    </a:lnTo>
                    <a:lnTo>
                      <a:pt x="14029" y="4271"/>
                    </a:lnTo>
                    <a:lnTo>
                      <a:pt x="13921" y="3649"/>
                    </a:lnTo>
                    <a:lnTo>
                      <a:pt x="13759" y="3082"/>
                    </a:lnTo>
                    <a:lnTo>
                      <a:pt x="13570" y="2568"/>
                    </a:lnTo>
                    <a:lnTo>
                      <a:pt x="13327" y="2108"/>
                    </a:lnTo>
                    <a:lnTo>
                      <a:pt x="13056" y="1703"/>
                    </a:lnTo>
                    <a:lnTo>
                      <a:pt x="12759" y="1352"/>
                    </a:lnTo>
                    <a:lnTo>
                      <a:pt x="12597" y="1189"/>
                    </a:lnTo>
                    <a:lnTo>
                      <a:pt x="12407" y="1054"/>
                    </a:lnTo>
                    <a:lnTo>
                      <a:pt x="12029" y="811"/>
                    </a:lnTo>
                    <a:lnTo>
                      <a:pt x="11597" y="595"/>
                    </a:lnTo>
                    <a:lnTo>
                      <a:pt x="11110" y="405"/>
                    </a:lnTo>
                    <a:lnTo>
                      <a:pt x="10569" y="270"/>
                    </a:lnTo>
                    <a:lnTo>
                      <a:pt x="9975" y="162"/>
                    </a:lnTo>
                    <a:lnTo>
                      <a:pt x="9299" y="81"/>
                    </a:lnTo>
                    <a:lnTo>
                      <a:pt x="8596" y="27"/>
                    </a:lnTo>
                    <a:lnTo>
                      <a:pt x="78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16"/>
              <p:cNvSpPr/>
              <p:nvPr/>
            </p:nvSpPr>
            <p:spPr>
              <a:xfrm>
                <a:off x="372600" y="4830425"/>
                <a:ext cx="129775" cy="171000"/>
              </a:xfrm>
              <a:custGeom>
                <a:avLst/>
                <a:gdLst/>
                <a:ahLst/>
                <a:cxnLst/>
                <a:rect l="l" t="t" r="r" b="b"/>
                <a:pathLst>
                  <a:path w="5191" h="6840" extrusionOk="0">
                    <a:moveTo>
                      <a:pt x="2433" y="1"/>
                    </a:moveTo>
                    <a:lnTo>
                      <a:pt x="1838" y="28"/>
                    </a:lnTo>
                    <a:lnTo>
                      <a:pt x="1244" y="82"/>
                    </a:lnTo>
                    <a:lnTo>
                      <a:pt x="649" y="163"/>
                    </a:lnTo>
                    <a:lnTo>
                      <a:pt x="81" y="271"/>
                    </a:lnTo>
                    <a:lnTo>
                      <a:pt x="0" y="2217"/>
                    </a:lnTo>
                    <a:lnTo>
                      <a:pt x="27" y="4245"/>
                    </a:lnTo>
                    <a:lnTo>
                      <a:pt x="108" y="6840"/>
                    </a:lnTo>
                    <a:lnTo>
                      <a:pt x="135" y="6461"/>
                    </a:lnTo>
                    <a:lnTo>
                      <a:pt x="217" y="6110"/>
                    </a:lnTo>
                    <a:lnTo>
                      <a:pt x="325" y="5786"/>
                    </a:lnTo>
                    <a:lnTo>
                      <a:pt x="514" y="5488"/>
                    </a:lnTo>
                    <a:lnTo>
                      <a:pt x="757" y="5218"/>
                    </a:lnTo>
                    <a:lnTo>
                      <a:pt x="1054" y="4975"/>
                    </a:lnTo>
                    <a:lnTo>
                      <a:pt x="1379" y="4758"/>
                    </a:lnTo>
                    <a:lnTo>
                      <a:pt x="1784" y="4569"/>
                    </a:lnTo>
                    <a:lnTo>
                      <a:pt x="2325" y="4380"/>
                    </a:lnTo>
                    <a:lnTo>
                      <a:pt x="2893" y="4245"/>
                    </a:lnTo>
                    <a:lnTo>
                      <a:pt x="3460" y="4164"/>
                    </a:lnTo>
                    <a:lnTo>
                      <a:pt x="4055" y="4137"/>
                    </a:lnTo>
                    <a:lnTo>
                      <a:pt x="4352" y="4164"/>
                    </a:lnTo>
                    <a:lnTo>
                      <a:pt x="4650" y="4245"/>
                    </a:lnTo>
                    <a:lnTo>
                      <a:pt x="4920" y="4380"/>
                    </a:lnTo>
                    <a:lnTo>
                      <a:pt x="5190" y="4569"/>
                    </a:lnTo>
                    <a:lnTo>
                      <a:pt x="5082" y="4245"/>
                    </a:lnTo>
                    <a:lnTo>
                      <a:pt x="5001" y="3866"/>
                    </a:lnTo>
                    <a:lnTo>
                      <a:pt x="4920" y="3488"/>
                    </a:lnTo>
                    <a:lnTo>
                      <a:pt x="4866" y="3055"/>
                    </a:lnTo>
                    <a:lnTo>
                      <a:pt x="4812" y="2623"/>
                    </a:lnTo>
                    <a:lnTo>
                      <a:pt x="4785" y="2136"/>
                    </a:lnTo>
                    <a:lnTo>
                      <a:pt x="4758" y="1082"/>
                    </a:lnTo>
                    <a:lnTo>
                      <a:pt x="4758" y="190"/>
                    </a:lnTo>
                    <a:lnTo>
                      <a:pt x="4244" y="109"/>
                    </a:lnTo>
                    <a:lnTo>
                      <a:pt x="3677" y="55"/>
                    </a:lnTo>
                    <a:lnTo>
                      <a:pt x="3082" y="28"/>
                    </a:lnTo>
                    <a:lnTo>
                      <a:pt x="243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9" name="Google Shape;1409;p16"/>
            <p:cNvGrpSpPr/>
            <p:nvPr/>
          </p:nvGrpSpPr>
          <p:grpSpPr>
            <a:xfrm flipH="1">
              <a:off x="8445600" y="294013"/>
              <a:ext cx="373050" cy="4555475"/>
              <a:chOff x="238125" y="579750"/>
              <a:chExt cx="373050" cy="4555475"/>
            </a:xfrm>
          </p:grpSpPr>
          <p:sp>
            <p:nvSpPr>
              <p:cNvPr id="1410" name="Google Shape;1410;p16"/>
              <p:cNvSpPr/>
              <p:nvPr/>
            </p:nvSpPr>
            <p:spPr>
              <a:xfrm>
                <a:off x="238125" y="4837200"/>
                <a:ext cx="257500" cy="298025"/>
              </a:xfrm>
              <a:custGeom>
                <a:avLst/>
                <a:gdLst/>
                <a:ahLst/>
                <a:cxnLst/>
                <a:rect l="l" t="t" r="r" b="b"/>
                <a:pathLst>
                  <a:path w="10300" h="11921" extrusionOk="0">
                    <a:moveTo>
                      <a:pt x="5460" y="0"/>
                    </a:moveTo>
                    <a:lnTo>
                      <a:pt x="4812" y="189"/>
                    </a:lnTo>
                    <a:lnTo>
                      <a:pt x="4163" y="406"/>
                    </a:lnTo>
                    <a:lnTo>
                      <a:pt x="3541" y="649"/>
                    </a:lnTo>
                    <a:lnTo>
                      <a:pt x="2919" y="946"/>
                    </a:lnTo>
                    <a:lnTo>
                      <a:pt x="2406" y="1244"/>
                    </a:lnTo>
                    <a:lnTo>
                      <a:pt x="1946" y="1568"/>
                    </a:lnTo>
                    <a:lnTo>
                      <a:pt x="1514" y="1919"/>
                    </a:lnTo>
                    <a:lnTo>
                      <a:pt x="1162" y="2271"/>
                    </a:lnTo>
                    <a:lnTo>
                      <a:pt x="838" y="2649"/>
                    </a:lnTo>
                    <a:lnTo>
                      <a:pt x="568" y="3055"/>
                    </a:lnTo>
                    <a:lnTo>
                      <a:pt x="351" y="3460"/>
                    </a:lnTo>
                    <a:lnTo>
                      <a:pt x="189" y="3893"/>
                    </a:lnTo>
                    <a:lnTo>
                      <a:pt x="108" y="4217"/>
                    </a:lnTo>
                    <a:lnTo>
                      <a:pt x="54" y="4568"/>
                    </a:lnTo>
                    <a:lnTo>
                      <a:pt x="0" y="4920"/>
                    </a:lnTo>
                    <a:lnTo>
                      <a:pt x="0" y="5271"/>
                    </a:lnTo>
                    <a:lnTo>
                      <a:pt x="27" y="5704"/>
                    </a:lnTo>
                    <a:lnTo>
                      <a:pt x="81" y="6163"/>
                    </a:lnTo>
                    <a:lnTo>
                      <a:pt x="189" y="6650"/>
                    </a:lnTo>
                    <a:lnTo>
                      <a:pt x="351" y="7163"/>
                    </a:lnTo>
                    <a:lnTo>
                      <a:pt x="568" y="7704"/>
                    </a:lnTo>
                    <a:lnTo>
                      <a:pt x="811" y="8272"/>
                    </a:lnTo>
                    <a:lnTo>
                      <a:pt x="1108" y="8839"/>
                    </a:lnTo>
                    <a:lnTo>
                      <a:pt x="1460" y="9461"/>
                    </a:lnTo>
                    <a:lnTo>
                      <a:pt x="1649" y="9758"/>
                    </a:lnTo>
                    <a:lnTo>
                      <a:pt x="1919" y="10029"/>
                    </a:lnTo>
                    <a:lnTo>
                      <a:pt x="2217" y="10299"/>
                    </a:lnTo>
                    <a:lnTo>
                      <a:pt x="2568" y="10542"/>
                    </a:lnTo>
                    <a:lnTo>
                      <a:pt x="2946" y="10759"/>
                    </a:lnTo>
                    <a:lnTo>
                      <a:pt x="3406" y="10975"/>
                    </a:lnTo>
                    <a:lnTo>
                      <a:pt x="3866" y="11164"/>
                    </a:lnTo>
                    <a:lnTo>
                      <a:pt x="4406" y="11326"/>
                    </a:lnTo>
                    <a:lnTo>
                      <a:pt x="4974" y="11461"/>
                    </a:lnTo>
                    <a:lnTo>
                      <a:pt x="5596" y="11597"/>
                    </a:lnTo>
                    <a:lnTo>
                      <a:pt x="6271" y="11678"/>
                    </a:lnTo>
                    <a:lnTo>
                      <a:pt x="7001" y="11786"/>
                    </a:lnTo>
                    <a:lnTo>
                      <a:pt x="7758" y="11840"/>
                    </a:lnTo>
                    <a:lnTo>
                      <a:pt x="8542" y="11894"/>
                    </a:lnTo>
                    <a:lnTo>
                      <a:pt x="9407" y="11894"/>
                    </a:lnTo>
                    <a:lnTo>
                      <a:pt x="10299" y="11921"/>
                    </a:lnTo>
                    <a:lnTo>
                      <a:pt x="10299" y="8326"/>
                    </a:lnTo>
                    <a:lnTo>
                      <a:pt x="9839" y="8380"/>
                    </a:lnTo>
                    <a:lnTo>
                      <a:pt x="9353" y="8434"/>
                    </a:lnTo>
                    <a:lnTo>
                      <a:pt x="8839" y="8461"/>
                    </a:lnTo>
                    <a:lnTo>
                      <a:pt x="8326" y="8488"/>
                    </a:lnTo>
                    <a:lnTo>
                      <a:pt x="8001" y="8488"/>
                    </a:lnTo>
                    <a:lnTo>
                      <a:pt x="7515" y="8434"/>
                    </a:lnTo>
                    <a:lnTo>
                      <a:pt x="7082" y="8380"/>
                    </a:lnTo>
                    <a:lnTo>
                      <a:pt x="6731" y="8272"/>
                    </a:lnTo>
                    <a:lnTo>
                      <a:pt x="6406" y="8137"/>
                    </a:lnTo>
                    <a:lnTo>
                      <a:pt x="6190" y="8028"/>
                    </a:lnTo>
                    <a:lnTo>
                      <a:pt x="6001" y="7893"/>
                    </a:lnTo>
                    <a:lnTo>
                      <a:pt x="5839" y="7731"/>
                    </a:lnTo>
                    <a:lnTo>
                      <a:pt x="5704" y="7542"/>
                    </a:lnTo>
                    <a:lnTo>
                      <a:pt x="5623" y="7326"/>
                    </a:lnTo>
                    <a:lnTo>
                      <a:pt x="5541" y="7109"/>
                    </a:lnTo>
                    <a:lnTo>
                      <a:pt x="5487" y="6839"/>
                    </a:lnTo>
                    <a:lnTo>
                      <a:pt x="5487" y="6569"/>
                    </a:lnTo>
                    <a:lnTo>
                      <a:pt x="5406" y="3974"/>
                    </a:lnTo>
                    <a:lnTo>
                      <a:pt x="5379" y="1946"/>
                    </a:lnTo>
                    <a:lnTo>
                      <a:pt x="54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16"/>
              <p:cNvSpPr/>
              <p:nvPr/>
            </p:nvSpPr>
            <p:spPr>
              <a:xfrm>
                <a:off x="375300" y="4835175"/>
                <a:ext cx="214925" cy="214225"/>
              </a:xfrm>
              <a:custGeom>
                <a:avLst/>
                <a:gdLst/>
                <a:ahLst/>
                <a:cxnLst/>
                <a:rect l="l" t="t" r="r" b="b"/>
                <a:pathLst>
                  <a:path w="8597" h="8569" extrusionOk="0">
                    <a:moveTo>
                      <a:pt x="4650" y="0"/>
                    </a:moveTo>
                    <a:lnTo>
                      <a:pt x="4650" y="892"/>
                    </a:lnTo>
                    <a:lnTo>
                      <a:pt x="4677" y="1946"/>
                    </a:lnTo>
                    <a:lnTo>
                      <a:pt x="4704" y="2433"/>
                    </a:lnTo>
                    <a:lnTo>
                      <a:pt x="4758" y="2865"/>
                    </a:lnTo>
                    <a:lnTo>
                      <a:pt x="4812" y="3298"/>
                    </a:lnTo>
                    <a:lnTo>
                      <a:pt x="4893" y="3676"/>
                    </a:lnTo>
                    <a:lnTo>
                      <a:pt x="4974" y="4055"/>
                    </a:lnTo>
                    <a:lnTo>
                      <a:pt x="5082" y="4379"/>
                    </a:lnTo>
                    <a:lnTo>
                      <a:pt x="4812" y="4190"/>
                    </a:lnTo>
                    <a:lnTo>
                      <a:pt x="4542" y="4055"/>
                    </a:lnTo>
                    <a:lnTo>
                      <a:pt x="4244" y="3974"/>
                    </a:lnTo>
                    <a:lnTo>
                      <a:pt x="3947" y="3947"/>
                    </a:lnTo>
                    <a:lnTo>
                      <a:pt x="3352" y="3974"/>
                    </a:lnTo>
                    <a:lnTo>
                      <a:pt x="2785" y="4055"/>
                    </a:lnTo>
                    <a:lnTo>
                      <a:pt x="2217" y="4190"/>
                    </a:lnTo>
                    <a:lnTo>
                      <a:pt x="1676" y="4379"/>
                    </a:lnTo>
                    <a:lnTo>
                      <a:pt x="1271" y="4568"/>
                    </a:lnTo>
                    <a:lnTo>
                      <a:pt x="946" y="4785"/>
                    </a:lnTo>
                    <a:lnTo>
                      <a:pt x="649" y="5028"/>
                    </a:lnTo>
                    <a:lnTo>
                      <a:pt x="406" y="5298"/>
                    </a:lnTo>
                    <a:lnTo>
                      <a:pt x="217" y="5596"/>
                    </a:lnTo>
                    <a:lnTo>
                      <a:pt x="109" y="5920"/>
                    </a:lnTo>
                    <a:lnTo>
                      <a:pt x="27" y="6271"/>
                    </a:lnTo>
                    <a:lnTo>
                      <a:pt x="0" y="6650"/>
                    </a:lnTo>
                    <a:lnTo>
                      <a:pt x="0" y="6920"/>
                    </a:lnTo>
                    <a:lnTo>
                      <a:pt x="54" y="7190"/>
                    </a:lnTo>
                    <a:lnTo>
                      <a:pt x="136" y="7407"/>
                    </a:lnTo>
                    <a:lnTo>
                      <a:pt x="217" y="7623"/>
                    </a:lnTo>
                    <a:lnTo>
                      <a:pt x="352" y="7812"/>
                    </a:lnTo>
                    <a:lnTo>
                      <a:pt x="514" y="7974"/>
                    </a:lnTo>
                    <a:lnTo>
                      <a:pt x="703" y="8109"/>
                    </a:lnTo>
                    <a:lnTo>
                      <a:pt x="919" y="8218"/>
                    </a:lnTo>
                    <a:lnTo>
                      <a:pt x="1244" y="8353"/>
                    </a:lnTo>
                    <a:lnTo>
                      <a:pt x="1595" y="8461"/>
                    </a:lnTo>
                    <a:lnTo>
                      <a:pt x="2028" y="8515"/>
                    </a:lnTo>
                    <a:lnTo>
                      <a:pt x="2514" y="8569"/>
                    </a:lnTo>
                    <a:lnTo>
                      <a:pt x="2839" y="8569"/>
                    </a:lnTo>
                    <a:lnTo>
                      <a:pt x="3352" y="8542"/>
                    </a:lnTo>
                    <a:lnTo>
                      <a:pt x="3866" y="8515"/>
                    </a:lnTo>
                    <a:lnTo>
                      <a:pt x="4352" y="8461"/>
                    </a:lnTo>
                    <a:lnTo>
                      <a:pt x="4812" y="8407"/>
                    </a:lnTo>
                    <a:lnTo>
                      <a:pt x="5245" y="8326"/>
                    </a:lnTo>
                    <a:lnTo>
                      <a:pt x="5623" y="8218"/>
                    </a:lnTo>
                    <a:lnTo>
                      <a:pt x="6001" y="8082"/>
                    </a:lnTo>
                    <a:lnTo>
                      <a:pt x="6353" y="7947"/>
                    </a:lnTo>
                    <a:lnTo>
                      <a:pt x="6677" y="7785"/>
                    </a:lnTo>
                    <a:lnTo>
                      <a:pt x="6975" y="7596"/>
                    </a:lnTo>
                    <a:lnTo>
                      <a:pt x="7245" y="7407"/>
                    </a:lnTo>
                    <a:lnTo>
                      <a:pt x="7488" y="7190"/>
                    </a:lnTo>
                    <a:lnTo>
                      <a:pt x="7704" y="6947"/>
                    </a:lnTo>
                    <a:lnTo>
                      <a:pt x="7921" y="6677"/>
                    </a:lnTo>
                    <a:lnTo>
                      <a:pt x="8083" y="6406"/>
                    </a:lnTo>
                    <a:lnTo>
                      <a:pt x="8245" y="6109"/>
                    </a:lnTo>
                    <a:lnTo>
                      <a:pt x="8353" y="5812"/>
                    </a:lnTo>
                    <a:lnTo>
                      <a:pt x="8461" y="5460"/>
                    </a:lnTo>
                    <a:lnTo>
                      <a:pt x="8542" y="5136"/>
                    </a:lnTo>
                    <a:lnTo>
                      <a:pt x="8596" y="4758"/>
                    </a:lnTo>
                    <a:lnTo>
                      <a:pt x="8542" y="4082"/>
                    </a:lnTo>
                    <a:lnTo>
                      <a:pt x="8434" y="3460"/>
                    </a:lnTo>
                    <a:lnTo>
                      <a:pt x="8272" y="2892"/>
                    </a:lnTo>
                    <a:lnTo>
                      <a:pt x="8083" y="2379"/>
                    </a:lnTo>
                    <a:lnTo>
                      <a:pt x="7840" y="1919"/>
                    </a:lnTo>
                    <a:lnTo>
                      <a:pt x="7569" y="1514"/>
                    </a:lnTo>
                    <a:lnTo>
                      <a:pt x="7272" y="1162"/>
                    </a:lnTo>
                    <a:lnTo>
                      <a:pt x="7110" y="1000"/>
                    </a:lnTo>
                    <a:lnTo>
                      <a:pt x="6920" y="865"/>
                    </a:lnTo>
                    <a:lnTo>
                      <a:pt x="6704" y="703"/>
                    </a:lnTo>
                    <a:lnTo>
                      <a:pt x="6461" y="568"/>
                    </a:lnTo>
                    <a:lnTo>
                      <a:pt x="6218" y="460"/>
                    </a:lnTo>
                    <a:lnTo>
                      <a:pt x="5947" y="324"/>
                    </a:lnTo>
                    <a:lnTo>
                      <a:pt x="5650" y="243"/>
                    </a:lnTo>
                    <a:lnTo>
                      <a:pt x="5353" y="135"/>
                    </a:lnTo>
                    <a:lnTo>
                      <a:pt x="46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16"/>
              <p:cNvSpPr/>
              <p:nvPr/>
            </p:nvSpPr>
            <p:spPr>
              <a:xfrm>
                <a:off x="238125" y="579750"/>
                <a:ext cx="373050" cy="4374375"/>
              </a:xfrm>
              <a:custGeom>
                <a:avLst/>
                <a:gdLst/>
                <a:ahLst/>
                <a:cxnLst/>
                <a:rect l="l" t="t" r="r" b="b"/>
                <a:pathLst>
                  <a:path w="14922" h="174975" extrusionOk="0">
                    <a:moveTo>
                      <a:pt x="7812" y="0"/>
                    </a:moveTo>
                    <a:lnTo>
                      <a:pt x="7163" y="27"/>
                    </a:lnTo>
                    <a:lnTo>
                      <a:pt x="6542" y="81"/>
                    </a:lnTo>
                    <a:lnTo>
                      <a:pt x="5893" y="189"/>
                    </a:lnTo>
                    <a:lnTo>
                      <a:pt x="5271" y="324"/>
                    </a:lnTo>
                    <a:lnTo>
                      <a:pt x="4676" y="487"/>
                    </a:lnTo>
                    <a:lnTo>
                      <a:pt x="4082" y="703"/>
                    </a:lnTo>
                    <a:lnTo>
                      <a:pt x="3487" y="946"/>
                    </a:lnTo>
                    <a:lnTo>
                      <a:pt x="2919" y="1216"/>
                    </a:lnTo>
                    <a:lnTo>
                      <a:pt x="2568" y="1433"/>
                    </a:lnTo>
                    <a:lnTo>
                      <a:pt x="2217" y="1649"/>
                    </a:lnTo>
                    <a:lnTo>
                      <a:pt x="1919" y="1865"/>
                    </a:lnTo>
                    <a:lnTo>
                      <a:pt x="1622" y="2081"/>
                    </a:lnTo>
                    <a:lnTo>
                      <a:pt x="1379" y="2325"/>
                    </a:lnTo>
                    <a:lnTo>
                      <a:pt x="1135" y="2568"/>
                    </a:lnTo>
                    <a:lnTo>
                      <a:pt x="919" y="2838"/>
                    </a:lnTo>
                    <a:lnTo>
                      <a:pt x="730" y="3082"/>
                    </a:lnTo>
                    <a:lnTo>
                      <a:pt x="541" y="3352"/>
                    </a:lnTo>
                    <a:lnTo>
                      <a:pt x="405" y="3649"/>
                    </a:lnTo>
                    <a:lnTo>
                      <a:pt x="270" y="3947"/>
                    </a:lnTo>
                    <a:lnTo>
                      <a:pt x="162" y="4244"/>
                    </a:lnTo>
                    <a:lnTo>
                      <a:pt x="81" y="4541"/>
                    </a:lnTo>
                    <a:lnTo>
                      <a:pt x="27" y="4866"/>
                    </a:lnTo>
                    <a:lnTo>
                      <a:pt x="0" y="5190"/>
                    </a:lnTo>
                    <a:lnTo>
                      <a:pt x="0" y="5541"/>
                    </a:lnTo>
                    <a:lnTo>
                      <a:pt x="0" y="5677"/>
                    </a:lnTo>
                    <a:lnTo>
                      <a:pt x="189" y="174191"/>
                    </a:lnTo>
                    <a:lnTo>
                      <a:pt x="351" y="173758"/>
                    </a:lnTo>
                    <a:lnTo>
                      <a:pt x="568" y="173353"/>
                    </a:lnTo>
                    <a:lnTo>
                      <a:pt x="838" y="172947"/>
                    </a:lnTo>
                    <a:lnTo>
                      <a:pt x="1162" y="172569"/>
                    </a:lnTo>
                    <a:lnTo>
                      <a:pt x="1514" y="172217"/>
                    </a:lnTo>
                    <a:lnTo>
                      <a:pt x="1946" y="171866"/>
                    </a:lnTo>
                    <a:lnTo>
                      <a:pt x="2406" y="171542"/>
                    </a:lnTo>
                    <a:lnTo>
                      <a:pt x="2919" y="171244"/>
                    </a:lnTo>
                    <a:lnTo>
                      <a:pt x="3541" y="170947"/>
                    </a:lnTo>
                    <a:lnTo>
                      <a:pt x="4163" y="170704"/>
                    </a:lnTo>
                    <a:lnTo>
                      <a:pt x="4812" y="170487"/>
                    </a:lnTo>
                    <a:lnTo>
                      <a:pt x="5460" y="170298"/>
                    </a:lnTo>
                    <a:lnTo>
                      <a:pt x="6028" y="170190"/>
                    </a:lnTo>
                    <a:lnTo>
                      <a:pt x="6623" y="170109"/>
                    </a:lnTo>
                    <a:lnTo>
                      <a:pt x="7217" y="170055"/>
                    </a:lnTo>
                    <a:lnTo>
                      <a:pt x="7812" y="170028"/>
                    </a:lnTo>
                    <a:lnTo>
                      <a:pt x="8461" y="170055"/>
                    </a:lnTo>
                    <a:lnTo>
                      <a:pt x="9056" y="170082"/>
                    </a:lnTo>
                    <a:lnTo>
                      <a:pt x="9623" y="170136"/>
                    </a:lnTo>
                    <a:lnTo>
                      <a:pt x="10137" y="170217"/>
                    </a:lnTo>
                    <a:lnTo>
                      <a:pt x="10840" y="170352"/>
                    </a:lnTo>
                    <a:lnTo>
                      <a:pt x="11137" y="170460"/>
                    </a:lnTo>
                    <a:lnTo>
                      <a:pt x="11434" y="170541"/>
                    </a:lnTo>
                    <a:lnTo>
                      <a:pt x="11705" y="170677"/>
                    </a:lnTo>
                    <a:lnTo>
                      <a:pt x="11948" y="170785"/>
                    </a:lnTo>
                    <a:lnTo>
                      <a:pt x="12191" y="170920"/>
                    </a:lnTo>
                    <a:lnTo>
                      <a:pt x="12407" y="171082"/>
                    </a:lnTo>
                    <a:lnTo>
                      <a:pt x="12597" y="171217"/>
                    </a:lnTo>
                    <a:lnTo>
                      <a:pt x="12759" y="171379"/>
                    </a:lnTo>
                    <a:lnTo>
                      <a:pt x="13056" y="171731"/>
                    </a:lnTo>
                    <a:lnTo>
                      <a:pt x="13327" y="172136"/>
                    </a:lnTo>
                    <a:lnTo>
                      <a:pt x="13570" y="172596"/>
                    </a:lnTo>
                    <a:lnTo>
                      <a:pt x="13759" y="173109"/>
                    </a:lnTo>
                    <a:lnTo>
                      <a:pt x="13921" y="173677"/>
                    </a:lnTo>
                    <a:lnTo>
                      <a:pt x="14029" y="174299"/>
                    </a:lnTo>
                    <a:lnTo>
                      <a:pt x="14083" y="174975"/>
                    </a:lnTo>
                    <a:lnTo>
                      <a:pt x="14354" y="143429"/>
                    </a:lnTo>
                    <a:lnTo>
                      <a:pt x="14570" y="115830"/>
                    </a:lnTo>
                    <a:lnTo>
                      <a:pt x="14732" y="92231"/>
                    </a:lnTo>
                    <a:lnTo>
                      <a:pt x="14840" y="72579"/>
                    </a:lnTo>
                    <a:lnTo>
                      <a:pt x="14894" y="56901"/>
                    </a:lnTo>
                    <a:lnTo>
                      <a:pt x="14921" y="45197"/>
                    </a:lnTo>
                    <a:lnTo>
                      <a:pt x="14894" y="37439"/>
                    </a:lnTo>
                    <a:lnTo>
                      <a:pt x="14867" y="35060"/>
                    </a:lnTo>
                    <a:lnTo>
                      <a:pt x="14813" y="33681"/>
                    </a:lnTo>
                    <a:lnTo>
                      <a:pt x="14489" y="27329"/>
                    </a:lnTo>
                    <a:lnTo>
                      <a:pt x="14273" y="22058"/>
                    </a:lnTo>
                    <a:lnTo>
                      <a:pt x="14137" y="17922"/>
                    </a:lnTo>
                    <a:lnTo>
                      <a:pt x="14110" y="16273"/>
                    </a:lnTo>
                    <a:lnTo>
                      <a:pt x="14083" y="14867"/>
                    </a:lnTo>
                    <a:lnTo>
                      <a:pt x="14083" y="4947"/>
                    </a:lnTo>
                    <a:lnTo>
                      <a:pt x="14029" y="4271"/>
                    </a:lnTo>
                    <a:lnTo>
                      <a:pt x="13921" y="3649"/>
                    </a:lnTo>
                    <a:lnTo>
                      <a:pt x="13759" y="3082"/>
                    </a:lnTo>
                    <a:lnTo>
                      <a:pt x="13570" y="2568"/>
                    </a:lnTo>
                    <a:lnTo>
                      <a:pt x="13327" y="2108"/>
                    </a:lnTo>
                    <a:lnTo>
                      <a:pt x="13056" y="1703"/>
                    </a:lnTo>
                    <a:lnTo>
                      <a:pt x="12759" y="1352"/>
                    </a:lnTo>
                    <a:lnTo>
                      <a:pt x="12597" y="1189"/>
                    </a:lnTo>
                    <a:lnTo>
                      <a:pt x="12407" y="1054"/>
                    </a:lnTo>
                    <a:lnTo>
                      <a:pt x="12029" y="811"/>
                    </a:lnTo>
                    <a:lnTo>
                      <a:pt x="11597" y="595"/>
                    </a:lnTo>
                    <a:lnTo>
                      <a:pt x="11110" y="405"/>
                    </a:lnTo>
                    <a:lnTo>
                      <a:pt x="10569" y="270"/>
                    </a:lnTo>
                    <a:lnTo>
                      <a:pt x="9975" y="162"/>
                    </a:lnTo>
                    <a:lnTo>
                      <a:pt x="9299" y="81"/>
                    </a:lnTo>
                    <a:lnTo>
                      <a:pt x="8596" y="27"/>
                    </a:lnTo>
                    <a:lnTo>
                      <a:pt x="78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16"/>
              <p:cNvSpPr/>
              <p:nvPr/>
            </p:nvSpPr>
            <p:spPr>
              <a:xfrm>
                <a:off x="372600" y="4830425"/>
                <a:ext cx="129775" cy="171000"/>
              </a:xfrm>
              <a:custGeom>
                <a:avLst/>
                <a:gdLst/>
                <a:ahLst/>
                <a:cxnLst/>
                <a:rect l="l" t="t" r="r" b="b"/>
                <a:pathLst>
                  <a:path w="5191" h="6840" extrusionOk="0">
                    <a:moveTo>
                      <a:pt x="2433" y="1"/>
                    </a:moveTo>
                    <a:lnTo>
                      <a:pt x="1838" y="28"/>
                    </a:lnTo>
                    <a:lnTo>
                      <a:pt x="1244" y="82"/>
                    </a:lnTo>
                    <a:lnTo>
                      <a:pt x="649" y="163"/>
                    </a:lnTo>
                    <a:lnTo>
                      <a:pt x="81" y="271"/>
                    </a:lnTo>
                    <a:lnTo>
                      <a:pt x="0" y="2217"/>
                    </a:lnTo>
                    <a:lnTo>
                      <a:pt x="27" y="4245"/>
                    </a:lnTo>
                    <a:lnTo>
                      <a:pt x="108" y="6840"/>
                    </a:lnTo>
                    <a:lnTo>
                      <a:pt x="135" y="6461"/>
                    </a:lnTo>
                    <a:lnTo>
                      <a:pt x="217" y="6110"/>
                    </a:lnTo>
                    <a:lnTo>
                      <a:pt x="325" y="5786"/>
                    </a:lnTo>
                    <a:lnTo>
                      <a:pt x="514" y="5488"/>
                    </a:lnTo>
                    <a:lnTo>
                      <a:pt x="757" y="5218"/>
                    </a:lnTo>
                    <a:lnTo>
                      <a:pt x="1054" y="4975"/>
                    </a:lnTo>
                    <a:lnTo>
                      <a:pt x="1379" y="4758"/>
                    </a:lnTo>
                    <a:lnTo>
                      <a:pt x="1784" y="4569"/>
                    </a:lnTo>
                    <a:lnTo>
                      <a:pt x="2325" y="4380"/>
                    </a:lnTo>
                    <a:lnTo>
                      <a:pt x="2893" y="4245"/>
                    </a:lnTo>
                    <a:lnTo>
                      <a:pt x="3460" y="4164"/>
                    </a:lnTo>
                    <a:lnTo>
                      <a:pt x="4055" y="4137"/>
                    </a:lnTo>
                    <a:lnTo>
                      <a:pt x="4352" y="4164"/>
                    </a:lnTo>
                    <a:lnTo>
                      <a:pt x="4650" y="4245"/>
                    </a:lnTo>
                    <a:lnTo>
                      <a:pt x="4920" y="4380"/>
                    </a:lnTo>
                    <a:lnTo>
                      <a:pt x="5190" y="4569"/>
                    </a:lnTo>
                    <a:lnTo>
                      <a:pt x="5082" y="4245"/>
                    </a:lnTo>
                    <a:lnTo>
                      <a:pt x="5001" y="3866"/>
                    </a:lnTo>
                    <a:lnTo>
                      <a:pt x="4920" y="3488"/>
                    </a:lnTo>
                    <a:lnTo>
                      <a:pt x="4866" y="3055"/>
                    </a:lnTo>
                    <a:lnTo>
                      <a:pt x="4812" y="2623"/>
                    </a:lnTo>
                    <a:lnTo>
                      <a:pt x="4785" y="2136"/>
                    </a:lnTo>
                    <a:lnTo>
                      <a:pt x="4758" y="1082"/>
                    </a:lnTo>
                    <a:lnTo>
                      <a:pt x="4758" y="190"/>
                    </a:lnTo>
                    <a:lnTo>
                      <a:pt x="4244" y="109"/>
                    </a:lnTo>
                    <a:lnTo>
                      <a:pt x="3677" y="55"/>
                    </a:lnTo>
                    <a:lnTo>
                      <a:pt x="3082" y="28"/>
                    </a:lnTo>
                    <a:lnTo>
                      <a:pt x="243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414" name="Google Shape;1414;p16"/>
          <p:cNvSpPr txBox="1">
            <a:spLocks noGrp="1"/>
          </p:cNvSpPr>
          <p:nvPr>
            <p:ph type="subTitle" idx="1"/>
          </p:nvPr>
        </p:nvSpPr>
        <p:spPr>
          <a:xfrm>
            <a:off x="713225" y="1012850"/>
            <a:ext cx="3858900" cy="3528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1300"/>
              <a:buChar char="●"/>
              <a:defRPr sz="1300"/>
            </a:lvl1pPr>
            <a:lvl2pPr lvl="1" rtl="0">
              <a:spcBef>
                <a:spcPts val="0"/>
              </a:spcBef>
              <a:spcAft>
                <a:spcPts val="0"/>
              </a:spcAft>
              <a:buSzPts val="1600"/>
              <a:buChar char="○"/>
              <a:defRPr/>
            </a:lvl2pPr>
            <a:lvl3pPr lvl="2" rtl="0">
              <a:spcBef>
                <a:spcPts val="0"/>
              </a:spcBef>
              <a:spcAft>
                <a:spcPts val="0"/>
              </a:spcAft>
              <a:buSzPts val="1600"/>
              <a:buChar char="■"/>
              <a:defRPr/>
            </a:lvl3pPr>
            <a:lvl4pPr lvl="3" rtl="0">
              <a:spcBef>
                <a:spcPts val="0"/>
              </a:spcBef>
              <a:spcAft>
                <a:spcPts val="0"/>
              </a:spcAft>
              <a:buSzPts val="1600"/>
              <a:buChar char="●"/>
              <a:defRPr/>
            </a:lvl4pPr>
            <a:lvl5pPr lvl="4" rtl="0">
              <a:spcBef>
                <a:spcPts val="0"/>
              </a:spcBef>
              <a:spcAft>
                <a:spcPts val="0"/>
              </a:spcAft>
              <a:buSzPts val="1600"/>
              <a:buChar char="○"/>
              <a:defRPr/>
            </a:lvl5pPr>
            <a:lvl6pPr lvl="5" rtl="0">
              <a:spcBef>
                <a:spcPts val="0"/>
              </a:spcBef>
              <a:spcAft>
                <a:spcPts val="0"/>
              </a:spcAft>
              <a:buSzPts val="1600"/>
              <a:buChar char="■"/>
              <a:defRPr/>
            </a:lvl6pPr>
            <a:lvl7pPr lvl="6" rtl="0">
              <a:spcBef>
                <a:spcPts val="0"/>
              </a:spcBef>
              <a:spcAft>
                <a:spcPts val="0"/>
              </a:spcAft>
              <a:buSzPts val="1600"/>
              <a:buChar char="●"/>
              <a:defRPr/>
            </a:lvl7pPr>
            <a:lvl8pPr lvl="7" rtl="0">
              <a:spcBef>
                <a:spcPts val="0"/>
              </a:spcBef>
              <a:spcAft>
                <a:spcPts val="0"/>
              </a:spcAft>
              <a:buSzPts val="1600"/>
              <a:buChar char="○"/>
              <a:defRPr/>
            </a:lvl8pPr>
            <a:lvl9pPr lvl="8" rtl="0">
              <a:spcBef>
                <a:spcPts val="0"/>
              </a:spcBef>
              <a:spcAft>
                <a:spcPts val="0"/>
              </a:spcAft>
              <a:buSzPts val="1600"/>
              <a:buChar char="■"/>
              <a:defRPr/>
            </a:lvl9pPr>
          </a:lstStyle>
          <a:p>
            <a:endParaRPr/>
          </a:p>
        </p:txBody>
      </p:sp>
      <p:sp>
        <p:nvSpPr>
          <p:cNvPr id="1415" name="Google Shape;1415;p16"/>
          <p:cNvSpPr txBox="1">
            <a:spLocks noGrp="1"/>
          </p:cNvSpPr>
          <p:nvPr>
            <p:ph type="subTitle" idx="2"/>
          </p:nvPr>
        </p:nvSpPr>
        <p:spPr>
          <a:xfrm>
            <a:off x="4572025" y="1012850"/>
            <a:ext cx="3858900" cy="3528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2"/>
              </a:buClr>
              <a:buSzPts val="1300"/>
              <a:buChar char="●"/>
              <a:defRPr sz="1300"/>
            </a:lvl1pPr>
            <a:lvl2pPr lvl="1" rtl="0">
              <a:spcBef>
                <a:spcPts val="0"/>
              </a:spcBef>
              <a:spcAft>
                <a:spcPts val="0"/>
              </a:spcAft>
              <a:buSzPts val="1600"/>
              <a:buChar char="○"/>
              <a:defRPr/>
            </a:lvl2pPr>
            <a:lvl3pPr lvl="2" rtl="0">
              <a:spcBef>
                <a:spcPts val="0"/>
              </a:spcBef>
              <a:spcAft>
                <a:spcPts val="0"/>
              </a:spcAft>
              <a:buSzPts val="1600"/>
              <a:buChar char="■"/>
              <a:defRPr/>
            </a:lvl3pPr>
            <a:lvl4pPr lvl="3" rtl="0">
              <a:spcBef>
                <a:spcPts val="0"/>
              </a:spcBef>
              <a:spcAft>
                <a:spcPts val="0"/>
              </a:spcAft>
              <a:buSzPts val="1600"/>
              <a:buChar char="●"/>
              <a:defRPr/>
            </a:lvl4pPr>
            <a:lvl5pPr lvl="4" rtl="0">
              <a:spcBef>
                <a:spcPts val="0"/>
              </a:spcBef>
              <a:spcAft>
                <a:spcPts val="0"/>
              </a:spcAft>
              <a:buSzPts val="1600"/>
              <a:buChar char="○"/>
              <a:defRPr/>
            </a:lvl5pPr>
            <a:lvl6pPr lvl="5" rtl="0">
              <a:spcBef>
                <a:spcPts val="0"/>
              </a:spcBef>
              <a:spcAft>
                <a:spcPts val="0"/>
              </a:spcAft>
              <a:buSzPts val="1600"/>
              <a:buChar char="■"/>
              <a:defRPr/>
            </a:lvl6pPr>
            <a:lvl7pPr lvl="6" rtl="0">
              <a:spcBef>
                <a:spcPts val="0"/>
              </a:spcBef>
              <a:spcAft>
                <a:spcPts val="0"/>
              </a:spcAft>
              <a:buSzPts val="1600"/>
              <a:buChar char="●"/>
              <a:defRPr/>
            </a:lvl7pPr>
            <a:lvl8pPr lvl="7" rtl="0">
              <a:spcBef>
                <a:spcPts val="0"/>
              </a:spcBef>
              <a:spcAft>
                <a:spcPts val="0"/>
              </a:spcAft>
              <a:buSzPts val="1600"/>
              <a:buChar char="○"/>
              <a:defRPr/>
            </a:lvl8pPr>
            <a:lvl9pPr lvl="8" rtl="0">
              <a:spcBef>
                <a:spcPts val="0"/>
              </a:spcBef>
              <a:spcAft>
                <a:spcPts val="0"/>
              </a:spcAft>
              <a:buSzPts val="1600"/>
              <a:buChar char="■"/>
              <a:defRPr/>
            </a:lvl9pPr>
          </a:lstStyle>
          <a:p>
            <a:endParaRPr/>
          </a:p>
        </p:txBody>
      </p:sp>
      <p:sp>
        <p:nvSpPr>
          <p:cNvPr id="1416" name="Google Shape;1416;p16"/>
          <p:cNvSpPr txBox="1">
            <a:spLocks noGrp="1"/>
          </p:cNvSpPr>
          <p:nvPr>
            <p:ph type="title"/>
          </p:nvPr>
        </p:nvSpPr>
        <p:spPr>
          <a:xfrm>
            <a:off x="713225" y="621792"/>
            <a:ext cx="77175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2800"/>
              <a:buNone/>
              <a:defRPr sz="2800" b="0"/>
            </a:lvl1pPr>
            <a:lvl2pPr lvl="1" algn="ctr" rtl="0">
              <a:spcBef>
                <a:spcPts val="0"/>
              </a:spcBef>
              <a:spcAft>
                <a:spcPts val="0"/>
              </a:spcAft>
              <a:buClr>
                <a:schemeClr val="lt1"/>
              </a:buClr>
              <a:buSzPts val="2800"/>
              <a:buNone/>
              <a:defRPr sz="2800">
                <a:solidFill>
                  <a:schemeClr val="lt1"/>
                </a:solidFill>
              </a:defRPr>
            </a:lvl2pPr>
            <a:lvl3pPr lvl="2" algn="ctr" rtl="0">
              <a:spcBef>
                <a:spcPts val="0"/>
              </a:spcBef>
              <a:spcAft>
                <a:spcPts val="0"/>
              </a:spcAft>
              <a:buClr>
                <a:schemeClr val="lt1"/>
              </a:buClr>
              <a:buSzPts val="2800"/>
              <a:buNone/>
              <a:defRPr sz="2800">
                <a:solidFill>
                  <a:schemeClr val="lt1"/>
                </a:solidFill>
              </a:defRPr>
            </a:lvl3pPr>
            <a:lvl4pPr lvl="3" algn="ctr" rtl="0">
              <a:spcBef>
                <a:spcPts val="0"/>
              </a:spcBef>
              <a:spcAft>
                <a:spcPts val="0"/>
              </a:spcAft>
              <a:buClr>
                <a:schemeClr val="lt1"/>
              </a:buClr>
              <a:buSzPts val="2800"/>
              <a:buNone/>
              <a:defRPr sz="2800">
                <a:solidFill>
                  <a:schemeClr val="lt1"/>
                </a:solidFill>
              </a:defRPr>
            </a:lvl4pPr>
            <a:lvl5pPr lvl="4" algn="ctr" rtl="0">
              <a:spcBef>
                <a:spcPts val="0"/>
              </a:spcBef>
              <a:spcAft>
                <a:spcPts val="0"/>
              </a:spcAft>
              <a:buClr>
                <a:schemeClr val="lt1"/>
              </a:buClr>
              <a:buSzPts val="2800"/>
              <a:buNone/>
              <a:defRPr sz="2800">
                <a:solidFill>
                  <a:schemeClr val="lt1"/>
                </a:solidFill>
              </a:defRPr>
            </a:lvl5pPr>
            <a:lvl6pPr lvl="5" algn="ctr" rtl="0">
              <a:spcBef>
                <a:spcPts val="0"/>
              </a:spcBef>
              <a:spcAft>
                <a:spcPts val="0"/>
              </a:spcAft>
              <a:buClr>
                <a:schemeClr val="lt1"/>
              </a:buClr>
              <a:buSzPts val="2800"/>
              <a:buNone/>
              <a:defRPr sz="2800">
                <a:solidFill>
                  <a:schemeClr val="lt1"/>
                </a:solidFill>
              </a:defRPr>
            </a:lvl6pPr>
            <a:lvl7pPr lvl="6" algn="ctr" rtl="0">
              <a:spcBef>
                <a:spcPts val="0"/>
              </a:spcBef>
              <a:spcAft>
                <a:spcPts val="0"/>
              </a:spcAft>
              <a:buClr>
                <a:schemeClr val="lt1"/>
              </a:buClr>
              <a:buSzPts val="2800"/>
              <a:buNone/>
              <a:defRPr sz="2800">
                <a:solidFill>
                  <a:schemeClr val="lt1"/>
                </a:solidFill>
              </a:defRPr>
            </a:lvl7pPr>
            <a:lvl8pPr lvl="7" algn="ctr" rtl="0">
              <a:spcBef>
                <a:spcPts val="0"/>
              </a:spcBef>
              <a:spcAft>
                <a:spcPts val="0"/>
              </a:spcAft>
              <a:buClr>
                <a:schemeClr val="lt1"/>
              </a:buClr>
              <a:buSzPts val="2800"/>
              <a:buNone/>
              <a:defRPr sz="2800">
                <a:solidFill>
                  <a:schemeClr val="lt1"/>
                </a:solidFill>
              </a:defRPr>
            </a:lvl8pPr>
            <a:lvl9pPr lvl="8" algn="ctr" rtl="0">
              <a:spcBef>
                <a:spcPts val="0"/>
              </a:spcBef>
              <a:spcAft>
                <a:spcPts val="0"/>
              </a:spcAft>
              <a:buClr>
                <a:schemeClr val="lt1"/>
              </a:buClr>
              <a:buSzPts val="2800"/>
              <a:buNone/>
              <a:defRPr sz="2800">
                <a:solidFill>
                  <a:schemeClr val="lt1"/>
                </a:solidFill>
              </a:defRPr>
            </a:lvl9pPr>
          </a:lstStyle>
          <a:p>
            <a:endParaRPr/>
          </a:p>
        </p:txBody>
      </p:sp>
      <p:grpSp>
        <p:nvGrpSpPr>
          <p:cNvPr id="1417" name="Google Shape;1417;p16"/>
          <p:cNvGrpSpPr/>
          <p:nvPr/>
        </p:nvGrpSpPr>
        <p:grpSpPr>
          <a:xfrm rot="5400000">
            <a:off x="7830622" y="3286028"/>
            <a:ext cx="1490299" cy="1136473"/>
            <a:chOff x="4404600" y="4814025"/>
            <a:chExt cx="641375" cy="489100"/>
          </a:xfrm>
        </p:grpSpPr>
        <p:sp>
          <p:nvSpPr>
            <p:cNvPr id="1418" name="Google Shape;1418;p16"/>
            <p:cNvSpPr/>
            <p:nvPr/>
          </p:nvSpPr>
          <p:spPr>
            <a:xfrm>
              <a:off x="4404600" y="5166650"/>
              <a:ext cx="202900" cy="57275"/>
            </a:xfrm>
            <a:custGeom>
              <a:avLst/>
              <a:gdLst/>
              <a:ahLst/>
              <a:cxnLst/>
              <a:rect l="l" t="t" r="r" b="b"/>
              <a:pathLst>
                <a:path w="8116" h="2291" extrusionOk="0">
                  <a:moveTo>
                    <a:pt x="3598" y="1"/>
                  </a:moveTo>
                  <a:lnTo>
                    <a:pt x="3087" y="21"/>
                  </a:lnTo>
                  <a:lnTo>
                    <a:pt x="2576" y="62"/>
                  </a:lnTo>
                  <a:lnTo>
                    <a:pt x="2085" y="123"/>
                  </a:lnTo>
                  <a:lnTo>
                    <a:pt x="1574" y="205"/>
                  </a:lnTo>
                  <a:lnTo>
                    <a:pt x="1083" y="307"/>
                  </a:lnTo>
                  <a:lnTo>
                    <a:pt x="613" y="410"/>
                  </a:lnTo>
                  <a:lnTo>
                    <a:pt x="143" y="553"/>
                  </a:lnTo>
                  <a:lnTo>
                    <a:pt x="0" y="594"/>
                  </a:lnTo>
                  <a:lnTo>
                    <a:pt x="41" y="634"/>
                  </a:lnTo>
                  <a:lnTo>
                    <a:pt x="245" y="818"/>
                  </a:lnTo>
                  <a:lnTo>
                    <a:pt x="470" y="1002"/>
                  </a:lnTo>
                  <a:lnTo>
                    <a:pt x="695" y="1166"/>
                  </a:lnTo>
                  <a:lnTo>
                    <a:pt x="920" y="1309"/>
                  </a:lnTo>
                  <a:lnTo>
                    <a:pt x="1165" y="1452"/>
                  </a:lnTo>
                  <a:lnTo>
                    <a:pt x="1390" y="1595"/>
                  </a:lnTo>
                  <a:lnTo>
                    <a:pt x="1901" y="1820"/>
                  </a:lnTo>
                  <a:lnTo>
                    <a:pt x="2412" y="2004"/>
                  </a:lnTo>
                  <a:lnTo>
                    <a:pt x="2678" y="2086"/>
                  </a:lnTo>
                  <a:lnTo>
                    <a:pt x="2944" y="2147"/>
                  </a:lnTo>
                  <a:lnTo>
                    <a:pt x="3209" y="2208"/>
                  </a:lnTo>
                  <a:lnTo>
                    <a:pt x="3496" y="2249"/>
                  </a:lnTo>
                  <a:lnTo>
                    <a:pt x="3761" y="2270"/>
                  </a:lnTo>
                  <a:lnTo>
                    <a:pt x="4048" y="2290"/>
                  </a:lnTo>
                  <a:lnTo>
                    <a:pt x="4313" y="2290"/>
                  </a:lnTo>
                  <a:lnTo>
                    <a:pt x="4579" y="2270"/>
                  </a:lnTo>
                  <a:lnTo>
                    <a:pt x="4845" y="2249"/>
                  </a:lnTo>
                  <a:lnTo>
                    <a:pt x="5111" y="2208"/>
                  </a:lnTo>
                  <a:lnTo>
                    <a:pt x="5376" y="2147"/>
                  </a:lnTo>
                  <a:lnTo>
                    <a:pt x="5642" y="2086"/>
                  </a:lnTo>
                  <a:lnTo>
                    <a:pt x="5908" y="2004"/>
                  </a:lnTo>
                  <a:lnTo>
                    <a:pt x="6153" y="1902"/>
                  </a:lnTo>
                  <a:lnTo>
                    <a:pt x="6664" y="1697"/>
                  </a:lnTo>
                  <a:lnTo>
                    <a:pt x="7134" y="1432"/>
                  </a:lnTo>
                  <a:lnTo>
                    <a:pt x="7604" y="1146"/>
                  </a:lnTo>
                  <a:lnTo>
                    <a:pt x="8034" y="818"/>
                  </a:lnTo>
                  <a:lnTo>
                    <a:pt x="8115" y="737"/>
                  </a:lnTo>
                  <a:lnTo>
                    <a:pt x="8034" y="696"/>
                  </a:lnTo>
                  <a:lnTo>
                    <a:pt x="7564" y="553"/>
                  </a:lnTo>
                  <a:lnTo>
                    <a:pt x="7093" y="410"/>
                  </a:lnTo>
                  <a:lnTo>
                    <a:pt x="6603" y="287"/>
                  </a:lnTo>
                  <a:lnTo>
                    <a:pt x="6112" y="205"/>
                  </a:lnTo>
                  <a:lnTo>
                    <a:pt x="5622" y="123"/>
                  </a:lnTo>
                  <a:lnTo>
                    <a:pt x="5111" y="62"/>
                  </a:lnTo>
                  <a:lnTo>
                    <a:pt x="4599" y="21"/>
                  </a:lnTo>
                  <a:lnTo>
                    <a:pt x="4088"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16"/>
            <p:cNvSpPr/>
            <p:nvPr/>
          </p:nvSpPr>
          <p:spPr>
            <a:xfrm>
              <a:off x="4404600" y="4814025"/>
              <a:ext cx="641375" cy="383325"/>
            </a:xfrm>
            <a:custGeom>
              <a:avLst/>
              <a:gdLst/>
              <a:ahLst/>
              <a:cxnLst/>
              <a:rect l="l" t="t" r="r" b="b"/>
              <a:pathLst>
                <a:path w="25655" h="15333" extrusionOk="0">
                  <a:moveTo>
                    <a:pt x="25593" y="1"/>
                  </a:moveTo>
                  <a:lnTo>
                    <a:pt x="25552" y="21"/>
                  </a:lnTo>
                  <a:lnTo>
                    <a:pt x="24694" y="1391"/>
                  </a:lnTo>
                  <a:lnTo>
                    <a:pt x="23835" y="2658"/>
                  </a:lnTo>
                  <a:lnTo>
                    <a:pt x="22977" y="3864"/>
                  </a:lnTo>
                  <a:lnTo>
                    <a:pt x="22118" y="4989"/>
                  </a:lnTo>
                  <a:lnTo>
                    <a:pt x="21260" y="6052"/>
                  </a:lnTo>
                  <a:lnTo>
                    <a:pt x="20401" y="7053"/>
                  </a:lnTo>
                  <a:lnTo>
                    <a:pt x="19522" y="7973"/>
                  </a:lnTo>
                  <a:lnTo>
                    <a:pt x="19093" y="8423"/>
                  </a:lnTo>
                  <a:lnTo>
                    <a:pt x="18643" y="8852"/>
                  </a:lnTo>
                  <a:lnTo>
                    <a:pt x="18071" y="9363"/>
                  </a:lnTo>
                  <a:lnTo>
                    <a:pt x="17519" y="9874"/>
                  </a:lnTo>
                  <a:lnTo>
                    <a:pt x="16946" y="10344"/>
                  </a:lnTo>
                  <a:lnTo>
                    <a:pt x="16374" y="10794"/>
                  </a:lnTo>
                  <a:lnTo>
                    <a:pt x="15781" y="11223"/>
                  </a:lnTo>
                  <a:lnTo>
                    <a:pt x="15188" y="11632"/>
                  </a:lnTo>
                  <a:lnTo>
                    <a:pt x="14596" y="12021"/>
                  </a:lnTo>
                  <a:lnTo>
                    <a:pt x="14003" y="12389"/>
                  </a:lnTo>
                  <a:lnTo>
                    <a:pt x="13389" y="12736"/>
                  </a:lnTo>
                  <a:lnTo>
                    <a:pt x="12776" y="13063"/>
                  </a:lnTo>
                  <a:lnTo>
                    <a:pt x="12163" y="13370"/>
                  </a:lnTo>
                  <a:lnTo>
                    <a:pt x="11550" y="13656"/>
                  </a:lnTo>
                  <a:lnTo>
                    <a:pt x="10936" y="13901"/>
                  </a:lnTo>
                  <a:lnTo>
                    <a:pt x="10303" y="14147"/>
                  </a:lnTo>
                  <a:lnTo>
                    <a:pt x="9689" y="14351"/>
                  </a:lnTo>
                  <a:lnTo>
                    <a:pt x="9056" y="14555"/>
                  </a:lnTo>
                  <a:lnTo>
                    <a:pt x="8545" y="14678"/>
                  </a:lnTo>
                  <a:lnTo>
                    <a:pt x="8034" y="14801"/>
                  </a:lnTo>
                  <a:lnTo>
                    <a:pt x="7523" y="14903"/>
                  </a:lnTo>
                  <a:lnTo>
                    <a:pt x="7012" y="15005"/>
                  </a:lnTo>
                  <a:lnTo>
                    <a:pt x="6501" y="15067"/>
                  </a:lnTo>
                  <a:lnTo>
                    <a:pt x="5990" y="15128"/>
                  </a:lnTo>
                  <a:lnTo>
                    <a:pt x="5499" y="15169"/>
                  </a:lnTo>
                  <a:lnTo>
                    <a:pt x="4988" y="15210"/>
                  </a:lnTo>
                  <a:lnTo>
                    <a:pt x="4497" y="15230"/>
                  </a:lnTo>
                  <a:lnTo>
                    <a:pt x="3986" y="15210"/>
                  </a:lnTo>
                  <a:lnTo>
                    <a:pt x="3496" y="15210"/>
                  </a:lnTo>
                  <a:lnTo>
                    <a:pt x="3005" y="15169"/>
                  </a:lnTo>
                  <a:lnTo>
                    <a:pt x="2514" y="15128"/>
                  </a:lnTo>
                  <a:lnTo>
                    <a:pt x="2024" y="15067"/>
                  </a:lnTo>
                  <a:lnTo>
                    <a:pt x="1554" y="14985"/>
                  </a:lnTo>
                  <a:lnTo>
                    <a:pt x="1083" y="14883"/>
                  </a:lnTo>
                  <a:lnTo>
                    <a:pt x="593" y="14780"/>
                  </a:lnTo>
                  <a:lnTo>
                    <a:pt x="143" y="14658"/>
                  </a:lnTo>
                  <a:lnTo>
                    <a:pt x="0" y="14699"/>
                  </a:lnTo>
                  <a:lnTo>
                    <a:pt x="41" y="14739"/>
                  </a:lnTo>
                  <a:lnTo>
                    <a:pt x="511" y="14862"/>
                  </a:lnTo>
                  <a:lnTo>
                    <a:pt x="1002" y="14985"/>
                  </a:lnTo>
                  <a:lnTo>
                    <a:pt x="1472" y="15067"/>
                  </a:lnTo>
                  <a:lnTo>
                    <a:pt x="1962" y="15148"/>
                  </a:lnTo>
                  <a:lnTo>
                    <a:pt x="2453" y="15210"/>
                  </a:lnTo>
                  <a:lnTo>
                    <a:pt x="2944" y="15271"/>
                  </a:lnTo>
                  <a:lnTo>
                    <a:pt x="3455" y="15312"/>
                  </a:lnTo>
                  <a:lnTo>
                    <a:pt x="3945" y="15312"/>
                  </a:lnTo>
                  <a:lnTo>
                    <a:pt x="4456" y="15332"/>
                  </a:lnTo>
                  <a:lnTo>
                    <a:pt x="4947" y="15312"/>
                  </a:lnTo>
                  <a:lnTo>
                    <a:pt x="5458" y="15291"/>
                  </a:lnTo>
                  <a:lnTo>
                    <a:pt x="5969" y="15251"/>
                  </a:lnTo>
                  <a:lnTo>
                    <a:pt x="6480" y="15189"/>
                  </a:lnTo>
                  <a:lnTo>
                    <a:pt x="6991" y="15107"/>
                  </a:lnTo>
                  <a:lnTo>
                    <a:pt x="7523" y="15026"/>
                  </a:lnTo>
                  <a:lnTo>
                    <a:pt x="8034" y="14923"/>
                  </a:lnTo>
                  <a:lnTo>
                    <a:pt x="8565" y="14801"/>
                  </a:lnTo>
                  <a:lnTo>
                    <a:pt x="9097" y="14658"/>
                  </a:lnTo>
                  <a:lnTo>
                    <a:pt x="9710" y="14453"/>
                  </a:lnTo>
                  <a:lnTo>
                    <a:pt x="10344" y="14249"/>
                  </a:lnTo>
                  <a:lnTo>
                    <a:pt x="10957" y="14004"/>
                  </a:lnTo>
                  <a:lnTo>
                    <a:pt x="11591" y="13758"/>
                  </a:lnTo>
                  <a:lnTo>
                    <a:pt x="12204" y="13472"/>
                  </a:lnTo>
                  <a:lnTo>
                    <a:pt x="12817" y="13165"/>
                  </a:lnTo>
                  <a:lnTo>
                    <a:pt x="13451" y="12838"/>
                  </a:lnTo>
                  <a:lnTo>
                    <a:pt x="14044" y="12491"/>
                  </a:lnTo>
                  <a:lnTo>
                    <a:pt x="14657" y="12102"/>
                  </a:lnTo>
                  <a:lnTo>
                    <a:pt x="15250" y="11714"/>
                  </a:lnTo>
                  <a:lnTo>
                    <a:pt x="15842" y="11305"/>
                  </a:lnTo>
                  <a:lnTo>
                    <a:pt x="16435" y="10876"/>
                  </a:lnTo>
                  <a:lnTo>
                    <a:pt x="17008" y="10426"/>
                  </a:lnTo>
                  <a:lnTo>
                    <a:pt x="17580" y="9936"/>
                  </a:lnTo>
                  <a:lnTo>
                    <a:pt x="18152" y="9445"/>
                  </a:lnTo>
                  <a:lnTo>
                    <a:pt x="18704" y="8934"/>
                  </a:lnTo>
                  <a:lnTo>
                    <a:pt x="19154" y="8505"/>
                  </a:lnTo>
                  <a:lnTo>
                    <a:pt x="19604" y="8055"/>
                  </a:lnTo>
                  <a:lnTo>
                    <a:pt x="20033" y="7585"/>
                  </a:lnTo>
                  <a:lnTo>
                    <a:pt x="20483" y="7115"/>
                  </a:lnTo>
                  <a:lnTo>
                    <a:pt x="21341" y="6133"/>
                  </a:lnTo>
                  <a:lnTo>
                    <a:pt x="22200" y="5070"/>
                  </a:lnTo>
                  <a:lnTo>
                    <a:pt x="23058" y="3926"/>
                  </a:lnTo>
                  <a:lnTo>
                    <a:pt x="23917" y="2720"/>
                  </a:lnTo>
                  <a:lnTo>
                    <a:pt x="24776" y="1452"/>
                  </a:lnTo>
                  <a:lnTo>
                    <a:pt x="25634" y="83"/>
                  </a:lnTo>
                  <a:lnTo>
                    <a:pt x="25655" y="62"/>
                  </a:lnTo>
                  <a:lnTo>
                    <a:pt x="25655" y="42"/>
                  </a:lnTo>
                  <a:lnTo>
                    <a:pt x="25634"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16"/>
            <p:cNvSpPr/>
            <p:nvPr/>
          </p:nvSpPr>
          <p:spPr>
            <a:xfrm>
              <a:off x="4485325" y="5076200"/>
              <a:ext cx="180950" cy="97625"/>
            </a:xfrm>
            <a:custGeom>
              <a:avLst/>
              <a:gdLst/>
              <a:ahLst/>
              <a:cxnLst/>
              <a:rect l="l" t="t" r="r" b="b"/>
              <a:pathLst>
                <a:path w="7238" h="3905" extrusionOk="0">
                  <a:moveTo>
                    <a:pt x="1" y="1"/>
                  </a:moveTo>
                  <a:lnTo>
                    <a:pt x="21" y="62"/>
                  </a:lnTo>
                  <a:lnTo>
                    <a:pt x="124" y="328"/>
                  </a:lnTo>
                  <a:lnTo>
                    <a:pt x="246" y="573"/>
                  </a:lnTo>
                  <a:lnTo>
                    <a:pt x="369" y="818"/>
                  </a:lnTo>
                  <a:lnTo>
                    <a:pt x="512" y="1064"/>
                  </a:lnTo>
                  <a:lnTo>
                    <a:pt x="655" y="1288"/>
                  </a:lnTo>
                  <a:lnTo>
                    <a:pt x="819" y="1513"/>
                  </a:lnTo>
                  <a:lnTo>
                    <a:pt x="1166" y="1943"/>
                  </a:lnTo>
                  <a:lnTo>
                    <a:pt x="1534" y="2331"/>
                  </a:lnTo>
                  <a:lnTo>
                    <a:pt x="1738" y="2515"/>
                  </a:lnTo>
                  <a:lnTo>
                    <a:pt x="1963" y="2699"/>
                  </a:lnTo>
                  <a:lnTo>
                    <a:pt x="2188" y="2862"/>
                  </a:lnTo>
                  <a:lnTo>
                    <a:pt x="2413" y="3006"/>
                  </a:lnTo>
                  <a:lnTo>
                    <a:pt x="2638" y="3149"/>
                  </a:lnTo>
                  <a:lnTo>
                    <a:pt x="2883" y="3292"/>
                  </a:lnTo>
                  <a:lnTo>
                    <a:pt x="3128" y="3414"/>
                  </a:lnTo>
                  <a:lnTo>
                    <a:pt x="3374" y="3517"/>
                  </a:lnTo>
                  <a:lnTo>
                    <a:pt x="3619" y="3598"/>
                  </a:lnTo>
                  <a:lnTo>
                    <a:pt x="3885" y="3680"/>
                  </a:lnTo>
                  <a:lnTo>
                    <a:pt x="4151" y="3762"/>
                  </a:lnTo>
                  <a:lnTo>
                    <a:pt x="4416" y="3803"/>
                  </a:lnTo>
                  <a:lnTo>
                    <a:pt x="4682" y="3844"/>
                  </a:lnTo>
                  <a:lnTo>
                    <a:pt x="4948" y="3885"/>
                  </a:lnTo>
                  <a:lnTo>
                    <a:pt x="5500" y="3905"/>
                  </a:lnTo>
                  <a:lnTo>
                    <a:pt x="6031" y="3885"/>
                  </a:lnTo>
                  <a:lnTo>
                    <a:pt x="6583" y="3823"/>
                  </a:lnTo>
                  <a:lnTo>
                    <a:pt x="7115" y="3701"/>
                  </a:lnTo>
                  <a:lnTo>
                    <a:pt x="7237" y="3680"/>
                  </a:lnTo>
                  <a:lnTo>
                    <a:pt x="7156" y="3619"/>
                  </a:lnTo>
                  <a:lnTo>
                    <a:pt x="6808" y="3271"/>
                  </a:lnTo>
                  <a:lnTo>
                    <a:pt x="6440" y="2944"/>
                  </a:lnTo>
                  <a:lnTo>
                    <a:pt x="6052" y="2617"/>
                  </a:lnTo>
                  <a:lnTo>
                    <a:pt x="5663" y="2310"/>
                  </a:lnTo>
                  <a:lnTo>
                    <a:pt x="5234" y="2024"/>
                  </a:lnTo>
                  <a:lnTo>
                    <a:pt x="4805" y="1759"/>
                  </a:lnTo>
                  <a:lnTo>
                    <a:pt x="4375" y="1513"/>
                  </a:lnTo>
                  <a:lnTo>
                    <a:pt x="3926" y="1268"/>
                  </a:lnTo>
                  <a:lnTo>
                    <a:pt x="3476" y="1043"/>
                  </a:lnTo>
                  <a:lnTo>
                    <a:pt x="3006" y="839"/>
                  </a:lnTo>
                  <a:lnTo>
                    <a:pt x="2536" y="655"/>
                  </a:lnTo>
                  <a:lnTo>
                    <a:pt x="2065" y="491"/>
                  </a:lnTo>
                  <a:lnTo>
                    <a:pt x="1575" y="348"/>
                  </a:lnTo>
                  <a:lnTo>
                    <a:pt x="1105" y="225"/>
                  </a:lnTo>
                  <a:lnTo>
                    <a:pt x="614" y="103"/>
                  </a:lnTo>
                  <a:lnTo>
                    <a:pt x="124" y="21"/>
                  </a:lnTo>
                  <a:lnTo>
                    <a:pt x="1"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16"/>
            <p:cNvSpPr/>
            <p:nvPr/>
          </p:nvSpPr>
          <p:spPr>
            <a:xfrm>
              <a:off x="4485325" y="5076200"/>
              <a:ext cx="180950" cy="92525"/>
            </a:xfrm>
            <a:custGeom>
              <a:avLst/>
              <a:gdLst/>
              <a:ahLst/>
              <a:cxnLst/>
              <a:rect l="l" t="t" r="r" b="b"/>
              <a:pathLst>
                <a:path w="7238" h="3701" extrusionOk="0">
                  <a:moveTo>
                    <a:pt x="1" y="1"/>
                  </a:moveTo>
                  <a:lnTo>
                    <a:pt x="21" y="62"/>
                  </a:lnTo>
                  <a:lnTo>
                    <a:pt x="389" y="389"/>
                  </a:lnTo>
                  <a:lnTo>
                    <a:pt x="757" y="696"/>
                  </a:lnTo>
                  <a:lnTo>
                    <a:pt x="1146" y="982"/>
                  </a:lnTo>
                  <a:lnTo>
                    <a:pt x="1554" y="1268"/>
                  </a:lnTo>
                  <a:lnTo>
                    <a:pt x="1963" y="1554"/>
                  </a:lnTo>
                  <a:lnTo>
                    <a:pt x="2393" y="1799"/>
                  </a:lnTo>
                  <a:lnTo>
                    <a:pt x="2822" y="2065"/>
                  </a:lnTo>
                  <a:lnTo>
                    <a:pt x="3272" y="2290"/>
                  </a:lnTo>
                  <a:lnTo>
                    <a:pt x="3721" y="2515"/>
                  </a:lnTo>
                  <a:lnTo>
                    <a:pt x="4171" y="2719"/>
                  </a:lnTo>
                  <a:lnTo>
                    <a:pt x="4641" y="2924"/>
                  </a:lnTo>
                  <a:lnTo>
                    <a:pt x="5132" y="3108"/>
                  </a:lnTo>
                  <a:lnTo>
                    <a:pt x="5622" y="3271"/>
                  </a:lnTo>
                  <a:lnTo>
                    <a:pt x="6113" y="3435"/>
                  </a:lnTo>
                  <a:lnTo>
                    <a:pt x="6604" y="3578"/>
                  </a:lnTo>
                  <a:lnTo>
                    <a:pt x="7115" y="3701"/>
                  </a:lnTo>
                  <a:lnTo>
                    <a:pt x="7237" y="3680"/>
                  </a:lnTo>
                  <a:lnTo>
                    <a:pt x="7156" y="3619"/>
                  </a:lnTo>
                  <a:lnTo>
                    <a:pt x="6665" y="3476"/>
                  </a:lnTo>
                  <a:lnTo>
                    <a:pt x="6154" y="3333"/>
                  </a:lnTo>
                  <a:lnTo>
                    <a:pt x="5663" y="3189"/>
                  </a:lnTo>
                  <a:lnTo>
                    <a:pt x="5193" y="3026"/>
                  </a:lnTo>
                  <a:lnTo>
                    <a:pt x="4723" y="2842"/>
                  </a:lnTo>
                  <a:lnTo>
                    <a:pt x="4253" y="2638"/>
                  </a:lnTo>
                  <a:lnTo>
                    <a:pt x="3803" y="2433"/>
                  </a:lnTo>
                  <a:lnTo>
                    <a:pt x="3353" y="2208"/>
                  </a:lnTo>
                  <a:lnTo>
                    <a:pt x="2904" y="1983"/>
                  </a:lnTo>
                  <a:lnTo>
                    <a:pt x="2474" y="1738"/>
                  </a:lnTo>
                  <a:lnTo>
                    <a:pt x="2065" y="1493"/>
                  </a:lnTo>
                  <a:lnTo>
                    <a:pt x="1657" y="1207"/>
                  </a:lnTo>
                  <a:lnTo>
                    <a:pt x="1268" y="941"/>
                  </a:lnTo>
                  <a:lnTo>
                    <a:pt x="880" y="634"/>
                  </a:lnTo>
                  <a:lnTo>
                    <a:pt x="491" y="348"/>
                  </a:lnTo>
                  <a:lnTo>
                    <a:pt x="124" y="21"/>
                  </a:lnTo>
                  <a:lnTo>
                    <a:pt x="1"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16"/>
            <p:cNvSpPr/>
            <p:nvPr/>
          </p:nvSpPr>
          <p:spPr>
            <a:xfrm>
              <a:off x="4551250" y="5157450"/>
              <a:ext cx="141075" cy="145675"/>
            </a:xfrm>
            <a:custGeom>
              <a:avLst/>
              <a:gdLst/>
              <a:ahLst/>
              <a:cxnLst/>
              <a:rect l="l" t="t" r="r" b="b"/>
              <a:pathLst>
                <a:path w="5643" h="5827" extrusionOk="0">
                  <a:moveTo>
                    <a:pt x="5643" y="1"/>
                  </a:moveTo>
                  <a:lnTo>
                    <a:pt x="5561" y="42"/>
                  </a:lnTo>
                  <a:lnTo>
                    <a:pt x="5132" y="287"/>
                  </a:lnTo>
                  <a:lnTo>
                    <a:pt x="4702" y="532"/>
                  </a:lnTo>
                  <a:lnTo>
                    <a:pt x="4294" y="798"/>
                  </a:lnTo>
                  <a:lnTo>
                    <a:pt x="3885" y="1105"/>
                  </a:lnTo>
                  <a:lnTo>
                    <a:pt x="3496" y="1411"/>
                  </a:lnTo>
                  <a:lnTo>
                    <a:pt x="3108" y="1738"/>
                  </a:lnTo>
                  <a:lnTo>
                    <a:pt x="2720" y="2086"/>
                  </a:lnTo>
                  <a:lnTo>
                    <a:pt x="2372" y="2433"/>
                  </a:lnTo>
                  <a:lnTo>
                    <a:pt x="2025" y="2801"/>
                  </a:lnTo>
                  <a:lnTo>
                    <a:pt x="1698" y="3190"/>
                  </a:lnTo>
                  <a:lnTo>
                    <a:pt x="1370" y="3599"/>
                  </a:lnTo>
                  <a:lnTo>
                    <a:pt x="1084" y="3987"/>
                  </a:lnTo>
                  <a:lnTo>
                    <a:pt x="798" y="4416"/>
                  </a:lnTo>
                  <a:lnTo>
                    <a:pt x="532" y="4825"/>
                  </a:lnTo>
                  <a:lnTo>
                    <a:pt x="287" y="5275"/>
                  </a:lnTo>
                  <a:lnTo>
                    <a:pt x="62" y="5704"/>
                  </a:lnTo>
                  <a:lnTo>
                    <a:pt x="1" y="5827"/>
                  </a:lnTo>
                  <a:lnTo>
                    <a:pt x="62" y="5827"/>
                  </a:lnTo>
                  <a:lnTo>
                    <a:pt x="348" y="5806"/>
                  </a:lnTo>
                  <a:lnTo>
                    <a:pt x="614" y="5765"/>
                  </a:lnTo>
                  <a:lnTo>
                    <a:pt x="880" y="5704"/>
                  </a:lnTo>
                  <a:lnTo>
                    <a:pt x="1166" y="5643"/>
                  </a:lnTo>
                  <a:lnTo>
                    <a:pt x="1432" y="5581"/>
                  </a:lnTo>
                  <a:lnTo>
                    <a:pt x="1677" y="5500"/>
                  </a:lnTo>
                  <a:lnTo>
                    <a:pt x="2188" y="5295"/>
                  </a:lnTo>
                  <a:lnTo>
                    <a:pt x="2679" y="5030"/>
                  </a:lnTo>
                  <a:lnTo>
                    <a:pt x="2924" y="4886"/>
                  </a:lnTo>
                  <a:lnTo>
                    <a:pt x="3149" y="4743"/>
                  </a:lnTo>
                  <a:lnTo>
                    <a:pt x="3374" y="4580"/>
                  </a:lnTo>
                  <a:lnTo>
                    <a:pt x="3599" y="4416"/>
                  </a:lnTo>
                  <a:lnTo>
                    <a:pt x="3803" y="4232"/>
                  </a:lnTo>
                  <a:lnTo>
                    <a:pt x="3987" y="4028"/>
                  </a:lnTo>
                  <a:lnTo>
                    <a:pt x="4171" y="3844"/>
                  </a:lnTo>
                  <a:lnTo>
                    <a:pt x="4355" y="3639"/>
                  </a:lnTo>
                  <a:lnTo>
                    <a:pt x="4519" y="3415"/>
                  </a:lnTo>
                  <a:lnTo>
                    <a:pt x="4662" y="3190"/>
                  </a:lnTo>
                  <a:lnTo>
                    <a:pt x="4805" y="2965"/>
                  </a:lnTo>
                  <a:lnTo>
                    <a:pt x="4948" y="2720"/>
                  </a:lnTo>
                  <a:lnTo>
                    <a:pt x="5070" y="2474"/>
                  </a:lnTo>
                  <a:lnTo>
                    <a:pt x="5173" y="2229"/>
                  </a:lnTo>
                  <a:lnTo>
                    <a:pt x="5357" y="1718"/>
                  </a:lnTo>
                  <a:lnTo>
                    <a:pt x="5500" y="1186"/>
                  </a:lnTo>
                  <a:lnTo>
                    <a:pt x="5581" y="655"/>
                  </a:lnTo>
                  <a:lnTo>
                    <a:pt x="5643" y="123"/>
                  </a:lnTo>
                  <a:lnTo>
                    <a:pt x="5643"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16"/>
            <p:cNvSpPr/>
            <p:nvPr/>
          </p:nvSpPr>
          <p:spPr>
            <a:xfrm>
              <a:off x="4551250" y="5157450"/>
              <a:ext cx="141075" cy="145675"/>
            </a:xfrm>
            <a:custGeom>
              <a:avLst/>
              <a:gdLst/>
              <a:ahLst/>
              <a:cxnLst/>
              <a:rect l="l" t="t" r="r" b="b"/>
              <a:pathLst>
                <a:path w="5643" h="5827" extrusionOk="0">
                  <a:moveTo>
                    <a:pt x="5643" y="1"/>
                  </a:moveTo>
                  <a:lnTo>
                    <a:pt x="5561" y="42"/>
                  </a:lnTo>
                  <a:lnTo>
                    <a:pt x="5295" y="491"/>
                  </a:lnTo>
                  <a:lnTo>
                    <a:pt x="5009" y="921"/>
                  </a:lnTo>
                  <a:lnTo>
                    <a:pt x="4723" y="1330"/>
                  </a:lnTo>
                  <a:lnTo>
                    <a:pt x="4416" y="1759"/>
                  </a:lnTo>
                  <a:lnTo>
                    <a:pt x="4110" y="2147"/>
                  </a:lnTo>
                  <a:lnTo>
                    <a:pt x="3783" y="2536"/>
                  </a:lnTo>
                  <a:lnTo>
                    <a:pt x="3456" y="2904"/>
                  </a:lnTo>
                  <a:lnTo>
                    <a:pt x="3108" y="3272"/>
                  </a:lnTo>
                  <a:lnTo>
                    <a:pt x="2761" y="3619"/>
                  </a:lnTo>
                  <a:lnTo>
                    <a:pt x="2393" y="3967"/>
                  </a:lnTo>
                  <a:lnTo>
                    <a:pt x="2025" y="4273"/>
                  </a:lnTo>
                  <a:lnTo>
                    <a:pt x="1657" y="4600"/>
                  </a:lnTo>
                  <a:lnTo>
                    <a:pt x="1268" y="4886"/>
                  </a:lnTo>
                  <a:lnTo>
                    <a:pt x="880" y="5173"/>
                  </a:lnTo>
                  <a:lnTo>
                    <a:pt x="471" y="5438"/>
                  </a:lnTo>
                  <a:lnTo>
                    <a:pt x="62" y="5704"/>
                  </a:lnTo>
                  <a:lnTo>
                    <a:pt x="1" y="5827"/>
                  </a:lnTo>
                  <a:lnTo>
                    <a:pt x="62" y="5827"/>
                  </a:lnTo>
                  <a:lnTo>
                    <a:pt x="491" y="5561"/>
                  </a:lnTo>
                  <a:lnTo>
                    <a:pt x="880" y="5295"/>
                  </a:lnTo>
                  <a:lnTo>
                    <a:pt x="1289" y="5009"/>
                  </a:lnTo>
                  <a:lnTo>
                    <a:pt x="1677" y="4702"/>
                  </a:lnTo>
                  <a:lnTo>
                    <a:pt x="2065" y="4396"/>
                  </a:lnTo>
                  <a:lnTo>
                    <a:pt x="2433" y="4069"/>
                  </a:lnTo>
                  <a:lnTo>
                    <a:pt x="2801" y="3721"/>
                  </a:lnTo>
                  <a:lnTo>
                    <a:pt x="3149" y="3374"/>
                  </a:lnTo>
                  <a:lnTo>
                    <a:pt x="3496" y="3006"/>
                  </a:lnTo>
                  <a:lnTo>
                    <a:pt x="3844" y="2638"/>
                  </a:lnTo>
                  <a:lnTo>
                    <a:pt x="4171" y="2249"/>
                  </a:lnTo>
                  <a:lnTo>
                    <a:pt x="4478" y="1841"/>
                  </a:lnTo>
                  <a:lnTo>
                    <a:pt x="4784" y="1432"/>
                  </a:lnTo>
                  <a:lnTo>
                    <a:pt x="5091" y="1002"/>
                  </a:lnTo>
                  <a:lnTo>
                    <a:pt x="5377" y="573"/>
                  </a:lnTo>
                  <a:lnTo>
                    <a:pt x="5643" y="123"/>
                  </a:lnTo>
                  <a:lnTo>
                    <a:pt x="5643"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16"/>
            <p:cNvSpPr/>
            <p:nvPr/>
          </p:nvSpPr>
          <p:spPr>
            <a:xfrm>
              <a:off x="4672375" y="5096650"/>
              <a:ext cx="126775" cy="158450"/>
            </a:xfrm>
            <a:custGeom>
              <a:avLst/>
              <a:gdLst/>
              <a:ahLst/>
              <a:cxnLst/>
              <a:rect l="l" t="t" r="r" b="b"/>
              <a:pathLst>
                <a:path w="5071" h="6338" extrusionOk="0">
                  <a:moveTo>
                    <a:pt x="5070" y="0"/>
                  </a:moveTo>
                  <a:lnTo>
                    <a:pt x="4988" y="41"/>
                  </a:lnTo>
                  <a:lnTo>
                    <a:pt x="4580" y="327"/>
                  </a:lnTo>
                  <a:lnTo>
                    <a:pt x="4171" y="613"/>
                  </a:lnTo>
                  <a:lnTo>
                    <a:pt x="3782" y="920"/>
                  </a:lnTo>
                  <a:lnTo>
                    <a:pt x="3414" y="1268"/>
                  </a:lnTo>
                  <a:lnTo>
                    <a:pt x="3046" y="1615"/>
                  </a:lnTo>
                  <a:lnTo>
                    <a:pt x="2699" y="1963"/>
                  </a:lnTo>
                  <a:lnTo>
                    <a:pt x="2351" y="2351"/>
                  </a:lnTo>
                  <a:lnTo>
                    <a:pt x="2024" y="2739"/>
                  </a:lnTo>
                  <a:lnTo>
                    <a:pt x="1718" y="3148"/>
                  </a:lnTo>
                  <a:lnTo>
                    <a:pt x="1432" y="3557"/>
                  </a:lnTo>
                  <a:lnTo>
                    <a:pt x="1145" y="3966"/>
                  </a:lnTo>
                  <a:lnTo>
                    <a:pt x="900" y="4416"/>
                  </a:lnTo>
                  <a:lnTo>
                    <a:pt x="655" y="4845"/>
                  </a:lnTo>
                  <a:lnTo>
                    <a:pt x="430" y="5295"/>
                  </a:lnTo>
                  <a:lnTo>
                    <a:pt x="225" y="5744"/>
                  </a:lnTo>
                  <a:lnTo>
                    <a:pt x="41" y="6215"/>
                  </a:lnTo>
                  <a:lnTo>
                    <a:pt x="1" y="6337"/>
                  </a:lnTo>
                  <a:lnTo>
                    <a:pt x="1" y="6337"/>
                  </a:lnTo>
                  <a:lnTo>
                    <a:pt x="62" y="6317"/>
                  </a:lnTo>
                  <a:lnTo>
                    <a:pt x="348" y="6276"/>
                  </a:lnTo>
                  <a:lnTo>
                    <a:pt x="614" y="6215"/>
                  </a:lnTo>
                  <a:lnTo>
                    <a:pt x="880" y="6133"/>
                  </a:lnTo>
                  <a:lnTo>
                    <a:pt x="1125" y="6051"/>
                  </a:lnTo>
                  <a:lnTo>
                    <a:pt x="1391" y="5949"/>
                  </a:lnTo>
                  <a:lnTo>
                    <a:pt x="1636" y="5847"/>
                  </a:lnTo>
                  <a:lnTo>
                    <a:pt x="2127" y="5581"/>
                  </a:lnTo>
                  <a:lnTo>
                    <a:pt x="2597" y="5295"/>
                  </a:lnTo>
                  <a:lnTo>
                    <a:pt x="2822" y="5131"/>
                  </a:lnTo>
                  <a:lnTo>
                    <a:pt x="3026" y="4947"/>
                  </a:lnTo>
                  <a:lnTo>
                    <a:pt x="3230" y="4763"/>
                  </a:lnTo>
                  <a:lnTo>
                    <a:pt x="3435" y="4579"/>
                  </a:lnTo>
                  <a:lnTo>
                    <a:pt x="3619" y="4375"/>
                  </a:lnTo>
                  <a:lnTo>
                    <a:pt x="3803" y="4170"/>
                  </a:lnTo>
                  <a:lnTo>
                    <a:pt x="3966" y="3966"/>
                  </a:lnTo>
                  <a:lnTo>
                    <a:pt x="4130" y="3741"/>
                  </a:lnTo>
                  <a:lnTo>
                    <a:pt x="4273" y="3496"/>
                  </a:lnTo>
                  <a:lnTo>
                    <a:pt x="4396" y="3271"/>
                  </a:lnTo>
                  <a:lnTo>
                    <a:pt x="4518" y="3026"/>
                  </a:lnTo>
                  <a:lnTo>
                    <a:pt x="4620" y="2780"/>
                  </a:lnTo>
                  <a:lnTo>
                    <a:pt x="4723" y="2515"/>
                  </a:lnTo>
                  <a:lnTo>
                    <a:pt x="4804" y="2269"/>
                  </a:lnTo>
                  <a:lnTo>
                    <a:pt x="4927" y="1738"/>
                  </a:lnTo>
                  <a:lnTo>
                    <a:pt x="5029" y="1206"/>
                  </a:lnTo>
                  <a:lnTo>
                    <a:pt x="5070" y="654"/>
                  </a:lnTo>
                  <a:lnTo>
                    <a:pt x="5070" y="102"/>
                  </a:lnTo>
                  <a:lnTo>
                    <a:pt x="5070"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16"/>
            <p:cNvSpPr/>
            <p:nvPr/>
          </p:nvSpPr>
          <p:spPr>
            <a:xfrm>
              <a:off x="4672375" y="5096650"/>
              <a:ext cx="126775" cy="158450"/>
            </a:xfrm>
            <a:custGeom>
              <a:avLst/>
              <a:gdLst/>
              <a:ahLst/>
              <a:cxnLst/>
              <a:rect l="l" t="t" r="r" b="b"/>
              <a:pathLst>
                <a:path w="5071" h="6338" extrusionOk="0">
                  <a:moveTo>
                    <a:pt x="5070" y="0"/>
                  </a:moveTo>
                  <a:lnTo>
                    <a:pt x="4988" y="41"/>
                  </a:lnTo>
                  <a:lnTo>
                    <a:pt x="4764" y="511"/>
                  </a:lnTo>
                  <a:lnTo>
                    <a:pt x="4518" y="961"/>
                  </a:lnTo>
                  <a:lnTo>
                    <a:pt x="4273" y="1411"/>
                  </a:lnTo>
                  <a:lnTo>
                    <a:pt x="4007" y="1860"/>
                  </a:lnTo>
                  <a:lnTo>
                    <a:pt x="3721" y="2269"/>
                  </a:lnTo>
                  <a:lnTo>
                    <a:pt x="3435" y="2699"/>
                  </a:lnTo>
                  <a:lnTo>
                    <a:pt x="3149" y="3107"/>
                  </a:lnTo>
                  <a:lnTo>
                    <a:pt x="2842" y="3496"/>
                  </a:lnTo>
                  <a:lnTo>
                    <a:pt x="2535" y="3884"/>
                  </a:lnTo>
                  <a:lnTo>
                    <a:pt x="2208" y="4252"/>
                  </a:lnTo>
                  <a:lnTo>
                    <a:pt x="1861" y="4600"/>
                  </a:lnTo>
                  <a:lnTo>
                    <a:pt x="1513" y="4947"/>
                  </a:lnTo>
                  <a:lnTo>
                    <a:pt x="1166" y="5274"/>
                  </a:lnTo>
                  <a:lnTo>
                    <a:pt x="798" y="5601"/>
                  </a:lnTo>
                  <a:lnTo>
                    <a:pt x="430" y="5908"/>
                  </a:lnTo>
                  <a:lnTo>
                    <a:pt x="41" y="6215"/>
                  </a:lnTo>
                  <a:lnTo>
                    <a:pt x="1" y="6337"/>
                  </a:lnTo>
                  <a:lnTo>
                    <a:pt x="1" y="6337"/>
                  </a:lnTo>
                  <a:lnTo>
                    <a:pt x="62" y="6317"/>
                  </a:lnTo>
                  <a:lnTo>
                    <a:pt x="450" y="6031"/>
                  </a:lnTo>
                  <a:lnTo>
                    <a:pt x="839" y="5724"/>
                  </a:lnTo>
                  <a:lnTo>
                    <a:pt x="1207" y="5397"/>
                  </a:lnTo>
                  <a:lnTo>
                    <a:pt x="1554" y="5070"/>
                  </a:lnTo>
                  <a:lnTo>
                    <a:pt x="1902" y="4722"/>
                  </a:lnTo>
                  <a:lnTo>
                    <a:pt x="2249" y="4354"/>
                  </a:lnTo>
                  <a:lnTo>
                    <a:pt x="2576" y="3986"/>
                  </a:lnTo>
                  <a:lnTo>
                    <a:pt x="2903" y="3598"/>
                  </a:lnTo>
                  <a:lnTo>
                    <a:pt x="3210" y="3189"/>
                  </a:lnTo>
                  <a:lnTo>
                    <a:pt x="3517" y="2780"/>
                  </a:lnTo>
                  <a:lnTo>
                    <a:pt x="3803" y="2371"/>
                  </a:lnTo>
                  <a:lnTo>
                    <a:pt x="4068" y="1942"/>
                  </a:lnTo>
                  <a:lnTo>
                    <a:pt x="4334" y="1492"/>
                  </a:lnTo>
                  <a:lnTo>
                    <a:pt x="4600" y="1043"/>
                  </a:lnTo>
                  <a:lnTo>
                    <a:pt x="4845" y="573"/>
                  </a:lnTo>
                  <a:lnTo>
                    <a:pt x="5070" y="102"/>
                  </a:lnTo>
                  <a:lnTo>
                    <a:pt x="5070"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16"/>
            <p:cNvSpPr/>
            <p:nvPr/>
          </p:nvSpPr>
          <p:spPr>
            <a:xfrm>
              <a:off x="4786850" y="5022550"/>
              <a:ext cx="103775" cy="176325"/>
            </a:xfrm>
            <a:custGeom>
              <a:avLst/>
              <a:gdLst/>
              <a:ahLst/>
              <a:cxnLst/>
              <a:rect l="l" t="t" r="r" b="b"/>
              <a:pathLst>
                <a:path w="4151" h="7053" extrusionOk="0">
                  <a:moveTo>
                    <a:pt x="4007" y="0"/>
                  </a:moveTo>
                  <a:lnTo>
                    <a:pt x="3925" y="61"/>
                  </a:lnTo>
                  <a:lnTo>
                    <a:pt x="3557" y="389"/>
                  </a:lnTo>
                  <a:lnTo>
                    <a:pt x="3210" y="736"/>
                  </a:lnTo>
                  <a:lnTo>
                    <a:pt x="2883" y="1124"/>
                  </a:lnTo>
                  <a:lnTo>
                    <a:pt x="2556" y="1492"/>
                  </a:lnTo>
                  <a:lnTo>
                    <a:pt x="2249" y="1901"/>
                  </a:lnTo>
                  <a:lnTo>
                    <a:pt x="1963" y="2310"/>
                  </a:lnTo>
                  <a:lnTo>
                    <a:pt x="1697" y="2739"/>
                  </a:lnTo>
                  <a:lnTo>
                    <a:pt x="1431" y="3169"/>
                  </a:lnTo>
                  <a:lnTo>
                    <a:pt x="1186" y="3618"/>
                  </a:lnTo>
                  <a:lnTo>
                    <a:pt x="961" y="4068"/>
                  </a:lnTo>
                  <a:lnTo>
                    <a:pt x="757" y="4538"/>
                  </a:lnTo>
                  <a:lnTo>
                    <a:pt x="573" y="5008"/>
                  </a:lnTo>
                  <a:lnTo>
                    <a:pt x="409" y="5479"/>
                  </a:lnTo>
                  <a:lnTo>
                    <a:pt x="246" y="5949"/>
                  </a:lnTo>
                  <a:lnTo>
                    <a:pt x="123" y="6439"/>
                  </a:lnTo>
                  <a:lnTo>
                    <a:pt x="21" y="6910"/>
                  </a:lnTo>
                  <a:lnTo>
                    <a:pt x="1" y="7053"/>
                  </a:lnTo>
                  <a:lnTo>
                    <a:pt x="62" y="7032"/>
                  </a:lnTo>
                  <a:lnTo>
                    <a:pt x="307" y="6930"/>
                  </a:lnTo>
                  <a:lnTo>
                    <a:pt x="573" y="6828"/>
                  </a:lnTo>
                  <a:lnTo>
                    <a:pt x="818" y="6726"/>
                  </a:lnTo>
                  <a:lnTo>
                    <a:pt x="1064" y="6582"/>
                  </a:lnTo>
                  <a:lnTo>
                    <a:pt x="1309" y="6460"/>
                  </a:lnTo>
                  <a:lnTo>
                    <a:pt x="1534" y="6296"/>
                  </a:lnTo>
                  <a:lnTo>
                    <a:pt x="1983" y="5969"/>
                  </a:lnTo>
                  <a:lnTo>
                    <a:pt x="2392" y="5601"/>
                  </a:lnTo>
                  <a:lnTo>
                    <a:pt x="2576" y="5417"/>
                  </a:lnTo>
                  <a:lnTo>
                    <a:pt x="2760" y="5213"/>
                  </a:lnTo>
                  <a:lnTo>
                    <a:pt x="2944" y="4988"/>
                  </a:lnTo>
                  <a:lnTo>
                    <a:pt x="3108" y="4784"/>
                  </a:lnTo>
                  <a:lnTo>
                    <a:pt x="3271" y="4559"/>
                  </a:lnTo>
                  <a:lnTo>
                    <a:pt x="3414" y="4313"/>
                  </a:lnTo>
                  <a:lnTo>
                    <a:pt x="3537" y="4068"/>
                  </a:lnTo>
                  <a:lnTo>
                    <a:pt x="3660" y="3843"/>
                  </a:lnTo>
                  <a:lnTo>
                    <a:pt x="3762" y="3577"/>
                  </a:lnTo>
                  <a:lnTo>
                    <a:pt x="3844" y="3332"/>
                  </a:lnTo>
                  <a:lnTo>
                    <a:pt x="3925" y="3066"/>
                  </a:lnTo>
                  <a:lnTo>
                    <a:pt x="3987" y="2801"/>
                  </a:lnTo>
                  <a:lnTo>
                    <a:pt x="4048" y="2535"/>
                  </a:lnTo>
                  <a:lnTo>
                    <a:pt x="4089" y="2269"/>
                  </a:lnTo>
                  <a:lnTo>
                    <a:pt x="4150" y="1738"/>
                  </a:lnTo>
                  <a:lnTo>
                    <a:pt x="4150" y="1186"/>
                  </a:lnTo>
                  <a:lnTo>
                    <a:pt x="4109" y="654"/>
                  </a:lnTo>
                  <a:lnTo>
                    <a:pt x="4028" y="102"/>
                  </a:lnTo>
                  <a:lnTo>
                    <a:pt x="4007"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16"/>
            <p:cNvSpPr/>
            <p:nvPr/>
          </p:nvSpPr>
          <p:spPr>
            <a:xfrm>
              <a:off x="4786850" y="5022550"/>
              <a:ext cx="100700" cy="176325"/>
            </a:xfrm>
            <a:custGeom>
              <a:avLst/>
              <a:gdLst/>
              <a:ahLst/>
              <a:cxnLst/>
              <a:rect l="l" t="t" r="r" b="b"/>
              <a:pathLst>
                <a:path w="4028" h="7053" extrusionOk="0">
                  <a:moveTo>
                    <a:pt x="4007" y="0"/>
                  </a:moveTo>
                  <a:lnTo>
                    <a:pt x="3925" y="61"/>
                  </a:lnTo>
                  <a:lnTo>
                    <a:pt x="3782" y="552"/>
                  </a:lnTo>
                  <a:lnTo>
                    <a:pt x="3619" y="1043"/>
                  </a:lnTo>
                  <a:lnTo>
                    <a:pt x="3435" y="1513"/>
                  </a:lnTo>
                  <a:lnTo>
                    <a:pt x="3251" y="2003"/>
                  </a:lnTo>
                  <a:lnTo>
                    <a:pt x="3046" y="2453"/>
                  </a:lnTo>
                  <a:lnTo>
                    <a:pt x="2822" y="2923"/>
                  </a:lnTo>
                  <a:lnTo>
                    <a:pt x="2597" y="3353"/>
                  </a:lnTo>
                  <a:lnTo>
                    <a:pt x="2351" y="3802"/>
                  </a:lnTo>
                  <a:lnTo>
                    <a:pt x="2106" y="4232"/>
                  </a:lnTo>
                  <a:lnTo>
                    <a:pt x="1840" y="4640"/>
                  </a:lnTo>
                  <a:lnTo>
                    <a:pt x="1554" y="5049"/>
                  </a:lnTo>
                  <a:lnTo>
                    <a:pt x="1268" y="5438"/>
                  </a:lnTo>
                  <a:lnTo>
                    <a:pt x="982" y="5826"/>
                  </a:lnTo>
                  <a:lnTo>
                    <a:pt x="675" y="6194"/>
                  </a:lnTo>
                  <a:lnTo>
                    <a:pt x="348" y="6562"/>
                  </a:lnTo>
                  <a:lnTo>
                    <a:pt x="21" y="6910"/>
                  </a:lnTo>
                  <a:lnTo>
                    <a:pt x="1" y="7053"/>
                  </a:lnTo>
                  <a:lnTo>
                    <a:pt x="62" y="7032"/>
                  </a:lnTo>
                  <a:lnTo>
                    <a:pt x="389" y="6685"/>
                  </a:lnTo>
                  <a:lnTo>
                    <a:pt x="716" y="6317"/>
                  </a:lnTo>
                  <a:lnTo>
                    <a:pt x="1023" y="5928"/>
                  </a:lnTo>
                  <a:lnTo>
                    <a:pt x="1329" y="5540"/>
                  </a:lnTo>
                  <a:lnTo>
                    <a:pt x="1615" y="5152"/>
                  </a:lnTo>
                  <a:lnTo>
                    <a:pt x="1902" y="4743"/>
                  </a:lnTo>
                  <a:lnTo>
                    <a:pt x="2167" y="4313"/>
                  </a:lnTo>
                  <a:lnTo>
                    <a:pt x="2433" y="3884"/>
                  </a:lnTo>
                  <a:lnTo>
                    <a:pt x="2678" y="3434"/>
                  </a:lnTo>
                  <a:lnTo>
                    <a:pt x="2903" y="2985"/>
                  </a:lnTo>
                  <a:lnTo>
                    <a:pt x="3128" y="2535"/>
                  </a:lnTo>
                  <a:lnTo>
                    <a:pt x="3333" y="2065"/>
                  </a:lnTo>
                  <a:lnTo>
                    <a:pt x="3517" y="1595"/>
                  </a:lnTo>
                  <a:lnTo>
                    <a:pt x="3701" y="1104"/>
                  </a:lnTo>
                  <a:lnTo>
                    <a:pt x="3864" y="613"/>
                  </a:lnTo>
                  <a:lnTo>
                    <a:pt x="4028" y="102"/>
                  </a:lnTo>
                  <a:lnTo>
                    <a:pt x="4007"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16"/>
            <p:cNvSpPr/>
            <p:nvPr/>
          </p:nvSpPr>
          <p:spPr>
            <a:xfrm>
              <a:off x="4567625" y="5036850"/>
              <a:ext cx="180925" cy="97125"/>
            </a:xfrm>
            <a:custGeom>
              <a:avLst/>
              <a:gdLst/>
              <a:ahLst/>
              <a:cxnLst/>
              <a:rect l="l" t="t" r="r" b="b"/>
              <a:pathLst>
                <a:path w="7237" h="3885" extrusionOk="0">
                  <a:moveTo>
                    <a:pt x="0" y="1"/>
                  </a:moveTo>
                  <a:lnTo>
                    <a:pt x="20" y="62"/>
                  </a:lnTo>
                  <a:lnTo>
                    <a:pt x="123" y="307"/>
                  </a:lnTo>
                  <a:lnTo>
                    <a:pt x="245" y="552"/>
                  </a:lnTo>
                  <a:lnTo>
                    <a:pt x="368" y="798"/>
                  </a:lnTo>
                  <a:lnTo>
                    <a:pt x="511" y="1043"/>
                  </a:lnTo>
                  <a:lnTo>
                    <a:pt x="654" y="1268"/>
                  </a:lnTo>
                  <a:lnTo>
                    <a:pt x="818" y="1493"/>
                  </a:lnTo>
                  <a:lnTo>
                    <a:pt x="1165" y="1922"/>
                  </a:lnTo>
                  <a:lnTo>
                    <a:pt x="1533" y="2310"/>
                  </a:lnTo>
                  <a:lnTo>
                    <a:pt x="1738" y="2494"/>
                  </a:lnTo>
                  <a:lnTo>
                    <a:pt x="1962" y="2678"/>
                  </a:lnTo>
                  <a:lnTo>
                    <a:pt x="2187" y="2842"/>
                  </a:lnTo>
                  <a:lnTo>
                    <a:pt x="2412" y="3005"/>
                  </a:lnTo>
                  <a:lnTo>
                    <a:pt x="2637" y="3149"/>
                  </a:lnTo>
                  <a:lnTo>
                    <a:pt x="2882" y="3271"/>
                  </a:lnTo>
                  <a:lnTo>
                    <a:pt x="3128" y="3394"/>
                  </a:lnTo>
                  <a:lnTo>
                    <a:pt x="3373" y="3496"/>
                  </a:lnTo>
                  <a:lnTo>
                    <a:pt x="3639" y="3598"/>
                  </a:lnTo>
                  <a:lnTo>
                    <a:pt x="3884" y="3680"/>
                  </a:lnTo>
                  <a:lnTo>
                    <a:pt x="4150" y="3741"/>
                  </a:lnTo>
                  <a:lnTo>
                    <a:pt x="4415" y="3803"/>
                  </a:lnTo>
                  <a:lnTo>
                    <a:pt x="4681" y="3844"/>
                  </a:lnTo>
                  <a:lnTo>
                    <a:pt x="4947" y="3864"/>
                  </a:lnTo>
                  <a:lnTo>
                    <a:pt x="5499" y="3884"/>
                  </a:lnTo>
                  <a:lnTo>
                    <a:pt x="6030" y="3864"/>
                  </a:lnTo>
                  <a:lnTo>
                    <a:pt x="6582" y="3803"/>
                  </a:lnTo>
                  <a:lnTo>
                    <a:pt x="7114" y="3701"/>
                  </a:lnTo>
                  <a:lnTo>
                    <a:pt x="7236" y="3660"/>
                  </a:lnTo>
                  <a:lnTo>
                    <a:pt x="7155" y="3598"/>
                  </a:lnTo>
                  <a:lnTo>
                    <a:pt x="6807" y="3251"/>
                  </a:lnTo>
                  <a:lnTo>
                    <a:pt x="6439" y="2924"/>
                  </a:lnTo>
                  <a:lnTo>
                    <a:pt x="6051" y="2597"/>
                  </a:lnTo>
                  <a:lnTo>
                    <a:pt x="5662" y="2310"/>
                  </a:lnTo>
                  <a:lnTo>
                    <a:pt x="5233" y="2024"/>
                  </a:lnTo>
                  <a:lnTo>
                    <a:pt x="4824" y="1738"/>
                  </a:lnTo>
                  <a:lnTo>
                    <a:pt x="4375" y="1493"/>
                  </a:lnTo>
                  <a:lnTo>
                    <a:pt x="3925" y="1247"/>
                  </a:lnTo>
                  <a:lnTo>
                    <a:pt x="3475" y="1023"/>
                  </a:lnTo>
                  <a:lnTo>
                    <a:pt x="3005" y="818"/>
                  </a:lnTo>
                  <a:lnTo>
                    <a:pt x="2535" y="634"/>
                  </a:lnTo>
                  <a:lnTo>
                    <a:pt x="2065" y="471"/>
                  </a:lnTo>
                  <a:lnTo>
                    <a:pt x="1574" y="328"/>
                  </a:lnTo>
                  <a:lnTo>
                    <a:pt x="1104" y="205"/>
                  </a:lnTo>
                  <a:lnTo>
                    <a:pt x="613" y="103"/>
                  </a:lnTo>
                  <a:lnTo>
                    <a:pt x="123" y="21"/>
                  </a:lnTo>
                  <a:lnTo>
                    <a:pt x="0"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16"/>
            <p:cNvSpPr/>
            <p:nvPr/>
          </p:nvSpPr>
          <p:spPr>
            <a:xfrm>
              <a:off x="4567625" y="5036850"/>
              <a:ext cx="180925" cy="92525"/>
            </a:xfrm>
            <a:custGeom>
              <a:avLst/>
              <a:gdLst/>
              <a:ahLst/>
              <a:cxnLst/>
              <a:rect l="l" t="t" r="r" b="b"/>
              <a:pathLst>
                <a:path w="7237" h="3701" extrusionOk="0">
                  <a:moveTo>
                    <a:pt x="0" y="1"/>
                  </a:moveTo>
                  <a:lnTo>
                    <a:pt x="20" y="62"/>
                  </a:lnTo>
                  <a:lnTo>
                    <a:pt x="388" y="368"/>
                  </a:lnTo>
                  <a:lnTo>
                    <a:pt x="756" y="675"/>
                  </a:lnTo>
                  <a:lnTo>
                    <a:pt x="1165" y="982"/>
                  </a:lnTo>
                  <a:lnTo>
                    <a:pt x="1554" y="1268"/>
                  </a:lnTo>
                  <a:lnTo>
                    <a:pt x="1962" y="1534"/>
                  </a:lnTo>
                  <a:lnTo>
                    <a:pt x="2392" y="1799"/>
                  </a:lnTo>
                  <a:lnTo>
                    <a:pt x="2821" y="2045"/>
                  </a:lnTo>
                  <a:lnTo>
                    <a:pt x="3271" y="2270"/>
                  </a:lnTo>
                  <a:lnTo>
                    <a:pt x="3720" y="2494"/>
                  </a:lnTo>
                  <a:lnTo>
                    <a:pt x="4191" y="2719"/>
                  </a:lnTo>
                  <a:lnTo>
                    <a:pt x="4661" y="2903"/>
                  </a:lnTo>
                  <a:lnTo>
                    <a:pt x="5131" y="3087"/>
                  </a:lnTo>
                  <a:lnTo>
                    <a:pt x="5622" y="3271"/>
                  </a:lnTo>
                  <a:lnTo>
                    <a:pt x="6112" y="3414"/>
                  </a:lnTo>
                  <a:lnTo>
                    <a:pt x="6603" y="3557"/>
                  </a:lnTo>
                  <a:lnTo>
                    <a:pt x="7114" y="3701"/>
                  </a:lnTo>
                  <a:lnTo>
                    <a:pt x="7236" y="3660"/>
                  </a:lnTo>
                  <a:lnTo>
                    <a:pt x="7155" y="3598"/>
                  </a:lnTo>
                  <a:lnTo>
                    <a:pt x="6664" y="3476"/>
                  </a:lnTo>
                  <a:lnTo>
                    <a:pt x="6153" y="3333"/>
                  </a:lnTo>
                  <a:lnTo>
                    <a:pt x="5683" y="3169"/>
                  </a:lnTo>
                  <a:lnTo>
                    <a:pt x="5192" y="3005"/>
                  </a:lnTo>
                  <a:lnTo>
                    <a:pt x="4722" y="2822"/>
                  </a:lnTo>
                  <a:lnTo>
                    <a:pt x="4252" y="2617"/>
                  </a:lnTo>
                  <a:lnTo>
                    <a:pt x="3802" y="2413"/>
                  </a:lnTo>
                  <a:lnTo>
                    <a:pt x="3352" y="2208"/>
                  </a:lnTo>
                  <a:lnTo>
                    <a:pt x="2923" y="1963"/>
                  </a:lnTo>
                  <a:lnTo>
                    <a:pt x="2494" y="1718"/>
                  </a:lnTo>
                  <a:lnTo>
                    <a:pt x="2065" y="1472"/>
                  </a:lnTo>
                  <a:lnTo>
                    <a:pt x="1656" y="1207"/>
                  </a:lnTo>
                  <a:lnTo>
                    <a:pt x="1267" y="920"/>
                  </a:lnTo>
                  <a:lnTo>
                    <a:pt x="879" y="634"/>
                  </a:lnTo>
                  <a:lnTo>
                    <a:pt x="491" y="328"/>
                  </a:lnTo>
                  <a:lnTo>
                    <a:pt x="123" y="21"/>
                  </a:lnTo>
                  <a:lnTo>
                    <a:pt x="0"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16"/>
            <p:cNvSpPr/>
            <p:nvPr/>
          </p:nvSpPr>
          <p:spPr>
            <a:xfrm>
              <a:off x="4634050" y="4995975"/>
              <a:ext cx="183500" cy="93025"/>
            </a:xfrm>
            <a:custGeom>
              <a:avLst/>
              <a:gdLst/>
              <a:ahLst/>
              <a:cxnLst/>
              <a:rect l="l" t="t" r="r" b="b"/>
              <a:pathLst>
                <a:path w="7340" h="3721" extrusionOk="0">
                  <a:moveTo>
                    <a:pt x="0" y="0"/>
                  </a:moveTo>
                  <a:lnTo>
                    <a:pt x="21" y="61"/>
                  </a:lnTo>
                  <a:lnTo>
                    <a:pt x="144" y="327"/>
                  </a:lnTo>
                  <a:lnTo>
                    <a:pt x="266" y="573"/>
                  </a:lnTo>
                  <a:lnTo>
                    <a:pt x="389" y="797"/>
                  </a:lnTo>
                  <a:lnTo>
                    <a:pt x="532" y="1043"/>
                  </a:lnTo>
                  <a:lnTo>
                    <a:pt x="695" y="1268"/>
                  </a:lnTo>
                  <a:lnTo>
                    <a:pt x="859" y="1492"/>
                  </a:lnTo>
                  <a:lnTo>
                    <a:pt x="1227" y="1901"/>
                  </a:lnTo>
                  <a:lnTo>
                    <a:pt x="1615" y="2290"/>
                  </a:lnTo>
                  <a:lnTo>
                    <a:pt x="1840" y="2453"/>
                  </a:lnTo>
                  <a:lnTo>
                    <a:pt x="2045" y="2617"/>
                  </a:lnTo>
                  <a:lnTo>
                    <a:pt x="2269" y="2780"/>
                  </a:lnTo>
                  <a:lnTo>
                    <a:pt x="2515" y="2923"/>
                  </a:lnTo>
                  <a:lnTo>
                    <a:pt x="2740" y="3066"/>
                  </a:lnTo>
                  <a:lnTo>
                    <a:pt x="2985" y="3189"/>
                  </a:lnTo>
                  <a:lnTo>
                    <a:pt x="3230" y="3312"/>
                  </a:lnTo>
                  <a:lnTo>
                    <a:pt x="3496" y="3394"/>
                  </a:lnTo>
                  <a:lnTo>
                    <a:pt x="3741" y="3496"/>
                  </a:lnTo>
                  <a:lnTo>
                    <a:pt x="4007" y="3557"/>
                  </a:lnTo>
                  <a:lnTo>
                    <a:pt x="4273" y="3618"/>
                  </a:lnTo>
                  <a:lnTo>
                    <a:pt x="4539" y="3659"/>
                  </a:lnTo>
                  <a:lnTo>
                    <a:pt x="4804" y="3700"/>
                  </a:lnTo>
                  <a:lnTo>
                    <a:pt x="5070" y="3721"/>
                  </a:lnTo>
                  <a:lnTo>
                    <a:pt x="5622" y="3721"/>
                  </a:lnTo>
                  <a:lnTo>
                    <a:pt x="6174" y="3680"/>
                  </a:lnTo>
                  <a:lnTo>
                    <a:pt x="6705" y="3598"/>
                  </a:lnTo>
                  <a:lnTo>
                    <a:pt x="7237" y="3475"/>
                  </a:lnTo>
                  <a:lnTo>
                    <a:pt x="7339" y="3434"/>
                  </a:lnTo>
                  <a:lnTo>
                    <a:pt x="7278" y="3373"/>
                  </a:lnTo>
                  <a:lnTo>
                    <a:pt x="6910" y="3046"/>
                  </a:lnTo>
                  <a:lnTo>
                    <a:pt x="6542" y="2719"/>
                  </a:lnTo>
                  <a:lnTo>
                    <a:pt x="6133" y="2412"/>
                  </a:lnTo>
                  <a:lnTo>
                    <a:pt x="5724" y="2126"/>
                  </a:lnTo>
                  <a:lnTo>
                    <a:pt x="5315" y="1860"/>
                  </a:lnTo>
                  <a:lnTo>
                    <a:pt x="4866" y="1595"/>
                  </a:lnTo>
                  <a:lnTo>
                    <a:pt x="4436" y="1349"/>
                  </a:lnTo>
                  <a:lnTo>
                    <a:pt x="3966" y="1145"/>
                  </a:lnTo>
                  <a:lnTo>
                    <a:pt x="3516" y="920"/>
                  </a:lnTo>
                  <a:lnTo>
                    <a:pt x="3046" y="736"/>
                  </a:lnTo>
                  <a:lnTo>
                    <a:pt x="2556" y="573"/>
                  </a:lnTo>
                  <a:lnTo>
                    <a:pt x="2086" y="429"/>
                  </a:lnTo>
                  <a:lnTo>
                    <a:pt x="1595" y="286"/>
                  </a:lnTo>
                  <a:lnTo>
                    <a:pt x="1104" y="184"/>
                  </a:lnTo>
                  <a:lnTo>
                    <a:pt x="614" y="82"/>
                  </a:lnTo>
                  <a:lnTo>
                    <a:pt x="144" y="21"/>
                  </a:lnTo>
                  <a:lnTo>
                    <a:pt x="0"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16"/>
            <p:cNvSpPr/>
            <p:nvPr/>
          </p:nvSpPr>
          <p:spPr>
            <a:xfrm>
              <a:off x="4634050" y="4995975"/>
              <a:ext cx="183500" cy="86900"/>
            </a:xfrm>
            <a:custGeom>
              <a:avLst/>
              <a:gdLst/>
              <a:ahLst/>
              <a:cxnLst/>
              <a:rect l="l" t="t" r="r" b="b"/>
              <a:pathLst>
                <a:path w="7340" h="3476" extrusionOk="0">
                  <a:moveTo>
                    <a:pt x="0" y="0"/>
                  </a:moveTo>
                  <a:lnTo>
                    <a:pt x="21" y="61"/>
                  </a:lnTo>
                  <a:lnTo>
                    <a:pt x="409" y="368"/>
                  </a:lnTo>
                  <a:lnTo>
                    <a:pt x="798" y="675"/>
                  </a:lnTo>
                  <a:lnTo>
                    <a:pt x="1186" y="941"/>
                  </a:lnTo>
                  <a:lnTo>
                    <a:pt x="1595" y="1227"/>
                  </a:lnTo>
                  <a:lnTo>
                    <a:pt x="2024" y="1472"/>
                  </a:lnTo>
                  <a:lnTo>
                    <a:pt x="2453" y="1717"/>
                  </a:lnTo>
                  <a:lnTo>
                    <a:pt x="2883" y="1963"/>
                  </a:lnTo>
                  <a:lnTo>
                    <a:pt x="3353" y="2187"/>
                  </a:lnTo>
                  <a:lnTo>
                    <a:pt x="3803" y="2392"/>
                  </a:lnTo>
                  <a:lnTo>
                    <a:pt x="4273" y="2576"/>
                  </a:lnTo>
                  <a:lnTo>
                    <a:pt x="4743" y="2760"/>
                  </a:lnTo>
                  <a:lnTo>
                    <a:pt x="5234" y="2944"/>
                  </a:lnTo>
                  <a:lnTo>
                    <a:pt x="5724" y="3087"/>
                  </a:lnTo>
                  <a:lnTo>
                    <a:pt x="6215" y="3230"/>
                  </a:lnTo>
                  <a:lnTo>
                    <a:pt x="6726" y="3353"/>
                  </a:lnTo>
                  <a:lnTo>
                    <a:pt x="7237" y="3475"/>
                  </a:lnTo>
                  <a:lnTo>
                    <a:pt x="7339" y="3434"/>
                  </a:lnTo>
                  <a:lnTo>
                    <a:pt x="7278" y="3373"/>
                  </a:lnTo>
                  <a:lnTo>
                    <a:pt x="6767" y="3271"/>
                  </a:lnTo>
                  <a:lnTo>
                    <a:pt x="6276" y="3128"/>
                  </a:lnTo>
                  <a:lnTo>
                    <a:pt x="5785" y="3005"/>
                  </a:lnTo>
                  <a:lnTo>
                    <a:pt x="5295" y="2842"/>
                  </a:lnTo>
                  <a:lnTo>
                    <a:pt x="4804" y="2678"/>
                  </a:lnTo>
                  <a:lnTo>
                    <a:pt x="4334" y="2494"/>
                  </a:lnTo>
                  <a:lnTo>
                    <a:pt x="3884" y="2310"/>
                  </a:lnTo>
                  <a:lnTo>
                    <a:pt x="3435" y="2106"/>
                  </a:lnTo>
                  <a:lnTo>
                    <a:pt x="2985" y="1881"/>
                  </a:lnTo>
                  <a:lnTo>
                    <a:pt x="2535" y="1656"/>
                  </a:lnTo>
                  <a:lnTo>
                    <a:pt x="2106" y="1411"/>
                  </a:lnTo>
                  <a:lnTo>
                    <a:pt x="1697" y="1165"/>
                  </a:lnTo>
                  <a:lnTo>
                    <a:pt x="1288" y="900"/>
                  </a:lnTo>
                  <a:lnTo>
                    <a:pt x="900" y="613"/>
                  </a:lnTo>
                  <a:lnTo>
                    <a:pt x="511" y="327"/>
                  </a:lnTo>
                  <a:lnTo>
                    <a:pt x="144" y="21"/>
                  </a:lnTo>
                  <a:lnTo>
                    <a:pt x="0"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16"/>
            <p:cNvSpPr/>
            <p:nvPr/>
          </p:nvSpPr>
          <p:spPr>
            <a:xfrm>
              <a:off x="4696400" y="4959175"/>
              <a:ext cx="194225" cy="74625"/>
            </a:xfrm>
            <a:custGeom>
              <a:avLst/>
              <a:gdLst/>
              <a:ahLst/>
              <a:cxnLst/>
              <a:rect l="l" t="t" r="r" b="b"/>
              <a:pathLst>
                <a:path w="7769" h="2985" extrusionOk="0">
                  <a:moveTo>
                    <a:pt x="0" y="0"/>
                  </a:moveTo>
                  <a:lnTo>
                    <a:pt x="41" y="62"/>
                  </a:lnTo>
                  <a:lnTo>
                    <a:pt x="184" y="307"/>
                  </a:lnTo>
                  <a:lnTo>
                    <a:pt x="348" y="532"/>
                  </a:lnTo>
                  <a:lnTo>
                    <a:pt x="511" y="736"/>
                  </a:lnTo>
                  <a:lnTo>
                    <a:pt x="675" y="961"/>
                  </a:lnTo>
                  <a:lnTo>
                    <a:pt x="879" y="1166"/>
                  </a:lnTo>
                  <a:lnTo>
                    <a:pt x="1063" y="1350"/>
                  </a:lnTo>
                  <a:lnTo>
                    <a:pt x="1493" y="1717"/>
                  </a:lnTo>
                  <a:lnTo>
                    <a:pt x="1922" y="2024"/>
                  </a:lnTo>
                  <a:lnTo>
                    <a:pt x="2167" y="2188"/>
                  </a:lnTo>
                  <a:lnTo>
                    <a:pt x="2412" y="2310"/>
                  </a:lnTo>
                  <a:lnTo>
                    <a:pt x="2658" y="2433"/>
                  </a:lnTo>
                  <a:lnTo>
                    <a:pt x="2903" y="2556"/>
                  </a:lnTo>
                  <a:lnTo>
                    <a:pt x="3148" y="2658"/>
                  </a:lnTo>
                  <a:lnTo>
                    <a:pt x="3414" y="2740"/>
                  </a:lnTo>
                  <a:lnTo>
                    <a:pt x="3680" y="2821"/>
                  </a:lnTo>
                  <a:lnTo>
                    <a:pt x="3946" y="2883"/>
                  </a:lnTo>
                  <a:lnTo>
                    <a:pt x="4211" y="2924"/>
                  </a:lnTo>
                  <a:lnTo>
                    <a:pt x="4477" y="2964"/>
                  </a:lnTo>
                  <a:lnTo>
                    <a:pt x="4743" y="2985"/>
                  </a:lnTo>
                  <a:lnTo>
                    <a:pt x="5295" y="2985"/>
                  </a:lnTo>
                  <a:lnTo>
                    <a:pt x="5561" y="2964"/>
                  </a:lnTo>
                  <a:lnTo>
                    <a:pt x="6092" y="2883"/>
                  </a:lnTo>
                  <a:lnTo>
                    <a:pt x="6623" y="2780"/>
                  </a:lnTo>
                  <a:lnTo>
                    <a:pt x="7155" y="2617"/>
                  </a:lnTo>
                  <a:lnTo>
                    <a:pt x="7666" y="2413"/>
                  </a:lnTo>
                  <a:lnTo>
                    <a:pt x="7768" y="2372"/>
                  </a:lnTo>
                  <a:lnTo>
                    <a:pt x="7686" y="2310"/>
                  </a:lnTo>
                  <a:lnTo>
                    <a:pt x="7278" y="2045"/>
                  </a:lnTo>
                  <a:lnTo>
                    <a:pt x="6848" y="1779"/>
                  </a:lnTo>
                  <a:lnTo>
                    <a:pt x="6419" y="1533"/>
                  </a:lnTo>
                  <a:lnTo>
                    <a:pt x="5969" y="1309"/>
                  </a:lnTo>
                  <a:lnTo>
                    <a:pt x="5520" y="1084"/>
                  </a:lnTo>
                  <a:lnTo>
                    <a:pt x="5049" y="900"/>
                  </a:lnTo>
                  <a:lnTo>
                    <a:pt x="4579" y="716"/>
                  </a:lnTo>
                  <a:lnTo>
                    <a:pt x="4089" y="573"/>
                  </a:lnTo>
                  <a:lnTo>
                    <a:pt x="3598" y="430"/>
                  </a:lnTo>
                  <a:lnTo>
                    <a:pt x="3107" y="307"/>
                  </a:lnTo>
                  <a:lnTo>
                    <a:pt x="2617" y="205"/>
                  </a:lnTo>
                  <a:lnTo>
                    <a:pt x="2126" y="123"/>
                  </a:lnTo>
                  <a:lnTo>
                    <a:pt x="1615" y="62"/>
                  </a:lnTo>
                  <a:lnTo>
                    <a:pt x="1125" y="21"/>
                  </a:lnTo>
                  <a:lnTo>
                    <a:pt x="634"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16"/>
            <p:cNvSpPr/>
            <p:nvPr/>
          </p:nvSpPr>
          <p:spPr>
            <a:xfrm>
              <a:off x="4696400" y="4959175"/>
              <a:ext cx="194225" cy="60325"/>
            </a:xfrm>
            <a:custGeom>
              <a:avLst/>
              <a:gdLst/>
              <a:ahLst/>
              <a:cxnLst/>
              <a:rect l="l" t="t" r="r" b="b"/>
              <a:pathLst>
                <a:path w="7769" h="2413" extrusionOk="0">
                  <a:moveTo>
                    <a:pt x="0" y="0"/>
                  </a:moveTo>
                  <a:lnTo>
                    <a:pt x="41" y="62"/>
                  </a:lnTo>
                  <a:lnTo>
                    <a:pt x="450" y="307"/>
                  </a:lnTo>
                  <a:lnTo>
                    <a:pt x="879" y="552"/>
                  </a:lnTo>
                  <a:lnTo>
                    <a:pt x="1309" y="777"/>
                  </a:lnTo>
                  <a:lnTo>
                    <a:pt x="1758" y="982"/>
                  </a:lnTo>
                  <a:lnTo>
                    <a:pt x="2208" y="1186"/>
                  </a:lnTo>
                  <a:lnTo>
                    <a:pt x="2678" y="1370"/>
                  </a:lnTo>
                  <a:lnTo>
                    <a:pt x="3148" y="1533"/>
                  </a:lnTo>
                  <a:lnTo>
                    <a:pt x="3619" y="1697"/>
                  </a:lnTo>
                  <a:lnTo>
                    <a:pt x="4109" y="1840"/>
                  </a:lnTo>
                  <a:lnTo>
                    <a:pt x="4600" y="1963"/>
                  </a:lnTo>
                  <a:lnTo>
                    <a:pt x="5090" y="2065"/>
                  </a:lnTo>
                  <a:lnTo>
                    <a:pt x="5601" y="2167"/>
                  </a:lnTo>
                  <a:lnTo>
                    <a:pt x="6112" y="2249"/>
                  </a:lnTo>
                  <a:lnTo>
                    <a:pt x="6623" y="2331"/>
                  </a:lnTo>
                  <a:lnTo>
                    <a:pt x="7135" y="2372"/>
                  </a:lnTo>
                  <a:lnTo>
                    <a:pt x="7666" y="2413"/>
                  </a:lnTo>
                  <a:lnTo>
                    <a:pt x="7768" y="2372"/>
                  </a:lnTo>
                  <a:lnTo>
                    <a:pt x="7686" y="2310"/>
                  </a:lnTo>
                  <a:lnTo>
                    <a:pt x="7175" y="2269"/>
                  </a:lnTo>
                  <a:lnTo>
                    <a:pt x="6664" y="2229"/>
                  </a:lnTo>
                  <a:lnTo>
                    <a:pt x="6153" y="2147"/>
                  </a:lnTo>
                  <a:lnTo>
                    <a:pt x="5642" y="2065"/>
                  </a:lnTo>
                  <a:lnTo>
                    <a:pt x="5152" y="1983"/>
                  </a:lnTo>
                  <a:lnTo>
                    <a:pt x="4661" y="1861"/>
                  </a:lnTo>
                  <a:lnTo>
                    <a:pt x="4170" y="1738"/>
                  </a:lnTo>
                  <a:lnTo>
                    <a:pt x="3700" y="1595"/>
                  </a:lnTo>
                  <a:lnTo>
                    <a:pt x="3230" y="1452"/>
                  </a:lnTo>
                  <a:lnTo>
                    <a:pt x="2760" y="1288"/>
                  </a:lnTo>
                  <a:lnTo>
                    <a:pt x="2290" y="1104"/>
                  </a:lnTo>
                  <a:lnTo>
                    <a:pt x="1840" y="900"/>
                  </a:lnTo>
                  <a:lnTo>
                    <a:pt x="1411" y="695"/>
                  </a:lnTo>
                  <a:lnTo>
                    <a:pt x="982" y="491"/>
                  </a:lnTo>
                  <a:lnTo>
                    <a:pt x="552" y="246"/>
                  </a:lnTo>
                  <a:lnTo>
                    <a:pt x="143"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34" name="Google Shape;1434;p16"/>
          <p:cNvSpPr/>
          <p:nvPr/>
        </p:nvSpPr>
        <p:spPr>
          <a:xfrm>
            <a:off x="1235175" y="111001"/>
            <a:ext cx="628719" cy="156666"/>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16"/>
          <p:cNvSpPr/>
          <p:nvPr/>
        </p:nvSpPr>
        <p:spPr>
          <a:xfrm>
            <a:off x="7244100" y="70801"/>
            <a:ext cx="628719" cy="156666"/>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four columns">
  <p:cSld name="CUSTOM">
    <p:spTree>
      <p:nvGrpSpPr>
        <p:cNvPr id="1" name="Shape 1436"/>
        <p:cNvGrpSpPr/>
        <p:nvPr/>
      </p:nvGrpSpPr>
      <p:grpSpPr>
        <a:xfrm>
          <a:off x="0" y="0"/>
          <a:ext cx="0" cy="0"/>
          <a:chOff x="0" y="0"/>
          <a:chExt cx="0" cy="0"/>
        </a:xfrm>
      </p:grpSpPr>
      <p:grpSp>
        <p:nvGrpSpPr>
          <p:cNvPr id="1437" name="Google Shape;1437;p17"/>
          <p:cNvGrpSpPr/>
          <p:nvPr/>
        </p:nvGrpSpPr>
        <p:grpSpPr>
          <a:xfrm>
            <a:off x="334125" y="294013"/>
            <a:ext cx="8475750" cy="4555475"/>
            <a:chOff x="342900" y="294013"/>
            <a:chExt cx="8475750" cy="4555475"/>
          </a:xfrm>
        </p:grpSpPr>
        <p:sp>
          <p:nvSpPr>
            <p:cNvPr id="1438" name="Google Shape;1438;p17"/>
            <p:cNvSpPr/>
            <p:nvPr/>
          </p:nvSpPr>
          <p:spPr>
            <a:xfrm>
              <a:off x="477560" y="330348"/>
              <a:ext cx="8188881" cy="4482805"/>
            </a:xfrm>
            <a:custGeom>
              <a:avLst/>
              <a:gdLst/>
              <a:ahLst/>
              <a:cxnLst/>
              <a:rect l="l" t="t" r="r" b="b"/>
              <a:pathLst>
                <a:path w="285750" h="150354" extrusionOk="0">
                  <a:moveTo>
                    <a:pt x="148035" y="10840"/>
                  </a:moveTo>
                  <a:lnTo>
                    <a:pt x="148955" y="10880"/>
                  </a:lnTo>
                  <a:lnTo>
                    <a:pt x="148675" y="11000"/>
                  </a:lnTo>
                  <a:lnTo>
                    <a:pt x="148355" y="11120"/>
                  </a:lnTo>
                  <a:lnTo>
                    <a:pt x="147515" y="11360"/>
                  </a:lnTo>
                  <a:lnTo>
                    <a:pt x="146515" y="11560"/>
                  </a:lnTo>
                  <a:lnTo>
                    <a:pt x="145395" y="11800"/>
                  </a:lnTo>
                  <a:lnTo>
                    <a:pt x="145275" y="11000"/>
                  </a:lnTo>
                  <a:lnTo>
                    <a:pt x="147115" y="10840"/>
                  </a:lnTo>
                  <a:close/>
                  <a:moveTo>
                    <a:pt x="4800" y="0"/>
                  </a:moveTo>
                  <a:lnTo>
                    <a:pt x="4280" y="400"/>
                  </a:lnTo>
                  <a:lnTo>
                    <a:pt x="3800" y="800"/>
                  </a:lnTo>
                  <a:lnTo>
                    <a:pt x="3440" y="1200"/>
                  </a:lnTo>
                  <a:lnTo>
                    <a:pt x="3080" y="1600"/>
                  </a:lnTo>
                  <a:lnTo>
                    <a:pt x="2360" y="2440"/>
                  </a:lnTo>
                  <a:lnTo>
                    <a:pt x="2000" y="2880"/>
                  </a:lnTo>
                  <a:lnTo>
                    <a:pt x="1560" y="3280"/>
                  </a:lnTo>
                  <a:lnTo>
                    <a:pt x="1760" y="3600"/>
                  </a:lnTo>
                  <a:lnTo>
                    <a:pt x="1880" y="3920"/>
                  </a:lnTo>
                  <a:lnTo>
                    <a:pt x="1960" y="4240"/>
                  </a:lnTo>
                  <a:lnTo>
                    <a:pt x="1960" y="4520"/>
                  </a:lnTo>
                  <a:lnTo>
                    <a:pt x="1920" y="4800"/>
                  </a:lnTo>
                  <a:lnTo>
                    <a:pt x="1800" y="5080"/>
                  </a:lnTo>
                  <a:lnTo>
                    <a:pt x="1600" y="5320"/>
                  </a:lnTo>
                  <a:lnTo>
                    <a:pt x="1360" y="5560"/>
                  </a:lnTo>
                  <a:lnTo>
                    <a:pt x="1360" y="5840"/>
                  </a:lnTo>
                  <a:lnTo>
                    <a:pt x="1320" y="6080"/>
                  </a:lnTo>
                  <a:lnTo>
                    <a:pt x="1280" y="6240"/>
                  </a:lnTo>
                  <a:lnTo>
                    <a:pt x="1200" y="6440"/>
                  </a:lnTo>
                  <a:lnTo>
                    <a:pt x="1120" y="6560"/>
                  </a:lnTo>
                  <a:lnTo>
                    <a:pt x="1000" y="6680"/>
                  </a:lnTo>
                  <a:lnTo>
                    <a:pt x="720" y="6880"/>
                  </a:lnTo>
                  <a:lnTo>
                    <a:pt x="440" y="7080"/>
                  </a:lnTo>
                  <a:lnTo>
                    <a:pt x="200" y="7280"/>
                  </a:lnTo>
                  <a:lnTo>
                    <a:pt x="120" y="7400"/>
                  </a:lnTo>
                  <a:lnTo>
                    <a:pt x="40" y="7560"/>
                  </a:lnTo>
                  <a:lnTo>
                    <a:pt x="0" y="7720"/>
                  </a:lnTo>
                  <a:lnTo>
                    <a:pt x="0" y="7920"/>
                  </a:lnTo>
                  <a:lnTo>
                    <a:pt x="0" y="8200"/>
                  </a:lnTo>
                  <a:lnTo>
                    <a:pt x="40" y="8440"/>
                  </a:lnTo>
                  <a:lnTo>
                    <a:pt x="120" y="8640"/>
                  </a:lnTo>
                  <a:lnTo>
                    <a:pt x="200" y="8840"/>
                  </a:lnTo>
                  <a:lnTo>
                    <a:pt x="440" y="9200"/>
                  </a:lnTo>
                  <a:lnTo>
                    <a:pt x="720" y="9520"/>
                  </a:lnTo>
                  <a:lnTo>
                    <a:pt x="1080" y="9800"/>
                  </a:lnTo>
                  <a:lnTo>
                    <a:pt x="1440" y="10040"/>
                  </a:lnTo>
                  <a:lnTo>
                    <a:pt x="2280" y="10440"/>
                  </a:lnTo>
                  <a:lnTo>
                    <a:pt x="2800" y="10680"/>
                  </a:lnTo>
                  <a:lnTo>
                    <a:pt x="3320" y="10840"/>
                  </a:lnTo>
                  <a:lnTo>
                    <a:pt x="3880" y="10960"/>
                  </a:lnTo>
                  <a:lnTo>
                    <a:pt x="4400" y="11040"/>
                  </a:lnTo>
                  <a:lnTo>
                    <a:pt x="4960" y="11080"/>
                  </a:lnTo>
                  <a:lnTo>
                    <a:pt x="5520" y="11120"/>
                  </a:lnTo>
                  <a:lnTo>
                    <a:pt x="6600" y="11080"/>
                  </a:lnTo>
                  <a:lnTo>
                    <a:pt x="8840" y="10880"/>
                  </a:lnTo>
                  <a:lnTo>
                    <a:pt x="9960" y="10840"/>
                  </a:lnTo>
                  <a:lnTo>
                    <a:pt x="10520" y="10840"/>
                  </a:lnTo>
                  <a:lnTo>
                    <a:pt x="11080" y="10880"/>
                  </a:lnTo>
                  <a:lnTo>
                    <a:pt x="10640" y="11040"/>
                  </a:lnTo>
                  <a:lnTo>
                    <a:pt x="10080" y="11240"/>
                  </a:lnTo>
                  <a:lnTo>
                    <a:pt x="9360" y="11400"/>
                  </a:lnTo>
                  <a:lnTo>
                    <a:pt x="8560" y="11600"/>
                  </a:lnTo>
                  <a:lnTo>
                    <a:pt x="6840" y="11960"/>
                  </a:lnTo>
                  <a:lnTo>
                    <a:pt x="5960" y="12160"/>
                  </a:lnTo>
                  <a:lnTo>
                    <a:pt x="5120" y="12360"/>
                  </a:lnTo>
                  <a:lnTo>
                    <a:pt x="4360" y="12599"/>
                  </a:lnTo>
                  <a:lnTo>
                    <a:pt x="3680" y="12879"/>
                  </a:lnTo>
                  <a:lnTo>
                    <a:pt x="3360" y="12999"/>
                  </a:lnTo>
                  <a:lnTo>
                    <a:pt x="3120" y="13159"/>
                  </a:lnTo>
                  <a:lnTo>
                    <a:pt x="2880" y="13319"/>
                  </a:lnTo>
                  <a:lnTo>
                    <a:pt x="2720" y="13479"/>
                  </a:lnTo>
                  <a:lnTo>
                    <a:pt x="2600" y="13679"/>
                  </a:lnTo>
                  <a:lnTo>
                    <a:pt x="2480" y="13839"/>
                  </a:lnTo>
                  <a:lnTo>
                    <a:pt x="2480" y="14039"/>
                  </a:lnTo>
                  <a:lnTo>
                    <a:pt x="2480" y="14279"/>
                  </a:lnTo>
                  <a:lnTo>
                    <a:pt x="2600" y="14479"/>
                  </a:lnTo>
                  <a:lnTo>
                    <a:pt x="2760" y="14719"/>
                  </a:lnTo>
                  <a:lnTo>
                    <a:pt x="2960" y="14999"/>
                  </a:lnTo>
                  <a:lnTo>
                    <a:pt x="3280" y="15239"/>
                  </a:lnTo>
                  <a:lnTo>
                    <a:pt x="3040" y="15399"/>
                  </a:lnTo>
                  <a:lnTo>
                    <a:pt x="2800" y="15599"/>
                  </a:lnTo>
                  <a:lnTo>
                    <a:pt x="2560" y="15759"/>
                  </a:lnTo>
                  <a:lnTo>
                    <a:pt x="2320" y="15919"/>
                  </a:lnTo>
                  <a:lnTo>
                    <a:pt x="2480" y="16159"/>
                  </a:lnTo>
                  <a:lnTo>
                    <a:pt x="2600" y="16399"/>
                  </a:lnTo>
                  <a:lnTo>
                    <a:pt x="2680" y="16679"/>
                  </a:lnTo>
                  <a:lnTo>
                    <a:pt x="2720" y="16959"/>
                  </a:lnTo>
                  <a:lnTo>
                    <a:pt x="2800" y="17559"/>
                  </a:lnTo>
                  <a:lnTo>
                    <a:pt x="2800" y="18199"/>
                  </a:lnTo>
                  <a:lnTo>
                    <a:pt x="2680" y="18839"/>
                  </a:lnTo>
                  <a:lnTo>
                    <a:pt x="2560" y="19519"/>
                  </a:lnTo>
                  <a:lnTo>
                    <a:pt x="2360" y="20199"/>
                  </a:lnTo>
                  <a:lnTo>
                    <a:pt x="2120" y="20879"/>
                  </a:lnTo>
                  <a:lnTo>
                    <a:pt x="1640" y="22279"/>
                  </a:lnTo>
                  <a:lnTo>
                    <a:pt x="1200" y="23679"/>
                  </a:lnTo>
                  <a:lnTo>
                    <a:pt x="1000" y="24319"/>
                  </a:lnTo>
                  <a:lnTo>
                    <a:pt x="840" y="24959"/>
                  </a:lnTo>
                  <a:lnTo>
                    <a:pt x="760" y="25559"/>
                  </a:lnTo>
                  <a:lnTo>
                    <a:pt x="720" y="26119"/>
                  </a:lnTo>
                  <a:lnTo>
                    <a:pt x="760" y="27199"/>
                  </a:lnTo>
                  <a:lnTo>
                    <a:pt x="880" y="28239"/>
                  </a:lnTo>
                  <a:lnTo>
                    <a:pt x="1040" y="29319"/>
                  </a:lnTo>
                  <a:lnTo>
                    <a:pt x="1240" y="30359"/>
                  </a:lnTo>
                  <a:lnTo>
                    <a:pt x="1400" y="31439"/>
                  </a:lnTo>
                  <a:lnTo>
                    <a:pt x="1600" y="32479"/>
                  </a:lnTo>
                  <a:lnTo>
                    <a:pt x="1720" y="33559"/>
                  </a:lnTo>
                  <a:lnTo>
                    <a:pt x="1760" y="34639"/>
                  </a:lnTo>
                  <a:lnTo>
                    <a:pt x="1800" y="36919"/>
                  </a:lnTo>
                  <a:lnTo>
                    <a:pt x="1800" y="39158"/>
                  </a:lnTo>
                  <a:lnTo>
                    <a:pt x="1800" y="40278"/>
                  </a:lnTo>
                  <a:lnTo>
                    <a:pt x="1840" y="41398"/>
                  </a:lnTo>
                  <a:lnTo>
                    <a:pt x="1920" y="42558"/>
                  </a:lnTo>
                  <a:lnTo>
                    <a:pt x="2040" y="43678"/>
                  </a:lnTo>
                  <a:lnTo>
                    <a:pt x="2240" y="45558"/>
                  </a:lnTo>
                  <a:lnTo>
                    <a:pt x="2360" y="47478"/>
                  </a:lnTo>
                  <a:lnTo>
                    <a:pt x="2440" y="49358"/>
                  </a:lnTo>
                  <a:lnTo>
                    <a:pt x="2440" y="51238"/>
                  </a:lnTo>
                  <a:lnTo>
                    <a:pt x="2440" y="55038"/>
                  </a:lnTo>
                  <a:lnTo>
                    <a:pt x="2440" y="56918"/>
                  </a:lnTo>
                  <a:lnTo>
                    <a:pt x="2480" y="58838"/>
                  </a:lnTo>
                  <a:lnTo>
                    <a:pt x="2560" y="59678"/>
                  </a:lnTo>
                  <a:lnTo>
                    <a:pt x="2640" y="60598"/>
                  </a:lnTo>
                  <a:lnTo>
                    <a:pt x="2760" y="61518"/>
                  </a:lnTo>
                  <a:lnTo>
                    <a:pt x="2840" y="62518"/>
                  </a:lnTo>
                  <a:lnTo>
                    <a:pt x="2880" y="63477"/>
                  </a:lnTo>
                  <a:lnTo>
                    <a:pt x="2880" y="63917"/>
                  </a:lnTo>
                  <a:lnTo>
                    <a:pt x="2840" y="64397"/>
                  </a:lnTo>
                  <a:lnTo>
                    <a:pt x="2760" y="64837"/>
                  </a:lnTo>
                  <a:lnTo>
                    <a:pt x="2640" y="65277"/>
                  </a:lnTo>
                  <a:lnTo>
                    <a:pt x="2520" y="65677"/>
                  </a:lnTo>
                  <a:lnTo>
                    <a:pt x="2320" y="66077"/>
                  </a:lnTo>
                  <a:lnTo>
                    <a:pt x="2520" y="66317"/>
                  </a:lnTo>
                  <a:lnTo>
                    <a:pt x="2680" y="66597"/>
                  </a:lnTo>
                  <a:lnTo>
                    <a:pt x="2840" y="66877"/>
                  </a:lnTo>
                  <a:lnTo>
                    <a:pt x="3040" y="67077"/>
                  </a:lnTo>
                  <a:lnTo>
                    <a:pt x="2720" y="67237"/>
                  </a:lnTo>
                  <a:lnTo>
                    <a:pt x="2360" y="67437"/>
                  </a:lnTo>
                  <a:lnTo>
                    <a:pt x="2000" y="67637"/>
                  </a:lnTo>
                  <a:lnTo>
                    <a:pt x="1720" y="67757"/>
                  </a:lnTo>
                  <a:lnTo>
                    <a:pt x="2040" y="67917"/>
                  </a:lnTo>
                  <a:lnTo>
                    <a:pt x="2480" y="68077"/>
                  </a:lnTo>
                  <a:lnTo>
                    <a:pt x="3560" y="68397"/>
                  </a:lnTo>
                  <a:lnTo>
                    <a:pt x="4840" y="68677"/>
                  </a:lnTo>
                  <a:lnTo>
                    <a:pt x="6200" y="69037"/>
                  </a:lnTo>
                  <a:lnTo>
                    <a:pt x="6840" y="69237"/>
                  </a:lnTo>
                  <a:lnTo>
                    <a:pt x="7440" y="69437"/>
                  </a:lnTo>
                  <a:lnTo>
                    <a:pt x="7960" y="69637"/>
                  </a:lnTo>
                  <a:lnTo>
                    <a:pt x="8440" y="69917"/>
                  </a:lnTo>
                  <a:lnTo>
                    <a:pt x="8800" y="70197"/>
                  </a:lnTo>
                  <a:lnTo>
                    <a:pt x="8960" y="70357"/>
                  </a:lnTo>
                  <a:lnTo>
                    <a:pt x="9080" y="70477"/>
                  </a:lnTo>
                  <a:lnTo>
                    <a:pt x="9160" y="70677"/>
                  </a:lnTo>
                  <a:lnTo>
                    <a:pt x="9240" y="70837"/>
                  </a:lnTo>
                  <a:lnTo>
                    <a:pt x="9240" y="71037"/>
                  </a:lnTo>
                  <a:lnTo>
                    <a:pt x="9240" y="71237"/>
                  </a:lnTo>
                  <a:lnTo>
                    <a:pt x="9160" y="71437"/>
                  </a:lnTo>
                  <a:lnTo>
                    <a:pt x="9080" y="71637"/>
                  </a:lnTo>
                  <a:lnTo>
                    <a:pt x="8840" y="72077"/>
                  </a:lnTo>
                  <a:lnTo>
                    <a:pt x="8520" y="72437"/>
                  </a:lnTo>
                  <a:lnTo>
                    <a:pt x="8120" y="72797"/>
                  </a:lnTo>
                  <a:lnTo>
                    <a:pt x="7640" y="73157"/>
                  </a:lnTo>
                  <a:lnTo>
                    <a:pt x="7120" y="73477"/>
                  </a:lnTo>
                  <a:lnTo>
                    <a:pt x="6560" y="73797"/>
                  </a:lnTo>
                  <a:lnTo>
                    <a:pt x="6000" y="74117"/>
                  </a:lnTo>
                  <a:lnTo>
                    <a:pt x="4800" y="74677"/>
                  </a:lnTo>
                  <a:lnTo>
                    <a:pt x="3680" y="75197"/>
                  </a:lnTo>
                  <a:lnTo>
                    <a:pt x="2680" y="75677"/>
                  </a:lnTo>
                  <a:lnTo>
                    <a:pt x="2280" y="75917"/>
                  </a:lnTo>
                  <a:lnTo>
                    <a:pt x="1920" y="76157"/>
                  </a:lnTo>
                  <a:lnTo>
                    <a:pt x="2040" y="76357"/>
                  </a:lnTo>
                  <a:lnTo>
                    <a:pt x="2120" y="76557"/>
                  </a:lnTo>
                  <a:lnTo>
                    <a:pt x="2160" y="76757"/>
                  </a:lnTo>
                  <a:lnTo>
                    <a:pt x="2200" y="76957"/>
                  </a:lnTo>
                  <a:lnTo>
                    <a:pt x="2160" y="77357"/>
                  </a:lnTo>
                  <a:lnTo>
                    <a:pt x="2080" y="77717"/>
                  </a:lnTo>
                  <a:lnTo>
                    <a:pt x="1920" y="78077"/>
                  </a:lnTo>
                  <a:lnTo>
                    <a:pt x="1760" y="78437"/>
                  </a:lnTo>
                  <a:lnTo>
                    <a:pt x="1600" y="78797"/>
                  </a:lnTo>
                  <a:lnTo>
                    <a:pt x="1440" y="79197"/>
                  </a:lnTo>
                  <a:lnTo>
                    <a:pt x="1400" y="79517"/>
                  </a:lnTo>
                  <a:lnTo>
                    <a:pt x="1400" y="79837"/>
                  </a:lnTo>
                  <a:lnTo>
                    <a:pt x="1480" y="80477"/>
                  </a:lnTo>
                  <a:lnTo>
                    <a:pt x="1480" y="80757"/>
                  </a:lnTo>
                  <a:lnTo>
                    <a:pt x="1400" y="81077"/>
                  </a:lnTo>
                  <a:lnTo>
                    <a:pt x="1360" y="81237"/>
                  </a:lnTo>
                  <a:lnTo>
                    <a:pt x="1240" y="81437"/>
                  </a:lnTo>
                  <a:lnTo>
                    <a:pt x="1120" y="81597"/>
                  </a:lnTo>
                  <a:lnTo>
                    <a:pt x="960" y="81797"/>
                  </a:lnTo>
                  <a:lnTo>
                    <a:pt x="1320" y="82037"/>
                  </a:lnTo>
                  <a:lnTo>
                    <a:pt x="1680" y="82237"/>
                  </a:lnTo>
                  <a:lnTo>
                    <a:pt x="2080" y="82397"/>
                  </a:lnTo>
                  <a:lnTo>
                    <a:pt x="2480" y="82477"/>
                  </a:lnTo>
                  <a:lnTo>
                    <a:pt x="2920" y="82517"/>
                  </a:lnTo>
                  <a:lnTo>
                    <a:pt x="3360" y="82517"/>
                  </a:lnTo>
                  <a:lnTo>
                    <a:pt x="4240" y="82477"/>
                  </a:lnTo>
                  <a:lnTo>
                    <a:pt x="4120" y="82757"/>
                  </a:lnTo>
                  <a:lnTo>
                    <a:pt x="4000" y="82997"/>
                  </a:lnTo>
                  <a:lnTo>
                    <a:pt x="3840" y="83237"/>
                  </a:lnTo>
                  <a:lnTo>
                    <a:pt x="3680" y="83437"/>
                  </a:lnTo>
                  <a:lnTo>
                    <a:pt x="3280" y="83797"/>
                  </a:lnTo>
                  <a:lnTo>
                    <a:pt x="2880" y="84077"/>
                  </a:lnTo>
                  <a:lnTo>
                    <a:pt x="2480" y="84317"/>
                  </a:lnTo>
                  <a:lnTo>
                    <a:pt x="2080" y="84597"/>
                  </a:lnTo>
                  <a:lnTo>
                    <a:pt x="1760" y="84877"/>
                  </a:lnTo>
                  <a:lnTo>
                    <a:pt x="1600" y="85037"/>
                  </a:lnTo>
                  <a:lnTo>
                    <a:pt x="1480" y="85197"/>
                  </a:lnTo>
                  <a:lnTo>
                    <a:pt x="1400" y="85437"/>
                  </a:lnTo>
                  <a:lnTo>
                    <a:pt x="1320" y="85717"/>
                  </a:lnTo>
                  <a:lnTo>
                    <a:pt x="1200" y="86357"/>
                  </a:lnTo>
                  <a:lnTo>
                    <a:pt x="1160" y="87117"/>
                  </a:lnTo>
                  <a:lnTo>
                    <a:pt x="1120" y="87916"/>
                  </a:lnTo>
                  <a:lnTo>
                    <a:pt x="1160" y="89516"/>
                  </a:lnTo>
                  <a:lnTo>
                    <a:pt x="1240" y="90676"/>
                  </a:lnTo>
                  <a:lnTo>
                    <a:pt x="1320" y="91716"/>
                  </a:lnTo>
                  <a:lnTo>
                    <a:pt x="1480" y="92796"/>
                  </a:lnTo>
                  <a:lnTo>
                    <a:pt x="1680" y="93836"/>
                  </a:lnTo>
                  <a:lnTo>
                    <a:pt x="1800" y="94916"/>
                  </a:lnTo>
                  <a:lnTo>
                    <a:pt x="1920" y="95996"/>
                  </a:lnTo>
                  <a:lnTo>
                    <a:pt x="1920" y="96516"/>
                  </a:lnTo>
                  <a:lnTo>
                    <a:pt x="1920" y="97036"/>
                  </a:lnTo>
                  <a:lnTo>
                    <a:pt x="1880" y="97556"/>
                  </a:lnTo>
                  <a:lnTo>
                    <a:pt x="1800" y="98116"/>
                  </a:lnTo>
                  <a:lnTo>
                    <a:pt x="1680" y="98636"/>
                  </a:lnTo>
                  <a:lnTo>
                    <a:pt x="1520" y="99156"/>
                  </a:lnTo>
                  <a:lnTo>
                    <a:pt x="1960" y="99396"/>
                  </a:lnTo>
                  <a:lnTo>
                    <a:pt x="2440" y="99556"/>
                  </a:lnTo>
                  <a:lnTo>
                    <a:pt x="2920" y="99636"/>
                  </a:lnTo>
                  <a:lnTo>
                    <a:pt x="3400" y="99676"/>
                  </a:lnTo>
                  <a:lnTo>
                    <a:pt x="3880" y="99676"/>
                  </a:lnTo>
                  <a:lnTo>
                    <a:pt x="4400" y="99636"/>
                  </a:lnTo>
                  <a:lnTo>
                    <a:pt x="5440" y="99596"/>
                  </a:lnTo>
                  <a:lnTo>
                    <a:pt x="5120" y="100196"/>
                  </a:lnTo>
                  <a:lnTo>
                    <a:pt x="4760" y="100916"/>
                  </a:lnTo>
                  <a:lnTo>
                    <a:pt x="4320" y="101636"/>
                  </a:lnTo>
                  <a:lnTo>
                    <a:pt x="3840" y="102316"/>
                  </a:lnTo>
                  <a:lnTo>
                    <a:pt x="3560" y="102636"/>
                  </a:lnTo>
                  <a:lnTo>
                    <a:pt x="3280" y="102956"/>
                  </a:lnTo>
                  <a:lnTo>
                    <a:pt x="3000" y="103196"/>
                  </a:lnTo>
                  <a:lnTo>
                    <a:pt x="2680" y="103436"/>
                  </a:lnTo>
                  <a:lnTo>
                    <a:pt x="2360" y="103636"/>
                  </a:lnTo>
                  <a:lnTo>
                    <a:pt x="2000" y="103756"/>
                  </a:lnTo>
                  <a:lnTo>
                    <a:pt x="1640" y="103836"/>
                  </a:lnTo>
                  <a:lnTo>
                    <a:pt x="1280" y="103876"/>
                  </a:lnTo>
                  <a:lnTo>
                    <a:pt x="1120" y="105836"/>
                  </a:lnTo>
                  <a:lnTo>
                    <a:pt x="1040" y="107756"/>
                  </a:lnTo>
                  <a:lnTo>
                    <a:pt x="1000" y="109716"/>
                  </a:lnTo>
                  <a:lnTo>
                    <a:pt x="960" y="111676"/>
                  </a:lnTo>
                  <a:lnTo>
                    <a:pt x="960" y="113595"/>
                  </a:lnTo>
                  <a:lnTo>
                    <a:pt x="1000" y="115555"/>
                  </a:lnTo>
                  <a:lnTo>
                    <a:pt x="1080" y="119435"/>
                  </a:lnTo>
                  <a:lnTo>
                    <a:pt x="1200" y="123315"/>
                  </a:lnTo>
                  <a:lnTo>
                    <a:pt x="1320" y="127195"/>
                  </a:lnTo>
                  <a:lnTo>
                    <a:pt x="1320" y="129115"/>
                  </a:lnTo>
                  <a:lnTo>
                    <a:pt x="1320" y="131075"/>
                  </a:lnTo>
                  <a:lnTo>
                    <a:pt x="1320" y="132995"/>
                  </a:lnTo>
                  <a:lnTo>
                    <a:pt x="1240" y="134915"/>
                  </a:lnTo>
                  <a:lnTo>
                    <a:pt x="1200" y="135515"/>
                  </a:lnTo>
                  <a:lnTo>
                    <a:pt x="1120" y="136075"/>
                  </a:lnTo>
                  <a:lnTo>
                    <a:pt x="960" y="137235"/>
                  </a:lnTo>
                  <a:lnTo>
                    <a:pt x="920" y="137795"/>
                  </a:lnTo>
                  <a:lnTo>
                    <a:pt x="960" y="138354"/>
                  </a:lnTo>
                  <a:lnTo>
                    <a:pt x="1040" y="138954"/>
                  </a:lnTo>
                  <a:lnTo>
                    <a:pt x="1160" y="139274"/>
                  </a:lnTo>
                  <a:lnTo>
                    <a:pt x="1280" y="139594"/>
                  </a:lnTo>
                  <a:lnTo>
                    <a:pt x="1480" y="139954"/>
                  </a:lnTo>
                  <a:lnTo>
                    <a:pt x="1720" y="140314"/>
                  </a:lnTo>
                  <a:lnTo>
                    <a:pt x="2000" y="140634"/>
                  </a:lnTo>
                  <a:lnTo>
                    <a:pt x="2280" y="140914"/>
                  </a:lnTo>
                  <a:lnTo>
                    <a:pt x="2560" y="141234"/>
                  </a:lnTo>
                  <a:lnTo>
                    <a:pt x="2800" y="141514"/>
                  </a:lnTo>
                  <a:lnTo>
                    <a:pt x="3000" y="141834"/>
                  </a:lnTo>
                  <a:lnTo>
                    <a:pt x="3120" y="142154"/>
                  </a:lnTo>
                  <a:lnTo>
                    <a:pt x="3240" y="142594"/>
                  </a:lnTo>
                  <a:lnTo>
                    <a:pt x="3280" y="143034"/>
                  </a:lnTo>
                  <a:lnTo>
                    <a:pt x="3280" y="143434"/>
                  </a:lnTo>
                  <a:lnTo>
                    <a:pt x="3200" y="143794"/>
                  </a:lnTo>
                  <a:lnTo>
                    <a:pt x="3120" y="144194"/>
                  </a:lnTo>
                  <a:lnTo>
                    <a:pt x="2960" y="144514"/>
                  </a:lnTo>
                  <a:lnTo>
                    <a:pt x="2640" y="145194"/>
                  </a:lnTo>
                  <a:lnTo>
                    <a:pt x="2280" y="145874"/>
                  </a:lnTo>
                  <a:lnTo>
                    <a:pt x="2080" y="146194"/>
                  </a:lnTo>
                  <a:lnTo>
                    <a:pt x="1960" y="146554"/>
                  </a:lnTo>
                  <a:lnTo>
                    <a:pt x="1800" y="146914"/>
                  </a:lnTo>
                  <a:lnTo>
                    <a:pt x="1720" y="147274"/>
                  </a:lnTo>
                  <a:lnTo>
                    <a:pt x="1680" y="147674"/>
                  </a:lnTo>
                  <a:lnTo>
                    <a:pt x="1680" y="148114"/>
                  </a:lnTo>
                  <a:lnTo>
                    <a:pt x="2160" y="148234"/>
                  </a:lnTo>
                  <a:lnTo>
                    <a:pt x="3080" y="148234"/>
                  </a:lnTo>
                  <a:lnTo>
                    <a:pt x="3520" y="148154"/>
                  </a:lnTo>
                  <a:lnTo>
                    <a:pt x="4400" y="148034"/>
                  </a:lnTo>
                  <a:lnTo>
                    <a:pt x="4840" y="148034"/>
                  </a:lnTo>
                  <a:lnTo>
                    <a:pt x="5280" y="148074"/>
                  </a:lnTo>
                  <a:lnTo>
                    <a:pt x="5680" y="148194"/>
                  </a:lnTo>
                  <a:lnTo>
                    <a:pt x="6120" y="148394"/>
                  </a:lnTo>
                  <a:lnTo>
                    <a:pt x="6480" y="148634"/>
                  </a:lnTo>
                  <a:lnTo>
                    <a:pt x="6880" y="148914"/>
                  </a:lnTo>
                  <a:lnTo>
                    <a:pt x="7280" y="149154"/>
                  </a:lnTo>
                  <a:lnTo>
                    <a:pt x="7680" y="149354"/>
                  </a:lnTo>
                  <a:lnTo>
                    <a:pt x="8080" y="149514"/>
                  </a:lnTo>
                  <a:lnTo>
                    <a:pt x="8280" y="149554"/>
                  </a:lnTo>
                  <a:lnTo>
                    <a:pt x="8520" y="149594"/>
                  </a:lnTo>
                  <a:lnTo>
                    <a:pt x="8840" y="149554"/>
                  </a:lnTo>
                  <a:lnTo>
                    <a:pt x="9200" y="149514"/>
                  </a:lnTo>
                  <a:lnTo>
                    <a:pt x="9560" y="149394"/>
                  </a:lnTo>
                  <a:lnTo>
                    <a:pt x="9920" y="149274"/>
                  </a:lnTo>
                  <a:lnTo>
                    <a:pt x="10600" y="148914"/>
                  </a:lnTo>
                  <a:lnTo>
                    <a:pt x="11240" y="148594"/>
                  </a:lnTo>
                  <a:lnTo>
                    <a:pt x="11560" y="148474"/>
                  </a:lnTo>
                  <a:lnTo>
                    <a:pt x="11920" y="148354"/>
                  </a:lnTo>
                  <a:lnTo>
                    <a:pt x="12240" y="148274"/>
                  </a:lnTo>
                  <a:lnTo>
                    <a:pt x="12560" y="148234"/>
                  </a:lnTo>
                  <a:lnTo>
                    <a:pt x="12880" y="148274"/>
                  </a:lnTo>
                  <a:lnTo>
                    <a:pt x="13200" y="148394"/>
                  </a:lnTo>
                  <a:lnTo>
                    <a:pt x="13520" y="148594"/>
                  </a:lnTo>
                  <a:lnTo>
                    <a:pt x="13840" y="148834"/>
                  </a:lnTo>
                  <a:lnTo>
                    <a:pt x="14040" y="148674"/>
                  </a:lnTo>
                  <a:lnTo>
                    <a:pt x="14200" y="148514"/>
                  </a:lnTo>
                  <a:lnTo>
                    <a:pt x="14479" y="148074"/>
                  </a:lnTo>
                  <a:lnTo>
                    <a:pt x="14679" y="147634"/>
                  </a:lnTo>
                  <a:lnTo>
                    <a:pt x="14839" y="147114"/>
                  </a:lnTo>
                  <a:lnTo>
                    <a:pt x="14959" y="146594"/>
                  </a:lnTo>
                  <a:lnTo>
                    <a:pt x="15039" y="146074"/>
                  </a:lnTo>
                  <a:lnTo>
                    <a:pt x="15159" y="144994"/>
                  </a:lnTo>
                  <a:lnTo>
                    <a:pt x="15359" y="145314"/>
                  </a:lnTo>
                  <a:lnTo>
                    <a:pt x="15519" y="145714"/>
                  </a:lnTo>
                  <a:lnTo>
                    <a:pt x="15639" y="146114"/>
                  </a:lnTo>
                  <a:lnTo>
                    <a:pt x="15719" y="146554"/>
                  </a:lnTo>
                  <a:lnTo>
                    <a:pt x="15919" y="147434"/>
                  </a:lnTo>
                  <a:lnTo>
                    <a:pt x="16039" y="147874"/>
                  </a:lnTo>
                  <a:lnTo>
                    <a:pt x="16199" y="148314"/>
                  </a:lnTo>
                  <a:lnTo>
                    <a:pt x="16519" y="148154"/>
                  </a:lnTo>
                  <a:lnTo>
                    <a:pt x="16839" y="148074"/>
                  </a:lnTo>
                  <a:lnTo>
                    <a:pt x="17159" y="148034"/>
                  </a:lnTo>
                  <a:lnTo>
                    <a:pt x="17479" y="148034"/>
                  </a:lnTo>
                  <a:lnTo>
                    <a:pt x="17799" y="148074"/>
                  </a:lnTo>
                  <a:lnTo>
                    <a:pt x="18119" y="148114"/>
                  </a:lnTo>
                  <a:lnTo>
                    <a:pt x="18719" y="148274"/>
                  </a:lnTo>
                  <a:lnTo>
                    <a:pt x="19959" y="148754"/>
                  </a:lnTo>
                  <a:lnTo>
                    <a:pt x="20559" y="148954"/>
                  </a:lnTo>
                  <a:lnTo>
                    <a:pt x="20879" y="149034"/>
                  </a:lnTo>
                  <a:lnTo>
                    <a:pt x="21199" y="149074"/>
                  </a:lnTo>
                  <a:lnTo>
                    <a:pt x="22279" y="149074"/>
                  </a:lnTo>
                  <a:lnTo>
                    <a:pt x="22799" y="148994"/>
                  </a:lnTo>
                  <a:lnTo>
                    <a:pt x="23319" y="148914"/>
                  </a:lnTo>
                  <a:lnTo>
                    <a:pt x="24399" y="148634"/>
                  </a:lnTo>
                  <a:lnTo>
                    <a:pt x="25479" y="148314"/>
                  </a:lnTo>
                  <a:lnTo>
                    <a:pt x="26519" y="147954"/>
                  </a:lnTo>
                  <a:lnTo>
                    <a:pt x="27599" y="147634"/>
                  </a:lnTo>
                  <a:lnTo>
                    <a:pt x="28159" y="147514"/>
                  </a:lnTo>
                  <a:lnTo>
                    <a:pt x="28679" y="147434"/>
                  </a:lnTo>
                  <a:lnTo>
                    <a:pt x="29199" y="147354"/>
                  </a:lnTo>
                  <a:lnTo>
                    <a:pt x="29759" y="147314"/>
                  </a:lnTo>
                  <a:lnTo>
                    <a:pt x="30399" y="147314"/>
                  </a:lnTo>
                  <a:lnTo>
                    <a:pt x="31039" y="147394"/>
                  </a:lnTo>
                  <a:lnTo>
                    <a:pt x="31679" y="147474"/>
                  </a:lnTo>
                  <a:lnTo>
                    <a:pt x="32319" y="147594"/>
                  </a:lnTo>
                  <a:lnTo>
                    <a:pt x="32919" y="147754"/>
                  </a:lnTo>
                  <a:lnTo>
                    <a:pt x="33559" y="147914"/>
                  </a:lnTo>
                  <a:lnTo>
                    <a:pt x="34759" y="148354"/>
                  </a:lnTo>
                  <a:lnTo>
                    <a:pt x="35999" y="148754"/>
                  </a:lnTo>
                  <a:lnTo>
                    <a:pt x="37199" y="149154"/>
                  </a:lnTo>
                  <a:lnTo>
                    <a:pt x="37839" y="149354"/>
                  </a:lnTo>
                  <a:lnTo>
                    <a:pt x="38439" y="149474"/>
                  </a:lnTo>
                  <a:lnTo>
                    <a:pt x="39079" y="149594"/>
                  </a:lnTo>
                  <a:lnTo>
                    <a:pt x="39719" y="149714"/>
                  </a:lnTo>
                  <a:lnTo>
                    <a:pt x="40599" y="149754"/>
                  </a:lnTo>
                  <a:lnTo>
                    <a:pt x="41439" y="149794"/>
                  </a:lnTo>
                  <a:lnTo>
                    <a:pt x="42319" y="149754"/>
                  </a:lnTo>
                  <a:lnTo>
                    <a:pt x="43238" y="149714"/>
                  </a:lnTo>
                  <a:lnTo>
                    <a:pt x="44998" y="149634"/>
                  </a:lnTo>
                  <a:lnTo>
                    <a:pt x="45878" y="149594"/>
                  </a:lnTo>
                  <a:lnTo>
                    <a:pt x="46758" y="149554"/>
                  </a:lnTo>
                  <a:lnTo>
                    <a:pt x="47678" y="149554"/>
                  </a:lnTo>
                  <a:lnTo>
                    <a:pt x="48598" y="149474"/>
                  </a:lnTo>
                  <a:lnTo>
                    <a:pt x="49478" y="149354"/>
                  </a:lnTo>
                  <a:lnTo>
                    <a:pt x="50358" y="149234"/>
                  </a:lnTo>
                  <a:lnTo>
                    <a:pt x="52158" y="148954"/>
                  </a:lnTo>
                  <a:lnTo>
                    <a:pt x="53958" y="148634"/>
                  </a:lnTo>
                  <a:lnTo>
                    <a:pt x="54718" y="148554"/>
                  </a:lnTo>
                  <a:lnTo>
                    <a:pt x="55718" y="148514"/>
                  </a:lnTo>
                  <a:lnTo>
                    <a:pt x="56678" y="148434"/>
                  </a:lnTo>
                  <a:lnTo>
                    <a:pt x="57038" y="148394"/>
                  </a:lnTo>
                  <a:lnTo>
                    <a:pt x="57278" y="148314"/>
                  </a:lnTo>
                  <a:lnTo>
                    <a:pt x="57638" y="148114"/>
                  </a:lnTo>
                  <a:lnTo>
                    <a:pt x="57918" y="147874"/>
                  </a:lnTo>
                  <a:lnTo>
                    <a:pt x="58158" y="147554"/>
                  </a:lnTo>
                  <a:lnTo>
                    <a:pt x="58318" y="147234"/>
                  </a:lnTo>
                  <a:lnTo>
                    <a:pt x="58438" y="146834"/>
                  </a:lnTo>
                  <a:lnTo>
                    <a:pt x="58518" y="146434"/>
                  </a:lnTo>
                  <a:lnTo>
                    <a:pt x="58558" y="145994"/>
                  </a:lnTo>
                  <a:lnTo>
                    <a:pt x="58558" y="145514"/>
                  </a:lnTo>
                  <a:lnTo>
                    <a:pt x="58518" y="144514"/>
                  </a:lnTo>
                  <a:lnTo>
                    <a:pt x="58398" y="143474"/>
                  </a:lnTo>
                  <a:lnTo>
                    <a:pt x="58278" y="142474"/>
                  </a:lnTo>
                  <a:lnTo>
                    <a:pt x="58238" y="141474"/>
                  </a:lnTo>
                  <a:lnTo>
                    <a:pt x="58238" y="141474"/>
                  </a:lnTo>
                  <a:lnTo>
                    <a:pt x="58398" y="142034"/>
                  </a:lnTo>
                  <a:lnTo>
                    <a:pt x="58598" y="142594"/>
                  </a:lnTo>
                  <a:lnTo>
                    <a:pt x="58798" y="143114"/>
                  </a:lnTo>
                  <a:lnTo>
                    <a:pt x="59078" y="143594"/>
                  </a:lnTo>
                  <a:lnTo>
                    <a:pt x="59598" y="144594"/>
                  </a:lnTo>
                  <a:lnTo>
                    <a:pt x="60158" y="145554"/>
                  </a:lnTo>
                  <a:lnTo>
                    <a:pt x="60718" y="146554"/>
                  </a:lnTo>
                  <a:lnTo>
                    <a:pt x="61198" y="147554"/>
                  </a:lnTo>
                  <a:lnTo>
                    <a:pt x="61398" y="148074"/>
                  </a:lnTo>
                  <a:lnTo>
                    <a:pt x="61598" y="148634"/>
                  </a:lnTo>
                  <a:lnTo>
                    <a:pt x="61758" y="149194"/>
                  </a:lnTo>
                  <a:lnTo>
                    <a:pt x="61838" y="149794"/>
                  </a:lnTo>
                  <a:lnTo>
                    <a:pt x="62238" y="149594"/>
                  </a:lnTo>
                  <a:lnTo>
                    <a:pt x="62678" y="149394"/>
                  </a:lnTo>
                  <a:lnTo>
                    <a:pt x="63078" y="149274"/>
                  </a:lnTo>
                  <a:lnTo>
                    <a:pt x="63558" y="149154"/>
                  </a:lnTo>
                  <a:lnTo>
                    <a:pt x="63998" y="149034"/>
                  </a:lnTo>
                  <a:lnTo>
                    <a:pt x="64478" y="148994"/>
                  </a:lnTo>
                  <a:lnTo>
                    <a:pt x="65438" y="148914"/>
                  </a:lnTo>
                  <a:lnTo>
                    <a:pt x="66398" y="148874"/>
                  </a:lnTo>
                  <a:lnTo>
                    <a:pt x="67438" y="148914"/>
                  </a:lnTo>
                  <a:lnTo>
                    <a:pt x="69518" y="149034"/>
                  </a:lnTo>
                  <a:lnTo>
                    <a:pt x="70558" y="149074"/>
                  </a:lnTo>
                  <a:lnTo>
                    <a:pt x="71557" y="149114"/>
                  </a:lnTo>
                  <a:lnTo>
                    <a:pt x="72597" y="149074"/>
                  </a:lnTo>
                  <a:lnTo>
                    <a:pt x="73557" y="148954"/>
                  </a:lnTo>
                  <a:lnTo>
                    <a:pt x="74037" y="148874"/>
                  </a:lnTo>
                  <a:lnTo>
                    <a:pt x="74517" y="148754"/>
                  </a:lnTo>
                  <a:lnTo>
                    <a:pt x="74957" y="148634"/>
                  </a:lnTo>
                  <a:lnTo>
                    <a:pt x="75397" y="148434"/>
                  </a:lnTo>
                  <a:lnTo>
                    <a:pt x="75837" y="148234"/>
                  </a:lnTo>
                  <a:lnTo>
                    <a:pt x="76277" y="147994"/>
                  </a:lnTo>
                  <a:lnTo>
                    <a:pt x="76677" y="147714"/>
                  </a:lnTo>
                  <a:lnTo>
                    <a:pt x="77037" y="147434"/>
                  </a:lnTo>
                  <a:lnTo>
                    <a:pt x="77997" y="147954"/>
                  </a:lnTo>
                  <a:lnTo>
                    <a:pt x="78957" y="148394"/>
                  </a:lnTo>
                  <a:lnTo>
                    <a:pt x="79917" y="148794"/>
                  </a:lnTo>
                  <a:lnTo>
                    <a:pt x="80877" y="149154"/>
                  </a:lnTo>
                  <a:lnTo>
                    <a:pt x="81837" y="149434"/>
                  </a:lnTo>
                  <a:lnTo>
                    <a:pt x="82797" y="149674"/>
                  </a:lnTo>
                  <a:lnTo>
                    <a:pt x="83757" y="149874"/>
                  </a:lnTo>
                  <a:lnTo>
                    <a:pt x="84717" y="150034"/>
                  </a:lnTo>
                  <a:lnTo>
                    <a:pt x="85717" y="150194"/>
                  </a:lnTo>
                  <a:lnTo>
                    <a:pt x="86677" y="150274"/>
                  </a:lnTo>
                  <a:lnTo>
                    <a:pt x="87637" y="150314"/>
                  </a:lnTo>
                  <a:lnTo>
                    <a:pt x="88637" y="150354"/>
                  </a:lnTo>
                  <a:lnTo>
                    <a:pt x="89637" y="150354"/>
                  </a:lnTo>
                  <a:lnTo>
                    <a:pt x="90597" y="150314"/>
                  </a:lnTo>
                  <a:lnTo>
                    <a:pt x="92597" y="150234"/>
                  </a:lnTo>
                  <a:lnTo>
                    <a:pt x="94557" y="150034"/>
                  </a:lnTo>
                  <a:lnTo>
                    <a:pt x="96557" y="149834"/>
                  </a:lnTo>
                  <a:lnTo>
                    <a:pt x="100556" y="149394"/>
                  </a:lnTo>
                  <a:lnTo>
                    <a:pt x="102556" y="149234"/>
                  </a:lnTo>
                  <a:lnTo>
                    <a:pt x="104596" y="149074"/>
                  </a:lnTo>
                  <a:lnTo>
                    <a:pt x="106596" y="149034"/>
                  </a:lnTo>
                  <a:lnTo>
                    <a:pt x="107596" y="149034"/>
                  </a:lnTo>
                  <a:lnTo>
                    <a:pt x="108636" y="149074"/>
                  </a:lnTo>
                  <a:lnTo>
                    <a:pt x="108516" y="148714"/>
                  </a:lnTo>
                  <a:lnTo>
                    <a:pt x="108476" y="148354"/>
                  </a:lnTo>
                  <a:lnTo>
                    <a:pt x="108436" y="147994"/>
                  </a:lnTo>
                  <a:lnTo>
                    <a:pt x="108436" y="147594"/>
                  </a:lnTo>
                  <a:lnTo>
                    <a:pt x="108516" y="146834"/>
                  </a:lnTo>
                  <a:lnTo>
                    <a:pt x="108676" y="146074"/>
                  </a:lnTo>
                  <a:lnTo>
                    <a:pt x="109156" y="146674"/>
                  </a:lnTo>
                  <a:lnTo>
                    <a:pt x="109636" y="147234"/>
                  </a:lnTo>
                  <a:lnTo>
                    <a:pt x="110156" y="147714"/>
                  </a:lnTo>
                  <a:lnTo>
                    <a:pt x="110716" y="148114"/>
                  </a:lnTo>
                  <a:lnTo>
                    <a:pt x="111276" y="148474"/>
                  </a:lnTo>
                  <a:lnTo>
                    <a:pt x="111916" y="148794"/>
                  </a:lnTo>
                  <a:lnTo>
                    <a:pt x="112516" y="149034"/>
                  </a:lnTo>
                  <a:lnTo>
                    <a:pt x="113196" y="149274"/>
                  </a:lnTo>
                  <a:lnTo>
                    <a:pt x="113836" y="149434"/>
                  </a:lnTo>
                  <a:lnTo>
                    <a:pt x="114556" y="149554"/>
                  </a:lnTo>
                  <a:lnTo>
                    <a:pt x="115236" y="149634"/>
                  </a:lnTo>
                  <a:lnTo>
                    <a:pt x="115956" y="149674"/>
                  </a:lnTo>
                  <a:lnTo>
                    <a:pt x="116716" y="149714"/>
                  </a:lnTo>
                  <a:lnTo>
                    <a:pt x="117476" y="149714"/>
                  </a:lnTo>
                  <a:lnTo>
                    <a:pt x="118996" y="149594"/>
                  </a:lnTo>
                  <a:lnTo>
                    <a:pt x="120556" y="149434"/>
                  </a:lnTo>
                  <a:lnTo>
                    <a:pt x="122116" y="149194"/>
                  </a:lnTo>
                  <a:lnTo>
                    <a:pt x="125236" y="148714"/>
                  </a:lnTo>
                  <a:lnTo>
                    <a:pt x="126756" y="148474"/>
                  </a:lnTo>
                  <a:lnTo>
                    <a:pt x="128276" y="148274"/>
                  </a:lnTo>
                  <a:lnTo>
                    <a:pt x="129715" y="148194"/>
                  </a:lnTo>
                  <a:lnTo>
                    <a:pt x="130395" y="148154"/>
                  </a:lnTo>
                  <a:lnTo>
                    <a:pt x="131075" y="148154"/>
                  </a:lnTo>
                  <a:lnTo>
                    <a:pt x="131915" y="148194"/>
                  </a:lnTo>
                  <a:lnTo>
                    <a:pt x="132755" y="148274"/>
                  </a:lnTo>
                  <a:lnTo>
                    <a:pt x="134435" y="148474"/>
                  </a:lnTo>
                  <a:lnTo>
                    <a:pt x="135275" y="148554"/>
                  </a:lnTo>
                  <a:lnTo>
                    <a:pt x="136155" y="148594"/>
                  </a:lnTo>
                  <a:lnTo>
                    <a:pt x="136955" y="148594"/>
                  </a:lnTo>
                  <a:lnTo>
                    <a:pt x="137795" y="148514"/>
                  </a:lnTo>
                  <a:lnTo>
                    <a:pt x="138275" y="148434"/>
                  </a:lnTo>
                  <a:lnTo>
                    <a:pt x="138715" y="148314"/>
                  </a:lnTo>
                  <a:lnTo>
                    <a:pt x="139155" y="148194"/>
                  </a:lnTo>
                  <a:lnTo>
                    <a:pt x="139555" y="148034"/>
                  </a:lnTo>
                  <a:lnTo>
                    <a:pt x="139555" y="148114"/>
                  </a:lnTo>
                  <a:lnTo>
                    <a:pt x="140035" y="148234"/>
                  </a:lnTo>
                  <a:lnTo>
                    <a:pt x="140955" y="148234"/>
                  </a:lnTo>
                  <a:lnTo>
                    <a:pt x="141395" y="148154"/>
                  </a:lnTo>
                  <a:lnTo>
                    <a:pt x="142275" y="148034"/>
                  </a:lnTo>
                  <a:lnTo>
                    <a:pt x="142715" y="148034"/>
                  </a:lnTo>
                  <a:lnTo>
                    <a:pt x="143155" y="148074"/>
                  </a:lnTo>
                  <a:lnTo>
                    <a:pt x="143595" y="148194"/>
                  </a:lnTo>
                  <a:lnTo>
                    <a:pt x="143995" y="148394"/>
                  </a:lnTo>
                  <a:lnTo>
                    <a:pt x="144355" y="148634"/>
                  </a:lnTo>
                  <a:lnTo>
                    <a:pt x="144755" y="148914"/>
                  </a:lnTo>
                  <a:lnTo>
                    <a:pt x="145155" y="149154"/>
                  </a:lnTo>
                  <a:lnTo>
                    <a:pt x="145555" y="149354"/>
                  </a:lnTo>
                  <a:lnTo>
                    <a:pt x="145955" y="149514"/>
                  </a:lnTo>
                  <a:lnTo>
                    <a:pt x="146155" y="149554"/>
                  </a:lnTo>
                  <a:lnTo>
                    <a:pt x="146395" y="149594"/>
                  </a:lnTo>
                  <a:lnTo>
                    <a:pt x="146755" y="149554"/>
                  </a:lnTo>
                  <a:lnTo>
                    <a:pt x="147075" y="149514"/>
                  </a:lnTo>
                  <a:lnTo>
                    <a:pt x="147435" y="149394"/>
                  </a:lnTo>
                  <a:lnTo>
                    <a:pt x="147795" y="149274"/>
                  </a:lnTo>
                  <a:lnTo>
                    <a:pt x="148475" y="148914"/>
                  </a:lnTo>
                  <a:lnTo>
                    <a:pt x="149115" y="148594"/>
                  </a:lnTo>
                  <a:lnTo>
                    <a:pt x="149475" y="148474"/>
                  </a:lnTo>
                  <a:lnTo>
                    <a:pt x="149795" y="148354"/>
                  </a:lnTo>
                  <a:lnTo>
                    <a:pt x="150115" y="148274"/>
                  </a:lnTo>
                  <a:lnTo>
                    <a:pt x="150435" y="148234"/>
                  </a:lnTo>
                  <a:lnTo>
                    <a:pt x="150755" y="148274"/>
                  </a:lnTo>
                  <a:lnTo>
                    <a:pt x="151075" y="148394"/>
                  </a:lnTo>
                  <a:lnTo>
                    <a:pt x="151395" y="148594"/>
                  </a:lnTo>
                  <a:lnTo>
                    <a:pt x="151715" y="148834"/>
                  </a:lnTo>
                  <a:lnTo>
                    <a:pt x="151915" y="148674"/>
                  </a:lnTo>
                  <a:lnTo>
                    <a:pt x="152075" y="148514"/>
                  </a:lnTo>
                  <a:lnTo>
                    <a:pt x="152355" y="148074"/>
                  </a:lnTo>
                  <a:lnTo>
                    <a:pt x="152555" y="147634"/>
                  </a:lnTo>
                  <a:lnTo>
                    <a:pt x="152715" y="147114"/>
                  </a:lnTo>
                  <a:lnTo>
                    <a:pt x="152835" y="146594"/>
                  </a:lnTo>
                  <a:lnTo>
                    <a:pt x="152915" y="146074"/>
                  </a:lnTo>
                  <a:lnTo>
                    <a:pt x="153035" y="144994"/>
                  </a:lnTo>
                  <a:lnTo>
                    <a:pt x="153235" y="145314"/>
                  </a:lnTo>
                  <a:lnTo>
                    <a:pt x="153395" y="145714"/>
                  </a:lnTo>
                  <a:lnTo>
                    <a:pt x="153515" y="146114"/>
                  </a:lnTo>
                  <a:lnTo>
                    <a:pt x="153595" y="146554"/>
                  </a:lnTo>
                  <a:lnTo>
                    <a:pt x="153795" y="147434"/>
                  </a:lnTo>
                  <a:lnTo>
                    <a:pt x="153915" y="147874"/>
                  </a:lnTo>
                  <a:lnTo>
                    <a:pt x="154075" y="148314"/>
                  </a:lnTo>
                  <a:lnTo>
                    <a:pt x="154395" y="148154"/>
                  </a:lnTo>
                  <a:lnTo>
                    <a:pt x="154715" y="148074"/>
                  </a:lnTo>
                  <a:lnTo>
                    <a:pt x="155035" y="148034"/>
                  </a:lnTo>
                  <a:lnTo>
                    <a:pt x="155355" y="148034"/>
                  </a:lnTo>
                  <a:lnTo>
                    <a:pt x="155675" y="148074"/>
                  </a:lnTo>
                  <a:lnTo>
                    <a:pt x="155995" y="148114"/>
                  </a:lnTo>
                  <a:lnTo>
                    <a:pt x="156595" y="148274"/>
                  </a:lnTo>
                  <a:lnTo>
                    <a:pt x="157834" y="148754"/>
                  </a:lnTo>
                  <a:lnTo>
                    <a:pt x="158434" y="148954"/>
                  </a:lnTo>
                  <a:lnTo>
                    <a:pt x="158754" y="149034"/>
                  </a:lnTo>
                  <a:lnTo>
                    <a:pt x="159074" y="149074"/>
                  </a:lnTo>
                  <a:lnTo>
                    <a:pt x="160154" y="149074"/>
                  </a:lnTo>
                  <a:lnTo>
                    <a:pt x="160674" y="148994"/>
                  </a:lnTo>
                  <a:lnTo>
                    <a:pt x="161194" y="148914"/>
                  </a:lnTo>
                  <a:lnTo>
                    <a:pt x="162274" y="148634"/>
                  </a:lnTo>
                  <a:lnTo>
                    <a:pt x="163354" y="148314"/>
                  </a:lnTo>
                  <a:lnTo>
                    <a:pt x="164434" y="147954"/>
                  </a:lnTo>
                  <a:lnTo>
                    <a:pt x="165474" y="147634"/>
                  </a:lnTo>
                  <a:lnTo>
                    <a:pt x="166034" y="147514"/>
                  </a:lnTo>
                  <a:lnTo>
                    <a:pt x="166554" y="147434"/>
                  </a:lnTo>
                  <a:lnTo>
                    <a:pt x="167114" y="147354"/>
                  </a:lnTo>
                  <a:lnTo>
                    <a:pt x="167634" y="147314"/>
                  </a:lnTo>
                  <a:lnTo>
                    <a:pt x="168274" y="147314"/>
                  </a:lnTo>
                  <a:lnTo>
                    <a:pt x="168914" y="147394"/>
                  </a:lnTo>
                  <a:lnTo>
                    <a:pt x="169554" y="147474"/>
                  </a:lnTo>
                  <a:lnTo>
                    <a:pt x="170194" y="147594"/>
                  </a:lnTo>
                  <a:lnTo>
                    <a:pt x="170794" y="147754"/>
                  </a:lnTo>
                  <a:lnTo>
                    <a:pt x="171434" y="147914"/>
                  </a:lnTo>
                  <a:lnTo>
                    <a:pt x="172634" y="148354"/>
                  </a:lnTo>
                  <a:lnTo>
                    <a:pt x="173874" y="148754"/>
                  </a:lnTo>
                  <a:lnTo>
                    <a:pt x="175114" y="149154"/>
                  </a:lnTo>
                  <a:lnTo>
                    <a:pt x="175714" y="149354"/>
                  </a:lnTo>
                  <a:lnTo>
                    <a:pt x="176354" y="149474"/>
                  </a:lnTo>
                  <a:lnTo>
                    <a:pt x="176954" y="149594"/>
                  </a:lnTo>
                  <a:lnTo>
                    <a:pt x="177594" y="149714"/>
                  </a:lnTo>
                  <a:lnTo>
                    <a:pt x="178474" y="149754"/>
                  </a:lnTo>
                  <a:lnTo>
                    <a:pt x="179314" y="149794"/>
                  </a:lnTo>
                  <a:lnTo>
                    <a:pt x="180234" y="149754"/>
                  </a:lnTo>
                  <a:lnTo>
                    <a:pt x="181114" y="149714"/>
                  </a:lnTo>
                  <a:lnTo>
                    <a:pt x="182874" y="149634"/>
                  </a:lnTo>
                  <a:lnTo>
                    <a:pt x="183754" y="149594"/>
                  </a:lnTo>
                  <a:lnTo>
                    <a:pt x="184634" y="149554"/>
                  </a:lnTo>
                  <a:lnTo>
                    <a:pt x="185554" y="149554"/>
                  </a:lnTo>
                  <a:lnTo>
                    <a:pt x="186473" y="149474"/>
                  </a:lnTo>
                  <a:lnTo>
                    <a:pt x="187353" y="149354"/>
                  </a:lnTo>
                  <a:lnTo>
                    <a:pt x="188233" y="149234"/>
                  </a:lnTo>
                  <a:lnTo>
                    <a:pt x="190033" y="148954"/>
                  </a:lnTo>
                  <a:lnTo>
                    <a:pt x="191833" y="148634"/>
                  </a:lnTo>
                  <a:lnTo>
                    <a:pt x="192593" y="148554"/>
                  </a:lnTo>
                  <a:lnTo>
                    <a:pt x="193593" y="148514"/>
                  </a:lnTo>
                  <a:lnTo>
                    <a:pt x="194553" y="148434"/>
                  </a:lnTo>
                  <a:lnTo>
                    <a:pt x="194913" y="148394"/>
                  </a:lnTo>
                  <a:lnTo>
                    <a:pt x="195153" y="148314"/>
                  </a:lnTo>
                  <a:lnTo>
                    <a:pt x="195513" y="148114"/>
                  </a:lnTo>
                  <a:lnTo>
                    <a:pt x="195793" y="147874"/>
                  </a:lnTo>
                  <a:lnTo>
                    <a:pt x="196033" y="147554"/>
                  </a:lnTo>
                  <a:lnTo>
                    <a:pt x="196193" y="147234"/>
                  </a:lnTo>
                  <a:lnTo>
                    <a:pt x="196313" y="146834"/>
                  </a:lnTo>
                  <a:lnTo>
                    <a:pt x="196393" y="146434"/>
                  </a:lnTo>
                  <a:lnTo>
                    <a:pt x="196433" y="145994"/>
                  </a:lnTo>
                  <a:lnTo>
                    <a:pt x="196433" y="145514"/>
                  </a:lnTo>
                  <a:lnTo>
                    <a:pt x="196393" y="144514"/>
                  </a:lnTo>
                  <a:lnTo>
                    <a:pt x="196273" y="143474"/>
                  </a:lnTo>
                  <a:lnTo>
                    <a:pt x="196153" y="142474"/>
                  </a:lnTo>
                  <a:lnTo>
                    <a:pt x="196113" y="141474"/>
                  </a:lnTo>
                  <a:lnTo>
                    <a:pt x="196273" y="142034"/>
                  </a:lnTo>
                  <a:lnTo>
                    <a:pt x="196473" y="142594"/>
                  </a:lnTo>
                  <a:lnTo>
                    <a:pt x="196713" y="143114"/>
                  </a:lnTo>
                  <a:lnTo>
                    <a:pt x="196953" y="143594"/>
                  </a:lnTo>
                  <a:lnTo>
                    <a:pt x="197473" y="144594"/>
                  </a:lnTo>
                  <a:lnTo>
                    <a:pt x="198033" y="145554"/>
                  </a:lnTo>
                  <a:lnTo>
                    <a:pt x="198593" y="146554"/>
                  </a:lnTo>
                  <a:lnTo>
                    <a:pt x="199073" y="147554"/>
                  </a:lnTo>
                  <a:lnTo>
                    <a:pt x="199273" y="148074"/>
                  </a:lnTo>
                  <a:lnTo>
                    <a:pt x="199473" y="148634"/>
                  </a:lnTo>
                  <a:lnTo>
                    <a:pt x="199633" y="149194"/>
                  </a:lnTo>
                  <a:lnTo>
                    <a:pt x="199713" y="149794"/>
                  </a:lnTo>
                  <a:lnTo>
                    <a:pt x="200113" y="149594"/>
                  </a:lnTo>
                  <a:lnTo>
                    <a:pt x="200553" y="149394"/>
                  </a:lnTo>
                  <a:lnTo>
                    <a:pt x="200993" y="149274"/>
                  </a:lnTo>
                  <a:lnTo>
                    <a:pt x="201433" y="149154"/>
                  </a:lnTo>
                  <a:lnTo>
                    <a:pt x="201873" y="149034"/>
                  </a:lnTo>
                  <a:lnTo>
                    <a:pt x="202353" y="148994"/>
                  </a:lnTo>
                  <a:lnTo>
                    <a:pt x="203313" y="148914"/>
                  </a:lnTo>
                  <a:lnTo>
                    <a:pt x="204273" y="148874"/>
                  </a:lnTo>
                  <a:lnTo>
                    <a:pt x="205313" y="148914"/>
                  </a:lnTo>
                  <a:lnTo>
                    <a:pt x="207393" y="149034"/>
                  </a:lnTo>
                  <a:lnTo>
                    <a:pt x="208433" y="149074"/>
                  </a:lnTo>
                  <a:lnTo>
                    <a:pt x="209433" y="149114"/>
                  </a:lnTo>
                  <a:lnTo>
                    <a:pt x="210473" y="149074"/>
                  </a:lnTo>
                  <a:lnTo>
                    <a:pt x="211433" y="148954"/>
                  </a:lnTo>
                  <a:lnTo>
                    <a:pt x="211913" y="148874"/>
                  </a:lnTo>
                  <a:lnTo>
                    <a:pt x="212393" y="148754"/>
                  </a:lnTo>
                  <a:lnTo>
                    <a:pt x="212833" y="148634"/>
                  </a:lnTo>
                  <a:lnTo>
                    <a:pt x="213273" y="148434"/>
                  </a:lnTo>
                  <a:lnTo>
                    <a:pt x="213713" y="148234"/>
                  </a:lnTo>
                  <a:lnTo>
                    <a:pt x="214153" y="147994"/>
                  </a:lnTo>
                  <a:lnTo>
                    <a:pt x="214552" y="147714"/>
                  </a:lnTo>
                  <a:lnTo>
                    <a:pt x="214912" y="147434"/>
                  </a:lnTo>
                  <a:lnTo>
                    <a:pt x="215872" y="147954"/>
                  </a:lnTo>
                  <a:lnTo>
                    <a:pt x="216832" y="148394"/>
                  </a:lnTo>
                  <a:lnTo>
                    <a:pt x="217792" y="148794"/>
                  </a:lnTo>
                  <a:lnTo>
                    <a:pt x="218752" y="149154"/>
                  </a:lnTo>
                  <a:lnTo>
                    <a:pt x="219712" y="149434"/>
                  </a:lnTo>
                  <a:lnTo>
                    <a:pt x="220672" y="149674"/>
                  </a:lnTo>
                  <a:lnTo>
                    <a:pt x="221632" y="149874"/>
                  </a:lnTo>
                  <a:lnTo>
                    <a:pt x="222592" y="150034"/>
                  </a:lnTo>
                  <a:lnTo>
                    <a:pt x="223592" y="150194"/>
                  </a:lnTo>
                  <a:lnTo>
                    <a:pt x="224552" y="150274"/>
                  </a:lnTo>
                  <a:lnTo>
                    <a:pt x="225512" y="150314"/>
                  </a:lnTo>
                  <a:lnTo>
                    <a:pt x="226512" y="150354"/>
                  </a:lnTo>
                  <a:lnTo>
                    <a:pt x="227512" y="150354"/>
                  </a:lnTo>
                  <a:lnTo>
                    <a:pt x="228472" y="150314"/>
                  </a:lnTo>
                  <a:lnTo>
                    <a:pt x="230472" y="150234"/>
                  </a:lnTo>
                  <a:lnTo>
                    <a:pt x="232432" y="150034"/>
                  </a:lnTo>
                  <a:lnTo>
                    <a:pt x="234432" y="149834"/>
                  </a:lnTo>
                  <a:lnTo>
                    <a:pt x="238432" y="149394"/>
                  </a:lnTo>
                  <a:lnTo>
                    <a:pt x="240472" y="149234"/>
                  </a:lnTo>
                  <a:lnTo>
                    <a:pt x="242472" y="149074"/>
                  </a:lnTo>
                  <a:lnTo>
                    <a:pt x="244471" y="149034"/>
                  </a:lnTo>
                  <a:lnTo>
                    <a:pt x="245471" y="149034"/>
                  </a:lnTo>
                  <a:lnTo>
                    <a:pt x="246511" y="149074"/>
                  </a:lnTo>
                  <a:lnTo>
                    <a:pt x="246391" y="148714"/>
                  </a:lnTo>
                  <a:lnTo>
                    <a:pt x="246351" y="148354"/>
                  </a:lnTo>
                  <a:lnTo>
                    <a:pt x="246311" y="147994"/>
                  </a:lnTo>
                  <a:lnTo>
                    <a:pt x="246311" y="147594"/>
                  </a:lnTo>
                  <a:lnTo>
                    <a:pt x="246391" y="146834"/>
                  </a:lnTo>
                  <a:lnTo>
                    <a:pt x="246551" y="146074"/>
                  </a:lnTo>
                  <a:lnTo>
                    <a:pt x="247031" y="146674"/>
                  </a:lnTo>
                  <a:lnTo>
                    <a:pt x="247511" y="147234"/>
                  </a:lnTo>
                  <a:lnTo>
                    <a:pt x="248031" y="147714"/>
                  </a:lnTo>
                  <a:lnTo>
                    <a:pt x="248591" y="148114"/>
                  </a:lnTo>
                  <a:lnTo>
                    <a:pt x="249191" y="148474"/>
                  </a:lnTo>
                  <a:lnTo>
                    <a:pt x="249791" y="148794"/>
                  </a:lnTo>
                  <a:lnTo>
                    <a:pt x="250391" y="149034"/>
                  </a:lnTo>
                  <a:lnTo>
                    <a:pt x="251071" y="149274"/>
                  </a:lnTo>
                  <a:lnTo>
                    <a:pt x="251711" y="149434"/>
                  </a:lnTo>
                  <a:lnTo>
                    <a:pt x="252431" y="149554"/>
                  </a:lnTo>
                  <a:lnTo>
                    <a:pt x="253111" y="149634"/>
                  </a:lnTo>
                  <a:lnTo>
                    <a:pt x="253831" y="149674"/>
                  </a:lnTo>
                  <a:lnTo>
                    <a:pt x="254591" y="149714"/>
                  </a:lnTo>
                  <a:lnTo>
                    <a:pt x="255351" y="149714"/>
                  </a:lnTo>
                  <a:lnTo>
                    <a:pt x="256871" y="149594"/>
                  </a:lnTo>
                  <a:lnTo>
                    <a:pt x="258431" y="149434"/>
                  </a:lnTo>
                  <a:lnTo>
                    <a:pt x="259991" y="149194"/>
                  </a:lnTo>
                  <a:lnTo>
                    <a:pt x="263111" y="148714"/>
                  </a:lnTo>
                  <a:lnTo>
                    <a:pt x="264671" y="148474"/>
                  </a:lnTo>
                  <a:lnTo>
                    <a:pt x="266151" y="148274"/>
                  </a:lnTo>
                  <a:lnTo>
                    <a:pt x="267591" y="148194"/>
                  </a:lnTo>
                  <a:lnTo>
                    <a:pt x="268271" y="148154"/>
                  </a:lnTo>
                  <a:lnTo>
                    <a:pt x="268951" y="148154"/>
                  </a:lnTo>
                  <a:lnTo>
                    <a:pt x="269791" y="148194"/>
                  </a:lnTo>
                  <a:lnTo>
                    <a:pt x="270631" y="148274"/>
                  </a:lnTo>
                  <a:lnTo>
                    <a:pt x="272310" y="148474"/>
                  </a:lnTo>
                  <a:lnTo>
                    <a:pt x="273150" y="148554"/>
                  </a:lnTo>
                  <a:lnTo>
                    <a:pt x="274030" y="148594"/>
                  </a:lnTo>
                  <a:lnTo>
                    <a:pt x="274870" y="148594"/>
                  </a:lnTo>
                  <a:lnTo>
                    <a:pt x="275670" y="148514"/>
                  </a:lnTo>
                  <a:lnTo>
                    <a:pt x="276350" y="148394"/>
                  </a:lnTo>
                  <a:lnTo>
                    <a:pt x="276950" y="148234"/>
                  </a:lnTo>
                  <a:lnTo>
                    <a:pt x="277510" y="147994"/>
                  </a:lnTo>
                  <a:lnTo>
                    <a:pt x="278070" y="147754"/>
                  </a:lnTo>
                  <a:lnTo>
                    <a:pt x="279190" y="147234"/>
                  </a:lnTo>
                  <a:lnTo>
                    <a:pt x="279750" y="146994"/>
                  </a:lnTo>
                  <a:lnTo>
                    <a:pt x="280350" y="146794"/>
                  </a:lnTo>
                  <a:lnTo>
                    <a:pt x="280990" y="146714"/>
                  </a:lnTo>
                  <a:lnTo>
                    <a:pt x="281670" y="146674"/>
                  </a:lnTo>
                  <a:lnTo>
                    <a:pt x="282350" y="146674"/>
                  </a:lnTo>
                  <a:lnTo>
                    <a:pt x="283030" y="146754"/>
                  </a:lnTo>
                  <a:lnTo>
                    <a:pt x="283710" y="146874"/>
                  </a:lnTo>
                  <a:lnTo>
                    <a:pt x="284390" y="146994"/>
                  </a:lnTo>
                  <a:lnTo>
                    <a:pt x="285670" y="147274"/>
                  </a:lnTo>
                  <a:lnTo>
                    <a:pt x="285750" y="146554"/>
                  </a:lnTo>
                  <a:lnTo>
                    <a:pt x="285750" y="145834"/>
                  </a:lnTo>
                  <a:lnTo>
                    <a:pt x="285750" y="145074"/>
                  </a:lnTo>
                  <a:lnTo>
                    <a:pt x="285710" y="144354"/>
                  </a:lnTo>
                  <a:lnTo>
                    <a:pt x="285550" y="142834"/>
                  </a:lnTo>
                  <a:lnTo>
                    <a:pt x="285350" y="141274"/>
                  </a:lnTo>
                  <a:lnTo>
                    <a:pt x="285110" y="139754"/>
                  </a:lnTo>
                  <a:lnTo>
                    <a:pt x="284870" y="138194"/>
                  </a:lnTo>
                  <a:lnTo>
                    <a:pt x="284710" y="136675"/>
                  </a:lnTo>
                  <a:lnTo>
                    <a:pt x="284670" y="135915"/>
                  </a:lnTo>
                  <a:lnTo>
                    <a:pt x="284670" y="135195"/>
                  </a:lnTo>
                  <a:lnTo>
                    <a:pt x="284750" y="131475"/>
                  </a:lnTo>
                  <a:lnTo>
                    <a:pt x="284750" y="129635"/>
                  </a:lnTo>
                  <a:lnTo>
                    <a:pt x="284750" y="127795"/>
                  </a:lnTo>
                  <a:lnTo>
                    <a:pt x="284710" y="125955"/>
                  </a:lnTo>
                  <a:lnTo>
                    <a:pt x="284590" y="124115"/>
                  </a:lnTo>
                  <a:lnTo>
                    <a:pt x="284470" y="123195"/>
                  </a:lnTo>
                  <a:lnTo>
                    <a:pt x="284350" y="122235"/>
                  </a:lnTo>
                  <a:lnTo>
                    <a:pt x="284190" y="121315"/>
                  </a:lnTo>
                  <a:lnTo>
                    <a:pt x="284030" y="120395"/>
                  </a:lnTo>
                  <a:lnTo>
                    <a:pt x="283830" y="119555"/>
                  </a:lnTo>
                  <a:lnTo>
                    <a:pt x="283710" y="118715"/>
                  </a:lnTo>
                  <a:lnTo>
                    <a:pt x="283630" y="117955"/>
                  </a:lnTo>
                  <a:lnTo>
                    <a:pt x="283590" y="117195"/>
                  </a:lnTo>
                  <a:lnTo>
                    <a:pt x="283550" y="116435"/>
                  </a:lnTo>
                  <a:lnTo>
                    <a:pt x="283590" y="115715"/>
                  </a:lnTo>
                  <a:lnTo>
                    <a:pt x="283630" y="114995"/>
                  </a:lnTo>
                  <a:lnTo>
                    <a:pt x="283710" y="114315"/>
                  </a:lnTo>
                  <a:lnTo>
                    <a:pt x="283910" y="112876"/>
                  </a:lnTo>
                  <a:lnTo>
                    <a:pt x="284190" y="111396"/>
                  </a:lnTo>
                  <a:lnTo>
                    <a:pt x="284830" y="108156"/>
                  </a:lnTo>
                  <a:lnTo>
                    <a:pt x="284910" y="107516"/>
                  </a:lnTo>
                  <a:lnTo>
                    <a:pt x="284950" y="106916"/>
                  </a:lnTo>
                  <a:lnTo>
                    <a:pt x="284950" y="106316"/>
                  </a:lnTo>
                  <a:lnTo>
                    <a:pt x="284910" y="105756"/>
                  </a:lnTo>
                  <a:lnTo>
                    <a:pt x="284830" y="105196"/>
                  </a:lnTo>
                  <a:lnTo>
                    <a:pt x="284750" y="104676"/>
                  </a:lnTo>
                  <a:lnTo>
                    <a:pt x="284510" y="103596"/>
                  </a:lnTo>
                  <a:lnTo>
                    <a:pt x="284230" y="102556"/>
                  </a:lnTo>
                  <a:lnTo>
                    <a:pt x="283950" y="101476"/>
                  </a:lnTo>
                  <a:lnTo>
                    <a:pt x="283830" y="100916"/>
                  </a:lnTo>
                  <a:lnTo>
                    <a:pt x="283750" y="100356"/>
                  </a:lnTo>
                  <a:lnTo>
                    <a:pt x="283670" y="99756"/>
                  </a:lnTo>
                  <a:lnTo>
                    <a:pt x="283630" y="99156"/>
                  </a:lnTo>
                  <a:lnTo>
                    <a:pt x="283630" y="98876"/>
                  </a:lnTo>
                  <a:lnTo>
                    <a:pt x="283670" y="98596"/>
                  </a:lnTo>
                  <a:lnTo>
                    <a:pt x="283830" y="98036"/>
                  </a:lnTo>
                  <a:lnTo>
                    <a:pt x="284150" y="96756"/>
                  </a:lnTo>
                  <a:lnTo>
                    <a:pt x="284310" y="96156"/>
                  </a:lnTo>
                  <a:lnTo>
                    <a:pt x="284350" y="95836"/>
                  </a:lnTo>
                  <a:lnTo>
                    <a:pt x="284350" y="95516"/>
                  </a:lnTo>
                  <a:lnTo>
                    <a:pt x="284350" y="95196"/>
                  </a:lnTo>
                  <a:lnTo>
                    <a:pt x="284270" y="94916"/>
                  </a:lnTo>
                  <a:lnTo>
                    <a:pt x="284190" y="94636"/>
                  </a:lnTo>
                  <a:lnTo>
                    <a:pt x="284030" y="94316"/>
                  </a:lnTo>
                  <a:lnTo>
                    <a:pt x="283830" y="94036"/>
                  </a:lnTo>
                  <a:lnTo>
                    <a:pt x="283590" y="93796"/>
                  </a:lnTo>
                  <a:lnTo>
                    <a:pt x="283310" y="93556"/>
                  </a:lnTo>
                  <a:lnTo>
                    <a:pt x="282990" y="93356"/>
                  </a:lnTo>
                  <a:lnTo>
                    <a:pt x="282670" y="93196"/>
                  </a:lnTo>
                  <a:lnTo>
                    <a:pt x="282310" y="93076"/>
                  </a:lnTo>
                  <a:lnTo>
                    <a:pt x="281950" y="92956"/>
                  </a:lnTo>
                  <a:lnTo>
                    <a:pt x="281550" y="92916"/>
                  </a:lnTo>
                  <a:lnTo>
                    <a:pt x="281150" y="92836"/>
                  </a:lnTo>
                  <a:lnTo>
                    <a:pt x="279870" y="92836"/>
                  </a:lnTo>
                  <a:lnTo>
                    <a:pt x="278950" y="92876"/>
                  </a:lnTo>
                  <a:lnTo>
                    <a:pt x="277990" y="92996"/>
                  </a:lnTo>
                  <a:lnTo>
                    <a:pt x="277070" y="93156"/>
                  </a:lnTo>
                  <a:lnTo>
                    <a:pt x="276110" y="93356"/>
                  </a:lnTo>
                  <a:lnTo>
                    <a:pt x="274350" y="93716"/>
                  </a:lnTo>
                  <a:lnTo>
                    <a:pt x="273550" y="93876"/>
                  </a:lnTo>
                  <a:lnTo>
                    <a:pt x="272790" y="93996"/>
                  </a:lnTo>
                  <a:lnTo>
                    <a:pt x="272150" y="94036"/>
                  </a:lnTo>
                  <a:lnTo>
                    <a:pt x="271591" y="94036"/>
                  </a:lnTo>
                  <a:lnTo>
                    <a:pt x="272390" y="93636"/>
                  </a:lnTo>
                  <a:lnTo>
                    <a:pt x="273190" y="93276"/>
                  </a:lnTo>
                  <a:lnTo>
                    <a:pt x="273990" y="92956"/>
                  </a:lnTo>
                  <a:lnTo>
                    <a:pt x="274790" y="92636"/>
                  </a:lnTo>
                  <a:lnTo>
                    <a:pt x="275590" y="92396"/>
                  </a:lnTo>
                  <a:lnTo>
                    <a:pt x="276390" y="92156"/>
                  </a:lnTo>
                  <a:lnTo>
                    <a:pt x="277190" y="91956"/>
                  </a:lnTo>
                  <a:lnTo>
                    <a:pt x="277990" y="91756"/>
                  </a:lnTo>
                  <a:lnTo>
                    <a:pt x="279590" y="91476"/>
                  </a:lnTo>
                  <a:lnTo>
                    <a:pt x="281230" y="91276"/>
                  </a:lnTo>
                  <a:lnTo>
                    <a:pt x="282910" y="91116"/>
                  </a:lnTo>
                  <a:lnTo>
                    <a:pt x="284630" y="90996"/>
                  </a:lnTo>
                  <a:lnTo>
                    <a:pt x="284670" y="89596"/>
                  </a:lnTo>
                  <a:lnTo>
                    <a:pt x="284630" y="87637"/>
                  </a:lnTo>
                  <a:lnTo>
                    <a:pt x="284550" y="86637"/>
                  </a:lnTo>
                  <a:lnTo>
                    <a:pt x="284470" y="85757"/>
                  </a:lnTo>
                  <a:lnTo>
                    <a:pt x="284350" y="85037"/>
                  </a:lnTo>
                  <a:lnTo>
                    <a:pt x="284270" y="84797"/>
                  </a:lnTo>
                  <a:lnTo>
                    <a:pt x="284190" y="84597"/>
                  </a:lnTo>
                  <a:lnTo>
                    <a:pt x="284070" y="84437"/>
                  </a:lnTo>
                  <a:lnTo>
                    <a:pt x="283950" y="84317"/>
                  </a:lnTo>
                  <a:lnTo>
                    <a:pt x="283630" y="84117"/>
                  </a:lnTo>
                  <a:lnTo>
                    <a:pt x="283270" y="83997"/>
                  </a:lnTo>
                  <a:lnTo>
                    <a:pt x="282830" y="83877"/>
                  </a:lnTo>
                  <a:lnTo>
                    <a:pt x="282350" y="83837"/>
                  </a:lnTo>
                  <a:lnTo>
                    <a:pt x="281870" y="83797"/>
                  </a:lnTo>
                  <a:lnTo>
                    <a:pt x="281310" y="83837"/>
                  </a:lnTo>
                  <a:lnTo>
                    <a:pt x="280790" y="83877"/>
                  </a:lnTo>
                  <a:lnTo>
                    <a:pt x="279670" y="83997"/>
                  </a:lnTo>
                  <a:lnTo>
                    <a:pt x="278590" y="84117"/>
                  </a:lnTo>
                  <a:lnTo>
                    <a:pt x="277670" y="84197"/>
                  </a:lnTo>
                  <a:lnTo>
                    <a:pt x="276910" y="84197"/>
                  </a:lnTo>
                  <a:lnTo>
                    <a:pt x="277870" y="83437"/>
                  </a:lnTo>
                  <a:lnTo>
                    <a:pt x="278350" y="83077"/>
                  </a:lnTo>
                  <a:lnTo>
                    <a:pt x="278870" y="82717"/>
                  </a:lnTo>
                  <a:lnTo>
                    <a:pt x="279390" y="82397"/>
                  </a:lnTo>
                  <a:lnTo>
                    <a:pt x="279910" y="82077"/>
                  </a:lnTo>
                  <a:lnTo>
                    <a:pt x="280470" y="81837"/>
                  </a:lnTo>
                  <a:lnTo>
                    <a:pt x="281070" y="81677"/>
                  </a:lnTo>
                  <a:lnTo>
                    <a:pt x="280990" y="81437"/>
                  </a:lnTo>
                  <a:lnTo>
                    <a:pt x="280830" y="81237"/>
                  </a:lnTo>
                  <a:lnTo>
                    <a:pt x="280470" y="81197"/>
                  </a:lnTo>
                  <a:lnTo>
                    <a:pt x="280110" y="81197"/>
                  </a:lnTo>
                  <a:lnTo>
                    <a:pt x="279390" y="81237"/>
                  </a:lnTo>
                  <a:lnTo>
                    <a:pt x="278670" y="81357"/>
                  </a:lnTo>
                  <a:lnTo>
                    <a:pt x="277990" y="81477"/>
                  </a:lnTo>
                  <a:lnTo>
                    <a:pt x="277270" y="81597"/>
                  </a:lnTo>
                  <a:lnTo>
                    <a:pt x="276550" y="81637"/>
                  </a:lnTo>
                  <a:lnTo>
                    <a:pt x="276190" y="81637"/>
                  </a:lnTo>
                  <a:lnTo>
                    <a:pt x="275830" y="81597"/>
                  </a:lnTo>
                  <a:lnTo>
                    <a:pt x="275470" y="81517"/>
                  </a:lnTo>
                  <a:lnTo>
                    <a:pt x="275110" y="81397"/>
                  </a:lnTo>
                  <a:lnTo>
                    <a:pt x="275470" y="81037"/>
                  </a:lnTo>
                  <a:lnTo>
                    <a:pt x="275950" y="80677"/>
                  </a:lnTo>
                  <a:lnTo>
                    <a:pt x="276430" y="80357"/>
                  </a:lnTo>
                  <a:lnTo>
                    <a:pt x="276950" y="80037"/>
                  </a:lnTo>
                  <a:lnTo>
                    <a:pt x="277510" y="79797"/>
                  </a:lnTo>
                  <a:lnTo>
                    <a:pt x="278070" y="79557"/>
                  </a:lnTo>
                  <a:lnTo>
                    <a:pt x="279190" y="79157"/>
                  </a:lnTo>
                  <a:lnTo>
                    <a:pt x="279710" y="79037"/>
                  </a:lnTo>
                  <a:lnTo>
                    <a:pt x="280310" y="78957"/>
                  </a:lnTo>
                  <a:lnTo>
                    <a:pt x="281670" y="78837"/>
                  </a:lnTo>
                  <a:lnTo>
                    <a:pt x="282390" y="78757"/>
                  </a:lnTo>
                  <a:lnTo>
                    <a:pt x="283030" y="78637"/>
                  </a:lnTo>
                  <a:lnTo>
                    <a:pt x="283550" y="78477"/>
                  </a:lnTo>
                  <a:lnTo>
                    <a:pt x="283790" y="78357"/>
                  </a:lnTo>
                  <a:lnTo>
                    <a:pt x="283950" y="78237"/>
                  </a:lnTo>
                  <a:lnTo>
                    <a:pt x="284270" y="77917"/>
                  </a:lnTo>
                  <a:lnTo>
                    <a:pt x="284510" y="77557"/>
                  </a:lnTo>
                  <a:lnTo>
                    <a:pt x="284710" y="77117"/>
                  </a:lnTo>
                  <a:lnTo>
                    <a:pt x="284830" y="76637"/>
                  </a:lnTo>
                  <a:lnTo>
                    <a:pt x="284950" y="76117"/>
                  </a:lnTo>
                  <a:lnTo>
                    <a:pt x="284950" y="75597"/>
                  </a:lnTo>
                  <a:lnTo>
                    <a:pt x="284950" y="75037"/>
                  </a:lnTo>
                  <a:lnTo>
                    <a:pt x="284950" y="74477"/>
                  </a:lnTo>
                  <a:lnTo>
                    <a:pt x="284790" y="73317"/>
                  </a:lnTo>
                  <a:lnTo>
                    <a:pt x="284590" y="72157"/>
                  </a:lnTo>
                  <a:lnTo>
                    <a:pt x="284190" y="70077"/>
                  </a:lnTo>
                  <a:lnTo>
                    <a:pt x="284030" y="69357"/>
                  </a:lnTo>
                  <a:lnTo>
                    <a:pt x="283950" y="68597"/>
                  </a:lnTo>
                  <a:lnTo>
                    <a:pt x="283790" y="67037"/>
                  </a:lnTo>
                  <a:lnTo>
                    <a:pt x="283710" y="65517"/>
                  </a:lnTo>
                  <a:lnTo>
                    <a:pt x="283670" y="63957"/>
                  </a:lnTo>
                  <a:lnTo>
                    <a:pt x="283630" y="62438"/>
                  </a:lnTo>
                  <a:lnTo>
                    <a:pt x="283550" y="60918"/>
                  </a:lnTo>
                  <a:lnTo>
                    <a:pt x="283390" y="59398"/>
                  </a:lnTo>
                  <a:lnTo>
                    <a:pt x="283310" y="58678"/>
                  </a:lnTo>
                  <a:lnTo>
                    <a:pt x="283190" y="57918"/>
                  </a:lnTo>
                  <a:lnTo>
                    <a:pt x="283110" y="57638"/>
                  </a:lnTo>
                  <a:lnTo>
                    <a:pt x="282990" y="57318"/>
                  </a:lnTo>
                  <a:lnTo>
                    <a:pt x="282710" y="56678"/>
                  </a:lnTo>
                  <a:lnTo>
                    <a:pt x="282430" y="56038"/>
                  </a:lnTo>
                  <a:lnTo>
                    <a:pt x="282350" y="55758"/>
                  </a:lnTo>
                  <a:lnTo>
                    <a:pt x="282270" y="55478"/>
                  </a:lnTo>
                  <a:lnTo>
                    <a:pt x="282230" y="54878"/>
                  </a:lnTo>
                  <a:lnTo>
                    <a:pt x="282270" y="54398"/>
                  </a:lnTo>
                  <a:lnTo>
                    <a:pt x="282390" y="53918"/>
                  </a:lnTo>
                  <a:lnTo>
                    <a:pt x="282510" y="53518"/>
                  </a:lnTo>
                  <a:lnTo>
                    <a:pt x="282830" y="52678"/>
                  </a:lnTo>
                  <a:lnTo>
                    <a:pt x="282990" y="52238"/>
                  </a:lnTo>
                  <a:lnTo>
                    <a:pt x="283110" y="51678"/>
                  </a:lnTo>
                  <a:lnTo>
                    <a:pt x="283190" y="51278"/>
                  </a:lnTo>
                  <a:lnTo>
                    <a:pt x="283230" y="50878"/>
                  </a:lnTo>
                  <a:lnTo>
                    <a:pt x="283230" y="50478"/>
                  </a:lnTo>
                  <a:lnTo>
                    <a:pt x="283230" y="50118"/>
                  </a:lnTo>
                  <a:lnTo>
                    <a:pt x="283110" y="49358"/>
                  </a:lnTo>
                  <a:lnTo>
                    <a:pt x="282990" y="48598"/>
                  </a:lnTo>
                  <a:lnTo>
                    <a:pt x="282670" y="47078"/>
                  </a:lnTo>
                  <a:lnTo>
                    <a:pt x="282510" y="46278"/>
                  </a:lnTo>
                  <a:lnTo>
                    <a:pt x="282470" y="45438"/>
                  </a:lnTo>
                  <a:lnTo>
                    <a:pt x="282350" y="42278"/>
                  </a:lnTo>
                  <a:lnTo>
                    <a:pt x="282270" y="40678"/>
                  </a:lnTo>
                  <a:lnTo>
                    <a:pt x="282150" y="39038"/>
                  </a:lnTo>
                  <a:lnTo>
                    <a:pt x="282030" y="37679"/>
                  </a:lnTo>
                  <a:lnTo>
                    <a:pt x="281910" y="36559"/>
                  </a:lnTo>
                  <a:lnTo>
                    <a:pt x="281830" y="36159"/>
                  </a:lnTo>
                  <a:lnTo>
                    <a:pt x="281750" y="35759"/>
                  </a:lnTo>
                  <a:lnTo>
                    <a:pt x="281630" y="35439"/>
                  </a:lnTo>
                  <a:lnTo>
                    <a:pt x="281470" y="35199"/>
                  </a:lnTo>
                  <a:lnTo>
                    <a:pt x="281230" y="34959"/>
                  </a:lnTo>
                  <a:lnTo>
                    <a:pt x="280950" y="34799"/>
                  </a:lnTo>
                  <a:lnTo>
                    <a:pt x="280630" y="34639"/>
                  </a:lnTo>
                  <a:lnTo>
                    <a:pt x="280190" y="34519"/>
                  </a:lnTo>
                  <a:lnTo>
                    <a:pt x="279710" y="34439"/>
                  </a:lnTo>
                  <a:lnTo>
                    <a:pt x="279110" y="34359"/>
                  </a:lnTo>
                  <a:lnTo>
                    <a:pt x="277550" y="34279"/>
                  </a:lnTo>
                  <a:lnTo>
                    <a:pt x="277870" y="33919"/>
                  </a:lnTo>
                  <a:lnTo>
                    <a:pt x="278230" y="33639"/>
                  </a:lnTo>
                  <a:lnTo>
                    <a:pt x="278550" y="33359"/>
                  </a:lnTo>
                  <a:lnTo>
                    <a:pt x="278910" y="33159"/>
                  </a:lnTo>
                  <a:lnTo>
                    <a:pt x="279270" y="32999"/>
                  </a:lnTo>
                  <a:lnTo>
                    <a:pt x="279630" y="32839"/>
                  </a:lnTo>
                  <a:lnTo>
                    <a:pt x="279990" y="32719"/>
                  </a:lnTo>
                  <a:lnTo>
                    <a:pt x="280390" y="32599"/>
                  </a:lnTo>
                  <a:lnTo>
                    <a:pt x="281150" y="32439"/>
                  </a:lnTo>
                  <a:lnTo>
                    <a:pt x="281950" y="32359"/>
                  </a:lnTo>
                  <a:lnTo>
                    <a:pt x="283630" y="32199"/>
                  </a:lnTo>
                  <a:lnTo>
                    <a:pt x="283750" y="29519"/>
                  </a:lnTo>
                  <a:lnTo>
                    <a:pt x="283830" y="26839"/>
                  </a:lnTo>
                  <a:lnTo>
                    <a:pt x="283870" y="24159"/>
                  </a:lnTo>
                  <a:lnTo>
                    <a:pt x="283830" y="21439"/>
                  </a:lnTo>
                  <a:lnTo>
                    <a:pt x="283750" y="18759"/>
                  </a:lnTo>
                  <a:lnTo>
                    <a:pt x="283630" y="16079"/>
                  </a:lnTo>
                  <a:lnTo>
                    <a:pt x="283430" y="13439"/>
                  </a:lnTo>
                  <a:lnTo>
                    <a:pt x="283150" y="10840"/>
                  </a:lnTo>
                  <a:lnTo>
                    <a:pt x="283110" y="10200"/>
                  </a:lnTo>
                  <a:lnTo>
                    <a:pt x="283150" y="9560"/>
                  </a:lnTo>
                  <a:lnTo>
                    <a:pt x="283230" y="8960"/>
                  </a:lnTo>
                  <a:lnTo>
                    <a:pt x="283350" y="8360"/>
                  </a:lnTo>
                  <a:lnTo>
                    <a:pt x="283630" y="7280"/>
                  </a:lnTo>
                  <a:lnTo>
                    <a:pt x="283750" y="6800"/>
                  </a:lnTo>
                  <a:lnTo>
                    <a:pt x="283830" y="6320"/>
                  </a:lnTo>
                  <a:lnTo>
                    <a:pt x="283830" y="5920"/>
                  </a:lnTo>
                  <a:lnTo>
                    <a:pt x="283750" y="5520"/>
                  </a:lnTo>
                  <a:lnTo>
                    <a:pt x="283710" y="5320"/>
                  </a:lnTo>
                  <a:lnTo>
                    <a:pt x="283590" y="5160"/>
                  </a:lnTo>
                  <a:lnTo>
                    <a:pt x="283470" y="5000"/>
                  </a:lnTo>
                  <a:lnTo>
                    <a:pt x="283310" y="4840"/>
                  </a:lnTo>
                  <a:lnTo>
                    <a:pt x="283150" y="4720"/>
                  </a:lnTo>
                  <a:lnTo>
                    <a:pt x="282910" y="4560"/>
                  </a:lnTo>
                  <a:lnTo>
                    <a:pt x="282630" y="4440"/>
                  </a:lnTo>
                  <a:lnTo>
                    <a:pt x="282350" y="4320"/>
                  </a:lnTo>
                  <a:lnTo>
                    <a:pt x="281590" y="4120"/>
                  </a:lnTo>
                  <a:lnTo>
                    <a:pt x="280670" y="3960"/>
                  </a:lnTo>
                  <a:lnTo>
                    <a:pt x="280790" y="3400"/>
                  </a:lnTo>
                  <a:lnTo>
                    <a:pt x="280950" y="2760"/>
                  </a:lnTo>
                  <a:lnTo>
                    <a:pt x="281030" y="2120"/>
                  </a:lnTo>
                  <a:lnTo>
                    <a:pt x="281110" y="1520"/>
                  </a:lnTo>
                  <a:lnTo>
                    <a:pt x="280470" y="1480"/>
                  </a:lnTo>
                  <a:lnTo>
                    <a:pt x="279830" y="1400"/>
                  </a:lnTo>
                  <a:lnTo>
                    <a:pt x="278550" y="1280"/>
                  </a:lnTo>
                  <a:lnTo>
                    <a:pt x="277990" y="1240"/>
                  </a:lnTo>
                  <a:lnTo>
                    <a:pt x="277430" y="1280"/>
                  </a:lnTo>
                  <a:lnTo>
                    <a:pt x="277150" y="1320"/>
                  </a:lnTo>
                  <a:lnTo>
                    <a:pt x="276910" y="1400"/>
                  </a:lnTo>
                  <a:lnTo>
                    <a:pt x="276670" y="1480"/>
                  </a:lnTo>
                  <a:lnTo>
                    <a:pt x="276470" y="1600"/>
                  </a:lnTo>
                  <a:lnTo>
                    <a:pt x="276190" y="1800"/>
                  </a:lnTo>
                  <a:lnTo>
                    <a:pt x="275950" y="2040"/>
                  </a:lnTo>
                  <a:lnTo>
                    <a:pt x="275710" y="2280"/>
                  </a:lnTo>
                  <a:lnTo>
                    <a:pt x="275470" y="2600"/>
                  </a:lnTo>
                  <a:lnTo>
                    <a:pt x="275270" y="2920"/>
                  </a:lnTo>
                  <a:lnTo>
                    <a:pt x="275110" y="3240"/>
                  </a:lnTo>
                  <a:lnTo>
                    <a:pt x="274790" y="3960"/>
                  </a:lnTo>
                  <a:lnTo>
                    <a:pt x="274550" y="4680"/>
                  </a:lnTo>
                  <a:lnTo>
                    <a:pt x="274390" y="5440"/>
                  </a:lnTo>
                  <a:lnTo>
                    <a:pt x="274310" y="6160"/>
                  </a:lnTo>
                  <a:lnTo>
                    <a:pt x="274310" y="6760"/>
                  </a:lnTo>
                  <a:lnTo>
                    <a:pt x="274030" y="6560"/>
                  </a:lnTo>
                  <a:lnTo>
                    <a:pt x="273830" y="6360"/>
                  </a:lnTo>
                  <a:lnTo>
                    <a:pt x="273470" y="5920"/>
                  </a:lnTo>
                  <a:lnTo>
                    <a:pt x="273150" y="5440"/>
                  </a:lnTo>
                  <a:lnTo>
                    <a:pt x="272910" y="4960"/>
                  </a:lnTo>
                  <a:lnTo>
                    <a:pt x="272630" y="4480"/>
                  </a:lnTo>
                  <a:lnTo>
                    <a:pt x="272270" y="4040"/>
                  </a:lnTo>
                  <a:lnTo>
                    <a:pt x="272070" y="3840"/>
                  </a:lnTo>
                  <a:lnTo>
                    <a:pt x="271871" y="3640"/>
                  </a:lnTo>
                  <a:lnTo>
                    <a:pt x="271591" y="3480"/>
                  </a:lnTo>
                  <a:lnTo>
                    <a:pt x="271311" y="3320"/>
                  </a:lnTo>
                  <a:lnTo>
                    <a:pt x="270631" y="3040"/>
                  </a:lnTo>
                  <a:lnTo>
                    <a:pt x="269751" y="2760"/>
                  </a:lnTo>
                  <a:lnTo>
                    <a:pt x="268831" y="2440"/>
                  </a:lnTo>
                  <a:lnTo>
                    <a:pt x="268031" y="2120"/>
                  </a:lnTo>
                  <a:lnTo>
                    <a:pt x="267271" y="1800"/>
                  </a:lnTo>
                  <a:lnTo>
                    <a:pt x="266471" y="1560"/>
                  </a:lnTo>
                  <a:lnTo>
                    <a:pt x="265631" y="1400"/>
                  </a:lnTo>
                  <a:lnTo>
                    <a:pt x="264791" y="1280"/>
                  </a:lnTo>
                  <a:lnTo>
                    <a:pt x="263911" y="1200"/>
                  </a:lnTo>
                  <a:lnTo>
                    <a:pt x="261191" y="1200"/>
                  </a:lnTo>
                  <a:lnTo>
                    <a:pt x="259311" y="1320"/>
                  </a:lnTo>
                  <a:lnTo>
                    <a:pt x="257471" y="1440"/>
                  </a:lnTo>
                  <a:lnTo>
                    <a:pt x="255631" y="1520"/>
                  </a:lnTo>
                  <a:lnTo>
                    <a:pt x="253911" y="1520"/>
                  </a:lnTo>
                  <a:lnTo>
                    <a:pt x="252231" y="1360"/>
                  </a:lnTo>
                  <a:lnTo>
                    <a:pt x="249911" y="1160"/>
                  </a:lnTo>
                  <a:lnTo>
                    <a:pt x="248591" y="1040"/>
                  </a:lnTo>
                  <a:lnTo>
                    <a:pt x="247191" y="960"/>
                  </a:lnTo>
                  <a:lnTo>
                    <a:pt x="245791" y="920"/>
                  </a:lnTo>
                  <a:lnTo>
                    <a:pt x="244351" y="960"/>
                  </a:lnTo>
                  <a:lnTo>
                    <a:pt x="242992" y="1040"/>
                  </a:lnTo>
                  <a:lnTo>
                    <a:pt x="242312" y="1120"/>
                  </a:lnTo>
                  <a:lnTo>
                    <a:pt x="241672" y="1200"/>
                  </a:lnTo>
                  <a:lnTo>
                    <a:pt x="241032" y="1320"/>
                  </a:lnTo>
                  <a:lnTo>
                    <a:pt x="240472" y="1480"/>
                  </a:lnTo>
                  <a:lnTo>
                    <a:pt x="239912" y="1640"/>
                  </a:lnTo>
                  <a:lnTo>
                    <a:pt x="239392" y="1840"/>
                  </a:lnTo>
                  <a:lnTo>
                    <a:pt x="238912" y="2080"/>
                  </a:lnTo>
                  <a:lnTo>
                    <a:pt x="238472" y="2320"/>
                  </a:lnTo>
                  <a:lnTo>
                    <a:pt x="238072" y="2640"/>
                  </a:lnTo>
                  <a:lnTo>
                    <a:pt x="237752" y="2960"/>
                  </a:lnTo>
                  <a:lnTo>
                    <a:pt x="237472" y="3320"/>
                  </a:lnTo>
                  <a:lnTo>
                    <a:pt x="237272" y="3720"/>
                  </a:lnTo>
                  <a:lnTo>
                    <a:pt x="237152" y="4200"/>
                  </a:lnTo>
                  <a:lnTo>
                    <a:pt x="237072" y="4680"/>
                  </a:lnTo>
                  <a:lnTo>
                    <a:pt x="236832" y="4280"/>
                  </a:lnTo>
                  <a:lnTo>
                    <a:pt x="236672" y="3840"/>
                  </a:lnTo>
                  <a:lnTo>
                    <a:pt x="236512" y="3400"/>
                  </a:lnTo>
                  <a:lnTo>
                    <a:pt x="236392" y="2920"/>
                  </a:lnTo>
                  <a:lnTo>
                    <a:pt x="236192" y="1960"/>
                  </a:lnTo>
                  <a:lnTo>
                    <a:pt x="235952" y="1040"/>
                  </a:lnTo>
                  <a:lnTo>
                    <a:pt x="235712" y="1080"/>
                  </a:lnTo>
                  <a:lnTo>
                    <a:pt x="235512" y="1160"/>
                  </a:lnTo>
                  <a:lnTo>
                    <a:pt x="235312" y="1240"/>
                  </a:lnTo>
                  <a:lnTo>
                    <a:pt x="235112" y="1360"/>
                  </a:lnTo>
                  <a:lnTo>
                    <a:pt x="234952" y="1520"/>
                  </a:lnTo>
                  <a:lnTo>
                    <a:pt x="234832" y="1680"/>
                  </a:lnTo>
                  <a:lnTo>
                    <a:pt x="234592" y="2080"/>
                  </a:lnTo>
                  <a:lnTo>
                    <a:pt x="234392" y="2520"/>
                  </a:lnTo>
                  <a:lnTo>
                    <a:pt x="234272" y="3040"/>
                  </a:lnTo>
                  <a:lnTo>
                    <a:pt x="234192" y="3600"/>
                  </a:lnTo>
                  <a:lnTo>
                    <a:pt x="234112" y="4160"/>
                  </a:lnTo>
                  <a:lnTo>
                    <a:pt x="234072" y="4760"/>
                  </a:lnTo>
                  <a:lnTo>
                    <a:pt x="234072" y="5360"/>
                  </a:lnTo>
                  <a:lnTo>
                    <a:pt x="234112" y="6520"/>
                  </a:lnTo>
                  <a:lnTo>
                    <a:pt x="234192" y="7560"/>
                  </a:lnTo>
                  <a:lnTo>
                    <a:pt x="234232" y="8360"/>
                  </a:lnTo>
                  <a:lnTo>
                    <a:pt x="234032" y="7920"/>
                  </a:lnTo>
                  <a:lnTo>
                    <a:pt x="233832" y="7480"/>
                  </a:lnTo>
                  <a:lnTo>
                    <a:pt x="233512" y="6440"/>
                  </a:lnTo>
                  <a:lnTo>
                    <a:pt x="233232" y="5360"/>
                  </a:lnTo>
                  <a:lnTo>
                    <a:pt x="233032" y="4840"/>
                  </a:lnTo>
                  <a:lnTo>
                    <a:pt x="232832" y="4320"/>
                  </a:lnTo>
                  <a:lnTo>
                    <a:pt x="232632" y="3800"/>
                  </a:lnTo>
                  <a:lnTo>
                    <a:pt x="232352" y="3320"/>
                  </a:lnTo>
                  <a:lnTo>
                    <a:pt x="232072" y="2880"/>
                  </a:lnTo>
                  <a:lnTo>
                    <a:pt x="231712" y="2520"/>
                  </a:lnTo>
                  <a:lnTo>
                    <a:pt x="231312" y="2200"/>
                  </a:lnTo>
                  <a:lnTo>
                    <a:pt x="231072" y="2040"/>
                  </a:lnTo>
                  <a:lnTo>
                    <a:pt x="230832" y="1920"/>
                  </a:lnTo>
                  <a:lnTo>
                    <a:pt x="230592" y="1840"/>
                  </a:lnTo>
                  <a:lnTo>
                    <a:pt x="230312" y="1760"/>
                  </a:lnTo>
                  <a:lnTo>
                    <a:pt x="230032" y="1680"/>
                  </a:lnTo>
                  <a:lnTo>
                    <a:pt x="229712" y="1680"/>
                  </a:lnTo>
                  <a:lnTo>
                    <a:pt x="228952" y="1640"/>
                  </a:lnTo>
                  <a:lnTo>
                    <a:pt x="228152" y="1680"/>
                  </a:lnTo>
                  <a:lnTo>
                    <a:pt x="227312" y="1800"/>
                  </a:lnTo>
                  <a:lnTo>
                    <a:pt x="226472" y="1920"/>
                  </a:lnTo>
                  <a:lnTo>
                    <a:pt x="224792" y="2120"/>
                  </a:lnTo>
                  <a:lnTo>
                    <a:pt x="223952" y="2200"/>
                  </a:lnTo>
                  <a:lnTo>
                    <a:pt x="223152" y="2240"/>
                  </a:lnTo>
                  <a:lnTo>
                    <a:pt x="216152" y="2240"/>
                  </a:lnTo>
                  <a:lnTo>
                    <a:pt x="215072" y="2280"/>
                  </a:lnTo>
                  <a:lnTo>
                    <a:pt x="213993" y="2360"/>
                  </a:lnTo>
                  <a:lnTo>
                    <a:pt x="212953" y="2480"/>
                  </a:lnTo>
                  <a:lnTo>
                    <a:pt x="211953" y="2640"/>
                  </a:lnTo>
                  <a:lnTo>
                    <a:pt x="209913" y="3080"/>
                  </a:lnTo>
                  <a:lnTo>
                    <a:pt x="207833" y="3520"/>
                  </a:lnTo>
                  <a:lnTo>
                    <a:pt x="207673" y="3560"/>
                  </a:lnTo>
                  <a:lnTo>
                    <a:pt x="207553" y="3520"/>
                  </a:lnTo>
                  <a:lnTo>
                    <a:pt x="207353" y="3480"/>
                  </a:lnTo>
                  <a:lnTo>
                    <a:pt x="207153" y="3360"/>
                  </a:lnTo>
                  <a:lnTo>
                    <a:pt x="207033" y="3280"/>
                  </a:lnTo>
                  <a:lnTo>
                    <a:pt x="206873" y="3200"/>
                  </a:lnTo>
                  <a:lnTo>
                    <a:pt x="206673" y="3200"/>
                  </a:lnTo>
                  <a:lnTo>
                    <a:pt x="206393" y="3320"/>
                  </a:lnTo>
                  <a:lnTo>
                    <a:pt x="206033" y="3600"/>
                  </a:lnTo>
                  <a:lnTo>
                    <a:pt x="205793" y="3800"/>
                  </a:lnTo>
                  <a:lnTo>
                    <a:pt x="205593" y="4080"/>
                  </a:lnTo>
                  <a:lnTo>
                    <a:pt x="205433" y="4360"/>
                  </a:lnTo>
                  <a:lnTo>
                    <a:pt x="205313" y="4680"/>
                  </a:lnTo>
                  <a:lnTo>
                    <a:pt x="205233" y="5040"/>
                  </a:lnTo>
                  <a:lnTo>
                    <a:pt x="205193" y="5360"/>
                  </a:lnTo>
                  <a:lnTo>
                    <a:pt x="205153" y="5680"/>
                  </a:lnTo>
                  <a:lnTo>
                    <a:pt x="205193" y="6000"/>
                  </a:lnTo>
                  <a:lnTo>
                    <a:pt x="204993" y="5880"/>
                  </a:lnTo>
                  <a:lnTo>
                    <a:pt x="204833" y="5720"/>
                  </a:lnTo>
                  <a:lnTo>
                    <a:pt x="204713" y="5560"/>
                  </a:lnTo>
                  <a:lnTo>
                    <a:pt x="204593" y="5400"/>
                  </a:lnTo>
                  <a:lnTo>
                    <a:pt x="204433" y="5040"/>
                  </a:lnTo>
                  <a:lnTo>
                    <a:pt x="204313" y="4640"/>
                  </a:lnTo>
                  <a:lnTo>
                    <a:pt x="204193" y="4240"/>
                  </a:lnTo>
                  <a:lnTo>
                    <a:pt x="204033" y="3840"/>
                  </a:lnTo>
                  <a:lnTo>
                    <a:pt x="203913" y="3680"/>
                  </a:lnTo>
                  <a:lnTo>
                    <a:pt x="203793" y="3520"/>
                  </a:lnTo>
                  <a:lnTo>
                    <a:pt x="203633" y="3360"/>
                  </a:lnTo>
                  <a:lnTo>
                    <a:pt x="203473" y="3240"/>
                  </a:lnTo>
                  <a:lnTo>
                    <a:pt x="203313" y="3160"/>
                  </a:lnTo>
                  <a:lnTo>
                    <a:pt x="203113" y="3120"/>
                  </a:lnTo>
                  <a:lnTo>
                    <a:pt x="202713" y="3080"/>
                  </a:lnTo>
                  <a:lnTo>
                    <a:pt x="202233" y="3080"/>
                  </a:lnTo>
                  <a:lnTo>
                    <a:pt x="201753" y="3120"/>
                  </a:lnTo>
                  <a:lnTo>
                    <a:pt x="200753" y="3240"/>
                  </a:lnTo>
                  <a:lnTo>
                    <a:pt x="200313" y="3280"/>
                  </a:lnTo>
                  <a:lnTo>
                    <a:pt x="199913" y="3280"/>
                  </a:lnTo>
                  <a:lnTo>
                    <a:pt x="199033" y="3080"/>
                  </a:lnTo>
                  <a:lnTo>
                    <a:pt x="198153" y="2880"/>
                  </a:lnTo>
                  <a:lnTo>
                    <a:pt x="196513" y="2400"/>
                  </a:lnTo>
                  <a:lnTo>
                    <a:pt x="195673" y="2160"/>
                  </a:lnTo>
                  <a:lnTo>
                    <a:pt x="194833" y="1960"/>
                  </a:lnTo>
                  <a:lnTo>
                    <a:pt x="193913" y="1800"/>
                  </a:lnTo>
                  <a:lnTo>
                    <a:pt x="192993" y="1760"/>
                  </a:lnTo>
                  <a:lnTo>
                    <a:pt x="189833" y="1720"/>
                  </a:lnTo>
                  <a:lnTo>
                    <a:pt x="186713" y="1760"/>
                  </a:lnTo>
                  <a:lnTo>
                    <a:pt x="183994" y="1760"/>
                  </a:lnTo>
                  <a:lnTo>
                    <a:pt x="182914" y="1800"/>
                  </a:lnTo>
                  <a:lnTo>
                    <a:pt x="181874" y="1880"/>
                  </a:lnTo>
                  <a:lnTo>
                    <a:pt x="180834" y="2000"/>
                  </a:lnTo>
                  <a:lnTo>
                    <a:pt x="180394" y="2120"/>
                  </a:lnTo>
                  <a:lnTo>
                    <a:pt x="179954" y="2200"/>
                  </a:lnTo>
                  <a:lnTo>
                    <a:pt x="179554" y="2360"/>
                  </a:lnTo>
                  <a:lnTo>
                    <a:pt x="179234" y="2520"/>
                  </a:lnTo>
                  <a:lnTo>
                    <a:pt x="178954" y="2680"/>
                  </a:lnTo>
                  <a:lnTo>
                    <a:pt x="178674" y="2880"/>
                  </a:lnTo>
                  <a:lnTo>
                    <a:pt x="178474" y="3120"/>
                  </a:lnTo>
                  <a:lnTo>
                    <a:pt x="178274" y="3360"/>
                  </a:lnTo>
                  <a:lnTo>
                    <a:pt x="178114" y="3640"/>
                  </a:lnTo>
                  <a:lnTo>
                    <a:pt x="177994" y="3920"/>
                  </a:lnTo>
                  <a:lnTo>
                    <a:pt x="177914" y="4200"/>
                  </a:lnTo>
                  <a:lnTo>
                    <a:pt x="177834" y="4520"/>
                  </a:lnTo>
                  <a:lnTo>
                    <a:pt x="177754" y="5200"/>
                  </a:lnTo>
                  <a:lnTo>
                    <a:pt x="177714" y="5920"/>
                  </a:lnTo>
                  <a:lnTo>
                    <a:pt x="177714" y="7480"/>
                  </a:lnTo>
                  <a:lnTo>
                    <a:pt x="177474" y="6440"/>
                  </a:lnTo>
                  <a:lnTo>
                    <a:pt x="177234" y="5480"/>
                  </a:lnTo>
                  <a:lnTo>
                    <a:pt x="177034" y="4600"/>
                  </a:lnTo>
                  <a:lnTo>
                    <a:pt x="176914" y="4200"/>
                  </a:lnTo>
                  <a:lnTo>
                    <a:pt x="176794" y="3800"/>
                  </a:lnTo>
                  <a:lnTo>
                    <a:pt x="176594" y="3440"/>
                  </a:lnTo>
                  <a:lnTo>
                    <a:pt x="176394" y="3120"/>
                  </a:lnTo>
                  <a:lnTo>
                    <a:pt x="176194" y="2840"/>
                  </a:lnTo>
                  <a:lnTo>
                    <a:pt x="175874" y="2600"/>
                  </a:lnTo>
                  <a:lnTo>
                    <a:pt x="175554" y="2400"/>
                  </a:lnTo>
                  <a:lnTo>
                    <a:pt x="175154" y="2200"/>
                  </a:lnTo>
                  <a:lnTo>
                    <a:pt x="174714" y="2080"/>
                  </a:lnTo>
                  <a:lnTo>
                    <a:pt x="174194" y="2000"/>
                  </a:lnTo>
                  <a:lnTo>
                    <a:pt x="173514" y="1960"/>
                  </a:lnTo>
                  <a:lnTo>
                    <a:pt x="172834" y="1920"/>
                  </a:lnTo>
                  <a:lnTo>
                    <a:pt x="172154" y="1920"/>
                  </a:lnTo>
                  <a:lnTo>
                    <a:pt x="171474" y="1960"/>
                  </a:lnTo>
                  <a:lnTo>
                    <a:pt x="170114" y="2080"/>
                  </a:lnTo>
                  <a:lnTo>
                    <a:pt x="168714" y="2240"/>
                  </a:lnTo>
                  <a:lnTo>
                    <a:pt x="167354" y="2480"/>
                  </a:lnTo>
                  <a:lnTo>
                    <a:pt x="165994" y="2720"/>
                  </a:lnTo>
                  <a:lnTo>
                    <a:pt x="163314" y="3200"/>
                  </a:lnTo>
                  <a:lnTo>
                    <a:pt x="162554" y="3320"/>
                  </a:lnTo>
                  <a:lnTo>
                    <a:pt x="161754" y="3360"/>
                  </a:lnTo>
                  <a:lnTo>
                    <a:pt x="160994" y="3400"/>
                  </a:lnTo>
                  <a:lnTo>
                    <a:pt x="160234" y="3400"/>
                  </a:lnTo>
                  <a:lnTo>
                    <a:pt x="158754" y="3360"/>
                  </a:lnTo>
                  <a:lnTo>
                    <a:pt x="157235" y="3200"/>
                  </a:lnTo>
                  <a:lnTo>
                    <a:pt x="155755" y="3040"/>
                  </a:lnTo>
                  <a:lnTo>
                    <a:pt x="154275" y="2840"/>
                  </a:lnTo>
                  <a:lnTo>
                    <a:pt x="152755" y="2640"/>
                  </a:lnTo>
                  <a:lnTo>
                    <a:pt x="151195" y="2480"/>
                  </a:lnTo>
                  <a:lnTo>
                    <a:pt x="150075" y="2440"/>
                  </a:lnTo>
                  <a:lnTo>
                    <a:pt x="148955" y="2360"/>
                  </a:lnTo>
                  <a:lnTo>
                    <a:pt x="147875" y="2320"/>
                  </a:lnTo>
                  <a:lnTo>
                    <a:pt x="146835" y="2200"/>
                  </a:lnTo>
                  <a:lnTo>
                    <a:pt x="145755" y="2080"/>
                  </a:lnTo>
                  <a:lnTo>
                    <a:pt x="145235" y="1960"/>
                  </a:lnTo>
                  <a:lnTo>
                    <a:pt x="144715" y="1840"/>
                  </a:lnTo>
                  <a:lnTo>
                    <a:pt x="144195" y="1680"/>
                  </a:lnTo>
                  <a:lnTo>
                    <a:pt x="143675" y="1480"/>
                  </a:lnTo>
                  <a:lnTo>
                    <a:pt x="143155" y="1240"/>
                  </a:lnTo>
                  <a:lnTo>
                    <a:pt x="142635" y="1000"/>
                  </a:lnTo>
                  <a:lnTo>
                    <a:pt x="142515" y="1000"/>
                  </a:lnTo>
                  <a:lnTo>
                    <a:pt x="142475" y="920"/>
                  </a:lnTo>
                  <a:lnTo>
                    <a:pt x="142435" y="840"/>
                  </a:lnTo>
                  <a:lnTo>
                    <a:pt x="142475" y="720"/>
                  </a:lnTo>
                  <a:lnTo>
                    <a:pt x="142555" y="400"/>
                  </a:lnTo>
                  <a:lnTo>
                    <a:pt x="142675" y="0"/>
                  </a:lnTo>
                  <a:lnTo>
                    <a:pt x="142235" y="320"/>
                  </a:lnTo>
                  <a:lnTo>
                    <a:pt x="141835" y="640"/>
                  </a:lnTo>
                  <a:lnTo>
                    <a:pt x="141475" y="1000"/>
                  </a:lnTo>
                  <a:lnTo>
                    <a:pt x="141155" y="1320"/>
                  </a:lnTo>
                  <a:lnTo>
                    <a:pt x="140435" y="1280"/>
                  </a:lnTo>
                  <a:lnTo>
                    <a:pt x="139755" y="1280"/>
                  </a:lnTo>
                  <a:lnTo>
                    <a:pt x="139435" y="1320"/>
                  </a:lnTo>
                  <a:lnTo>
                    <a:pt x="139115" y="1360"/>
                  </a:lnTo>
                  <a:lnTo>
                    <a:pt x="138835" y="1480"/>
                  </a:lnTo>
                  <a:lnTo>
                    <a:pt x="138555" y="1600"/>
                  </a:lnTo>
                  <a:lnTo>
                    <a:pt x="138315" y="1800"/>
                  </a:lnTo>
                  <a:lnTo>
                    <a:pt x="138075" y="2040"/>
                  </a:lnTo>
                  <a:lnTo>
                    <a:pt x="137835" y="2280"/>
                  </a:lnTo>
                  <a:lnTo>
                    <a:pt x="137595" y="2600"/>
                  </a:lnTo>
                  <a:lnTo>
                    <a:pt x="137395" y="2920"/>
                  </a:lnTo>
                  <a:lnTo>
                    <a:pt x="137235" y="3240"/>
                  </a:lnTo>
                  <a:lnTo>
                    <a:pt x="136915" y="3960"/>
                  </a:lnTo>
                  <a:lnTo>
                    <a:pt x="136675" y="4680"/>
                  </a:lnTo>
                  <a:lnTo>
                    <a:pt x="136515" y="5440"/>
                  </a:lnTo>
                  <a:lnTo>
                    <a:pt x="136395" y="6160"/>
                  </a:lnTo>
                  <a:lnTo>
                    <a:pt x="136395" y="6760"/>
                  </a:lnTo>
                  <a:lnTo>
                    <a:pt x="136155" y="6560"/>
                  </a:lnTo>
                  <a:lnTo>
                    <a:pt x="135955" y="6360"/>
                  </a:lnTo>
                  <a:lnTo>
                    <a:pt x="135595" y="5920"/>
                  </a:lnTo>
                  <a:lnTo>
                    <a:pt x="135275" y="5440"/>
                  </a:lnTo>
                  <a:lnTo>
                    <a:pt x="135035" y="4960"/>
                  </a:lnTo>
                  <a:lnTo>
                    <a:pt x="134755" y="4480"/>
                  </a:lnTo>
                  <a:lnTo>
                    <a:pt x="134395" y="4040"/>
                  </a:lnTo>
                  <a:lnTo>
                    <a:pt x="134195" y="3840"/>
                  </a:lnTo>
                  <a:lnTo>
                    <a:pt x="133995" y="3640"/>
                  </a:lnTo>
                  <a:lnTo>
                    <a:pt x="133715" y="3480"/>
                  </a:lnTo>
                  <a:lnTo>
                    <a:pt x="133435" y="3320"/>
                  </a:lnTo>
                  <a:lnTo>
                    <a:pt x="132755" y="3040"/>
                  </a:lnTo>
                  <a:lnTo>
                    <a:pt x="131875" y="2760"/>
                  </a:lnTo>
                  <a:lnTo>
                    <a:pt x="130955" y="2440"/>
                  </a:lnTo>
                  <a:lnTo>
                    <a:pt x="130155" y="2120"/>
                  </a:lnTo>
                  <a:lnTo>
                    <a:pt x="129395" y="1800"/>
                  </a:lnTo>
                  <a:lnTo>
                    <a:pt x="128596" y="1560"/>
                  </a:lnTo>
                  <a:lnTo>
                    <a:pt x="127756" y="1400"/>
                  </a:lnTo>
                  <a:lnTo>
                    <a:pt x="126916" y="1280"/>
                  </a:lnTo>
                  <a:lnTo>
                    <a:pt x="126036" y="1200"/>
                  </a:lnTo>
                  <a:lnTo>
                    <a:pt x="123316" y="1200"/>
                  </a:lnTo>
                  <a:lnTo>
                    <a:pt x="121436" y="1320"/>
                  </a:lnTo>
                  <a:lnTo>
                    <a:pt x="119596" y="1440"/>
                  </a:lnTo>
                  <a:lnTo>
                    <a:pt x="117756" y="1520"/>
                  </a:lnTo>
                  <a:lnTo>
                    <a:pt x="116036" y="1520"/>
                  </a:lnTo>
                  <a:lnTo>
                    <a:pt x="114356" y="1360"/>
                  </a:lnTo>
                  <a:lnTo>
                    <a:pt x="112036" y="1160"/>
                  </a:lnTo>
                  <a:lnTo>
                    <a:pt x="110716" y="1040"/>
                  </a:lnTo>
                  <a:lnTo>
                    <a:pt x="109316" y="960"/>
                  </a:lnTo>
                  <a:lnTo>
                    <a:pt x="107916" y="920"/>
                  </a:lnTo>
                  <a:lnTo>
                    <a:pt x="106476" y="960"/>
                  </a:lnTo>
                  <a:lnTo>
                    <a:pt x="105116" y="1040"/>
                  </a:lnTo>
                  <a:lnTo>
                    <a:pt x="104436" y="1120"/>
                  </a:lnTo>
                  <a:lnTo>
                    <a:pt x="103796" y="1200"/>
                  </a:lnTo>
                  <a:lnTo>
                    <a:pt x="103156" y="1320"/>
                  </a:lnTo>
                  <a:lnTo>
                    <a:pt x="102596" y="1480"/>
                  </a:lnTo>
                  <a:lnTo>
                    <a:pt x="102036" y="1640"/>
                  </a:lnTo>
                  <a:lnTo>
                    <a:pt x="101516" y="1840"/>
                  </a:lnTo>
                  <a:lnTo>
                    <a:pt x="101036" y="2080"/>
                  </a:lnTo>
                  <a:lnTo>
                    <a:pt x="100596" y="2320"/>
                  </a:lnTo>
                  <a:lnTo>
                    <a:pt x="100196" y="2640"/>
                  </a:lnTo>
                  <a:lnTo>
                    <a:pt x="99877" y="2960"/>
                  </a:lnTo>
                  <a:lnTo>
                    <a:pt x="99597" y="3320"/>
                  </a:lnTo>
                  <a:lnTo>
                    <a:pt x="99397" y="3720"/>
                  </a:lnTo>
                  <a:lnTo>
                    <a:pt x="99277" y="4200"/>
                  </a:lnTo>
                  <a:lnTo>
                    <a:pt x="99197" y="4680"/>
                  </a:lnTo>
                  <a:lnTo>
                    <a:pt x="98957" y="4280"/>
                  </a:lnTo>
                  <a:lnTo>
                    <a:pt x="98797" y="3840"/>
                  </a:lnTo>
                  <a:lnTo>
                    <a:pt x="98637" y="3400"/>
                  </a:lnTo>
                  <a:lnTo>
                    <a:pt x="98517" y="2920"/>
                  </a:lnTo>
                  <a:lnTo>
                    <a:pt x="98317" y="1960"/>
                  </a:lnTo>
                  <a:lnTo>
                    <a:pt x="98077" y="1040"/>
                  </a:lnTo>
                  <a:lnTo>
                    <a:pt x="97837" y="1080"/>
                  </a:lnTo>
                  <a:lnTo>
                    <a:pt x="97637" y="1160"/>
                  </a:lnTo>
                  <a:lnTo>
                    <a:pt x="97437" y="1240"/>
                  </a:lnTo>
                  <a:lnTo>
                    <a:pt x="97237" y="1360"/>
                  </a:lnTo>
                  <a:lnTo>
                    <a:pt x="97077" y="1520"/>
                  </a:lnTo>
                  <a:lnTo>
                    <a:pt x="96957" y="1680"/>
                  </a:lnTo>
                  <a:lnTo>
                    <a:pt x="96717" y="2080"/>
                  </a:lnTo>
                  <a:lnTo>
                    <a:pt x="96517" y="2520"/>
                  </a:lnTo>
                  <a:lnTo>
                    <a:pt x="96397" y="3040"/>
                  </a:lnTo>
                  <a:lnTo>
                    <a:pt x="96277" y="3600"/>
                  </a:lnTo>
                  <a:lnTo>
                    <a:pt x="96237" y="4160"/>
                  </a:lnTo>
                  <a:lnTo>
                    <a:pt x="96197" y="4760"/>
                  </a:lnTo>
                  <a:lnTo>
                    <a:pt x="96197" y="5360"/>
                  </a:lnTo>
                  <a:lnTo>
                    <a:pt x="96237" y="6520"/>
                  </a:lnTo>
                  <a:lnTo>
                    <a:pt x="96317" y="7560"/>
                  </a:lnTo>
                  <a:lnTo>
                    <a:pt x="96357" y="8360"/>
                  </a:lnTo>
                  <a:lnTo>
                    <a:pt x="96157" y="7920"/>
                  </a:lnTo>
                  <a:lnTo>
                    <a:pt x="95957" y="7480"/>
                  </a:lnTo>
                  <a:lnTo>
                    <a:pt x="95637" y="6440"/>
                  </a:lnTo>
                  <a:lnTo>
                    <a:pt x="95317" y="5360"/>
                  </a:lnTo>
                  <a:lnTo>
                    <a:pt x="95157" y="4840"/>
                  </a:lnTo>
                  <a:lnTo>
                    <a:pt x="94957" y="4320"/>
                  </a:lnTo>
                  <a:lnTo>
                    <a:pt x="94757" y="3800"/>
                  </a:lnTo>
                  <a:lnTo>
                    <a:pt x="94477" y="3320"/>
                  </a:lnTo>
                  <a:lnTo>
                    <a:pt x="94197" y="2880"/>
                  </a:lnTo>
                  <a:lnTo>
                    <a:pt x="93837" y="2520"/>
                  </a:lnTo>
                  <a:lnTo>
                    <a:pt x="93437" y="2200"/>
                  </a:lnTo>
                  <a:lnTo>
                    <a:pt x="93197" y="2040"/>
                  </a:lnTo>
                  <a:lnTo>
                    <a:pt x="92957" y="1920"/>
                  </a:lnTo>
                  <a:lnTo>
                    <a:pt x="92717" y="1840"/>
                  </a:lnTo>
                  <a:lnTo>
                    <a:pt x="92437" y="1760"/>
                  </a:lnTo>
                  <a:lnTo>
                    <a:pt x="92157" y="1680"/>
                  </a:lnTo>
                  <a:lnTo>
                    <a:pt x="91837" y="1680"/>
                  </a:lnTo>
                  <a:lnTo>
                    <a:pt x="91077" y="1640"/>
                  </a:lnTo>
                  <a:lnTo>
                    <a:pt x="90277" y="1680"/>
                  </a:lnTo>
                  <a:lnTo>
                    <a:pt x="89437" y="1800"/>
                  </a:lnTo>
                  <a:lnTo>
                    <a:pt x="88597" y="1920"/>
                  </a:lnTo>
                  <a:lnTo>
                    <a:pt x="86877" y="2120"/>
                  </a:lnTo>
                  <a:lnTo>
                    <a:pt x="86077" y="2200"/>
                  </a:lnTo>
                  <a:lnTo>
                    <a:pt x="85277" y="2240"/>
                  </a:lnTo>
                  <a:lnTo>
                    <a:pt x="78277" y="2240"/>
                  </a:lnTo>
                  <a:lnTo>
                    <a:pt x="77197" y="2280"/>
                  </a:lnTo>
                  <a:lnTo>
                    <a:pt x="76117" y="2360"/>
                  </a:lnTo>
                  <a:lnTo>
                    <a:pt x="75077" y="2480"/>
                  </a:lnTo>
                  <a:lnTo>
                    <a:pt x="74077" y="2640"/>
                  </a:lnTo>
                  <a:lnTo>
                    <a:pt x="72037" y="3080"/>
                  </a:lnTo>
                  <a:lnTo>
                    <a:pt x="69958" y="3520"/>
                  </a:lnTo>
                  <a:lnTo>
                    <a:pt x="69798" y="3560"/>
                  </a:lnTo>
                  <a:lnTo>
                    <a:pt x="69678" y="3520"/>
                  </a:lnTo>
                  <a:lnTo>
                    <a:pt x="69438" y="3480"/>
                  </a:lnTo>
                  <a:lnTo>
                    <a:pt x="69278" y="3360"/>
                  </a:lnTo>
                  <a:lnTo>
                    <a:pt x="69158" y="3280"/>
                  </a:lnTo>
                  <a:lnTo>
                    <a:pt x="68998" y="3200"/>
                  </a:lnTo>
                  <a:lnTo>
                    <a:pt x="68798" y="3200"/>
                  </a:lnTo>
                  <a:lnTo>
                    <a:pt x="68518" y="3320"/>
                  </a:lnTo>
                  <a:lnTo>
                    <a:pt x="68158" y="3600"/>
                  </a:lnTo>
                  <a:lnTo>
                    <a:pt x="67918" y="3800"/>
                  </a:lnTo>
                  <a:lnTo>
                    <a:pt x="67718" y="4080"/>
                  </a:lnTo>
                  <a:lnTo>
                    <a:pt x="67558" y="4360"/>
                  </a:lnTo>
                  <a:lnTo>
                    <a:pt x="67438" y="4680"/>
                  </a:lnTo>
                  <a:lnTo>
                    <a:pt x="67358" y="5040"/>
                  </a:lnTo>
                  <a:lnTo>
                    <a:pt x="67318" y="5360"/>
                  </a:lnTo>
                  <a:lnTo>
                    <a:pt x="67278" y="5680"/>
                  </a:lnTo>
                  <a:lnTo>
                    <a:pt x="67278" y="6000"/>
                  </a:lnTo>
                  <a:lnTo>
                    <a:pt x="67118" y="5880"/>
                  </a:lnTo>
                  <a:lnTo>
                    <a:pt x="66958" y="5720"/>
                  </a:lnTo>
                  <a:lnTo>
                    <a:pt x="66838" y="5560"/>
                  </a:lnTo>
                  <a:lnTo>
                    <a:pt x="66718" y="5400"/>
                  </a:lnTo>
                  <a:lnTo>
                    <a:pt x="66558" y="5040"/>
                  </a:lnTo>
                  <a:lnTo>
                    <a:pt x="66438" y="4640"/>
                  </a:lnTo>
                  <a:lnTo>
                    <a:pt x="66318" y="4240"/>
                  </a:lnTo>
                  <a:lnTo>
                    <a:pt x="66158" y="3840"/>
                  </a:lnTo>
                  <a:lnTo>
                    <a:pt x="66038" y="3680"/>
                  </a:lnTo>
                  <a:lnTo>
                    <a:pt x="65918" y="3520"/>
                  </a:lnTo>
                  <a:lnTo>
                    <a:pt x="65758" y="3360"/>
                  </a:lnTo>
                  <a:lnTo>
                    <a:pt x="65598" y="3240"/>
                  </a:lnTo>
                  <a:lnTo>
                    <a:pt x="65438" y="3160"/>
                  </a:lnTo>
                  <a:lnTo>
                    <a:pt x="65238" y="3120"/>
                  </a:lnTo>
                  <a:lnTo>
                    <a:pt x="64838" y="3080"/>
                  </a:lnTo>
                  <a:lnTo>
                    <a:pt x="64358" y="3080"/>
                  </a:lnTo>
                  <a:lnTo>
                    <a:pt x="63878" y="3120"/>
                  </a:lnTo>
                  <a:lnTo>
                    <a:pt x="62878" y="3240"/>
                  </a:lnTo>
                  <a:lnTo>
                    <a:pt x="62398" y="3280"/>
                  </a:lnTo>
                  <a:lnTo>
                    <a:pt x="62038" y="3280"/>
                  </a:lnTo>
                  <a:lnTo>
                    <a:pt x="61158" y="3080"/>
                  </a:lnTo>
                  <a:lnTo>
                    <a:pt x="60278" y="2880"/>
                  </a:lnTo>
                  <a:lnTo>
                    <a:pt x="58638" y="2400"/>
                  </a:lnTo>
                  <a:lnTo>
                    <a:pt x="57798" y="2160"/>
                  </a:lnTo>
                  <a:lnTo>
                    <a:pt x="56958" y="1960"/>
                  </a:lnTo>
                  <a:lnTo>
                    <a:pt x="56038" y="1800"/>
                  </a:lnTo>
                  <a:lnTo>
                    <a:pt x="55078" y="1760"/>
                  </a:lnTo>
                  <a:lnTo>
                    <a:pt x="51958" y="1720"/>
                  </a:lnTo>
                  <a:lnTo>
                    <a:pt x="48838" y="1760"/>
                  </a:lnTo>
                  <a:lnTo>
                    <a:pt x="46118" y="1760"/>
                  </a:lnTo>
                  <a:lnTo>
                    <a:pt x="45038" y="1800"/>
                  </a:lnTo>
                  <a:lnTo>
                    <a:pt x="43958" y="1880"/>
                  </a:lnTo>
                  <a:lnTo>
                    <a:pt x="42958" y="2000"/>
                  </a:lnTo>
                  <a:lnTo>
                    <a:pt x="42519" y="2120"/>
                  </a:lnTo>
                  <a:lnTo>
                    <a:pt x="42079" y="2200"/>
                  </a:lnTo>
                  <a:lnTo>
                    <a:pt x="41679" y="2360"/>
                  </a:lnTo>
                  <a:lnTo>
                    <a:pt x="41359" y="2520"/>
                  </a:lnTo>
                  <a:lnTo>
                    <a:pt x="41039" y="2680"/>
                  </a:lnTo>
                  <a:lnTo>
                    <a:pt x="40799" y="2880"/>
                  </a:lnTo>
                  <a:lnTo>
                    <a:pt x="40599" y="3120"/>
                  </a:lnTo>
                  <a:lnTo>
                    <a:pt x="40399" y="3360"/>
                  </a:lnTo>
                  <a:lnTo>
                    <a:pt x="40239" y="3640"/>
                  </a:lnTo>
                  <a:lnTo>
                    <a:pt x="40119" y="3920"/>
                  </a:lnTo>
                  <a:lnTo>
                    <a:pt x="40039" y="4200"/>
                  </a:lnTo>
                  <a:lnTo>
                    <a:pt x="39959" y="4520"/>
                  </a:lnTo>
                  <a:lnTo>
                    <a:pt x="39839" y="5200"/>
                  </a:lnTo>
                  <a:lnTo>
                    <a:pt x="39839" y="5920"/>
                  </a:lnTo>
                  <a:lnTo>
                    <a:pt x="39839" y="7480"/>
                  </a:lnTo>
                  <a:lnTo>
                    <a:pt x="39599" y="6440"/>
                  </a:lnTo>
                  <a:lnTo>
                    <a:pt x="39359" y="5480"/>
                  </a:lnTo>
                  <a:lnTo>
                    <a:pt x="39159" y="4600"/>
                  </a:lnTo>
                  <a:lnTo>
                    <a:pt x="39039" y="4200"/>
                  </a:lnTo>
                  <a:lnTo>
                    <a:pt x="38919" y="3800"/>
                  </a:lnTo>
                  <a:lnTo>
                    <a:pt x="38719" y="3440"/>
                  </a:lnTo>
                  <a:lnTo>
                    <a:pt x="38519" y="3120"/>
                  </a:lnTo>
                  <a:lnTo>
                    <a:pt x="38279" y="2840"/>
                  </a:lnTo>
                  <a:lnTo>
                    <a:pt x="37999" y="2600"/>
                  </a:lnTo>
                  <a:lnTo>
                    <a:pt x="37679" y="2400"/>
                  </a:lnTo>
                  <a:lnTo>
                    <a:pt x="37279" y="2200"/>
                  </a:lnTo>
                  <a:lnTo>
                    <a:pt x="36839" y="2080"/>
                  </a:lnTo>
                  <a:lnTo>
                    <a:pt x="36319" y="2000"/>
                  </a:lnTo>
                  <a:lnTo>
                    <a:pt x="35639" y="1960"/>
                  </a:lnTo>
                  <a:lnTo>
                    <a:pt x="34959" y="1920"/>
                  </a:lnTo>
                  <a:lnTo>
                    <a:pt x="34279" y="1920"/>
                  </a:lnTo>
                  <a:lnTo>
                    <a:pt x="33599" y="1960"/>
                  </a:lnTo>
                  <a:lnTo>
                    <a:pt x="32239" y="2080"/>
                  </a:lnTo>
                  <a:lnTo>
                    <a:pt x="30839" y="2240"/>
                  </a:lnTo>
                  <a:lnTo>
                    <a:pt x="29479" y="2480"/>
                  </a:lnTo>
                  <a:lnTo>
                    <a:pt x="28119" y="2720"/>
                  </a:lnTo>
                  <a:lnTo>
                    <a:pt x="25439" y="3200"/>
                  </a:lnTo>
                  <a:lnTo>
                    <a:pt x="24679" y="3320"/>
                  </a:lnTo>
                  <a:lnTo>
                    <a:pt x="23879" y="3360"/>
                  </a:lnTo>
                  <a:lnTo>
                    <a:pt x="23119" y="3400"/>
                  </a:lnTo>
                  <a:lnTo>
                    <a:pt x="22359" y="3400"/>
                  </a:lnTo>
                  <a:lnTo>
                    <a:pt x="20879" y="3360"/>
                  </a:lnTo>
                  <a:lnTo>
                    <a:pt x="19359" y="3200"/>
                  </a:lnTo>
                  <a:lnTo>
                    <a:pt x="17879" y="3040"/>
                  </a:lnTo>
                  <a:lnTo>
                    <a:pt x="16399" y="2840"/>
                  </a:lnTo>
                  <a:lnTo>
                    <a:pt x="14879" y="2640"/>
                  </a:lnTo>
                  <a:lnTo>
                    <a:pt x="13320" y="2480"/>
                  </a:lnTo>
                  <a:lnTo>
                    <a:pt x="12200" y="2440"/>
                  </a:lnTo>
                  <a:lnTo>
                    <a:pt x="11080" y="2360"/>
                  </a:lnTo>
                  <a:lnTo>
                    <a:pt x="10000" y="2320"/>
                  </a:lnTo>
                  <a:lnTo>
                    <a:pt x="8920" y="2200"/>
                  </a:lnTo>
                  <a:lnTo>
                    <a:pt x="7880" y="2080"/>
                  </a:lnTo>
                  <a:lnTo>
                    <a:pt x="7360" y="1960"/>
                  </a:lnTo>
                  <a:lnTo>
                    <a:pt x="6840" y="1840"/>
                  </a:lnTo>
                  <a:lnTo>
                    <a:pt x="6320" y="1680"/>
                  </a:lnTo>
                  <a:lnTo>
                    <a:pt x="5800" y="1480"/>
                  </a:lnTo>
                  <a:lnTo>
                    <a:pt x="5280" y="1240"/>
                  </a:lnTo>
                  <a:lnTo>
                    <a:pt x="4760" y="1000"/>
                  </a:lnTo>
                  <a:lnTo>
                    <a:pt x="4640" y="1000"/>
                  </a:lnTo>
                  <a:lnTo>
                    <a:pt x="4600" y="920"/>
                  </a:lnTo>
                  <a:lnTo>
                    <a:pt x="4560" y="840"/>
                  </a:lnTo>
                  <a:lnTo>
                    <a:pt x="4560" y="720"/>
                  </a:lnTo>
                  <a:lnTo>
                    <a:pt x="4680" y="400"/>
                  </a:lnTo>
                  <a:lnTo>
                    <a:pt x="480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39" name="Google Shape;1439;p17"/>
            <p:cNvGrpSpPr/>
            <p:nvPr/>
          </p:nvGrpSpPr>
          <p:grpSpPr>
            <a:xfrm>
              <a:off x="342900" y="294013"/>
              <a:ext cx="373050" cy="4555475"/>
              <a:chOff x="238125" y="579750"/>
              <a:chExt cx="373050" cy="4555475"/>
            </a:xfrm>
          </p:grpSpPr>
          <p:sp>
            <p:nvSpPr>
              <p:cNvPr id="1440" name="Google Shape;1440;p17"/>
              <p:cNvSpPr/>
              <p:nvPr/>
            </p:nvSpPr>
            <p:spPr>
              <a:xfrm>
                <a:off x="238125" y="4837200"/>
                <a:ext cx="257500" cy="298025"/>
              </a:xfrm>
              <a:custGeom>
                <a:avLst/>
                <a:gdLst/>
                <a:ahLst/>
                <a:cxnLst/>
                <a:rect l="l" t="t" r="r" b="b"/>
                <a:pathLst>
                  <a:path w="10300" h="11921" extrusionOk="0">
                    <a:moveTo>
                      <a:pt x="5460" y="0"/>
                    </a:moveTo>
                    <a:lnTo>
                      <a:pt x="4812" y="189"/>
                    </a:lnTo>
                    <a:lnTo>
                      <a:pt x="4163" y="406"/>
                    </a:lnTo>
                    <a:lnTo>
                      <a:pt x="3541" y="649"/>
                    </a:lnTo>
                    <a:lnTo>
                      <a:pt x="2919" y="946"/>
                    </a:lnTo>
                    <a:lnTo>
                      <a:pt x="2406" y="1244"/>
                    </a:lnTo>
                    <a:lnTo>
                      <a:pt x="1946" y="1568"/>
                    </a:lnTo>
                    <a:lnTo>
                      <a:pt x="1514" y="1919"/>
                    </a:lnTo>
                    <a:lnTo>
                      <a:pt x="1162" y="2271"/>
                    </a:lnTo>
                    <a:lnTo>
                      <a:pt x="838" y="2649"/>
                    </a:lnTo>
                    <a:lnTo>
                      <a:pt x="568" y="3055"/>
                    </a:lnTo>
                    <a:lnTo>
                      <a:pt x="351" y="3460"/>
                    </a:lnTo>
                    <a:lnTo>
                      <a:pt x="189" y="3893"/>
                    </a:lnTo>
                    <a:lnTo>
                      <a:pt x="108" y="4217"/>
                    </a:lnTo>
                    <a:lnTo>
                      <a:pt x="54" y="4568"/>
                    </a:lnTo>
                    <a:lnTo>
                      <a:pt x="0" y="4920"/>
                    </a:lnTo>
                    <a:lnTo>
                      <a:pt x="0" y="5271"/>
                    </a:lnTo>
                    <a:lnTo>
                      <a:pt x="27" y="5704"/>
                    </a:lnTo>
                    <a:lnTo>
                      <a:pt x="81" y="6163"/>
                    </a:lnTo>
                    <a:lnTo>
                      <a:pt x="189" y="6650"/>
                    </a:lnTo>
                    <a:lnTo>
                      <a:pt x="351" y="7163"/>
                    </a:lnTo>
                    <a:lnTo>
                      <a:pt x="568" y="7704"/>
                    </a:lnTo>
                    <a:lnTo>
                      <a:pt x="811" y="8272"/>
                    </a:lnTo>
                    <a:lnTo>
                      <a:pt x="1108" y="8839"/>
                    </a:lnTo>
                    <a:lnTo>
                      <a:pt x="1460" y="9461"/>
                    </a:lnTo>
                    <a:lnTo>
                      <a:pt x="1649" y="9758"/>
                    </a:lnTo>
                    <a:lnTo>
                      <a:pt x="1919" y="10029"/>
                    </a:lnTo>
                    <a:lnTo>
                      <a:pt x="2217" y="10299"/>
                    </a:lnTo>
                    <a:lnTo>
                      <a:pt x="2568" y="10542"/>
                    </a:lnTo>
                    <a:lnTo>
                      <a:pt x="2946" y="10759"/>
                    </a:lnTo>
                    <a:lnTo>
                      <a:pt x="3406" y="10975"/>
                    </a:lnTo>
                    <a:lnTo>
                      <a:pt x="3866" y="11164"/>
                    </a:lnTo>
                    <a:lnTo>
                      <a:pt x="4406" y="11326"/>
                    </a:lnTo>
                    <a:lnTo>
                      <a:pt x="4974" y="11461"/>
                    </a:lnTo>
                    <a:lnTo>
                      <a:pt x="5596" y="11597"/>
                    </a:lnTo>
                    <a:lnTo>
                      <a:pt x="6271" y="11678"/>
                    </a:lnTo>
                    <a:lnTo>
                      <a:pt x="7001" y="11786"/>
                    </a:lnTo>
                    <a:lnTo>
                      <a:pt x="7758" y="11840"/>
                    </a:lnTo>
                    <a:lnTo>
                      <a:pt x="8542" y="11894"/>
                    </a:lnTo>
                    <a:lnTo>
                      <a:pt x="9407" y="11894"/>
                    </a:lnTo>
                    <a:lnTo>
                      <a:pt x="10299" y="11921"/>
                    </a:lnTo>
                    <a:lnTo>
                      <a:pt x="10299" y="8326"/>
                    </a:lnTo>
                    <a:lnTo>
                      <a:pt x="9839" y="8380"/>
                    </a:lnTo>
                    <a:lnTo>
                      <a:pt x="9353" y="8434"/>
                    </a:lnTo>
                    <a:lnTo>
                      <a:pt x="8839" y="8461"/>
                    </a:lnTo>
                    <a:lnTo>
                      <a:pt x="8326" y="8488"/>
                    </a:lnTo>
                    <a:lnTo>
                      <a:pt x="8001" y="8488"/>
                    </a:lnTo>
                    <a:lnTo>
                      <a:pt x="7515" y="8434"/>
                    </a:lnTo>
                    <a:lnTo>
                      <a:pt x="7082" y="8380"/>
                    </a:lnTo>
                    <a:lnTo>
                      <a:pt x="6731" y="8272"/>
                    </a:lnTo>
                    <a:lnTo>
                      <a:pt x="6406" y="8137"/>
                    </a:lnTo>
                    <a:lnTo>
                      <a:pt x="6190" y="8028"/>
                    </a:lnTo>
                    <a:lnTo>
                      <a:pt x="6001" y="7893"/>
                    </a:lnTo>
                    <a:lnTo>
                      <a:pt x="5839" y="7731"/>
                    </a:lnTo>
                    <a:lnTo>
                      <a:pt x="5704" y="7542"/>
                    </a:lnTo>
                    <a:lnTo>
                      <a:pt x="5623" y="7326"/>
                    </a:lnTo>
                    <a:lnTo>
                      <a:pt x="5541" y="7109"/>
                    </a:lnTo>
                    <a:lnTo>
                      <a:pt x="5487" y="6839"/>
                    </a:lnTo>
                    <a:lnTo>
                      <a:pt x="5487" y="6569"/>
                    </a:lnTo>
                    <a:lnTo>
                      <a:pt x="5406" y="3974"/>
                    </a:lnTo>
                    <a:lnTo>
                      <a:pt x="5379" y="1946"/>
                    </a:lnTo>
                    <a:lnTo>
                      <a:pt x="54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17"/>
              <p:cNvSpPr/>
              <p:nvPr/>
            </p:nvSpPr>
            <p:spPr>
              <a:xfrm>
                <a:off x="375300" y="4835175"/>
                <a:ext cx="214925" cy="214225"/>
              </a:xfrm>
              <a:custGeom>
                <a:avLst/>
                <a:gdLst/>
                <a:ahLst/>
                <a:cxnLst/>
                <a:rect l="l" t="t" r="r" b="b"/>
                <a:pathLst>
                  <a:path w="8597" h="8569" extrusionOk="0">
                    <a:moveTo>
                      <a:pt x="4650" y="0"/>
                    </a:moveTo>
                    <a:lnTo>
                      <a:pt x="4650" y="892"/>
                    </a:lnTo>
                    <a:lnTo>
                      <a:pt x="4677" y="1946"/>
                    </a:lnTo>
                    <a:lnTo>
                      <a:pt x="4704" y="2433"/>
                    </a:lnTo>
                    <a:lnTo>
                      <a:pt x="4758" y="2865"/>
                    </a:lnTo>
                    <a:lnTo>
                      <a:pt x="4812" y="3298"/>
                    </a:lnTo>
                    <a:lnTo>
                      <a:pt x="4893" y="3676"/>
                    </a:lnTo>
                    <a:lnTo>
                      <a:pt x="4974" y="4055"/>
                    </a:lnTo>
                    <a:lnTo>
                      <a:pt x="5082" y="4379"/>
                    </a:lnTo>
                    <a:lnTo>
                      <a:pt x="4812" y="4190"/>
                    </a:lnTo>
                    <a:lnTo>
                      <a:pt x="4542" y="4055"/>
                    </a:lnTo>
                    <a:lnTo>
                      <a:pt x="4244" y="3974"/>
                    </a:lnTo>
                    <a:lnTo>
                      <a:pt x="3947" y="3947"/>
                    </a:lnTo>
                    <a:lnTo>
                      <a:pt x="3352" y="3974"/>
                    </a:lnTo>
                    <a:lnTo>
                      <a:pt x="2785" y="4055"/>
                    </a:lnTo>
                    <a:lnTo>
                      <a:pt x="2217" y="4190"/>
                    </a:lnTo>
                    <a:lnTo>
                      <a:pt x="1676" y="4379"/>
                    </a:lnTo>
                    <a:lnTo>
                      <a:pt x="1271" y="4568"/>
                    </a:lnTo>
                    <a:lnTo>
                      <a:pt x="946" y="4785"/>
                    </a:lnTo>
                    <a:lnTo>
                      <a:pt x="649" y="5028"/>
                    </a:lnTo>
                    <a:lnTo>
                      <a:pt x="406" y="5298"/>
                    </a:lnTo>
                    <a:lnTo>
                      <a:pt x="217" y="5596"/>
                    </a:lnTo>
                    <a:lnTo>
                      <a:pt x="109" y="5920"/>
                    </a:lnTo>
                    <a:lnTo>
                      <a:pt x="27" y="6271"/>
                    </a:lnTo>
                    <a:lnTo>
                      <a:pt x="0" y="6650"/>
                    </a:lnTo>
                    <a:lnTo>
                      <a:pt x="0" y="6920"/>
                    </a:lnTo>
                    <a:lnTo>
                      <a:pt x="54" y="7190"/>
                    </a:lnTo>
                    <a:lnTo>
                      <a:pt x="136" y="7407"/>
                    </a:lnTo>
                    <a:lnTo>
                      <a:pt x="217" y="7623"/>
                    </a:lnTo>
                    <a:lnTo>
                      <a:pt x="352" y="7812"/>
                    </a:lnTo>
                    <a:lnTo>
                      <a:pt x="514" y="7974"/>
                    </a:lnTo>
                    <a:lnTo>
                      <a:pt x="703" y="8109"/>
                    </a:lnTo>
                    <a:lnTo>
                      <a:pt x="919" y="8218"/>
                    </a:lnTo>
                    <a:lnTo>
                      <a:pt x="1244" y="8353"/>
                    </a:lnTo>
                    <a:lnTo>
                      <a:pt x="1595" y="8461"/>
                    </a:lnTo>
                    <a:lnTo>
                      <a:pt x="2028" y="8515"/>
                    </a:lnTo>
                    <a:lnTo>
                      <a:pt x="2514" y="8569"/>
                    </a:lnTo>
                    <a:lnTo>
                      <a:pt x="2839" y="8569"/>
                    </a:lnTo>
                    <a:lnTo>
                      <a:pt x="3352" y="8542"/>
                    </a:lnTo>
                    <a:lnTo>
                      <a:pt x="3866" y="8515"/>
                    </a:lnTo>
                    <a:lnTo>
                      <a:pt x="4352" y="8461"/>
                    </a:lnTo>
                    <a:lnTo>
                      <a:pt x="4812" y="8407"/>
                    </a:lnTo>
                    <a:lnTo>
                      <a:pt x="5245" y="8326"/>
                    </a:lnTo>
                    <a:lnTo>
                      <a:pt x="5623" y="8218"/>
                    </a:lnTo>
                    <a:lnTo>
                      <a:pt x="6001" y="8082"/>
                    </a:lnTo>
                    <a:lnTo>
                      <a:pt x="6353" y="7947"/>
                    </a:lnTo>
                    <a:lnTo>
                      <a:pt x="6677" y="7785"/>
                    </a:lnTo>
                    <a:lnTo>
                      <a:pt x="6975" y="7596"/>
                    </a:lnTo>
                    <a:lnTo>
                      <a:pt x="7245" y="7407"/>
                    </a:lnTo>
                    <a:lnTo>
                      <a:pt x="7488" y="7190"/>
                    </a:lnTo>
                    <a:lnTo>
                      <a:pt x="7704" y="6947"/>
                    </a:lnTo>
                    <a:lnTo>
                      <a:pt x="7921" y="6677"/>
                    </a:lnTo>
                    <a:lnTo>
                      <a:pt x="8083" y="6406"/>
                    </a:lnTo>
                    <a:lnTo>
                      <a:pt x="8245" y="6109"/>
                    </a:lnTo>
                    <a:lnTo>
                      <a:pt x="8353" y="5812"/>
                    </a:lnTo>
                    <a:lnTo>
                      <a:pt x="8461" y="5460"/>
                    </a:lnTo>
                    <a:lnTo>
                      <a:pt x="8542" y="5136"/>
                    </a:lnTo>
                    <a:lnTo>
                      <a:pt x="8596" y="4758"/>
                    </a:lnTo>
                    <a:lnTo>
                      <a:pt x="8542" y="4082"/>
                    </a:lnTo>
                    <a:lnTo>
                      <a:pt x="8434" y="3460"/>
                    </a:lnTo>
                    <a:lnTo>
                      <a:pt x="8272" y="2892"/>
                    </a:lnTo>
                    <a:lnTo>
                      <a:pt x="8083" y="2379"/>
                    </a:lnTo>
                    <a:lnTo>
                      <a:pt x="7840" y="1919"/>
                    </a:lnTo>
                    <a:lnTo>
                      <a:pt x="7569" y="1514"/>
                    </a:lnTo>
                    <a:lnTo>
                      <a:pt x="7272" y="1162"/>
                    </a:lnTo>
                    <a:lnTo>
                      <a:pt x="7110" y="1000"/>
                    </a:lnTo>
                    <a:lnTo>
                      <a:pt x="6920" y="865"/>
                    </a:lnTo>
                    <a:lnTo>
                      <a:pt x="6704" y="703"/>
                    </a:lnTo>
                    <a:lnTo>
                      <a:pt x="6461" y="568"/>
                    </a:lnTo>
                    <a:lnTo>
                      <a:pt x="6218" y="460"/>
                    </a:lnTo>
                    <a:lnTo>
                      <a:pt x="5947" y="324"/>
                    </a:lnTo>
                    <a:lnTo>
                      <a:pt x="5650" y="243"/>
                    </a:lnTo>
                    <a:lnTo>
                      <a:pt x="5353" y="135"/>
                    </a:lnTo>
                    <a:lnTo>
                      <a:pt x="46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17"/>
              <p:cNvSpPr/>
              <p:nvPr/>
            </p:nvSpPr>
            <p:spPr>
              <a:xfrm>
                <a:off x="238125" y="579750"/>
                <a:ext cx="373050" cy="4374375"/>
              </a:xfrm>
              <a:custGeom>
                <a:avLst/>
                <a:gdLst/>
                <a:ahLst/>
                <a:cxnLst/>
                <a:rect l="l" t="t" r="r" b="b"/>
                <a:pathLst>
                  <a:path w="14922" h="174975" extrusionOk="0">
                    <a:moveTo>
                      <a:pt x="7812" y="0"/>
                    </a:moveTo>
                    <a:lnTo>
                      <a:pt x="7163" y="27"/>
                    </a:lnTo>
                    <a:lnTo>
                      <a:pt x="6542" y="81"/>
                    </a:lnTo>
                    <a:lnTo>
                      <a:pt x="5893" y="189"/>
                    </a:lnTo>
                    <a:lnTo>
                      <a:pt x="5271" y="324"/>
                    </a:lnTo>
                    <a:lnTo>
                      <a:pt x="4676" y="487"/>
                    </a:lnTo>
                    <a:lnTo>
                      <a:pt x="4082" y="703"/>
                    </a:lnTo>
                    <a:lnTo>
                      <a:pt x="3487" y="946"/>
                    </a:lnTo>
                    <a:lnTo>
                      <a:pt x="2919" y="1216"/>
                    </a:lnTo>
                    <a:lnTo>
                      <a:pt x="2568" y="1433"/>
                    </a:lnTo>
                    <a:lnTo>
                      <a:pt x="2217" y="1649"/>
                    </a:lnTo>
                    <a:lnTo>
                      <a:pt x="1919" y="1865"/>
                    </a:lnTo>
                    <a:lnTo>
                      <a:pt x="1622" y="2081"/>
                    </a:lnTo>
                    <a:lnTo>
                      <a:pt x="1379" y="2325"/>
                    </a:lnTo>
                    <a:lnTo>
                      <a:pt x="1135" y="2568"/>
                    </a:lnTo>
                    <a:lnTo>
                      <a:pt x="919" y="2838"/>
                    </a:lnTo>
                    <a:lnTo>
                      <a:pt x="730" y="3082"/>
                    </a:lnTo>
                    <a:lnTo>
                      <a:pt x="541" y="3352"/>
                    </a:lnTo>
                    <a:lnTo>
                      <a:pt x="405" y="3649"/>
                    </a:lnTo>
                    <a:lnTo>
                      <a:pt x="270" y="3947"/>
                    </a:lnTo>
                    <a:lnTo>
                      <a:pt x="162" y="4244"/>
                    </a:lnTo>
                    <a:lnTo>
                      <a:pt x="81" y="4541"/>
                    </a:lnTo>
                    <a:lnTo>
                      <a:pt x="27" y="4866"/>
                    </a:lnTo>
                    <a:lnTo>
                      <a:pt x="0" y="5190"/>
                    </a:lnTo>
                    <a:lnTo>
                      <a:pt x="0" y="5541"/>
                    </a:lnTo>
                    <a:lnTo>
                      <a:pt x="0" y="5677"/>
                    </a:lnTo>
                    <a:lnTo>
                      <a:pt x="189" y="174191"/>
                    </a:lnTo>
                    <a:lnTo>
                      <a:pt x="351" y="173758"/>
                    </a:lnTo>
                    <a:lnTo>
                      <a:pt x="568" y="173353"/>
                    </a:lnTo>
                    <a:lnTo>
                      <a:pt x="838" y="172947"/>
                    </a:lnTo>
                    <a:lnTo>
                      <a:pt x="1162" y="172569"/>
                    </a:lnTo>
                    <a:lnTo>
                      <a:pt x="1514" y="172217"/>
                    </a:lnTo>
                    <a:lnTo>
                      <a:pt x="1946" y="171866"/>
                    </a:lnTo>
                    <a:lnTo>
                      <a:pt x="2406" y="171542"/>
                    </a:lnTo>
                    <a:lnTo>
                      <a:pt x="2919" y="171244"/>
                    </a:lnTo>
                    <a:lnTo>
                      <a:pt x="3541" y="170947"/>
                    </a:lnTo>
                    <a:lnTo>
                      <a:pt x="4163" y="170704"/>
                    </a:lnTo>
                    <a:lnTo>
                      <a:pt x="4812" y="170487"/>
                    </a:lnTo>
                    <a:lnTo>
                      <a:pt x="5460" y="170298"/>
                    </a:lnTo>
                    <a:lnTo>
                      <a:pt x="6028" y="170190"/>
                    </a:lnTo>
                    <a:lnTo>
                      <a:pt x="6623" y="170109"/>
                    </a:lnTo>
                    <a:lnTo>
                      <a:pt x="7217" y="170055"/>
                    </a:lnTo>
                    <a:lnTo>
                      <a:pt x="7812" y="170028"/>
                    </a:lnTo>
                    <a:lnTo>
                      <a:pt x="8461" y="170055"/>
                    </a:lnTo>
                    <a:lnTo>
                      <a:pt x="9056" y="170082"/>
                    </a:lnTo>
                    <a:lnTo>
                      <a:pt x="9623" y="170136"/>
                    </a:lnTo>
                    <a:lnTo>
                      <a:pt x="10137" y="170217"/>
                    </a:lnTo>
                    <a:lnTo>
                      <a:pt x="10840" y="170352"/>
                    </a:lnTo>
                    <a:lnTo>
                      <a:pt x="11137" y="170460"/>
                    </a:lnTo>
                    <a:lnTo>
                      <a:pt x="11434" y="170541"/>
                    </a:lnTo>
                    <a:lnTo>
                      <a:pt x="11705" y="170677"/>
                    </a:lnTo>
                    <a:lnTo>
                      <a:pt x="11948" y="170785"/>
                    </a:lnTo>
                    <a:lnTo>
                      <a:pt x="12191" y="170920"/>
                    </a:lnTo>
                    <a:lnTo>
                      <a:pt x="12407" y="171082"/>
                    </a:lnTo>
                    <a:lnTo>
                      <a:pt x="12597" y="171217"/>
                    </a:lnTo>
                    <a:lnTo>
                      <a:pt x="12759" y="171379"/>
                    </a:lnTo>
                    <a:lnTo>
                      <a:pt x="13056" y="171731"/>
                    </a:lnTo>
                    <a:lnTo>
                      <a:pt x="13327" y="172136"/>
                    </a:lnTo>
                    <a:lnTo>
                      <a:pt x="13570" y="172596"/>
                    </a:lnTo>
                    <a:lnTo>
                      <a:pt x="13759" y="173109"/>
                    </a:lnTo>
                    <a:lnTo>
                      <a:pt x="13921" y="173677"/>
                    </a:lnTo>
                    <a:lnTo>
                      <a:pt x="14029" y="174299"/>
                    </a:lnTo>
                    <a:lnTo>
                      <a:pt x="14083" y="174975"/>
                    </a:lnTo>
                    <a:lnTo>
                      <a:pt x="14354" y="143429"/>
                    </a:lnTo>
                    <a:lnTo>
                      <a:pt x="14570" y="115830"/>
                    </a:lnTo>
                    <a:lnTo>
                      <a:pt x="14732" y="92231"/>
                    </a:lnTo>
                    <a:lnTo>
                      <a:pt x="14840" y="72579"/>
                    </a:lnTo>
                    <a:lnTo>
                      <a:pt x="14894" y="56901"/>
                    </a:lnTo>
                    <a:lnTo>
                      <a:pt x="14921" y="45197"/>
                    </a:lnTo>
                    <a:lnTo>
                      <a:pt x="14894" y="37439"/>
                    </a:lnTo>
                    <a:lnTo>
                      <a:pt x="14867" y="35060"/>
                    </a:lnTo>
                    <a:lnTo>
                      <a:pt x="14813" y="33681"/>
                    </a:lnTo>
                    <a:lnTo>
                      <a:pt x="14489" y="27329"/>
                    </a:lnTo>
                    <a:lnTo>
                      <a:pt x="14273" y="22058"/>
                    </a:lnTo>
                    <a:lnTo>
                      <a:pt x="14137" y="17922"/>
                    </a:lnTo>
                    <a:lnTo>
                      <a:pt x="14110" y="16273"/>
                    </a:lnTo>
                    <a:lnTo>
                      <a:pt x="14083" y="14867"/>
                    </a:lnTo>
                    <a:lnTo>
                      <a:pt x="14083" y="4947"/>
                    </a:lnTo>
                    <a:lnTo>
                      <a:pt x="14029" y="4271"/>
                    </a:lnTo>
                    <a:lnTo>
                      <a:pt x="13921" y="3649"/>
                    </a:lnTo>
                    <a:lnTo>
                      <a:pt x="13759" y="3082"/>
                    </a:lnTo>
                    <a:lnTo>
                      <a:pt x="13570" y="2568"/>
                    </a:lnTo>
                    <a:lnTo>
                      <a:pt x="13327" y="2108"/>
                    </a:lnTo>
                    <a:lnTo>
                      <a:pt x="13056" y="1703"/>
                    </a:lnTo>
                    <a:lnTo>
                      <a:pt x="12759" y="1352"/>
                    </a:lnTo>
                    <a:lnTo>
                      <a:pt x="12597" y="1189"/>
                    </a:lnTo>
                    <a:lnTo>
                      <a:pt x="12407" y="1054"/>
                    </a:lnTo>
                    <a:lnTo>
                      <a:pt x="12029" y="811"/>
                    </a:lnTo>
                    <a:lnTo>
                      <a:pt x="11597" y="595"/>
                    </a:lnTo>
                    <a:lnTo>
                      <a:pt x="11110" y="405"/>
                    </a:lnTo>
                    <a:lnTo>
                      <a:pt x="10569" y="270"/>
                    </a:lnTo>
                    <a:lnTo>
                      <a:pt x="9975" y="162"/>
                    </a:lnTo>
                    <a:lnTo>
                      <a:pt x="9299" y="81"/>
                    </a:lnTo>
                    <a:lnTo>
                      <a:pt x="8596" y="27"/>
                    </a:lnTo>
                    <a:lnTo>
                      <a:pt x="78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17"/>
              <p:cNvSpPr/>
              <p:nvPr/>
            </p:nvSpPr>
            <p:spPr>
              <a:xfrm>
                <a:off x="372600" y="4830425"/>
                <a:ext cx="129775" cy="171000"/>
              </a:xfrm>
              <a:custGeom>
                <a:avLst/>
                <a:gdLst/>
                <a:ahLst/>
                <a:cxnLst/>
                <a:rect l="l" t="t" r="r" b="b"/>
                <a:pathLst>
                  <a:path w="5191" h="6840" extrusionOk="0">
                    <a:moveTo>
                      <a:pt x="2433" y="1"/>
                    </a:moveTo>
                    <a:lnTo>
                      <a:pt x="1838" y="28"/>
                    </a:lnTo>
                    <a:lnTo>
                      <a:pt x="1244" y="82"/>
                    </a:lnTo>
                    <a:lnTo>
                      <a:pt x="649" y="163"/>
                    </a:lnTo>
                    <a:lnTo>
                      <a:pt x="81" y="271"/>
                    </a:lnTo>
                    <a:lnTo>
                      <a:pt x="0" y="2217"/>
                    </a:lnTo>
                    <a:lnTo>
                      <a:pt x="27" y="4245"/>
                    </a:lnTo>
                    <a:lnTo>
                      <a:pt x="108" y="6840"/>
                    </a:lnTo>
                    <a:lnTo>
                      <a:pt x="135" y="6461"/>
                    </a:lnTo>
                    <a:lnTo>
                      <a:pt x="217" y="6110"/>
                    </a:lnTo>
                    <a:lnTo>
                      <a:pt x="325" y="5786"/>
                    </a:lnTo>
                    <a:lnTo>
                      <a:pt x="514" y="5488"/>
                    </a:lnTo>
                    <a:lnTo>
                      <a:pt x="757" y="5218"/>
                    </a:lnTo>
                    <a:lnTo>
                      <a:pt x="1054" y="4975"/>
                    </a:lnTo>
                    <a:lnTo>
                      <a:pt x="1379" y="4758"/>
                    </a:lnTo>
                    <a:lnTo>
                      <a:pt x="1784" y="4569"/>
                    </a:lnTo>
                    <a:lnTo>
                      <a:pt x="2325" y="4380"/>
                    </a:lnTo>
                    <a:lnTo>
                      <a:pt x="2893" y="4245"/>
                    </a:lnTo>
                    <a:lnTo>
                      <a:pt x="3460" y="4164"/>
                    </a:lnTo>
                    <a:lnTo>
                      <a:pt x="4055" y="4137"/>
                    </a:lnTo>
                    <a:lnTo>
                      <a:pt x="4352" y="4164"/>
                    </a:lnTo>
                    <a:lnTo>
                      <a:pt x="4650" y="4245"/>
                    </a:lnTo>
                    <a:lnTo>
                      <a:pt x="4920" y="4380"/>
                    </a:lnTo>
                    <a:lnTo>
                      <a:pt x="5190" y="4569"/>
                    </a:lnTo>
                    <a:lnTo>
                      <a:pt x="5082" y="4245"/>
                    </a:lnTo>
                    <a:lnTo>
                      <a:pt x="5001" y="3866"/>
                    </a:lnTo>
                    <a:lnTo>
                      <a:pt x="4920" y="3488"/>
                    </a:lnTo>
                    <a:lnTo>
                      <a:pt x="4866" y="3055"/>
                    </a:lnTo>
                    <a:lnTo>
                      <a:pt x="4812" y="2623"/>
                    </a:lnTo>
                    <a:lnTo>
                      <a:pt x="4785" y="2136"/>
                    </a:lnTo>
                    <a:lnTo>
                      <a:pt x="4758" y="1082"/>
                    </a:lnTo>
                    <a:lnTo>
                      <a:pt x="4758" y="190"/>
                    </a:lnTo>
                    <a:lnTo>
                      <a:pt x="4244" y="109"/>
                    </a:lnTo>
                    <a:lnTo>
                      <a:pt x="3677" y="55"/>
                    </a:lnTo>
                    <a:lnTo>
                      <a:pt x="3082" y="28"/>
                    </a:lnTo>
                    <a:lnTo>
                      <a:pt x="243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44" name="Google Shape;1444;p17"/>
            <p:cNvGrpSpPr/>
            <p:nvPr/>
          </p:nvGrpSpPr>
          <p:grpSpPr>
            <a:xfrm flipH="1">
              <a:off x="8445600" y="294013"/>
              <a:ext cx="373050" cy="4555475"/>
              <a:chOff x="238125" y="579750"/>
              <a:chExt cx="373050" cy="4555475"/>
            </a:xfrm>
          </p:grpSpPr>
          <p:sp>
            <p:nvSpPr>
              <p:cNvPr id="1445" name="Google Shape;1445;p17"/>
              <p:cNvSpPr/>
              <p:nvPr/>
            </p:nvSpPr>
            <p:spPr>
              <a:xfrm>
                <a:off x="238125" y="4837200"/>
                <a:ext cx="257500" cy="298025"/>
              </a:xfrm>
              <a:custGeom>
                <a:avLst/>
                <a:gdLst/>
                <a:ahLst/>
                <a:cxnLst/>
                <a:rect l="l" t="t" r="r" b="b"/>
                <a:pathLst>
                  <a:path w="10300" h="11921" extrusionOk="0">
                    <a:moveTo>
                      <a:pt x="5460" y="0"/>
                    </a:moveTo>
                    <a:lnTo>
                      <a:pt x="4812" y="189"/>
                    </a:lnTo>
                    <a:lnTo>
                      <a:pt x="4163" y="406"/>
                    </a:lnTo>
                    <a:lnTo>
                      <a:pt x="3541" y="649"/>
                    </a:lnTo>
                    <a:lnTo>
                      <a:pt x="2919" y="946"/>
                    </a:lnTo>
                    <a:lnTo>
                      <a:pt x="2406" y="1244"/>
                    </a:lnTo>
                    <a:lnTo>
                      <a:pt x="1946" y="1568"/>
                    </a:lnTo>
                    <a:lnTo>
                      <a:pt x="1514" y="1919"/>
                    </a:lnTo>
                    <a:lnTo>
                      <a:pt x="1162" y="2271"/>
                    </a:lnTo>
                    <a:lnTo>
                      <a:pt x="838" y="2649"/>
                    </a:lnTo>
                    <a:lnTo>
                      <a:pt x="568" y="3055"/>
                    </a:lnTo>
                    <a:lnTo>
                      <a:pt x="351" y="3460"/>
                    </a:lnTo>
                    <a:lnTo>
                      <a:pt x="189" y="3893"/>
                    </a:lnTo>
                    <a:lnTo>
                      <a:pt x="108" y="4217"/>
                    </a:lnTo>
                    <a:lnTo>
                      <a:pt x="54" y="4568"/>
                    </a:lnTo>
                    <a:lnTo>
                      <a:pt x="0" y="4920"/>
                    </a:lnTo>
                    <a:lnTo>
                      <a:pt x="0" y="5271"/>
                    </a:lnTo>
                    <a:lnTo>
                      <a:pt x="27" y="5704"/>
                    </a:lnTo>
                    <a:lnTo>
                      <a:pt x="81" y="6163"/>
                    </a:lnTo>
                    <a:lnTo>
                      <a:pt x="189" y="6650"/>
                    </a:lnTo>
                    <a:lnTo>
                      <a:pt x="351" y="7163"/>
                    </a:lnTo>
                    <a:lnTo>
                      <a:pt x="568" y="7704"/>
                    </a:lnTo>
                    <a:lnTo>
                      <a:pt x="811" y="8272"/>
                    </a:lnTo>
                    <a:lnTo>
                      <a:pt x="1108" y="8839"/>
                    </a:lnTo>
                    <a:lnTo>
                      <a:pt x="1460" y="9461"/>
                    </a:lnTo>
                    <a:lnTo>
                      <a:pt x="1649" y="9758"/>
                    </a:lnTo>
                    <a:lnTo>
                      <a:pt x="1919" y="10029"/>
                    </a:lnTo>
                    <a:lnTo>
                      <a:pt x="2217" y="10299"/>
                    </a:lnTo>
                    <a:lnTo>
                      <a:pt x="2568" y="10542"/>
                    </a:lnTo>
                    <a:lnTo>
                      <a:pt x="2946" y="10759"/>
                    </a:lnTo>
                    <a:lnTo>
                      <a:pt x="3406" y="10975"/>
                    </a:lnTo>
                    <a:lnTo>
                      <a:pt x="3866" y="11164"/>
                    </a:lnTo>
                    <a:lnTo>
                      <a:pt x="4406" y="11326"/>
                    </a:lnTo>
                    <a:lnTo>
                      <a:pt x="4974" y="11461"/>
                    </a:lnTo>
                    <a:lnTo>
                      <a:pt x="5596" y="11597"/>
                    </a:lnTo>
                    <a:lnTo>
                      <a:pt x="6271" y="11678"/>
                    </a:lnTo>
                    <a:lnTo>
                      <a:pt x="7001" y="11786"/>
                    </a:lnTo>
                    <a:lnTo>
                      <a:pt x="7758" y="11840"/>
                    </a:lnTo>
                    <a:lnTo>
                      <a:pt x="8542" y="11894"/>
                    </a:lnTo>
                    <a:lnTo>
                      <a:pt x="9407" y="11894"/>
                    </a:lnTo>
                    <a:lnTo>
                      <a:pt x="10299" y="11921"/>
                    </a:lnTo>
                    <a:lnTo>
                      <a:pt x="10299" y="8326"/>
                    </a:lnTo>
                    <a:lnTo>
                      <a:pt x="9839" y="8380"/>
                    </a:lnTo>
                    <a:lnTo>
                      <a:pt x="9353" y="8434"/>
                    </a:lnTo>
                    <a:lnTo>
                      <a:pt x="8839" y="8461"/>
                    </a:lnTo>
                    <a:lnTo>
                      <a:pt x="8326" y="8488"/>
                    </a:lnTo>
                    <a:lnTo>
                      <a:pt x="8001" y="8488"/>
                    </a:lnTo>
                    <a:lnTo>
                      <a:pt x="7515" y="8434"/>
                    </a:lnTo>
                    <a:lnTo>
                      <a:pt x="7082" y="8380"/>
                    </a:lnTo>
                    <a:lnTo>
                      <a:pt x="6731" y="8272"/>
                    </a:lnTo>
                    <a:lnTo>
                      <a:pt x="6406" y="8137"/>
                    </a:lnTo>
                    <a:lnTo>
                      <a:pt x="6190" y="8028"/>
                    </a:lnTo>
                    <a:lnTo>
                      <a:pt x="6001" y="7893"/>
                    </a:lnTo>
                    <a:lnTo>
                      <a:pt x="5839" y="7731"/>
                    </a:lnTo>
                    <a:lnTo>
                      <a:pt x="5704" y="7542"/>
                    </a:lnTo>
                    <a:lnTo>
                      <a:pt x="5623" y="7326"/>
                    </a:lnTo>
                    <a:lnTo>
                      <a:pt x="5541" y="7109"/>
                    </a:lnTo>
                    <a:lnTo>
                      <a:pt x="5487" y="6839"/>
                    </a:lnTo>
                    <a:lnTo>
                      <a:pt x="5487" y="6569"/>
                    </a:lnTo>
                    <a:lnTo>
                      <a:pt x="5406" y="3974"/>
                    </a:lnTo>
                    <a:lnTo>
                      <a:pt x="5379" y="1946"/>
                    </a:lnTo>
                    <a:lnTo>
                      <a:pt x="54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17"/>
              <p:cNvSpPr/>
              <p:nvPr/>
            </p:nvSpPr>
            <p:spPr>
              <a:xfrm>
                <a:off x="375300" y="4835175"/>
                <a:ext cx="214925" cy="214225"/>
              </a:xfrm>
              <a:custGeom>
                <a:avLst/>
                <a:gdLst/>
                <a:ahLst/>
                <a:cxnLst/>
                <a:rect l="l" t="t" r="r" b="b"/>
                <a:pathLst>
                  <a:path w="8597" h="8569" extrusionOk="0">
                    <a:moveTo>
                      <a:pt x="4650" y="0"/>
                    </a:moveTo>
                    <a:lnTo>
                      <a:pt x="4650" y="892"/>
                    </a:lnTo>
                    <a:lnTo>
                      <a:pt x="4677" y="1946"/>
                    </a:lnTo>
                    <a:lnTo>
                      <a:pt x="4704" y="2433"/>
                    </a:lnTo>
                    <a:lnTo>
                      <a:pt x="4758" y="2865"/>
                    </a:lnTo>
                    <a:lnTo>
                      <a:pt x="4812" y="3298"/>
                    </a:lnTo>
                    <a:lnTo>
                      <a:pt x="4893" y="3676"/>
                    </a:lnTo>
                    <a:lnTo>
                      <a:pt x="4974" y="4055"/>
                    </a:lnTo>
                    <a:lnTo>
                      <a:pt x="5082" y="4379"/>
                    </a:lnTo>
                    <a:lnTo>
                      <a:pt x="4812" y="4190"/>
                    </a:lnTo>
                    <a:lnTo>
                      <a:pt x="4542" y="4055"/>
                    </a:lnTo>
                    <a:lnTo>
                      <a:pt x="4244" y="3974"/>
                    </a:lnTo>
                    <a:lnTo>
                      <a:pt x="3947" y="3947"/>
                    </a:lnTo>
                    <a:lnTo>
                      <a:pt x="3352" y="3974"/>
                    </a:lnTo>
                    <a:lnTo>
                      <a:pt x="2785" y="4055"/>
                    </a:lnTo>
                    <a:lnTo>
                      <a:pt x="2217" y="4190"/>
                    </a:lnTo>
                    <a:lnTo>
                      <a:pt x="1676" y="4379"/>
                    </a:lnTo>
                    <a:lnTo>
                      <a:pt x="1271" y="4568"/>
                    </a:lnTo>
                    <a:lnTo>
                      <a:pt x="946" y="4785"/>
                    </a:lnTo>
                    <a:lnTo>
                      <a:pt x="649" y="5028"/>
                    </a:lnTo>
                    <a:lnTo>
                      <a:pt x="406" y="5298"/>
                    </a:lnTo>
                    <a:lnTo>
                      <a:pt x="217" y="5596"/>
                    </a:lnTo>
                    <a:lnTo>
                      <a:pt x="109" y="5920"/>
                    </a:lnTo>
                    <a:lnTo>
                      <a:pt x="27" y="6271"/>
                    </a:lnTo>
                    <a:lnTo>
                      <a:pt x="0" y="6650"/>
                    </a:lnTo>
                    <a:lnTo>
                      <a:pt x="0" y="6920"/>
                    </a:lnTo>
                    <a:lnTo>
                      <a:pt x="54" y="7190"/>
                    </a:lnTo>
                    <a:lnTo>
                      <a:pt x="136" y="7407"/>
                    </a:lnTo>
                    <a:lnTo>
                      <a:pt x="217" y="7623"/>
                    </a:lnTo>
                    <a:lnTo>
                      <a:pt x="352" y="7812"/>
                    </a:lnTo>
                    <a:lnTo>
                      <a:pt x="514" y="7974"/>
                    </a:lnTo>
                    <a:lnTo>
                      <a:pt x="703" y="8109"/>
                    </a:lnTo>
                    <a:lnTo>
                      <a:pt x="919" y="8218"/>
                    </a:lnTo>
                    <a:lnTo>
                      <a:pt x="1244" y="8353"/>
                    </a:lnTo>
                    <a:lnTo>
                      <a:pt x="1595" y="8461"/>
                    </a:lnTo>
                    <a:lnTo>
                      <a:pt x="2028" y="8515"/>
                    </a:lnTo>
                    <a:lnTo>
                      <a:pt x="2514" y="8569"/>
                    </a:lnTo>
                    <a:lnTo>
                      <a:pt x="2839" y="8569"/>
                    </a:lnTo>
                    <a:lnTo>
                      <a:pt x="3352" y="8542"/>
                    </a:lnTo>
                    <a:lnTo>
                      <a:pt x="3866" y="8515"/>
                    </a:lnTo>
                    <a:lnTo>
                      <a:pt x="4352" y="8461"/>
                    </a:lnTo>
                    <a:lnTo>
                      <a:pt x="4812" y="8407"/>
                    </a:lnTo>
                    <a:lnTo>
                      <a:pt x="5245" y="8326"/>
                    </a:lnTo>
                    <a:lnTo>
                      <a:pt x="5623" y="8218"/>
                    </a:lnTo>
                    <a:lnTo>
                      <a:pt x="6001" y="8082"/>
                    </a:lnTo>
                    <a:lnTo>
                      <a:pt x="6353" y="7947"/>
                    </a:lnTo>
                    <a:lnTo>
                      <a:pt x="6677" y="7785"/>
                    </a:lnTo>
                    <a:lnTo>
                      <a:pt x="6975" y="7596"/>
                    </a:lnTo>
                    <a:lnTo>
                      <a:pt x="7245" y="7407"/>
                    </a:lnTo>
                    <a:lnTo>
                      <a:pt x="7488" y="7190"/>
                    </a:lnTo>
                    <a:lnTo>
                      <a:pt x="7704" y="6947"/>
                    </a:lnTo>
                    <a:lnTo>
                      <a:pt x="7921" y="6677"/>
                    </a:lnTo>
                    <a:lnTo>
                      <a:pt x="8083" y="6406"/>
                    </a:lnTo>
                    <a:lnTo>
                      <a:pt x="8245" y="6109"/>
                    </a:lnTo>
                    <a:lnTo>
                      <a:pt x="8353" y="5812"/>
                    </a:lnTo>
                    <a:lnTo>
                      <a:pt x="8461" y="5460"/>
                    </a:lnTo>
                    <a:lnTo>
                      <a:pt x="8542" y="5136"/>
                    </a:lnTo>
                    <a:lnTo>
                      <a:pt x="8596" y="4758"/>
                    </a:lnTo>
                    <a:lnTo>
                      <a:pt x="8542" y="4082"/>
                    </a:lnTo>
                    <a:lnTo>
                      <a:pt x="8434" y="3460"/>
                    </a:lnTo>
                    <a:lnTo>
                      <a:pt x="8272" y="2892"/>
                    </a:lnTo>
                    <a:lnTo>
                      <a:pt x="8083" y="2379"/>
                    </a:lnTo>
                    <a:lnTo>
                      <a:pt x="7840" y="1919"/>
                    </a:lnTo>
                    <a:lnTo>
                      <a:pt x="7569" y="1514"/>
                    </a:lnTo>
                    <a:lnTo>
                      <a:pt x="7272" y="1162"/>
                    </a:lnTo>
                    <a:lnTo>
                      <a:pt x="7110" y="1000"/>
                    </a:lnTo>
                    <a:lnTo>
                      <a:pt x="6920" y="865"/>
                    </a:lnTo>
                    <a:lnTo>
                      <a:pt x="6704" y="703"/>
                    </a:lnTo>
                    <a:lnTo>
                      <a:pt x="6461" y="568"/>
                    </a:lnTo>
                    <a:lnTo>
                      <a:pt x="6218" y="460"/>
                    </a:lnTo>
                    <a:lnTo>
                      <a:pt x="5947" y="324"/>
                    </a:lnTo>
                    <a:lnTo>
                      <a:pt x="5650" y="243"/>
                    </a:lnTo>
                    <a:lnTo>
                      <a:pt x="5353" y="135"/>
                    </a:lnTo>
                    <a:lnTo>
                      <a:pt x="46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17"/>
              <p:cNvSpPr/>
              <p:nvPr/>
            </p:nvSpPr>
            <p:spPr>
              <a:xfrm>
                <a:off x="238125" y="579750"/>
                <a:ext cx="373050" cy="4374375"/>
              </a:xfrm>
              <a:custGeom>
                <a:avLst/>
                <a:gdLst/>
                <a:ahLst/>
                <a:cxnLst/>
                <a:rect l="l" t="t" r="r" b="b"/>
                <a:pathLst>
                  <a:path w="14922" h="174975" extrusionOk="0">
                    <a:moveTo>
                      <a:pt x="7812" y="0"/>
                    </a:moveTo>
                    <a:lnTo>
                      <a:pt x="7163" y="27"/>
                    </a:lnTo>
                    <a:lnTo>
                      <a:pt x="6542" y="81"/>
                    </a:lnTo>
                    <a:lnTo>
                      <a:pt x="5893" y="189"/>
                    </a:lnTo>
                    <a:lnTo>
                      <a:pt x="5271" y="324"/>
                    </a:lnTo>
                    <a:lnTo>
                      <a:pt x="4676" y="487"/>
                    </a:lnTo>
                    <a:lnTo>
                      <a:pt x="4082" y="703"/>
                    </a:lnTo>
                    <a:lnTo>
                      <a:pt x="3487" y="946"/>
                    </a:lnTo>
                    <a:lnTo>
                      <a:pt x="2919" y="1216"/>
                    </a:lnTo>
                    <a:lnTo>
                      <a:pt x="2568" y="1433"/>
                    </a:lnTo>
                    <a:lnTo>
                      <a:pt x="2217" y="1649"/>
                    </a:lnTo>
                    <a:lnTo>
                      <a:pt x="1919" y="1865"/>
                    </a:lnTo>
                    <a:lnTo>
                      <a:pt x="1622" y="2081"/>
                    </a:lnTo>
                    <a:lnTo>
                      <a:pt x="1379" y="2325"/>
                    </a:lnTo>
                    <a:lnTo>
                      <a:pt x="1135" y="2568"/>
                    </a:lnTo>
                    <a:lnTo>
                      <a:pt x="919" y="2838"/>
                    </a:lnTo>
                    <a:lnTo>
                      <a:pt x="730" y="3082"/>
                    </a:lnTo>
                    <a:lnTo>
                      <a:pt x="541" y="3352"/>
                    </a:lnTo>
                    <a:lnTo>
                      <a:pt x="405" y="3649"/>
                    </a:lnTo>
                    <a:lnTo>
                      <a:pt x="270" y="3947"/>
                    </a:lnTo>
                    <a:lnTo>
                      <a:pt x="162" y="4244"/>
                    </a:lnTo>
                    <a:lnTo>
                      <a:pt x="81" y="4541"/>
                    </a:lnTo>
                    <a:lnTo>
                      <a:pt x="27" y="4866"/>
                    </a:lnTo>
                    <a:lnTo>
                      <a:pt x="0" y="5190"/>
                    </a:lnTo>
                    <a:lnTo>
                      <a:pt x="0" y="5541"/>
                    </a:lnTo>
                    <a:lnTo>
                      <a:pt x="0" y="5677"/>
                    </a:lnTo>
                    <a:lnTo>
                      <a:pt x="189" y="174191"/>
                    </a:lnTo>
                    <a:lnTo>
                      <a:pt x="351" y="173758"/>
                    </a:lnTo>
                    <a:lnTo>
                      <a:pt x="568" y="173353"/>
                    </a:lnTo>
                    <a:lnTo>
                      <a:pt x="838" y="172947"/>
                    </a:lnTo>
                    <a:lnTo>
                      <a:pt x="1162" y="172569"/>
                    </a:lnTo>
                    <a:lnTo>
                      <a:pt x="1514" y="172217"/>
                    </a:lnTo>
                    <a:lnTo>
                      <a:pt x="1946" y="171866"/>
                    </a:lnTo>
                    <a:lnTo>
                      <a:pt x="2406" y="171542"/>
                    </a:lnTo>
                    <a:lnTo>
                      <a:pt x="2919" y="171244"/>
                    </a:lnTo>
                    <a:lnTo>
                      <a:pt x="3541" y="170947"/>
                    </a:lnTo>
                    <a:lnTo>
                      <a:pt x="4163" y="170704"/>
                    </a:lnTo>
                    <a:lnTo>
                      <a:pt x="4812" y="170487"/>
                    </a:lnTo>
                    <a:lnTo>
                      <a:pt x="5460" y="170298"/>
                    </a:lnTo>
                    <a:lnTo>
                      <a:pt x="6028" y="170190"/>
                    </a:lnTo>
                    <a:lnTo>
                      <a:pt x="6623" y="170109"/>
                    </a:lnTo>
                    <a:lnTo>
                      <a:pt x="7217" y="170055"/>
                    </a:lnTo>
                    <a:lnTo>
                      <a:pt x="7812" y="170028"/>
                    </a:lnTo>
                    <a:lnTo>
                      <a:pt x="8461" y="170055"/>
                    </a:lnTo>
                    <a:lnTo>
                      <a:pt x="9056" y="170082"/>
                    </a:lnTo>
                    <a:lnTo>
                      <a:pt x="9623" y="170136"/>
                    </a:lnTo>
                    <a:lnTo>
                      <a:pt x="10137" y="170217"/>
                    </a:lnTo>
                    <a:lnTo>
                      <a:pt x="10840" y="170352"/>
                    </a:lnTo>
                    <a:lnTo>
                      <a:pt x="11137" y="170460"/>
                    </a:lnTo>
                    <a:lnTo>
                      <a:pt x="11434" y="170541"/>
                    </a:lnTo>
                    <a:lnTo>
                      <a:pt x="11705" y="170677"/>
                    </a:lnTo>
                    <a:lnTo>
                      <a:pt x="11948" y="170785"/>
                    </a:lnTo>
                    <a:lnTo>
                      <a:pt x="12191" y="170920"/>
                    </a:lnTo>
                    <a:lnTo>
                      <a:pt x="12407" y="171082"/>
                    </a:lnTo>
                    <a:lnTo>
                      <a:pt x="12597" y="171217"/>
                    </a:lnTo>
                    <a:lnTo>
                      <a:pt x="12759" y="171379"/>
                    </a:lnTo>
                    <a:lnTo>
                      <a:pt x="13056" y="171731"/>
                    </a:lnTo>
                    <a:lnTo>
                      <a:pt x="13327" y="172136"/>
                    </a:lnTo>
                    <a:lnTo>
                      <a:pt x="13570" y="172596"/>
                    </a:lnTo>
                    <a:lnTo>
                      <a:pt x="13759" y="173109"/>
                    </a:lnTo>
                    <a:lnTo>
                      <a:pt x="13921" y="173677"/>
                    </a:lnTo>
                    <a:lnTo>
                      <a:pt x="14029" y="174299"/>
                    </a:lnTo>
                    <a:lnTo>
                      <a:pt x="14083" y="174975"/>
                    </a:lnTo>
                    <a:lnTo>
                      <a:pt x="14354" y="143429"/>
                    </a:lnTo>
                    <a:lnTo>
                      <a:pt x="14570" y="115830"/>
                    </a:lnTo>
                    <a:lnTo>
                      <a:pt x="14732" y="92231"/>
                    </a:lnTo>
                    <a:lnTo>
                      <a:pt x="14840" y="72579"/>
                    </a:lnTo>
                    <a:lnTo>
                      <a:pt x="14894" y="56901"/>
                    </a:lnTo>
                    <a:lnTo>
                      <a:pt x="14921" y="45197"/>
                    </a:lnTo>
                    <a:lnTo>
                      <a:pt x="14894" y="37439"/>
                    </a:lnTo>
                    <a:lnTo>
                      <a:pt x="14867" y="35060"/>
                    </a:lnTo>
                    <a:lnTo>
                      <a:pt x="14813" y="33681"/>
                    </a:lnTo>
                    <a:lnTo>
                      <a:pt x="14489" y="27329"/>
                    </a:lnTo>
                    <a:lnTo>
                      <a:pt x="14273" y="22058"/>
                    </a:lnTo>
                    <a:lnTo>
                      <a:pt x="14137" y="17922"/>
                    </a:lnTo>
                    <a:lnTo>
                      <a:pt x="14110" y="16273"/>
                    </a:lnTo>
                    <a:lnTo>
                      <a:pt x="14083" y="14867"/>
                    </a:lnTo>
                    <a:lnTo>
                      <a:pt x="14083" y="4947"/>
                    </a:lnTo>
                    <a:lnTo>
                      <a:pt x="14029" y="4271"/>
                    </a:lnTo>
                    <a:lnTo>
                      <a:pt x="13921" y="3649"/>
                    </a:lnTo>
                    <a:lnTo>
                      <a:pt x="13759" y="3082"/>
                    </a:lnTo>
                    <a:lnTo>
                      <a:pt x="13570" y="2568"/>
                    </a:lnTo>
                    <a:lnTo>
                      <a:pt x="13327" y="2108"/>
                    </a:lnTo>
                    <a:lnTo>
                      <a:pt x="13056" y="1703"/>
                    </a:lnTo>
                    <a:lnTo>
                      <a:pt x="12759" y="1352"/>
                    </a:lnTo>
                    <a:lnTo>
                      <a:pt x="12597" y="1189"/>
                    </a:lnTo>
                    <a:lnTo>
                      <a:pt x="12407" y="1054"/>
                    </a:lnTo>
                    <a:lnTo>
                      <a:pt x="12029" y="811"/>
                    </a:lnTo>
                    <a:lnTo>
                      <a:pt x="11597" y="595"/>
                    </a:lnTo>
                    <a:lnTo>
                      <a:pt x="11110" y="405"/>
                    </a:lnTo>
                    <a:lnTo>
                      <a:pt x="10569" y="270"/>
                    </a:lnTo>
                    <a:lnTo>
                      <a:pt x="9975" y="162"/>
                    </a:lnTo>
                    <a:lnTo>
                      <a:pt x="9299" y="81"/>
                    </a:lnTo>
                    <a:lnTo>
                      <a:pt x="8596" y="27"/>
                    </a:lnTo>
                    <a:lnTo>
                      <a:pt x="78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17"/>
              <p:cNvSpPr/>
              <p:nvPr/>
            </p:nvSpPr>
            <p:spPr>
              <a:xfrm>
                <a:off x="372600" y="4830425"/>
                <a:ext cx="129775" cy="171000"/>
              </a:xfrm>
              <a:custGeom>
                <a:avLst/>
                <a:gdLst/>
                <a:ahLst/>
                <a:cxnLst/>
                <a:rect l="l" t="t" r="r" b="b"/>
                <a:pathLst>
                  <a:path w="5191" h="6840" extrusionOk="0">
                    <a:moveTo>
                      <a:pt x="2433" y="1"/>
                    </a:moveTo>
                    <a:lnTo>
                      <a:pt x="1838" y="28"/>
                    </a:lnTo>
                    <a:lnTo>
                      <a:pt x="1244" y="82"/>
                    </a:lnTo>
                    <a:lnTo>
                      <a:pt x="649" y="163"/>
                    </a:lnTo>
                    <a:lnTo>
                      <a:pt x="81" y="271"/>
                    </a:lnTo>
                    <a:lnTo>
                      <a:pt x="0" y="2217"/>
                    </a:lnTo>
                    <a:lnTo>
                      <a:pt x="27" y="4245"/>
                    </a:lnTo>
                    <a:lnTo>
                      <a:pt x="108" y="6840"/>
                    </a:lnTo>
                    <a:lnTo>
                      <a:pt x="135" y="6461"/>
                    </a:lnTo>
                    <a:lnTo>
                      <a:pt x="217" y="6110"/>
                    </a:lnTo>
                    <a:lnTo>
                      <a:pt x="325" y="5786"/>
                    </a:lnTo>
                    <a:lnTo>
                      <a:pt x="514" y="5488"/>
                    </a:lnTo>
                    <a:lnTo>
                      <a:pt x="757" y="5218"/>
                    </a:lnTo>
                    <a:lnTo>
                      <a:pt x="1054" y="4975"/>
                    </a:lnTo>
                    <a:lnTo>
                      <a:pt x="1379" y="4758"/>
                    </a:lnTo>
                    <a:lnTo>
                      <a:pt x="1784" y="4569"/>
                    </a:lnTo>
                    <a:lnTo>
                      <a:pt x="2325" y="4380"/>
                    </a:lnTo>
                    <a:lnTo>
                      <a:pt x="2893" y="4245"/>
                    </a:lnTo>
                    <a:lnTo>
                      <a:pt x="3460" y="4164"/>
                    </a:lnTo>
                    <a:lnTo>
                      <a:pt x="4055" y="4137"/>
                    </a:lnTo>
                    <a:lnTo>
                      <a:pt x="4352" y="4164"/>
                    </a:lnTo>
                    <a:lnTo>
                      <a:pt x="4650" y="4245"/>
                    </a:lnTo>
                    <a:lnTo>
                      <a:pt x="4920" y="4380"/>
                    </a:lnTo>
                    <a:lnTo>
                      <a:pt x="5190" y="4569"/>
                    </a:lnTo>
                    <a:lnTo>
                      <a:pt x="5082" y="4245"/>
                    </a:lnTo>
                    <a:lnTo>
                      <a:pt x="5001" y="3866"/>
                    </a:lnTo>
                    <a:lnTo>
                      <a:pt x="4920" y="3488"/>
                    </a:lnTo>
                    <a:lnTo>
                      <a:pt x="4866" y="3055"/>
                    </a:lnTo>
                    <a:lnTo>
                      <a:pt x="4812" y="2623"/>
                    </a:lnTo>
                    <a:lnTo>
                      <a:pt x="4785" y="2136"/>
                    </a:lnTo>
                    <a:lnTo>
                      <a:pt x="4758" y="1082"/>
                    </a:lnTo>
                    <a:lnTo>
                      <a:pt x="4758" y="190"/>
                    </a:lnTo>
                    <a:lnTo>
                      <a:pt x="4244" y="109"/>
                    </a:lnTo>
                    <a:lnTo>
                      <a:pt x="3677" y="55"/>
                    </a:lnTo>
                    <a:lnTo>
                      <a:pt x="3082" y="28"/>
                    </a:lnTo>
                    <a:lnTo>
                      <a:pt x="243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449" name="Google Shape;1449;p17"/>
          <p:cNvSpPr txBox="1">
            <a:spLocks noGrp="1"/>
          </p:cNvSpPr>
          <p:nvPr>
            <p:ph type="subTitle" idx="1"/>
          </p:nvPr>
        </p:nvSpPr>
        <p:spPr>
          <a:xfrm>
            <a:off x="906575" y="2834650"/>
            <a:ext cx="1542600" cy="183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1pPr>
            <a:lvl2pPr lvl="1"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2pPr>
            <a:lvl3pPr lvl="2"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3pPr>
            <a:lvl4pPr lvl="3"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4pPr>
            <a:lvl5pPr lvl="4"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5pPr>
            <a:lvl6pPr lvl="5"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6pPr>
            <a:lvl7pPr lvl="6"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7pPr>
            <a:lvl8pPr lvl="7"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8pPr>
            <a:lvl9pPr lvl="8"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9pPr>
          </a:lstStyle>
          <a:p>
            <a:endParaRPr/>
          </a:p>
        </p:txBody>
      </p:sp>
      <p:sp>
        <p:nvSpPr>
          <p:cNvPr id="1450" name="Google Shape;1450;p17"/>
          <p:cNvSpPr txBox="1">
            <a:spLocks noGrp="1"/>
          </p:cNvSpPr>
          <p:nvPr>
            <p:ph type="subTitle" idx="2"/>
          </p:nvPr>
        </p:nvSpPr>
        <p:spPr>
          <a:xfrm>
            <a:off x="906575" y="3227827"/>
            <a:ext cx="1542600" cy="365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600"/>
            </a:lvl1pPr>
            <a:lvl2pPr lvl="1" algn="ctr" rtl="0">
              <a:lnSpc>
                <a:spcPct val="100000"/>
              </a:lnSpc>
              <a:spcBef>
                <a:spcPts val="0"/>
              </a:spcBef>
              <a:spcAft>
                <a:spcPts val="0"/>
              </a:spcAft>
              <a:buNone/>
              <a:defRPr sz="1600"/>
            </a:lvl2pPr>
            <a:lvl3pPr lvl="2" algn="ctr" rtl="0">
              <a:lnSpc>
                <a:spcPct val="100000"/>
              </a:lnSpc>
              <a:spcBef>
                <a:spcPts val="0"/>
              </a:spcBef>
              <a:spcAft>
                <a:spcPts val="0"/>
              </a:spcAft>
              <a:buNone/>
              <a:defRPr sz="1600"/>
            </a:lvl3pPr>
            <a:lvl4pPr lvl="3" algn="ctr" rtl="0">
              <a:lnSpc>
                <a:spcPct val="100000"/>
              </a:lnSpc>
              <a:spcBef>
                <a:spcPts val="0"/>
              </a:spcBef>
              <a:spcAft>
                <a:spcPts val="0"/>
              </a:spcAft>
              <a:buNone/>
              <a:defRPr sz="1600"/>
            </a:lvl4pPr>
            <a:lvl5pPr lvl="4" algn="ctr" rtl="0">
              <a:lnSpc>
                <a:spcPct val="100000"/>
              </a:lnSpc>
              <a:spcBef>
                <a:spcPts val="0"/>
              </a:spcBef>
              <a:spcAft>
                <a:spcPts val="0"/>
              </a:spcAft>
              <a:buNone/>
              <a:defRPr sz="1600"/>
            </a:lvl5pPr>
            <a:lvl6pPr lvl="5" algn="ctr" rtl="0">
              <a:lnSpc>
                <a:spcPct val="100000"/>
              </a:lnSpc>
              <a:spcBef>
                <a:spcPts val="0"/>
              </a:spcBef>
              <a:spcAft>
                <a:spcPts val="0"/>
              </a:spcAft>
              <a:buNone/>
              <a:defRPr sz="1600"/>
            </a:lvl6pPr>
            <a:lvl7pPr lvl="6" algn="ctr" rtl="0">
              <a:lnSpc>
                <a:spcPct val="100000"/>
              </a:lnSpc>
              <a:spcBef>
                <a:spcPts val="0"/>
              </a:spcBef>
              <a:spcAft>
                <a:spcPts val="0"/>
              </a:spcAft>
              <a:buNone/>
              <a:defRPr sz="1600"/>
            </a:lvl7pPr>
            <a:lvl8pPr lvl="7" algn="ctr" rtl="0">
              <a:lnSpc>
                <a:spcPct val="100000"/>
              </a:lnSpc>
              <a:spcBef>
                <a:spcPts val="0"/>
              </a:spcBef>
              <a:spcAft>
                <a:spcPts val="0"/>
              </a:spcAft>
              <a:buNone/>
              <a:defRPr sz="1600"/>
            </a:lvl8pPr>
            <a:lvl9pPr lvl="8" algn="ctr" rtl="0">
              <a:lnSpc>
                <a:spcPct val="100000"/>
              </a:lnSpc>
              <a:spcBef>
                <a:spcPts val="0"/>
              </a:spcBef>
              <a:spcAft>
                <a:spcPts val="0"/>
              </a:spcAft>
              <a:buNone/>
              <a:defRPr sz="1600"/>
            </a:lvl9pPr>
          </a:lstStyle>
          <a:p>
            <a:endParaRPr/>
          </a:p>
        </p:txBody>
      </p:sp>
      <p:sp>
        <p:nvSpPr>
          <p:cNvPr id="1451" name="Google Shape;1451;p17"/>
          <p:cNvSpPr txBox="1">
            <a:spLocks noGrp="1"/>
          </p:cNvSpPr>
          <p:nvPr>
            <p:ph type="subTitle" idx="3"/>
          </p:nvPr>
        </p:nvSpPr>
        <p:spPr>
          <a:xfrm>
            <a:off x="2835950" y="2834650"/>
            <a:ext cx="1542600" cy="183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1pPr>
            <a:lvl2pPr lvl="1"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2pPr>
            <a:lvl3pPr lvl="2"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3pPr>
            <a:lvl4pPr lvl="3"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4pPr>
            <a:lvl5pPr lvl="4"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5pPr>
            <a:lvl6pPr lvl="5"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6pPr>
            <a:lvl7pPr lvl="6"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7pPr>
            <a:lvl8pPr lvl="7"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8pPr>
            <a:lvl9pPr lvl="8"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9pPr>
          </a:lstStyle>
          <a:p>
            <a:endParaRPr/>
          </a:p>
        </p:txBody>
      </p:sp>
      <p:sp>
        <p:nvSpPr>
          <p:cNvPr id="1452" name="Google Shape;1452;p17"/>
          <p:cNvSpPr txBox="1">
            <a:spLocks noGrp="1"/>
          </p:cNvSpPr>
          <p:nvPr>
            <p:ph type="subTitle" idx="4"/>
          </p:nvPr>
        </p:nvSpPr>
        <p:spPr>
          <a:xfrm>
            <a:off x="2835950" y="3227827"/>
            <a:ext cx="1542600" cy="365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600"/>
            </a:lvl1pPr>
            <a:lvl2pPr lvl="1" algn="ctr" rtl="0">
              <a:lnSpc>
                <a:spcPct val="100000"/>
              </a:lnSpc>
              <a:spcBef>
                <a:spcPts val="0"/>
              </a:spcBef>
              <a:spcAft>
                <a:spcPts val="0"/>
              </a:spcAft>
              <a:buNone/>
              <a:defRPr sz="1600"/>
            </a:lvl2pPr>
            <a:lvl3pPr lvl="2" algn="ctr" rtl="0">
              <a:lnSpc>
                <a:spcPct val="100000"/>
              </a:lnSpc>
              <a:spcBef>
                <a:spcPts val="0"/>
              </a:spcBef>
              <a:spcAft>
                <a:spcPts val="0"/>
              </a:spcAft>
              <a:buNone/>
              <a:defRPr sz="1600"/>
            </a:lvl3pPr>
            <a:lvl4pPr lvl="3" algn="ctr" rtl="0">
              <a:lnSpc>
                <a:spcPct val="100000"/>
              </a:lnSpc>
              <a:spcBef>
                <a:spcPts val="0"/>
              </a:spcBef>
              <a:spcAft>
                <a:spcPts val="0"/>
              </a:spcAft>
              <a:buNone/>
              <a:defRPr sz="1600"/>
            </a:lvl4pPr>
            <a:lvl5pPr lvl="4" algn="ctr" rtl="0">
              <a:lnSpc>
                <a:spcPct val="100000"/>
              </a:lnSpc>
              <a:spcBef>
                <a:spcPts val="0"/>
              </a:spcBef>
              <a:spcAft>
                <a:spcPts val="0"/>
              </a:spcAft>
              <a:buNone/>
              <a:defRPr sz="1600"/>
            </a:lvl5pPr>
            <a:lvl6pPr lvl="5" algn="ctr" rtl="0">
              <a:lnSpc>
                <a:spcPct val="100000"/>
              </a:lnSpc>
              <a:spcBef>
                <a:spcPts val="0"/>
              </a:spcBef>
              <a:spcAft>
                <a:spcPts val="0"/>
              </a:spcAft>
              <a:buNone/>
              <a:defRPr sz="1600"/>
            </a:lvl6pPr>
            <a:lvl7pPr lvl="6" algn="ctr" rtl="0">
              <a:lnSpc>
                <a:spcPct val="100000"/>
              </a:lnSpc>
              <a:spcBef>
                <a:spcPts val="0"/>
              </a:spcBef>
              <a:spcAft>
                <a:spcPts val="0"/>
              </a:spcAft>
              <a:buNone/>
              <a:defRPr sz="1600"/>
            </a:lvl7pPr>
            <a:lvl8pPr lvl="7" algn="ctr" rtl="0">
              <a:lnSpc>
                <a:spcPct val="100000"/>
              </a:lnSpc>
              <a:spcBef>
                <a:spcPts val="0"/>
              </a:spcBef>
              <a:spcAft>
                <a:spcPts val="0"/>
              </a:spcAft>
              <a:buNone/>
              <a:defRPr sz="1600"/>
            </a:lvl8pPr>
            <a:lvl9pPr lvl="8" algn="ctr" rtl="0">
              <a:lnSpc>
                <a:spcPct val="100000"/>
              </a:lnSpc>
              <a:spcBef>
                <a:spcPts val="0"/>
              </a:spcBef>
              <a:spcAft>
                <a:spcPts val="0"/>
              </a:spcAft>
              <a:buNone/>
              <a:defRPr sz="1600"/>
            </a:lvl9pPr>
          </a:lstStyle>
          <a:p>
            <a:endParaRPr/>
          </a:p>
        </p:txBody>
      </p:sp>
      <p:sp>
        <p:nvSpPr>
          <p:cNvPr id="1453" name="Google Shape;1453;p17"/>
          <p:cNvSpPr txBox="1">
            <a:spLocks noGrp="1"/>
          </p:cNvSpPr>
          <p:nvPr>
            <p:ph type="subTitle" idx="5"/>
          </p:nvPr>
        </p:nvSpPr>
        <p:spPr>
          <a:xfrm>
            <a:off x="4765325" y="2834650"/>
            <a:ext cx="1542600" cy="183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1pPr>
            <a:lvl2pPr lvl="1"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2pPr>
            <a:lvl3pPr lvl="2"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3pPr>
            <a:lvl4pPr lvl="3"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4pPr>
            <a:lvl5pPr lvl="4"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5pPr>
            <a:lvl6pPr lvl="5"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6pPr>
            <a:lvl7pPr lvl="6"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7pPr>
            <a:lvl8pPr lvl="7"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8pPr>
            <a:lvl9pPr lvl="8"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9pPr>
          </a:lstStyle>
          <a:p>
            <a:endParaRPr/>
          </a:p>
        </p:txBody>
      </p:sp>
      <p:sp>
        <p:nvSpPr>
          <p:cNvPr id="1454" name="Google Shape;1454;p17"/>
          <p:cNvSpPr txBox="1">
            <a:spLocks noGrp="1"/>
          </p:cNvSpPr>
          <p:nvPr>
            <p:ph type="subTitle" idx="6"/>
          </p:nvPr>
        </p:nvSpPr>
        <p:spPr>
          <a:xfrm>
            <a:off x="4765325" y="3227827"/>
            <a:ext cx="1542600" cy="365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600"/>
            </a:lvl1pPr>
            <a:lvl2pPr lvl="1" algn="ctr" rtl="0">
              <a:lnSpc>
                <a:spcPct val="100000"/>
              </a:lnSpc>
              <a:spcBef>
                <a:spcPts val="0"/>
              </a:spcBef>
              <a:spcAft>
                <a:spcPts val="0"/>
              </a:spcAft>
              <a:buNone/>
              <a:defRPr sz="1600"/>
            </a:lvl2pPr>
            <a:lvl3pPr lvl="2" algn="ctr" rtl="0">
              <a:lnSpc>
                <a:spcPct val="100000"/>
              </a:lnSpc>
              <a:spcBef>
                <a:spcPts val="0"/>
              </a:spcBef>
              <a:spcAft>
                <a:spcPts val="0"/>
              </a:spcAft>
              <a:buNone/>
              <a:defRPr sz="1600"/>
            </a:lvl3pPr>
            <a:lvl4pPr lvl="3" algn="ctr" rtl="0">
              <a:lnSpc>
                <a:spcPct val="100000"/>
              </a:lnSpc>
              <a:spcBef>
                <a:spcPts val="0"/>
              </a:spcBef>
              <a:spcAft>
                <a:spcPts val="0"/>
              </a:spcAft>
              <a:buNone/>
              <a:defRPr sz="1600"/>
            </a:lvl4pPr>
            <a:lvl5pPr lvl="4" algn="ctr" rtl="0">
              <a:lnSpc>
                <a:spcPct val="100000"/>
              </a:lnSpc>
              <a:spcBef>
                <a:spcPts val="0"/>
              </a:spcBef>
              <a:spcAft>
                <a:spcPts val="0"/>
              </a:spcAft>
              <a:buNone/>
              <a:defRPr sz="1600"/>
            </a:lvl5pPr>
            <a:lvl6pPr lvl="5" algn="ctr" rtl="0">
              <a:lnSpc>
                <a:spcPct val="100000"/>
              </a:lnSpc>
              <a:spcBef>
                <a:spcPts val="0"/>
              </a:spcBef>
              <a:spcAft>
                <a:spcPts val="0"/>
              </a:spcAft>
              <a:buNone/>
              <a:defRPr sz="1600"/>
            </a:lvl6pPr>
            <a:lvl7pPr lvl="6" algn="ctr" rtl="0">
              <a:lnSpc>
                <a:spcPct val="100000"/>
              </a:lnSpc>
              <a:spcBef>
                <a:spcPts val="0"/>
              </a:spcBef>
              <a:spcAft>
                <a:spcPts val="0"/>
              </a:spcAft>
              <a:buNone/>
              <a:defRPr sz="1600"/>
            </a:lvl7pPr>
            <a:lvl8pPr lvl="7" algn="ctr" rtl="0">
              <a:lnSpc>
                <a:spcPct val="100000"/>
              </a:lnSpc>
              <a:spcBef>
                <a:spcPts val="0"/>
              </a:spcBef>
              <a:spcAft>
                <a:spcPts val="0"/>
              </a:spcAft>
              <a:buNone/>
              <a:defRPr sz="1600"/>
            </a:lvl8pPr>
            <a:lvl9pPr lvl="8" algn="ctr" rtl="0">
              <a:lnSpc>
                <a:spcPct val="100000"/>
              </a:lnSpc>
              <a:spcBef>
                <a:spcPts val="0"/>
              </a:spcBef>
              <a:spcAft>
                <a:spcPts val="0"/>
              </a:spcAft>
              <a:buNone/>
              <a:defRPr sz="1600"/>
            </a:lvl9pPr>
          </a:lstStyle>
          <a:p>
            <a:endParaRPr/>
          </a:p>
        </p:txBody>
      </p:sp>
      <p:sp>
        <p:nvSpPr>
          <p:cNvPr id="1455" name="Google Shape;1455;p17"/>
          <p:cNvSpPr txBox="1">
            <a:spLocks noGrp="1"/>
          </p:cNvSpPr>
          <p:nvPr>
            <p:ph type="title"/>
          </p:nvPr>
        </p:nvSpPr>
        <p:spPr>
          <a:xfrm>
            <a:off x="713225" y="621792"/>
            <a:ext cx="77175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800" b="0"/>
            </a:lvl1pPr>
            <a:lvl2pPr lvl="1" algn="ctr" rtl="0">
              <a:spcBef>
                <a:spcPts val="0"/>
              </a:spcBef>
              <a:spcAft>
                <a:spcPts val="0"/>
              </a:spcAft>
              <a:buClr>
                <a:schemeClr val="lt1"/>
              </a:buClr>
              <a:buSzPts val="2800"/>
              <a:buNone/>
              <a:defRPr sz="2800">
                <a:solidFill>
                  <a:schemeClr val="lt1"/>
                </a:solidFill>
              </a:defRPr>
            </a:lvl2pPr>
            <a:lvl3pPr lvl="2" algn="ctr" rtl="0">
              <a:spcBef>
                <a:spcPts val="0"/>
              </a:spcBef>
              <a:spcAft>
                <a:spcPts val="0"/>
              </a:spcAft>
              <a:buClr>
                <a:schemeClr val="lt1"/>
              </a:buClr>
              <a:buSzPts val="2800"/>
              <a:buNone/>
              <a:defRPr sz="2800">
                <a:solidFill>
                  <a:schemeClr val="lt1"/>
                </a:solidFill>
              </a:defRPr>
            </a:lvl3pPr>
            <a:lvl4pPr lvl="3" algn="ctr" rtl="0">
              <a:spcBef>
                <a:spcPts val="0"/>
              </a:spcBef>
              <a:spcAft>
                <a:spcPts val="0"/>
              </a:spcAft>
              <a:buClr>
                <a:schemeClr val="lt1"/>
              </a:buClr>
              <a:buSzPts val="2800"/>
              <a:buNone/>
              <a:defRPr sz="2800">
                <a:solidFill>
                  <a:schemeClr val="lt1"/>
                </a:solidFill>
              </a:defRPr>
            </a:lvl4pPr>
            <a:lvl5pPr lvl="4" algn="ctr" rtl="0">
              <a:spcBef>
                <a:spcPts val="0"/>
              </a:spcBef>
              <a:spcAft>
                <a:spcPts val="0"/>
              </a:spcAft>
              <a:buClr>
                <a:schemeClr val="lt1"/>
              </a:buClr>
              <a:buSzPts val="2800"/>
              <a:buNone/>
              <a:defRPr sz="2800">
                <a:solidFill>
                  <a:schemeClr val="lt1"/>
                </a:solidFill>
              </a:defRPr>
            </a:lvl5pPr>
            <a:lvl6pPr lvl="5" algn="ctr" rtl="0">
              <a:spcBef>
                <a:spcPts val="0"/>
              </a:spcBef>
              <a:spcAft>
                <a:spcPts val="0"/>
              </a:spcAft>
              <a:buClr>
                <a:schemeClr val="lt1"/>
              </a:buClr>
              <a:buSzPts val="2800"/>
              <a:buNone/>
              <a:defRPr sz="2800">
                <a:solidFill>
                  <a:schemeClr val="lt1"/>
                </a:solidFill>
              </a:defRPr>
            </a:lvl6pPr>
            <a:lvl7pPr lvl="6" algn="ctr" rtl="0">
              <a:spcBef>
                <a:spcPts val="0"/>
              </a:spcBef>
              <a:spcAft>
                <a:spcPts val="0"/>
              </a:spcAft>
              <a:buClr>
                <a:schemeClr val="lt1"/>
              </a:buClr>
              <a:buSzPts val="2800"/>
              <a:buNone/>
              <a:defRPr sz="2800">
                <a:solidFill>
                  <a:schemeClr val="lt1"/>
                </a:solidFill>
              </a:defRPr>
            </a:lvl7pPr>
            <a:lvl8pPr lvl="7" algn="ctr" rtl="0">
              <a:spcBef>
                <a:spcPts val="0"/>
              </a:spcBef>
              <a:spcAft>
                <a:spcPts val="0"/>
              </a:spcAft>
              <a:buClr>
                <a:schemeClr val="lt1"/>
              </a:buClr>
              <a:buSzPts val="2800"/>
              <a:buNone/>
              <a:defRPr sz="2800">
                <a:solidFill>
                  <a:schemeClr val="lt1"/>
                </a:solidFill>
              </a:defRPr>
            </a:lvl8pPr>
            <a:lvl9pPr lvl="8" algn="ctr" rtl="0">
              <a:spcBef>
                <a:spcPts val="0"/>
              </a:spcBef>
              <a:spcAft>
                <a:spcPts val="0"/>
              </a:spcAft>
              <a:buClr>
                <a:schemeClr val="lt1"/>
              </a:buClr>
              <a:buSzPts val="2800"/>
              <a:buNone/>
              <a:defRPr sz="2800">
                <a:solidFill>
                  <a:schemeClr val="lt1"/>
                </a:solidFill>
              </a:defRPr>
            </a:lvl9pPr>
          </a:lstStyle>
          <a:p>
            <a:endParaRPr/>
          </a:p>
        </p:txBody>
      </p:sp>
      <p:grpSp>
        <p:nvGrpSpPr>
          <p:cNvPr id="1456" name="Google Shape;1456;p17"/>
          <p:cNvGrpSpPr/>
          <p:nvPr/>
        </p:nvGrpSpPr>
        <p:grpSpPr>
          <a:xfrm>
            <a:off x="920134" y="629520"/>
            <a:ext cx="426682" cy="284829"/>
            <a:chOff x="1869125" y="1208850"/>
            <a:chExt cx="313575" cy="209325"/>
          </a:xfrm>
        </p:grpSpPr>
        <p:sp>
          <p:nvSpPr>
            <p:cNvPr id="1457" name="Google Shape;1457;p17"/>
            <p:cNvSpPr/>
            <p:nvPr/>
          </p:nvSpPr>
          <p:spPr>
            <a:xfrm>
              <a:off x="1869125" y="1208850"/>
              <a:ext cx="313575" cy="68975"/>
            </a:xfrm>
            <a:custGeom>
              <a:avLst/>
              <a:gdLst/>
              <a:ahLst/>
              <a:cxnLst/>
              <a:rect l="l" t="t" r="r" b="b"/>
              <a:pathLst>
                <a:path w="12543" h="2759" extrusionOk="0">
                  <a:moveTo>
                    <a:pt x="11952" y="0"/>
                  </a:moveTo>
                  <a:lnTo>
                    <a:pt x="11558" y="33"/>
                  </a:lnTo>
                  <a:lnTo>
                    <a:pt x="11328" y="66"/>
                  </a:lnTo>
                  <a:lnTo>
                    <a:pt x="11131" y="132"/>
                  </a:lnTo>
                  <a:lnTo>
                    <a:pt x="10737" y="263"/>
                  </a:lnTo>
                  <a:lnTo>
                    <a:pt x="10376" y="427"/>
                  </a:lnTo>
                  <a:lnTo>
                    <a:pt x="10146" y="591"/>
                  </a:lnTo>
                  <a:lnTo>
                    <a:pt x="9194" y="1379"/>
                  </a:lnTo>
                  <a:lnTo>
                    <a:pt x="8734" y="1773"/>
                  </a:lnTo>
                  <a:lnTo>
                    <a:pt x="8504" y="1905"/>
                  </a:lnTo>
                  <a:lnTo>
                    <a:pt x="8241" y="2069"/>
                  </a:lnTo>
                  <a:lnTo>
                    <a:pt x="7979" y="2200"/>
                  </a:lnTo>
                  <a:lnTo>
                    <a:pt x="7716" y="2299"/>
                  </a:lnTo>
                  <a:lnTo>
                    <a:pt x="7453" y="2331"/>
                  </a:lnTo>
                  <a:lnTo>
                    <a:pt x="7158" y="2364"/>
                  </a:lnTo>
                  <a:lnTo>
                    <a:pt x="6895" y="2364"/>
                  </a:lnTo>
                  <a:lnTo>
                    <a:pt x="6600" y="2299"/>
                  </a:lnTo>
                  <a:lnTo>
                    <a:pt x="6337" y="2233"/>
                  </a:lnTo>
                  <a:lnTo>
                    <a:pt x="6074" y="2134"/>
                  </a:lnTo>
                  <a:lnTo>
                    <a:pt x="5812" y="2003"/>
                  </a:lnTo>
                  <a:lnTo>
                    <a:pt x="5549" y="1872"/>
                  </a:lnTo>
                  <a:lnTo>
                    <a:pt x="5057" y="1511"/>
                  </a:lnTo>
                  <a:lnTo>
                    <a:pt x="4564" y="1149"/>
                  </a:lnTo>
                  <a:lnTo>
                    <a:pt x="4039" y="821"/>
                  </a:lnTo>
                  <a:lnTo>
                    <a:pt x="3743" y="657"/>
                  </a:lnTo>
                  <a:lnTo>
                    <a:pt x="3415" y="526"/>
                  </a:lnTo>
                  <a:lnTo>
                    <a:pt x="3119" y="460"/>
                  </a:lnTo>
                  <a:lnTo>
                    <a:pt x="2758" y="394"/>
                  </a:lnTo>
                  <a:lnTo>
                    <a:pt x="2430" y="394"/>
                  </a:lnTo>
                  <a:lnTo>
                    <a:pt x="2102" y="427"/>
                  </a:lnTo>
                  <a:lnTo>
                    <a:pt x="1773" y="493"/>
                  </a:lnTo>
                  <a:lnTo>
                    <a:pt x="1445" y="558"/>
                  </a:lnTo>
                  <a:lnTo>
                    <a:pt x="1084" y="723"/>
                  </a:lnTo>
                  <a:lnTo>
                    <a:pt x="723" y="985"/>
                  </a:lnTo>
                  <a:lnTo>
                    <a:pt x="427" y="1281"/>
                  </a:lnTo>
                  <a:lnTo>
                    <a:pt x="197" y="1576"/>
                  </a:lnTo>
                  <a:lnTo>
                    <a:pt x="99" y="1740"/>
                  </a:lnTo>
                  <a:lnTo>
                    <a:pt x="33" y="1905"/>
                  </a:lnTo>
                  <a:lnTo>
                    <a:pt x="0" y="2069"/>
                  </a:lnTo>
                  <a:lnTo>
                    <a:pt x="0" y="2200"/>
                  </a:lnTo>
                  <a:lnTo>
                    <a:pt x="33" y="2299"/>
                  </a:lnTo>
                  <a:lnTo>
                    <a:pt x="66" y="2397"/>
                  </a:lnTo>
                  <a:lnTo>
                    <a:pt x="99" y="2430"/>
                  </a:lnTo>
                  <a:lnTo>
                    <a:pt x="164" y="2364"/>
                  </a:lnTo>
                  <a:lnTo>
                    <a:pt x="230" y="2200"/>
                  </a:lnTo>
                  <a:lnTo>
                    <a:pt x="361" y="2003"/>
                  </a:lnTo>
                  <a:lnTo>
                    <a:pt x="591" y="1773"/>
                  </a:lnTo>
                  <a:lnTo>
                    <a:pt x="887" y="1576"/>
                  </a:lnTo>
                  <a:lnTo>
                    <a:pt x="1182" y="1412"/>
                  </a:lnTo>
                  <a:lnTo>
                    <a:pt x="1675" y="1215"/>
                  </a:lnTo>
                  <a:lnTo>
                    <a:pt x="1937" y="1117"/>
                  </a:lnTo>
                  <a:lnTo>
                    <a:pt x="2200" y="1051"/>
                  </a:lnTo>
                  <a:lnTo>
                    <a:pt x="2496" y="985"/>
                  </a:lnTo>
                  <a:lnTo>
                    <a:pt x="3021" y="985"/>
                  </a:lnTo>
                  <a:lnTo>
                    <a:pt x="3284" y="1018"/>
                  </a:lnTo>
                  <a:lnTo>
                    <a:pt x="3546" y="1117"/>
                  </a:lnTo>
                  <a:lnTo>
                    <a:pt x="3809" y="1215"/>
                  </a:lnTo>
                  <a:lnTo>
                    <a:pt x="4334" y="1511"/>
                  </a:lnTo>
                  <a:lnTo>
                    <a:pt x="4827" y="1839"/>
                  </a:lnTo>
                  <a:lnTo>
                    <a:pt x="5352" y="2200"/>
                  </a:lnTo>
                  <a:lnTo>
                    <a:pt x="5615" y="2331"/>
                  </a:lnTo>
                  <a:lnTo>
                    <a:pt x="5910" y="2496"/>
                  </a:lnTo>
                  <a:lnTo>
                    <a:pt x="6206" y="2594"/>
                  </a:lnTo>
                  <a:lnTo>
                    <a:pt x="6534" y="2693"/>
                  </a:lnTo>
                  <a:lnTo>
                    <a:pt x="6862" y="2725"/>
                  </a:lnTo>
                  <a:lnTo>
                    <a:pt x="7191" y="2758"/>
                  </a:lnTo>
                  <a:lnTo>
                    <a:pt x="7519" y="2758"/>
                  </a:lnTo>
                  <a:lnTo>
                    <a:pt x="7847" y="2693"/>
                  </a:lnTo>
                  <a:lnTo>
                    <a:pt x="8143" y="2594"/>
                  </a:lnTo>
                  <a:lnTo>
                    <a:pt x="8438" y="2463"/>
                  </a:lnTo>
                  <a:lnTo>
                    <a:pt x="8734" y="2331"/>
                  </a:lnTo>
                  <a:lnTo>
                    <a:pt x="9029" y="2167"/>
                  </a:lnTo>
                  <a:lnTo>
                    <a:pt x="9555" y="1839"/>
                  </a:lnTo>
                  <a:lnTo>
                    <a:pt x="10047" y="1478"/>
                  </a:lnTo>
                  <a:lnTo>
                    <a:pt x="10540" y="1149"/>
                  </a:lnTo>
                  <a:lnTo>
                    <a:pt x="11098" y="788"/>
                  </a:lnTo>
                  <a:lnTo>
                    <a:pt x="11393" y="591"/>
                  </a:lnTo>
                  <a:lnTo>
                    <a:pt x="11722" y="427"/>
                  </a:lnTo>
                  <a:lnTo>
                    <a:pt x="12017" y="329"/>
                  </a:lnTo>
                  <a:lnTo>
                    <a:pt x="12280" y="263"/>
                  </a:lnTo>
                  <a:lnTo>
                    <a:pt x="12477" y="197"/>
                  </a:lnTo>
                  <a:lnTo>
                    <a:pt x="12543" y="164"/>
                  </a:lnTo>
                  <a:lnTo>
                    <a:pt x="12477" y="132"/>
                  </a:lnTo>
                  <a:lnTo>
                    <a:pt x="12280" y="66"/>
                  </a:lnTo>
                  <a:lnTo>
                    <a:pt x="11952" y="0"/>
                  </a:ln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17"/>
            <p:cNvSpPr/>
            <p:nvPr/>
          </p:nvSpPr>
          <p:spPr>
            <a:xfrm>
              <a:off x="1869125" y="1279425"/>
              <a:ext cx="313575" cy="68175"/>
            </a:xfrm>
            <a:custGeom>
              <a:avLst/>
              <a:gdLst/>
              <a:ahLst/>
              <a:cxnLst/>
              <a:rect l="l" t="t" r="r" b="b"/>
              <a:pathLst>
                <a:path w="12543" h="2727" extrusionOk="0">
                  <a:moveTo>
                    <a:pt x="11558" y="1"/>
                  </a:moveTo>
                  <a:lnTo>
                    <a:pt x="11328" y="34"/>
                  </a:lnTo>
                  <a:lnTo>
                    <a:pt x="11131" y="99"/>
                  </a:lnTo>
                  <a:lnTo>
                    <a:pt x="10737" y="231"/>
                  </a:lnTo>
                  <a:lnTo>
                    <a:pt x="10376" y="428"/>
                  </a:lnTo>
                  <a:lnTo>
                    <a:pt x="10146" y="559"/>
                  </a:lnTo>
                  <a:lnTo>
                    <a:pt x="9194" y="1380"/>
                  </a:lnTo>
                  <a:lnTo>
                    <a:pt x="8734" y="1741"/>
                  </a:lnTo>
                  <a:lnTo>
                    <a:pt x="8504" y="1905"/>
                  </a:lnTo>
                  <a:lnTo>
                    <a:pt x="8241" y="2037"/>
                  </a:lnTo>
                  <a:lnTo>
                    <a:pt x="7979" y="2168"/>
                  </a:lnTo>
                  <a:lnTo>
                    <a:pt x="7716" y="2266"/>
                  </a:lnTo>
                  <a:lnTo>
                    <a:pt x="7453" y="2332"/>
                  </a:lnTo>
                  <a:lnTo>
                    <a:pt x="6895" y="2332"/>
                  </a:lnTo>
                  <a:lnTo>
                    <a:pt x="6600" y="2299"/>
                  </a:lnTo>
                  <a:lnTo>
                    <a:pt x="6337" y="2234"/>
                  </a:lnTo>
                  <a:lnTo>
                    <a:pt x="6074" y="2102"/>
                  </a:lnTo>
                  <a:lnTo>
                    <a:pt x="5812" y="2004"/>
                  </a:lnTo>
                  <a:lnTo>
                    <a:pt x="5549" y="1840"/>
                  </a:lnTo>
                  <a:lnTo>
                    <a:pt x="5057" y="1511"/>
                  </a:lnTo>
                  <a:lnTo>
                    <a:pt x="4564" y="1150"/>
                  </a:lnTo>
                  <a:lnTo>
                    <a:pt x="4039" y="789"/>
                  </a:lnTo>
                  <a:lnTo>
                    <a:pt x="3743" y="658"/>
                  </a:lnTo>
                  <a:lnTo>
                    <a:pt x="3415" y="526"/>
                  </a:lnTo>
                  <a:lnTo>
                    <a:pt x="3119" y="428"/>
                  </a:lnTo>
                  <a:lnTo>
                    <a:pt x="2758" y="395"/>
                  </a:lnTo>
                  <a:lnTo>
                    <a:pt x="2430" y="362"/>
                  </a:lnTo>
                  <a:lnTo>
                    <a:pt x="2102" y="428"/>
                  </a:lnTo>
                  <a:lnTo>
                    <a:pt x="1773" y="461"/>
                  </a:lnTo>
                  <a:lnTo>
                    <a:pt x="1445" y="526"/>
                  </a:lnTo>
                  <a:lnTo>
                    <a:pt x="1084" y="723"/>
                  </a:lnTo>
                  <a:lnTo>
                    <a:pt x="723" y="953"/>
                  </a:lnTo>
                  <a:lnTo>
                    <a:pt x="427" y="1249"/>
                  </a:lnTo>
                  <a:lnTo>
                    <a:pt x="197" y="1577"/>
                  </a:lnTo>
                  <a:lnTo>
                    <a:pt x="99" y="1741"/>
                  </a:lnTo>
                  <a:lnTo>
                    <a:pt x="33" y="1905"/>
                  </a:lnTo>
                  <a:lnTo>
                    <a:pt x="0" y="2037"/>
                  </a:lnTo>
                  <a:lnTo>
                    <a:pt x="0" y="2168"/>
                  </a:lnTo>
                  <a:lnTo>
                    <a:pt x="33" y="2299"/>
                  </a:lnTo>
                  <a:lnTo>
                    <a:pt x="66" y="2365"/>
                  </a:lnTo>
                  <a:lnTo>
                    <a:pt x="99" y="2398"/>
                  </a:lnTo>
                  <a:lnTo>
                    <a:pt x="99" y="2431"/>
                  </a:lnTo>
                  <a:lnTo>
                    <a:pt x="164" y="2332"/>
                  </a:lnTo>
                  <a:lnTo>
                    <a:pt x="230" y="2168"/>
                  </a:lnTo>
                  <a:lnTo>
                    <a:pt x="361" y="1971"/>
                  </a:lnTo>
                  <a:lnTo>
                    <a:pt x="591" y="1774"/>
                  </a:lnTo>
                  <a:lnTo>
                    <a:pt x="887" y="1577"/>
                  </a:lnTo>
                  <a:lnTo>
                    <a:pt x="1182" y="1413"/>
                  </a:lnTo>
                  <a:lnTo>
                    <a:pt x="1675" y="1183"/>
                  </a:lnTo>
                  <a:lnTo>
                    <a:pt x="1937" y="1117"/>
                  </a:lnTo>
                  <a:lnTo>
                    <a:pt x="2200" y="1019"/>
                  </a:lnTo>
                  <a:lnTo>
                    <a:pt x="2496" y="953"/>
                  </a:lnTo>
                  <a:lnTo>
                    <a:pt x="3021" y="953"/>
                  </a:lnTo>
                  <a:lnTo>
                    <a:pt x="3284" y="986"/>
                  </a:lnTo>
                  <a:lnTo>
                    <a:pt x="3546" y="1084"/>
                  </a:lnTo>
                  <a:lnTo>
                    <a:pt x="3809" y="1183"/>
                  </a:lnTo>
                  <a:lnTo>
                    <a:pt x="4334" y="1478"/>
                  </a:lnTo>
                  <a:lnTo>
                    <a:pt x="4827" y="1840"/>
                  </a:lnTo>
                  <a:lnTo>
                    <a:pt x="5352" y="2168"/>
                  </a:lnTo>
                  <a:lnTo>
                    <a:pt x="5615" y="2332"/>
                  </a:lnTo>
                  <a:lnTo>
                    <a:pt x="5910" y="2463"/>
                  </a:lnTo>
                  <a:lnTo>
                    <a:pt x="6206" y="2595"/>
                  </a:lnTo>
                  <a:lnTo>
                    <a:pt x="6534" y="2660"/>
                  </a:lnTo>
                  <a:lnTo>
                    <a:pt x="6862" y="2726"/>
                  </a:lnTo>
                  <a:lnTo>
                    <a:pt x="7519" y="2726"/>
                  </a:lnTo>
                  <a:lnTo>
                    <a:pt x="7847" y="2693"/>
                  </a:lnTo>
                  <a:lnTo>
                    <a:pt x="8143" y="2595"/>
                  </a:lnTo>
                  <a:lnTo>
                    <a:pt x="8438" y="2463"/>
                  </a:lnTo>
                  <a:lnTo>
                    <a:pt x="8734" y="2332"/>
                  </a:lnTo>
                  <a:lnTo>
                    <a:pt x="9029" y="2168"/>
                  </a:lnTo>
                  <a:lnTo>
                    <a:pt x="9555" y="1807"/>
                  </a:lnTo>
                  <a:lnTo>
                    <a:pt x="10047" y="1478"/>
                  </a:lnTo>
                  <a:lnTo>
                    <a:pt x="10540" y="1150"/>
                  </a:lnTo>
                  <a:lnTo>
                    <a:pt x="11098" y="756"/>
                  </a:lnTo>
                  <a:lnTo>
                    <a:pt x="11393" y="559"/>
                  </a:lnTo>
                  <a:lnTo>
                    <a:pt x="11722" y="395"/>
                  </a:lnTo>
                  <a:lnTo>
                    <a:pt x="12017" y="296"/>
                  </a:lnTo>
                  <a:lnTo>
                    <a:pt x="12280" y="231"/>
                  </a:lnTo>
                  <a:lnTo>
                    <a:pt x="12477" y="198"/>
                  </a:lnTo>
                  <a:lnTo>
                    <a:pt x="12543" y="165"/>
                  </a:lnTo>
                  <a:lnTo>
                    <a:pt x="12477" y="99"/>
                  </a:lnTo>
                  <a:lnTo>
                    <a:pt x="12280" y="34"/>
                  </a:lnTo>
                  <a:lnTo>
                    <a:pt x="11952" y="1"/>
                  </a:ln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17"/>
            <p:cNvSpPr/>
            <p:nvPr/>
          </p:nvSpPr>
          <p:spPr>
            <a:xfrm>
              <a:off x="1869125" y="1349200"/>
              <a:ext cx="313575" cy="68975"/>
            </a:xfrm>
            <a:custGeom>
              <a:avLst/>
              <a:gdLst/>
              <a:ahLst/>
              <a:cxnLst/>
              <a:rect l="l" t="t" r="r" b="b"/>
              <a:pathLst>
                <a:path w="12543" h="2759" extrusionOk="0">
                  <a:moveTo>
                    <a:pt x="11952" y="1"/>
                  </a:moveTo>
                  <a:lnTo>
                    <a:pt x="11558" y="34"/>
                  </a:lnTo>
                  <a:lnTo>
                    <a:pt x="11328" y="66"/>
                  </a:lnTo>
                  <a:lnTo>
                    <a:pt x="11131" y="99"/>
                  </a:lnTo>
                  <a:lnTo>
                    <a:pt x="10737" y="263"/>
                  </a:lnTo>
                  <a:lnTo>
                    <a:pt x="10376" y="428"/>
                  </a:lnTo>
                  <a:lnTo>
                    <a:pt x="10146" y="592"/>
                  </a:lnTo>
                  <a:lnTo>
                    <a:pt x="9194" y="1380"/>
                  </a:lnTo>
                  <a:lnTo>
                    <a:pt x="8734" y="1741"/>
                  </a:lnTo>
                  <a:lnTo>
                    <a:pt x="8504" y="1905"/>
                  </a:lnTo>
                  <a:lnTo>
                    <a:pt x="8241" y="2069"/>
                  </a:lnTo>
                  <a:lnTo>
                    <a:pt x="7979" y="2201"/>
                  </a:lnTo>
                  <a:lnTo>
                    <a:pt x="7716" y="2266"/>
                  </a:lnTo>
                  <a:lnTo>
                    <a:pt x="7453" y="2332"/>
                  </a:lnTo>
                  <a:lnTo>
                    <a:pt x="7158" y="2365"/>
                  </a:lnTo>
                  <a:lnTo>
                    <a:pt x="6895" y="2332"/>
                  </a:lnTo>
                  <a:lnTo>
                    <a:pt x="6600" y="2299"/>
                  </a:lnTo>
                  <a:lnTo>
                    <a:pt x="6337" y="2233"/>
                  </a:lnTo>
                  <a:lnTo>
                    <a:pt x="6074" y="2135"/>
                  </a:lnTo>
                  <a:lnTo>
                    <a:pt x="5812" y="2004"/>
                  </a:lnTo>
                  <a:lnTo>
                    <a:pt x="5549" y="1839"/>
                  </a:lnTo>
                  <a:lnTo>
                    <a:pt x="5057" y="1511"/>
                  </a:lnTo>
                  <a:lnTo>
                    <a:pt x="4564" y="1150"/>
                  </a:lnTo>
                  <a:lnTo>
                    <a:pt x="4039" y="789"/>
                  </a:lnTo>
                  <a:lnTo>
                    <a:pt x="3743" y="657"/>
                  </a:lnTo>
                  <a:lnTo>
                    <a:pt x="3415" y="526"/>
                  </a:lnTo>
                  <a:lnTo>
                    <a:pt x="3119" y="428"/>
                  </a:lnTo>
                  <a:lnTo>
                    <a:pt x="2758" y="395"/>
                  </a:lnTo>
                  <a:lnTo>
                    <a:pt x="2430" y="395"/>
                  </a:lnTo>
                  <a:lnTo>
                    <a:pt x="2102" y="428"/>
                  </a:lnTo>
                  <a:lnTo>
                    <a:pt x="1773" y="460"/>
                  </a:lnTo>
                  <a:lnTo>
                    <a:pt x="1445" y="559"/>
                  </a:lnTo>
                  <a:lnTo>
                    <a:pt x="1084" y="723"/>
                  </a:lnTo>
                  <a:lnTo>
                    <a:pt x="723" y="986"/>
                  </a:lnTo>
                  <a:lnTo>
                    <a:pt x="427" y="1248"/>
                  </a:lnTo>
                  <a:lnTo>
                    <a:pt x="197" y="1577"/>
                  </a:lnTo>
                  <a:lnTo>
                    <a:pt x="99" y="1741"/>
                  </a:lnTo>
                  <a:lnTo>
                    <a:pt x="33" y="1905"/>
                  </a:lnTo>
                  <a:lnTo>
                    <a:pt x="0" y="2069"/>
                  </a:lnTo>
                  <a:lnTo>
                    <a:pt x="0" y="2201"/>
                  </a:lnTo>
                  <a:lnTo>
                    <a:pt x="33" y="2299"/>
                  </a:lnTo>
                  <a:lnTo>
                    <a:pt x="66" y="2365"/>
                  </a:lnTo>
                  <a:lnTo>
                    <a:pt x="99" y="2430"/>
                  </a:lnTo>
                  <a:lnTo>
                    <a:pt x="164" y="2365"/>
                  </a:lnTo>
                  <a:lnTo>
                    <a:pt x="230" y="2201"/>
                  </a:lnTo>
                  <a:lnTo>
                    <a:pt x="361" y="2004"/>
                  </a:lnTo>
                  <a:lnTo>
                    <a:pt x="591" y="1774"/>
                  </a:lnTo>
                  <a:lnTo>
                    <a:pt x="887" y="1577"/>
                  </a:lnTo>
                  <a:lnTo>
                    <a:pt x="1182" y="1413"/>
                  </a:lnTo>
                  <a:lnTo>
                    <a:pt x="1675" y="1216"/>
                  </a:lnTo>
                  <a:lnTo>
                    <a:pt x="1937" y="1117"/>
                  </a:lnTo>
                  <a:lnTo>
                    <a:pt x="2200" y="1051"/>
                  </a:lnTo>
                  <a:lnTo>
                    <a:pt x="2496" y="986"/>
                  </a:lnTo>
                  <a:lnTo>
                    <a:pt x="2758" y="953"/>
                  </a:lnTo>
                  <a:lnTo>
                    <a:pt x="3021" y="953"/>
                  </a:lnTo>
                  <a:lnTo>
                    <a:pt x="3284" y="1019"/>
                  </a:lnTo>
                  <a:lnTo>
                    <a:pt x="3546" y="1084"/>
                  </a:lnTo>
                  <a:lnTo>
                    <a:pt x="3809" y="1216"/>
                  </a:lnTo>
                  <a:lnTo>
                    <a:pt x="4334" y="1511"/>
                  </a:lnTo>
                  <a:lnTo>
                    <a:pt x="4827" y="1839"/>
                  </a:lnTo>
                  <a:lnTo>
                    <a:pt x="5352" y="2168"/>
                  </a:lnTo>
                  <a:lnTo>
                    <a:pt x="5615" y="2332"/>
                  </a:lnTo>
                  <a:lnTo>
                    <a:pt x="5910" y="2463"/>
                  </a:lnTo>
                  <a:lnTo>
                    <a:pt x="6206" y="2595"/>
                  </a:lnTo>
                  <a:lnTo>
                    <a:pt x="6534" y="2693"/>
                  </a:lnTo>
                  <a:lnTo>
                    <a:pt x="6862" y="2726"/>
                  </a:lnTo>
                  <a:lnTo>
                    <a:pt x="7191" y="2759"/>
                  </a:lnTo>
                  <a:lnTo>
                    <a:pt x="7519" y="2726"/>
                  </a:lnTo>
                  <a:lnTo>
                    <a:pt x="7847" y="2693"/>
                  </a:lnTo>
                  <a:lnTo>
                    <a:pt x="8143" y="2595"/>
                  </a:lnTo>
                  <a:lnTo>
                    <a:pt x="8438" y="2463"/>
                  </a:lnTo>
                  <a:lnTo>
                    <a:pt x="8734" y="2332"/>
                  </a:lnTo>
                  <a:lnTo>
                    <a:pt x="9029" y="2168"/>
                  </a:lnTo>
                  <a:lnTo>
                    <a:pt x="9555" y="1839"/>
                  </a:lnTo>
                  <a:lnTo>
                    <a:pt x="10047" y="1478"/>
                  </a:lnTo>
                  <a:lnTo>
                    <a:pt x="10540" y="1150"/>
                  </a:lnTo>
                  <a:lnTo>
                    <a:pt x="11098" y="789"/>
                  </a:lnTo>
                  <a:lnTo>
                    <a:pt x="11393" y="592"/>
                  </a:lnTo>
                  <a:lnTo>
                    <a:pt x="11722" y="428"/>
                  </a:lnTo>
                  <a:lnTo>
                    <a:pt x="12017" y="329"/>
                  </a:lnTo>
                  <a:lnTo>
                    <a:pt x="12280" y="263"/>
                  </a:lnTo>
                  <a:lnTo>
                    <a:pt x="12477" y="198"/>
                  </a:lnTo>
                  <a:lnTo>
                    <a:pt x="12543" y="165"/>
                  </a:lnTo>
                  <a:lnTo>
                    <a:pt x="12477" y="99"/>
                  </a:lnTo>
                  <a:lnTo>
                    <a:pt x="12280" y="34"/>
                  </a:lnTo>
                  <a:lnTo>
                    <a:pt x="11952" y="1"/>
                  </a:ln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0" name="Google Shape;1460;p17"/>
          <p:cNvGrpSpPr/>
          <p:nvPr/>
        </p:nvGrpSpPr>
        <p:grpSpPr>
          <a:xfrm>
            <a:off x="1482109" y="629520"/>
            <a:ext cx="426682" cy="284829"/>
            <a:chOff x="1869125" y="1208850"/>
            <a:chExt cx="313575" cy="209325"/>
          </a:xfrm>
        </p:grpSpPr>
        <p:sp>
          <p:nvSpPr>
            <p:cNvPr id="1461" name="Google Shape;1461;p17"/>
            <p:cNvSpPr/>
            <p:nvPr/>
          </p:nvSpPr>
          <p:spPr>
            <a:xfrm>
              <a:off x="1869125" y="1208850"/>
              <a:ext cx="313575" cy="68975"/>
            </a:xfrm>
            <a:custGeom>
              <a:avLst/>
              <a:gdLst/>
              <a:ahLst/>
              <a:cxnLst/>
              <a:rect l="l" t="t" r="r" b="b"/>
              <a:pathLst>
                <a:path w="12543" h="2759" extrusionOk="0">
                  <a:moveTo>
                    <a:pt x="11952" y="0"/>
                  </a:moveTo>
                  <a:lnTo>
                    <a:pt x="11558" y="33"/>
                  </a:lnTo>
                  <a:lnTo>
                    <a:pt x="11328" y="66"/>
                  </a:lnTo>
                  <a:lnTo>
                    <a:pt x="11131" y="132"/>
                  </a:lnTo>
                  <a:lnTo>
                    <a:pt x="10737" y="263"/>
                  </a:lnTo>
                  <a:lnTo>
                    <a:pt x="10376" y="427"/>
                  </a:lnTo>
                  <a:lnTo>
                    <a:pt x="10146" y="591"/>
                  </a:lnTo>
                  <a:lnTo>
                    <a:pt x="9194" y="1379"/>
                  </a:lnTo>
                  <a:lnTo>
                    <a:pt x="8734" y="1773"/>
                  </a:lnTo>
                  <a:lnTo>
                    <a:pt x="8504" y="1905"/>
                  </a:lnTo>
                  <a:lnTo>
                    <a:pt x="8241" y="2069"/>
                  </a:lnTo>
                  <a:lnTo>
                    <a:pt x="7979" y="2200"/>
                  </a:lnTo>
                  <a:lnTo>
                    <a:pt x="7716" y="2299"/>
                  </a:lnTo>
                  <a:lnTo>
                    <a:pt x="7453" y="2331"/>
                  </a:lnTo>
                  <a:lnTo>
                    <a:pt x="7158" y="2364"/>
                  </a:lnTo>
                  <a:lnTo>
                    <a:pt x="6895" y="2364"/>
                  </a:lnTo>
                  <a:lnTo>
                    <a:pt x="6600" y="2299"/>
                  </a:lnTo>
                  <a:lnTo>
                    <a:pt x="6337" y="2233"/>
                  </a:lnTo>
                  <a:lnTo>
                    <a:pt x="6074" y="2134"/>
                  </a:lnTo>
                  <a:lnTo>
                    <a:pt x="5812" y="2003"/>
                  </a:lnTo>
                  <a:lnTo>
                    <a:pt x="5549" y="1872"/>
                  </a:lnTo>
                  <a:lnTo>
                    <a:pt x="5057" y="1511"/>
                  </a:lnTo>
                  <a:lnTo>
                    <a:pt x="4564" y="1149"/>
                  </a:lnTo>
                  <a:lnTo>
                    <a:pt x="4039" y="821"/>
                  </a:lnTo>
                  <a:lnTo>
                    <a:pt x="3743" y="657"/>
                  </a:lnTo>
                  <a:lnTo>
                    <a:pt x="3415" y="526"/>
                  </a:lnTo>
                  <a:lnTo>
                    <a:pt x="3119" y="460"/>
                  </a:lnTo>
                  <a:lnTo>
                    <a:pt x="2758" y="394"/>
                  </a:lnTo>
                  <a:lnTo>
                    <a:pt x="2430" y="394"/>
                  </a:lnTo>
                  <a:lnTo>
                    <a:pt x="2102" y="427"/>
                  </a:lnTo>
                  <a:lnTo>
                    <a:pt x="1773" y="493"/>
                  </a:lnTo>
                  <a:lnTo>
                    <a:pt x="1445" y="558"/>
                  </a:lnTo>
                  <a:lnTo>
                    <a:pt x="1084" y="723"/>
                  </a:lnTo>
                  <a:lnTo>
                    <a:pt x="723" y="985"/>
                  </a:lnTo>
                  <a:lnTo>
                    <a:pt x="427" y="1281"/>
                  </a:lnTo>
                  <a:lnTo>
                    <a:pt x="197" y="1576"/>
                  </a:lnTo>
                  <a:lnTo>
                    <a:pt x="99" y="1740"/>
                  </a:lnTo>
                  <a:lnTo>
                    <a:pt x="33" y="1905"/>
                  </a:lnTo>
                  <a:lnTo>
                    <a:pt x="0" y="2069"/>
                  </a:lnTo>
                  <a:lnTo>
                    <a:pt x="0" y="2200"/>
                  </a:lnTo>
                  <a:lnTo>
                    <a:pt x="33" y="2299"/>
                  </a:lnTo>
                  <a:lnTo>
                    <a:pt x="66" y="2397"/>
                  </a:lnTo>
                  <a:lnTo>
                    <a:pt x="99" y="2430"/>
                  </a:lnTo>
                  <a:lnTo>
                    <a:pt x="164" y="2364"/>
                  </a:lnTo>
                  <a:lnTo>
                    <a:pt x="230" y="2200"/>
                  </a:lnTo>
                  <a:lnTo>
                    <a:pt x="361" y="2003"/>
                  </a:lnTo>
                  <a:lnTo>
                    <a:pt x="591" y="1773"/>
                  </a:lnTo>
                  <a:lnTo>
                    <a:pt x="887" y="1576"/>
                  </a:lnTo>
                  <a:lnTo>
                    <a:pt x="1182" y="1412"/>
                  </a:lnTo>
                  <a:lnTo>
                    <a:pt x="1675" y="1215"/>
                  </a:lnTo>
                  <a:lnTo>
                    <a:pt x="1937" y="1117"/>
                  </a:lnTo>
                  <a:lnTo>
                    <a:pt x="2200" y="1051"/>
                  </a:lnTo>
                  <a:lnTo>
                    <a:pt x="2496" y="985"/>
                  </a:lnTo>
                  <a:lnTo>
                    <a:pt x="3021" y="985"/>
                  </a:lnTo>
                  <a:lnTo>
                    <a:pt x="3284" y="1018"/>
                  </a:lnTo>
                  <a:lnTo>
                    <a:pt x="3546" y="1117"/>
                  </a:lnTo>
                  <a:lnTo>
                    <a:pt x="3809" y="1215"/>
                  </a:lnTo>
                  <a:lnTo>
                    <a:pt x="4334" y="1511"/>
                  </a:lnTo>
                  <a:lnTo>
                    <a:pt x="4827" y="1839"/>
                  </a:lnTo>
                  <a:lnTo>
                    <a:pt x="5352" y="2200"/>
                  </a:lnTo>
                  <a:lnTo>
                    <a:pt x="5615" y="2331"/>
                  </a:lnTo>
                  <a:lnTo>
                    <a:pt x="5910" y="2496"/>
                  </a:lnTo>
                  <a:lnTo>
                    <a:pt x="6206" y="2594"/>
                  </a:lnTo>
                  <a:lnTo>
                    <a:pt x="6534" y="2693"/>
                  </a:lnTo>
                  <a:lnTo>
                    <a:pt x="6862" y="2725"/>
                  </a:lnTo>
                  <a:lnTo>
                    <a:pt x="7191" y="2758"/>
                  </a:lnTo>
                  <a:lnTo>
                    <a:pt x="7519" y="2758"/>
                  </a:lnTo>
                  <a:lnTo>
                    <a:pt x="7847" y="2693"/>
                  </a:lnTo>
                  <a:lnTo>
                    <a:pt x="8143" y="2594"/>
                  </a:lnTo>
                  <a:lnTo>
                    <a:pt x="8438" y="2463"/>
                  </a:lnTo>
                  <a:lnTo>
                    <a:pt x="8734" y="2331"/>
                  </a:lnTo>
                  <a:lnTo>
                    <a:pt x="9029" y="2167"/>
                  </a:lnTo>
                  <a:lnTo>
                    <a:pt x="9555" y="1839"/>
                  </a:lnTo>
                  <a:lnTo>
                    <a:pt x="10047" y="1478"/>
                  </a:lnTo>
                  <a:lnTo>
                    <a:pt x="10540" y="1149"/>
                  </a:lnTo>
                  <a:lnTo>
                    <a:pt x="11098" y="788"/>
                  </a:lnTo>
                  <a:lnTo>
                    <a:pt x="11393" y="591"/>
                  </a:lnTo>
                  <a:lnTo>
                    <a:pt x="11722" y="427"/>
                  </a:lnTo>
                  <a:lnTo>
                    <a:pt x="12017" y="329"/>
                  </a:lnTo>
                  <a:lnTo>
                    <a:pt x="12280" y="263"/>
                  </a:lnTo>
                  <a:lnTo>
                    <a:pt x="12477" y="197"/>
                  </a:lnTo>
                  <a:lnTo>
                    <a:pt x="12543" y="164"/>
                  </a:lnTo>
                  <a:lnTo>
                    <a:pt x="12477" y="132"/>
                  </a:lnTo>
                  <a:lnTo>
                    <a:pt x="12280" y="66"/>
                  </a:lnTo>
                  <a:lnTo>
                    <a:pt x="11952" y="0"/>
                  </a:ln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17"/>
            <p:cNvSpPr/>
            <p:nvPr/>
          </p:nvSpPr>
          <p:spPr>
            <a:xfrm>
              <a:off x="1869125" y="1279425"/>
              <a:ext cx="313575" cy="68175"/>
            </a:xfrm>
            <a:custGeom>
              <a:avLst/>
              <a:gdLst/>
              <a:ahLst/>
              <a:cxnLst/>
              <a:rect l="l" t="t" r="r" b="b"/>
              <a:pathLst>
                <a:path w="12543" h="2727" extrusionOk="0">
                  <a:moveTo>
                    <a:pt x="11558" y="1"/>
                  </a:moveTo>
                  <a:lnTo>
                    <a:pt x="11328" y="34"/>
                  </a:lnTo>
                  <a:lnTo>
                    <a:pt x="11131" y="99"/>
                  </a:lnTo>
                  <a:lnTo>
                    <a:pt x="10737" y="231"/>
                  </a:lnTo>
                  <a:lnTo>
                    <a:pt x="10376" y="428"/>
                  </a:lnTo>
                  <a:lnTo>
                    <a:pt x="10146" y="559"/>
                  </a:lnTo>
                  <a:lnTo>
                    <a:pt x="9194" y="1380"/>
                  </a:lnTo>
                  <a:lnTo>
                    <a:pt x="8734" y="1741"/>
                  </a:lnTo>
                  <a:lnTo>
                    <a:pt x="8504" y="1905"/>
                  </a:lnTo>
                  <a:lnTo>
                    <a:pt x="8241" y="2037"/>
                  </a:lnTo>
                  <a:lnTo>
                    <a:pt x="7979" y="2168"/>
                  </a:lnTo>
                  <a:lnTo>
                    <a:pt x="7716" y="2266"/>
                  </a:lnTo>
                  <a:lnTo>
                    <a:pt x="7453" y="2332"/>
                  </a:lnTo>
                  <a:lnTo>
                    <a:pt x="6895" y="2332"/>
                  </a:lnTo>
                  <a:lnTo>
                    <a:pt x="6600" y="2299"/>
                  </a:lnTo>
                  <a:lnTo>
                    <a:pt x="6337" y="2234"/>
                  </a:lnTo>
                  <a:lnTo>
                    <a:pt x="6074" y="2102"/>
                  </a:lnTo>
                  <a:lnTo>
                    <a:pt x="5812" y="2004"/>
                  </a:lnTo>
                  <a:lnTo>
                    <a:pt x="5549" y="1840"/>
                  </a:lnTo>
                  <a:lnTo>
                    <a:pt x="5057" y="1511"/>
                  </a:lnTo>
                  <a:lnTo>
                    <a:pt x="4564" y="1150"/>
                  </a:lnTo>
                  <a:lnTo>
                    <a:pt x="4039" y="789"/>
                  </a:lnTo>
                  <a:lnTo>
                    <a:pt x="3743" y="658"/>
                  </a:lnTo>
                  <a:lnTo>
                    <a:pt x="3415" y="526"/>
                  </a:lnTo>
                  <a:lnTo>
                    <a:pt x="3119" y="428"/>
                  </a:lnTo>
                  <a:lnTo>
                    <a:pt x="2758" y="395"/>
                  </a:lnTo>
                  <a:lnTo>
                    <a:pt x="2430" y="362"/>
                  </a:lnTo>
                  <a:lnTo>
                    <a:pt x="2102" y="428"/>
                  </a:lnTo>
                  <a:lnTo>
                    <a:pt x="1773" y="461"/>
                  </a:lnTo>
                  <a:lnTo>
                    <a:pt x="1445" y="526"/>
                  </a:lnTo>
                  <a:lnTo>
                    <a:pt x="1084" y="723"/>
                  </a:lnTo>
                  <a:lnTo>
                    <a:pt x="723" y="953"/>
                  </a:lnTo>
                  <a:lnTo>
                    <a:pt x="427" y="1249"/>
                  </a:lnTo>
                  <a:lnTo>
                    <a:pt x="197" y="1577"/>
                  </a:lnTo>
                  <a:lnTo>
                    <a:pt x="99" y="1741"/>
                  </a:lnTo>
                  <a:lnTo>
                    <a:pt x="33" y="1905"/>
                  </a:lnTo>
                  <a:lnTo>
                    <a:pt x="0" y="2037"/>
                  </a:lnTo>
                  <a:lnTo>
                    <a:pt x="0" y="2168"/>
                  </a:lnTo>
                  <a:lnTo>
                    <a:pt x="33" y="2299"/>
                  </a:lnTo>
                  <a:lnTo>
                    <a:pt x="66" y="2365"/>
                  </a:lnTo>
                  <a:lnTo>
                    <a:pt x="99" y="2398"/>
                  </a:lnTo>
                  <a:lnTo>
                    <a:pt x="99" y="2431"/>
                  </a:lnTo>
                  <a:lnTo>
                    <a:pt x="164" y="2332"/>
                  </a:lnTo>
                  <a:lnTo>
                    <a:pt x="230" y="2168"/>
                  </a:lnTo>
                  <a:lnTo>
                    <a:pt x="361" y="1971"/>
                  </a:lnTo>
                  <a:lnTo>
                    <a:pt x="591" y="1774"/>
                  </a:lnTo>
                  <a:lnTo>
                    <a:pt x="887" y="1577"/>
                  </a:lnTo>
                  <a:lnTo>
                    <a:pt x="1182" y="1413"/>
                  </a:lnTo>
                  <a:lnTo>
                    <a:pt x="1675" y="1183"/>
                  </a:lnTo>
                  <a:lnTo>
                    <a:pt x="1937" y="1117"/>
                  </a:lnTo>
                  <a:lnTo>
                    <a:pt x="2200" y="1019"/>
                  </a:lnTo>
                  <a:lnTo>
                    <a:pt x="2496" y="953"/>
                  </a:lnTo>
                  <a:lnTo>
                    <a:pt x="3021" y="953"/>
                  </a:lnTo>
                  <a:lnTo>
                    <a:pt x="3284" y="986"/>
                  </a:lnTo>
                  <a:lnTo>
                    <a:pt x="3546" y="1084"/>
                  </a:lnTo>
                  <a:lnTo>
                    <a:pt x="3809" y="1183"/>
                  </a:lnTo>
                  <a:lnTo>
                    <a:pt x="4334" y="1478"/>
                  </a:lnTo>
                  <a:lnTo>
                    <a:pt x="4827" y="1840"/>
                  </a:lnTo>
                  <a:lnTo>
                    <a:pt x="5352" y="2168"/>
                  </a:lnTo>
                  <a:lnTo>
                    <a:pt x="5615" y="2332"/>
                  </a:lnTo>
                  <a:lnTo>
                    <a:pt x="5910" y="2463"/>
                  </a:lnTo>
                  <a:lnTo>
                    <a:pt x="6206" y="2595"/>
                  </a:lnTo>
                  <a:lnTo>
                    <a:pt x="6534" y="2660"/>
                  </a:lnTo>
                  <a:lnTo>
                    <a:pt x="6862" y="2726"/>
                  </a:lnTo>
                  <a:lnTo>
                    <a:pt x="7519" y="2726"/>
                  </a:lnTo>
                  <a:lnTo>
                    <a:pt x="7847" y="2693"/>
                  </a:lnTo>
                  <a:lnTo>
                    <a:pt x="8143" y="2595"/>
                  </a:lnTo>
                  <a:lnTo>
                    <a:pt x="8438" y="2463"/>
                  </a:lnTo>
                  <a:lnTo>
                    <a:pt x="8734" y="2332"/>
                  </a:lnTo>
                  <a:lnTo>
                    <a:pt x="9029" y="2168"/>
                  </a:lnTo>
                  <a:lnTo>
                    <a:pt x="9555" y="1807"/>
                  </a:lnTo>
                  <a:lnTo>
                    <a:pt x="10047" y="1478"/>
                  </a:lnTo>
                  <a:lnTo>
                    <a:pt x="10540" y="1150"/>
                  </a:lnTo>
                  <a:lnTo>
                    <a:pt x="11098" y="756"/>
                  </a:lnTo>
                  <a:lnTo>
                    <a:pt x="11393" y="559"/>
                  </a:lnTo>
                  <a:lnTo>
                    <a:pt x="11722" y="395"/>
                  </a:lnTo>
                  <a:lnTo>
                    <a:pt x="12017" y="296"/>
                  </a:lnTo>
                  <a:lnTo>
                    <a:pt x="12280" y="231"/>
                  </a:lnTo>
                  <a:lnTo>
                    <a:pt x="12477" y="198"/>
                  </a:lnTo>
                  <a:lnTo>
                    <a:pt x="12543" y="165"/>
                  </a:lnTo>
                  <a:lnTo>
                    <a:pt x="12477" y="99"/>
                  </a:lnTo>
                  <a:lnTo>
                    <a:pt x="12280" y="34"/>
                  </a:lnTo>
                  <a:lnTo>
                    <a:pt x="11952" y="1"/>
                  </a:ln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17"/>
            <p:cNvSpPr/>
            <p:nvPr/>
          </p:nvSpPr>
          <p:spPr>
            <a:xfrm>
              <a:off x="1869125" y="1349200"/>
              <a:ext cx="313575" cy="68975"/>
            </a:xfrm>
            <a:custGeom>
              <a:avLst/>
              <a:gdLst/>
              <a:ahLst/>
              <a:cxnLst/>
              <a:rect l="l" t="t" r="r" b="b"/>
              <a:pathLst>
                <a:path w="12543" h="2759" extrusionOk="0">
                  <a:moveTo>
                    <a:pt x="11952" y="1"/>
                  </a:moveTo>
                  <a:lnTo>
                    <a:pt x="11558" y="34"/>
                  </a:lnTo>
                  <a:lnTo>
                    <a:pt x="11328" y="66"/>
                  </a:lnTo>
                  <a:lnTo>
                    <a:pt x="11131" y="99"/>
                  </a:lnTo>
                  <a:lnTo>
                    <a:pt x="10737" y="263"/>
                  </a:lnTo>
                  <a:lnTo>
                    <a:pt x="10376" y="428"/>
                  </a:lnTo>
                  <a:lnTo>
                    <a:pt x="10146" y="592"/>
                  </a:lnTo>
                  <a:lnTo>
                    <a:pt x="9194" y="1380"/>
                  </a:lnTo>
                  <a:lnTo>
                    <a:pt x="8734" y="1741"/>
                  </a:lnTo>
                  <a:lnTo>
                    <a:pt x="8504" y="1905"/>
                  </a:lnTo>
                  <a:lnTo>
                    <a:pt x="8241" y="2069"/>
                  </a:lnTo>
                  <a:lnTo>
                    <a:pt x="7979" y="2201"/>
                  </a:lnTo>
                  <a:lnTo>
                    <a:pt x="7716" y="2266"/>
                  </a:lnTo>
                  <a:lnTo>
                    <a:pt x="7453" y="2332"/>
                  </a:lnTo>
                  <a:lnTo>
                    <a:pt x="7158" y="2365"/>
                  </a:lnTo>
                  <a:lnTo>
                    <a:pt x="6895" y="2332"/>
                  </a:lnTo>
                  <a:lnTo>
                    <a:pt x="6600" y="2299"/>
                  </a:lnTo>
                  <a:lnTo>
                    <a:pt x="6337" y="2233"/>
                  </a:lnTo>
                  <a:lnTo>
                    <a:pt x="6074" y="2135"/>
                  </a:lnTo>
                  <a:lnTo>
                    <a:pt x="5812" y="2004"/>
                  </a:lnTo>
                  <a:lnTo>
                    <a:pt x="5549" y="1839"/>
                  </a:lnTo>
                  <a:lnTo>
                    <a:pt x="5057" y="1511"/>
                  </a:lnTo>
                  <a:lnTo>
                    <a:pt x="4564" y="1150"/>
                  </a:lnTo>
                  <a:lnTo>
                    <a:pt x="4039" y="789"/>
                  </a:lnTo>
                  <a:lnTo>
                    <a:pt x="3743" y="657"/>
                  </a:lnTo>
                  <a:lnTo>
                    <a:pt x="3415" y="526"/>
                  </a:lnTo>
                  <a:lnTo>
                    <a:pt x="3119" y="428"/>
                  </a:lnTo>
                  <a:lnTo>
                    <a:pt x="2758" y="395"/>
                  </a:lnTo>
                  <a:lnTo>
                    <a:pt x="2430" y="395"/>
                  </a:lnTo>
                  <a:lnTo>
                    <a:pt x="2102" y="428"/>
                  </a:lnTo>
                  <a:lnTo>
                    <a:pt x="1773" y="460"/>
                  </a:lnTo>
                  <a:lnTo>
                    <a:pt x="1445" y="559"/>
                  </a:lnTo>
                  <a:lnTo>
                    <a:pt x="1084" y="723"/>
                  </a:lnTo>
                  <a:lnTo>
                    <a:pt x="723" y="986"/>
                  </a:lnTo>
                  <a:lnTo>
                    <a:pt x="427" y="1248"/>
                  </a:lnTo>
                  <a:lnTo>
                    <a:pt x="197" y="1577"/>
                  </a:lnTo>
                  <a:lnTo>
                    <a:pt x="99" y="1741"/>
                  </a:lnTo>
                  <a:lnTo>
                    <a:pt x="33" y="1905"/>
                  </a:lnTo>
                  <a:lnTo>
                    <a:pt x="0" y="2069"/>
                  </a:lnTo>
                  <a:lnTo>
                    <a:pt x="0" y="2201"/>
                  </a:lnTo>
                  <a:lnTo>
                    <a:pt x="33" y="2299"/>
                  </a:lnTo>
                  <a:lnTo>
                    <a:pt x="66" y="2365"/>
                  </a:lnTo>
                  <a:lnTo>
                    <a:pt x="99" y="2430"/>
                  </a:lnTo>
                  <a:lnTo>
                    <a:pt x="164" y="2365"/>
                  </a:lnTo>
                  <a:lnTo>
                    <a:pt x="230" y="2201"/>
                  </a:lnTo>
                  <a:lnTo>
                    <a:pt x="361" y="2004"/>
                  </a:lnTo>
                  <a:lnTo>
                    <a:pt x="591" y="1774"/>
                  </a:lnTo>
                  <a:lnTo>
                    <a:pt x="887" y="1577"/>
                  </a:lnTo>
                  <a:lnTo>
                    <a:pt x="1182" y="1413"/>
                  </a:lnTo>
                  <a:lnTo>
                    <a:pt x="1675" y="1216"/>
                  </a:lnTo>
                  <a:lnTo>
                    <a:pt x="1937" y="1117"/>
                  </a:lnTo>
                  <a:lnTo>
                    <a:pt x="2200" y="1051"/>
                  </a:lnTo>
                  <a:lnTo>
                    <a:pt x="2496" y="986"/>
                  </a:lnTo>
                  <a:lnTo>
                    <a:pt x="2758" y="953"/>
                  </a:lnTo>
                  <a:lnTo>
                    <a:pt x="3021" y="953"/>
                  </a:lnTo>
                  <a:lnTo>
                    <a:pt x="3284" y="1019"/>
                  </a:lnTo>
                  <a:lnTo>
                    <a:pt x="3546" y="1084"/>
                  </a:lnTo>
                  <a:lnTo>
                    <a:pt x="3809" y="1216"/>
                  </a:lnTo>
                  <a:lnTo>
                    <a:pt x="4334" y="1511"/>
                  </a:lnTo>
                  <a:lnTo>
                    <a:pt x="4827" y="1839"/>
                  </a:lnTo>
                  <a:lnTo>
                    <a:pt x="5352" y="2168"/>
                  </a:lnTo>
                  <a:lnTo>
                    <a:pt x="5615" y="2332"/>
                  </a:lnTo>
                  <a:lnTo>
                    <a:pt x="5910" y="2463"/>
                  </a:lnTo>
                  <a:lnTo>
                    <a:pt x="6206" y="2595"/>
                  </a:lnTo>
                  <a:lnTo>
                    <a:pt x="6534" y="2693"/>
                  </a:lnTo>
                  <a:lnTo>
                    <a:pt x="6862" y="2726"/>
                  </a:lnTo>
                  <a:lnTo>
                    <a:pt x="7191" y="2759"/>
                  </a:lnTo>
                  <a:lnTo>
                    <a:pt x="7519" y="2726"/>
                  </a:lnTo>
                  <a:lnTo>
                    <a:pt x="7847" y="2693"/>
                  </a:lnTo>
                  <a:lnTo>
                    <a:pt x="8143" y="2595"/>
                  </a:lnTo>
                  <a:lnTo>
                    <a:pt x="8438" y="2463"/>
                  </a:lnTo>
                  <a:lnTo>
                    <a:pt x="8734" y="2332"/>
                  </a:lnTo>
                  <a:lnTo>
                    <a:pt x="9029" y="2168"/>
                  </a:lnTo>
                  <a:lnTo>
                    <a:pt x="9555" y="1839"/>
                  </a:lnTo>
                  <a:lnTo>
                    <a:pt x="10047" y="1478"/>
                  </a:lnTo>
                  <a:lnTo>
                    <a:pt x="10540" y="1150"/>
                  </a:lnTo>
                  <a:lnTo>
                    <a:pt x="11098" y="789"/>
                  </a:lnTo>
                  <a:lnTo>
                    <a:pt x="11393" y="592"/>
                  </a:lnTo>
                  <a:lnTo>
                    <a:pt x="11722" y="428"/>
                  </a:lnTo>
                  <a:lnTo>
                    <a:pt x="12017" y="329"/>
                  </a:lnTo>
                  <a:lnTo>
                    <a:pt x="12280" y="263"/>
                  </a:lnTo>
                  <a:lnTo>
                    <a:pt x="12477" y="198"/>
                  </a:lnTo>
                  <a:lnTo>
                    <a:pt x="12543" y="165"/>
                  </a:lnTo>
                  <a:lnTo>
                    <a:pt x="12477" y="99"/>
                  </a:lnTo>
                  <a:lnTo>
                    <a:pt x="12280" y="34"/>
                  </a:lnTo>
                  <a:lnTo>
                    <a:pt x="11952" y="1"/>
                  </a:ln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4" name="Google Shape;1464;p17"/>
          <p:cNvGrpSpPr/>
          <p:nvPr/>
        </p:nvGrpSpPr>
        <p:grpSpPr>
          <a:xfrm>
            <a:off x="7545975" y="3894525"/>
            <a:ext cx="808550" cy="807725"/>
            <a:chOff x="238125" y="884625"/>
            <a:chExt cx="808550" cy="807725"/>
          </a:xfrm>
        </p:grpSpPr>
        <p:sp>
          <p:nvSpPr>
            <p:cNvPr id="1465" name="Google Shape;1465;p17"/>
            <p:cNvSpPr/>
            <p:nvPr/>
          </p:nvSpPr>
          <p:spPr>
            <a:xfrm>
              <a:off x="524575" y="884625"/>
              <a:ext cx="119050" cy="146950"/>
            </a:xfrm>
            <a:custGeom>
              <a:avLst/>
              <a:gdLst/>
              <a:ahLst/>
              <a:cxnLst/>
              <a:rect l="l" t="t" r="r" b="b"/>
              <a:pathLst>
                <a:path w="4762" h="5878" extrusionOk="0">
                  <a:moveTo>
                    <a:pt x="4401" y="0"/>
                  </a:moveTo>
                  <a:lnTo>
                    <a:pt x="4171" y="99"/>
                  </a:lnTo>
                  <a:lnTo>
                    <a:pt x="3875" y="230"/>
                  </a:lnTo>
                  <a:lnTo>
                    <a:pt x="3580" y="394"/>
                  </a:lnTo>
                  <a:lnTo>
                    <a:pt x="3350" y="558"/>
                  </a:lnTo>
                  <a:lnTo>
                    <a:pt x="3120" y="755"/>
                  </a:lnTo>
                  <a:lnTo>
                    <a:pt x="2989" y="887"/>
                  </a:lnTo>
                  <a:lnTo>
                    <a:pt x="2562" y="1740"/>
                  </a:lnTo>
                  <a:lnTo>
                    <a:pt x="2102" y="2561"/>
                  </a:lnTo>
                  <a:lnTo>
                    <a:pt x="1643" y="3349"/>
                  </a:lnTo>
                  <a:lnTo>
                    <a:pt x="1019" y="4301"/>
                  </a:lnTo>
                  <a:lnTo>
                    <a:pt x="296" y="5352"/>
                  </a:lnTo>
                  <a:lnTo>
                    <a:pt x="99" y="5615"/>
                  </a:lnTo>
                  <a:lnTo>
                    <a:pt x="1" y="5746"/>
                  </a:lnTo>
                  <a:lnTo>
                    <a:pt x="1" y="5779"/>
                  </a:lnTo>
                  <a:lnTo>
                    <a:pt x="132" y="5779"/>
                  </a:lnTo>
                  <a:lnTo>
                    <a:pt x="789" y="5844"/>
                  </a:lnTo>
                  <a:lnTo>
                    <a:pt x="1446" y="5877"/>
                  </a:lnTo>
                  <a:lnTo>
                    <a:pt x="2201" y="5844"/>
                  </a:lnTo>
                  <a:lnTo>
                    <a:pt x="2759" y="5779"/>
                  </a:lnTo>
                  <a:lnTo>
                    <a:pt x="3284" y="5713"/>
                  </a:lnTo>
                  <a:lnTo>
                    <a:pt x="3514" y="5615"/>
                  </a:lnTo>
                  <a:lnTo>
                    <a:pt x="3777" y="5450"/>
                  </a:lnTo>
                  <a:lnTo>
                    <a:pt x="4039" y="5286"/>
                  </a:lnTo>
                  <a:lnTo>
                    <a:pt x="4302" y="5089"/>
                  </a:lnTo>
                  <a:lnTo>
                    <a:pt x="4499" y="4859"/>
                  </a:lnTo>
                  <a:lnTo>
                    <a:pt x="4663" y="4695"/>
                  </a:lnTo>
                  <a:lnTo>
                    <a:pt x="4762" y="4531"/>
                  </a:lnTo>
                  <a:lnTo>
                    <a:pt x="4762" y="4465"/>
                  </a:lnTo>
                  <a:lnTo>
                    <a:pt x="4762" y="4433"/>
                  </a:lnTo>
                  <a:lnTo>
                    <a:pt x="4729" y="4400"/>
                  </a:lnTo>
                  <a:lnTo>
                    <a:pt x="4663" y="4367"/>
                  </a:lnTo>
                  <a:lnTo>
                    <a:pt x="4466" y="4334"/>
                  </a:lnTo>
                  <a:lnTo>
                    <a:pt x="3908" y="4301"/>
                  </a:lnTo>
                  <a:lnTo>
                    <a:pt x="3284" y="4301"/>
                  </a:lnTo>
                  <a:lnTo>
                    <a:pt x="3022" y="4334"/>
                  </a:lnTo>
                  <a:lnTo>
                    <a:pt x="2857" y="4367"/>
                  </a:lnTo>
                  <a:lnTo>
                    <a:pt x="2463" y="4564"/>
                  </a:lnTo>
                  <a:lnTo>
                    <a:pt x="2266" y="4630"/>
                  </a:lnTo>
                  <a:lnTo>
                    <a:pt x="2135" y="4695"/>
                  </a:lnTo>
                  <a:lnTo>
                    <a:pt x="2037" y="4794"/>
                  </a:lnTo>
                  <a:lnTo>
                    <a:pt x="1840" y="4859"/>
                  </a:lnTo>
                  <a:lnTo>
                    <a:pt x="1610" y="4892"/>
                  </a:lnTo>
                  <a:lnTo>
                    <a:pt x="1577" y="4892"/>
                  </a:lnTo>
                  <a:lnTo>
                    <a:pt x="1577" y="4827"/>
                  </a:lnTo>
                  <a:lnTo>
                    <a:pt x="1643" y="4761"/>
                  </a:lnTo>
                  <a:lnTo>
                    <a:pt x="1905" y="4334"/>
                  </a:lnTo>
                  <a:lnTo>
                    <a:pt x="2299" y="3809"/>
                  </a:lnTo>
                  <a:lnTo>
                    <a:pt x="2890" y="3086"/>
                  </a:lnTo>
                  <a:lnTo>
                    <a:pt x="3481" y="2364"/>
                  </a:lnTo>
                  <a:lnTo>
                    <a:pt x="3777" y="2036"/>
                  </a:lnTo>
                  <a:lnTo>
                    <a:pt x="4105" y="1740"/>
                  </a:lnTo>
                  <a:lnTo>
                    <a:pt x="4236" y="1510"/>
                  </a:lnTo>
                  <a:lnTo>
                    <a:pt x="4368" y="1281"/>
                  </a:lnTo>
                  <a:lnTo>
                    <a:pt x="4466" y="1018"/>
                  </a:lnTo>
                  <a:lnTo>
                    <a:pt x="4565" y="755"/>
                  </a:lnTo>
                  <a:lnTo>
                    <a:pt x="4696" y="328"/>
                  </a:lnTo>
                  <a:lnTo>
                    <a:pt x="4696" y="164"/>
                  </a:lnTo>
                  <a:lnTo>
                    <a:pt x="4696" y="33"/>
                  </a:lnTo>
                  <a:lnTo>
                    <a:pt x="466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17"/>
            <p:cNvSpPr/>
            <p:nvPr/>
          </p:nvSpPr>
          <p:spPr>
            <a:xfrm>
              <a:off x="641150" y="885425"/>
              <a:ext cx="119050" cy="146150"/>
            </a:xfrm>
            <a:custGeom>
              <a:avLst/>
              <a:gdLst/>
              <a:ahLst/>
              <a:cxnLst/>
              <a:rect l="l" t="t" r="r" b="b"/>
              <a:pathLst>
                <a:path w="4762" h="5846" extrusionOk="0">
                  <a:moveTo>
                    <a:pt x="99" y="1"/>
                  </a:moveTo>
                  <a:lnTo>
                    <a:pt x="66" y="34"/>
                  </a:lnTo>
                  <a:lnTo>
                    <a:pt x="33" y="67"/>
                  </a:lnTo>
                  <a:lnTo>
                    <a:pt x="0" y="198"/>
                  </a:lnTo>
                  <a:lnTo>
                    <a:pt x="66" y="362"/>
                  </a:lnTo>
                  <a:lnTo>
                    <a:pt x="230" y="822"/>
                  </a:lnTo>
                  <a:lnTo>
                    <a:pt x="427" y="1314"/>
                  </a:lnTo>
                  <a:lnTo>
                    <a:pt x="657" y="1708"/>
                  </a:lnTo>
                  <a:lnTo>
                    <a:pt x="952" y="2004"/>
                  </a:lnTo>
                  <a:lnTo>
                    <a:pt x="1281" y="2332"/>
                  </a:lnTo>
                  <a:lnTo>
                    <a:pt x="1872" y="3054"/>
                  </a:lnTo>
                  <a:lnTo>
                    <a:pt x="2463" y="3777"/>
                  </a:lnTo>
                  <a:lnTo>
                    <a:pt x="2857" y="4302"/>
                  </a:lnTo>
                  <a:lnTo>
                    <a:pt x="3119" y="4729"/>
                  </a:lnTo>
                  <a:lnTo>
                    <a:pt x="3185" y="4827"/>
                  </a:lnTo>
                  <a:lnTo>
                    <a:pt x="3185" y="4860"/>
                  </a:lnTo>
                  <a:lnTo>
                    <a:pt x="3152" y="4860"/>
                  </a:lnTo>
                  <a:lnTo>
                    <a:pt x="2922" y="4827"/>
                  </a:lnTo>
                  <a:lnTo>
                    <a:pt x="2725" y="4762"/>
                  </a:lnTo>
                  <a:lnTo>
                    <a:pt x="2594" y="4663"/>
                  </a:lnTo>
                  <a:lnTo>
                    <a:pt x="2496" y="4598"/>
                  </a:lnTo>
                  <a:lnTo>
                    <a:pt x="2299" y="4532"/>
                  </a:lnTo>
                  <a:lnTo>
                    <a:pt x="1905" y="4335"/>
                  </a:lnTo>
                  <a:lnTo>
                    <a:pt x="1412" y="4236"/>
                  </a:lnTo>
                  <a:lnTo>
                    <a:pt x="854" y="4171"/>
                  </a:lnTo>
                  <a:lnTo>
                    <a:pt x="361" y="4138"/>
                  </a:lnTo>
                  <a:lnTo>
                    <a:pt x="197" y="4171"/>
                  </a:lnTo>
                  <a:lnTo>
                    <a:pt x="99" y="4204"/>
                  </a:lnTo>
                  <a:lnTo>
                    <a:pt x="99" y="4269"/>
                  </a:lnTo>
                  <a:lnTo>
                    <a:pt x="99" y="4335"/>
                  </a:lnTo>
                  <a:lnTo>
                    <a:pt x="164" y="4532"/>
                  </a:lnTo>
                  <a:lnTo>
                    <a:pt x="329" y="4762"/>
                  </a:lnTo>
                  <a:lnTo>
                    <a:pt x="526" y="4992"/>
                  </a:lnTo>
                  <a:lnTo>
                    <a:pt x="788" y="5221"/>
                  </a:lnTo>
                  <a:lnTo>
                    <a:pt x="1018" y="5418"/>
                  </a:lnTo>
                  <a:lnTo>
                    <a:pt x="1281" y="5583"/>
                  </a:lnTo>
                  <a:lnTo>
                    <a:pt x="1478" y="5681"/>
                  </a:lnTo>
                  <a:lnTo>
                    <a:pt x="1970" y="5747"/>
                  </a:lnTo>
                  <a:lnTo>
                    <a:pt x="2561" y="5812"/>
                  </a:lnTo>
                  <a:lnTo>
                    <a:pt x="3316" y="5845"/>
                  </a:lnTo>
                  <a:lnTo>
                    <a:pt x="3973" y="5812"/>
                  </a:lnTo>
                  <a:lnTo>
                    <a:pt x="4630" y="5747"/>
                  </a:lnTo>
                  <a:lnTo>
                    <a:pt x="4728" y="5747"/>
                  </a:lnTo>
                  <a:lnTo>
                    <a:pt x="4761" y="5714"/>
                  </a:lnTo>
                  <a:lnTo>
                    <a:pt x="4663" y="5583"/>
                  </a:lnTo>
                  <a:lnTo>
                    <a:pt x="4466" y="5320"/>
                  </a:lnTo>
                  <a:lnTo>
                    <a:pt x="3710" y="4269"/>
                  </a:lnTo>
                  <a:lnTo>
                    <a:pt x="3119" y="3317"/>
                  </a:lnTo>
                  <a:lnTo>
                    <a:pt x="2627" y="2529"/>
                  </a:lnTo>
                  <a:lnTo>
                    <a:pt x="2200" y="1708"/>
                  </a:lnTo>
                  <a:lnTo>
                    <a:pt x="1773" y="855"/>
                  </a:lnTo>
                  <a:lnTo>
                    <a:pt x="1576" y="658"/>
                  </a:lnTo>
                  <a:lnTo>
                    <a:pt x="1346" y="461"/>
                  </a:lnTo>
                  <a:lnTo>
                    <a:pt x="1051" y="264"/>
                  </a:lnTo>
                  <a:lnTo>
                    <a:pt x="788" y="132"/>
                  </a:lnTo>
                  <a:lnTo>
                    <a:pt x="526" y="34"/>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17"/>
            <p:cNvSpPr/>
            <p:nvPr/>
          </p:nvSpPr>
          <p:spPr>
            <a:xfrm>
              <a:off x="641150" y="1545375"/>
              <a:ext cx="119050" cy="146975"/>
            </a:xfrm>
            <a:custGeom>
              <a:avLst/>
              <a:gdLst/>
              <a:ahLst/>
              <a:cxnLst/>
              <a:rect l="l" t="t" r="r" b="b"/>
              <a:pathLst>
                <a:path w="4762" h="5879" extrusionOk="0">
                  <a:moveTo>
                    <a:pt x="3316" y="1"/>
                  </a:moveTo>
                  <a:lnTo>
                    <a:pt x="2561" y="67"/>
                  </a:lnTo>
                  <a:lnTo>
                    <a:pt x="1970" y="99"/>
                  </a:lnTo>
                  <a:lnTo>
                    <a:pt x="1478" y="165"/>
                  </a:lnTo>
                  <a:lnTo>
                    <a:pt x="1248" y="264"/>
                  </a:lnTo>
                  <a:lnTo>
                    <a:pt x="985" y="428"/>
                  </a:lnTo>
                  <a:lnTo>
                    <a:pt x="690" y="592"/>
                  </a:lnTo>
                  <a:lnTo>
                    <a:pt x="460" y="822"/>
                  </a:lnTo>
                  <a:lnTo>
                    <a:pt x="230" y="1019"/>
                  </a:lnTo>
                  <a:lnTo>
                    <a:pt x="99" y="1183"/>
                  </a:lnTo>
                  <a:lnTo>
                    <a:pt x="0" y="1347"/>
                  </a:lnTo>
                  <a:lnTo>
                    <a:pt x="0" y="1413"/>
                  </a:lnTo>
                  <a:lnTo>
                    <a:pt x="0" y="1446"/>
                  </a:lnTo>
                  <a:lnTo>
                    <a:pt x="33" y="1478"/>
                  </a:lnTo>
                  <a:lnTo>
                    <a:pt x="99" y="1511"/>
                  </a:lnTo>
                  <a:lnTo>
                    <a:pt x="296" y="1544"/>
                  </a:lnTo>
                  <a:lnTo>
                    <a:pt x="854" y="1577"/>
                  </a:lnTo>
                  <a:lnTo>
                    <a:pt x="1445" y="1577"/>
                  </a:lnTo>
                  <a:lnTo>
                    <a:pt x="1708" y="1544"/>
                  </a:lnTo>
                  <a:lnTo>
                    <a:pt x="1905" y="1511"/>
                  </a:lnTo>
                  <a:lnTo>
                    <a:pt x="2299" y="1314"/>
                  </a:lnTo>
                  <a:lnTo>
                    <a:pt x="2496" y="1249"/>
                  </a:lnTo>
                  <a:lnTo>
                    <a:pt x="2594" y="1183"/>
                  </a:lnTo>
                  <a:lnTo>
                    <a:pt x="2725" y="1084"/>
                  </a:lnTo>
                  <a:lnTo>
                    <a:pt x="2922" y="1052"/>
                  </a:lnTo>
                  <a:lnTo>
                    <a:pt x="3152" y="986"/>
                  </a:lnTo>
                  <a:lnTo>
                    <a:pt x="3185" y="986"/>
                  </a:lnTo>
                  <a:lnTo>
                    <a:pt x="3152" y="1052"/>
                  </a:lnTo>
                  <a:lnTo>
                    <a:pt x="3119" y="1117"/>
                  </a:lnTo>
                  <a:lnTo>
                    <a:pt x="2857" y="1544"/>
                  </a:lnTo>
                  <a:lnTo>
                    <a:pt x="2463" y="2069"/>
                  </a:lnTo>
                  <a:lnTo>
                    <a:pt x="1872" y="2792"/>
                  </a:lnTo>
                  <a:lnTo>
                    <a:pt x="1281" y="3514"/>
                  </a:lnTo>
                  <a:lnTo>
                    <a:pt x="952" y="3842"/>
                  </a:lnTo>
                  <a:lnTo>
                    <a:pt x="657" y="4138"/>
                  </a:lnTo>
                  <a:lnTo>
                    <a:pt x="493" y="4368"/>
                  </a:lnTo>
                  <a:lnTo>
                    <a:pt x="394" y="4598"/>
                  </a:lnTo>
                  <a:lnTo>
                    <a:pt x="263" y="4860"/>
                  </a:lnTo>
                  <a:lnTo>
                    <a:pt x="197" y="5123"/>
                  </a:lnTo>
                  <a:lnTo>
                    <a:pt x="66" y="5550"/>
                  </a:lnTo>
                  <a:lnTo>
                    <a:pt x="33" y="5747"/>
                  </a:lnTo>
                  <a:lnTo>
                    <a:pt x="66" y="5845"/>
                  </a:lnTo>
                  <a:lnTo>
                    <a:pt x="99" y="5878"/>
                  </a:lnTo>
                  <a:lnTo>
                    <a:pt x="329" y="5878"/>
                  </a:lnTo>
                  <a:lnTo>
                    <a:pt x="591" y="5780"/>
                  </a:lnTo>
                  <a:lnTo>
                    <a:pt x="887" y="5648"/>
                  </a:lnTo>
                  <a:lnTo>
                    <a:pt x="1149" y="5484"/>
                  </a:lnTo>
                  <a:lnTo>
                    <a:pt x="1412" y="5320"/>
                  </a:lnTo>
                  <a:lnTo>
                    <a:pt x="1609" y="5156"/>
                  </a:lnTo>
                  <a:lnTo>
                    <a:pt x="1773" y="4992"/>
                  </a:lnTo>
                  <a:lnTo>
                    <a:pt x="2200" y="4138"/>
                  </a:lnTo>
                  <a:lnTo>
                    <a:pt x="2627" y="3317"/>
                  </a:lnTo>
                  <a:lnTo>
                    <a:pt x="3119" y="2529"/>
                  </a:lnTo>
                  <a:lnTo>
                    <a:pt x="3710" y="1577"/>
                  </a:lnTo>
                  <a:lnTo>
                    <a:pt x="4466" y="526"/>
                  </a:lnTo>
                  <a:lnTo>
                    <a:pt x="4630" y="264"/>
                  </a:lnTo>
                  <a:lnTo>
                    <a:pt x="4728" y="132"/>
                  </a:lnTo>
                  <a:lnTo>
                    <a:pt x="4761" y="99"/>
                  </a:lnTo>
                  <a:lnTo>
                    <a:pt x="4630" y="99"/>
                  </a:lnTo>
                  <a:lnTo>
                    <a:pt x="3973" y="34"/>
                  </a:lnTo>
                  <a:lnTo>
                    <a:pt x="331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17"/>
            <p:cNvSpPr/>
            <p:nvPr/>
          </p:nvSpPr>
          <p:spPr>
            <a:xfrm>
              <a:off x="524575" y="1545375"/>
              <a:ext cx="118225" cy="146150"/>
            </a:xfrm>
            <a:custGeom>
              <a:avLst/>
              <a:gdLst/>
              <a:ahLst/>
              <a:cxnLst/>
              <a:rect l="l" t="t" r="r" b="b"/>
              <a:pathLst>
                <a:path w="4729" h="5846" extrusionOk="0">
                  <a:moveTo>
                    <a:pt x="1446" y="1"/>
                  </a:moveTo>
                  <a:lnTo>
                    <a:pt x="789" y="34"/>
                  </a:lnTo>
                  <a:lnTo>
                    <a:pt x="132" y="99"/>
                  </a:lnTo>
                  <a:lnTo>
                    <a:pt x="1" y="99"/>
                  </a:lnTo>
                  <a:lnTo>
                    <a:pt x="1" y="132"/>
                  </a:lnTo>
                  <a:lnTo>
                    <a:pt x="99" y="264"/>
                  </a:lnTo>
                  <a:lnTo>
                    <a:pt x="296" y="526"/>
                  </a:lnTo>
                  <a:lnTo>
                    <a:pt x="1019" y="1577"/>
                  </a:lnTo>
                  <a:lnTo>
                    <a:pt x="1643" y="2529"/>
                  </a:lnTo>
                  <a:lnTo>
                    <a:pt x="2102" y="3317"/>
                  </a:lnTo>
                  <a:lnTo>
                    <a:pt x="2562" y="4138"/>
                  </a:lnTo>
                  <a:lnTo>
                    <a:pt x="2989" y="4992"/>
                  </a:lnTo>
                  <a:lnTo>
                    <a:pt x="3186" y="5189"/>
                  </a:lnTo>
                  <a:lnTo>
                    <a:pt x="3416" y="5386"/>
                  </a:lnTo>
                  <a:lnTo>
                    <a:pt x="3678" y="5583"/>
                  </a:lnTo>
                  <a:lnTo>
                    <a:pt x="3941" y="5714"/>
                  </a:lnTo>
                  <a:lnTo>
                    <a:pt x="4236" y="5812"/>
                  </a:lnTo>
                  <a:lnTo>
                    <a:pt x="4466" y="5845"/>
                  </a:lnTo>
                  <a:lnTo>
                    <a:pt x="4630" y="5845"/>
                  </a:lnTo>
                  <a:lnTo>
                    <a:pt x="4696" y="5812"/>
                  </a:lnTo>
                  <a:lnTo>
                    <a:pt x="4729" y="5780"/>
                  </a:lnTo>
                  <a:lnTo>
                    <a:pt x="4729" y="5648"/>
                  </a:lnTo>
                  <a:lnTo>
                    <a:pt x="4696" y="5484"/>
                  </a:lnTo>
                  <a:lnTo>
                    <a:pt x="4532" y="5024"/>
                  </a:lnTo>
                  <a:lnTo>
                    <a:pt x="4302" y="4532"/>
                  </a:lnTo>
                  <a:lnTo>
                    <a:pt x="4105" y="4138"/>
                  </a:lnTo>
                  <a:lnTo>
                    <a:pt x="3777" y="3842"/>
                  </a:lnTo>
                  <a:lnTo>
                    <a:pt x="3481" y="3514"/>
                  </a:lnTo>
                  <a:lnTo>
                    <a:pt x="2890" y="2792"/>
                  </a:lnTo>
                  <a:lnTo>
                    <a:pt x="2299" y="2069"/>
                  </a:lnTo>
                  <a:lnTo>
                    <a:pt x="1905" y="1544"/>
                  </a:lnTo>
                  <a:lnTo>
                    <a:pt x="1643" y="1117"/>
                  </a:lnTo>
                  <a:lnTo>
                    <a:pt x="1577" y="1052"/>
                  </a:lnTo>
                  <a:lnTo>
                    <a:pt x="1544" y="986"/>
                  </a:lnTo>
                  <a:lnTo>
                    <a:pt x="1610" y="986"/>
                  </a:lnTo>
                  <a:lnTo>
                    <a:pt x="1840" y="1019"/>
                  </a:lnTo>
                  <a:lnTo>
                    <a:pt x="2037" y="1084"/>
                  </a:lnTo>
                  <a:lnTo>
                    <a:pt x="2135" y="1183"/>
                  </a:lnTo>
                  <a:lnTo>
                    <a:pt x="2266" y="1249"/>
                  </a:lnTo>
                  <a:lnTo>
                    <a:pt x="2463" y="1314"/>
                  </a:lnTo>
                  <a:lnTo>
                    <a:pt x="2857" y="1511"/>
                  </a:lnTo>
                  <a:lnTo>
                    <a:pt x="3317" y="1610"/>
                  </a:lnTo>
                  <a:lnTo>
                    <a:pt x="3908" y="1675"/>
                  </a:lnTo>
                  <a:lnTo>
                    <a:pt x="4401" y="1708"/>
                  </a:lnTo>
                  <a:lnTo>
                    <a:pt x="4565" y="1675"/>
                  </a:lnTo>
                  <a:lnTo>
                    <a:pt x="4663" y="1643"/>
                  </a:lnTo>
                  <a:lnTo>
                    <a:pt x="4663" y="1577"/>
                  </a:lnTo>
                  <a:lnTo>
                    <a:pt x="4663" y="1511"/>
                  </a:lnTo>
                  <a:lnTo>
                    <a:pt x="4565" y="1314"/>
                  </a:lnTo>
                  <a:lnTo>
                    <a:pt x="4433" y="1117"/>
                  </a:lnTo>
                  <a:lnTo>
                    <a:pt x="4204" y="855"/>
                  </a:lnTo>
                  <a:lnTo>
                    <a:pt x="3974" y="625"/>
                  </a:lnTo>
                  <a:lnTo>
                    <a:pt x="3711" y="428"/>
                  </a:lnTo>
                  <a:lnTo>
                    <a:pt x="3481" y="264"/>
                  </a:lnTo>
                  <a:lnTo>
                    <a:pt x="3284" y="165"/>
                  </a:lnTo>
                  <a:lnTo>
                    <a:pt x="2759" y="99"/>
                  </a:lnTo>
                  <a:lnTo>
                    <a:pt x="2201" y="34"/>
                  </a:lnTo>
                  <a:lnTo>
                    <a:pt x="144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17"/>
            <p:cNvSpPr/>
            <p:nvPr/>
          </p:nvSpPr>
          <p:spPr>
            <a:xfrm>
              <a:off x="624725" y="895275"/>
              <a:ext cx="35325" cy="784750"/>
            </a:xfrm>
            <a:custGeom>
              <a:avLst/>
              <a:gdLst/>
              <a:ahLst/>
              <a:cxnLst/>
              <a:rect l="l" t="t" r="r" b="b"/>
              <a:pathLst>
                <a:path w="1413" h="31390" extrusionOk="0">
                  <a:moveTo>
                    <a:pt x="657" y="1"/>
                  </a:moveTo>
                  <a:lnTo>
                    <a:pt x="624" y="34"/>
                  </a:lnTo>
                  <a:lnTo>
                    <a:pt x="559" y="165"/>
                  </a:lnTo>
                  <a:lnTo>
                    <a:pt x="460" y="592"/>
                  </a:lnTo>
                  <a:lnTo>
                    <a:pt x="362" y="1216"/>
                  </a:lnTo>
                  <a:lnTo>
                    <a:pt x="230" y="1971"/>
                  </a:lnTo>
                  <a:lnTo>
                    <a:pt x="66" y="3613"/>
                  </a:lnTo>
                  <a:lnTo>
                    <a:pt x="33" y="4368"/>
                  </a:lnTo>
                  <a:lnTo>
                    <a:pt x="1" y="4926"/>
                  </a:lnTo>
                  <a:lnTo>
                    <a:pt x="132" y="7585"/>
                  </a:lnTo>
                  <a:lnTo>
                    <a:pt x="230" y="10245"/>
                  </a:lnTo>
                  <a:lnTo>
                    <a:pt x="296" y="12904"/>
                  </a:lnTo>
                  <a:lnTo>
                    <a:pt x="329" y="15564"/>
                  </a:lnTo>
                  <a:lnTo>
                    <a:pt x="296" y="18223"/>
                  </a:lnTo>
                  <a:lnTo>
                    <a:pt x="230" y="20883"/>
                  </a:lnTo>
                  <a:lnTo>
                    <a:pt x="132" y="23542"/>
                  </a:lnTo>
                  <a:lnTo>
                    <a:pt x="1" y="26202"/>
                  </a:lnTo>
                  <a:lnTo>
                    <a:pt x="1" y="26924"/>
                  </a:lnTo>
                  <a:lnTo>
                    <a:pt x="66" y="27712"/>
                  </a:lnTo>
                  <a:lnTo>
                    <a:pt x="230" y="29420"/>
                  </a:lnTo>
                  <a:lnTo>
                    <a:pt x="329" y="30208"/>
                  </a:lnTo>
                  <a:lnTo>
                    <a:pt x="427" y="30831"/>
                  </a:lnTo>
                  <a:lnTo>
                    <a:pt x="493" y="31258"/>
                  </a:lnTo>
                  <a:lnTo>
                    <a:pt x="559" y="31357"/>
                  </a:lnTo>
                  <a:lnTo>
                    <a:pt x="592" y="31390"/>
                  </a:lnTo>
                  <a:lnTo>
                    <a:pt x="657" y="31357"/>
                  </a:lnTo>
                  <a:lnTo>
                    <a:pt x="690" y="31225"/>
                  </a:lnTo>
                  <a:lnTo>
                    <a:pt x="821" y="30766"/>
                  </a:lnTo>
                  <a:lnTo>
                    <a:pt x="953" y="30109"/>
                  </a:lnTo>
                  <a:lnTo>
                    <a:pt x="1084" y="29321"/>
                  </a:lnTo>
                  <a:lnTo>
                    <a:pt x="1215" y="28435"/>
                  </a:lnTo>
                  <a:lnTo>
                    <a:pt x="1314" y="27581"/>
                  </a:lnTo>
                  <a:lnTo>
                    <a:pt x="1380" y="26826"/>
                  </a:lnTo>
                  <a:lnTo>
                    <a:pt x="1412" y="26202"/>
                  </a:lnTo>
                  <a:lnTo>
                    <a:pt x="1248" y="23542"/>
                  </a:lnTo>
                  <a:lnTo>
                    <a:pt x="1150" y="20883"/>
                  </a:lnTo>
                  <a:lnTo>
                    <a:pt x="1117" y="18223"/>
                  </a:lnTo>
                  <a:lnTo>
                    <a:pt x="1084" y="15564"/>
                  </a:lnTo>
                  <a:lnTo>
                    <a:pt x="1117" y="12904"/>
                  </a:lnTo>
                  <a:lnTo>
                    <a:pt x="1150" y="10245"/>
                  </a:lnTo>
                  <a:lnTo>
                    <a:pt x="1248" y="7585"/>
                  </a:lnTo>
                  <a:lnTo>
                    <a:pt x="1412" y="4926"/>
                  </a:lnTo>
                  <a:lnTo>
                    <a:pt x="1380" y="4138"/>
                  </a:lnTo>
                  <a:lnTo>
                    <a:pt x="1314" y="3317"/>
                  </a:lnTo>
                  <a:lnTo>
                    <a:pt x="1248" y="2496"/>
                  </a:lnTo>
                  <a:lnTo>
                    <a:pt x="1117" y="1708"/>
                  </a:lnTo>
                  <a:lnTo>
                    <a:pt x="1018" y="1019"/>
                  </a:lnTo>
                  <a:lnTo>
                    <a:pt x="887" y="493"/>
                  </a:lnTo>
                  <a:lnTo>
                    <a:pt x="756" y="132"/>
                  </a:lnTo>
                  <a:lnTo>
                    <a:pt x="723" y="34"/>
                  </a:lnTo>
                  <a:lnTo>
                    <a:pt x="65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17"/>
            <p:cNvSpPr/>
            <p:nvPr/>
          </p:nvSpPr>
          <p:spPr>
            <a:xfrm>
              <a:off x="898875" y="1171075"/>
              <a:ext cx="147800" cy="119050"/>
            </a:xfrm>
            <a:custGeom>
              <a:avLst/>
              <a:gdLst/>
              <a:ahLst/>
              <a:cxnLst/>
              <a:rect l="l" t="t" r="r" b="b"/>
              <a:pathLst>
                <a:path w="5912" h="4762" extrusionOk="0">
                  <a:moveTo>
                    <a:pt x="99" y="1"/>
                  </a:moveTo>
                  <a:lnTo>
                    <a:pt x="99" y="34"/>
                  </a:lnTo>
                  <a:lnTo>
                    <a:pt x="99" y="132"/>
                  </a:lnTo>
                  <a:lnTo>
                    <a:pt x="67" y="756"/>
                  </a:lnTo>
                  <a:lnTo>
                    <a:pt x="1" y="1413"/>
                  </a:lnTo>
                  <a:lnTo>
                    <a:pt x="67" y="2201"/>
                  </a:lnTo>
                  <a:lnTo>
                    <a:pt x="132" y="2759"/>
                  </a:lnTo>
                  <a:lnTo>
                    <a:pt x="198" y="3251"/>
                  </a:lnTo>
                  <a:lnTo>
                    <a:pt x="296" y="3514"/>
                  </a:lnTo>
                  <a:lnTo>
                    <a:pt x="428" y="3777"/>
                  </a:lnTo>
                  <a:lnTo>
                    <a:pt x="625" y="4039"/>
                  </a:lnTo>
                  <a:lnTo>
                    <a:pt x="822" y="4269"/>
                  </a:lnTo>
                  <a:lnTo>
                    <a:pt x="1019" y="4499"/>
                  </a:lnTo>
                  <a:lnTo>
                    <a:pt x="1216" y="4663"/>
                  </a:lnTo>
                  <a:lnTo>
                    <a:pt x="1347" y="4729"/>
                  </a:lnTo>
                  <a:lnTo>
                    <a:pt x="1413" y="4762"/>
                  </a:lnTo>
                  <a:lnTo>
                    <a:pt x="1446" y="4762"/>
                  </a:lnTo>
                  <a:lnTo>
                    <a:pt x="1511" y="4696"/>
                  </a:lnTo>
                  <a:lnTo>
                    <a:pt x="1544" y="4630"/>
                  </a:lnTo>
                  <a:lnTo>
                    <a:pt x="1577" y="4433"/>
                  </a:lnTo>
                  <a:lnTo>
                    <a:pt x="1610" y="3875"/>
                  </a:lnTo>
                  <a:lnTo>
                    <a:pt x="1577" y="3284"/>
                  </a:lnTo>
                  <a:lnTo>
                    <a:pt x="1544" y="3022"/>
                  </a:lnTo>
                  <a:lnTo>
                    <a:pt x="1511" y="2825"/>
                  </a:lnTo>
                  <a:lnTo>
                    <a:pt x="1314" y="2463"/>
                  </a:lnTo>
                  <a:lnTo>
                    <a:pt x="1249" y="2234"/>
                  </a:lnTo>
                  <a:lnTo>
                    <a:pt x="1183" y="2135"/>
                  </a:lnTo>
                  <a:lnTo>
                    <a:pt x="1117" y="2004"/>
                  </a:lnTo>
                  <a:lnTo>
                    <a:pt x="1052" y="1840"/>
                  </a:lnTo>
                  <a:lnTo>
                    <a:pt x="1019" y="1610"/>
                  </a:lnTo>
                  <a:lnTo>
                    <a:pt x="1019" y="1544"/>
                  </a:lnTo>
                  <a:lnTo>
                    <a:pt x="1052" y="1577"/>
                  </a:lnTo>
                  <a:lnTo>
                    <a:pt x="1150" y="1610"/>
                  </a:lnTo>
                  <a:lnTo>
                    <a:pt x="1544" y="1905"/>
                  </a:lnTo>
                  <a:lnTo>
                    <a:pt x="2069" y="2299"/>
                  </a:lnTo>
                  <a:lnTo>
                    <a:pt x="2825" y="2857"/>
                  </a:lnTo>
                  <a:lnTo>
                    <a:pt x="3514" y="3481"/>
                  </a:lnTo>
                  <a:lnTo>
                    <a:pt x="3842" y="3777"/>
                  </a:lnTo>
                  <a:lnTo>
                    <a:pt x="4138" y="4105"/>
                  </a:lnTo>
                  <a:lnTo>
                    <a:pt x="4368" y="4236"/>
                  </a:lnTo>
                  <a:lnTo>
                    <a:pt x="4598" y="4368"/>
                  </a:lnTo>
                  <a:lnTo>
                    <a:pt x="4860" y="4466"/>
                  </a:lnTo>
                  <a:lnTo>
                    <a:pt x="5123" y="4565"/>
                  </a:lnTo>
                  <a:lnTo>
                    <a:pt x="5550" y="4663"/>
                  </a:lnTo>
                  <a:lnTo>
                    <a:pt x="5747" y="4696"/>
                  </a:lnTo>
                  <a:lnTo>
                    <a:pt x="5845" y="4663"/>
                  </a:lnTo>
                  <a:lnTo>
                    <a:pt x="5878" y="4630"/>
                  </a:lnTo>
                  <a:lnTo>
                    <a:pt x="5911" y="4598"/>
                  </a:lnTo>
                  <a:lnTo>
                    <a:pt x="5878" y="4401"/>
                  </a:lnTo>
                  <a:lnTo>
                    <a:pt x="5813" y="4138"/>
                  </a:lnTo>
                  <a:lnTo>
                    <a:pt x="5681" y="3842"/>
                  </a:lnTo>
                  <a:lnTo>
                    <a:pt x="5517" y="3580"/>
                  </a:lnTo>
                  <a:lnTo>
                    <a:pt x="5320" y="3317"/>
                  </a:lnTo>
                  <a:lnTo>
                    <a:pt x="5156" y="3120"/>
                  </a:lnTo>
                  <a:lnTo>
                    <a:pt x="4992" y="2989"/>
                  </a:lnTo>
                  <a:lnTo>
                    <a:pt x="4138" y="2529"/>
                  </a:lnTo>
                  <a:lnTo>
                    <a:pt x="3317" y="2102"/>
                  </a:lnTo>
                  <a:lnTo>
                    <a:pt x="2529" y="1643"/>
                  </a:lnTo>
                  <a:lnTo>
                    <a:pt x="1577" y="1019"/>
                  </a:lnTo>
                  <a:lnTo>
                    <a:pt x="526" y="296"/>
                  </a:lnTo>
                  <a:lnTo>
                    <a:pt x="264" y="99"/>
                  </a:lnTo>
                  <a:lnTo>
                    <a:pt x="13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17"/>
            <p:cNvSpPr/>
            <p:nvPr/>
          </p:nvSpPr>
          <p:spPr>
            <a:xfrm>
              <a:off x="898875" y="1287650"/>
              <a:ext cx="146150" cy="118225"/>
            </a:xfrm>
            <a:custGeom>
              <a:avLst/>
              <a:gdLst/>
              <a:ahLst/>
              <a:cxnLst/>
              <a:rect l="l" t="t" r="r" b="b"/>
              <a:pathLst>
                <a:path w="5846" h="4729" extrusionOk="0">
                  <a:moveTo>
                    <a:pt x="5681" y="0"/>
                  </a:moveTo>
                  <a:lnTo>
                    <a:pt x="5484" y="33"/>
                  </a:lnTo>
                  <a:lnTo>
                    <a:pt x="5057" y="197"/>
                  </a:lnTo>
                  <a:lnTo>
                    <a:pt x="4532" y="427"/>
                  </a:lnTo>
                  <a:lnTo>
                    <a:pt x="4138" y="624"/>
                  </a:lnTo>
                  <a:lnTo>
                    <a:pt x="3842" y="952"/>
                  </a:lnTo>
                  <a:lnTo>
                    <a:pt x="3514" y="1248"/>
                  </a:lnTo>
                  <a:lnTo>
                    <a:pt x="2825" y="1872"/>
                  </a:lnTo>
                  <a:lnTo>
                    <a:pt x="2069" y="2463"/>
                  </a:lnTo>
                  <a:lnTo>
                    <a:pt x="1544" y="2857"/>
                  </a:lnTo>
                  <a:lnTo>
                    <a:pt x="1150" y="3119"/>
                  </a:lnTo>
                  <a:lnTo>
                    <a:pt x="1052" y="3152"/>
                  </a:lnTo>
                  <a:lnTo>
                    <a:pt x="1019" y="3185"/>
                  </a:lnTo>
                  <a:lnTo>
                    <a:pt x="1019" y="3119"/>
                  </a:lnTo>
                  <a:lnTo>
                    <a:pt x="1052" y="2922"/>
                  </a:lnTo>
                  <a:lnTo>
                    <a:pt x="1117" y="2725"/>
                  </a:lnTo>
                  <a:lnTo>
                    <a:pt x="1183" y="2594"/>
                  </a:lnTo>
                  <a:lnTo>
                    <a:pt x="1249" y="2496"/>
                  </a:lnTo>
                  <a:lnTo>
                    <a:pt x="1314" y="2299"/>
                  </a:lnTo>
                  <a:lnTo>
                    <a:pt x="1511" y="1905"/>
                  </a:lnTo>
                  <a:lnTo>
                    <a:pt x="1610" y="1412"/>
                  </a:lnTo>
                  <a:lnTo>
                    <a:pt x="1708" y="854"/>
                  </a:lnTo>
                  <a:lnTo>
                    <a:pt x="1708" y="329"/>
                  </a:lnTo>
                  <a:lnTo>
                    <a:pt x="1708" y="164"/>
                  </a:lnTo>
                  <a:lnTo>
                    <a:pt x="1643" y="99"/>
                  </a:lnTo>
                  <a:lnTo>
                    <a:pt x="1610" y="66"/>
                  </a:lnTo>
                  <a:lnTo>
                    <a:pt x="1511" y="99"/>
                  </a:lnTo>
                  <a:lnTo>
                    <a:pt x="1347" y="164"/>
                  </a:lnTo>
                  <a:lnTo>
                    <a:pt x="1117" y="329"/>
                  </a:lnTo>
                  <a:lnTo>
                    <a:pt x="887" y="526"/>
                  </a:lnTo>
                  <a:lnTo>
                    <a:pt x="625" y="755"/>
                  </a:lnTo>
                  <a:lnTo>
                    <a:pt x="428" y="1018"/>
                  </a:lnTo>
                  <a:lnTo>
                    <a:pt x="264" y="1248"/>
                  </a:lnTo>
                  <a:lnTo>
                    <a:pt x="198" y="1478"/>
                  </a:lnTo>
                  <a:lnTo>
                    <a:pt x="132" y="1970"/>
                  </a:lnTo>
                  <a:lnTo>
                    <a:pt x="67" y="2561"/>
                  </a:lnTo>
                  <a:lnTo>
                    <a:pt x="1" y="3316"/>
                  </a:lnTo>
                  <a:lnTo>
                    <a:pt x="67" y="3973"/>
                  </a:lnTo>
                  <a:lnTo>
                    <a:pt x="99" y="4630"/>
                  </a:lnTo>
                  <a:lnTo>
                    <a:pt x="99" y="4695"/>
                  </a:lnTo>
                  <a:lnTo>
                    <a:pt x="99" y="4728"/>
                  </a:lnTo>
                  <a:lnTo>
                    <a:pt x="132" y="4728"/>
                  </a:lnTo>
                  <a:lnTo>
                    <a:pt x="264" y="4630"/>
                  </a:lnTo>
                  <a:lnTo>
                    <a:pt x="526" y="4433"/>
                  </a:lnTo>
                  <a:lnTo>
                    <a:pt x="1577" y="3710"/>
                  </a:lnTo>
                  <a:lnTo>
                    <a:pt x="2529" y="3087"/>
                  </a:lnTo>
                  <a:lnTo>
                    <a:pt x="3317" y="2627"/>
                  </a:lnTo>
                  <a:lnTo>
                    <a:pt x="4138" y="2200"/>
                  </a:lnTo>
                  <a:lnTo>
                    <a:pt x="4992" y="1740"/>
                  </a:lnTo>
                  <a:lnTo>
                    <a:pt x="5222" y="1576"/>
                  </a:lnTo>
                  <a:lnTo>
                    <a:pt x="5419" y="1314"/>
                  </a:lnTo>
                  <a:lnTo>
                    <a:pt x="5583" y="1051"/>
                  </a:lnTo>
                  <a:lnTo>
                    <a:pt x="5714" y="788"/>
                  </a:lnTo>
                  <a:lnTo>
                    <a:pt x="5813" y="493"/>
                  </a:lnTo>
                  <a:lnTo>
                    <a:pt x="5845" y="263"/>
                  </a:lnTo>
                  <a:lnTo>
                    <a:pt x="5845" y="99"/>
                  </a:lnTo>
                  <a:lnTo>
                    <a:pt x="5813" y="33"/>
                  </a:lnTo>
                  <a:lnTo>
                    <a:pt x="578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17"/>
            <p:cNvSpPr/>
            <p:nvPr/>
          </p:nvSpPr>
          <p:spPr>
            <a:xfrm>
              <a:off x="238125" y="1286825"/>
              <a:ext cx="146950" cy="119050"/>
            </a:xfrm>
            <a:custGeom>
              <a:avLst/>
              <a:gdLst/>
              <a:ahLst/>
              <a:cxnLst/>
              <a:rect l="l" t="t" r="r" b="b"/>
              <a:pathLst>
                <a:path w="5878" h="4762" extrusionOk="0">
                  <a:moveTo>
                    <a:pt x="4433" y="0"/>
                  </a:moveTo>
                  <a:lnTo>
                    <a:pt x="4400" y="66"/>
                  </a:lnTo>
                  <a:lnTo>
                    <a:pt x="4367" y="132"/>
                  </a:lnTo>
                  <a:lnTo>
                    <a:pt x="4334" y="329"/>
                  </a:lnTo>
                  <a:lnTo>
                    <a:pt x="4301" y="887"/>
                  </a:lnTo>
                  <a:lnTo>
                    <a:pt x="4334" y="1478"/>
                  </a:lnTo>
                  <a:lnTo>
                    <a:pt x="4334" y="1741"/>
                  </a:lnTo>
                  <a:lnTo>
                    <a:pt x="4367" y="1938"/>
                  </a:lnTo>
                  <a:lnTo>
                    <a:pt x="4564" y="2332"/>
                  </a:lnTo>
                  <a:lnTo>
                    <a:pt x="4662" y="2529"/>
                  </a:lnTo>
                  <a:lnTo>
                    <a:pt x="4728" y="2627"/>
                  </a:lnTo>
                  <a:lnTo>
                    <a:pt x="4794" y="2758"/>
                  </a:lnTo>
                  <a:lnTo>
                    <a:pt x="4859" y="2923"/>
                  </a:lnTo>
                  <a:lnTo>
                    <a:pt x="4892" y="3152"/>
                  </a:lnTo>
                  <a:lnTo>
                    <a:pt x="4892" y="3218"/>
                  </a:lnTo>
                  <a:lnTo>
                    <a:pt x="4859" y="3185"/>
                  </a:lnTo>
                  <a:lnTo>
                    <a:pt x="4761" y="3152"/>
                  </a:lnTo>
                  <a:lnTo>
                    <a:pt x="4367" y="2890"/>
                  </a:lnTo>
                  <a:lnTo>
                    <a:pt x="3809" y="2496"/>
                  </a:lnTo>
                  <a:lnTo>
                    <a:pt x="3086" y="1905"/>
                  </a:lnTo>
                  <a:lnTo>
                    <a:pt x="2397" y="1281"/>
                  </a:lnTo>
                  <a:lnTo>
                    <a:pt x="2069" y="985"/>
                  </a:lnTo>
                  <a:lnTo>
                    <a:pt x="1740" y="657"/>
                  </a:lnTo>
                  <a:lnTo>
                    <a:pt x="1543" y="526"/>
                  </a:lnTo>
                  <a:lnTo>
                    <a:pt x="1281" y="394"/>
                  </a:lnTo>
                  <a:lnTo>
                    <a:pt x="1018" y="296"/>
                  </a:lnTo>
                  <a:lnTo>
                    <a:pt x="755" y="197"/>
                  </a:lnTo>
                  <a:lnTo>
                    <a:pt x="328" y="99"/>
                  </a:lnTo>
                  <a:lnTo>
                    <a:pt x="164" y="66"/>
                  </a:lnTo>
                  <a:lnTo>
                    <a:pt x="33" y="99"/>
                  </a:lnTo>
                  <a:lnTo>
                    <a:pt x="33" y="132"/>
                  </a:lnTo>
                  <a:lnTo>
                    <a:pt x="0" y="197"/>
                  </a:lnTo>
                  <a:lnTo>
                    <a:pt x="33" y="362"/>
                  </a:lnTo>
                  <a:lnTo>
                    <a:pt x="99" y="624"/>
                  </a:lnTo>
                  <a:lnTo>
                    <a:pt x="230" y="920"/>
                  </a:lnTo>
                  <a:lnTo>
                    <a:pt x="394" y="1182"/>
                  </a:lnTo>
                  <a:lnTo>
                    <a:pt x="558" y="1445"/>
                  </a:lnTo>
                  <a:lnTo>
                    <a:pt x="755" y="1642"/>
                  </a:lnTo>
                  <a:lnTo>
                    <a:pt x="919" y="1773"/>
                  </a:lnTo>
                  <a:lnTo>
                    <a:pt x="1773" y="2233"/>
                  </a:lnTo>
                  <a:lnTo>
                    <a:pt x="2561" y="2660"/>
                  </a:lnTo>
                  <a:lnTo>
                    <a:pt x="3349" y="3120"/>
                  </a:lnTo>
                  <a:lnTo>
                    <a:pt x="4301" y="3743"/>
                  </a:lnTo>
                  <a:lnTo>
                    <a:pt x="5352" y="4466"/>
                  </a:lnTo>
                  <a:lnTo>
                    <a:pt x="5647" y="4663"/>
                  </a:lnTo>
                  <a:lnTo>
                    <a:pt x="5779" y="4761"/>
                  </a:lnTo>
                  <a:lnTo>
                    <a:pt x="5779" y="4728"/>
                  </a:lnTo>
                  <a:lnTo>
                    <a:pt x="5812" y="4630"/>
                  </a:lnTo>
                  <a:lnTo>
                    <a:pt x="5844" y="4006"/>
                  </a:lnTo>
                  <a:lnTo>
                    <a:pt x="5877" y="3349"/>
                  </a:lnTo>
                  <a:lnTo>
                    <a:pt x="5844" y="2594"/>
                  </a:lnTo>
                  <a:lnTo>
                    <a:pt x="5779" y="2003"/>
                  </a:lnTo>
                  <a:lnTo>
                    <a:pt x="5713" y="1511"/>
                  </a:lnTo>
                  <a:lnTo>
                    <a:pt x="5615" y="1248"/>
                  </a:lnTo>
                  <a:lnTo>
                    <a:pt x="5483" y="985"/>
                  </a:lnTo>
                  <a:lnTo>
                    <a:pt x="5286" y="723"/>
                  </a:lnTo>
                  <a:lnTo>
                    <a:pt x="5089" y="493"/>
                  </a:lnTo>
                  <a:lnTo>
                    <a:pt x="4892" y="263"/>
                  </a:lnTo>
                  <a:lnTo>
                    <a:pt x="4695" y="99"/>
                  </a:lnTo>
                  <a:lnTo>
                    <a:pt x="4531" y="33"/>
                  </a:lnTo>
                  <a:lnTo>
                    <a:pt x="449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17"/>
            <p:cNvSpPr/>
            <p:nvPr/>
          </p:nvSpPr>
          <p:spPr>
            <a:xfrm>
              <a:off x="238925" y="1171075"/>
              <a:ext cx="146150" cy="118225"/>
            </a:xfrm>
            <a:custGeom>
              <a:avLst/>
              <a:gdLst/>
              <a:ahLst/>
              <a:cxnLst/>
              <a:rect l="l" t="t" r="r" b="b"/>
              <a:pathLst>
                <a:path w="5846" h="4729" extrusionOk="0">
                  <a:moveTo>
                    <a:pt x="5747" y="1"/>
                  </a:moveTo>
                  <a:lnTo>
                    <a:pt x="5615" y="99"/>
                  </a:lnTo>
                  <a:lnTo>
                    <a:pt x="5320" y="296"/>
                  </a:lnTo>
                  <a:lnTo>
                    <a:pt x="4269" y="1019"/>
                  </a:lnTo>
                  <a:lnTo>
                    <a:pt x="3317" y="1643"/>
                  </a:lnTo>
                  <a:lnTo>
                    <a:pt x="2529" y="2102"/>
                  </a:lnTo>
                  <a:lnTo>
                    <a:pt x="1741" y="2529"/>
                  </a:lnTo>
                  <a:lnTo>
                    <a:pt x="887" y="2989"/>
                  </a:lnTo>
                  <a:lnTo>
                    <a:pt x="658" y="3153"/>
                  </a:lnTo>
                  <a:lnTo>
                    <a:pt x="461" y="3416"/>
                  </a:lnTo>
                  <a:lnTo>
                    <a:pt x="296" y="3678"/>
                  </a:lnTo>
                  <a:lnTo>
                    <a:pt x="132" y="3941"/>
                  </a:lnTo>
                  <a:lnTo>
                    <a:pt x="67" y="4236"/>
                  </a:lnTo>
                  <a:lnTo>
                    <a:pt x="1" y="4466"/>
                  </a:lnTo>
                  <a:lnTo>
                    <a:pt x="34" y="4630"/>
                  </a:lnTo>
                  <a:lnTo>
                    <a:pt x="34" y="4696"/>
                  </a:lnTo>
                  <a:lnTo>
                    <a:pt x="67" y="4729"/>
                  </a:lnTo>
                  <a:lnTo>
                    <a:pt x="198" y="4729"/>
                  </a:lnTo>
                  <a:lnTo>
                    <a:pt x="362" y="4696"/>
                  </a:lnTo>
                  <a:lnTo>
                    <a:pt x="822" y="4532"/>
                  </a:lnTo>
                  <a:lnTo>
                    <a:pt x="1347" y="4302"/>
                  </a:lnTo>
                  <a:lnTo>
                    <a:pt x="1708" y="4105"/>
                  </a:lnTo>
                  <a:lnTo>
                    <a:pt x="2037" y="3777"/>
                  </a:lnTo>
                  <a:lnTo>
                    <a:pt x="2365" y="3481"/>
                  </a:lnTo>
                  <a:lnTo>
                    <a:pt x="3054" y="2857"/>
                  </a:lnTo>
                  <a:lnTo>
                    <a:pt x="3777" y="2299"/>
                  </a:lnTo>
                  <a:lnTo>
                    <a:pt x="4335" y="1872"/>
                  </a:lnTo>
                  <a:lnTo>
                    <a:pt x="4729" y="1610"/>
                  </a:lnTo>
                  <a:lnTo>
                    <a:pt x="4827" y="1577"/>
                  </a:lnTo>
                  <a:lnTo>
                    <a:pt x="4860" y="1544"/>
                  </a:lnTo>
                  <a:lnTo>
                    <a:pt x="4860" y="1610"/>
                  </a:lnTo>
                  <a:lnTo>
                    <a:pt x="4827" y="1840"/>
                  </a:lnTo>
                  <a:lnTo>
                    <a:pt x="4762" y="2004"/>
                  </a:lnTo>
                  <a:lnTo>
                    <a:pt x="4696" y="2135"/>
                  </a:lnTo>
                  <a:lnTo>
                    <a:pt x="4630" y="2234"/>
                  </a:lnTo>
                  <a:lnTo>
                    <a:pt x="4532" y="2463"/>
                  </a:lnTo>
                  <a:lnTo>
                    <a:pt x="4335" y="2825"/>
                  </a:lnTo>
                  <a:lnTo>
                    <a:pt x="4236" y="3317"/>
                  </a:lnTo>
                  <a:lnTo>
                    <a:pt x="4171" y="3875"/>
                  </a:lnTo>
                  <a:lnTo>
                    <a:pt x="4171" y="4401"/>
                  </a:lnTo>
                  <a:lnTo>
                    <a:pt x="4171" y="4565"/>
                  </a:lnTo>
                  <a:lnTo>
                    <a:pt x="4204" y="4630"/>
                  </a:lnTo>
                  <a:lnTo>
                    <a:pt x="4269" y="4663"/>
                  </a:lnTo>
                  <a:lnTo>
                    <a:pt x="4335" y="4630"/>
                  </a:lnTo>
                  <a:lnTo>
                    <a:pt x="4532" y="4565"/>
                  </a:lnTo>
                  <a:lnTo>
                    <a:pt x="4762" y="4401"/>
                  </a:lnTo>
                  <a:lnTo>
                    <a:pt x="4992" y="4204"/>
                  </a:lnTo>
                  <a:lnTo>
                    <a:pt x="5221" y="3974"/>
                  </a:lnTo>
                  <a:lnTo>
                    <a:pt x="5451" y="3711"/>
                  </a:lnTo>
                  <a:lnTo>
                    <a:pt x="5583" y="3481"/>
                  </a:lnTo>
                  <a:lnTo>
                    <a:pt x="5681" y="3251"/>
                  </a:lnTo>
                  <a:lnTo>
                    <a:pt x="5747" y="2759"/>
                  </a:lnTo>
                  <a:lnTo>
                    <a:pt x="5812" y="2201"/>
                  </a:lnTo>
                  <a:lnTo>
                    <a:pt x="5845" y="1413"/>
                  </a:lnTo>
                  <a:lnTo>
                    <a:pt x="5812" y="756"/>
                  </a:lnTo>
                  <a:lnTo>
                    <a:pt x="5780" y="132"/>
                  </a:lnTo>
                  <a:lnTo>
                    <a:pt x="5780" y="34"/>
                  </a:lnTo>
                  <a:lnTo>
                    <a:pt x="574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17"/>
            <p:cNvSpPr/>
            <p:nvPr/>
          </p:nvSpPr>
          <p:spPr>
            <a:xfrm>
              <a:off x="250425" y="1271225"/>
              <a:ext cx="785575" cy="34500"/>
            </a:xfrm>
            <a:custGeom>
              <a:avLst/>
              <a:gdLst/>
              <a:ahLst/>
              <a:cxnLst/>
              <a:rect l="l" t="t" r="r" b="b"/>
              <a:pathLst>
                <a:path w="31423" h="1380" extrusionOk="0">
                  <a:moveTo>
                    <a:pt x="4499" y="1"/>
                  </a:moveTo>
                  <a:lnTo>
                    <a:pt x="3678" y="66"/>
                  </a:lnTo>
                  <a:lnTo>
                    <a:pt x="1971" y="198"/>
                  </a:lnTo>
                  <a:lnTo>
                    <a:pt x="1215" y="296"/>
                  </a:lnTo>
                  <a:lnTo>
                    <a:pt x="592" y="395"/>
                  </a:lnTo>
                  <a:lnTo>
                    <a:pt x="165" y="493"/>
                  </a:lnTo>
                  <a:lnTo>
                    <a:pt x="33" y="526"/>
                  </a:lnTo>
                  <a:lnTo>
                    <a:pt x="1" y="592"/>
                  </a:lnTo>
                  <a:lnTo>
                    <a:pt x="33" y="624"/>
                  </a:lnTo>
                  <a:lnTo>
                    <a:pt x="165" y="690"/>
                  </a:lnTo>
                  <a:lnTo>
                    <a:pt x="624" y="821"/>
                  </a:lnTo>
                  <a:lnTo>
                    <a:pt x="1281" y="953"/>
                  </a:lnTo>
                  <a:lnTo>
                    <a:pt x="2102" y="1084"/>
                  </a:lnTo>
                  <a:lnTo>
                    <a:pt x="2956" y="1215"/>
                  </a:lnTo>
                  <a:lnTo>
                    <a:pt x="3809" y="1314"/>
                  </a:lnTo>
                  <a:lnTo>
                    <a:pt x="4597" y="1380"/>
                  </a:lnTo>
                  <a:lnTo>
                    <a:pt x="5188" y="1380"/>
                  </a:lnTo>
                  <a:lnTo>
                    <a:pt x="7848" y="1248"/>
                  </a:lnTo>
                  <a:lnTo>
                    <a:pt x="10507" y="1150"/>
                  </a:lnTo>
                  <a:lnTo>
                    <a:pt x="13167" y="1084"/>
                  </a:lnTo>
                  <a:lnTo>
                    <a:pt x="18486" y="1084"/>
                  </a:lnTo>
                  <a:lnTo>
                    <a:pt x="21145" y="1150"/>
                  </a:lnTo>
                  <a:lnTo>
                    <a:pt x="23805" y="1248"/>
                  </a:lnTo>
                  <a:lnTo>
                    <a:pt x="26464" y="1380"/>
                  </a:lnTo>
                  <a:lnTo>
                    <a:pt x="27252" y="1380"/>
                  </a:lnTo>
                  <a:lnTo>
                    <a:pt x="28073" y="1314"/>
                  </a:lnTo>
                  <a:lnTo>
                    <a:pt x="28927" y="1215"/>
                  </a:lnTo>
                  <a:lnTo>
                    <a:pt x="29682" y="1117"/>
                  </a:lnTo>
                  <a:lnTo>
                    <a:pt x="30371" y="986"/>
                  </a:lnTo>
                  <a:lnTo>
                    <a:pt x="30930" y="854"/>
                  </a:lnTo>
                  <a:lnTo>
                    <a:pt x="31291" y="756"/>
                  </a:lnTo>
                  <a:lnTo>
                    <a:pt x="31389" y="690"/>
                  </a:lnTo>
                  <a:lnTo>
                    <a:pt x="31422" y="657"/>
                  </a:lnTo>
                  <a:lnTo>
                    <a:pt x="31357" y="592"/>
                  </a:lnTo>
                  <a:lnTo>
                    <a:pt x="31258" y="559"/>
                  </a:lnTo>
                  <a:lnTo>
                    <a:pt x="30831" y="460"/>
                  </a:lnTo>
                  <a:lnTo>
                    <a:pt x="30174" y="329"/>
                  </a:lnTo>
                  <a:lnTo>
                    <a:pt x="29419" y="230"/>
                  </a:lnTo>
                  <a:lnTo>
                    <a:pt x="27778" y="66"/>
                  </a:lnTo>
                  <a:lnTo>
                    <a:pt x="27055" y="1"/>
                  </a:lnTo>
                  <a:lnTo>
                    <a:pt x="26464" y="1"/>
                  </a:lnTo>
                  <a:lnTo>
                    <a:pt x="23805" y="132"/>
                  </a:lnTo>
                  <a:lnTo>
                    <a:pt x="21145" y="230"/>
                  </a:lnTo>
                  <a:lnTo>
                    <a:pt x="18486" y="296"/>
                  </a:lnTo>
                  <a:lnTo>
                    <a:pt x="15826" y="329"/>
                  </a:lnTo>
                  <a:lnTo>
                    <a:pt x="13167" y="296"/>
                  </a:lnTo>
                  <a:lnTo>
                    <a:pt x="10507" y="230"/>
                  </a:lnTo>
                  <a:lnTo>
                    <a:pt x="7848" y="132"/>
                  </a:lnTo>
                  <a:lnTo>
                    <a:pt x="518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5" name="Google Shape;1475;p17"/>
          <p:cNvGrpSpPr/>
          <p:nvPr/>
        </p:nvGrpSpPr>
        <p:grpSpPr>
          <a:xfrm rot="-5400000" flipH="1">
            <a:off x="-405503" y="2947528"/>
            <a:ext cx="1490299" cy="1136473"/>
            <a:chOff x="4404600" y="4814025"/>
            <a:chExt cx="641375" cy="489100"/>
          </a:xfrm>
        </p:grpSpPr>
        <p:sp>
          <p:nvSpPr>
            <p:cNvPr id="1476" name="Google Shape;1476;p17"/>
            <p:cNvSpPr/>
            <p:nvPr/>
          </p:nvSpPr>
          <p:spPr>
            <a:xfrm>
              <a:off x="4404600" y="5166650"/>
              <a:ext cx="202900" cy="57275"/>
            </a:xfrm>
            <a:custGeom>
              <a:avLst/>
              <a:gdLst/>
              <a:ahLst/>
              <a:cxnLst/>
              <a:rect l="l" t="t" r="r" b="b"/>
              <a:pathLst>
                <a:path w="8116" h="2291" extrusionOk="0">
                  <a:moveTo>
                    <a:pt x="3598" y="1"/>
                  </a:moveTo>
                  <a:lnTo>
                    <a:pt x="3087" y="21"/>
                  </a:lnTo>
                  <a:lnTo>
                    <a:pt x="2576" y="62"/>
                  </a:lnTo>
                  <a:lnTo>
                    <a:pt x="2085" y="123"/>
                  </a:lnTo>
                  <a:lnTo>
                    <a:pt x="1574" y="205"/>
                  </a:lnTo>
                  <a:lnTo>
                    <a:pt x="1083" y="307"/>
                  </a:lnTo>
                  <a:lnTo>
                    <a:pt x="613" y="410"/>
                  </a:lnTo>
                  <a:lnTo>
                    <a:pt x="143" y="553"/>
                  </a:lnTo>
                  <a:lnTo>
                    <a:pt x="0" y="594"/>
                  </a:lnTo>
                  <a:lnTo>
                    <a:pt x="41" y="634"/>
                  </a:lnTo>
                  <a:lnTo>
                    <a:pt x="245" y="818"/>
                  </a:lnTo>
                  <a:lnTo>
                    <a:pt x="470" y="1002"/>
                  </a:lnTo>
                  <a:lnTo>
                    <a:pt x="695" y="1166"/>
                  </a:lnTo>
                  <a:lnTo>
                    <a:pt x="920" y="1309"/>
                  </a:lnTo>
                  <a:lnTo>
                    <a:pt x="1165" y="1452"/>
                  </a:lnTo>
                  <a:lnTo>
                    <a:pt x="1390" y="1595"/>
                  </a:lnTo>
                  <a:lnTo>
                    <a:pt x="1901" y="1820"/>
                  </a:lnTo>
                  <a:lnTo>
                    <a:pt x="2412" y="2004"/>
                  </a:lnTo>
                  <a:lnTo>
                    <a:pt x="2678" y="2086"/>
                  </a:lnTo>
                  <a:lnTo>
                    <a:pt x="2944" y="2147"/>
                  </a:lnTo>
                  <a:lnTo>
                    <a:pt x="3209" y="2208"/>
                  </a:lnTo>
                  <a:lnTo>
                    <a:pt x="3496" y="2249"/>
                  </a:lnTo>
                  <a:lnTo>
                    <a:pt x="3761" y="2270"/>
                  </a:lnTo>
                  <a:lnTo>
                    <a:pt x="4048" y="2290"/>
                  </a:lnTo>
                  <a:lnTo>
                    <a:pt x="4313" y="2290"/>
                  </a:lnTo>
                  <a:lnTo>
                    <a:pt x="4579" y="2270"/>
                  </a:lnTo>
                  <a:lnTo>
                    <a:pt x="4845" y="2249"/>
                  </a:lnTo>
                  <a:lnTo>
                    <a:pt x="5111" y="2208"/>
                  </a:lnTo>
                  <a:lnTo>
                    <a:pt x="5376" y="2147"/>
                  </a:lnTo>
                  <a:lnTo>
                    <a:pt x="5642" y="2086"/>
                  </a:lnTo>
                  <a:lnTo>
                    <a:pt x="5908" y="2004"/>
                  </a:lnTo>
                  <a:lnTo>
                    <a:pt x="6153" y="1902"/>
                  </a:lnTo>
                  <a:lnTo>
                    <a:pt x="6664" y="1697"/>
                  </a:lnTo>
                  <a:lnTo>
                    <a:pt x="7134" y="1432"/>
                  </a:lnTo>
                  <a:lnTo>
                    <a:pt x="7604" y="1146"/>
                  </a:lnTo>
                  <a:lnTo>
                    <a:pt x="8034" y="818"/>
                  </a:lnTo>
                  <a:lnTo>
                    <a:pt x="8115" y="737"/>
                  </a:lnTo>
                  <a:lnTo>
                    <a:pt x="8034" y="696"/>
                  </a:lnTo>
                  <a:lnTo>
                    <a:pt x="7564" y="553"/>
                  </a:lnTo>
                  <a:lnTo>
                    <a:pt x="7093" y="410"/>
                  </a:lnTo>
                  <a:lnTo>
                    <a:pt x="6603" y="287"/>
                  </a:lnTo>
                  <a:lnTo>
                    <a:pt x="6112" y="205"/>
                  </a:lnTo>
                  <a:lnTo>
                    <a:pt x="5622" y="123"/>
                  </a:lnTo>
                  <a:lnTo>
                    <a:pt x="5111" y="62"/>
                  </a:lnTo>
                  <a:lnTo>
                    <a:pt x="4599" y="21"/>
                  </a:lnTo>
                  <a:lnTo>
                    <a:pt x="4088"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17"/>
            <p:cNvSpPr/>
            <p:nvPr/>
          </p:nvSpPr>
          <p:spPr>
            <a:xfrm>
              <a:off x="4404600" y="4814025"/>
              <a:ext cx="641375" cy="383325"/>
            </a:xfrm>
            <a:custGeom>
              <a:avLst/>
              <a:gdLst/>
              <a:ahLst/>
              <a:cxnLst/>
              <a:rect l="l" t="t" r="r" b="b"/>
              <a:pathLst>
                <a:path w="25655" h="15333" extrusionOk="0">
                  <a:moveTo>
                    <a:pt x="25593" y="1"/>
                  </a:moveTo>
                  <a:lnTo>
                    <a:pt x="25552" y="21"/>
                  </a:lnTo>
                  <a:lnTo>
                    <a:pt x="24694" y="1391"/>
                  </a:lnTo>
                  <a:lnTo>
                    <a:pt x="23835" y="2658"/>
                  </a:lnTo>
                  <a:lnTo>
                    <a:pt x="22977" y="3864"/>
                  </a:lnTo>
                  <a:lnTo>
                    <a:pt x="22118" y="4989"/>
                  </a:lnTo>
                  <a:lnTo>
                    <a:pt x="21260" y="6052"/>
                  </a:lnTo>
                  <a:lnTo>
                    <a:pt x="20401" y="7053"/>
                  </a:lnTo>
                  <a:lnTo>
                    <a:pt x="19522" y="7973"/>
                  </a:lnTo>
                  <a:lnTo>
                    <a:pt x="19093" y="8423"/>
                  </a:lnTo>
                  <a:lnTo>
                    <a:pt x="18643" y="8852"/>
                  </a:lnTo>
                  <a:lnTo>
                    <a:pt x="18071" y="9363"/>
                  </a:lnTo>
                  <a:lnTo>
                    <a:pt x="17519" y="9874"/>
                  </a:lnTo>
                  <a:lnTo>
                    <a:pt x="16946" y="10344"/>
                  </a:lnTo>
                  <a:lnTo>
                    <a:pt x="16374" y="10794"/>
                  </a:lnTo>
                  <a:lnTo>
                    <a:pt x="15781" y="11223"/>
                  </a:lnTo>
                  <a:lnTo>
                    <a:pt x="15188" y="11632"/>
                  </a:lnTo>
                  <a:lnTo>
                    <a:pt x="14596" y="12021"/>
                  </a:lnTo>
                  <a:lnTo>
                    <a:pt x="14003" y="12389"/>
                  </a:lnTo>
                  <a:lnTo>
                    <a:pt x="13389" y="12736"/>
                  </a:lnTo>
                  <a:lnTo>
                    <a:pt x="12776" y="13063"/>
                  </a:lnTo>
                  <a:lnTo>
                    <a:pt x="12163" y="13370"/>
                  </a:lnTo>
                  <a:lnTo>
                    <a:pt x="11550" y="13656"/>
                  </a:lnTo>
                  <a:lnTo>
                    <a:pt x="10936" y="13901"/>
                  </a:lnTo>
                  <a:lnTo>
                    <a:pt x="10303" y="14147"/>
                  </a:lnTo>
                  <a:lnTo>
                    <a:pt x="9689" y="14351"/>
                  </a:lnTo>
                  <a:lnTo>
                    <a:pt x="9056" y="14555"/>
                  </a:lnTo>
                  <a:lnTo>
                    <a:pt x="8545" y="14678"/>
                  </a:lnTo>
                  <a:lnTo>
                    <a:pt x="8034" y="14801"/>
                  </a:lnTo>
                  <a:lnTo>
                    <a:pt x="7523" y="14903"/>
                  </a:lnTo>
                  <a:lnTo>
                    <a:pt x="7012" y="15005"/>
                  </a:lnTo>
                  <a:lnTo>
                    <a:pt x="6501" y="15067"/>
                  </a:lnTo>
                  <a:lnTo>
                    <a:pt x="5990" y="15128"/>
                  </a:lnTo>
                  <a:lnTo>
                    <a:pt x="5499" y="15169"/>
                  </a:lnTo>
                  <a:lnTo>
                    <a:pt x="4988" y="15210"/>
                  </a:lnTo>
                  <a:lnTo>
                    <a:pt x="4497" y="15230"/>
                  </a:lnTo>
                  <a:lnTo>
                    <a:pt x="3986" y="15210"/>
                  </a:lnTo>
                  <a:lnTo>
                    <a:pt x="3496" y="15210"/>
                  </a:lnTo>
                  <a:lnTo>
                    <a:pt x="3005" y="15169"/>
                  </a:lnTo>
                  <a:lnTo>
                    <a:pt x="2514" y="15128"/>
                  </a:lnTo>
                  <a:lnTo>
                    <a:pt x="2024" y="15067"/>
                  </a:lnTo>
                  <a:lnTo>
                    <a:pt x="1554" y="14985"/>
                  </a:lnTo>
                  <a:lnTo>
                    <a:pt x="1083" y="14883"/>
                  </a:lnTo>
                  <a:lnTo>
                    <a:pt x="593" y="14780"/>
                  </a:lnTo>
                  <a:lnTo>
                    <a:pt x="143" y="14658"/>
                  </a:lnTo>
                  <a:lnTo>
                    <a:pt x="0" y="14699"/>
                  </a:lnTo>
                  <a:lnTo>
                    <a:pt x="41" y="14739"/>
                  </a:lnTo>
                  <a:lnTo>
                    <a:pt x="511" y="14862"/>
                  </a:lnTo>
                  <a:lnTo>
                    <a:pt x="1002" y="14985"/>
                  </a:lnTo>
                  <a:lnTo>
                    <a:pt x="1472" y="15067"/>
                  </a:lnTo>
                  <a:lnTo>
                    <a:pt x="1962" y="15148"/>
                  </a:lnTo>
                  <a:lnTo>
                    <a:pt x="2453" y="15210"/>
                  </a:lnTo>
                  <a:lnTo>
                    <a:pt x="2944" y="15271"/>
                  </a:lnTo>
                  <a:lnTo>
                    <a:pt x="3455" y="15312"/>
                  </a:lnTo>
                  <a:lnTo>
                    <a:pt x="3945" y="15312"/>
                  </a:lnTo>
                  <a:lnTo>
                    <a:pt x="4456" y="15332"/>
                  </a:lnTo>
                  <a:lnTo>
                    <a:pt x="4947" y="15312"/>
                  </a:lnTo>
                  <a:lnTo>
                    <a:pt x="5458" y="15291"/>
                  </a:lnTo>
                  <a:lnTo>
                    <a:pt x="5969" y="15251"/>
                  </a:lnTo>
                  <a:lnTo>
                    <a:pt x="6480" y="15189"/>
                  </a:lnTo>
                  <a:lnTo>
                    <a:pt x="6991" y="15107"/>
                  </a:lnTo>
                  <a:lnTo>
                    <a:pt x="7523" y="15026"/>
                  </a:lnTo>
                  <a:lnTo>
                    <a:pt x="8034" y="14923"/>
                  </a:lnTo>
                  <a:lnTo>
                    <a:pt x="8565" y="14801"/>
                  </a:lnTo>
                  <a:lnTo>
                    <a:pt x="9097" y="14658"/>
                  </a:lnTo>
                  <a:lnTo>
                    <a:pt x="9710" y="14453"/>
                  </a:lnTo>
                  <a:lnTo>
                    <a:pt x="10344" y="14249"/>
                  </a:lnTo>
                  <a:lnTo>
                    <a:pt x="10957" y="14004"/>
                  </a:lnTo>
                  <a:lnTo>
                    <a:pt x="11591" y="13758"/>
                  </a:lnTo>
                  <a:lnTo>
                    <a:pt x="12204" y="13472"/>
                  </a:lnTo>
                  <a:lnTo>
                    <a:pt x="12817" y="13165"/>
                  </a:lnTo>
                  <a:lnTo>
                    <a:pt x="13451" y="12838"/>
                  </a:lnTo>
                  <a:lnTo>
                    <a:pt x="14044" y="12491"/>
                  </a:lnTo>
                  <a:lnTo>
                    <a:pt x="14657" y="12102"/>
                  </a:lnTo>
                  <a:lnTo>
                    <a:pt x="15250" y="11714"/>
                  </a:lnTo>
                  <a:lnTo>
                    <a:pt x="15842" y="11305"/>
                  </a:lnTo>
                  <a:lnTo>
                    <a:pt x="16435" y="10876"/>
                  </a:lnTo>
                  <a:lnTo>
                    <a:pt x="17008" y="10426"/>
                  </a:lnTo>
                  <a:lnTo>
                    <a:pt x="17580" y="9936"/>
                  </a:lnTo>
                  <a:lnTo>
                    <a:pt x="18152" y="9445"/>
                  </a:lnTo>
                  <a:lnTo>
                    <a:pt x="18704" y="8934"/>
                  </a:lnTo>
                  <a:lnTo>
                    <a:pt x="19154" y="8505"/>
                  </a:lnTo>
                  <a:lnTo>
                    <a:pt x="19604" y="8055"/>
                  </a:lnTo>
                  <a:lnTo>
                    <a:pt x="20033" y="7585"/>
                  </a:lnTo>
                  <a:lnTo>
                    <a:pt x="20483" y="7115"/>
                  </a:lnTo>
                  <a:lnTo>
                    <a:pt x="21341" y="6133"/>
                  </a:lnTo>
                  <a:lnTo>
                    <a:pt x="22200" y="5070"/>
                  </a:lnTo>
                  <a:lnTo>
                    <a:pt x="23058" y="3926"/>
                  </a:lnTo>
                  <a:lnTo>
                    <a:pt x="23917" y="2720"/>
                  </a:lnTo>
                  <a:lnTo>
                    <a:pt x="24776" y="1452"/>
                  </a:lnTo>
                  <a:lnTo>
                    <a:pt x="25634" y="83"/>
                  </a:lnTo>
                  <a:lnTo>
                    <a:pt x="25655" y="62"/>
                  </a:lnTo>
                  <a:lnTo>
                    <a:pt x="25655" y="42"/>
                  </a:lnTo>
                  <a:lnTo>
                    <a:pt x="25634"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17"/>
            <p:cNvSpPr/>
            <p:nvPr/>
          </p:nvSpPr>
          <p:spPr>
            <a:xfrm>
              <a:off x="4485325" y="5076200"/>
              <a:ext cx="180950" cy="97625"/>
            </a:xfrm>
            <a:custGeom>
              <a:avLst/>
              <a:gdLst/>
              <a:ahLst/>
              <a:cxnLst/>
              <a:rect l="l" t="t" r="r" b="b"/>
              <a:pathLst>
                <a:path w="7238" h="3905" extrusionOk="0">
                  <a:moveTo>
                    <a:pt x="1" y="1"/>
                  </a:moveTo>
                  <a:lnTo>
                    <a:pt x="21" y="62"/>
                  </a:lnTo>
                  <a:lnTo>
                    <a:pt x="124" y="328"/>
                  </a:lnTo>
                  <a:lnTo>
                    <a:pt x="246" y="573"/>
                  </a:lnTo>
                  <a:lnTo>
                    <a:pt x="369" y="818"/>
                  </a:lnTo>
                  <a:lnTo>
                    <a:pt x="512" y="1064"/>
                  </a:lnTo>
                  <a:lnTo>
                    <a:pt x="655" y="1288"/>
                  </a:lnTo>
                  <a:lnTo>
                    <a:pt x="819" y="1513"/>
                  </a:lnTo>
                  <a:lnTo>
                    <a:pt x="1166" y="1943"/>
                  </a:lnTo>
                  <a:lnTo>
                    <a:pt x="1534" y="2331"/>
                  </a:lnTo>
                  <a:lnTo>
                    <a:pt x="1738" y="2515"/>
                  </a:lnTo>
                  <a:lnTo>
                    <a:pt x="1963" y="2699"/>
                  </a:lnTo>
                  <a:lnTo>
                    <a:pt x="2188" y="2862"/>
                  </a:lnTo>
                  <a:lnTo>
                    <a:pt x="2413" y="3006"/>
                  </a:lnTo>
                  <a:lnTo>
                    <a:pt x="2638" y="3149"/>
                  </a:lnTo>
                  <a:lnTo>
                    <a:pt x="2883" y="3292"/>
                  </a:lnTo>
                  <a:lnTo>
                    <a:pt x="3128" y="3414"/>
                  </a:lnTo>
                  <a:lnTo>
                    <a:pt x="3374" y="3517"/>
                  </a:lnTo>
                  <a:lnTo>
                    <a:pt x="3619" y="3598"/>
                  </a:lnTo>
                  <a:lnTo>
                    <a:pt x="3885" y="3680"/>
                  </a:lnTo>
                  <a:lnTo>
                    <a:pt x="4151" y="3762"/>
                  </a:lnTo>
                  <a:lnTo>
                    <a:pt x="4416" y="3803"/>
                  </a:lnTo>
                  <a:lnTo>
                    <a:pt x="4682" y="3844"/>
                  </a:lnTo>
                  <a:lnTo>
                    <a:pt x="4948" y="3885"/>
                  </a:lnTo>
                  <a:lnTo>
                    <a:pt x="5500" y="3905"/>
                  </a:lnTo>
                  <a:lnTo>
                    <a:pt x="6031" y="3885"/>
                  </a:lnTo>
                  <a:lnTo>
                    <a:pt x="6583" y="3823"/>
                  </a:lnTo>
                  <a:lnTo>
                    <a:pt x="7115" y="3701"/>
                  </a:lnTo>
                  <a:lnTo>
                    <a:pt x="7237" y="3680"/>
                  </a:lnTo>
                  <a:lnTo>
                    <a:pt x="7156" y="3619"/>
                  </a:lnTo>
                  <a:lnTo>
                    <a:pt x="6808" y="3271"/>
                  </a:lnTo>
                  <a:lnTo>
                    <a:pt x="6440" y="2944"/>
                  </a:lnTo>
                  <a:lnTo>
                    <a:pt x="6052" y="2617"/>
                  </a:lnTo>
                  <a:lnTo>
                    <a:pt x="5663" y="2310"/>
                  </a:lnTo>
                  <a:lnTo>
                    <a:pt x="5234" y="2024"/>
                  </a:lnTo>
                  <a:lnTo>
                    <a:pt x="4805" y="1759"/>
                  </a:lnTo>
                  <a:lnTo>
                    <a:pt x="4375" y="1513"/>
                  </a:lnTo>
                  <a:lnTo>
                    <a:pt x="3926" y="1268"/>
                  </a:lnTo>
                  <a:lnTo>
                    <a:pt x="3476" y="1043"/>
                  </a:lnTo>
                  <a:lnTo>
                    <a:pt x="3006" y="839"/>
                  </a:lnTo>
                  <a:lnTo>
                    <a:pt x="2536" y="655"/>
                  </a:lnTo>
                  <a:lnTo>
                    <a:pt x="2065" y="491"/>
                  </a:lnTo>
                  <a:lnTo>
                    <a:pt x="1575" y="348"/>
                  </a:lnTo>
                  <a:lnTo>
                    <a:pt x="1105" y="225"/>
                  </a:lnTo>
                  <a:lnTo>
                    <a:pt x="614" y="103"/>
                  </a:lnTo>
                  <a:lnTo>
                    <a:pt x="124" y="21"/>
                  </a:lnTo>
                  <a:lnTo>
                    <a:pt x="1"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17"/>
            <p:cNvSpPr/>
            <p:nvPr/>
          </p:nvSpPr>
          <p:spPr>
            <a:xfrm>
              <a:off x="4485325" y="5076200"/>
              <a:ext cx="180950" cy="92525"/>
            </a:xfrm>
            <a:custGeom>
              <a:avLst/>
              <a:gdLst/>
              <a:ahLst/>
              <a:cxnLst/>
              <a:rect l="l" t="t" r="r" b="b"/>
              <a:pathLst>
                <a:path w="7238" h="3701" extrusionOk="0">
                  <a:moveTo>
                    <a:pt x="1" y="1"/>
                  </a:moveTo>
                  <a:lnTo>
                    <a:pt x="21" y="62"/>
                  </a:lnTo>
                  <a:lnTo>
                    <a:pt x="389" y="389"/>
                  </a:lnTo>
                  <a:lnTo>
                    <a:pt x="757" y="696"/>
                  </a:lnTo>
                  <a:lnTo>
                    <a:pt x="1146" y="982"/>
                  </a:lnTo>
                  <a:lnTo>
                    <a:pt x="1554" y="1268"/>
                  </a:lnTo>
                  <a:lnTo>
                    <a:pt x="1963" y="1554"/>
                  </a:lnTo>
                  <a:lnTo>
                    <a:pt x="2393" y="1799"/>
                  </a:lnTo>
                  <a:lnTo>
                    <a:pt x="2822" y="2065"/>
                  </a:lnTo>
                  <a:lnTo>
                    <a:pt x="3272" y="2290"/>
                  </a:lnTo>
                  <a:lnTo>
                    <a:pt x="3721" y="2515"/>
                  </a:lnTo>
                  <a:lnTo>
                    <a:pt x="4171" y="2719"/>
                  </a:lnTo>
                  <a:lnTo>
                    <a:pt x="4641" y="2924"/>
                  </a:lnTo>
                  <a:lnTo>
                    <a:pt x="5132" y="3108"/>
                  </a:lnTo>
                  <a:lnTo>
                    <a:pt x="5622" y="3271"/>
                  </a:lnTo>
                  <a:lnTo>
                    <a:pt x="6113" y="3435"/>
                  </a:lnTo>
                  <a:lnTo>
                    <a:pt x="6604" y="3578"/>
                  </a:lnTo>
                  <a:lnTo>
                    <a:pt x="7115" y="3701"/>
                  </a:lnTo>
                  <a:lnTo>
                    <a:pt x="7237" y="3680"/>
                  </a:lnTo>
                  <a:lnTo>
                    <a:pt x="7156" y="3619"/>
                  </a:lnTo>
                  <a:lnTo>
                    <a:pt x="6665" y="3476"/>
                  </a:lnTo>
                  <a:lnTo>
                    <a:pt x="6154" y="3333"/>
                  </a:lnTo>
                  <a:lnTo>
                    <a:pt x="5663" y="3189"/>
                  </a:lnTo>
                  <a:lnTo>
                    <a:pt x="5193" y="3026"/>
                  </a:lnTo>
                  <a:lnTo>
                    <a:pt x="4723" y="2842"/>
                  </a:lnTo>
                  <a:lnTo>
                    <a:pt x="4253" y="2638"/>
                  </a:lnTo>
                  <a:lnTo>
                    <a:pt x="3803" y="2433"/>
                  </a:lnTo>
                  <a:lnTo>
                    <a:pt x="3353" y="2208"/>
                  </a:lnTo>
                  <a:lnTo>
                    <a:pt x="2904" y="1983"/>
                  </a:lnTo>
                  <a:lnTo>
                    <a:pt x="2474" y="1738"/>
                  </a:lnTo>
                  <a:lnTo>
                    <a:pt x="2065" y="1493"/>
                  </a:lnTo>
                  <a:lnTo>
                    <a:pt x="1657" y="1207"/>
                  </a:lnTo>
                  <a:lnTo>
                    <a:pt x="1268" y="941"/>
                  </a:lnTo>
                  <a:lnTo>
                    <a:pt x="880" y="634"/>
                  </a:lnTo>
                  <a:lnTo>
                    <a:pt x="491" y="348"/>
                  </a:lnTo>
                  <a:lnTo>
                    <a:pt x="124" y="21"/>
                  </a:lnTo>
                  <a:lnTo>
                    <a:pt x="1"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17"/>
            <p:cNvSpPr/>
            <p:nvPr/>
          </p:nvSpPr>
          <p:spPr>
            <a:xfrm>
              <a:off x="4551250" y="5157450"/>
              <a:ext cx="141075" cy="145675"/>
            </a:xfrm>
            <a:custGeom>
              <a:avLst/>
              <a:gdLst/>
              <a:ahLst/>
              <a:cxnLst/>
              <a:rect l="l" t="t" r="r" b="b"/>
              <a:pathLst>
                <a:path w="5643" h="5827" extrusionOk="0">
                  <a:moveTo>
                    <a:pt x="5643" y="1"/>
                  </a:moveTo>
                  <a:lnTo>
                    <a:pt x="5561" y="42"/>
                  </a:lnTo>
                  <a:lnTo>
                    <a:pt x="5132" y="287"/>
                  </a:lnTo>
                  <a:lnTo>
                    <a:pt x="4702" y="532"/>
                  </a:lnTo>
                  <a:lnTo>
                    <a:pt x="4294" y="798"/>
                  </a:lnTo>
                  <a:lnTo>
                    <a:pt x="3885" y="1105"/>
                  </a:lnTo>
                  <a:lnTo>
                    <a:pt x="3496" y="1411"/>
                  </a:lnTo>
                  <a:lnTo>
                    <a:pt x="3108" y="1738"/>
                  </a:lnTo>
                  <a:lnTo>
                    <a:pt x="2720" y="2086"/>
                  </a:lnTo>
                  <a:lnTo>
                    <a:pt x="2372" y="2433"/>
                  </a:lnTo>
                  <a:lnTo>
                    <a:pt x="2025" y="2801"/>
                  </a:lnTo>
                  <a:lnTo>
                    <a:pt x="1698" y="3190"/>
                  </a:lnTo>
                  <a:lnTo>
                    <a:pt x="1370" y="3599"/>
                  </a:lnTo>
                  <a:lnTo>
                    <a:pt x="1084" y="3987"/>
                  </a:lnTo>
                  <a:lnTo>
                    <a:pt x="798" y="4416"/>
                  </a:lnTo>
                  <a:lnTo>
                    <a:pt x="532" y="4825"/>
                  </a:lnTo>
                  <a:lnTo>
                    <a:pt x="287" y="5275"/>
                  </a:lnTo>
                  <a:lnTo>
                    <a:pt x="62" y="5704"/>
                  </a:lnTo>
                  <a:lnTo>
                    <a:pt x="1" y="5827"/>
                  </a:lnTo>
                  <a:lnTo>
                    <a:pt x="62" y="5827"/>
                  </a:lnTo>
                  <a:lnTo>
                    <a:pt x="348" y="5806"/>
                  </a:lnTo>
                  <a:lnTo>
                    <a:pt x="614" y="5765"/>
                  </a:lnTo>
                  <a:lnTo>
                    <a:pt x="880" y="5704"/>
                  </a:lnTo>
                  <a:lnTo>
                    <a:pt x="1166" y="5643"/>
                  </a:lnTo>
                  <a:lnTo>
                    <a:pt x="1432" y="5581"/>
                  </a:lnTo>
                  <a:lnTo>
                    <a:pt x="1677" y="5500"/>
                  </a:lnTo>
                  <a:lnTo>
                    <a:pt x="2188" y="5295"/>
                  </a:lnTo>
                  <a:lnTo>
                    <a:pt x="2679" y="5030"/>
                  </a:lnTo>
                  <a:lnTo>
                    <a:pt x="2924" y="4886"/>
                  </a:lnTo>
                  <a:lnTo>
                    <a:pt x="3149" y="4743"/>
                  </a:lnTo>
                  <a:lnTo>
                    <a:pt x="3374" y="4580"/>
                  </a:lnTo>
                  <a:lnTo>
                    <a:pt x="3599" y="4416"/>
                  </a:lnTo>
                  <a:lnTo>
                    <a:pt x="3803" y="4232"/>
                  </a:lnTo>
                  <a:lnTo>
                    <a:pt x="3987" y="4028"/>
                  </a:lnTo>
                  <a:lnTo>
                    <a:pt x="4171" y="3844"/>
                  </a:lnTo>
                  <a:lnTo>
                    <a:pt x="4355" y="3639"/>
                  </a:lnTo>
                  <a:lnTo>
                    <a:pt x="4519" y="3415"/>
                  </a:lnTo>
                  <a:lnTo>
                    <a:pt x="4662" y="3190"/>
                  </a:lnTo>
                  <a:lnTo>
                    <a:pt x="4805" y="2965"/>
                  </a:lnTo>
                  <a:lnTo>
                    <a:pt x="4948" y="2720"/>
                  </a:lnTo>
                  <a:lnTo>
                    <a:pt x="5070" y="2474"/>
                  </a:lnTo>
                  <a:lnTo>
                    <a:pt x="5173" y="2229"/>
                  </a:lnTo>
                  <a:lnTo>
                    <a:pt x="5357" y="1718"/>
                  </a:lnTo>
                  <a:lnTo>
                    <a:pt x="5500" y="1186"/>
                  </a:lnTo>
                  <a:lnTo>
                    <a:pt x="5581" y="655"/>
                  </a:lnTo>
                  <a:lnTo>
                    <a:pt x="5643" y="123"/>
                  </a:lnTo>
                  <a:lnTo>
                    <a:pt x="5643"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17"/>
            <p:cNvSpPr/>
            <p:nvPr/>
          </p:nvSpPr>
          <p:spPr>
            <a:xfrm>
              <a:off x="4551250" y="5157450"/>
              <a:ext cx="141075" cy="145675"/>
            </a:xfrm>
            <a:custGeom>
              <a:avLst/>
              <a:gdLst/>
              <a:ahLst/>
              <a:cxnLst/>
              <a:rect l="l" t="t" r="r" b="b"/>
              <a:pathLst>
                <a:path w="5643" h="5827" extrusionOk="0">
                  <a:moveTo>
                    <a:pt x="5643" y="1"/>
                  </a:moveTo>
                  <a:lnTo>
                    <a:pt x="5561" y="42"/>
                  </a:lnTo>
                  <a:lnTo>
                    <a:pt x="5295" y="491"/>
                  </a:lnTo>
                  <a:lnTo>
                    <a:pt x="5009" y="921"/>
                  </a:lnTo>
                  <a:lnTo>
                    <a:pt x="4723" y="1330"/>
                  </a:lnTo>
                  <a:lnTo>
                    <a:pt x="4416" y="1759"/>
                  </a:lnTo>
                  <a:lnTo>
                    <a:pt x="4110" y="2147"/>
                  </a:lnTo>
                  <a:lnTo>
                    <a:pt x="3783" y="2536"/>
                  </a:lnTo>
                  <a:lnTo>
                    <a:pt x="3456" y="2904"/>
                  </a:lnTo>
                  <a:lnTo>
                    <a:pt x="3108" y="3272"/>
                  </a:lnTo>
                  <a:lnTo>
                    <a:pt x="2761" y="3619"/>
                  </a:lnTo>
                  <a:lnTo>
                    <a:pt x="2393" y="3967"/>
                  </a:lnTo>
                  <a:lnTo>
                    <a:pt x="2025" y="4273"/>
                  </a:lnTo>
                  <a:lnTo>
                    <a:pt x="1657" y="4600"/>
                  </a:lnTo>
                  <a:lnTo>
                    <a:pt x="1268" y="4886"/>
                  </a:lnTo>
                  <a:lnTo>
                    <a:pt x="880" y="5173"/>
                  </a:lnTo>
                  <a:lnTo>
                    <a:pt x="471" y="5438"/>
                  </a:lnTo>
                  <a:lnTo>
                    <a:pt x="62" y="5704"/>
                  </a:lnTo>
                  <a:lnTo>
                    <a:pt x="1" y="5827"/>
                  </a:lnTo>
                  <a:lnTo>
                    <a:pt x="62" y="5827"/>
                  </a:lnTo>
                  <a:lnTo>
                    <a:pt x="491" y="5561"/>
                  </a:lnTo>
                  <a:lnTo>
                    <a:pt x="880" y="5295"/>
                  </a:lnTo>
                  <a:lnTo>
                    <a:pt x="1289" y="5009"/>
                  </a:lnTo>
                  <a:lnTo>
                    <a:pt x="1677" y="4702"/>
                  </a:lnTo>
                  <a:lnTo>
                    <a:pt x="2065" y="4396"/>
                  </a:lnTo>
                  <a:lnTo>
                    <a:pt x="2433" y="4069"/>
                  </a:lnTo>
                  <a:lnTo>
                    <a:pt x="2801" y="3721"/>
                  </a:lnTo>
                  <a:lnTo>
                    <a:pt x="3149" y="3374"/>
                  </a:lnTo>
                  <a:lnTo>
                    <a:pt x="3496" y="3006"/>
                  </a:lnTo>
                  <a:lnTo>
                    <a:pt x="3844" y="2638"/>
                  </a:lnTo>
                  <a:lnTo>
                    <a:pt x="4171" y="2249"/>
                  </a:lnTo>
                  <a:lnTo>
                    <a:pt x="4478" y="1841"/>
                  </a:lnTo>
                  <a:lnTo>
                    <a:pt x="4784" y="1432"/>
                  </a:lnTo>
                  <a:lnTo>
                    <a:pt x="5091" y="1002"/>
                  </a:lnTo>
                  <a:lnTo>
                    <a:pt x="5377" y="573"/>
                  </a:lnTo>
                  <a:lnTo>
                    <a:pt x="5643" y="123"/>
                  </a:lnTo>
                  <a:lnTo>
                    <a:pt x="5643"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17"/>
            <p:cNvSpPr/>
            <p:nvPr/>
          </p:nvSpPr>
          <p:spPr>
            <a:xfrm>
              <a:off x="4672375" y="5096650"/>
              <a:ext cx="126775" cy="158450"/>
            </a:xfrm>
            <a:custGeom>
              <a:avLst/>
              <a:gdLst/>
              <a:ahLst/>
              <a:cxnLst/>
              <a:rect l="l" t="t" r="r" b="b"/>
              <a:pathLst>
                <a:path w="5071" h="6338" extrusionOk="0">
                  <a:moveTo>
                    <a:pt x="5070" y="0"/>
                  </a:moveTo>
                  <a:lnTo>
                    <a:pt x="4988" y="41"/>
                  </a:lnTo>
                  <a:lnTo>
                    <a:pt x="4580" y="327"/>
                  </a:lnTo>
                  <a:lnTo>
                    <a:pt x="4171" y="613"/>
                  </a:lnTo>
                  <a:lnTo>
                    <a:pt x="3782" y="920"/>
                  </a:lnTo>
                  <a:lnTo>
                    <a:pt x="3414" y="1268"/>
                  </a:lnTo>
                  <a:lnTo>
                    <a:pt x="3046" y="1615"/>
                  </a:lnTo>
                  <a:lnTo>
                    <a:pt x="2699" y="1963"/>
                  </a:lnTo>
                  <a:lnTo>
                    <a:pt x="2351" y="2351"/>
                  </a:lnTo>
                  <a:lnTo>
                    <a:pt x="2024" y="2739"/>
                  </a:lnTo>
                  <a:lnTo>
                    <a:pt x="1718" y="3148"/>
                  </a:lnTo>
                  <a:lnTo>
                    <a:pt x="1432" y="3557"/>
                  </a:lnTo>
                  <a:lnTo>
                    <a:pt x="1145" y="3966"/>
                  </a:lnTo>
                  <a:lnTo>
                    <a:pt x="900" y="4416"/>
                  </a:lnTo>
                  <a:lnTo>
                    <a:pt x="655" y="4845"/>
                  </a:lnTo>
                  <a:lnTo>
                    <a:pt x="430" y="5295"/>
                  </a:lnTo>
                  <a:lnTo>
                    <a:pt x="225" y="5744"/>
                  </a:lnTo>
                  <a:lnTo>
                    <a:pt x="41" y="6215"/>
                  </a:lnTo>
                  <a:lnTo>
                    <a:pt x="1" y="6337"/>
                  </a:lnTo>
                  <a:lnTo>
                    <a:pt x="1" y="6337"/>
                  </a:lnTo>
                  <a:lnTo>
                    <a:pt x="62" y="6317"/>
                  </a:lnTo>
                  <a:lnTo>
                    <a:pt x="348" y="6276"/>
                  </a:lnTo>
                  <a:lnTo>
                    <a:pt x="614" y="6215"/>
                  </a:lnTo>
                  <a:lnTo>
                    <a:pt x="880" y="6133"/>
                  </a:lnTo>
                  <a:lnTo>
                    <a:pt x="1125" y="6051"/>
                  </a:lnTo>
                  <a:lnTo>
                    <a:pt x="1391" y="5949"/>
                  </a:lnTo>
                  <a:lnTo>
                    <a:pt x="1636" y="5847"/>
                  </a:lnTo>
                  <a:lnTo>
                    <a:pt x="2127" y="5581"/>
                  </a:lnTo>
                  <a:lnTo>
                    <a:pt x="2597" y="5295"/>
                  </a:lnTo>
                  <a:lnTo>
                    <a:pt x="2822" y="5131"/>
                  </a:lnTo>
                  <a:lnTo>
                    <a:pt x="3026" y="4947"/>
                  </a:lnTo>
                  <a:lnTo>
                    <a:pt x="3230" y="4763"/>
                  </a:lnTo>
                  <a:lnTo>
                    <a:pt x="3435" y="4579"/>
                  </a:lnTo>
                  <a:lnTo>
                    <a:pt x="3619" y="4375"/>
                  </a:lnTo>
                  <a:lnTo>
                    <a:pt x="3803" y="4170"/>
                  </a:lnTo>
                  <a:lnTo>
                    <a:pt x="3966" y="3966"/>
                  </a:lnTo>
                  <a:lnTo>
                    <a:pt x="4130" y="3741"/>
                  </a:lnTo>
                  <a:lnTo>
                    <a:pt x="4273" y="3496"/>
                  </a:lnTo>
                  <a:lnTo>
                    <a:pt x="4396" y="3271"/>
                  </a:lnTo>
                  <a:lnTo>
                    <a:pt x="4518" y="3026"/>
                  </a:lnTo>
                  <a:lnTo>
                    <a:pt x="4620" y="2780"/>
                  </a:lnTo>
                  <a:lnTo>
                    <a:pt x="4723" y="2515"/>
                  </a:lnTo>
                  <a:lnTo>
                    <a:pt x="4804" y="2269"/>
                  </a:lnTo>
                  <a:lnTo>
                    <a:pt x="4927" y="1738"/>
                  </a:lnTo>
                  <a:lnTo>
                    <a:pt x="5029" y="1206"/>
                  </a:lnTo>
                  <a:lnTo>
                    <a:pt x="5070" y="654"/>
                  </a:lnTo>
                  <a:lnTo>
                    <a:pt x="5070" y="102"/>
                  </a:lnTo>
                  <a:lnTo>
                    <a:pt x="5070"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17"/>
            <p:cNvSpPr/>
            <p:nvPr/>
          </p:nvSpPr>
          <p:spPr>
            <a:xfrm>
              <a:off x="4672375" y="5096650"/>
              <a:ext cx="126775" cy="158450"/>
            </a:xfrm>
            <a:custGeom>
              <a:avLst/>
              <a:gdLst/>
              <a:ahLst/>
              <a:cxnLst/>
              <a:rect l="l" t="t" r="r" b="b"/>
              <a:pathLst>
                <a:path w="5071" h="6338" extrusionOk="0">
                  <a:moveTo>
                    <a:pt x="5070" y="0"/>
                  </a:moveTo>
                  <a:lnTo>
                    <a:pt x="4988" y="41"/>
                  </a:lnTo>
                  <a:lnTo>
                    <a:pt x="4764" y="511"/>
                  </a:lnTo>
                  <a:lnTo>
                    <a:pt x="4518" y="961"/>
                  </a:lnTo>
                  <a:lnTo>
                    <a:pt x="4273" y="1411"/>
                  </a:lnTo>
                  <a:lnTo>
                    <a:pt x="4007" y="1860"/>
                  </a:lnTo>
                  <a:lnTo>
                    <a:pt x="3721" y="2269"/>
                  </a:lnTo>
                  <a:lnTo>
                    <a:pt x="3435" y="2699"/>
                  </a:lnTo>
                  <a:lnTo>
                    <a:pt x="3149" y="3107"/>
                  </a:lnTo>
                  <a:lnTo>
                    <a:pt x="2842" y="3496"/>
                  </a:lnTo>
                  <a:lnTo>
                    <a:pt x="2535" y="3884"/>
                  </a:lnTo>
                  <a:lnTo>
                    <a:pt x="2208" y="4252"/>
                  </a:lnTo>
                  <a:lnTo>
                    <a:pt x="1861" y="4600"/>
                  </a:lnTo>
                  <a:lnTo>
                    <a:pt x="1513" y="4947"/>
                  </a:lnTo>
                  <a:lnTo>
                    <a:pt x="1166" y="5274"/>
                  </a:lnTo>
                  <a:lnTo>
                    <a:pt x="798" y="5601"/>
                  </a:lnTo>
                  <a:lnTo>
                    <a:pt x="430" y="5908"/>
                  </a:lnTo>
                  <a:lnTo>
                    <a:pt x="41" y="6215"/>
                  </a:lnTo>
                  <a:lnTo>
                    <a:pt x="1" y="6337"/>
                  </a:lnTo>
                  <a:lnTo>
                    <a:pt x="1" y="6337"/>
                  </a:lnTo>
                  <a:lnTo>
                    <a:pt x="62" y="6317"/>
                  </a:lnTo>
                  <a:lnTo>
                    <a:pt x="450" y="6031"/>
                  </a:lnTo>
                  <a:lnTo>
                    <a:pt x="839" y="5724"/>
                  </a:lnTo>
                  <a:lnTo>
                    <a:pt x="1207" y="5397"/>
                  </a:lnTo>
                  <a:lnTo>
                    <a:pt x="1554" y="5070"/>
                  </a:lnTo>
                  <a:lnTo>
                    <a:pt x="1902" y="4722"/>
                  </a:lnTo>
                  <a:lnTo>
                    <a:pt x="2249" y="4354"/>
                  </a:lnTo>
                  <a:lnTo>
                    <a:pt x="2576" y="3986"/>
                  </a:lnTo>
                  <a:lnTo>
                    <a:pt x="2903" y="3598"/>
                  </a:lnTo>
                  <a:lnTo>
                    <a:pt x="3210" y="3189"/>
                  </a:lnTo>
                  <a:lnTo>
                    <a:pt x="3517" y="2780"/>
                  </a:lnTo>
                  <a:lnTo>
                    <a:pt x="3803" y="2371"/>
                  </a:lnTo>
                  <a:lnTo>
                    <a:pt x="4068" y="1942"/>
                  </a:lnTo>
                  <a:lnTo>
                    <a:pt x="4334" y="1492"/>
                  </a:lnTo>
                  <a:lnTo>
                    <a:pt x="4600" y="1043"/>
                  </a:lnTo>
                  <a:lnTo>
                    <a:pt x="4845" y="573"/>
                  </a:lnTo>
                  <a:lnTo>
                    <a:pt x="5070" y="102"/>
                  </a:lnTo>
                  <a:lnTo>
                    <a:pt x="5070"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17"/>
            <p:cNvSpPr/>
            <p:nvPr/>
          </p:nvSpPr>
          <p:spPr>
            <a:xfrm>
              <a:off x="4786850" y="5022550"/>
              <a:ext cx="103775" cy="176325"/>
            </a:xfrm>
            <a:custGeom>
              <a:avLst/>
              <a:gdLst/>
              <a:ahLst/>
              <a:cxnLst/>
              <a:rect l="l" t="t" r="r" b="b"/>
              <a:pathLst>
                <a:path w="4151" h="7053" extrusionOk="0">
                  <a:moveTo>
                    <a:pt x="4007" y="0"/>
                  </a:moveTo>
                  <a:lnTo>
                    <a:pt x="3925" y="61"/>
                  </a:lnTo>
                  <a:lnTo>
                    <a:pt x="3557" y="389"/>
                  </a:lnTo>
                  <a:lnTo>
                    <a:pt x="3210" y="736"/>
                  </a:lnTo>
                  <a:lnTo>
                    <a:pt x="2883" y="1124"/>
                  </a:lnTo>
                  <a:lnTo>
                    <a:pt x="2556" y="1492"/>
                  </a:lnTo>
                  <a:lnTo>
                    <a:pt x="2249" y="1901"/>
                  </a:lnTo>
                  <a:lnTo>
                    <a:pt x="1963" y="2310"/>
                  </a:lnTo>
                  <a:lnTo>
                    <a:pt x="1697" y="2739"/>
                  </a:lnTo>
                  <a:lnTo>
                    <a:pt x="1431" y="3169"/>
                  </a:lnTo>
                  <a:lnTo>
                    <a:pt x="1186" y="3618"/>
                  </a:lnTo>
                  <a:lnTo>
                    <a:pt x="961" y="4068"/>
                  </a:lnTo>
                  <a:lnTo>
                    <a:pt x="757" y="4538"/>
                  </a:lnTo>
                  <a:lnTo>
                    <a:pt x="573" y="5008"/>
                  </a:lnTo>
                  <a:lnTo>
                    <a:pt x="409" y="5479"/>
                  </a:lnTo>
                  <a:lnTo>
                    <a:pt x="246" y="5949"/>
                  </a:lnTo>
                  <a:lnTo>
                    <a:pt x="123" y="6439"/>
                  </a:lnTo>
                  <a:lnTo>
                    <a:pt x="21" y="6910"/>
                  </a:lnTo>
                  <a:lnTo>
                    <a:pt x="1" y="7053"/>
                  </a:lnTo>
                  <a:lnTo>
                    <a:pt x="62" y="7032"/>
                  </a:lnTo>
                  <a:lnTo>
                    <a:pt x="307" y="6930"/>
                  </a:lnTo>
                  <a:lnTo>
                    <a:pt x="573" y="6828"/>
                  </a:lnTo>
                  <a:lnTo>
                    <a:pt x="818" y="6726"/>
                  </a:lnTo>
                  <a:lnTo>
                    <a:pt x="1064" y="6582"/>
                  </a:lnTo>
                  <a:lnTo>
                    <a:pt x="1309" y="6460"/>
                  </a:lnTo>
                  <a:lnTo>
                    <a:pt x="1534" y="6296"/>
                  </a:lnTo>
                  <a:lnTo>
                    <a:pt x="1983" y="5969"/>
                  </a:lnTo>
                  <a:lnTo>
                    <a:pt x="2392" y="5601"/>
                  </a:lnTo>
                  <a:lnTo>
                    <a:pt x="2576" y="5417"/>
                  </a:lnTo>
                  <a:lnTo>
                    <a:pt x="2760" y="5213"/>
                  </a:lnTo>
                  <a:lnTo>
                    <a:pt x="2944" y="4988"/>
                  </a:lnTo>
                  <a:lnTo>
                    <a:pt x="3108" y="4784"/>
                  </a:lnTo>
                  <a:lnTo>
                    <a:pt x="3271" y="4559"/>
                  </a:lnTo>
                  <a:lnTo>
                    <a:pt x="3414" y="4313"/>
                  </a:lnTo>
                  <a:lnTo>
                    <a:pt x="3537" y="4068"/>
                  </a:lnTo>
                  <a:lnTo>
                    <a:pt x="3660" y="3843"/>
                  </a:lnTo>
                  <a:lnTo>
                    <a:pt x="3762" y="3577"/>
                  </a:lnTo>
                  <a:lnTo>
                    <a:pt x="3844" y="3332"/>
                  </a:lnTo>
                  <a:lnTo>
                    <a:pt x="3925" y="3066"/>
                  </a:lnTo>
                  <a:lnTo>
                    <a:pt x="3987" y="2801"/>
                  </a:lnTo>
                  <a:lnTo>
                    <a:pt x="4048" y="2535"/>
                  </a:lnTo>
                  <a:lnTo>
                    <a:pt x="4089" y="2269"/>
                  </a:lnTo>
                  <a:lnTo>
                    <a:pt x="4150" y="1738"/>
                  </a:lnTo>
                  <a:lnTo>
                    <a:pt x="4150" y="1186"/>
                  </a:lnTo>
                  <a:lnTo>
                    <a:pt x="4109" y="654"/>
                  </a:lnTo>
                  <a:lnTo>
                    <a:pt x="4028" y="102"/>
                  </a:lnTo>
                  <a:lnTo>
                    <a:pt x="4007"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17"/>
            <p:cNvSpPr/>
            <p:nvPr/>
          </p:nvSpPr>
          <p:spPr>
            <a:xfrm>
              <a:off x="4786850" y="5022550"/>
              <a:ext cx="100700" cy="176325"/>
            </a:xfrm>
            <a:custGeom>
              <a:avLst/>
              <a:gdLst/>
              <a:ahLst/>
              <a:cxnLst/>
              <a:rect l="l" t="t" r="r" b="b"/>
              <a:pathLst>
                <a:path w="4028" h="7053" extrusionOk="0">
                  <a:moveTo>
                    <a:pt x="4007" y="0"/>
                  </a:moveTo>
                  <a:lnTo>
                    <a:pt x="3925" y="61"/>
                  </a:lnTo>
                  <a:lnTo>
                    <a:pt x="3782" y="552"/>
                  </a:lnTo>
                  <a:lnTo>
                    <a:pt x="3619" y="1043"/>
                  </a:lnTo>
                  <a:lnTo>
                    <a:pt x="3435" y="1513"/>
                  </a:lnTo>
                  <a:lnTo>
                    <a:pt x="3251" y="2003"/>
                  </a:lnTo>
                  <a:lnTo>
                    <a:pt x="3046" y="2453"/>
                  </a:lnTo>
                  <a:lnTo>
                    <a:pt x="2822" y="2923"/>
                  </a:lnTo>
                  <a:lnTo>
                    <a:pt x="2597" y="3353"/>
                  </a:lnTo>
                  <a:lnTo>
                    <a:pt x="2351" y="3802"/>
                  </a:lnTo>
                  <a:lnTo>
                    <a:pt x="2106" y="4232"/>
                  </a:lnTo>
                  <a:lnTo>
                    <a:pt x="1840" y="4640"/>
                  </a:lnTo>
                  <a:lnTo>
                    <a:pt x="1554" y="5049"/>
                  </a:lnTo>
                  <a:lnTo>
                    <a:pt x="1268" y="5438"/>
                  </a:lnTo>
                  <a:lnTo>
                    <a:pt x="982" y="5826"/>
                  </a:lnTo>
                  <a:lnTo>
                    <a:pt x="675" y="6194"/>
                  </a:lnTo>
                  <a:lnTo>
                    <a:pt x="348" y="6562"/>
                  </a:lnTo>
                  <a:lnTo>
                    <a:pt x="21" y="6910"/>
                  </a:lnTo>
                  <a:lnTo>
                    <a:pt x="1" y="7053"/>
                  </a:lnTo>
                  <a:lnTo>
                    <a:pt x="62" y="7032"/>
                  </a:lnTo>
                  <a:lnTo>
                    <a:pt x="389" y="6685"/>
                  </a:lnTo>
                  <a:lnTo>
                    <a:pt x="716" y="6317"/>
                  </a:lnTo>
                  <a:lnTo>
                    <a:pt x="1023" y="5928"/>
                  </a:lnTo>
                  <a:lnTo>
                    <a:pt x="1329" y="5540"/>
                  </a:lnTo>
                  <a:lnTo>
                    <a:pt x="1615" y="5152"/>
                  </a:lnTo>
                  <a:lnTo>
                    <a:pt x="1902" y="4743"/>
                  </a:lnTo>
                  <a:lnTo>
                    <a:pt x="2167" y="4313"/>
                  </a:lnTo>
                  <a:lnTo>
                    <a:pt x="2433" y="3884"/>
                  </a:lnTo>
                  <a:lnTo>
                    <a:pt x="2678" y="3434"/>
                  </a:lnTo>
                  <a:lnTo>
                    <a:pt x="2903" y="2985"/>
                  </a:lnTo>
                  <a:lnTo>
                    <a:pt x="3128" y="2535"/>
                  </a:lnTo>
                  <a:lnTo>
                    <a:pt x="3333" y="2065"/>
                  </a:lnTo>
                  <a:lnTo>
                    <a:pt x="3517" y="1595"/>
                  </a:lnTo>
                  <a:lnTo>
                    <a:pt x="3701" y="1104"/>
                  </a:lnTo>
                  <a:lnTo>
                    <a:pt x="3864" y="613"/>
                  </a:lnTo>
                  <a:lnTo>
                    <a:pt x="4028" y="102"/>
                  </a:lnTo>
                  <a:lnTo>
                    <a:pt x="4007"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17"/>
            <p:cNvSpPr/>
            <p:nvPr/>
          </p:nvSpPr>
          <p:spPr>
            <a:xfrm>
              <a:off x="4567625" y="5036850"/>
              <a:ext cx="180925" cy="97125"/>
            </a:xfrm>
            <a:custGeom>
              <a:avLst/>
              <a:gdLst/>
              <a:ahLst/>
              <a:cxnLst/>
              <a:rect l="l" t="t" r="r" b="b"/>
              <a:pathLst>
                <a:path w="7237" h="3885" extrusionOk="0">
                  <a:moveTo>
                    <a:pt x="0" y="1"/>
                  </a:moveTo>
                  <a:lnTo>
                    <a:pt x="20" y="62"/>
                  </a:lnTo>
                  <a:lnTo>
                    <a:pt x="123" y="307"/>
                  </a:lnTo>
                  <a:lnTo>
                    <a:pt x="245" y="552"/>
                  </a:lnTo>
                  <a:lnTo>
                    <a:pt x="368" y="798"/>
                  </a:lnTo>
                  <a:lnTo>
                    <a:pt x="511" y="1043"/>
                  </a:lnTo>
                  <a:lnTo>
                    <a:pt x="654" y="1268"/>
                  </a:lnTo>
                  <a:lnTo>
                    <a:pt x="818" y="1493"/>
                  </a:lnTo>
                  <a:lnTo>
                    <a:pt x="1165" y="1922"/>
                  </a:lnTo>
                  <a:lnTo>
                    <a:pt x="1533" y="2310"/>
                  </a:lnTo>
                  <a:lnTo>
                    <a:pt x="1738" y="2494"/>
                  </a:lnTo>
                  <a:lnTo>
                    <a:pt x="1962" y="2678"/>
                  </a:lnTo>
                  <a:lnTo>
                    <a:pt x="2187" y="2842"/>
                  </a:lnTo>
                  <a:lnTo>
                    <a:pt x="2412" y="3005"/>
                  </a:lnTo>
                  <a:lnTo>
                    <a:pt x="2637" y="3149"/>
                  </a:lnTo>
                  <a:lnTo>
                    <a:pt x="2882" y="3271"/>
                  </a:lnTo>
                  <a:lnTo>
                    <a:pt x="3128" y="3394"/>
                  </a:lnTo>
                  <a:lnTo>
                    <a:pt x="3373" y="3496"/>
                  </a:lnTo>
                  <a:lnTo>
                    <a:pt x="3639" y="3598"/>
                  </a:lnTo>
                  <a:lnTo>
                    <a:pt x="3884" y="3680"/>
                  </a:lnTo>
                  <a:lnTo>
                    <a:pt x="4150" y="3741"/>
                  </a:lnTo>
                  <a:lnTo>
                    <a:pt x="4415" y="3803"/>
                  </a:lnTo>
                  <a:lnTo>
                    <a:pt x="4681" y="3844"/>
                  </a:lnTo>
                  <a:lnTo>
                    <a:pt x="4947" y="3864"/>
                  </a:lnTo>
                  <a:lnTo>
                    <a:pt x="5499" y="3884"/>
                  </a:lnTo>
                  <a:lnTo>
                    <a:pt x="6030" y="3864"/>
                  </a:lnTo>
                  <a:lnTo>
                    <a:pt x="6582" y="3803"/>
                  </a:lnTo>
                  <a:lnTo>
                    <a:pt x="7114" y="3701"/>
                  </a:lnTo>
                  <a:lnTo>
                    <a:pt x="7236" y="3660"/>
                  </a:lnTo>
                  <a:lnTo>
                    <a:pt x="7155" y="3598"/>
                  </a:lnTo>
                  <a:lnTo>
                    <a:pt x="6807" y="3251"/>
                  </a:lnTo>
                  <a:lnTo>
                    <a:pt x="6439" y="2924"/>
                  </a:lnTo>
                  <a:lnTo>
                    <a:pt x="6051" y="2597"/>
                  </a:lnTo>
                  <a:lnTo>
                    <a:pt x="5662" y="2310"/>
                  </a:lnTo>
                  <a:lnTo>
                    <a:pt x="5233" y="2024"/>
                  </a:lnTo>
                  <a:lnTo>
                    <a:pt x="4824" y="1738"/>
                  </a:lnTo>
                  <a:lnTo>
                    <a:pt x="4375" y="1493"/>
                  </a:lnTo>
                  <a:lnTo>
                    <a:pt x="3925" y="1247"/>
                  </a:lnTo>
                  <a:lnTo>
                    <a:pt x="3475" y="1023"/>
                  </a:lnTo>
                  <a:lnTo>
                    <a:pt x="3005" y="818"/>
                  </a:lnTo>
                  <a:lnTo>
                    <a:pt x="2535" y="634"/>
                  </a:lnTo>
                  <a:lnTo>
                    <a:pt x="2065" y="471"/>
                  </a:lnTo>
                  <a:lnTo>
                    <a:pt x="1574" y="328"/>
                  </a:lnTo>
                  <a:lnTo>
                    <a:pt x="1104" y="205"/>
                  </a:lnTo>
                  <a:lnTo>
                    <a:pt x="613" y="103"/>
                  </a:lnTo>
                  <a:lnTo>
                    <a:pt x="123" y="21"/>
                  </a:lnTo>
                  <a:lnTo>
                    <a:pt x="0"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17"/>
            <p:cNvSpPr/>
            <p:nvPr/>
          </p:nvSpPr>
          <p:spPr>
            <a:xfrm>
              <a:off x="4567625" y="5036850"/>
              <a:ext cx="180925" cy="92525"/>
            </a:xfrm>
            <a:custGeom>
              <a:avLst/>
              <a:gdLst/>
              <a:ahLst/>
              <a:cxnLst/>
              <a:rect l="l" t="t" r="r" b="b"/>
              <a:pathLst>
                <a:path w="7237" h="3701" extrusionOk="0">
                  <a:moveTo>
                    <a:pt x="0" y="1"/>
                  </a:moveTo>
                  <a:lnTo>
                    <a:pt x="20" y="62"/>
                  </a:lnTo>
                  <a:lnTo>
                    <a:pt x="388" y="368"/>
                  </a:lnTo>
                  <a:lnTo>
                    <a:pt x="756" y="675"/>
                  </a:lnTo>
                  <a:lnTo>
                    <a:pt x="1165" y="982"/>
                  </a:lnTo>
                  <a:lnTo>
                    <a:pt x="1554" y="1268"/>
                  </a:lnTo>
                  <a:lnTo>
                    <a:pt x="1962" y="1534"/>
                  </a:lnTo>
                  <a:lnTo>
                    <a:pt x="2392" y="1799"/>
                  </a:lnTo>
                  <a:lnTo>
                    <a:pt x="2821" y="2045"/>
                  </a:lnTo>
                  <a:lnTo>
                    <a:pt x="3271" y="2270"/>
                  </a:lnTo>
                  <a:lnTo>
                    <a:pt x="3720" y="2494"/>
                  </a:lnTo>
                  <a:lnTo>
                    <a:pt x="4191" y="2719"/>
                  </a:lnTo>
                  <a:lnTo>
                    <a:pt x="4661" y="2903"/>
                  </a:lnTo>
                  <a:lnTo>
                    <a:pt x="5131" y="3087"/>
                  </a:lnTo>
                  <a:lnTo>
                    <a:pt x="5622" y="3271"/>
                  </a:lnTo>
                  <a:lnTo>
                    <a:pt x="6112" y="3414"/>
                  </a:lnTo>
                  <a:lnTo>
                    <a:pt x="6603" y="3557"/>
                  </a:lnTo>
                  <a:lnTo>
                    <a:pt x="7114" y="3701"/>
                  </a:lnTo>
                  <a:lnTo>
                    <a:pt x="7236" y="3660"/>
                  </a:lnTo>
                  <a:lnTo>
                    <a:pt x="7155" y="3598"/>
                  </a:lnTo>
                  <a:lnTo>
                    <a:pt x="6664" y="3476"/>
                  </a:lnTo>
                  <a:lnTo>
                    <a:pt x="6153" y="3333"/>
                  </a:lnTo>
                  <a:lnTo>
                    <a:pt x="5683" y="3169"/>
                  </a:lnTo>
                  <a:lnTo>
                    <a:pt x="5192" y="3005"/>
                  </a:lnTo>
                  <a:lnTo>
                    <a:pt x="4722" y="2822"/>
                  </a:lnTo>
                  <a:lnTo>
                    <a:pt x="4252" y="2617"/>
                  </a:lnTo>
                  <a:lnTo>
                    <a:pt x="3802" y="2413"/>
                  </a:lnTo>
                  <a:lnTo>
                    <a:pt x="3352" y="2208"/>
                  </a:lnTo>
                  <a:lnTo>
                    <a:pt x="2923" y="1963"/>
                  </a:lnTo>
                  <a:lnTo>
                    <a:pt x="2494" y="1718"/>
                  </a:lnTo>
                  <a:lnTo>
                    <a:pt x="2065" y="1472"/>
                  </a:lnTo>
                  <a:lnTo>
                    <a:pt x="1656" y="1207"/>
                  </a:lnTo>
                  <a:lnTo>
                    <a:pt x="1267" y="920"/>
                  </a:lnTo>
                  <a:lnTo>
                    <a:pt x="879" y="634"/>
                  </a:lnTo>
                  <a:lnTo>
                    <a:pt x="491" y="328"/>
                  </a:lnTo>
                  <a:lnTo>
                    <a:pt x="123" y="21"/>
                  </a:lnTo>
                  <a:lnTo>
                    <a:pt x="0"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17"/>
            <p:cNvSpPr/>
            <p:nvPr/>
          </p:nvSpPr>
          <p:spPr>
            <a:xfrm>
              <a:off x="4634050" y="4995975"/>
              <a:ext cx="183500" cy="93025"/>
            </a:xfrm>
            <a:custGeom>
              <a:avLst/>
              <a:gdLst/>
              <a:ahLst/>
              <a:cxnLst/>
              <a:rect l="l" t="t" r="r" b="b"/>
              <a:pathLst>
                <a:path w="7340" h="3721" extrusionOk="0">
                  <a:moveTo>
                    <a:pt x="0" y="0"/>
                  </a:moveTo>
                  <a:lnTo>
                    <a:pt x="21" y="61"/>
                  </a:lnTo>
                  <a:lnTo>
                    <a:pt x="144" y="327"/>
                  </a:lnTo>
                  <a:lnTo>
                    <a:pt x="266" y="573"/>
                  </a:lnTo>
                  <a:lnTo>
                    <a:pt x="389" y="797"/>
                  </a:lnTo>
                  <a:lnTo>
                    <a:pt x="532" y="1043"/>
                  </a:lnTo>
                  <a:lnTo>
                    <a:pt x="695" y="1268"/>
                  </a:lnTo>
                  <a:lnTo>
                    <a:pt x="859" y="1492"/>
                  </a:lnTo>
                  <a:lnTo>
                    <a:pt x="1227" y="1901"/>
                  </a:lnTo>
                  <a:lnTo>
                    <a:pt x="1615" y="2290"/>
                  </a:lnTo>
                  <a:lnTo>
                    <a:pt x="1840" y="2453"/>
                  </a:lnTo>
                  <a:lnTo>
                    <a:pt x="2045" y="2617"/>
                  </a:lnTo>
                  <a:lnTo>
                    <a:pt x="2269" y="2780"/>
                  </a:lnTo>
                  <a:lnTo>
                    <a:pt x="2515" y="2923"/>
                  </a:lnTo>
                  <a:lnTo>
                    <a:pt x="2740" y="3066"/>
                  </a:lnTo>
                  <a:lnTo>
                    <a:pt x="2985" y="3189"/>
                  </a:lnTo>
                  <a:lnTo>
                    <a:pt x="3230" y="3312"/>
                  </a:lnTo>
                  <a:lnTo>
                    <a:pt x="3496" y="3394"/>
                  </a:lnTo>
                  <a:lnTo>
                    <a:pt x="3741" y="3496"/>
                  </a:lnTo>
                  <a:lnTo>
                    <a:pt x="4007" y="3557"/>
                  </a:lnTo>
                  <a:lnTo>
                    <a:pt x="4273" y="3618"/>
                  </a:lnTo>
                  <a:lnTo>
                    <a:pt x="4539" y="3659"/>
                  </a:lnTo>
                  <a:lnTo>
                    <a:pt x="4804" y="3700"/>
                  </a:lnTo>
                  <a:lnTo>
                    <a:pt x="5070" y="3721"/>
                  </a:lnTo>
                  <a:lnTo>
                    <a:pt x="5622" y="3721"/>
                  </a:lnTo>
                  <a:lnTo>
                    <a:pt x="6174" y="3680"/>
                  </a:lnTo>
                  <a:lnTo>
                    <a:pt x="6705" y="3598"/>
                  </a:lnTo>
                  <a:lnTo>
                    <a:pt x="7237" y="3475"/>
                  </a:lnTo>
                  <a:lnTo>
                    <a:pt x="7339" y="3434"/>
                  </a:lnTo>
                  <a:lnTo>
                    <a:pt x="7278" y="3373"/>
                  </a:lnTo>
                  <a:lnTo>
                    <a:pt x="6910" y="3046"/>
                  </a:lnTo>
                  <a:lnTo>
                    <a:pt x="6542" y="2719"/>
                  </a:lnTo>
                  <a:lnTo>
                    <a:pt x="6133" y="2412"/>
                  </a:lnTo>
                  <a:lnTo>
                    <a:pt x="5724" y="2126"/>
                  </a:lnTo>
                  <a:lnTo>
                    <a:pt x="5315" y="1860"/>
                  </a:lnTo>
                  <a:lnTo>
                    <a:pt x="4866" y="1595"/>
                  </a:lnTo>
                  <a:lnTo>
                    <a:pt x="4436" y="1349"/>
                  </a:lnTo>
                  <a:lnTo>
                    <a:pt x="3966" y="1145"/>
                  </a:lnTo>
                  <a:lnTo>
                    <a:pt x="3516" y="920"/>
                  </a:lnTo>
                  <a:lnTo>
                    <a:pt x="3046" y="736"/>
                  </a:lnTo>
                  <a:lnTo>
                    <a:pt x="2556" y="573"/>
                  </a:lnTo>
                  <a:lnTo>
                    <a:pt x="2086" y="429"/>
                  </a:lnTo>
                  <a:lnTo>
                    <a:pt x="1595" y="286"/>
                  </a:lnTo>
                  <a:lnTo>
                    <a:pt x="1104" y="184"/>
                  </a:lnTo>
                  <a:lnTo>
                    <a:pt x="614" y="82"/>
                  </a:lnTo>
                  <a:lnTo>
                    <a:pt x="144" y="21"/>
                  </a:lnTo>
                  <a:lnTo>
                    <a:pt x="0"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17"/>
            <p:cNvSpPr/>
            <p:nvPr/>
          </p:nvSpPr>
          <p:spPr>
            <a:xfrm>
              <a:off x="4634050" y="4995975"/>
              <a:ext cx="183500" cy="86900"/>
            </a:xfrm>
            <a:custGeom>
              <a:avLst/>
              <a:gdLst/>
              <a:ahLst/>
              <a:cxnLst/>
              <a:rect l="l" t="t" r="r" b="b"/>
              <a:pathLst>
                <a:path w="7340" h="3476" extrusionOk="0">
                  <a:moveTo>
                    <a:pt x="0" y="0"/>
                  </a:moveTo>
                  <a:lnTo>
                    <a:pt x="21" y="61"/>
                  </a:lnTo>
                  <a:lnTo>
                    <a:pt x="409" y="368"/>
                  </a:lnTo>
                  <a:lnTo>
                    <a:pt x="798" y="675"/>
                  </a:lnTo>
                  <a:lnTo>
                    <a:pt x="1186" y="941"/>
                  </a:lnTo>
                  <a:lnTo>
                    <a:pt x="1595" y="1227"/>
                  </a:lnTo>
                  <a:lnTo>
                    <a:pt x="2024" y="1472"/>
                  </a:lnTo>
                  <a:lnTo>
                    <a:pt x="2453" y="1717"/>
                  </a:lnTo>
                  <a:lnTo>
                    <a:pt x="2883" y="1963"/>
                  </a:lnTo>
                  <a:lnTo>
                    <a:pt x="3353" y="2187"/>
                  </a:lnTo>
                  <a:lnTo>
                    <a:pt x="3803" y="2392"/>
                  </a:lnTo>
                  <a:lnTo>
                    <a:pt x="4273" y="2576"/>
                  </a:lnTo>
                  <a:lnTo>
                    <a:pt x="4743" y="2760"/>
                  </a:lnTo>
                  <a:lnTo>
                    <a:pt x="5234" y="2944"/>
                  </a:lnTo>
                  <a:lnTo>
                    <a:pt x="5724" y="3087"/>
                  </a:lnTo>
                  <a:lnTo>
                    <a:pt x="6215" y="3230"/>
                  </a:lnTo>
                  <a:lnTo>
                    <a:pt x="6726" y="3353"/>
                  </a:lnTo>
                  <a:lnTo>
                    <a:pt x="7237" y="3475"/>
                  </a:lnTo>
                  <a:lnTo>
                    <a:pt x="7339" y="3434"/>
                  </a:lnTo>
                  <a:lnTo>
                    <a:pt x="7278" y="3373"/>
                  </a:lnTo>
                  <a:lnTo>
                    <a:pt x="6767" y="3271"/>
                  </a:lnTo>
                  <a:lnTo>
                    <a:pt x="6276" y="3128"/>
                  </a:lnTo>
                  <a:lnTo>
                    <a:pt x="5785" y="3005"/>
                  </a:lnTo>
                  <a:lnTo>
                    <a:pt x="5295" y="2842"/>
                  </a:lnTo>
                  <a:lnTo>
                    <a:pt x="4804" y="2678"/>
                  </a:lnTo>
                  <a:lnTo>
                    <a:pt x="4334" y="2494"/>
                  </a:lnTo>
                  <a:lnTo>
                    <a:pt x="3884" y="2310"/>
                  </a:lnTo>
                  <a:lnTo>
                    <a:pt x="3435" y="2106"/>
                  </a:lnTo>
                  <a:lnTo>
                    <a:pt x="2985" y="1881"/>
                  </a:lnTo>
                  <a:lnTo>
                    <a:pt x="2535" y="1656"/>
                  </a:lnTo>
                  <a:lnTo>
                    <a:pt x="2106" y="1411"/>
                  </a:lnTo>
                  <a:lnTo>
                    <a:pt x="1697" y="1165"/>
                  </a:lnTo>
                  <a:lnTo>
                    <a:pt x="1288" y="900"/>
                  </a:lnTo>
                  <a:lnTo>
                    <a:pt x="900" y="613"/>
                  </a:lnTo>
                  <a:lnTo>
                    <a:pt x="511" y="327"/>
                  </a:lnTo>
                  <a:lnTo>
                    <a:pt x="144" y="21"/>
                  </a:lnTo>
                  <a:lnTo>
                    <a:pt x="0"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17"/>
            <p:cNvSpPr/>
            <p:nvPr/>
          </p:nvSpPr>
          <p:spPr>
            <a:xfrm>
              <a:off x="4696400" y="4959175"/>
              <a:ext cx="194225" cy="74625"/>
            </a:xfrm>
            <a:custGeom>
              <a:avLst/>
              <a:gdLst/>
              <a:ahLst/>
              <a:cxnLst/>
              <a:rect l="l" t="t" r="r" b="b"/>
              <a:pathLst>
                <a:path w="7769" h="2985" extrusionOk="0">
                  <a:moveTo>
                    <a:pt x="0" y="0"/>
                  </a:moveTo>
                  <a:lnTo>
                    <a:pt x="41" y="62"/>
                  </a:lnTo>
                  <a:lnTo>
                    <a:pt x="184" y="307"/>
                  </a:lnTo>
                  <a:lnTo>
                    <a:pt x="348" y="532"/>
                  </a:lnTo>
                  <a:lnTo>
                    <a:pt x="511" y="736"/>
                  </a:lnTo>
                  <a:lnTo>
                    <a:pt x="675" y="961"/>
                  </a:lnTo>
                  <a:lnTo>
                    <a:pt x="879" y="1166"/>
                  </a:lnTo>
                  <a:lnTo>
                    <a:pt x="1063" y="1350"/>
                  </a:lnTo>
                  <a:lnTo>
                    <a:pt x="1493" y="1717"/>
                  </a:lnTo>
                  <a:lnTo>
                    <a:pt x="1922" y="2024"/>
                  </a:lnTo>
                  <a:lnTo>
                    <a:pt x="2167" y="2188"/>
                  </a:lnTo>
                  <a:lnTo>
                    <a:pt x="2412" y="2310"/>
                  </a:lnTo>
                  <a:lnTo>
                    <a:pt x="2658" y="2433"/>
                  </a:lnTo>
                  <a:lnTo>
                    <a:pt x="2903" y="2556"/>
                  </a:lnTo>
                  <a:lnTo>
                    <a:pt x="3148" y="2658"/>
                  </a:lnTo>
                  <a:lnTo>
                    <a:pt x="3414" y="2740"/>
                  </a:lnTo>
                  <a:lnTo>
                    <a:pt x="3680" y="2821"/>
                  </a:lnTo>
                  <a:lnTo>
                    <a:pt x="3946" y="2883"/>
                  </a:lnTo>
                  <a:lnTo>
                    <a:pt x="4211" y="2924"/>
                  </a:lnTo>
                  <a:lnTo>
                    <a:pt x="4477" y="2964"/>
                  </a:lnTo>
                  <a:lnTo>
                    <a:pt x="4743" y="2985"/>
                  </a:lnTo>
                  <a:lnTo>
                    <a:pt x="5295" y="2985"/>
                  </a:lnTo>
                  <a:lnTo>
                    <a:pt x="5561" y="2964"/>
                  </a:lnTo>
                  <a:lnTo>
                    <a:pt x="6092" y="2883"/>
                  </a:lnTo>
                  <a:lnTo>
                    <a:pt x="6623" y="2780"/>
                  </a:lnTo>
                  <a:lnTo>
                    <a:pt x="7155" y="2617"/>
                  </a:lnTo>
                  <a:lnTo>
                    <a:pt x="7666" y="2413"/>
                  </a:lnTo>
                  <a:lnTo>
                    <a:pt x="7768" y="2372"/>
                  </a:lnTo>
                  <a:lnTo>
                    <a:pt x="7686" y="2310"/>
                  </a:lnTo>
                  <a:lnTo>
                    <a:pt x="7278" y="2045"/>
                  </a:lnTo>
                  <a:lnTo>
                    <a:pt x="6848" y="1779"/>
                  </a:lnTo>
                  <a:lnTo>
                    <a:pt x="6419" y="1533"/>
                  </a:lnTo>
                  <a:lnTo>
                    <a:pt x="5969" y="1309"/>
                  </a:lnTo>
                  <a:lnTo>
                    <a:pt x="5520" y="1084"/>
                  </a:lnTo>
                  <a:lnTo>
                    <a:pt x="5049" y="900"/>
                  </a:lnTo>
                  <a:lnTo>
                    <a:pt x="4579" y="716"/>
                  </a:lnTo>
                  <a:lnTo>
                    <a:pt x="4089" y="573"/>
                  </a:lnTo>
                  <a:lnTo>
                    <a:pt x="3598" y="430"/>
                  </a:lnTo>
                  <a:lnTo>
                    <a:pt x="3107" y="307"/>
                  </a:lnTo>
                  <a:lnTo>
                    <a:pt x="2617" y="205"/>
                  </a:lnTo>
                  <a:lnTo>
                    <a:pt x="2126" y="123"/>
                  </a:lnTo>
                  <a:lnTo>
                    <a:pt x="1615" y="62"/>
                  </a:lnTo>
                  <a:lnTo>
                    <a:pt x="1125" y="21"/>
                  </a:lnTo>
                  <a:lnTo>
                    <a:pt x="634"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17"/>
            <p:cNvSpPr/>
            <p:nvPr/>
          </p:nvSpPr>
          <p:spPr>
            <a:xfrm>
              <a:off x="4696400" y="4959175"/>
              <a:ext cx="194225" cy="60325"/>
            </a:xfrm>
            <a:custGeom>
              <a:avLst/>
              <a:gdLst/>
              <a:ahLst/>
              <a:cxnLst/>
              <a:rect l="l" t="t" r="r" b="b"/>
              <a:pathLst>
                <a:path w="7769" h="2413" extrusionOk="0">
                  <a:moveTo>
                    <a:pt x="0" y="0"/>
                  </a:moveTo>
                  <a:lnTo>
                    <a:pt x="41" y="62"/>
                  </a:lnTo>
                  <a:lnTo>
                    <a:pt x="450" y="307"/>
                  </a:lnTo>
                  <a:lnTo>
                    <a:pt x="879" y="552"/>
                  </a:lnTo>
                  <a:lnTo>
                    <a:pt x="1309" y="777"/>
                  </a:lnTo>
                  <a:lnTo>
                    <a:pt x="1758" y="982"/>
                  </a:lnTo>
                  <a:lnTo>
                    <a:pt x="2208" y="1186"/>
                  </a:lnTo>
                  <a:lnTo>
                    <a:pt x="2678" y="1370"/>
                  </a:lnTo>
                  <a:lnTo>
                    <a:pt x="3148" y="1533"/>
                  </a:lnTo>
                  <a:lnTo>
                    <a:pt x="3619" y="1697"/>
                  </a:lnTo>
                  <a:lnTo>
                    <a:pt x="4109" y="1840"/>
                  </a:lnTo>
                  <a:lnTo>
                    <a:pt x="4600" y="1963"/>
                  </a:lnTo>
                  <a:lnTo>
                    <a:pt x="5090" y="2065"/>
                  </a:lnTo>
                  <a:lnTo>
                    <a:pt x="5601" y="2167"/>
                  </a:lnTo>
                  <a:lnTo>
                    <a:pt x="6112" y="2249"/>
                  </a:lnTo>
                  <a:lnTo>
                    <a:pt x="6623" y="2331"/>
                  </a:lnTo>
                  <a:lnTo>
                    <a:pt x="7135" y="2372"/>
                  </a:lnTo>
                  <a:lnTo>
                    <a:pt x="7666" y="2413"/>
                  </a:lnTo>
                  <a:lnTo>
                    <a:pt x="7768" y="2372"/>
                  </a:lnTo>
                  <a:lnTo>
                    <a:pt x="7686" y="2310"/>
                  </a:lnTo>
                  <a:lnTo>
                    <a:pt x="7175" y="2269"/>
                  </a:lnTo>
                  <a:lnTo>
                    <a:pt x="6664" y="2229"/>
                  </a:lnTo>
                  <a:lnTo>
                    <a:pt x="6153" y="2147"/>
                  </a:lnTo>
                  <a:lnTo>
                    <a:pt x="5642" y="2065"/>
                  </a:lnTo>
                  <a:lnTo>
                    <a:pt x="5152" y="1983"/>
                  </a:lnTo>
                  <a:lnTo>
                    <a:pt x="4661" y="1861"/>
                  </a:lnTo>
                  <a:lnTo>
                    <a:pt x="4170" y="1738"/>
                  </a:lnTo>
                  <a:lnTo>
                    <a:pt x="3700" y="1595"/>
                  </a:lnTo>
                  <a:lnTo>
                    <a:pt x="3230" y="1452"/>
                  </a:lnTo>
                  <a:lnTo>
                    <a:pt x="2760" y="1288"/>
                  </a:lnTo>
                  <a:lnTo>
                    <a:pt x="2290" y="1104"/>
                  </a:lnTo>
                  <a:lnTo>
                    <a:pt x="1840" y="900"/>
                  </a:lnTo>
                  <a:lnTo>
                    <a:pt x="1411" y="695"/>
                  </a:lnTo>
                  <a:lnTo>
                    <a:pt x="982" y="491"/>
                  </a:lnTo>
                  <a:lnTo>
                    <a:pt x="552" y="246"/>
                  </a:lnTo>
                  <a:lnTo>
                    <a:pt x="143"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92" name="Google Shape;1492;p17"/>
          <p:cNvGrpSpPr/>
          <p:nvPr/>
        </p:nvGrpSpPr>
        <p:grpSpPr>
          <a:xfrm>
            <a:off x="8507318" y="1056125"/>
            <a:ext cx="560476" cy="908424"/>
            <a:chOff x="2703325" y="4789500"/>
            <a:chExt cx="378700" cy="613800"/>
          </a:xfrm>
        </p:grpSpPr>
        <p:sp>
          <p:nvSpPr>
            <p:cNvPr id="1493" name="Google Shape;1493;p17"/>
            <p:cNvSpPr/>
            <p:nvPr/>
          </p:nvSpPr>
          <p:spPr>
            <a:xfrm>
              <a:off x="2703325" y="4789500"/>
              <a:ext cx="378700" cy="613800"/>
            </a:xfrm>
            <a:custGeom>
              <a:avLst/>
              <a:gdLst/>
              <a:ahLst/>
              <a:cxnLst/>
              <a:rect l="l" t="t" r="r" b="b"/>
              <a:pathLst>
                <a:path w="15148" h="24552" extrusionOk="0">
                  <a:moveTo>
                    <a:pt x="9444" y="1"/>
                  </a:moveTo>
                  <a:lnTo>
                    <a:pt x="9301" y="42"/>
                  </a:lnTo>
                  <a:lnTo>
                    <a:pt x="9158" y="82"/>
                  </a:lnTo>
                  <a:lnTo>
                    <a:pt x="9015" y="123"/>
                  </a:lnTo>
                  <a:lnTo>
                    <a:pt x="8892" y="185"/>
                  </a:lnTo>
                  <a:lnTo>
                    <a:pt x="8770" y="266"/>
                  </a:lnTo>
                  <a:lnTo>
                    <a:pt x="8565" y="450"/>
                  </a:lnTo>
                  <a:lnTo>
                    <a:pt x="8381" y="655"/>
                  </a:lnTo>
                  <a:lnTo>
                    <a:pt x="8238" y="880"/>
                  </a:lnTo>
                  <a:lnTo>
                    <a:pt x="8116" y="1145"/>
                  </a:lnTo>
                  <a:lnTo>
                    <a:pt x="7993" y="1411"/>
                  </a:lnTo>
                  <a:lnTo>
                    <a:pt x="7911" y="1677"/>
                  </a:lnTo>
                  <a:lnTo>
                    <a:pt x="7829" y="1943"/>
                  </a:lnTo>
                  <a:lnTo>
                    <a:pt x="7666" y="2535"/>
                  </a:lnTo>
                  <a:lnTo>
                    <a:pt x="7523" y="3108"/>
                  </a:lnTo>
                  <a:lnTo>
                    <a:pt x="7421" y="3701"/>
                  </a:lnTo>
                  <a:lnTo>
                    <a:pt x="7318" y="4293"/>
                  </a:lnTo>
                  <a:lnTo>
                    <a:pt x="7237" y="4886"/>
                  </a:lnTo>
                  <a:lnTo>
                    <a:pt x="7155" y="5479"/>
                  </a:lnTo>
                  <a:lnTo>
                    <a:pt x="7114" y="6072"/>
                  </a:lnTo>
                  <a:lnTo>
                    <a:pt x="7094" y="6685"/>
                  </a:lnTo>
                  <a:lnTo>
                    <a:pt x="7073" y="7278"/>
                  </a:lnTo>
                  <a:lnTo>
                    <a:pt x="7073" y="7891"/>
                  </a:lnTo>
                  <a:lnTo>
                    <a:pt x="7114" y="8484"/>
                  </a:lnTo>
                  <a:lnTo>
                    <a:pt x="7155" y="9077"/>
                  </a:lnTo>
                  <a:lnTo>
                    <a:pt x="7216" y="9670"/>
                  </a:lnTo>
                  <a:lnTo>
                    <a:pt x="7298" y="10283"/>
                  </a:lnTo>
                  <a:lnTo>
                    <a:pt x="7380" y="10855"/>
                  </a:lnTo>
                  <a:lnTo>
                    <a:pt x="7502" y="11448"/>
                  </a:lnTo>
                  <a:lnTo>
                    <a:pt x="7543" y="11673"/>
                  </a:lnTo>
                  <a:lnTo>
                    <a:pt x="7584" y="11877"/>
                  </a:lnTo>
                  <a:lnTo>
                    <a:pt x="7584" y="12102"/>
                  </a:lnTo>
                  <a:lnTo>
                    <a:pt x="7564" y="12204"/>
                  </a:lnTo>
                  <a:lnTo>
                    <a:pt x="7523" y="12307"/>
                  </a:lnTo>
                  <a:lnTo>
                    <a:pt x="7482" y="12409"/>
                  </a:lnTo>
                  <a:lnTo>
                    <a:pt x="7421" y="12491"/>
                  </a:lnTo>
                  <a:lnTo>
                    <a:pt x="7339" y="12572"/>
                  </a:lnTo>
                  <a:lnTo>
                    <a:pt x="7257" y="12634"/>
                  </a:lnTo>
                  <a:lnTo>
                    <a:pt x="7155" y="12675"/>
                  </a:lnTo>
                  <a:lnTo>
                    <a:pt x="7053" y="12695"/>
                  </a:lnTo>
                  <a:lnTo>
                    <a:pt x="6950" y="12675"/>
                  </a:lnTo>
                  <a:lnTo>
                    <a:pt x="6848" y="12654"/>
                  </a:lnTo>
                  <a:lnTo>
                    <a:pt x="6787" y="12593"/>
                  </a:lnTo>
                  <a:lnTo>
                    <a:pt x="6726" y="12511"/>
                  </a:lnTo>
                  <a:lnTo>
                    <a:pt x="6664" y="12429"/>
                  </a:lnTo>
                  <a:lnTo>
                    <a:pt x="6644" y="12348"/>
                  </a:lnTo>
                  <a:lnTo>
                    <a:pt x="6603" y="12143"/>
                  </a:lnTo>
                  <a:lnTo>
                    <a:pt x="6603" y="11939"/>
                  </a:lnTo>
                  <a:lnTo>
                    <a:pt x="6583" y="11346"/>
                  </a:lnTo>
                  <a:lnTo>
                    <a:pt x="6542" y="10753"/>
                  </a:lnTo>
                  <a:lnTo>
                    <a:pt x="6480" y="10140"/>
                  </a:lnTo>
                  <a:lnTo>
                    <a:pt x="6399" y="9547"/>
                  </a:lnTo>
                  <a:lnTo>
                    <a:pt x="6317" y="8954"/>
                  </a:lnTo>
                  <a:lnTo>
                    <a:pt x="6194" y="8361"/>
                  </a:lnTo>
                  <a:lnTo>
                    <a:pt x="6071" y="7789"/>
                  </a:lnTo>
                  <a:lnTo>
                    <a:pt x="5928" y="7196"/>
                  </a:lnTo>
                  <a:lnTo>
                    <a:pt x="5826" y="6828"/>
                  </a:lnTo>
                  <a:lnTo>
                    <a:pt x="5683" y="6440"/>
                  </a:lnTo>
                  <a:lnTo>
                    <a:pt x="5601" y="6276"/>
                  </a:lnTo>
                  <a:lnTo>
                    <a:pt x="5520" y="6092"/>
                  </a:lnTo>
                  <a:lnTo>
                    <a:pt x="5417" y="5929"/>
                  </a:lnTo>
                  <a:lnTo>
                    <a:pt x="5295" y="5765"/>
                  </a:lnTo>
                  <a:lnTo>
                    <a:pt x="5172" y="5622"/>
                  </a:lnTo>
                  <a:lnTo>
                    <a:pt x="5008" y="5479"/>
                  </a:lnTo>
                  <a:lnTo>
                    <a:pt x="4865" y="5356"/>
                  </a:lnTo>
                  <a:lnTo>
                    <a:pt x="4681" y="5275"/>
                  </a:lnTo>
                  <a:lnTo>
                    <a:pt x="4497" y="5193"/>
                  </a:lnTo>
                  <a:lnTo>
                    <a:pt x="4313" y="5152"/>
                  </a:lnTo>
                  <a:lnTo>
                    <a:pt x="4109" y="5132"/>
                  </a:lnTo>
                  <a:lnTo>
                    <a:pt x="3925" y="5152"/>
                  </a:lnTo>
                  <a:lnTo>
                    <a:pt x="3802" y="5172"/>
                  </a:lnTo>
                  <a:lnTo>
                    <a:pt x="3680" y="5213"/>
                  </a:lnTo>
                  <a:lnTo>
                    <a:pt x="3578" y="5275"/>
                  </a:lnTo>
                  <a:lnTo>
                    <a:pt x="3475" y="5336"/>
                  </a:lnTo>
                  <a:lnTo>
                    <a:pt x="3373" y="5418"/>
                  </a:lnTo>
                  <a:lnTo>
                    <a:pt x="3189" y="5602"/>
                  </a:lnTo>
                  <a:lnTo>
                    <a:pt x="3046" y="5827"/>
                  </a:lnTo>
                  <a:lnTo>
                    <a:pt x="2923" y="6072"/>
                  </a:lnTo>
                  <a:lnTo>
                    <a:pt x="2821" y="6338"/>
                  </a:lnTo>
                  <a:lnTo>
                    <a:pt x="2760" y="6624"/>
                  </a:lnTo>
                  <a:lnTo>
                    <a:pt x="2739" y="6910"/>
                  </a:lnTo>
                  <a:lnTo>
                    <a:pt x="2739" y="7176"/>
                  </a:lnTo>
                  <a:lnTo>
                    <a:pt x="2760" y="7462"/>
                  </a:lnTo>
                  <a:lnTo>
                    <a:pt x="2801" y="7748"/>
                  </a:lnTo>
                  <a:lnTo>
                    <a:pt x="2862" y="8014"/>
                  </a:lnTo>
                  <a:lnTo>
                    <a:pt x="2923" y="8300"/>
                  </a:lnTo>
                  <a:lnTo>
                    <a:pt x="3005" y="8566"/>
                  </a:lnTo>
                  <a:lnTo>
                    <a:pt x="3107" y="8832"/>
                  </a:lnTo>
                  <a:lnTo>
                    <a:pt x="3332" y="9363"/>
                  </a:lnTo>
                  <a:lnTo>
                    <a:pt x="3598" y="9874"/>
                  </a:lnTo>
                  <a:lnTo>
                    <a:pt x="3905" y="10385"/>
                  </a:lnTo>
                  <a:lnTo>
                    <a:pt x="4518" y="11407"/>
                  </a:lnTo>
                  <a:lnTo>
                    <a:pt x="4845" y="11898"/>
                  </a:lnTo>
                  <a:lnTo>
                    <a:pt x="5131" y="12409"/>
                  </a:lnTo>
                  <a:lnTo>
                    <a:pt x="5417" y="12920"/>
                  </a:lnTo>
                  <a:lnTo>
                    <a:pt x="5663" y="13431"/>
                  </a:lnTo>
                  <a:lnTo>
                    <a:pt x="5867" y="13962"/>
                  </a:lnTo>
                  <a:lnTo>
                    <a:pt x="5949" y="14228"/>
                  </a:lnTo>
                  <a:lnTo>
                    <a:pt x="6031" y="14494"/>
                  </a:lnTo>
                  <a:lnTo>
                    <a:pt x="6071" y="14780"/>
                  </a:lnTo>
                  <a:lnTo>
                    <a:pt x="6112" y="15046"/>
                  </a:lnTo>
                  <a:lnTo>
                    <a:pt x="6133" y="15332"/>
                  </a:lnTo>
                  <a:lnTo>
                    <a:pt x="6133" y="15618"/>
                  </a:lnTo>
                  <a:lnTo>
                    <a:pt x="6133" y="15761"/>
                  </a:lnTo>
                  <a:lnTo>
                    <a:pt x="6092" y="15904"/>
                  </a:lnTo>
                  <a:lnTo>
                    <a:pt x="6051" y="16048"/>
                  </a:lnTo>
                  <a:lnTo>
                    <a:pt x="6010" y="16170"/>
                  </a:lnTo>
                  <a:lnTo>
                    <a:pt x="5928" y="16293"/>
                  </a:lnTo>
                  <a:lnTo>
                    <a:pt x="5847" y="16375"/>
                  </a:lnTo>
                  <a:lnTo>
                    <a:pt x="5724" y="16436"/>
                  </a:lnTo>
                  <a:lnTo>
                    <a:pt x="5601" y="16477"/>
                  </a:lnTo>
                  <a:lnTo>
                    <a:pt x="5479" y="16456"/>
                  </a:lnTo>
                  <a:lnTo>
                    <a:pt x="5356" y="16415"/>
                  </a:lnTo>
                  <a:lnTo>
                    <a:pt x="5254" y="16354"/>
                  </a:lnTo>
                  <a:lnTo>
                    <a:pt x="5172" y="16252"/>
                  </a:lnTo>
                  <a:lnTo>
                    <a:pt x="5090" y="16150"/>
                  </a:lnTo>
                  <a:lnTo>
                    <a:pt x="5029" y="16027"/>
                  </a:lnTo>
                  <a:lnTo>
                    <a:pt x="4927" y="15761"/>
                  </a:lnTo>
                  <a:lnTo>
                    <a:pt x="4763" y="15148"/>
                  </a:lnTo>
                  <a:lnTo>
                    <a:pt x="4620" y="14514"/>
                  </a:lnTo>
                  <a:lnTo>
                    <a:pt x="4477" y="13881"/>
                  </a:lnTo>
                  <a:lnTo>
                    <a:pt x="4293" y="13267"/>
                  </a:lnTo>
                  <a:lnTo>
                    <a:pt x="4191" y="12961"/>
                  </a:lnTo>
                  <a:lnTo>
                    <a:pt x="4068" y="12654"/>
                  </a:lnTo>
                  <a:lnTo>
                    <a:pt x="3925" y="12348"/>
                  </a:lnTo>
                  <a:lnTo>
                    <a:pt x="3762" y="12082"/>
                  </a:lnTo>
                  <a:lnTo>
                    <a:pt x="3578" y="11816"/>
                  </a:lnTo>
                  <a:lnTo>
                    <a:pt x="3373" y="11571"/>
                  </a:lnTo>
                  <a:lnTo>
                    <a:pt x="3128" y="11346"/>
                  </a:lnTo>
                  <a:lnTo>
                    <a:pt x="2883" y="11162"/>
                  </a:lnTo>
                  <a:lnTo>
                    <a:pt x="2678" y="11039"/>
                  </a:lnTo>
                  <a:lnTo>
                    <a:pt x="2494" y="10958"/>
                  </a:lnTo>
                  <a:lnTo>
                    <a:pt x="2269" y="10896"/>
                  </a:lnTo>
                  <a:lnTo>
                    <a:pt x="2065" y="10835"/>
                  </a:lnTo>
                  <a:lnTo>
                    <a:pt x="1840" y="10814"/>
                  </a:lnTo>
                  <a:lnTo>
                    <a:pt x="1615" y="10814"/>
                  </a:lnTo>
                  <a:lnTo>
                    <a:pt x="1390" y="10835"/>
                  </a:lnTo>
                  <a:lnTo>
                    <a:pt x="1186" y="10876"/>
                  </a:lnTo>
                  <a:lnTo>
                    <a:pt x="1084" y="10917"/>
                  </a:lnTo>
                  <a:lnTo>
                    <a:pt x="920" y="10978"/>
                  </a:lnTo>
                  <a:lnTo>
                    <a:pt x="757" y="11060"/>
                  </a:lnTo>
                  <a:lnTo>
                    <a:pt x="634" y="11162"/>
                  </a:lnTo>
                  <a:lnTo>
                    <a:pt x="491" y="11285"/>
                  </a:lnTo>
                  <a:lnTo>
                    <a:pt x="327" y="11469"/>
                  </a:lnTo>
                  <a:lnTo>
                    <a:pt x="205" y="11693"/>
                  </a:lnTo>
                  <a:lnTo>
                    <a:pt x="123" y="11918"/>
                  </a:lnTo>
                  <a:lnTo>
                    <a:pt x="41" y="12164"/>
                  </a:lnTo>
                  <a:lnTo>
                    <a:pt x="21" y="12429"/>
                  </a:lnTo>
                  <a:lnTo>
                    <a:pt x="0" y="12675"/>
                  </a:lnTo>
                  <a:lnTo>
                    <a:pt x="21" y="12940"/>
                  </a:lnTo>
                  <a:lnTo>
                    <a:pt x="62" y="13186"/>
                  </a:lnTo>
                  <a:lnTo>
                    <a:pt x="143" y="13472"/>
                  </a:lnTo>
                  <a:lnTo>
                    <a:pt x="225" y="13738"/>
                  </a:lnTo>
                  <a:lnTo>
                    <a:pt x="348" y="13983"/>
                  </a:lnTo>
                  <a:lnTo>
                    <a:pt x="470" y="14228"/>
                  </a:lnTo>
                  <a:lnTo>
                    <a:pt x="614" y="14474"/>
                  </a:lnTo>
                  <a:lnTo>
                    <a:pt x="777" y="14698"/>
                  </a:lnTo>
                  <a:lnTo>
                    <a:pt x="941" y="14923"/>
                  </a:lnTo>
                  <a:lnTo>
                    <a:pt x="1125" y="15128"/>
                  </a:lnTo>
                  <a:lnTo>
                    <a:pt x="1533" y="15557"/>
                  </a:lnTo>
                  <a:lnTo>
                    <a:pt x="1963" y="15945"/>
                  </a:lnTo>
                  <a:lnTo>
                    <a:pt x="2392" y="16313"/>
                  </a:lnTo>
                  <a:lnTo>
                    <a:pt x="2842" y="16681"/>
                  </a:lnTo>
                  <a:lnTo>
                    <a:pt x="3291" y="17029"/>
                  </a:lnTo>
                  <a:lnTo>
                    <a:pt x="3741" y="17417"/>
                  </a:lnTo>
                  <a:lnTo>
                    <a:pt x="4150" y="17806"/>
                  </a:lnTo>
                  <a:lnTo>
                    <a:pt x="4559" y="18214"/>
                  </a:lnTo>
                  <a:lnTo>
                    <a:pt x="4743" y="18439"/>
                  </a:lnTo>
                  <a:lnTo>
                    <a:pt x="4906" y="18664"/>
                  </a:lnTo>
                  <a:lnTo>
                    <a:pt x="5049" y="18889"/>
                  </a:lnTo>
                  <a:lnTo>
                    <a:pt x="5192" y="19134"/>
                  </a:lnTo>
                  <a:lnTo>
                    <a:pt x="5315" y="19380"/>
                  </a:lnTo>
                  <a:lnTo>
                    <a:pt x="5438" y="19645"/>
                  </a:lnTo>
                  <a:lnTo>
                    <a:pt x="5520" y="19911"/>
                  </a:lnTo>
                  <a:lnTo>
                    <a:pt x="5581" y="20177"/>
                  </a:lnTo>
                  <a:lnTo>
                    <a:pt x="5622" y="20463"/>
                  </a:lnTo>
                  <a:lnTo>
                    <a:pt x="5642" y="20749"/>
                  </a:lnTo>
                  <a:lnTo>
                    <a:pt x="5642" y="21035"/>
                  </a:lnTo>
                  <a:lnTo>
                    <a:pt x="5622" y="21322"/>
                  </a:lnTo>
                  <a:lnTo>
                    <a:pt x="5560" y="21894"/>
                  </a:lnTo>
                  <a:lnTo>
                    <a:pt x="5479" y="22466"/>
                  </a:lnTo>
                  <a:lnTo>
                    <a:pt x="5376" y="22916"/>
                  </a:lnTo>
                  <a:lnTo>
                    <a:pt x="5336" y="23161"/>
                  </a:lnTo>
                  <a:lnTo>
                    <a:pt x="5295" y="23427"/>
                  </a:lnTo>
                  <a:lnTo>
                    <a:pt x="5274" y="23672"/>
                  </a:lnTo>
                  <a:lnTo>
                    <a:pt x="5295" y="23918"/>
                  </a:lnTo>
                  <a:lnTo>
                    <a:pt x="5315" y="24020"/>
                  </a:lnTo>
                  <a:lnTo>
                    <a:pt x="5336" y="24143"/>
                  </a:lnTo>
                  <a:lnTo>
                    <a:pt x="5397" y="24224"/>
                  </a:lnTo>
                  <a:lnTo>
                    <a:pt x="5458" y="24306"/>
                  </a:lnTo>
                  <a:lnTo>
                    <a:pt x="5581" y="24408"/>
                  </a:lnTo>
                  <a:lnTo>
                    <a:pt x="5724" y="24490"/>
                  </a:lnTo>
                  <a:lnTo>
                    <a:pt x="5887" y="24531"/>
                  </a:lnTo>
                  <a:lnTo>
                    <a:pt x="6051" y="24551"/>
                  </a:lnTo>
                  <a:lnTo>
                    <a:pt x="6174" y="24551"/>
                  </a:lnTo>
                  <a:lnTo>
                    <a:pt x="6276" y="24531"/>
                  </a:lnTo>
                  <a:lnTo>
                    <a:pt x="6399" y="24490"/>
                  </a:lnTo>
                  <a:lnTo>
                    <a:pt x="6480" y="24449"/>
                  </a:lnTo>
                  <a:lnTo>
                    <a:pt x="6562" y="24367"/>
                  </a:lnTo>
                  <a:lnTo>
                    <a:pt x="6623" y="24286"/>
                  </a:lnTo>
                  <a:lnTo>
                    <a:pt x="6685" y="24183"/>
                  </a:lnTo>
                  <a:lnTo>
                    <a:pt x="6726" y="24081"/>
                  </a:lnTo>
                  <a:lnTo>
                    <a:pt x="6746" y="23959"/>
                  </a:lnTo>
                  <a:lnTo>
                    <a:pt x="6787" y="23693"/>
                  </a:lnTo>
                  <a:lnTo>
                    <a:pt x="6807" y="23427"/>
                  </a:lnTo>
                  <a:lnTo>
                    <a:pt x="6807" y="22855"/>
                  </a:lnTo>
                  <a:lnTo>
                    <a:pt x="6828" y="22609"/>
                  </a:lnTo>
                  <a:lnTo>
                    <a:pt x="6848" y="22385"/>
                  </a:lnTo>
                  <a:lnTo>
                    <a:pt x="6910" y="22180"/>
                  </a:lnTo>
                  <a:lnTo>
                    <a:pt x="6971" y="21976"/>
                  </a:lnTo>
                  <a:lnTo>
                    <a:pt x="7053" y="21771"/>
                  </a:lnTo>
                  <a:lnTo>
                    <a:pt x="7155" y="21587"/>
                  </a:lnTo>
                  <a:lnTo>
                    <a:pt x="7257" y="21383"/>
                  </a:lnTo>
                  <a:lnTo>
                    <a:pt x="7380" y="21199"/>
                  </a:lnTo>
                  <a:lnTo>
                    <a:pt x="7645" y="20851"/>
                  </a:lnTo>
                  <a:lnTo>
                    <a:pt x="7932" y="20545"/>
                  </a:lnTo>
                  <a:lnTo>
                    <a:pt x="8259" y="20238"/>
                  </a:lnTo>
                  <a:lnTo>
                    <a:pt x="8606" y="19972"/>
                  </a:lnTo>
                  <a:lnTo>
                    <a:pt x="8974" y="19727"/>
                  </a:lnTo>
                  <a:lnTo>
                    <a:pt x="9363" y="19502"/>
                  </a:lnTo>
                  <a:lnTo>
                    <a:pt x="9751" y="19298"/>
                  </a:lnTo>
                  <a:lnTo>
                    <a:pt x="10528" y="18930"/>
                  </a:lnTo>
                  <a:lnTo>
                    <a:pt x="11325" y="18582"/>
                  </a:lnTo>
                  <a:lnTo>
                    <a:pt x="12122" y="18214"/>
                  </a:lnTo>
                  <a:lnTo>
                    <a:pt x="12531" y="18010"/>
                  </a:lnTo>
                  <a:lnTo>
                    <a:pt x="12899" y="17785"/>
                  </a:lnTo>
                  <a:lnTo>
                    <a:pt x="13287" y="17560"/>
                  </a:lnTo>
                  <a:lnTo>
                    <a:pt x="13635" y="17294"/>
                  </a:lnTo>
                  <a:lnTo>
                    <a:pt x="13962" y="17008"/>
                  </a:lnTo>
                  <a:lnTo>
                    <a:pt x="14269" y="16702"/>
                  </a:lnTo>
                  <a:lnTo>
                    <a:pt x="14534" y="16375"/>
                  </a:lnTo>
                  <a:lnTo>
                    <a:pt x="14657" y="16191"/>
                  </a:lnTo>
                  <a:lnTo>
                    <a:pt x="14780" y="16007"/>
                  </a:lnTo>
                  <a:lnTo>
                    <a:pt x="14943" y="15680"/>
                  </a:lnTo>
                  <a:lnTo>
                    <a:pt x="15005" y="15516"/>
                  </a:lnTo>
                  <a:lnTo>
                    <a:pt x="15066" y="15332"/>
                  </a:lnTo>
                  <a:lnTo>
                    <a:pt x="15107" y="15169"/>
                  </a:lnTo>
                  <a:lnTo>
                    <a:pt x="15127" y="14985"/>
                  </a:lnTo>
                  <a:lnTo>
                    <a:pt x="15148" y="14801"/>
                  </a:lnTo>
                  <a:lnTo>
                    <a:pt x="15127" y="14617"/>
                  </a:lnTo>
                  <a:lnTo>
                    <a:pt x="15107" y="14474"/>
                  </a:lnTo>
                  <a:lnTo>
                    <a:pt x="15066" y="14310"/>
                  </a:lnTo>
                  <a:lnTo>
                    <a:pt x="15025" y="14167"/>
                  </a:lnTo>
                  <a:lnTo>
                    <a:pt x="14964" y="14024"/>
                  </a:lnTo>
                  <a:lnTo>
                    <a:pt x="14882" y="13881"/>
                  </a:lnTo>
                  <a:lnTo>
                    <a:pt x="14780" y="13758"/>
                  </a:lnTo>
                  <a:lnTo>
                    <a:pt x="14677" y="13656"/>
                  </a:lnTo>
                  <a:lnTo>
                    <a:pt x="14555" y="13554"/>
                  </a:lnTo>
                  <a:lnTo>
                    <a:pt x="14453" y="13492"/>
                  </a:lnTo>
                  <a:lnTo>
                    <a:pt x="14391" y="13472"/>
                  </a:lnTo>
                  <a:lnTo>
                    <a:pt x="14228" y="13411"/>
                  </a:lnTo>
                  <a:lnTo>
                    <a:pt x="14044" y="13370"/>
                  </a:lnTo>
                  <a:lnTo>
                    <a:pt x="13880" y="13349"/>
                  </a:lnTo>
                  <a:lnTo>
                    <a:pt x="13696" y="13349"/>
                  </a:lnTo>
                  <a:lnTo>
                    <a:pt x="13512" y="13390"/>
                  </a:lnTo>
                  <a:lnTo>
                    <a:pt x="13349" y="13431"/>
                  </a:lnTo>
                  <a:lnTo>
                    <a:pt x="13185" y="13492"/>
                  </a:lnTo>
                  <a:lnTo>
                    <a:pt x="13022" y="13574"/>
                  </a:lnTo>
                  <a:lnTo>
                    <a:pt x="12858" y="13656"/>
                  </a:lnTo>
                  <a:lnTo>
                    <a:pt x="12715" y="13758"/>
                  </a:lnTo>
                  <a:lnTo>
                    <a:pt x="12449" y="14003"/>
                  </a:lnTo>
                  <a:lnTo>
                    <a:pt x="12204" y="14249"/>
                  </a:lnTo>
                  <a:lnTo>
                    <a:pt x="11959" y="14514"/>
                  </a:lnTo>
                  <a:lnTo>
                    <a:pt x="11509" y="15066"/>
                  </a:lnTo>
                  <a:lnTo>
                    <a:pt x="11080" y="15618"/>
                  </a:lnTo>
                  <a:lnTo>
                    <a:pt x="10650" y="16211"/>
                  </a:lnTo>
                  <a:lnTo>
                    <a:pt x="10262" y="16783"/>
                  </a:lnTo>
                  <a:lnTo>
                    <a:pt x="10160" y="16906"/>
                  </a:lnTo>
                  <a:lnTo>
                    <a:pt x="10058" y="17029"/>
                  </a:lnTo>
                  <a:lnTo>
                    <a:pt x="9935" y="17151"/>
                  </a:lnTo>
                  <a:lnTo>
                    <a:pt x="9812" y="17233"/>
                  </a:lnTo>
                  <a:lnTo>
                    <a:pt x="9690" y="17294"/>
                  </a:lnTo>
                  <a:lnTo>
                    <a:pt x="9547" y="17315"/>
                  </a:lnTo>
                  <a:lnTo>
                    <a:pt x="9485" y="17315"/>
                  </a:lnTo>
                  <a:lnTo>
                    <a:pt x="9424" y="17294"/>
                  </a:lnTo>
                  <a:lnTo>
                    <a:pt x="9383" y="17274"/>
                  </a:lnTo>
                  <a:lnTo>
                    <a:pt x="9322" y="17213"/>
                  </a:lnTo>
                  <a:lnTo>
                    <a:pt x="9260" y="17131"/>
                  </a:lnTo>
                  <a:lnTo>
                    <a:pt x="9220" y="17049"/>
                  </a:lnTo>
                  <a:lnTo>
                    <a:pt x="9220" y="16947"/>
                  </a:lnTo>
                  <a:lnTo>
                    <a:pt x="9220" y="16845"/>
                  </a:lnTo>
                  <a:lnTo>
                    <a:pt x="9260" y="16743"/>
                  </a:lnTo>
                  <a:lnTo>
                    <a:pt x="9281" y="16640"/>
                  </a:lnTo>
                  <a:lnTo>
                    <a:pt x="9383" y="16436"/>
                  </a:lnTo>
                  <a:lnTo>
                    <a:pt x="9690" y="15966"/>
                  </a:lnTo>
                  <a:lnTo>
                    <a:pt x="10037" y="15516"/>
                  </a:lnTo>
                  <a:lnTo>
                    <a:pt x="10385" y="15066"/>
                  </a:lnTo>
                  <a:lnTo>
                    <a:pt x="10773" y="14637"/>
                  </a:lnTo>
                  <a:lnTo>
                    <a:pt x="11550" y="13778"/>
                  </a:lnTo>
                  <a:lnTo>
                    <a:pt x="12327" y="12961"/>
                  </a:lnTo>
                  <a:lnTo>
                    <a:pt x="12715" y="12532"/>
                  </a:lnTo>
                  <a:lnTo>
                    <a:pt x="13083" y="12102"/>
                  </a:lnTo>
                  <a:lnTo>
                    <a:pt x="13431" y="11673"/>
                  </a:lnTo>
                  <a:lnTo>
                    <a:pt x="13778" y="11223"/>
                  </a:lnTo>
                  <a:lnTo>
                    <a:pt x="14064" y="10753"/>
                  </a:lnTo>
                  <a:lnTo>
                    <a:pt x="14350" y="10262"/>
                  </a:lnTo>
                  <a:lnTo>
                    <a:pt x="14575" y="9772"/>
                  </a:lnTo>
                  <a:lnTo>
                    <a:pt x="14677" y="9506"/>
                  </a:lnTo>
                  <a:lnTo>
                    <a:pt x="14780" y="9240"/>
                  </a:lnTo>
                  <a:lnTo>
                    <a:pt x="14861" y="8893"/>
                  </a:lnTo>
                  <a:lnTo>
                    <a:pt x="14902" y="8545"/>
                  </a:lnTo>
                  <a:lnTo>
                    <a:pt x="14923" y="8177"/>
                  </a:lnTo>
                  <a:lnTo>
                    <a:pt x="14902" y="7993"/>
                  </a:lnTo>
                  <a:lnTo>
                    <a:pt x="14882" y="7830"/>
                  </a:lnTo>
                  <a:lnTo>
                    <a:pt x="14841" y="7646"/>
                  </a:lnTo>
                  <a:lnTo>
                    <a:pt x="14800" y="7503"/>
                  </a:lnTo>
                  <a:lnTo>
                    <a:pt x="14739" y="7339"/>
                  </a:lnTo>
                  <a:lnTo>
                    <a:pt x="14657" y="7196"/>
                  </a:lnTo>
                  <a:lnTo>
                    <a:pt x="14555" y="7074"/>
                  </a:lnTo>
                  <a:lnTo>
                    <a:pt x="14432" y="6951"/>
                  </a:lnTo>
                  <a:lnTo>
                    <a:pt x="14310" y="6849"/>
                  </a:lnTo>
                  <a:lnTo>
                    <a:pt x="14166" y="6767"/>
                  </a:lnTo>
                  <a:lnTo>
                    <a:pt x="14085" y="6726"/>
                  </a:lnTo>
                  <a:lnTo>
                    <a:pt x="13982" y="6685"/>
                  </a:lnTo>
                  <a:lnTo>
                    <a:pt x="13819" y="6644"/>
                  </a:lnTo>
                  <a:lnTo>
                    <a:pt x="13635" y="6624"/>
                  </a:lnTo>
                  <a:lnTo>
                    <a:pt x="13471" y="6644"/>
                  </a:lnTo>
                  <a:lnTo>
                    <a:pt x="13308" y="6665"/>
                  </a:lnTo>
                  <a:lnTo>
                    <a:pt x="13124" y="6706"/>
                  </a:lnTo>
                  <a:lnTo>
                    <a:pt x="12960" y="6746"/>
                  </a:lnTo>
                  <a:lnTo>
                    <a:pt x="12817" y="6828"/>
                  </a:lnTo>
                  <a:lnTo>
                    <a:pt x="12654" y="6910"/>
                  </a:lnTo>
                  <a:lnTo>
                    <a:pt x="12490" y="7033"/>
                  </a:lnTo>
                  <a:lnTo>
                    <a:pt x="12347" y="7155"/>
                  </a:lnTo>
                  <a:lnTo>
                    <a:pt x="12204" y="7298"/>
                  </a:lnTo>
                  <a:lnTo>
                    <a:pt x="12081" y="7441"/>
                  </a:lnTo>
                  <a:lnTo>
                    <a:pt x="11836" y="7748"/>
                  </a:lnTo>
                  <a:lnTo>
                    <a:pt x="11611" y="8075"/>
                  </a:lnTo>
                  <a:lnTo>
                    <a:pt x="11366" y="8484"/>
                  </a:lnTo>
                  <a:lnTo>
                    <a:pt x="11141" y="8913"/>
                  </a:lnTo>
                  <a:lnTo>
                    <a:pt x="10937" y="9343"/>
                  </a:lnTo>
                  <a:lnTo>
                    <a:pt x="10732" y="9772"/>
                  </a:lnTo>
                  <a:lnTo>
                    <a:pt x="10569" y="10222"/>
                  </a:lnTo>
                  <a:lnTo>
                    <a:pt x="10405" y="10671"/>
                  </a:lnTo>
                  <a:lnTo>
                    <a:pt x="10282" y="11121"/>
                  </a:lnTo>
                  <a:lnTo>
                    <a:pt x="10160" y="11591"/>
                  </a:lnTo>
                  <a:lnTo>
                    <a:pt x="10119" y="11816"/>
                  </a:lnTo>
                  <a:lnTo>
                    <a:pt x="10058" y="12020"/>
                  </a:lnTo>
                  <a:lnTo>
                    <a:pt x="9976" y="12245"/>
                  </a:lnTo>
                  <a:lnTo>
                    <a:pt x="9915" y="12327"/>
                  </a:lnTo>
                  <a:lnTo>
                    <a:pt x="9853" y="12429"/>
                  </a:lnTo>
                  <a:lnTo>
                    <a:pt x="9771" y="12511"/>
                  </a:lnTo>
                  <a:lnTo>
                    <a:pt x="9690" y="12572"/>
                  </a:lnTo>
                  <a:lnTo>
                    <a:pt x="9587" y="12634"/>
                  </a:lnTo>
                  <a:lnTo>
                    <a:pt x="9485" y="12675"/>
                  </a:lnTo>
                  <a:lnTo>
                    <a:pt x="9363" y="12695"/>
                  </a:lnTo>
                  <a:lnTo>
                    <a:pt x="9260" y="12695"/>
                  </a:lnTo>
                  <a:lnTo>
                    <a:pt x="9158" y="12675"/>
                  </a:lnTo>
                  <a:lnTo>
                    <a:pt x="9056" y="12613"/>
                  </a:lnTo>
                  <a:lnTo>
                    <a:pt x="8954" y="12532"/>
                  </a:lnTo>
                  <a:lnTo>
                    <a:pt x="8892" y="12409"/>
                  </a:lnTo>
                  <a:lnTo>
                    <a:pt x="8852" y="12286"/>
                  </a:lnTo>
                  <a:lnTo>
                    <a:pt x="8852" y="12143"/>
                  </a:lnTo>
                  <a:lnTo>
                    <a:pt x="8852" y="12000"/>
                  </a:lnTo>
                  <a:lnTo>
                    <a:pt x="8892" y="11857"/>
                  </a:lnTo>
                  <a:lnTo>
                    <a:pt x="8974" y="11571"/>
                  </a:lnTo>
                  <a:lnTo>
                    <a:pt x="9669" y="9690"/>
                  </a:lnTo>
                  <a:lnTo>
                    <a:pt x="10017" y="8770"/>
                  </a:lnTo>
                  <a:lnTo>
                    <a:pt x="10364" y="7830"/>
                  </a:lnTo>
                  <a:lnTo>
                    <a:pt x="10691" y="6890"/>
                  </a:lnTo>
                  <a:lnTo>
                    <a:pt x="10998" y="5929"/>
                  </a:lnTo>
                  <a:lnTo>
                    <a:pt x="11264" y="4968"/>
                  </a:lnTo>
                  <a:lnTo>
                    <a:pt x="11366" y="4498"/>
                  </a:lnTo>
                  <a:lnTo>
                    <a:pt x="11468" y="4007"/>
                  </a:lnTo>
                  <a:lnTo>
                    <a:pt x="11550" y="3660"/>
                  </a:lnTo>
                  <a:lnTo>
                    <a:pt x="11591" y="3292"/>
                  </a:lnTo>
                  <a:lnTo>
                    <a:pt x="11632" y="2924"/>
                  </a:lnTo>
                  <a:lnTo>
                    <a:pt x="11632" y="2576"/>
                  </a:lnTo>
                  <a:lnTo>
                    <a:pt x="11611" y="2208"/>
                  </a:lnTo>
                  <a:lnTo>
                    <a:pt x="11570" y="1861"/>
                  </a:lnTo>
                  <a:lnTo>
                    <a:pt x="11489" y="1534"/>
                  </a:lnTo>
                  <a:lnTo>
                    <a:pt x="11345" y="1207"/>
                  </a:lnTo>
                  <a:lnTo>
                    <a:pt x="11264" y="1023"/>
                  </a:lnTo>
                  <a:lnTo>
                    <a:pt x="11161" y="880"/>
                  </a:lnTo>
                  <a:lnTo>
                    <a:pt x="11039" y="716"/>
                  </a:lnTo>
                  <a:lnTo>
                    <a:pt x="10916" y="593"/>
                  </a:lnTo>
                  <a:lnTo>
                    <a:pt x="10773" y="450"/>
                  </a:lnTo>
                  <a:lnTo>
                    <a:pt x="10630" y="348"/>
                  </a:lnTo>
                  <a:lnTo>
                    <a:pt x="10466" y="246"/>
                  </a:lnTo>
                  <a:lnTo>
                    <a:pt x="10303" y="164"/>
                  </a:lnTo>
                  <a:lnTo>
                    <a:pt x="10180" y="123"/>
                  </a:lnTo>
                  <a:lnTo>
                    <a:pt x="10037" y="62"/>
                  </a:lnTo>
                  <a:lnTo>
                    <a:pt x="9894" y="42"/>
                  </a:lnTo>
                  <a:lnTo>
                    <a:pt x="9751"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17"/>
            <p:cNvSpPr/>
            <p:nvPr/>
          </p:nvSpPr>
          <p:spPr>
            <a:xfrm>
              <a:off x="2730400" y="4792575"/>
              <a:ext cx="336800" cy="610725"/>
            </a:xfrm>
            <a:custGeom>
              <a:avLst/>
              <a:gdLst/>
              <a:ahLst/>
              <a:cxnLst/>
              <a:rect l="l" t="t" r="r" b="b"/>
              <a:pathLst>
                <a:path w="13472" h="24429" extrusionOk="0">
                  <a:moveTo>
                    <a:pt x="9097" y="0"/>
                  </a:moveTo>
                  <a:lnTo>
                    <a:pt x="8688" y="1820"/>
                  </a:lnTo>
                  <a:lnTo>
                    <a:pt x="8300" y="3639"/>
                  </a:lnTo>
                  <a:lnTo>
                    <a:pt x="7932" y="5479"/>
                  </a:lnTo>
                  <a:lnTo>
                    <a:pt x="7585" y="7318"/>
                  </a:lnTo>
                  <a:lnTo>
                    <a:pt x="7237" y="9158"/>
                  </a:lnTo>
                  <a:lnTo>
                    <a:pt x="6910" y="10998"/>
                  </a:lnTo>
                  <a:lnTo>
                    <a:pt x="6583" y="12858"/>
                  </a:lnTo>
                  <a:lnTo>
                    <a:pt x="6297" y="14698"/>
                  </a:lnTo>
                  <a:lnTo>
                    <a:pt x="5929" y="14167"/>
                  </a:lnTo>
                  <a:lnTo>
                    <a:pt x="5581" y="13615"/>
                  </a:lnTo>
                  <a:lnTo>
                    <a:pt x="5254" y="13042"/>
                  </a:lnTo>
                  <a:lnTo>
                    <a:pt x="4948" y="12470"/>
                  </a:lnTo>
                  <a:lnTo>
                    <a:pt x="4661" y="11897"/>
                  </a:lnTo>
                  <a:lnTo>
                    <a:pt x="4375" y="11305"/>
                  </a:lnTo>
                  <a:lnTo>
                    <a:pt x="4130" y="10712"/>
                  </a:lnTo>
                  <a:lnTo>
                    <a:pt x="3885" y="10119"/>
                  </a:lnTo>
                  <a:lnTo>
                    <a:pt x="3660" y="9506"/>
                  </a:lnTo>
                  <a:lnTo>
                    <a:pt x="3455" y="8893"/>
                  </a:lnTo>
                  <a:lnTo>
                    <a:pt x="3271" y="8279"/>
                  </a:lnTo>
                  <a:lnTo>
                    <a:pt x="3087" y="7646"/>
                  </a:lnTo>
                  <a:lnTo>
                    <a:pt x="2944" y="7012"/>
                  </a:lnTo>
                  <a:lnTo>
                    <a:pt x="2822" y="6378"/>
                  </a:lnTo>
                  <a:lnTo>
                    <a:pt x="2699" y="5744"/>
                  </a:lnTo>
                  <a:lnTo>
                    <a:pt x="2597" y="5090"/>
                  </a:lnTo>
                  <a:lnTo>
                    <a:pt x="2495" y="5152"/>
                  </a:lnTo>
                  <a:lnTo>
                    <a:pt x="2597" y="5806"/>
                  </a:lnTo>
                  <a:lnTo>
                    <a:pt x="2699" y="6439"/>
                  </a:lnTo>
                  <a:lnTo>
                    <a:pt x="2842" y="7073"/>
                  </a:lnTo>
                  <a:lnTo>
                    <a:pt x="2985" y="7707"/>
                  </a:lnTo>
                  <a:lnTo>
                    <a:pt x="3169" y="8341"/>
                  </a:lnTo>
                  <a:lnTo>
                    <a:pt x="3353" y="8974"/>
                  </a:lnTo>
                  <a:lnTo>
                    <a:pt x="3558" y="9588"/>
                  </a:lnTo>
                  <a:lnTo>
                    <a:pt x="3782" y="10201"/>
                  </a:lnTo>
                  <a:lnTo>
                    <a:pt x="4028" y="10814"/>
                  </a:lnTo>
                  <a:lnTo>
                    <a:pt x="4293" y="11407"/>
                  </a:lnTo>
                  <a:lnTo>
                    <a:pt x="4580" y="12000"/>
                  </a:lnTo>
                  <a:lnTo>
                    <a:pt x="4866" y="12593"/>
                  </a:lnTo>
                  <a:lnTo>
                    <a:pt x="5193" y="13165"/>
                  </a:lnTo>
                  <a:lnTo>
                    <a:pt x="5520" y="13717"/>
                  </a:lnTo>
                  <a:lnTo>
                    <a:pt x="5867" y="14269"/>
                  </a:lnTo>
                  <a:lnTo>
                    <a:pt x="6235" y="14821"/>
                  </a:lnTo>
                  <a:lnTo>
                    <a:pt x="6256" y="14841"/>
                  </a:lnTo>
                  <a:lnTo>
                    <a:pt x="5949" y="16906"/>
                  </a:lnTo>
                  <a:lnTo>
                    <a:pt x="5663" y="18991"/>
                  </a:lnTo>
                  <a:lnTo>
                    <a:pt x="5193" y="18562"/>
                  </a:lnTo>
                  <a:lnTo>
                    <a:pt x="4743" y="18112"/>
                  </a:lnTo>
                  <a:lnTo>
                    <a:pt x="4314" y="17662"/>
                  </a:lnTo>
                  <a:lnTo>
                    <a:pt x="3905" y="17192"/>
                  </a:lnTo>
                  <a:lnTo>
                    <a:pt x="3496" y="16701"/>
                  </a:lnTo>
                  <a:lnTo>
                    <a:pt x="3108" y="16211"/>
                  </a:lnTo>
                  <a:lnTo>
                    <a:pt x="2740" y="15720"/>
                  </a:lnTo>
                  <a:lnTo>
                    <a:pt x="2392" y="15209"/>
                  </a:lnTo>
                  <a:lnTo>
                    <a:pt x="2045" y="14678"/>
                  </a:lnTo>
                  <a:lnTo>
                    <a:pt x="1718" y="14146"/>
                  </a:lnTo>
                  <a:lnTo>
                    <a:pt x="1411" y="13594"/>
                  </a:lnTo>
                  <a:lnTo>
                    <a:pt x="1105" y="13042"/>
                  </a:lnTo>
                  <a:lnTo>
                    <a:pt x="839" y="12490"/>
                  </a:lnTo>
                  <a:lnTo>
                    <a:pt x="573" y="11918"/>
                  </a:lnTo>
                  <a:lnTo>
                    <a:pt x="328" y="11346"/>
                  </a:lnTo>
                  <a:lnTo>
                    <a:pt x="103" y="10753"/>
                  </a:lnTo>
                  <a:lnTo>
                    <a:pt x="1" y="10794"/>
                  </a:lnTo>
                  <a:lnTo>
                    <a:pt x="226" y="11386"/>
                  </a:lnTo>
                  <a:lnTo>
                    <a:pt x="471" y="11979"/>
                  </a:lnTo>
                  <a:lnTo>
                    <a:pt x="737" y="12552"/>
                  </a:lnTo>
                  <a:lnTo>
                    <a:pt x="1023" y="13124"/>
                  </a:lnTo>
                  <a:lnTo>
                    <a:pt x="1309" y="13676"/>
                  </a:lnTo>
                  <a:lnTo>
                    <a:pt x="1636" y="14228"/>
                  </a:lnTo>
                  <a:lnTo>
                    <a:pt x="1963" y="14780"/>
                  </a:lnTo>
                  <a:lnTo>
                    <a:pt x="2311" y="15311"/>
                  </a:lnTo>
                  <a:lnTo>
                    <a:pt x="2679" y="15822"/>
                  </a:lnTo>
                  <a:lnTo>
                    <a:pt x="3046" y="16333"/>
                  </a:lnTo>
                  <a:lnTo>
                    <a:pt x="3435" y="16824"/>
                  </a:lnTo>
                  <a:lnTo>
                    <a:pt x="3844" y="17315"/>
                  </a:lnTo>
                  <a:lnTo>
                    <a:pt x="4273" y="17785"/>
                  </a:lnTo>
                  <a:lnTo>
                    <a:pt x="4723" y="18255"/>
                  </a:lnTo>
                  <a:lnTo>
                    <a:pt x="5172" y="18705"/>
                  </a:lnTo>
                  <a:lnTo>
                    <a:pt x="5643" y="19134"/>
                  </a:lnTo>
                  <a:lnTo>
                    <a:pt x="5295" y="21771"/>
                  </a:lnTo>
                  <a:lnTo>
                    <a:pt x="4968" y="24428"/>
                  </a:lnTo>
                  <a:lnTo>
                    <a:pt x="5091" y="24428"/>
                  </a:lnTo>
                  <a:lnTo>
                    <a:pt x="5356" y="22221"/>
                  </a:lnTo>
                  <a:lnTo>
                    <a:pt x="5643" y="19992"/>
                  </a:lnTo>
                  <a:lnTo>
                    <a:pt x="5683" y="19992"/>
                  </a:lnTo>
                  <a:lnTo>
                    <a:pt x="6276" y="19747"/>
                  </a:lnTo>
                  <a:lnTo>
                    <a:pt x="6849" y="19461"/>
                  </a:lnTo>
                  <a:lnTo>
                    <a:pt x="7421" y="19154"/>
                  </a:lnTo>
                  <a:lnTo>
                    <a:pt x="7973" y="18848"/>
                  </a:lnTo>
                  <a:lnTo>
                    <a:pt x="8525" y="18500"/>
                  </a:lnTo>
                  <a:lnTo>
                    <a:pt x="9056" y="18132"/>
                  </a:lnTo>
                  <a:lnTo>
                    <a:pt x="9588" y="17744"/>
                  </a:lnTo>
                  <a:lnTo>
                    <a:pt x="10078" y="17335"/>
                  </a:lnTo>
                  <a:lnTo>
                    <a:pt x="10569" y="16906"/>
                  </a:lnTo>
                  <a:lnTo>
                    <a:pt x="11039" y="16456"/>
                  </a:lnTo>
                  <a:lnTo>
                    <a:pt x="11489" y="16006"/>
                  </a:lnTo>
                  <a:lnTo>
                    <a:pt x="11939" y="15516"/>
                  </a:lnTo>
                  <a:lnTo>
                    <a:pt x="12348" y="15025"/>
                  </a:lnTo>
                  <a:lnTo>
                    <a:pt x="12736" y="14514"/>
                  </a:lnTo>
                  <a:lnTo>
                    <a:pt x="13104" y="13983"/>
                  </a:lnTo>
                  <a:lnTo>
                    <a:pt x="13472" y="13431"/>
                  </a:lnTo>
                  <a:lnTo>
                    <a:pt x="13370" y="13369"/>
                  </a:lnTo>
                  <a:lnTo>
                    <a:pt x="13022" y="13921"/>
                  </a:lnTo>
                  <a:lnTo>
                    <a:pt x="12654" y="14432"/>
                  </a:lnTo>
                  <a:lnTo>
                    <a:pt x="12266" y="14943"/>
                  </a:lnTo>
                  <a:lnTo>
                    <a:pt x="11857" y="15434"/>
                  </a:lnTo>
                  <a:lnTo>
                    <a:pt x="11407" y="15904"/>
                  </a:lnTo>
                  <a:lnTo>
                    <a:pt x="10978" y="16374"/>
                  </a:lnTo>
                  <a:lnTo>
                    <a:pt x="10508" y="16804"/>
                  </a:lnTo>
                  <a:lnTo>
                    <a:pt x="10017" y="17233"/>
                  </a:lnTo>
                  <a:lnTo>
                    <a:pt x="9527" y="17642"/>
                  </a:lnTo>
                  <a:lnTo>
                    <a:pt x="9016" y="18030"/>
                  </a:lnTo>
                  <a:lnTo>
                    <a:pt x="8484" y="18378"/>
                  </a:lnTo>
                  <a:lnTo>
                    <a:pt x="7932" y="18725"/>
                  </a:lnTo>
                  <a:lnTo>
                    <a:pt x="7380" y="19052"/>
                  </a:lnTo>
                  <a:lnTo>
                    <a:pt x="6828" y="19359"/>
                  </a:lnTo>
                  <a:lnTo>
                    <a:pt x="6235" y="19625"/>
                  </a:lnTo>
                  <a:lnTo>
                    <a:pt x="5663" y="19870"/>
                  </a:lnTo>
                  <a:lnTo>
                    <a:pt x="5867" y="18255"/>
                  </a:lnTo>
                  <a:lnTo>
                    <a:pt x="6113" y="16620"/>
                  </a:lnTo>
                  <a:lnTo>
                    <a:pt x="6154" y="16599"/>
                  </a:lnTo>
                  <a:lnTo>
                    <a:pt x="6726" y="16088"/>
                  </a:lnTo>
                  <a:lnTo>
                    <a:pt x="7278" y="15557"/>
                  </a:lnTo>
                  <a:lnTo>
                    <a:pt x="7809" y="15005"/>
                  </a:lnTo>
                  <a:lnTo>
                    <a:pt x="8320" y="14453"/>
                  </a:lnTo>
                  <a:lnTo>
                    <a:pt x="8832" y="13860"/>
                  </a:lnTo>
                  <a:lnTo>
                    <a:pt x="9302" y="13267"/>
                  </a:lnTo>
                  <a:lnTo>
                    <a:pt x="9772" y="12654"/>
                  </a:lnTo>
                  <a:lnTo>
                    <a:pt x="10222" y="12041"/>
                  </a:lnTo>
                  <a:lnTo>
                    <a:pt x="10630" y="11407"/>
                  </a:lnTo>
                  <a:lnTo>
                    <a:pt x="11039" y="10753"/>
                  </a:lnTo>
                  <a:lnTo>
                    <a:pt x="11407" y="10078"/>
                  </a:lnTo>
                  <a:lnTo>
                    <a:pt x="11775" y="9404"/>
                  </a:lnTo>
                  <a:lnTo>
                    <a:pt x="12123" y="8729"/>
                  </a:lnTo>
                  <a:lnTo>
                    <a:pt x="12429" y="8034"/>
                  </a:lnTo>
                  <a:lnTo>
                    <a:pt x="12736" y="7318"/>
                  </a:lnTo>
                  <a:lnTo>
                    <a:pt x="13002" y="6603"/>
                  </a:lnTo>
                  <a:lnTo>
                    <a:pt x="12899" y="6562"/>
                  </a:lnTo>
                  <a:lnTo>
                    <a:pt x="12613" y="7278"/>
                  </a:lnTo>
                  <a:lnTo>
                    <a:pt x="12327" y="7973"/>
                  </a:lnTo>
                  <a:lnTo>
                    <a:pt x="12020" y="8668"/>
                  </a:lnTo>
                  <a:lnTo>
                    <a:pt x="11693" y="9342"/>
                  </a:lnTo>
                  <a:lnTo>
                    <a:pt x="11325" y="9996"/>
                  </a:lnTo>
                  <a:lnTo>
                    <a:pt x="10957" y="10651"/>
                  </a:lnTo>
                  <a:lnTo>
                    <a:pt x="10549" y="11305"/>
                  </a:lnTo>
                  <a:lnTo>
                    <a:pt x="10140" y="11938"/>
                  </a:lnTo>
                  <a:lnTo>
                    <a:pt x="9711" y="12552"/>
                  </a:lnTo>
                  <a:lnTo>
                    <a:pt x="9240" y="13144"/>
                  </a:lnTo>
                  <a:lnTo>
                    <a:pt x="8770" y="13737"/>
                  </a:lnTo>
                  <a:lnTo>
                    <a:pt x="8280" y="14310"/>
                  </a:lnTo>
                  <a:lnTo>
                    <a:pt x="7769" y="14882"/>
                  </a:lnTo>
                  <a:lnTo>
                    <a:pt x="7237" y="15413"/>
                  </a:lnTo>
                  <a:lnTo>
                    <a:pt x="6706" y="15945"/>
                  </a:lnTo>
                  <a:lnTo>
                    <a:pt x="6133" y="16456"/>
                  </a:lnTo>
                  <a:lnTo>
                    <a:pt x="6460" y="14391"/>
                  </a:lnTo>
                  <a:lnTo>
                    <a:pt x="6787" y="12327"/>
                  </a:lnTo>
                  <a:lnTo>
                    <a:pt x="7155" y="10262"/>
                  </a:lnTo>
                  <a:lnTo>
                    <a:pt x="7523" y="8218"/>
                  </a:lnTo>
                  <a:lnTo>
                    <a:pt x="7912" y="6153"/>
                  </a:lnTo>
                  <a:lnTo>
                    <a:pt x="8341" y="4109"/>
                  </a:lnTo>
                  <a:lnTo>
                    <a:pt x="8770" y="2065"/>
                  </a:lnTo>
                  <a:lnTo>
                    <a:pt x="9220" y="41"/>
                  </a:lnTo>
                  <a:lnTo>
                    <a:pt x="9097"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95" name="Google Shape;1495;p17"/>
          <p:cNvSpPr txBox="1">
            <a:spLocks noGrp="1"/>
          </p:cNvSpPr>
          <p:nvPr>
            <p:ph type="subTitle" idx="7"/>
          </p:nvPr>
        </p:nvSpPr>
        <p:spPr>
          <a:xfrm>
            <a:off x="6694700" y="2834650"/>
            <a:ext cx="1542600" cy="183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1pPr>
            <a:lvl2pPr lvl="1"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2pPr>
            <a:lvl3pPr lvl="2"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3pPr>
            <a:lvl4pPr lvl="3"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4pPr>
            <a:lvl5pPr lvl="4"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5pPr>
            <a:lvl6pPr lvl="5"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6pPr>
            <a:lvl7pPr lvl="6"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7pPr>
            <a:lvl8pPr lvl="7"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8pPr>
            <a:lvl9pPr lvl="8" algn="ctr" rtl="0">
              <a:lnSpc>
                <a:spcPct val="100000"/>
              </a:lnSpc>
              <a:spcBef>
                <a:spcPts val="0"/>
              </a:spcBef>
              <a:spcAft>
                <a:spcPts val="0"/>
              </a:spcAft>
              <a:buNone/>
              <a:defRPr sz="2000">
                <a:solidFill>
                  <a:schemeClr val="accent5"/>
                </a:solidFill>
                <a:latin typeface="Leckerli One"/>
                <a:ea typeface="Leckerli One"/>
                <a:cs typeface="Leckerli One"/>
                <a:sym typeface="Leckerli One"/>
              </a:defRPr>
            </a:lvl9pPr>
          </a:lstStyle>
          <a:p>
            <a:endParaRPr/>
          </a:p>
        </p:txBody>
      </p:sp>
      <p:sp>
        <p:nvSpPr>
          <p:cNvPr id="1496" name="Google Shape;1496;p17"/>
          <p:cNvSpPr txBox="1">
            <a:spLocks noGrp="1"/>
          </p:cNvSpPr>
          <p:nvPr>
            <p:ph type="subTitle" idx="8"/>
          </p:nvPr>
        </p:nvSpPr>
        <p:spPr>
          <a:xfrm>
            <a:off x="6694700" y="3227827"/>
            <a:ext cx="1542600" cy="365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600"/>
            </a:lvl1pPr>
            <a:lvl2pPr lvl="1" algn="ctr" rtl="0">
              <a:lnSpc>
                <a:spcPct val="100000"/>
              </a:lnSpc>
              <a:spcBef>
                <a:spcPts val="0"/>
              </a:spcBef>
              <a:spcAft>
                <a:spcPts val="0"/>
              </a:spcAft>
              <a:buNone/>
              <a:defRPr sz="1600"/>
            </a:lvl2pPr>
            <a:lvl3pPr lvl="2" algn="ctr" rtl="0">
              <a:lnSpc>
                <a:spcPct val="100000"/>
              </a:lnSpc>
              <a:spcBef>
                <a:spcPts val="0"/>
              </a:spcBef>
              <a:spcAft>
                <a:spcPts val="0"/>
              </a:spcAft>
              <a:buNone/>
              <a:defRPr sz="1600"/>
            </a:lvl3pPr>
            <a:lvl4pPr lvl="3" algn="ctr" rtl="0">
              <a:lnSpc>
                <a:spcPct val="100000"/>
              </a:lnSpc>
              <a:spcBef>
                <a:spcPts val="0"/>
              </a:spcBef>
              <a:spcAft>
                <a:spcPts val="0"/>
              </a:spcAft>
              <a:buNone/>
              <a:defRPr sz="1600"/>
            </a:lvl4pPr>
            <a:lvl5pPr lvl="4" algn="ctr" rtl="0">
              <a:lnSpc>
                <a:spcPct val="100000"/>
              </a:lnSpc>
              <a:spcBef>
                <a:spcPts val="0"/>
              </a:spcBef>
              <a:spcAft>
                <a:spcPts val="0"/>
              </a:spcAft>
              <a:buNone/>
              <a:defRPr sz="1600"/>
            </a:lvl5pPr>
            <a:lvl6pPr lvl="5" algn="ctr" rtl="0">
              <a:lnSpc>
                <a:spcPct val="100000"/>
              </a:lnSpc>
              <a:spcBef>
                <a:spcPts val="0"/>
              </a:spcBef>
              <a:spcAft>
                <a:spcPts val="0"/>
              </a:spcAft>
              <a:buNone/>
              <a:defRPr sz="1600"/>
            </a:lvl6pPr>
            <a:lvl7pPr lvl="6" algn="ctr" rtl="0">
              <a:lnSpc>
                <a:spcPct val="100000"/>
              </a:lnSpc>
              <a:spcBef>
                <a:spcPts val="0"/>
              </a:spcBef>
              <a:spcAft>
                <a:spcPts val="0"/>
              </a:spcAft>
              <a:buNone/>
              <a:defRPr sz="1600"/>
            </a:lvl7pPr>
            <a:lvl8pPr lvl="7" algn="ctr" rtl="0">
              <a:lnSpc>
                <a:spcPct val="100000"/>
              </a:lnSpc>
              <a:spcBef>
                <a:spcPts val="0"/>
              </a:spcBef>
              <a:spcAft>
                <a:spcPts val="0"/>
              </a:spcAft>
              <a:buNone/>
              <a:defRPr sz="1600"/>
            </a:lvl8pPr>
            <a:lvl9pPr lvl="8" algn="ctr" rtl="0">
              <a:lnSpc>
                <a:spcPct val="100000"/>
              </a:lnSpc>
              <a:spcBef>
                <a:spcPts val="0"/>
              </a:spcBef>
              <a:spcAft>
                <a:spcPts val="0"/>
              </a:spcAft>
              <a:buNone/>
              <a:defRPr sz="1600"/>
            </a:lvl9pPr>
          </a:lstStyle>
          <a:p>
            <a:endParaRPr/>
          </a:p>
        </p:txBody>
      </p:sp>
      <p:sp>
        <p:nvSpPr>
          <p:cNvPr id="1497" name="Google Shape;1497;p17"/>
          <p:cNvSpPr/>
          <p:nvPr/>
        </p:nvSpPr>
        <p:spPr>
          <a:xfrm>
            <a:off x="8630775" y="0"/>
            <a:ext cx="876176" cy="218328"/>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17"/>
          <p:cNvSpPr/>
          <p:nvPr/>
        </p:nvSpPr>
        <p:spPr>
          <a:xfrm>
            <a:off x="-382600" y="0"/>
            <a:ext cx="876176" cy="218328"/>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1">
  <p:cSld name="CUSTOM_9">
    <p:spTree>
      <p:nvGrpSpPr>
        <p:cNvPr id="1" name="Shape 1626"/>
        <p:cNvGrpSpPr/>
        <p:nvPr/>
      </p:nvGrpSpPr>
      <p:grpSpPr>
        <a:xfrm>
          <a:off x="0" y="0"/>
          <a:ext cx="0" cy="0"/>
          <a:chOff x="0" y="0"/>
          <a:chExt cx="0" cy="0"/>
        </a:xfrm>
      </p:grpSpPr>
      <p:grpSp>
        <p:nvGrpSpPr>
          <p:cNvPr id="1627" name="Google Shape;1627;p20"/>
          <p:cNvGrpSpPr/>
          <p:nvPr/>
        </p:nvGrpSpPr>
        <p:grpSpPr>
          <a:xfrm>
            <a:off x="334125" y="294013"/>
            <a:ext cx="8475750" cy="4555475"/>
            <a:chOff x="342900" y="294013"/>
            <a:chExt cx="8475750" cy="4555475"/>
          </a:xfrm>
        </p:grpSpPr>
        <p:sp>
          <p:nvSpPr>
            <p:cNvPr id="1628" name="Google Shape;1628;p20"/>
            <p:cNvSpPr/>
            <p:nvPr/>
          </p:nvSpPr>
          <p:spPr>
            <a:xfrm>
              <a:off x="477560" y="330348"/>
              <a:ext cx="8188881" cy="4482805"/>
            </a:xfrm>
            <a:custGeom>
              <a:avLst/>
              <a:gdLst/>
              <a:ahLst/>
              <a:cxnLst/>
              <a:rect l="l" t="t" r="r" b="b"/>
              <a:pathLst>
                <a:path w="285750" h="150354" extrusionOk="0">
                  <a:moveTo>
                    <a:pt x="148035" y="10840"/>
                  </a:moveTo>
                  <a:lnTo>
                    <a:pt x="148955" y="10880"/>
                  </a:lnTo>
                  <a:lnTo>
                    <a:pt x="148675" y="11000"/>
                  </a:lnTo>
                  <a:lnTo>
                    <a:pt x="148355" y="11120"/>
                  </a:lnTo>
                  <a:lnTo>
                    <a:pt x="147515" y="11360"/>
                  </a:lnTo>
                  <a:lnTo>
                    <a:pt x="146515" y="11560"/>
                  </a:lnTo>
                  <a:lnTo>
                    <a:pt x="145395" y="11800"/>
                  </a:lnTo>
                  <a:lnTo>
                    <a:pt x="145275" y="11000"/>
                  </a:lnTo>
                  <a:lnTo>
                    <a:pt x="147115" y="10840"/>
                  </a:lnTo>
                  <a:close/>
                  <a:moveTo>
                    <a:pt x="4800" y="0"/>
                  </a:moveTo>
                  <a:lnTo>
                    <a:pt x="4280" y="400"/>
                  </a:lnTo>
                  <a:lnTo>
                    <a:pt x="3800" y="800"/>
                  </a:lnTo>
                  <a:lnTo>
                    <a:pt x="3440" y="1200"/>
                  </a:lnTo>
                  <a:lnTo>
                    <a:pt x="3080" y="1600"/>
                  </a:lnTo>
                  <a:lnTo>
                    <a:pt x="2360" y="2440"/>
                  </a:lnTo>
                  <a:lnTo>
                    <a:pt x="2000" y="2880"/>
                  </a:lnTo>
                  <a:lnTo>
                    <a:pt x="1560" y="3280"/>
                  </a:lnTo>
                  <a:lnTo>
                    <a:pt x="1760" y="3600"/>
                  </a:lnTo>
                  <a:lnTo>
                    <a:pt x="1880" y="3920"/>
                  </a:lnTo>
                  <a:lnTo>
                    <a:pt x="1960" y="4240"/>
                  </a:lnTo>
                  <a:lnTo>
                    <a:pt x="1960" y="4520"/>
                  </a:lnTo>
                  <a:lnTo>
                    <a:pt x="1920" y="4800"/>
                  </a:lnTo>
                  <a:lnTo>
                    <a:pt x="1800" y="5080"/>
                  </a:lnTo>
                  <a:lnTo>
                    <a:pt x="1600" y="5320"/>
                  </a:lnTo>
                  <a:lnTo>
                    <a:pt x="1360" y="5560"/>
                  </a:lnTo>
                  <a:lnTo>
                    <a:pt x="1360" y="5840"/>
                  </a:lnTo>
                  <a:lnTo>
                    <a:pt x="1320" y="6080"/>
                  </a:lnTo>
                  <a:lnTo>
                    <a:pt x="1280" y="6240"/>
                  </a:lnTo>
                  <a:lnTo>
                    <a:pt x="1200" y="6440"/>
                  </a:lnTo>
                  <a:lnTo>
                    <a:pt x="1120" y="6560"/>
                  </a:lnTo>
                  <a:lnTo>
                    <a:pt x="1000" y="6680"/>
                  </a:lnTo>
                  <a:lnTo>
                    <a:pt x="720" y="6880"/>
                  </a:lnTo>
                  <a:lnTo>
                    <a:pt x="440" y="7080"/>
                  </a:lnTo>
                  <a:lnTo>
                    <a:pt x="200" y="7280"/>
                  </a:lnTo>
                  <a:lnTo>
                    <a:pt x="120" y="7400"/>
                  </a:lnTo>
                  <a:lnTo>
                    <a:pt x="40" y="7560"/>
                  </a:lnTo>
                  <a:lnTo>
                    <a:pt x="0" y="7720"/>
                  </a:lnTo>
                  <a:lnTo>
                    <a:pt x="0" y="7920"/>
                  </a:lnTo>
                  <a:lnTo>
                    <a:pt x="0" y="8200"/>
                  </a:lnTo>
                  <a:lnTo>
                    <a:pt x="40" y="8440"/>
                  </a:lnTo>
                  <a:lnTo>
                    <a:pt x="120" y="8640"/>
                  </a:lnTo>
                  <a:lnTo>
                    <a:pt x="200" y="8840"/>
                  </a:lnTo>
                  <a:lnTo>
                    <a:pt x="440" y="9200"/>
                  </a:lnTo>
                  <a:lnTo>
                    <a:pt x="720" y="9520"/>
                  </a:lnTo>
                  <a:lnTo>
                    <a:pt x="1080" y="9800"/>
                  </a:lnTo>
                  <a:lnTo>
                    <a:pt x="1440" y="10040"/>
                  </a:lnTo>
                  <a:lnTo>
                    <a:pt x="2280" y="10440"/>
                  </a:lnTo>
                  <a:lnTo>
                    <a:pt x="2800" y="10680"/>
                  </a:lnTo>
                  <a:lnTo>
                    <a:pt x="3320" y="10840"/>
                  </a:lnTo>
                  <a:lnTo>
                    <a:pt x="3880" y="10960"/>
                  </a:lnTo>
                  <a:lnTo>
                    <a:pt x="4400" y="11040"/>
                  </a:lnTo>
                  <a:lnTo>
                    <a:pt x="4960" y="11080"/>
                  </a:lnTo>
                  <a:lnTo>
                    <a:pt x="5520" y="11120"/>
                  </a:lnTo>
                  <a:lnTo>
                    <a:pt x="6600" y="11080"/>
                  </a:lnTo>
                  <a:lnTo>
                    <a:pt x="8840" y="10880"/>
                  </a:lnTo>
                  <a:lnTo>
                    <a:pt x="9960" y="10840"/>
                  </a:lnTo>
                  <a:lnTo>
                    <a:pt x="10520" y="10840"/>
                  </a:lnTo>
                  <a:lnTo>
                    <a:pt x="11080" y="10880"/>
                  </a:lnTo>
                  <a:lnTo>
                    <a:pt x="10640" y="11040"/>
                  </a:lnTo>
                  <a:lnTo>
                    <a:pt x="10080" y="11240"/>
                  </a:lnTo>
                  <a:lnTo>
                    <a:pt x="9360" y="11400"/>
                  </a:lnTo>
                  <a:lnTo>
                    <a:pt x="8560" y="11600"/>
                  </a:lnTo>
                  <a:lnTo>
                    <a:pt x="6840" y="11960"/>
                  </a:lnTo>
                  <a:lnTo>
                    <a:pt x="5960" y="12160"/>
                  </a:lnTo>
                  <a:lnTo>
                    <a:pt x="5120" y="12360"/>
                  </a:lnTo>
                  <a:lnTo>
                    <a:pt x="4360" y="12599"/>
                  </a:lnTo>
                  <a:lnTo>
                    <a:pt x="3680" y="12879"/>
                  </a:lnTo>
                  <a:lnTo>
                    <a:pt x="3360" y="12999"/>
                  </a:lnTo>
                  <a:lnTo>
                    <a:pt x="3120" y="13159"/>
                  </a:lnTo>
                  <a:lnTo>
                    <a:pt x="2880" y="13319"/>
                  </a:lnTo>
                  <a:lnTo>
                    <a:pt x="2720" y="13479"/>
                  </a:lnTo>
                  <a:lnTo>
                    <a:pt x="2600" y="13679"/>
                  </a:lnTo>
                  <a:lnTo>
                    <a:pt x="2480" y="13839"/>
                  </a:lnTo>
                  <a:lnTo>
                    <a:pt x="2480" y="14039"/>
                  </a:lnTo>
                  <a:lnTo>
                    <a:pt x="2480" y="14279"/>
                  </a:lnTo>
                  <a:lnTo>
                    <a:pt x="2600" y="14479"/>
                  </a:lnTo>
                  <a:lnTo>
                    <a:pt x="2760" y="14719"/>
                  </a:lnTo>
                  <a:lnTo>
                    <a:pt x="2960" y="14999"/>
                  </a:lnTo>
                  <a:lnTo>
                    <a:pt x="3280" y="15239"/>
                  </a:lnTo>
                  <a:lnTo>
                    <a:pt x="3040" y="15399"/>
                  </a:lnTo>
                  <a:lnTo>
                    <a:pt x="2800" y="15599"/>
                  </a:lnTo>
                  <a:lnTo>
                    <a:pt x="2560" y="15759"/>
                  </a:lnTo>
                  <a:lnTo>
                    <a:pt x="2320" y="15919"/>
                  </a:lnTo>
                  <a:lnTo>
                    <a:pt x="2480" y="16159"/>
                  </a:lnTo>
                  <a:lnTo>
                    <a:pt x="2600" y="16399"/>
                  </a:lnTo>
                  <a:lnTo>
                    <a:pt x="2680" y="16679"/>
                  </a:lnTo>
                  <a:lnTo>
                    <a:pt x="2720" y="16959"/>
                  </a:lnTo>
                  <a:lnTo>
                    <a:pt x="2800" y="17559"/>
                  </a:lnTo>
                  <a:lnTo>
                    <a:pt x="2800" y="18199"/>
                  </a:lnTo>
                  <a:lnTo>
                    <a:pt x="2680" y="18839"/>
                  </a:lnTo>
                  <a:lnTo>
                    <a:pt x="2560" y="19519"/>
                  </a:lnTo>
                  <a:lnTo>
                    <a:pt x="2360" y="20199"/>
                  </a:lnTo>
                  <a:lnTo>
                    <a:pt x="2120" y="20879"/>
                  </a:lnTo>
                  <a:lnTo>
                    <a:pt x="1640" y="22279"/>
                  </a:lnTo>
                  <a:lnTo>
                    <a:pt x="1200" y="23679"/>
                  </a:lnTo>
                  <a:lnTo>
                    <a:pt x="1000" y="24319"/>
                  </a:lnTo>
                  <a:lnTo>
                    <a:pt x="840" y="24959"/>
                  </a:lnTo>
                  <a:lnTo>
                    <a:pt x="760" y="25559"/>
                  </a:lnTo>
                  <a:lnTo>
                    <a:pt x="720" y="26119"/>
                  </a:lnTo>
                  <a:lnTo>
                    <a:pt x="760" y="27199"/>
                  </a:lnTo>
                  <a:lnTo>
                    <a:pt x="880" y="28239"/>
                  </a:lnTo>
                  <a:lnTo>
                    <a:pt x="1040" y="29319"/>
                  </a:lnTo>
                  <a:lnTo>
                    <a:pt x="1240" y="30359"/>
                  </a:lnTo>
                  <a:lnTo>
                    <a:pt x="1400" y="31439"/>
                  </a:lnTo>
                  <a:lnTo>
                    <a:pt x="1600" y="32479"/>
                  </a:lnTo>
                  <a:lnTo>
                    <a:pt x="1720" y="33559"/>
                  </a:lnTo>
                  <a:lnTo>
                    <a:pt x="1760" y="34639"/>
                  </a:lnTo>
                  <a:lnTo>
                    <a:pt x="1800" y="36919"/>
                  </a:lnTo>
                  <a:lnTo>
                    <a:pt x="1800" y="39158"/>
                  </a:lnTo>
                  <a:lnTo>
                    <a:pt x="1800" y="40278"/>
                  </a:lnTo>
                  <a:lnTo>
                    <a:pt x="1840" y="41398"/>
                  </a:lnTo>
                  <a:lnTo>
                    <a:pt x="1920" y="42558"/>
                  </a:lnTo>
                  <a:lnTo>
                    <a:pt x="2040" y="43678"/>
                  </a:lnTo>
                  <a:lnTo>
                    <a:pt x="2240" y="45558"/>
                  </a:lnTo>
                  <a:lnTo>
                    <a:pt x="2360" y="47478"/>
                  </a:lnTo>
                  <a:lnTo>
                    <a:pt x="2440" y="49358"/>
                  </a:lnTo>
                  <a:lnTo>
                    <a:pt x="2440" y="51238"/>
                  </a:lnTo>
                  <a:lnTo>
                    <a:pt x="2440" y="55038"/>
                  </a:lnTo>
                  <a:lnTo>
                    <a:pt x="2440" y="56918"/>
                  </a:lnTo>
                  <a:lnTo>
                    <a:pt x="2480" y="58838"/>
                  </a:lnTo>
                  <a:lnTo>
                    <a:pt x="2560" y="59678"/>
                  </a:lnTo>
                  <a:lnTo>
                    <a:pt x="2640" y="60598"/>
                  </a:lnTo>
                  <a:lnTo>
                    <a:pt x="2760" y="61518"/>
                  </a:lnTo>
                  <a:lnTo>
                    <a:pt x="2840" y="62518"/>
                  </a:lnTo>
                  <a:lnTo>
                    <a:pt x="2880" y="63477"/>
                  </a:lnTo>
                  <a:lnTo>
                    <a:pt x="2880" y="63917"/>
                  </a:lnTo>
                  <a:lnTo>
                    <a:pt x="2840" y="64397"/>
                  </a:lnTo>
                  <a:lnTo>
                    <a:pt x="2760" y="64837"/>
                  </a:lnTo>
                  <a:lnTo>
                    <a:pt x="2640" y="65277"/>
                  </a:lnTo>
                  <a:lnTo>
                    <a:pt x="2520" y="65677"/>
                  </a:lnTo>
                  <a:lnTo>
                    <a:pt x="2320" y="66077"/>
                  </a:lnTo>
                  <a:lnTo>
                    <a:pt x="2520" y="66317"/>
                  </a:lnTo>
                  <a:lnTo>
                    <a:pt x="2680" y="66597"/>
                  </a:lnTo>
                  <a:lnTo>
                    <a:pt x="2840" y="66877"/>
                  </a:lnTo>
                  <a:lnTo>
                    <a:pt x="3040" y="67077"/>
                  </a:lnTo>
                  <a:lnTo>
                    <a:pt x="2720" y="67237"/>
                  </a:lnTo>
                  <a:lnTo>
                    <a:pt x="2360" y="67437"/>
                  </a:lnTo>
                  <a:lnTo>
                    <a:pt x="2000" y="67637"/>
                  </a:lnTo>
                  <a:lnTo>
                    <a:pt x="1720" y="67757"/>
                  </a:lnTo>
                  <a:lnTo>
                    <a:pt x="2040" y="67917"/>
                  </a:lnTo>
                  <a:lnTo>
                    <a:pt x="2480" y="68077"/>
                  </a:lnTo>
                  <a:lnTo>
                    <a:pt x="3560" y="68397"/>
                  </a:lnTo>
                  <a:lnTo>
                    <a:pt x="4840" y="68677"/>
                  </a:lnTo>
                  <a:lnTo>
                    <a:pt x="6200" y="69037"/>
                  </a:lnTo>
                  <a:lnTo>
                    <a:pt x="6840" y="69237"/>
                  </a:lnTo>
                  <a:lnTo>
                    <a:pt x="7440" y="69437"/>
                  </a:lnTo>
                  <a:lnTo>
                    <a:pt x="7960" y="69637"/>
                  </a:lnTo>
                  <a:lnTo>
                    <a:pt x="8440" y="69917"/>
                  </a:lnTo>
                  <a:lnTo>
                    <a:pt x="8800" y="70197"/>
                  </a:lnTo>
                  <a:lnTo>
                    <a:pt x="8960" y="70357"/>
                  </a:lnTo>
                  <a:lnTo>
                    <a:pt x="9080" y="70477"/>
                  </a:lnTo>
                  <a:lnTo>
                    <a:pt x="9160" y="70677"/>
                  </a:lnTo>
                  <a:lnTo>
                    <a:pt x="9240" y="70837"/>
                  </a:lnTo>
                  <a:lnTo>
                    <a:pt x="9240" y="71037"/>
                  </a:lnTo>
                  <a:lnTo>
                    <a:pt x="9240" y="71237"/>
                  </a:lnTo>
                  <a:lnTo>
                    <a:pt x="9160" y="71437"/>
                  </a:lnTo>
                  <a:lnTo>
                    <a:pt x="9080" y="71637"/>
                  </a:lnTo>
                  <a:lnTo>
                    <a:pt x="8840" y="72077"/>
                  </a:lnTo>
                  <a:lnTo>
                    <a:pt x="8520" y="72437"/>
                  </a:lnTo>
                  <a:lnTo>
                    <a:pt x="8120" y="72797"/>
                  </a:lnTo>
                  <a:lnTo>
                    <a:pt x="7640" y="73157"/>
                  </a:lnTo>
                  <a:lnTo>
                    <a:pt x="7120" y="73477"/>
                  </a:lnTo>
                  <a:lnTo>
                    <a:pt x="6560" y="73797"/>
                  </a:lnTo>
                  <a:lnTo>
                    <a:pt x="6000" y="74117"/>
                  </a:lnTo>
                  <a:lnTo>
                    <a:pt x="4800" y="74677"/>
                  </a:lnTo>
                  <a:lnTo>
                    <a:pt x="3680" y="75197"/>
                  </a:lnTo>
                  <a:lnTo>
                    <a:pt x="2680" y="75677"/>
                  </a:lnTo>
                  <a:lnTo>
                    <a:pt x="2280" y="75917"/>
                  </a:lnTo>
                  <a:lnTo>
                    <a:pt x="1920" y="76157"/>
                  </a:lnTo>
                  <a:lnTo>
                    <a:pt x="2040" y="76357"/>
                  </a:lnTo>
                  <a:lnTo>
                    <a:pt x="2120" y="76557"/>
                  </a:lnTo>
                  <a:lnTo>
                    <a:pt x="2160" y="76757"/>
                  </a:lnTo>
                  <a:lnTo>
                    <a:pt x="2200" y="76957"/>
                  </a:lnTo>
                  <a:lnTo>
                    <a:pt x="2160" y="77357"/>
                  </a:lnTo>
                  <a:lnTo>
                    <a:pt x="2080" y="77717"/>
                  </a:lnTo>
                  <a:lnTo>
                    <a:pt x="1920" y="78077"/>
                  </a:lnTo>
                  <a:lnTo>
                    <a:pt x="1760" y="78437"/>
                  </a:lnTo>
                  <a:lnTo>
                    <a:pt x="1600" y="78797"/>
                  </a:lnTo>
                  <a:lnTo>
                    <a:pt x="1440" y="79197"/>
                  </a:lnTo>
                  <a:lnTo>
                    <a:pt x="1400" y="79517"/>
                  </a:lnTo>
                  <a:lnTo>
                    <a:pt x="1400" y="79837"/>
                  </a:lnTo>
                  <a:lnTo>
                    <a:pt x="1480" y="80477"/>
                  </a:lnTo>
                  <a:lnTo>
                    <a:pt x="1480" y="80757"/>
                  </a:lnTo>
                  <a:lnTo>
                    <a:pt x="1400" y="81077"/>
                  </a:lnTo>
                  <a:lnTo>
                    <a:pt x="1360" y="81237"/>
                  </a:lnTo>
                  <a:lnTo>
                    <a:pt x="1240" y="81437"/>
                  </a:lnTo>
                  <a:lnTo>
                    <a:pt x="1120" y="81597"/>
                  </a:lnTo>
                  <a:lnTo>
                    <a:pt x="960" y="81797"/>
                  </a:lnTo>
                  <a:lnTo>
                    <a:pt x="1320" y="82037"/>
                  </a:lnTo>
                  <a:lnTo>
                    <a:pt x="1680" y="82237"/>
                  </a:lnTo>
                  <a:lnTo>
                    <a:pt x="2080" y="82397"/>
                  </a:lnTo>
                  <a:lnTo>
                    <a:pt x="2480" y="82477"/>
                  </a:lnTo>
                  <a:lnTo>
                    <a:pt x="2920" y="82517"/>
                  </a:lnTo>
                  <a:lnTo>
                    <a:pt x="3360" y="82517"/>
                  </a:lnTo>
                  <a:lnTo>
                    <a:pt x="4240" y="82477"/>
                  </a:lnTo>
                  <a:lnTo>
                    <a:pt x="4120" y="82757"/>
                  </a:lnTo>
                  <a:lnTo>
                    <a:pt x="4000" y="82997"/>
                  </a:lnTo>
                  <a:lnTo>
                    <a:pt x="3840" y="83237"/>
                  </a:lnTo>
                  <a:lnTo>
                    <a:pt x="3680" y="83437"/>
                  </a:lnTo>
                  <a:lnTo>
                    <a:pt x="3280" y="83797"/>
                  </a:lnTo>
                  <a:lnTo>
                    <a:pt x="2880" y="84077"/>
                  </a:lnTo>
                  <a:lnTo>
                    <a:pt x="2480" y="84317"/>
                  </a:lnTo>
                  <a:lnTo>
                    <a:pt x="2080" y="84597"/>
                  </a:lnTo>
                  <a:lnTo>
                    <a:pt x="1760" y="84877"/>
                  </a:lnTo>
                  <a:lnTo>
                    <a:pt x="1600" y="85037"/>
                  </a:lnTo>
                  <a:lnTo>
                    <a:pt x="1480" y="85197"/>
                  </a:lnTo>
                  <a:lnTo>
                    <a:pt x="1400" y="85437"/>
                  </a:lnTo>
                  <a:lnTo>
                    <a:pt x="1320" y="85717"/>
                  </a:lnTo>
                  <a:lnTo>
                    <a:pt x="1200" y="86357"/>
                  </a:lnTo>
                  <a:lnTo>
                    <a:pt x="1160" y="87117"/>
                  </a:lnTo>
                  <a:lnTo>
                    <a:pt x="1120" y="87916"/>
                  </a:lnTo>
                  <a:lnTo>
                    <a:pt x="1160" y="89516"/>
                  </a:lnTo>
                  <a:lnTo>
                    <a:pt x="1240" y="90676"/>
                  </a:lnTo>
                  <a:lnTo>
                    <a:pt x="1320" y="91716"/>
                  </a:lnTo>
                  <a:lnTo>
                    <a:pt x="1480" y="92796"/>
                  </a:lnTo>
                  <a:lnTo>
                    <a:pt x="1680" y="93836"/>
                  </a:lnTo>
                  <a:lnTo>
                    <a:pt x="1800" y="94916"/>
                  </a:lnTo>
                  <a:lnTo>
                    <a:pt x="1920" y="95996"/>
                  </a:lnTo>
                  <a:lnTo>
                    <a:pt x="1920" y="96516"/>
                  </a:lnTo>
                  <a:lnTo>
                    <a:pt x="1920" y="97036"/>
                  </a:lnTo>
                  <a:lnTo>
                    <a:pt x="1880" y="97556"/>
                  </a:lnTo>
                  <a:lnTo>
                    <a:pt x="1800" y="98116"/>
                  </a:lnTo>
                  <a:lnTo>
                    <a:pt x="1680" y="98636"/>
                  </a:lnTo>
                  <a:lnTo>
                    <a:pt x="1520" y="99156"/>
                  </a:lnTo>
                  <a:lnTo>
                    <a:pt x="1960" y="99396"/>
                  </a:lnTo>
                  <a:lnTo>
                    <a:pt x="2440" y="99556"/>
                  </a:lnTo>
                  <a:lnTo>
                    <a:pt x="2920" y="99636"/>
                  </a:lnTo>
                  <a:lnTo>
                    <a:pt x="3400" y="99676"/>
                  </a:lnTo>
                  <a:lnTo>
                    <a:pt x="3880" y="99676"/>
                  </a:lnTo>
                  <a:lnTo>
                    <a:pt x="4400" y="99636"/>
                  </a:lnTo>
                  <a:lnTo>
                    <a:pt x="5440" y="99596"/>
                  </a:lnTo>
                  <a:lnTo>
                    <a:pt x="5120" y="100196"/>
                  </a:lnTo>
                  <a:lnTo>
                    <a:pt x="4760" y="100916"/>
                  </a:lnTo>
                  <a:lnTo>
                    <a:pt x="4320" y="101636"/>
                  </a:lnTo>
                  <a:lnTo>
                    <a:pt x="3840" y="102316"/>
                  </a:lnTo>
                  <a:lnTo>
                    <a:pt x="3560" y="102636"/>
                  </a:lnTo>
                  <a:lnTo>
                    <a:pt x="3280" y="102956"/>
                  </a:lnTo>
                  <a:lnTo>
                    <a:pt x="3000" y="103196"/>
                  </a:lnTo>
                  <a:lnTo>
                    <a:pt x="2680" y="103436"/>
                  </a:lnTo>
                  <a:lnTo>
                    <a:pt x="2360" y="103636"/>
                  </a:lnTo>
                  <a:lnTo>
                    <a:pt x="2000" y="103756"/>
                  </a:lnTo>
                  <a:lnTo>
                    <a:pt x="1640" y="103836"/>
                  </a:lnTo>
                  <a:lnTo>
                    <a:pt x="1280" y="103876"/>
                  </a:lnTo>
                  <a:lnTo>
                    <a:pt x="1120" y="105836"/>
                  </a:lnTo>
                  <a:lnTo>
                    <a:pt x="1040" y="107756"/>
                  </a:lnTo>
                  <a:lnTo>
                    <a:pt x="1000" y="109716"/>
                  </a:lnTo>
                  <a:lnTo>
                    <a:pt x="960" y="111676"/>
                  </a:lnTo>
                  <a:lnTo>
                    <a:pt x="960" y="113595"/>
                  </a:lnTo>
                  <a:lnTo>
                    <a:pt x="1000" y="115555"/>
                  </a:lnTo>
                  <a:lnTo>
                    <a:pt x="1080" y="119435"/>
                  </a:lnTo>
                  <a:lnTo>
                    <a:pt x="1200" y="123315"/>
                  </a:lnTo>
                  <a:lnTo>
                    <a:pt x="1320" y="127195"/>
                  </a:lnTo>
                  <a:lnTo>
                    <a:pt x="1320" y="129115"/>
                  </a:lnTo>
                  <a:lnTo>
                    <a:pt x="1320" y="131075"/>
                  </a:lnTo>
                  <a:lnTo>
                    <a:pt x="1320" y="132995"/>
                  </a:lnTo>
                  <a:lnTo>
                    <a:pt x="1240" y="134915"/>
                  </a:lnTo>
                  <a:lnTo>
                    <a:pt x="1200" y="135515"/>
                  </a:lnTo>
                  <a:lnTo>
                    <a:pt x="1120" y="136075"/>
                  </a:lnTo>
                  <a:lnTo>
                    <a:pt x="960" y="137235"/>
                  </a:lnTo>
                  <a:lnTo>
                    <a:pt x="920" y="137795"/>
                  </a:lnTo>
                  <a:lnTo>
                    <a:pt x="960" y="138354"/>
                  </a:lnTo>
                  <a:lnTo>
                    <a:pt x="1040" y="138954"/>
                  </a:lnTo>
                  <a:lnTo>
                    <a:pt x="1160" y="139274"/>
                  </a:lnTo>
                  <a:lnTo>
                    <a:pt x="1280" y="139594"/>
                  </a:lnTo>
                  <a:lnTo>
                    <a:pt x="1480" y="139954"/>
                  </a:lnTo>
                  <a:lnTo>
                    <a:pt x="1720" y="140314"/>
                  </a:lnTo>
                  <a:lnTo>
                    <a:pt x="2000" y="140634"/>
                  </a:lnTo>
                  <a:lnTo>
                    <a:pt x="2280" y="140914"/>
                  </a:lnTo>
                  <a:lnTo>
                    <a:pt x="2560" y="141234"/>
                  </a:lnTo>
                  <a:lnTo>
                    <a:pt x="2800" y="141514"/>
                  </a:lnTo>
                  <a:lnTo>
                    <a:pt x="3000" y="141834"/>
                  </a:lnTo>
                  <a:lnTo>
                    <a:pt x="3120" y="142154"/>
                  </a:lnTo>
                  <a:lnTo>
                    <a:pt x="3240" y="142594"/>
                  </a:lnTo>
                  <a:lnTo>
                    <a:pt x="3280" y="143034"/>
                  </a:lnTo>
                  <a:lnTo>
                    <a:pt x="3280" y="143434"/>
                  </a:lnTo>
                  <a:lnTo>
                    <a:pt x="3200" y="143794"/>
                  </a:lnTo>
                  <a:lnTo>
                    <a:pt x="3120" y="144194"/>
                  </a:lnTo>
                  <a:lnTo>
                    <a:pt x="2960" y="144514"/>
                  </a:lnTo>
                  <a:lnTo>
                    <a:pt x="2640" y="145194"/>
                  </a:lnTo>
                  <a:lnTo>
                    <a:pt x="2280" y="145874"/>
                  </a:lnTo>
                  <a:lnTo>
                    <a:pt x="2080" y="146194"/>
                  </a:lnTo>
                  <a:lnTo>
                    <a:pt x="1960" y="146554"/>
                  </a:lnTo>
                  <a:lnTo>
                    <a:pt x="1800" y="146914"/>
                  </a:lnTo>
                  <a:lnTo>
                    <a:pt x="1720" y="147274"/>
                  </a:lnTo>
                  <a:lnTo>
                    <a:pt x="1680" y="147674"/>
                  </a:lnTo>
                  <a:lnTo>
                    <a:pt x="1680" y="148114"/>
                  </a:lnTo>
                  <a:lnTo>
                    <a:pt x="2160" y="148234"/>
                  </a:lnTo>
                  <a:lnTo>
                    <a:pt x="3080" y="148234"/>
                  </a:lnTo>
                  <a:lnTo>
                    <a:pt x="3520" y="148154"/>
                  </a:lnTo>
                  <a:lnTo>
                    <a:pt x="4400" y="148034"/>
                  </a:lnTo>
                  <a:lnTo>
                    <a:pt x="4840" y="148034"/>
                  </a:lnTo>
                  <a:lnTo>
                    <a:pt x="5280" y="148074"/>
                  </a:lnTo>
                  <a:lnTo>
                    <a:pt x="5680" y="148194"/>
                  </a:lnTo>
                  <a:lnTo>
                    <a:pt x="6120" y="148394"/>
                  </a:lnTo>
                  <a:lnTo>
                    <a:pt x="6480" y="148634"/>
                  </a:lnTo>
                  <a:lnTo>
                    <a:pt x="6880" y="148914"/>
                  </a:lnTo>
                  <a:lnTo>
                    <a:pt x="7280" y="149154"/>
                  </a:lnTo>
                  <a:lnTo>
                    <a:pt x="7680" y="149354"/>
                  </a:lnTo>
                  <a:lnTo>
                    <a:pt x="8080" y="149514"/>
                  </a:lnTo>
                  <a:lnTo>
                    <a:pt x="8280" y="149554"/>
                  </a:lnTo>
                  <a:lnTo>
                    <a:pt x="8520" y="149594"/>
                  </a:lnTo>
                  <a:lnTo>
                    <a:pt x="8840" y="149554"/>
                  </a:lnTo>
                  <a:lnTo>
                    <a:pt x="9200" y="149514"/>
                  </a:lnTo>
                  <a:lnTo>
                    <a:pt x="9560" y="149394"/>
                  </a:lnTo>
                  <a:lnTo>
                    <a:pt x="9920" y="149274"/>
                  </a:lnTo>
                  <a:lnTo>
                    <a:pt x="10600" y="148914"/>
                  </a:lnTo>
                  <a:lnTo>
                    <a:pt x="11240" y="148594"/>
                  </a:lnTo>
                  <a:lnTo>
                    <a:pt x="11560" y="148474"/>
                  </a:lnTo>
                  <a:lnTo>
                    <a:pt x="11920" y="148354"/>
                  </a:lnTo>
                  <a:lnTo>
                    <a:pt x="12240" y="148274"/>
                  </a:lnTo>
                  <a:lnTo>
                    <a:pt x="12560" y="148234"/>
                  </a:lnTo>
                  <a:lnTo>
                    <a:pt x="12880" y="148274"/>
                  </a:lnTo>
                  <a:lnTo>
                    <a:pt x="13200" y="148394"/>
                  </a:lnTo>
                  <a:lnTo>
                    <a:pt x="13520" y="148594"/>
                  </a:lnTo>
                  <a:lnTo>
                    <a:pt x="13840" y="148834"/>
                  </a:lnTo>
                  <a:lnTo>
                    <a:pt x="14040" y="148674"/>
                  </a:lnTo>
                  <a:lnTo>
                    <a:pt x="14200" y="148514"/>
                  </a:lnTo>
                  <a:lnTo>
                    <a:pt x="14479" y="148074"/>
                  </a:lnTo>
                  <a:lnTo>
                    <a:pt x="14679" y="147634"/>
                  </a:lnTo>
                  <a:lnTo>
                    <a:pt x="14839" y="147114"/>
                  </a:lnTo>
                  <a:lnTo>
                    <a:pt x="14959" y="146594"/>
                  </a:lnTo>
                  <a:lnTo>
                    <a:pt x="15039" y="146074"/>
                  </a:lnTo>
                  <a:lnTo>
                    <a:pt x="15159" y="144994"/>
                  </a:lnTo>
                  <a:lnTo>
                    <a:pt x="15359" y="145314"/>
                  </a:lnTo>
                  <a:lnTo>
                    <a:pt x="15519" y="145714"/>
                  </a:lnTo>
                  <a:lnTo>
                    <a:pt x="15639" y="146114"/>
                  </a:lnTo>
                  <a:lnTo>
                    <a:pt x="15719" y="146554"/>
                  </a:lnTo>
                  <a:lnTo>
                    <a:pt x="15919" y="147434"/>
                  </a:lnTo>
                  <a:lnTo>
                    <a:pt x="16039" y="147874"/>
                  </a:lnTo>
                  <a:lnTo>
                    <a:pt x="16199" y="148314"/>
                  </a:lnTo>
                  <a:lnTo>
                    <a:pt x="16519" y="148154"/>
                  </a:lnTo>
                  <a:lnTo>
                    <a:pt x="16839" y="148074"/>
                  </a:lnTo>
                  <a:lnTo>
                    <a:pt x="17159" y="148034"/>
                  </a:lnTo>
                  <a:lnTo>
                    <a:pt x="17479" y="148034"/>
                  </a:lnTo>
                  <a:lnTo>
                    <a:pt x="17799" y="148074"/>
                  </a:lnTo>
                  <a:lnTo>
                    <a:pt x="18119" y="148114"/>
                  </a:lnTo>
                  <a:lnTo>
                    <a:pt x="18719" y="148274"/>
                  </a:lnTo>
                  <a:lnTo>
                    <a:pt x="19959" y="148754"/>
                  </a:lnTo>
                  <a:lnTo>
                    <a:pt x="20559" y="148954"/>
                  </a:lnTo>
                  <a:lnTo>
                    <a:pt x="20879" y="149034"/>
                  </a:lnTo>
                  <a:lnTo>
                    <a:pt x="21199" y="149074"/>
                  </a:lnTo>
                  <a:lnTo>
                    <a:pt x="22279" y="149074"/>
                  </a:lnTo>
                  <a:lnTo>
                    <a:pt x="22799" y="148994"/>
                  </a:lnTo>
                  <a:lnTo>
                    <a:pt x="23319" y="148914"/>
                  </a:lnTo>
                  <a:lnTo>
                    <a:pt x="24399" y="148634"/>
                  </a:lnTo>
                  <a:lnTo>
                    <a:pt x="25479" y="148314"/>
                  </a:lnTo>
                  <a:lnTo>
                    <a:pt x="26519" y="147954"/>
                  </a:lnTo>
                  <a:lnTo>
                    <a:pt x="27599" y="147634"/>
                  </a:lnTo>
                  <a:lnTo>
                    <a:pt x="28159" y="147514"/>
                  </a:lnTo>
                  <a:lnTo>
                    <a:pt x="28679" y="147434"/>
                  </a:lnTo>
                  <a:lnTo>
                    <a:pt x="29199" y="147354"/>
                  </a:lnTo>
                  <a:lnTo>
                    <a:pt x="29759" y="147314"/>
                  </a:lnTo>
                  <a:lnTo>
                    <a:pt x="30399" y="147314"/>
                  </a:lnTo>
                  <a:lnTo>
                    <a:pt x="31039" y="147394"/>
                  </a:lnTo>
                  <a:lnTo>
                    <a:pt x="31679" y="147474"/>
                  </a:lnTo>
                  <a:lnTo>
                    <a:pt x="32319" y="147594"/>
                  </a:lnTo>
                  <a:lnTo>
                    <a:pt x="32919" y="147754"/>
                  </a:lnTo>
                  <a:lnTo>
                    <a:pt x="33559" y="147914"/>
                  </a:lnTo>
                  <a:lnTo>
                    <a:pt x="34759" y="148354"/>
                  </a:lnTo>
                  <a:lnTo>
                    <a:pt x="35999" y="148754"/>
                  </a:lnTo>
                  <a:lnTo>
                    <a:pt x="37199" y="149154"/>
                  </a:lnTo>
                  <a:lnTo>
                    <a:pt x="37839" y="149354"/>
                  </a:lnTo>
                  <a:lnTo>
                    <a:pt x="38439" y="149474"/>
                  </a:lnTo>
                  <a:lnTo>
                    <a:pt x="39079" y="149594"/>
                  </a:lnTo>
                  <a:lnTo>
                    <a:pt x="39719" y="149714"/>
                  </a:lnTo>
                  <a:lnTo>
                    <a:pt x="40599" y="149754"/>
                  </a:lnTo>
                  <a:lnTo>
                    <a:pt x="41439" y="149794"/>
                  </a:lnTo>
                  <a:lnTo>
                    <a:pt x="42319" y="149754"/>
                  </a:lnTo>
                  <a:lnTo>
                    <a:pt x="43238" y="149714"/>
                  </a:lnTo>
                  <a:lnTo>
                    <a:pt x="44998" y="149634"/>
                  </a:lnTo>
                  <a:lnTo>
                    <a:pt x="45878" y="149594"/>
                  </a:lnTo>
                  <a:lnTo>
                    <a:pt x="46758" y="149554"/>
                  </a:lnTo>
                  <a:lnTo>
                    <a:pt x="47678" y="149554"/>
                  </a:lnTo>
                  <a:lnTo>
                    <a:pt x="48598" y="149474"/>
                  </a:lnTo>
                  <a:lnTo>
                    <a:pt x="49478" y="149354"/>
                  </a:lnTo>
                  <a:lnTo>
                    <a:pt x="50358" y="149234"/>
                  </a:lnTo>
                  <a:lnTo>
                    <a:pt x="52158" y="148954"/>
                  </a:lnTo>
                  <a:lnTo>
                    <a:pt x="53958" y="148634"/>
                  </a:lnTo>
                  <a:lnTo>
                    <a:pt x="54718" y="148554"/>
                  </a:lnTo>
                  <a:lnTo>
                    <a:pt x="55718" y="148514"/>
                  </a:lnTo>
                  <a:lnTo>
                    <a:pt x="56678" y="148434"/>
                  </a:lnTo>
                  <a:lnTo>
                    <a:pt x="57038" y="148394"/>
                  </a:lnTo>
                  <a:lnTo>
                    <a:pt x="57278" y="148314"/>
                  </a:lnTo>
                  <a:lnTo>
                    <a:pt x="57638" y="148114"/>
                  </a:lnTo>
                  <a:lnTo>
                    <a:pt x="57918" y="147874"/>
                  </a:lnTo>
                  <a:lnTo>
                    <a:pt x="58158" y="147554"/>
                  </a:lnTo>
                  <a:lnTo>
                    <a:pt x="58318" y="147234"/>
                  </a:lnTo>
                  <a:lnTo>
                    <a:pt x="58438" y="146834"/>
                  </a:lnTo>
                  <a:lnTo>
                    <a:pt x="58518" y="146434"/>
                  </a:lnTo>
                  <a:lnTo>
                    <a:pt x="58558" y="145994"/>
                  </a:lnTo>
                  <a:lnTo>
                    <a:pt x="58558" y="145514"/>
                  </a:lnTo>
                  <a:lnTo>
                    <a:pt x="58518" y="144514"/>
                  </a:lnTo>
                  <a:lnTo>
                    <a:pt x="58398" y="143474"/>
                  </a:lnTo>
                  <a:lnTo>
                    <a:pt x="58278" y="142474"/>
                  </a:lnTo>
                  <a:lnTo>
                    <a:pt x="58238" y="141474"/>
                  </a:lnTo>
                  <a:lnTo>
                    <a:pt x="58238" y="141474"/>
                  </a:lnTo>
                  <a:lnTo>
                    <a:pt x="58398" y="142034"/>
                  </a:lnTo>
                  <a:lnTo>
                    <a:pt x="58598" y="142594"/>
                  </a:lnTo>
                  <a:lnTo>
                    <a:pt x="58798" y="143114"/>
                  </a:lnTo>
                  <a:lnTo>
                    <a:pt x="59078" y="143594"/>
                  </a:lnTo>
                  <a:lnTo>
                    <a:pt x="59598" y="144594"/>
                  </a:lnTo>
                  <a:lnTo>
                    <a:pt x="60158" y="145554"/>
                  </a:lnTo>
                  <a:lnTo>
                    <a:pt x="60718" y="146554"/>
                  </a:lnTo>
                  <a:lnTo>
                    <a:pt x="61198" y="147554"/>
                  </a:lnTo>
                  <a:lnTo>
                    <a:pt x="61398" y="148074"/>
                  </a:lnTo>
                  <a:lnTo>
                    <a:pt x="61598" y="148634"/>
                  </a:lnTo>
                  <a:lnTo>
                    <a:pt x="61758" y="149194"/>
                  </a:lnTo>
                  <a:lnTo>
                    <a:pt x="61838" y="149794"/>
                  </a:lnTo>
                  <a:lnTo>
                    <a:pt x="62238" y="149594"/>
                  </a:lnTo>
                  <a:lnTo>
                    <a:pt x="62678" y="149394"/>
                  </a:lnTo>
                  <a:lnTo>
                    <a:pt x="63078" y="149274"/>
                  </a:lnTo>
                  <a:lnTo>
                    <a:pt x="63558" y="149154"/>
                  </a:lnTo>
                  <a:lnTo>
                    <a:pt x="63998" y="149034"/>
                  </a:lnTo>
                  <a:lnTo>
                    <a:pt x="64478" y="148994"/>
                  </a:lnTo>
                  <a:lnTo>
                    <a:pt x="65438" y="148914"/>
                  </a:lnTo>
                  <a:lnTo>
                    <a:pt x="66398" y="148874"/>
                  </a:lnTo>
                  <a:lnTo>
                    <a:pt x="67438" y="148914"/>
                  </a:lnTo>
                  <a:lnTo>
                    <a:pt x="69518" y="149034"/>
                  </a:lnTo>
                  <a:lnTo>
                    <a:pt x="70558" y="149074"/>
                  </a:lnTo>
                  <a:lnTo>
                    <a:pt x="71557" y="149114"/>
                  </a:lnTo>
                  <a:lnTo>
                    <a:pt x="72597" y="149074"/>
                  </a:lnTo>
                  <a:lnTo>
                    <a:pt x="73557" y="148954"/>
                  </a:lnTo>
                  <a:lnTo>
                    <a:pt x="74037" y="148874"/>
                  </a:lnTo>
                  <a:lnTo>
                    <a:pt x="74517" y="148754"/>
                  </a:lnTo>
                  <a:lnTo>
                    <a:pt x="74957" y="148634"/>
                  </a:lnTo>
                  <a:lnTo>
                    <a:pt x="75397" y="148434"/>
                  </a:lnTo>
                  <a:lnTo>
                    <a:pt x="75837" y="148234"/>
                  </a:lnTo>
                  <a:lnTo>
                    <a:pt x="76277" y="147994"/>
                  </a:lnTo>
                  <a:lnTo>
                    <a:pt x="76677" y="147714"/>
                  </a:lnTo>
                  <a:lnTo>
                    <a:pt x="77037" y="147434"/>
                  </a:lnTo>
                  <a:lnTo>
                    <a:pt x="77997" y="147954"/>
                  </a:lnTo>
                  <a:lnTo>
                    <a:pt x="78957" y="148394"/>
                  </a:lnTo>
                  <a:lnTo>
                    <a:pt x="79917" y="148794"/>
                  </a:lnTo>
                  <a:lnTo>
                    <a:pt x="80877" y="149154"/>
                  </a:lnTo>
                  <a:lnTo>
                    <a:pt x="81837" y="149434"/>
                  </a:lnTo>
                  <a:lnTo>
                    <a:pt x="82797" y="149674"/>
                  </a:lnTo>
                  <a:lnTo>
                    <a:pt x="83757" y="149874"/>
                  </a:lnTo>
                  <a:lnTo>
                    <a:pt x="84717" y="150034"/>
                  </a:lnTo>
                  <a:lnTo>
                    <a:pt x="85717" y="150194"/>
                  </a:lnTo>
                  <a:lnTo>
                    <a:pt x="86677" y="150274"/>
                  </a:lnTo>
                  <a:lnTo>
                    <a:pt x="87637" y="150314"/>
                  </a:lnTo>
                  <a:lnTo>
                    <a:pt x="88637" y="150354"/>
                  </a:lnTo>
                  <a:lnTo>
                    <a:pt x="89637" y="150354"/>
                  </a:lnTo>
                  <a:lnTo>
                    <a:pt x="90597" y="150314"/>
                  </a:lnTo>
                  <a:lnTo>
                    <a:pt x="92597" y="150234"/>
                  </a:lnTo>
                  <a:lnTo>
                    <a:pt x="94557" y="150034"/>
                  </a:lnTo>
                  <a:lnTo>
                    <a:pt x="96557" y="149834"/>
                  </a:lnTo>
                  <a:lnTo>
                    <a:pt x="100556" y="149394"/>
                  </a:lnTo>
                  <a:lnTo>
                    <a:pt x="102556" y="149234"/>
                  </a:lnTo>
                  <a:lnTo>
                    <a:pt x="104596" y="149074"/>
                  </a:lnTo>
                  <a:lnTo>
                    <a:pt x="106596" y="149034"/>
                  </a:lnTo>
                  <a:lnTo>
                    <a:pt x="107596" y="149034"/>
                  </a:lnTo>
                  <a:lnTo>
                    <a:pt x="108636" y="149074"/>
                  </a:lnTo>
                  <a:lnTo>
                    <a:pt x="108516" y="148714"/>
                  </a:lnTo>
                  <a:lnTo>
                    <a:pt x="108476" y="148354"/>
                  </a:lnTo>
                  <a:lnTo>
                    <a:pt x="108436" y="147994"/>
                  </a:lnTo>
                  <a:lnTo>
                    <a:pt x="108436" y="147594"/>
                  </a:lnTo>
                  <a:lnTo>
                    <a:pt x="108516" y="146834"/>
                  </a:lnTo>
                  <a:lnTo>
                    <a:pt x="108676" y="146074"/>
                  </a:lnTo>
                  <a:lnTo>
                    <a:pt x="109156" y="146674"/>
                  </a:lnTo>
                  <a:lnTo>
                    <a:pt x="109636" y="147234"/>
                  </a:lnTo>
                  <a:lnTo>
                    <a:pt x="110156" y="147714"/>
                  </a:lnTo>
                  <a:lnTo>
                    <a:pt x="110716" y="148114"/>
                  </a:lnTo>
                  <a:lnTo>
                    <a:pt x="111276" y="148474"/>
                  </a:lnTo>
                  <a:lnTo>
                    <a:pt x="111916" y="148794"/>
                  </a:lnTo>
                  <a:lnTo>
                    <a:pt x="112516" y="149034"/>
                  </a:lnTo>
                  <a:lnTo>
                    <a:pt x="113196" y="149274"/>
                  </a:lnTo>
                  <a:lnTo>
                    <a:pt x="113836" y="149434"/>
                  </a:lnTo>
                  <a:lnTo>
                    <a:pt x="114556" y="149554"/>
                  </a:lnTo>
                  <a:lnTo>
                    <a:pt x="115236" y="149634"/>
                  </a:lnTo>
                  <a:lnTo>
                    <a:pt x="115956" y="149674"/>
                  </a:lnTo>
                  <a:lnTo>
                    <a:pt x="116716" y="149714"/>
                  </a:lnTo>
                  <a:lnTo>
                    <a:pt x="117476" y="149714"/>
                  </a:lnTo>
                  <a:lnTo>
                    <a:pt x="118996" y="149594"/>
                  </a:lnTo>
                  <a:lnTo>
                    <a:pt x="120556" y="149434"/>
                  </a:lnTo>
                  <a:lnTo>
                    <a:pt x="122116" y="149194"/>
                  </a:lnTo>
                  <a:lnTo>
                    <a:pt x="125236" y="148714"/>
                  </a:lnTo>
                  <a:lnTo>
                    <a:pt x="126756" y="148474"/>
                  </a:lnTo>
                  <a:lnTo>
                    <a:pt x="128276" y="148274"/>
                  </a:lnTo>
                  <a:lnTo>
                    <a:pt x="129715" y="148194"/>
                  </a:lnTo>
                  <a:lnTo>
                    <a:pt x="130395" y="148154"/>
                  </a:lnTo>
                  <a:lnTo>
                    <a:pt x="131075" y="148154"/>
                  </a:lnTo>
                  <a:lnTo>
                    <a:pt x="131915" y="148194"/>
                  </a:lnTo>
                  <a:lnTo>
                    <a:pt x="132755" y="148274"/>
                  </a:lnTo>
                  <a:lnTo>
                    <a:pt x="134435" y="148474"/>
                  </a:lnTo>
                  <a:lnTo>
                    <a:pt x="135275" y="148554"/>
                  </a:lnTo>
                  <a:lnTo>
                    <a:pt x="136155" y="148594"/>
                  </a:lnTo>
                  <a:lnTo>
                    <a:pt x="136955" y="148594"/>
                  </a:lnTo>
                  <a:lnTo>
                    <a:pt x="137795" y="148514"/>
                  </a:lnTo>
                  <a:lnTo>
                    <a:pt x="138275" y="148434"/>
                  </a:lnTo>
                  <a:lnTo>
                    <a:pt x="138715" y="148314"/>
                  </a:lnTo>
                  <a:lnTo>
                    <a:pt x="139155" y="148194"/>
                  </a:lnTo>
                  <a:lnTo>
                    <a:pt x="139555" y="148034"/>
                  </a:lnTo>
                  <a:lnTo>
                    <a:pt x="139555" y="148114"/>
                  </a:lnTo>
                  <a:lnTo>
                    <a:pt x="140035" y="148234"/>
                  </a:lnTo>
                  <a:lnTo>
                    <a:pt x="140955" y="148234"/>
                  </a:lnTo>
                  <a:lnTo>
                    <a:pt x="141395" y="148154"/>
                  </a:lnTo>
                  <a:lnTo>
                    <a:pt x="142275" y="148034"/>
                  </a:lnTo>
                  <a:lnTo>
                    <a:pt x="142715" y="148034"/>
                  </a:lnTo>
                  <a:lnTo>
                    <a:pt x="143155" y="148074"/>
                  </a:lnTo>
                  <a:lnTo>
                    <a:pt x="143595" y="148194"/>
                  </a:lnTo>
                  <a:lnTo>
                    <a:pt x="143995" y="148394"/>
                  </a:lnTo>
                  <a:lnTo>
                    <a:pt x="144355" y="148634"/>
                  </a:lnTo>
                  <a:lnTo>
                    <a:pt x="144755" y="148914"/>
                  </a:lnTo>
                  <a:lnTo>
                    <a:pt x="145155" y="149154"/>
                  </a:lnTo>
                  <a:lnTo>
                    <a:pt x="145555" y="149354"/>
                  </a:lnTo>
                  <a:lnTo>
                    <a:pt x="145955" y="149514"/>
                  </a:lnTo>
                  <a:lnTo>
                    <a:pt x="146155" y="149554"/>
                  </a:lnTo>
                  <a:lnTo>
                    <a:pt x="146395" y="149594"/>
                  </a:lnTo>
                  <a:lnTo>
                    <a:pt x="146755" y="149554"/>
                  </a:lnTo>
                  <a:lnTo>
                    <a:pt x="147075" y="149514"/>
                  </a:lnTo>
                  <a:lnTo>
                    <a:pt x="147435" y="149394"/>
                  </a:lnTo>
                  <a:lnTo>
                    <a:pt x="147795" y="149274"/>
                  </a:lnTo>
                  <a:lnTo>
                    <a:pt x="148475" y="148914"/>
                  </a:lnTo>
                  <a:lnTo>
                    <a:pt x="149115" y="148594"/>
                  </a:lnTo>
                  <a:lnTo>
                    <a:pt x="149475" y="148474"/>
                  </a:lnTo>
                  <a:lnTo>
                    <a:pt x="149795" y="148354"/>
                  </a:lnTo>
                  <a:lnTo>
                    <a:pt x="150115" y="148274"/>
                  </a:lnTo>
                  <a:lnTo>
                    <a:pt x="150435" y="148234"/>
                  </a:lnTo>
                  <a:lnTo>
                    <a:pt x="150755" y="148274"/>
                  </a:lnTo>
                  <a:lnTo>
                    <a:pt x="151075" y="148394"/>
                  </a:lnTo>
                  <a:lnTo>
                    <a:pt x="151395" y="148594"/>
                  </a:lnTo>
                  <a:lnTo>
                    <a:pt x="151715" y="148834"/>
                  </a:lnTo>
                  <a:lnTo>
                    <a:pt x="151915" y="148674"/>
                  </a:lnTo>
                  <a:lnTo>
                    <a:pt x="152075" y="148514"/>
                  </a:lnTo>
                  <a:lnTo>
                    <a:pt x="152355" y="148074"/>
                  </a:lnTo>
                  <a:lnTo>
                    <a:pt x="152555" y="147634"/>
                  </a:lnTo>
                  <a:lnTo>
                    <a:pt x="152715" y="147114"/>
                  </a:lnTo>
                  <a:lnTo>
                    <a:pt x="152835" y="146594"/>
                  </a:lnTo>
                  <a:lnTo>
                    <a:pt x="152915" y="146074"/>
                  </a:lnTo>
                  <a:lnTo>
                    <a:pt x="153035" y="144994"/>
                  </a:lnTo>
                  <a:lnTo>
                    <a:pt x="153235" y="145314"/>
                  </a:lnTo>
                  <a:lnTo>
                    <a:pt x="153395" y="145714"/>
                  </a:lnTo>
                  <a:lnTo>
                    <a:pt x="153515" y="146114"/>
                  </a:lnTo>
                  <a:lnTo>
                    <a:pt x="153595" y="146554"/>
                  </a:lnTo>
                  <a:lnTo>
                    <a:pt x="153795" y="147434"/>
                  </a:lnTo>
                  <a:lnTo>
                    <a:pt x="153915" y="147874"/>
                  </a:lnTo>
                  <a:lnTo>
                    <a:pt x="154075" y="148314"/>
                  </a:lnTo>
                  <a:lnTo>
                    <a:pt x="154395" y="148154"/>
                  </a:lnTo>
                  <a:lnTo>
                    <a:pt x="154715" y="148074"/>
                  </a:lnTo>
                  <a:lnTo>
                    <a:pt x="155035" y="148034"/>
                  </a:lnTo>
                  <a:lnTo>
                    <a:pt x="155355" y="148034"/>
                  </a:lnTo>
                  <a:lnTo>
                    <a:pt x="155675" y="148074"/>
                  </a:lnTo>
                  <a:lnTo>
                    <a:pt x="155995" y="148114"/>
                  </a:lnTo>
                  <a:lnTo>
                    <a:pt x="156595" y="148274"/>
                  </a:lnTo>
                  <a:lnTo>
                    <a:pt x="157834" y="148754"/>
                  </a:lnTo>
                  <a:lnTo>
                    <a:pt x="158434" y="148954"/>
                  </a:lnTo>
                  <a:lnTo>
                    <a:pt x="158754" y="149034"/>
                  </a:lnTo>
                  <a:lnTo>
                    <a:pt x="159074" y="149074"/>
                  </a:lnTo>
                  <a:lnTo>
                    <a:pt x="160154" y="149074"/>
                  </a:lnTo>
                  <a:lnTo>
                    <a:pt x="160674" y="148994"/>
                  </a:lnTo>
                  <a:lnTo>
                    <a:pt x="161194" y="148914"/>
                  </a:lnTo>
                  <a:lnTo>
                    <a:pt x="162274" y="148634"/>
                  </a:lnTo>
                  <a:lnTo>
                    <a:pt x="163354" y="148314"/>
                  </a:lnTo>
                  <a:lnTo>
                    <a:pt x="164434" y="147954"/>
                  </a:lnTo>
                  <a:lnTo>
                    <a:pt x="165474" y="147634"/>
                  </a:lnTo>
                  <a:lnTo>
                    <a:pt x="166034" y="147514"/>
                  </a:lnTo>
                  <a:lnTo>
                    <a:pt x="166554" y="147434"/>
                  </a:lnTo>
                  <a:lnTo>
                    <a:pt x="167114" y="147354"/>
                  </a:lnTo>
                  <a:lnTo>
                    <a:pt x="167634" y="147314"/>
                  </a:lnTo>
                  <a:lnTo>
                    <a:pt x="168274" y="147314"/>
                  </a:lnTo>
                  <a:lnTo>
                    <a:pt x="168914" y="147394"/>
                  </a:lnTo>
                  <a:lnTo>
                    <a:pt x="169554" y="147474"/>
                  </a:lnTo>
                  <a:lnTo>
                    <a:pt x="170194" y="147594"/>
                  </a:lnTo>
                  <a:lnTo>
                    <a:pt x="170794" y="147754"/>
                  </a:lnTo>
                  <a:lnTo>
                    <a:pt x="171434" y="147914"/>
                  </a:lnTo>
                  <a:lnTo>
                    <a:pt x="172634" y="148354"/>
                  </a:lnTo>
                  <a:lnTo>
                    <a:pt x="173874" y="148754"/>
                  </a:lnTo>
                  <a:lnTo>
                    <a:pt x="175114" y="149154"/>
                  </a:lnTo>
                  <a:lnTo>
                    <a:pt x="175714" y="149354"/>
                  </a:lnTo>
                  <a:lnTo>
                    <a:pt x="176354" y="149474"/>
                  </a:lnTo>
                  <a:lnTo>
                    <a:pt x="176954" y="149594"/>
                  </a:lnTo>
                  <a:lnTo>
                    <a:pt x="177594" y="149714"/>
                  </a:lnTo>
                  <a:lnTo>
                    <a:pt x="178474" y="149754"/>
                  </a:lnTo>
                  <a:lnTo>
                    <a:pt x="179314" y="149794"/>
                  </a:lnTo>
                  <a:lnTo>
                    <a:pt x="180234" y="149754"/>
                  </a:lnTo>
                  <a:lnTo>
                    <a:pt x="181114" y="149714"/>
                  </a:lnTo>
                  <a:lnTo>
                    <a:pt x="182874" y="149634"/>
                  </a:lnTo>
                  <a:lnTo>
                    <a:pt x="183754" y="149594"/>
                  </a:lnTo>
                  <a:lnTo>
                    <a:pt x="184634" y="149554"/>
                  </a:lnTo>
                  <a:lnTo>
                    <a:pt x="185554" y="149554"/>
                  </a:lnTo>
                  <a:lnTo>
                    <a:pt x="186473" y="149474"/>
                  </a:lnTo>
                  <a:lnTo>
                    <a:pt x="187353" y="149354"/>
                  </a:lnTo>
                  <a:lnTo>
                    <a:pt x="188233" y="149234"/>
                  </a:lnTo>
                  <a:lnTo>
                    <a:pt x="190033" y="148954"/>
                  </a:lnTo>
                  <a:lnTo>
                    <a:pt x="191833" y="148634"/>
                  </a:lnTo>
                  <a:lnTo>
                    <a:pt x="192593" y="148554"/>
                  </a:lnTo>
                  <a:lnTo>
                    <a:pt x="193593" y="148514"/>
                  </a:lnTo>
                  <a:lnTo>
                    <a:pt x="194553" y="148434"/>
                  </a:lnTo>
                  <a:lnTo>
                    <a:pt x="194913" y="148394"/>
                  </a:lnTo>
                  <a:lnTo>
                    <a:pt x="195153" y="148314"/>
                  </a:lnTo>
                  <a:lnTo>
                    <a:pt x="195513" y="148114"/>
                  </a:lnTo>
                  <a:lnTo>
                    <a:pt x="195793" y="147874"/>
                  </a:lnTo>
                  <a:lnTo>
                    <a:pt x="196033" y="147554"/>
                  </a:lnTo>
                  <a:lnTo>
                    <a:pt x="196193" y="147234"/>
                  </a:lnTo>
                  <a:lnTo>
                    <a:pt x="196313" y="146834"/>
                  </a:lnTo>
                  <a:lnTo>
                    <a:pt x="196393" y="146434"/>
                  </a:lnTo>
                  <a:lnTo>
                    <a:pt x="196433" y="145994"/>
                  </a:lnTo>
                  <a:lnTo>
                    <a:pt x="196433" y="145514"/>
                  </a:lnTo>
                  <a:lnTo>
                    <a:pt x="196393" y="144514"/>
                  </a:lnTo>
                  <a:lnTo>
                    <a:pt x="196273" y="143474"/>
                  </a:lnTo>
                  <a:lnTo>
                    <a:pt x="196153" y="142474"/>
                  </a:lnTo>
                  <a:lnTo>
                    <a:pt x="196113" y="141474"/>
                  </a:lnTo>
                  <a:lnTo>
                    <a:pt x="196273" y="142034"/>
                  </a:lnTo>
                  <a:lnTo>
                    <a:pt x="196473" y="142594"/>
                  </a:lnTo>
                  <a:lnTo>
                    <a:pt x="196713" y="143114"/>
                  </a:lnTo>
                  <a:lnTo>
                    <a:pt x="196953" y="143594"/>
                  </a:lnTo>
                  <a:lnTo>
                    <a:pt x="197473" y="144594"/>
                  </a:lnTo>
                  <a:lnTo>
                    <a:pt x="198033" y="145554"/>
                  </a:lnTo>
                  <a:lnTo>
                    <a:pt x="198593" y="146554"/>
                  </a:lnTo>
                  <a:lnTo>
                    <a:pt x="199073" y="147554"/>
                  </a:lnTo>
                  <a:lnTo>
                    <a:pt x="199273" y="148074"/>
                  </a:lnTo>
                  <a:lnTo>
                    <a:pt x="199473" y="148634"/>
                  </a:lnTo>
                  <a:lnTo>
                    <a:pt x="199633" y="149194"/>
                  </a:lnTo>
                  <a:lnTo>
                    <a:pt x="199713" y="149794"/>
                  </a:lnTo>
                  <a:lnTo>
                    <a:pt x="200113" y="149594"/>
                  </a:lnTo>
                  <a:lnTo>
                    <a:pt x="200553" y="149394"/>
                  </a:lnTo>
                  <a:lnTo>
                    <a:pt x="200993" y="149274"/>
                  </a:lnTo>
                  <a:lnTo>
                    <a:pt x="201433" y="149154"/>
                  </a:lnTo>
                  <a:lnTo>
                    <a:pt x="201873" y="149034"/>
                  </a:lnTo>
                  <a:lnTo>
                    <a:pt x="202353" y="148994"/>
                  </a:lnTo>
                  <a:lnTo>
                    <a:pt x="203313" y="148914"/>
                  </a:lnTo>
                  <a:lnTo>
                    <a:pt x="204273" y="148874"/>
                  </a:lnTo>
                  <a:lnTo>
                    <a:pt x="205313" y="148914"/>
                  </a:lnTo>
                  <a:lnTo>
                    <a:pt x="207393" y="149034"/>
                  </a:lnTo>
                  <a:lnTo>
                    <a:pt x="208433" y="149074"/>
                  </a:lnTo>
                  <a:lnTo>
                    <a:pt x="209433" y="149114"/>
                  </a:lnTo>
                  <a:lnTo>
                    <a:pt x="210473" y="149074"/>
                  </a:lnTo>
                  <a:lnTo>
                    <a:pt x="211433" y="148954"/>
                  </a:lnTo>
                  <a:lnTo>
                    <a:pt x="211913" y="148874"/>
                  </a:lnTo>
                  <a:lnTo>
                    <a:pt x="212393" y="148754"/>
                  </a:lnTo>
                  <a:lnTo>
                    <a:pt x="212833" y="148634"/>
                  </a:lnTo>
                  <a:lnTo>
                    <a:pt x="213273" y="148434"/>
                  </a:lnTo>
                  <a:lnTo>
                    <a:pt x="213713" y="148234"/>
                  </a:lnTo>
                  <a:lnTo>
                    <a:pt x="214153" y="147994"/>
                  </a:lnTo>
                  <a:lnTo>
                    <a:pt x="214552" y="147714"/>
                  </a:lnTo>
                  <a:lnTo>
                    <a:pt x="214912" y="147434"/>
                  </a:lnTo>
                  <a:lnTo>
                    <a:pt x="215872" y="147954"/>
                  </a:lnTo>
                  <a:lnTo>
                    <a:pt x="216832" y="148394"/>
                  </a:lnTo>
                  <a:lnTo>
                    <a:pt x="217792" y="148794"/>
                  </a:lnTo>
                  <a:lnTo>
                    <a:pt x="218752" y="149154"/>
                  </a:lnTo>
                  <a:lnTo>
                    <a:pt x="219712" y="149434"/>
                  </a:lnTo>
                  <a:lnTo>
                    <a:pt x="220672" y="149674"/>
                  </a:lnTo>
                  <a:lnTo>
                    <a:pt x="221632" y="149874"/>
                  </a:lnTo>
                  <a:lnTo>
                    <a:pt x="222592" y="150034"/>
                  </a:lnTo>
                  <a:lnTo>
                    <a:pt x="223592" y="150194"/>
                  </a:lnTo>
                  <a:lnTo>
                    <a:pt x="224552" y="150274"/>
                  </a:lnTo>
                  <a:lnTo>
                    <a:pt x="225512" y="150314"/>
                  </a:lnTo>
                  <a:lnTo>
                    <a:pt x="226512" y="150354"/>
                  </a:lnTo>
                  <a:lnTo>
                    <a:pt x="227512" y="150354"/>
                  </a:lnTo>
                  <a:lnTo>
                    <a:pt x="228472" y="150314"/>
                  </a:lnTo>
                  <a:lnTo>
                    <a:pt x="230472" y="150234"/>
                  </a:lnTo>
                  <a:lnTo>
                    <a:pt x="232432" y="150034"/>
                  </a:lnTo>
                  <a:lnTo>
                    <a:pt x="234432" y="149834"/>
                  </a:lnTo>
                  <a:lnTo>
                    <a:pt x="238432" y="149394"/>
                  </a:lnTo>
                  <a:lnTo>
                    <a:pt x="240472" y="149234"/>
                  </a:lnTo>
                  <a:lnTo>
                    <a:pt x="242472" y="149074"/>
                  </a:lnTo>
                  <a:lnTo>
                    <a:pt x="244471" y="149034"/>
                  </a:lnTo>
                  <a:lnTo>
                    <a:pt x="245471" y="149034"/>
                  </a:lnTo>
                  <a:lnTo>
                    <a:pt x="246511" y="149074"/>
                  </a:lnTo>
                  <a:lnTo>
                    <a:pt x="246391" y="148714"/>
                  </a:lnTo>
                  <a:lnTo>
                    <a:pt x="246351" y="148354"/>
                  </a:lnTo>
                  <a:lnTo>
                    <a:pt x="246311" y="147994"/>
                  </a:lnTo>
                  <a:lnTo>
                    <a:pt x="246311" y="147594"/>
                  </a:lnTo>
                  <a:lnTo>
                    <a:pt x="246391" y="146834"/>
                  </a:lnTo>
                  <a:lnTo>
                    <a:pt x="246551" y="146074"/>
                  </a:lnTo>
                  <a:lnTo>
                    <a:pt x="247031" y="146674"/>
                  </a:lnTo>
                  <a:lnTo>
                    <a:pt x="247511" y="147234"/>
                  </a:lnTo>
                  <a:lnTo>
                    <a:pt x="248031" y="147714"/>
                  </a:lnTo>
                  <a:lnTo>
                    <a:pt x="248591" y="148114"/>
                  </a:lnTo>
                  <a:lnTo>
                    <a:pt x="249191" y="148474"/>
                  </a:lnTo>
                  <a:lnTo>
                    <a:pt x="249791" y="148794"/>
                  </a:lnTo>
                  <a:lnTo>
                    <a:pt x="250391" y="149034"/>
                  </a:lnTo>
                  <a:lnTo>
                    <a:pt x="251071" y="149274"/>
                  </a:lnTo>
                  <a:lnTo>
                    <a:pt x="251711" y="149434"/>
                  </a:lnTo>
                  <a:lnTo>
                    <a:pt x="252431" y="149554"/>
                  </a:lnTo>
                  <a:lnTo>
                    <a:pt x="253111" y="149634"/>
                  </a:lnTo>
                  <a:lnTo>
                    <a:pt x="253831" y="149674"/>
                  </a:lnTo>
                  <a:lnTo>
                    <a:pt x="254591" y="149714"/>
                  </a:lnTo>
                  <a:lnTo>
                    <a:pt x="255351" y="149714"/>
                  </a:lnTo>
                  <a:lnTo>
                    <a:pt x="256871" y="149594"/>
                  </a:lnTo>
                  <a:lnTo>
                    <a:pt x="258431" y="149434"/>
                  </a:lnTo>
                  <a:lnTo>
                    <a:pt x="259991" y="149194"/>
                  </a:lnTo>
                  <a:lnTo>
                    <a:pt x="263111" y="148714"/>
                  </a:lnTo>
                  <a:lnTo>
                    <a:pt x="264671" y="148474"/>
                  </a:lnTo>
                  <a:lnTo>
                    <a:pt x="266151" y="148274"/>
                  </a:lnTo>
                  <a:lnTo>
                    <a:pt x="267591" y="148194"/>
                  </a:lnTo>
                  <a:lnTo>
                    <a:pt x="268271" y="148154"/>
                  </a:lnTo>
                  <a:lnTo>
                    <a:pt x="268951" y="148154"/>
                  </a:lnTo>
                  <a:lnTo>
                    <a:pt x="269791" y="148194"/>
                  </a:lnTo>
                  <a:lnTo>
                    <a:pt x="270631" y="148274"/>
                  </a:lnTo>
                  <a:lnTo>
                    <a:pt x="272310" y="148474"/>
                  </a:lnTo>
                  <a:lnTo>
                    <a:pt x="273150" y="148554"/>
                  </a:lnTo>
                  <a:lnTo>
                    <a:pt x="274030" y="148594"/>
                  </a:lnTo>
                  <a:lnTo>
                    <a:pt x="274870" y="148594"/>
                  </a:lnTo>
                  <a:lnTo>
                    <a:pt x="275670" y="148514"/>
                  </a:lnTo>
                  <a:lnTo>
                    <a:pt x="276350" y="148394"/>
                  </a:lnTo>
                  <a:lnTo>
                    <a:pt x="276950" y="148234"/>
                  </a:lnTo>
                  <a:lnTo>
                    <a:pt x="277510" y="147994"/>
                  </a:lnTo>
                  <a:lnTo>
                    <a:pt x="278070" y="147754"/>
                  </a:lnTo>
                  <a:lnTo>
                    <a:pt x="279190" y="147234"/>
                  </a:lnTo>
                  <a:lnTo>
                    <a:pt x="279750" y="146994"/>
                  </a:lnTo>
                  <a:lnTo>
                    <a:pt x="280350" y="146794"/>
                  </a:lnTo>
                  <a:lnTo>
                    <a:pt x="280990" y="146714"/>
                  </a:lnTo>
                  <a:lnTo>
                    <a:pt x="281670" y="146674"/>
                  </a:lnTo>
                  <a:lnTo>
                    <a:pt x="282350" y="146674"/>
                  </a:lnTo>
                  <a:lnTo>
                    <a:pt x="283030" y="146754"/>
                  </a:lnTo>
                  <a:lnTo>
                    <a:pt x="283710" y="146874"/>
                  </a:lnTo>
                  <a:lnTo>
                    <a:pt x="284390" y="146994"/>
                  </a:lnTo>
                  <a:lnTo>
                    <a:pt x="285670" y="147274"/>
                  </a:lnTo>
                  <a:lnTo>
                    <a:pt x="285750" y="146554"/>
                  </a:lnTo>
                  <a:lnTo>
                    <a:pt x="285750" y="145834"/>
                  </a:lnTo>
                  <a:lnTo>
                    <a:pt x="285750" y="145074"/>
                  </a:lnTo>
                  <a:lnTo>
                    <a:pt x="285710" y="144354"/>
                  </a:lnTo>
                  <a:lnTo>
                    <a:pt x="285550" y="142834"/>
                  </a:lnTo>
                  <a:lnTo>
                    <a:pt x="285350" y="141274"/>
                  </a:lnTo>
                  <a:lnTo>
                    <a:pt x="285110" y="139754"/>
                  </a:lnTo>
                  <a:lnTo>
                    <a:pt x="284870" y="138194"/>
                  </a:lnTo>
                  <a:lnTo>
                    <a:pt x="284710" y="136675"/>
                  </a:lnTo>
                  <a:lnTo>
                    <a:pt x="284670" y="135915"/>
                  </a:lnTo>
                  <a:lnTo>
                    <a:pt x="284670" y="135195"/>
                  </a:lnTo>
                  <a:lnTo>
                    <a:pt x="284750" y="131475"/>
                  </a:lnTo>
                  <a:lnTo>
                    <a:pt x="284750" y="129635"/>
                  </a:lnTo>
                  <a:lnTo>
                    <a:pt x="284750" y="127795"/>
                  </a:lnTo>
                  <a:lnTo>
                    <a:pt x="284710" y="125955"/>
                  </a:lnTo>
                  <a:lnTo>
                    <a:pt x="284590" y="124115"/>
                  </a:lnTo>
                  <a:lnTo>
                    <a:pt x="284470" y="123195"/>
                  </a:lnTo>
                  <a:lnTo>
                    <a:pt x="284350" y="122235"/>
                  </a:lnTo>
                  <a:lnTo>
                    <a:pt x="284190" y="121315"/>
                  </a:lnTo>
                  <a:lnTo>
                    <a:pt x="284030" y="120395"/>
                  </a:lnTo>
                  <a:lnTo>
                    <a:pt x="283830" y="119555"/>
                  </a:lnTo>
                  <a:lnTo>
                    <a:pt x="283710" y="118715"/>
                  </a:lnTo>
                  <a:lnTo>
                    <a:pt x="283630" y="117955"/>
                  </a:lnTo>
                  <a:lnTo>
                    <a:pt x="283590" y="117195"/>
                  </a:lnTo>
                  <a:lnTo>
                    <a:pt x="283550" y="116435"/>
                  </a:lnTo>
                  <a:lnTo>
                    <a:pt x="283590" y="115715"/>
                  </a:lnTo>
                  <a:lnTo>
                    <a:pt x="283630" y="114995"/>
                  </a:lnTo>
                  <a:lnTo>
                    <a:pt x="283710" y="114315"/>
                  </a:lnTo>
                  <a:lnTo>
                    <a:pt x="283910" y="112876"/>
                  </a:lnTo>
                  <a:lnTo>
                    <a:pt x="284190" y="111396"/>
                  </a:lnTo>
                  <a:lnTo>
                    <a:pt x="284830" y="108156"/>
                  </a:lnTo>
                  <a:lnTo>
                    <a:pt x="284910" y="107516"/>
                  </a:lnTo>
                  <a:lnTo>
                    <a:pt x="284950" y="106916"/>
                  </a:lnTo>
                  <a:lnTo>
                    <a:pt x="284950" y="106316"/>
                  </a:lnTo>
                  <a:lnTo>
                    <a:pt x="284910" y="105756"/>
                  </a:lnTo>
                  <a:lnTo>
                    <a:pt x="284830" y="105196"/>
                  </a:lnTo>
                  <a:lnTo>
                    <a:pt x="284750" y="104676"/>
                  </a:lnTo>
                  <a:lnTo>
                    <a:pt x="284510" y="103596"/>
                  </a:lnTo>
                  <a:lnTo>
                    <a:pt x="284230" y="102556"/>
                  </a:lnTo>
                  <a:lnTo>
                    <a:pt x="283950" y="101476"/>
                  </a:lnTo>
                  <a:lnTo>
                    <a:pt x="283830" y="100916"/>
                  </a:lnTo>
                  <a:lnTo>
                    <a:pt x="283750" y="100356"/>
                  </a:lnTo>
                  <a:lnTo>
                    <a:pt x="283670" y="99756"/>
                  </a:lnTo>
                  <a:lnTo>
                    <a:pt x="283630" y="99156"/>
                  </a:lnTo>
                  <a:lnTo>
                    <a:pt x="283630" y="98876"/>
                  </a:lnTo>
                  <a:lnTo>
                    <a:pt x="283670" y="98596"/>
                  </a:lnTo>
                  <a:lnTo>
                    <a:pt x="283830" y="98036"/>
                  </a:lnTo>
                  <a:lnTo>
                    <a:pt x="284150" y="96756"/>
                  </a:lnTo>
                  <a:lnTo>
                    <a:pt x="284310" y="96156"/>
                  </a:lnTo>
                  <a:lnTo>
                    <a:pt x="284350" y="95836"/>
                  </a:lnTo>
                  <a:lnTo>
                    <a:pt x="284350" y="95516"/>
                  </a:lnTo>
                  <a:lnTo>
                    <a:pt x="284350" y="95196"/>
                  </a:lnTo>
                  <a:lnTo>
                    <a:pt x="284270" y="94916"/>
                  </a:lnTo>
                  <a:lnTo>
                    <a:pt x="284190" y="94636"/>
                  </a:lnTo>
                  <a:lnTo>
                    <a:pt x="284030" y="94316"/>
                  </a:lnTo>
                  <a:lnTo>
                    <a:pt x="283830" y="94036"/>
                  </a:lnTo>
                  <a:lnTo>
                    <a:pt x="283590" y="93796"/>
                  </a:lnTo>
                  <a:lnTo>
                    <a:pt x="283310" y="93556"/>
                  </a:lnTo>
                  <a:lnTo>
                    <a:pt x="282990" y="93356"/>
                  </a:lnTo>
                  <a:lnTo>
                    <a:pt x="282670" y="93196"/>
                  </a:lnTo>
                  <a:lnTo>
                    <a:pt x="282310" y="93076"/>
                  </a:lnTo>
                  <a:lnTo>
                    <a:pt x="281950" y="92956"/>
                  </a:lnTo>
                  <a:lnTo>
                    <a:pt x="281550" y="92916"/>
                  </a:lnTo>
                  <a:lnTo>
                    <a:pt x="281150" y="92836"/>
                  </a:lnTo>
                  <a:lnTo>
                    <a:pt x="279870" y="92836"/>
                  </a:lnTo>
                  <a:lnTo>
                    <a:pt x="278950" y="92876"/>
                  </a:lnTo>
                  <a:lnTo>
                    <a:pt x="277990" y="92996"/>
                  </a:lnTo>
                  <a:lnTo>
                    <a:pt x="277070" y="93156"/>
                  </a:lnTo>
                  <a:lnTo>
                    <a:pt x="276110" y="93356"/>
                  </a:lnTo>
                  <a:lnTo>
                    <a:pt x="274350" y="93716"/>
                  </a:lnTo>
                  <a:lnTo>
                    <a:pt x="273550" y="93876"/>
                  </a:lnTo>
                  <a:lnTo>
                    <a:pt x="272790" y="93996"/>
                  </a:lnTo>
                  <a:lnTo>
                    <a:pt x="272150" y="94036"/>
                  </a:lnTo>
                  <a:lnTo>
                    <a:pt x="271591" y="94036"/>
                  </a:lnTo>
                  <a:lnTo>
                    <a:pt x="272390" y="93636"/>
                  </a:lnTo>
                  <a:lnTo>
                    <a:pt x="273190" y="93276"/>
                  </a:lnTo>
                  <a:lnTo>
                    <a:pt x="273990" y="92956"/>
                  </a:lnTo>
                  <a:lnTo>
                    <a:pt x="274790" y="92636"/>
                  </a:lnTo>
                  <a:lnTo>
                    <a:pt x="275590" y="92396"/>
                  </a:lnTo>
                  <a:lnTo>
                    <a:pt x="276390" y="92156"/>
                  </a:lnTo>
                  <a:lnTo>
                    <a:pt x="277190" y="91956"/>
                  </a:lnTo>
                  <a:lnTo>
                    <a:pt x="277990" y="91756"/>
                  </a:lnTo>
                  <a:lnTo>
                    <a:pt x="279590" y="91476"/>
                  </a:lnTo>
                  <a:lnTo>
                    <a:pt x="281230" y="91276"/>
                  </a:lnTo>
                  <a:lnTo>
                    <a:pt x="282910" y="91116"/>
                  </a:lnTo>
                  <a:lnTo>
                    <a:pt x="284630" y="90996"/>
                  </a:lnTo>
                  <a:lnTo>
                    <a:pt x="284670" y="89596"/>
                  </a:lnTo>
                  <a:lnTo>
                    <a:pt x="284630" y="87637"/>
                  </a:lnTo>
                  <a:lnTo>
                    <a:pt x="284550" y="86637"/>
                  </a:lnTo>
                  <a:lnTo>
                    <a:pt x="284470" y="85757"/>
                  </a:lnTo>
                  <a:lnTo>
                    <a:pt x="284350" y="85037"/>
                  </a:lnTo>
                  <a:lnTo>
                    <a:pt x="284270" y="84797"/>
                  </a:lnTo>
                  <a:lnTo>
                    <a:pt x="284190" y="84597"/>
                  </a:lnTo>
                  <a:lnTo>
                    <a:pt x="284070" y="84437"/>
                  </a:lnTo>
                  <a:lnTo>
                    <a:pt x="283950" y="84317"/>
                  </a:lnTo>
                  <a:lnTo>
                    <a:pt x="283630" y="84117"/>
                  </a:lnTo>
                  <a:lnTo>
                    <a:pt x="283270" y="83997"/>
                  </a:lnTo>
                  <a:lnTo>
                    <a:pt x="282830" y="83877"/>
                  </a:lnTo>
                  <a:lnTo>
                    <a:pt x="282350" y="83837"/>
                  </a:lnTo>
                  <a:lnTo>
                    <a:pt x="281870" y="83797"/>
                  </a:lnTo>
                  <a:lnTo>
                    <a:pt x="281310" y="83837"/>
                  </a:lnTo>
                  <a:lnTo>
                    <a:pt x="280790" y="83877"/>
                  </a:lnTo>
                  <a:lnTo>
                    <a:pt x="279670" y="83997"/>
                  </a:lnTo>
                  <a:lnTo>
                    <a:pt x="278590" y="84117"/>
                  </a:lnTo>
                  <a:lnTo>
                    <a:pt x="277670" y="84197"/>
                  </a:lnTo>
                  <a:lnTo>
                    <a:pt x="276910" y="84197"/>
                  </a:lnTo>
                  <a:lnTo>
                    <a:pt x="277870" y="83437"/>
                  </a:lnTo>
                  <a:lnTo>
                    <a:pt x="278350" y="83077"/>
                  </a:lnTo>
                  <a:lnTo>
                    <a:pt x="278870" y="82717"/>
                  </a:lnTo>
                  <a:lnTo>
                    <a:pt x="279390" y="82397"/>
                  </a:lnTo>
                  <a:lnTo>
                    <a:pt x="279910" y="82077"/>
                  </a:lnTo>
                  <a:lnTo>
                    <a:pt x="280470" y="81837"/>
                  </a:lnTo>
                  <a:lnTo>
                    <a:pt x="281070" y="81677"/>
                  </a:lnTo>
                  <a:lnTo>
                    <a:pt x="280990" y="81437"/>
                  </a:lnTo>
                  <a:lnTo>
                    <a:pt x="280830" y="81237"/>
                  </a:lnTo>
                  <a:lnTo>
                    <a:pt x="280470" y="81197"/>
                  </a:lnTo>
                  <a:lnTo>
                    <a:pt x="280110" y="81197"/>
                  </a:lnTo>
                  <a:lnTo>
                    <a:pt x="279390" y="81237"/>
                  </a:lnTo>
                  <a:lnTo>
                    <a:pt x="278670" y="81357"/>
                  </a:lnTo>
                  <a:lnTo>
                    <a:pt x="277990" y="81477"/>
                  </a:lnTo>
                  <a:lnTo>
                    <a:pt x="277270" y="81597"/>
                  </a:lnTo>
                  <a:lnTo>
                    <a:pt x="276550" y="81637"/>
                  </a:lnTo>
                  <a:lnTo>
                    <a:pt x="276190" y="81637"/>
                  </a:lnTo>
                  <a:lnTo>
                    <a:pt x="275830" y="81597"/>
                  </a:lnTo>
                  <a:lnTo>
                    <a:pt x="275470" y="81517"/>
                  </a:lnTo>
                  <a:lnTo>
                    <a:pt x="275110" y="81397"/>
                  </a:lnTo>
                  <a:lnTo>
                    <a:pt x="275470" y="81037"/>
                  </a:lnTo>
                  <a:lnTo>
                    <a:pt x="275950" y="80677"/>
                  </a:lnTo>
                  <a:lnTo>
                    <a:pt x="276430" y="80357"/>
                  </a:lnTo>
                  <a:lnTo>
                    <a:pt x="276950" y="80037"/>
                  </a:lnTo>
                  <a:lnTo>
                    <a:pt x="277510" y="79797"/>
                  </a:lnTo>
                  <a:lnTo>
                    <a:pt x="278070" y="79557"/>
                  </a:lnTo>
                  <a:lnTo>
                    <a:pt x="279190" y="79157"/>
                  </a:lnTo>
                  <a:lnTo>
                    <a:pt x="279710" y="79037"/>
                  </a:lnTo>
                  <a:lnTo>
                    <a:pt x="280310" y="78957"/>
                  </a:lnTo>
                  <a:lnTo>
                    <a:pt x="281670" y="78837"/>
                  </a:lnTo>
                  <a:lnTo>
                    <a:pt x="282390" y="78757"/>
                  </a:lnTo>
                  <a:lnTo>
                    <a:pt x="283030" y="78637"/>
                  </a:lnTo>
                  <a:lnTo>
                    <a:pt x="283550" y="78477"/>
                  </a:lnTo>
                  <a:lnTo>
                    <a:pt x="283790" y="78357"/>
                  </a:lnTo>
                  <a:lnTo>
                    <a:pt x="283950" y="78237"/>
                  </a:lnTo>
                  <a:lnTo>
                    <a:pt x="284270" y="77917"/>
                  </a:lnTo>
                  <a:lnTo>
                    <a:pt x="284510" y="77557"/>
                  </a:lnTo>
                  <a:lnTo>
                    <a:pt x="284710" y="77117"/>
                  </a:lnTo>
                  <a:lnTo>
                    <a:pt x="284830" y="76637"/>
                  </a:lnTo>
                  <a:lnTo>
                    <a:pt x="284950" y="76117"/>
                  </a:lnTo>
                  <a:lnTo>
                    <a:pt x="284950" y="75597"/>
                  </a:lnTo>
                  <a:lnTo>
                    <a:pt x="284950" y="75037"/>
                  </a:lnTo>
                  <a:lnTo>
                    <a:pt x="284950" y="74477"/>
                  </a:lnTo>
                  <a:lnTo>
                    <a:pt x="284790" y="73317"/>
                  </a:lnTo>
                  <a:lnTo>
                    <a:pt x="284590" y="72157"/>
                  </a:lnTo>
                  <a:lnTo>
                    <a:pt x="284190" y="70077"/>
                  </a:lnTo>
                  <a:lnTo>
                    <a:pt x="284030" y="69357"/>
                  </a:lnTo>
                  <a:lnTo>
                    <a:pt x="283950" y="68597"/>
                  </a:lnTo>
                  <a:lnTo>
                    <a:pt x="283790" y="67037"/>
                  </a:lnTo>
                  <a:lnTo>
                    <a:pt x="283710" y="65517"/>
                  </a:lnTo>
                  <a:lnTo>
                    <a:pt x="283670" y="63957"/>
                  </a:lnTo>
                  <a:lnTo>
                    <a:pt x="283630" y="62438"/>
                  </a:lnTo>
                  <a:lnTo>
                    <a:pt x="283550" y="60918"/>
                  </a:lnTo>
                  <a:lnTo>
                    <a:pt x="283390" y="59398"/>
                  </a:lnTo>
                  <a:lnTo>
                    <a:pt x="283310" y="58678"/>
                  </a:lnTo>
                  <a:lnTo>
                    <a:pt x="283190" y="57918"/>
                  </a:lnTo>
                  <a:lnTo>
                    <a:pt x="283110" y="57638"/>
                  </a:lnTo>
                  <a:lnTo>
                    <a:pt x="282990" y="57318"/>
                  </a:lnTo>
                  <a:lnTo>
                    <a:pt x="282710" y="56678"/>
                  </a:lnTo>
                  <a:lnTo>
                    <a:pt x="282430" y="56038"/>
                  </a:lnTo>
                  <a:lnTo>
                    <a:pt x="282350" y="55758"/>
                  </a:lnTo>
                  <a:lnTo>
                    <a:pt x="282270" y="55478"/>
                  </a:lnTo>
                  <a:lnTo>
                    <a:pt x="282230" y="54878"/>
                  </a:lnTo>
                  <a:lnTo>
                    <a:pt x="282270" y="54398"/>
                  </a:lnTo>
                  <a:lnTo>
                    <a:pt x="282390" y="53918"/>
                  </a:lnTo>
                  <a:lnTo>
                    <a:pt x="282510" y="53518"/>
                  </a:lnTo>
                  <a:lnTo>
                    <a:pt x="282830" y="52678"/>
                  </a:lnTo>
                  <a:lnTo>
                    <a:pt x="282990" y="52238"/>
                  </a:lnTo>
                  <a:lnTo>
                    <a:pt x="283110" y="51678"/>
                  </a:lnTo>
                  <a:lnTo>
                    <a:pt x="283190" y="51278"/>
                  </a:lnTo>
                  <a:lnTo>
                    <a:pt x="283230" y="50878"/>
                  </a:lnTo>
                  <a:lnTo>
                    <a:pt x="283230" y="50478"/>
                  </a:lnTo>
                  <a:lnTo>
                    <a:pt x="283230" y="50118"/>
                  </a:lnTo>
                  <a:lnTo>
                    <a:pt x="283110" y="49358"/>
                  </a:lnTo>
                  <a:lnTo>
                    <a:pt x="282990" y="48598"/>
                  </a:lnTo>
                  <a:lnTo>
                    <a:pt x="282670" y="47078"/>
                  </a:lnTo>
                  <a:lnTo>
                    <a:pt x="282510" y="46278"/>
                  </a:lnTo>
                  <a:lnTo>
                    <a:pt x="282470" y="45438"/>
                  </a:lnTo>
                  <a:lnTo>
                    <a:pt x="282350" y="42278"/>
                  </a:lnTo>
                  <a:lnTo>
                    <a:pt x="282270" y="40678"/>
                  </a:lnTo>
                  <a:lnTo>
                    <a:pt x="282150" y="39038"/>
                  </a:lnTo>
                  <a:lnTo>
                    <a:pt x="282030" y="37679"/>
                  </a:lnTo>
                  <a:lnTo>
                    <a:pt x="281910" y="36559"/>
                  </a:lnTo>
                  <a:lnTo>
                    <a:pt x="281830" y="36159"/>
                  </a:lnTo>
                  <a:lnTo>
                    <a:pt x="281750" y="35759"/>
                  </a:lnTo>
                  <a:lnTo>
                    <a:pt x="281630" y="35439"/>
                  </a:lnTo>
                  <a:lnTo>
                    <a:pt x="281470" y="35199"/>
                  </a:lnTo>
                  <a:lnTo>
                    <a:pt x="281230" y="34959"/>
                  </a:lnTo>
                  <a:lnTo>
                    <a:pt x="280950" y="34799"/>
                  </a:lnTo>
                  <a:lnTo>
                    <a:pt x="280630" y="34639"/>
                  </a:lnTo>
                  <a:lnTo>
                    <a:pt x="280190" y="34519"/>
                  </a:lnTo>
                  <a:lnTo>
                    <a:pt x="279710" y="34439"/>
                  </a:lnTo>
                  <a:lnTo>
                    <a:pt x="279110" y="34359"/>
                  </a:lnTo>
                  <a:lnTo>
                    <a:pt x="277550" y="34279"/>
                  </a:lnTo>
                  <a:lnTo>
                    <a:pt x="277870" y="33919"/>
                  </a:lnTo>
                  <a:lnTo>
                    <a:pt x="278230" y="33639"/>
                  </a:lnTo>
                  <a:lnTo>
                    <a:pt x="278550" y="33359"/>
                  </a:lnTo>
                  <a:lnTo>
                    <a:pt x="278910" y="33159"/>
                  </a:lnTo>
                  <a:lnTo>
                    <a:pt x="279270" y="32999"/>
                  </a:lnTo>
                  <a:lnTo>
                    <a:pt x="279630" y="32839"/>
                  </a:lnTo>
                  <a:lnTo>
                    <a:pt x="279990" y="32719"/>
                  </a:lnTo>
                  <a:lnTo>
                    <a:pt x="280390" y="32599"/>
                  </a:lnTo>
                  <a:lnTo>
                    <a:pt x="281150" y="32439"/>
                  </a:lnTo>
                  <a:lnTo>
                    <a:pt x="281950" y="32359"/>
                  </a:lnTo>
                  <a:lnTo>
                    <a:pt x="283630" y="32199"/>
                  </a:lnTo>
                  <a:lnTo>
                    <a:pt x="283750" y="29519"/>
                  </a:lnTo>
                  <a:lnTo>
                    <a:pt x="283830" y="26839"/>
                  </a:lnTo>
                  <a:lnTo>
                    <a:pt x="283870" y="24159"/>
                  </a:lnTo>
                  <a:lnTo>
                    <a:pt x="283830" y="21439"/>
                  </a:lnTo>
                  <a:lnTo>
                    <a:pt x="283750" y="18759"/>
                  </a:lnTo>
                  <a:lnTo>
                    <a:pt x="283630" y="16079"/>
                  </a:lnTo>
                  <a:lnTo>
                    <a:pt x="283430" y="13439"/>
                  </a:lnTo>
                  <a:lnTo>
                    <a:pt x="283150" y="10840"/>
                  </a:lnTo>
                  <a:lnTo>
                    <a:pt x="283110" y="10200"/>
                  </a:lnTo>
                  <a:lnTo>
                    <a:pt x="283150" y="9560"/>
                  </a:lnTo>
                  <a:lnTo>
                    <a:pt x="283230" y="8960"/>
                  </a:lnTo>
                  <a:lnTo>
                    <a:pt x="283350" y="8360"/>
                  </a:lnTo>
                  <a:lnTo>
                    <a:pt x="283630" y="7280"/>
                  </a:lnTo>
                  <a:lnTo>
                    <a:pt x="283750" y="6800"/>
                  </a:lnTo>
                  <a:lnTo>
                    <a:pt x="283830" y="6320"/>
                  </a:lnTo>
                  <a:lnTo>
                    <a:pt x="283830" y="5920"/>
                  </a:lnTo>
                  <a:lnTo>
                    <a:pt x="283750" y="5520"/>
                  </a:lnTo>
                  <a:lnTo>
                    <a:pt x="283710" y="5320"/>
                  </a:lnTo>
                  <a:lnTo>
                    <a:pt x="283590" y="5160"/>
                  </a:lnTo>
                  <a:lnTo>
                    <a:pt x="283470" y="5000"/>
                  </a:lnTo>
                  <a:lnTo>
                    <a:pt x="283310" y="4840"/>
                  </a:lnTo>
                  <a:lnTo>
                    <a:pt x="283150" y="4720"/>
                  </a:lnTo>
                  <a:lnTo>
                    <a:pt x="282910" y="4560"/>
                  </a:lnTo>
                  <a:lnTo>
                    <a:pt x="282630" y="4440"/>
                  </a:lnTo>
                  <a:lnTo>
                    <a:pt x="282350" y="4320"/>
                  </a:lnTo>
                  <a:lnTo>
                    <a:pt x="281590" y="4120"/>
                  </a:lnTo>
                  <a:lnTo>
                    <a:pt x="280670" y="3960"/>
                  </a:lnTo>
                  <a:lnTo>
                    <a:pt x="280790" y="3400"/>
                  </a:lnTo>
                  <a:lnTo>
                    <a:pt x="280950" y="2760"/>
                  </a:lnTo>
                  <a:lnTo>
                    <a:pt x="281030" y="2120"/>
                  </a:lnTo>
                  <a:lnTo>
                    <a:pt x="281110" y="1520"/>
                  </a:lnTo>
                  <a:lnTo>
                    <a:pt x="280470" y="1480"/>
                  </a:lnTo>
                  <a:lnTo>
                    <a:pt x="279830" y="1400"/>
                  </a:lnTo>
                  <a:lnTo>
                    <a:pt x="278550" y="1280"/>
                  </a:lnTo>
                  <a:lnTo>
                    <a:pt x="277990" y="1240"/>
                  </a:lnTo>
                  <a:lnTo>
                    <a:pt x="277430" y="1280"/>
                  </a:lnTo>
                  <a:lnTo>
                    <a:pt x="277150" y="1320"/>
                  </a:lnTo>
                  <a:lnTo>
                    <a:pt x="276910" y="1400"/>
                  </a:lnTo>
                  <a:lnTo>
                    <a:pt x="276670" y="1480"/>
                  </a:lnTo>
                  <a:lnTo>
                    <a:pt x="276470" y="1600"/>
                  </a:lnTo>
                  <a:lnTo>
                    <a:pt x="276190" y="1800"/>
                  </a:lnTo>
                  <a:lnTo>
                    <a:pt x="275950" y="2040"/>
                  </a:lnTo>
                  <a:lnTo>
                    <a:pt x="275710" y="2280"/>
                  </a:lnTo>
                  <a:lnTo>
                    <a:pt x="275470" y="2600"/>
                  </a:lnTo>
                  <a:lnTo>
                    <a:pt x="275270" y="2920"/>
                  </a:lnTo>
                  <a:lnTo>
                    <a:pt x="275110" y="3240"/>
                  </a:lnTo>
                  <a:lnTo>
                    <a:pt x="274790" y="3960"/>
                  </a:lnTo>
                  <a:lnTo>
                    <a:pt x="274550" y="4680"/>
                  </a:lnTo>
                  <a:lnTo>
                    <a:pt x="274390" y="5440"/>
                  </a:lnTo>
                  <a:lnTo>
                    <a:pt x="274310" y="6160"/>
                  </a:lnTo>
                  <a:lnTo>
                    <a:pt x="274310" y="6760"/>
                  </a:lnTo>
                  <a:lnTo>
                    <a:pt x="274030" y="6560"/>
                  </a:lnTo>
                  <a:lnTo>
                    <a:pt x="273830" y="6360"/>
                  </a:lnTo>
                  <a:lnTo>
                    <a:pt x="273470" y="5920"/>
                  </a:lnTo>
                  <a:lnTo>
                    <a:pt x="273150" y="5440"/>
                  </a:lnTo>
                  <a:lnTo>
                    <a:pt x="272910" y="4960"/>
                  </a:lnTo>
                  <a:lnTo>
                    <a:pt x="272630" y="4480"/>
                  </a:lnTo>
                  <a:lnTo>
                    <a:pt x="272270" y="4040"/>
                  </a:lnTo>
                  <a:lnTo>
                    <a:pt x="272070" y="3840"/>
                  </a:lnTo>
                  <a:lnTo>
                    <a:pt x="271871" y="3640"/>
                  </a:lnTo>
                  <a:lnTo>
                    <a:pt x="271591" y="3480"/>
                  </a:lnTo>
                  <a:lnTo>
                    <a:pt x="271311" y="3320"/>
                  </a:lnTo>
                  <a:lnTo>
                    <a:pt x="270631" y="3040"/>
                  </a:lnTo>
                  <a:lnTo>
                    <a:pt x="269751" y="2760"/>
                  </a:lnTo>
                  <a:lnTo>
                    <a:pt x="268831" y="2440"/>
                  </a:lnTo>
                  <a:lnTo>
                    <a:pt x="268031" y="2120"/>
                  </a:lnTo>
                  <a:lnTo>
                    <a:pt x="267271" y="1800"/>
                  </a:lnTo>
                  <a:lnTo>
                    <a:pt x="266471" y="1560"/>
                  </a:lnTo>
                  <a:lnTo>
                    <a:pt x="265631" y="1400"/>
                  </a:lnTo>
                  <a:lnTo>
                    <a:pt x="264791" y="1280"/>
                  </a:lnTo>
                  <a:lnTo>
                    <a:pt x="263911" y="1200"/>
                  </a:lnTo>
                  <a:lnTo>
                    <a:pt x="261191" y="1200"/>
                  </a:lnTo>
                  <a:lnTo>
                    <a:pt x="259311" y="1320"/>
                  </a:lnTo>
                  <a:lnTo>
                    <a:pt x="257471" y="1440"/>
                  </a:lnTo>
                  <a:lnTo>
                    <a:pt x="255631" y="1520"/>
                  </a:lnTo>
                  <a:lnTo>
                    <a:pt x="253911" y="1520"/>
                  </a:lnTo>
                  <a:lnTo>
                    <a:pt x="252231" y="1360"/>
                  </a:lnTo>
                  <a:lnTo>
                    <a:pt x="249911" y="1160"/>
                  </a:lnTo>
                  <a:lnTo>
                    <a:pt x="248591" y="1040"/>
                  </a:lnTo>
                  <a:lnTo>
                    <a:pt x="247191" y="960"/>
                  </a:lnTo>
                  <a:lnTo>
                    <a:pt x="245791" y="920"/>
                  </a:lnTo>
                  <a:lnTo>
                    <a:pt x="244351" y="960"/>
                  </a:lnTo>
                  <a:lnTo>
                    <a:pt x="242992" y="1040"/>
                  </a:lnTo>
                  <a:lnTo>
                    <a:pt x="242312" y="1120"/>
                  </a:lnTo>
                  <a:lnTo>
                    <a:pt x="241672" y="1200"/>
                  </a:lnTo>
                  <a:lnTo>
                    <a:pt x="241032" y="1320"/>
                  </a:lnTo>
                  <a:lnTo>
                    <a:pt x="240472" y="1480"/>
                  </a:lnTo>
                  <a:lnTo>
                    <a:pt x="239912" y="1640"/>
                  </a:lnTo>
                  <a:lnTo>
                    <a:pt x="239392" y="1840"/>
                  </a:lnTo>
                  <a:lnTo>
                    <a:pt x="238912" y="2080"/>
                  </a:lnTo>
                  <a:lnTo>
                    <a:pt x="238472" y="2320"/>
                  </a:lnTo>
                  <a:lnTo>
                    <a:pt x="238072" y="2640"/>
                  </a:lnTo>
                  <a:lnTo>
                    <a:pt x="237752" y="2960"/>
                  </a:lnTo>
                  <a:lnTo>
                    <a:pt x="237472" y="3320"/>
                  </a:lnTo>
                  <a:lnTo>
                    <a:pt x="237272" y="3720"/>
                  </a:lnTo>
                  <a:lnTo>
                    <a:pt x="237152" y="4200"/>
                  </a:lnTo>
                  <a:lnTo>
                    <a:pt x="237072" y="4680"/>
                  </a:lnTo>
                  <a:lnTo>
                    <a:pt x="236832" y="4280"/>
                  </a:lnTo>
                  <a:lnTo>
                    <a:pt x="236672" y="3840"/>
                  </a:lnTo>
                  <a:lnTo>
                    <a:pt x="236512" y="3400"/>
                  </a:lnTo>
                  <a:lnTo>
                    <a:pt x="236392" y="2920"/>
                  </a:lnTo>
                  <a:lnTo>
                    <a:pt x="236192" y="1960"/>
                  </a:lnTo>
                  <a:lnTo>
                    <a:pt x="235952" y="1040"/>
                  </a:lnTo>
                  <a:lnTo>
                    <a:pt x="235712" y="1080"/>
                  </a:lnTo>
                  <a:lnTo>
                    <a:pt x="235512" y="1160"/>
                  </a:lnTo>
                  <a:lnTo>
                    <a:pt x="235312" y="1240"/>
                  </a:lnTo>
                  <a:lnTo>
                    <a:pt x="235112" y="1360"/>
                  </a:lnTo>
                  <a:lnTo>
                    <a:pt x="234952" y="1520"/>
                  </a:lnTo>
                  <a:lnTo>
                    <a:pt x="234832" y="1680"/>
                  </a:lnTo>
                  <a:lnTo>
                    <a:pt x="234592" y="2080"/>
                  </a:lnTo>
                  <a:lnTo>
                    <a:pt x="234392" y="2520"/>
                  </a:lnTo>
                  <a:lnTo>
                    <a:pt x="234272" y="3040"/>
                  </a:lnTo>
                  <a:lnTo>
                    <a:pt x="234192" y="3600"/>
                  </a:lnTo>
                  <a:lnTo>
                    <a:pt x="234112" y="4160"/>
                  </a:lnTo>
                  <a:lnTo>
                    <a:pt x="234072" y="4760"/>
                  </a:lnTo>
                  <a:lnTo>
                    <a:pt x="234072" y="5360"/>
                  </a:lnTo>
                  <a:lnTo>
                    <a:pt x="234112" y="6520"/>
                  </a:lnTo>
                  <a:lnTo>
                    <a:pt x="234192" y="7560"/>
                  </a:lnTo>
                  <a:lnTo>
                    <a:pt x="234232" y="8360"/>
                  </a:lnTo>
                  <a:lnTo>
                    <a:pt x="234032" y="7920"/>
                  </a:lnTo>
                  <a:lnTo>
                    <a:pt x="233832" y="7480"/>
                  </a:lnTo>
                  <a:lnTo>
                    <a:pt x="233512" y="6440"/>
                  </a:lnTo>
                  <a:lnTo>
                    <a:pt x="233232" y="5360"/>
                  </a:lnTo>
                  <a:lnTo>
                    <a:pt x="233032" y="4840"/>
                  </a:lnTo>
                  <a:lnTo>
                    <a:pt x="232832" y="4320"/>
                  </a:lnTo>
                  <a:lnTo>
                    <a:pt x="232632" y="3800"/>
                  </a:lnTo>
                  <a:lnTo>
                    <a:pt x="232352" y="3320"/>
                  </a:lnTo>
                  <a:lnTo>
                    <a:pt x="232072" y="2880"/>
                  </a:lnTo>
                  <a:lnTo>
                    <a:pt x="231712" y="2520"/>
                  </a:lnTo>
                  <a:lnTo>
                    <a:pt x="231312" y="2200"/>
                  </a:lnTo>
                  <a:lnTo>
                    <a:pt x="231072" y="2040"/>
                  </a:lnTo>
                  <a:lnTo>
                    <a:pt x="230832" y="1920"/>
                  </a:lnTo>
                  <a:lnTo>
                    <a:pt x="230592" y="1840"/>
                  </a:lnTo>
                  <a:lnTo>
                    <a:pt x="230312" y="1760"/>
                  </a:lnTo>
                  <a:lnTo>
                    <a:pt x="230032" y="1680"/>
                  </a:lnTo>
                  <a:lnTo>
                    <a:pt x="229712" y="1680"/>
                  </a:lnTo>
                  <a:lnTo>
                    <a:pt x="228952" y="1640"/>
                  </a:lnTo>
                  <a:lnTo>
                    <a:pt x="228152" y="1680"/>
                  </a:lnTo>
                  <a:lnTo>
                    <a:pt x="227312" y="1800"/>
                  </a:lnTo>
                  <a:lnTo>
                    <a:pt x="226472" y="1920"/>
                  </a:lnTo>
                  <a:lnTo>
                    <a:pt x="224792" y="2120"/>
                  </a:lnTo>
                  <a:lnTo>
                    <a:pt x="223952" y="2200"/>
                  </a:lnTo>
                  <a:lnTo>
                    <a:pt x="223152" y="2240"/>
                  </a:lnTo>
                  <a:lnTo>
                    <a:pt x="216152" y="2240"/>
                  </a:lnTo>
                  <a:lnTo>
                    <a:pt x="215072" y="2280"/>
                  </a:lnTo>
                  <a:lnTo>
                    <a:pt x="213993" y="2360"/>
                  </a:lnTo>
                  <a:lnTo>
                    <a:pt x="212953" y="2480"/>
                  </a:lnTo>
                  <a:lnTo>
                    <a:pt x="211953" y="2640"/>
                  </a:lnTo>
                  <a:lnTo>
                    <a:pt x="209913" y="3080"/>
                  </a:lnTo>
                  <a:lnTo>
                    <a:pt x="207833" y="3520"/>
                  </a:lnTo>
                  <a:lnTo>
                    <a:pt x="207673" y="3560"/>
                  </a:lnTo>
                  <a:lnTo>
                    <a:pt x="207553" y="3520"/>
                  </a:lnTo>
                  <a:lnTo>
                    <a:pt x="207353" y="3480"/>
                  </a:lnTo>
                  <a:lnTo>
                    <a:pt x="207153" y="3360"/>
                  </a:lnTo>
                  <a:lnTo>
                    <a:pt x="207033" y="3280"/>
                  </a:lnTo>
                  <a:lnTo>
                    <a:pt x="206873" y="3200"/>
                  </a:lnTo>
                  <a:lnTo>
                    <a:pt x="206673" y="3200"/>
                  </a:lnTo>
                  <a:lnTo>
                    <a:pt x="206393" y="3320"/>
                  </a:lnTo>
                  <a:lnTo>
                    <a:pt x="206033" y="3600"/>
                  </a:lnTo>
                  <a:lnTo>
                    <a:pt x="205793" y="3800"/>
                  </a:lnTo>
                  <a:lnTo>
                    <a:pt x="205593" y="4080"/>
                  </a:lnTo>
                  <a:lnTo>
                    <a:pt x="205433" y="4360"/>
                  </a:lnTo>
                  <a:lnTo>
                    <a:pt x="205313" y="4680"/>
                  </a:lnTo>
                  <a:lnTo>
                    <a:pt x="205233" y="5040"/>
                  </a:lnTo>
                  <a:lnTo>
                    <a:pt x="205193" y="5360"/>
                  </a:lnTo>
                  <a:lnTo>
                    <a:pt x="205153" y="5680"/>
                  </a:lnTo>
                  <a:lnTo>
                    <a:pt x="205193" y="6000"/>
                  </a:lnTo>
                  <a:lnTo>
                    <a:pt x="204993" y="5880"/>
                  </a:lnTo>
                  <a:lnTo>
                    <a:pt x="204833" y="5720"/>
                  </a:lnTo>
                  <a:lnTo>
                    <a:pt x="204713" y="5560"/>
                  </a:lnTo>
                  <a:lnTo>
                    <a:pt x="204593" y="5400"/>
                  </a:lnTo>
                  <a:lnTo>
                    <a:pt x="204433" y="5040"/>
                  </a:lnTo>
                  <a:lnTo>
                    <a:pt x="204313" y="4640"/>
                  </a:lnTo>
                  <a:lnTo>
                    <a:pt x="204193" y="4240"/>
                  </a:lnTo>
                  <a:lnTo>
                    <a:pt x="204033" y="3840"/>
                  </a:lnTo>
                  <a:lnTo>
                    <a:pt x="203913" y="3680"/>
                  </a:lnTo>
                  <a:lnTo>
                    <a:pt x="203793" y="3520"/>
                  </a:lnTo>
                  <a:lnTo>
                    <a:pt x="203633" y="3360"/>
                  </a:lnTo>
                  <a:lnTo>
                    <a:pt x="203473" y="3240"/>
                  </a:lnTo>
                  <a:lnTo>
                    <a:pt x="203313" y="3160"/>
                  </a:lnTo>
                  <a:lnTo>
                    <a:pt x="203113" y="3120"/>
                  </a:lnTo>
                  <a:lnTo>
                    <a:pt x="202713" y="3080"/>
                  </a:lnTo>
                  <a:lnTo>
                    <a:pt x="202233" y="3080"/>
                  </a:lnTo>
                  <a:lnTo>
                    <a:pt x="201753" y="3120"/>
                  </a:lnTo>
                  <a:lnTo>
                    <a:pt x="200753" y="3240"/>
                  </a:lnTo>
                  <a:lnTo>
                    <a:pt x="200313" y="3280"/>
                  </a:lnTo>
                  <a:lnTo>
                    <a:pt x="199913" y="3280"/>
                  </a:lnTo>
                  <a:lnTo>
                    <a:pt x="199033" y="3080"/>
                  </a:lnTo>
                  <a:lnTo>
                    <a:pt x="198153" y="2880"/>
                  </a:lnTo>
                  <a:lnTo>
                    <a:pt x="196513" y="2400"/>
                  </a:lnTo>
                  <a:lnTo>
                    <a:pt x="195673" y="2160"/>
                  </a:lnTo>
                  <a:lnTo>
                    <a:pt x="194833" y="1960"/>
                  </a:lnTo>
                  <a:lnTo>
                    <a:pt x="193913" y="1800"/>
                  </a:lnTo>
                  <a:lnTo>
                    <a:pt x="192993" y="1760"/>
                  </a:lnTo>
                  <a:lnTo>
                    <a:pt x="189833" y="1720"/>
                  </a:lnTo>
                  <a:lnTo>
                    <a:pt x="186713" y="1760"/>
                  </a:lnTo>
                  <a:lnTo>
                    <a:pt x="183994" y="1760"/>
                  </a:lnTo>
                  <a:lnTo>
                    <a:pt x="182914" y="1800"/>
                  </a:lnTo>
                  <a:lnTo>
                    <a:pt x="181874" y="1880"/>
                  </a:lnTo>
                  <a:lnTo>
                    <a:pt x="180834" y="2000"/>
                  </a:lnTo>
                  <a:lnTo>
                    <a:pt x="180394" y="2120"/>
                  </a:lnTo>
                  <a:lnTo>
                    <a:pt x="179954" y="2200"/>
                  </a:lnTo>
                  <a:lnTo>
                    <a:pt x="179554" y="2360"/>
                  </a:lnTo>
                  <a:lnTo>
                    <a:pt x="179234" y="2520"/>
                  </a:lnTo>
                  <a:lnTo>
                    <a:pt x="178954" y="2680"/>
                  </a:lnTo>
                  <a:lnTo>
                    <a:pt x="178674" y="2880"/>
                  </a:lnTo>
                  <a:lnTo>
                    <a:pt x="178474" y="3120"/>
                  </a:lnTo>
                  <a:lnTo>
                    <a:pt x="178274" y="3360"/>
                  </a:lnTo>
                  <a:lnTo>
                    <a:pt x="178114" y="3640"/>
                  </a:lnTo>
                  <a:lnTo>
                    <a:pt x="177994" y="3920"/>
                  </a:lnTo>
                  <a:lnTo>
                    <a:pt x="177914" y="4200"/>
                  </a:lnTo>
                  <a:lnTo>
                    <a:pt x="177834" y="4520"/>
                  </a:lnTo>
                  <a:lnTo>
                    <a:pt x="177754" y="5200"/>
                  </a:lnTo>
                  <a:lnTo>
                    <a:pt x="177714" y="5920"/>
                  </a:lnTo>
                  <a:lnTo>
                    <a:pt x="177714" y="7480"/>
                  </a:lnTo>
                  <a:lnTo>
                    <a:pt x="177474" y="6440"/>
                  </a:lnTo>
                  <a:lnTo>
                    <a:pt x="177234" y="5480"/>
                  </a:lnTo>
                  <a:lnTo>
                    <a:pt x="177034" y="4600"/>
                  </a:lnTo>
                  <a:lnTo>
                    <a:pt x="176914" y="4200"/>
                  </a:lnTo>
                  <a:lnTo>
                    <a:pt x="176794" y="3800"/>
                  </a:lnTo>
                  <a:lnTo>
                    <a:pt x="176594" y="3440"/>
                  </a:lnTo>
                  <a:lnTo>
                    <a:pt x="176394" y="3120"/>
                  </a:lnTo>
                  <a:lnTo>
                    <a:pt x="176194" y="2840"/>
                  </a:lnTo>
                  <a:lnTo>
                    <a:pt x="175874" y="2600"/>
                  </a:lnTo>
                  <a:lnTo>
                    <a:pt x="175554" y="2400"/>
                  </a:lnTo>
                  <a:lnTo>
                    <a:pt x="175154" y="2200"/>
                  </a:lnTo>
                  <a:lnTo>
                    <a:pt x="174714" y="2080"/>
                  </a:lnTo>
                  <a:lnTo>
                    <a:pt x="174194" y="2000"/>
                  </a:lnTo>
                  <a:lnTo>
                    <a:pt x="173514" y="1960"/>
                  </a:lnTo>
                  <a:lnTo>
                    <a:pt x="172834" y="1920"/>
                  </a:lnTo>
                  <a:lnTo>
                    <a:pt x="172154" y="1920"/>
                  </a:lnTo>
                  <a:lnTo>
                    <a:pt x="171474" y="1960"/>
                  </a:lnTo>
                  <a:lnTo>
                    <a:pt x="170114" y="2080"/>
                  </a:lnTo>
                  <a:lnTo>
                    <a:pt x="168714" y="2240"/>
                  </a:lnTo>
                  <a:lnTo>
                    <a:pt x="167354" y="2480"/>
                  </a:lnTo>
                  <a:lnTo>
                    <a:pt x="165994" y="2720"/>
                  </a:lnTo>
                  <a:lnTo>
                    <a:pt x="163314" y="3200"/>
                  </a:lnTo>
                  <a:lnTo>
                    <a:pt x="162554" y="3320"/>
                  </a:lnTo>
                  <a:lnTo>
                    <a:pt x="161754" y="3360"/>
                  </a:lnTo>
                  <a:lnTo>
                    <a:pt x="160994" y="3400"/>
                  </a:lnTo>
                  <a:lnTo>
                    <a:pt x="160234" y="3400"/>
                  </a:lnTo>
                  <a:lnTo>
                    <a:pt x="158754" y="3360"/>
                  </a:lnTo>
                  <a:lnTo>
                    <a:pt x="157235" y="3200"/>
                  </a:lnTo>
                  <a:lnTo>
                    <a:pt x="155755" y="3040"/>
                  </a:lnTo>
                  <a:lnTo>
                    <a:pt x="154275" y="2840"/>
                  </a:lnTo>
                  <a:lnTo>
                    <a:pt x="152755" y="2640"/>
                  </a:lnTo>
                  <a:lnTo>
                    <a:pt x="151195" y="2480"/>
                  </a:lnTo>
                  <a:lnTo>
                    <a:pt x="150075" y="2440"/>
                  </a:lnTo>
                  <a:lnTo>
                    <a:pt x="148955" y="2360"/>
                  </a:lnTo>
                  <a:lnTo>
                    <a:pt x="147875" y="2320"/>
                  </a:lnTo>
                  <a:lnTo>
                    <a:pt x="146835" y="2200"/>
                  </a:lnTo>
                  <a:lnTo>
                    <a:pt x="145755" y="2080"/>
                  </a:lnTo>
                  <a:lnTo>
                    <a:pt x="145235" y="1960"/>
                  </a:lnTo>
                  <a:lnTo>
                    <a:pt x="144715" y="1840"/>
                  </a:lnTo>
                  <a:lnTo>
                    <a:pt x="144195" y="1680"/>
                  </a:lnTo>
                  <a:lnTo>
                    <a:pt x="143675" y="1480"/>
                  </a:lnTo>
                  <a:lnTo>
                    <a:pt x="143155" y="1240"/>
                  </a:lnTo>
                  <a:lnTo>
                    <a:pt x="142635" y="1000"/>
                  </a:lnTo>
                  <a:lnTo>
                    <a:pt x="142515" y="1000"/>
                  </a:lnTo>
                  <a:lnTo>
                    <a:pt x="142475" y="920"/>
                  </a:lnTo>
                  <a:lnTo>
                    <a:pt x="142435" y="840"/>
                  </a:lnTo>
                  <a:lnTo>
                    <a:pt x="142475" y="720"/>
                  </a:lnTo>
                  <a:lnTo>
                    <a:pt x="142555" y="400"/>
                  </a:lnTo>
                  <a:lnTo>
                    <a:pt x="142675" y="0"/>
                  </a:lnTo>
                  <a:lnTo>
                    <a:pt x="142235" y="320"/>
                  </a:lnTo>
                  <a:lnTo>
                    <a:pt x="141835" y="640"/>
                  </a:lnTo>
                  <a:lnTo>
                    <a:pt x="141475" y="1000"/>
                  </a:lnTo>
                  <a:lnTo>
                    <a:pt x="141155" y="1320"/>
                  </a:lnTo>
                  <a:lnTo>
                    <a:pt x="140435" y="1280"/>
                  </a:lnTo>
                  <a:lnTo>
                    <a:pt x="139755" y="1280"/>
                  </a:lnTo>
                  <a:lnTo>
                    <a:pt x="139435" y="1320"/>
                  </a:lnTo>
                  <a:lnTo>
                    <a:pt x="139115" y="1360"/>
                  </a:lnTo>
                  <a:lnTo>
                    <a:pt x="138835" y="1480"/>
                  </a:lnTo>
                  <a:lnTo>
                    <a:pt x="138555" y="1600"/>
                  </a:lnTo>
                  <a:lnTo>
                    <a:pt x="138315" y="1800"/>
                  </a:lnTo>
                  <a:lnTo>
                    <a:pt x="138075" y="2040"/>
                  </a:lnTo>
                  <a:lnTo>
                    <a:pt x="137835" y="2280"/>
                  </a:lnTo>
                  <a:lnTo>
                    <a:pt x="137595" y="2600"/>
                  </a:lnTo>
                  <a:lnTo>
                    <a:pt x="137395" y="2920"/>
                  </a:lnTo>
                  <a:lnTo>
                    <a:pt x="137235" y="3240"/>
                  </a:lnTo>
                  <a:lnTo>
                    <a:pt x="136915" y="3960"/>
                  </a:lnTo>
                  <a:lnTo>
                    <a:pt x="136675" y="4680"/>
                  </a:lnTo>
                  <a:lnTo>
                    <a:pt x="136515" y="5440"/>
                  </a:lnTo>
                  <a:lnTo>
                    <a:pt x="136395" y="6160"/>
                  </a:lnTo>
                  <a:lnTo>
                    <a:pt x="136395" y="6760"/>
                  </a:lnTo>
                  <a:lnTo>
                    <a:pt x="136155" y="6560"/>
                  </a:lnTo>
                  <a:lnTo>
                    <a:pt x="135955" y="6360"/>
                  </a:lnTo>
                  <a:lnTo>
                    <a:pt x="135595" y="5920"/>
                  </a:lnTo>
                  <a:lnTo>
                    <a:pt x="135275" y="5440"/>
                  </a:lnTo>
                  <a:lnTo>
                    <a:pt x="135035" y="4960"/>
                  </a:lnTo>
                  <a:lnTo>
                    <a:pt x="134755" y="4480"/>
                  </a:lnTo>
                  <a:lnTo>
                    <a:pt x="134395" y="4040"/>
                  </a:lnTo>
                  <a:lnTo>
                    <a:pt x="134195" y="3840"/>
                  </a:lnTo>
                  <a:lnTo>
                    <a:pt x="133995" y="3640"/>
                  </a:lnTo>
                  <a:lnTo>
                    <a:pt x="133715" y="3480"/>
                  </a:lnTo>
                  <a:lnTo>
                    <a:pt x="133435" y="3320"/>
                  </a:lnTo>
                  <a:lnTo>
                    <a:pt x="132755" y="3040"/>
                  </a:lnTo>
                  <a:lnTo>
                    <a:pt x="131875" y="2760"/>
                  </a:lnTo>
                  <a:lnTo>
                    <a:pt x="130955" y="2440"/>
                  </a:lnTo>
                  <a:lnTo>
                    <a:pt x="130155" y="2120"/>
                  </a:lnTo>
                  <a:lnTo>
                    <a:pt x="129395" y="1800"/>
                  </a:lnTo>
                  <a:lnTo>
                    <a:pt x="128596" y="1560"/>
                  </a:lnTo>
                  <a:lnTo>
                    <a:pt x="127756" y="1400"/>
                  </a:lnTo>
                  <a:lnTo>
                    <a:pt x="126916" y="1280"/>
                  </a:lnTo>
                  <a:lnTo>
                    <a:pt x="126036" y="1200"/>
                  </a:lnTo>
                  <a:lnTo>
                    <a:pt x="123316" y="1200"/>
                  </a:lnTo>
                  <a:lnTo>
                    <a:pt x="121436" y="1320"/>
                  </a:lnTo>
                  <a:lnTo>
                    <a:pt x="119596" y="1440"/>
                  </a:lnTo>
                  <a:lnTo>
                    <a:pt x="117756" y="1520"/>
                  </a:lnTo>
                  <a:lnTo>
                    <a:pt x="116036" y="1520"/>
                  </a:lnTo>
                  <a:lnTo>
                    <a:pt x="114356" y="1360"/>
                  </a:lnTo>
                  <a:lnTo>
                    <a:pt x="112036" y="1160"/>
                  </a:lnTo>
                  <a:lnTo>
                    <a:pt x="110716" y="1040"/>
                  </a:lnTo>
                  <a:lnTo>
                    <a:pt x="109316" y="960"/>
                  </a:lnTo>
                  <a:lnTo>
                    <a:pt x="107916" y="920"/>
                  </a:lnTo>
                  <a:lnTo>
                    <a:pt x="106476" y="960"/>
                  </a:lnTo>
                  <a:lnTo>
                    <a:pt x="105116" y="1040"/>
                  </a:lnTo>
                  <a:lnTo>
                    <a:pt x="104436" y="1120"/>
                  </a:lnTo>
                  <a:lnTo>
                    <a:pt x="103796" y="1200"/>
                  </a:lnTo>
                  <a:lnTo>
                    <a:pt x="103156" y="1320"/>
                  </a:lnTo>
                  <a:lnTo>
                    <a:pt x="102596" y="1480"/>
                  </a:lnTo>
                  <a:lnTo>
                    <a:pt x="102036" y="1640"/>
                  </a:lnTo>
                  <a:lnTo>
                    <a:pt x="101516" y="1840"/>
                  </a:lnTo>
                  <a:lnTo>
                    <a:pt x="101036" y="2080"/>
                  </a:lnTo>
                  <a:lnTo>
                    <a:pt x="100596" y="2320"/>
                  </a:lnTo>
                  <a:lnTo>
                    <a:pt x="100196" y="2640"/>
                  </a:lnTo>
                  <a:lnTo>
                    <a:pt x="99877" y="2960"/>
                  </a:lnTo>
                  <a:lnTo>
                    <a:pt x="99597" y="3320"/>
                  </a:lnTo>
                  <a:lnTo>
                    <a:pt x="99397" y="3720"/>
                  </a:lnTo>
                  <a:lnTo>
                    <a:pt x="99277" y="4200"/>
                  </a:lnTo>
                  <a:lnTo>
                    <a:pt x="99197" y="4680"/>
                  </a:lnTo>
                  <a:lnTo>
                    <a:pt x="98957" y="4280"/>
                  </a:lnTo>
                  <a:lnTo>
                    <a:pt x="98797" y="3840"/>
                  </a:lnTo>
                  <a:lnTo>
                    <a:pt x="98637" y="3400"/>
                  </a:lnTo>
                  <a:lnTo>
                    <a:pt x="98517" y="2920"/>
                  </a:lnTo>
                  <a:lnTo>
                    <a:pt x="98317" y="1960"/>
                  </a:lnTo>
                  <a:lnTo>
                    <a:pt x="98077" y="1040"/>
                  </a:lnTo>
                  <a:lnTo>
                    <a:pt x="97837" y="1080"/>
                  </a:lnTo>
                  <a:lnTo>
                    <a:pt x="97637" y="1160"/>
                  </a:lnTo>
                  <a:lnTo>
                    <a:pt x="97437" y="1240"/>
                  </a:lnTo>
                  <a:lnTo>
                    <a:pt x="97237" y="1360"/>
                  </a:lnTo>
                  <a:lnTo>
                    <a:pt x="97077" y="1520"/>
                  </a:lnTo>
                  <a:lnTo>
                    <a:pt x="96957" y="1680"/>
                  </a:lnTo>
                  <a:lnTo>
                    <a:pt x="96717" y="2080"/>
                  </a:lnTo>
                  <a:lnTo>
                    <a:pt x="96517" y="2520"/>
                  </a:lnTo>
                  <a:lnTo>
                    <a:pt x="96397" y="3040"/>
                  </a:lnTo>
                  <a:lnTo>
                    <a:pt x="96277" y="3600"/>
                  </a:lnTo>
                  <a:lnTo>
                    <a:pt x="96237" y="4160"/>
                  </a:lnTo>
                  <a:lnTo>
                    <a:pt x="96197" y="4760"/>
                  </a:lnTo>
                  <a:lnTo>
                    <a:pt x="96197" y="5360"/>
                  </a:lnTo>
                  <a:lnTo>
                    <a:pt x="96237" y="6520"/>
                  </a:lnTo>
                  <a:lnTo>
                    <a:pt x="96317" y="7560"/>
                  </a:lnTo>
                  <a:lnTo>
                    <a:pt x="96357" y="8360"/>
                  </a:lnTo>
                  <a:lnTo>
                    <a:pt x="96157" y="7920"/>
                  </a:lnTo>
                  <a:lnTo>
                    <a:pt x="95957" y="7480"/>
                  </a:lnTo>
                  <a:lnTo>
                    <a:pt x="95637" y="6440"/>
                  </a:lnTo>
                  <a:lnTo>
                    <a:pt x="95317" y="5360"/>
                  </a:lnTo>
                  <a:lnTo>
                    <a:pt x="95157" y="4840"/>
                  </a:lnTo>
                  <a:lnTo>
                    <a:pt x="94957" y="4320"/>
                  </a:lnTo>
                  <a:lnTo>
                    <a:pt x="94757" y="3800"/>
                  </a:lnTo>
                  <a:lnTo>
                    <a:pt x="94477" y="3320"/>
                  </a:lnTo>
                  <a:lnTo>
                    <a:pt x="94197" y="2880"/>
                  </a:lnTo>
                  <a:lnTo>
                    <a:pt x="93837" y="2520"/>
                  </a:lnTo>
                  <a:lnTo>
                    <a:pt x="93437" y="2200"/>
                  </a:lnTo>
                  <a:lnTo>
                    <a:pt x="93197" y="2040"/>
                  </a:lnTo>
                  <a:lnTo>
                    <a:pt x="92957" y="1920"/>
                  </a:lnTo>
                  <a:lnTo>
                    <a:pt x="92717" y="1840"/>
                  </a:lnTo>
                  <a:lnTo>
                    <a:pt x="92437" y="1760"/>
                  </a:lnTo>
                  <a:lnTo>
                    <a:pt x="92157" y="1680"/>
                  </a:lnTo>
                  <a:lnTo>
                    <a:pt x="91837" y="1680"/>
                  </a:lnTo>
                  <a:lnTo>
                    <a:pt x="91077" y="1640"/>
                  </a:lnTo>
                  <a:lnTo>
                    <a:pt x="90277" y="1680"/>
                  </a:lnTo>
                  <a:lnTo>
                    <a:pt x="89437" y="1800"/>
                  </a:lnTo>
                  <a:lnTo>
                    <a:pt x="88597" y="1920"/>
                  </a:lnTo>
                  <a:lnTo>
                    <a:pt x="86877" y="2120"/>
                  </a:lnTo>
                  <a:lnTo>
                    <a:pt x="86077" y="2200"/>
                  </a:lnTo>
                  <a:lnTo>
                    <a:pt x="85277" y="2240"/>
                  </a:lnTo>
                  <a:lnTo>
                    <a:pt x="78277" y="2240"/>
                  </a:lnTo>
                  <a:lnTo>
                    <a:pt x="77197" y="2280"/>
                  </a:lnTo>
                  <a:lnTo>
                    <a:pt x="76117" y="2360"/>
                  </a:lnTo>
                  <a:lnTo>
                    <a:pt x="75077" y="2480"/>
                  </a:lnTo>
                  <a:lnTo>
                    <a:pt x="74077" y="2640"/>
                  </a:lnTo>
                  <a:lnTo>
                    <a:pt x="72037" y="3080"/>
                  </a:lnTo>
                  <a:lnTo>
                    <a:pt x="69958" y="3520"/>
                  </a:lnTo>
                  <a:lnTo>
                    <a:pt x="69798" y="3560"/>
                  </a:lnTo>
                  <a:lnTo>
                    <a:pt x="69678" y="3520"/>
                  </a:lnTo>
                  <a:lnTo>
                    <a:pt x="69438" y="3480"/>
                  </a:lnTo>
                  <a:lnTo>
                    <a:pt x="69278" y="3360"/>
                  </a:lnTo>
                  <a:lnTo>
                    <a:pt x="69158" y="3280"/>
                  </a:lnTo>
                  <a:lnTo>
                    <a:pt x="68998" y="3200"/>
                  </a:lnTo>
                  <a:lnTo>
                    <a:pt x="68798" y="3200"/>
                  </a:lnTo>
                  <a:lnTo>
                    <a:pt x="68518" y="3320"/>
                  </a:lnTo>
                  <a:lnTo>
                    <a:pt x="68158" y="3600"/>
                  </a:lnTo>
                  <a:lnTo>
                    <a:pt x="67918" y="3800"/>
                  </a:lnTo>
                  <a:lnTo>
                    <a:pt x="67718" y="4080"/>
                  </a:lnTo>
                  <a:lnTo>
                    <a:pt x="67558" y="4360"/>
                  </a:lnTo>
                  <a:lnTo>
                    <a:pt x="67438" y="4680"/>
                  </a:lnTo>
                  <a:lnTo>
                    <a:pt x="67358" y="5040"/>
                  </a:lnTo>
                  <a:lnTo>
                    <a:pt x="67318" y="5360"/>
                  </a:lnTo>
                  <a:lnTo>
                    <a:pt x="67278" y="5680"/>
                  </a:lnTo>
                  <a:lnTo>
                    <a:pt x="67278" y="6000"/>
                  </a:lnTo>
                  <a:lnTo>
                    <a:pt x="67118" y="5880"/>
                  </a:lnTo>
                  <a:lnTo>
                    <a:pt x="66958" y="5720"/>
                  </a:lnTo>
                  <a:lnTo>
                    <a:pt x="66838" y="5560"/>
                  </a:lnTo>
                  <a:lnTo>
                    <a:pt x="66718" y="5400"/>
                  </a:lnTo>
                  <a:lnTo>
                    <a:pt x="66558" y="5040"/>
                  </a:lnTo>
                  <a:lnTo>
                    <a:pt x="66438" y="4640"/>
                  </a:lnTo>
                  <a:lnTo>
                    <a:pt x="66318" y="4240"/>
                  </a:lnTo>
                  <a:lnTo>
                    <a:pt x="66158" y="3840"/>
                  </a:lnTo>
                  <a:lnTo>
                    <a:pt x="66038" y="3680"/>
                  </a:lnTo>
                  <a:lnTo>
                    <a:pt x="65918" y="3520"/>
                  </a:lnTo>
                  <a:lnTo>
                    <a:pt x="65758" y="3360"/>
                  </a:lnTo>
                  <a:lnTo>
                    <a:pt x="65598" y="3240"/>
                  </a:lnTo>
                  <a:lnTo>
                    <a:pt x="65438" y="3160"/>
                  </a:lnTo>
                  <a:lnTo>
                    <a:pt x="65238" y="3120"/>
                  </a:lnTo>
                  <a:lnTo>
                    <a:pt x="64838" y="3080"/>
                  </a:lnTo>
                  <a:lnTo>
                    <a:pt x="64358" y="3080"/>
                  </a:lnTo>
                  <a:lnTo>
                    <a:pt x="63878" y="3120"/>
                  </a:lnTo>
                  <a:lnTo>
                    <a:pt x="62878" y="3240"/>
                  </a:lnTo>
                  <a:lnTo>
                    <a:pt x="62398" y="3280"/>
                  </a:lnTo>
                  <a:lnTo>
                    <a:pt x="62038" y="3280"/>
                  </a:lnTo>
                  <a:lnTo>
                    <a:pt x="61158" y="3080"/>
                  </a:lnTo>
                  <a:lnTo>
                    <a:pt x="60278" y="2880"/>
                  </a:lnTo>
                  <a:lnTo>
                    <a:pt x="58638" y="2400"/>
                  </a:lnTo>
                  <a:lnTo>
                    <a:pt x="57798" y="2160"/>
                  </a:lnTo>
                  <a:lnTo>
                    <a:pt x="56958" y="1960"/>
                  </a:lnTo>
                  <a:lnTo>
                    <a:pt x="56038" y="1800"/>
                  </a:lnTo>
                  <a:lnTo>
                    <a:pt x="55078" y="1760"/>
                  </a:lnTo>
                  <a:lnTo>
                    <a:pt x="51958" y="1720"/>
                  </a:lnTo>
                  <a:lnTo>
                    <a:pt x="48838" y="1760"/>
                  </a:lnTo>
                  <a:lnTo>
                    <a:pt x="46118" y="1760"/>
                  </a:lnTo>
                  <a:lnTo>
                    <a:pt x="45038" y="1800"/>
                  </a:lnTo>
                  <a:lnTo>
                    <a:pt x="43958" y="1880"/>
                  </a:lnTo>
                  <a:lnTo>
                    <a:pt x="42958" y="2000"/>
                  </a:lnTo>
                  <a:lnTo>
                    <a:pt x="42519" y="2120"/>
                  </a:lnTo>
                  <a:lnTo>
                    <a:pt x="42079" y="2200"/>
                  </a:lnTo>
                  <a:lnTo>
                    <a:pt x="41679" y="2360"/>
                  </a:lnTo>
                  <a:lnTo>
                    <a:pt x="41359" y="2520"/>
                  </a:lnTo>
                  <a:lnTo>
                    <a:pt x="41039" y="2680"/>
                  </a:lnTo>
                  <a:lnTo>
                    <a:pt x="40799" y="2880"/>
                  </a:lnTo>
                  <a:lnTo>
                    <a:pt x="40599" y="3120"/>
                  </a:lnTo>
                  <a:lnTo>
                    <a:pt x="40399" y="3360"/>
                  </a:lnTo>
                  <a:lnTo>
                    <a:pt x="40239" y="3640"/>
                  </a:lnTo>
                  <a:lnTo>
                    <a:pt x="40119" y="3920"/>
                  </a:lnTo>
                  <a:lnTo>
                    <a:pt x="40039" y="4200"/>
                  </a:lnTo>
                  <a:lnTo>
                    <a:pt x="39959" y="4520"/>
                  </a:lnTo>
                  <a:lnTo>
                    <a:pt x="39839" y="5200"/>
                  </a:lnTo>
                  <a:lnTo>
                    <a:pt x="39839" y="5920"/>
                  </a:lnTo>
                  <a:lnTo>
                    <a:pt x="39839" y="7480"/>
                  </a:lnTo>
                  <a:lnTo>
                    <a:pt x="39599" y="6440"/>
                  </a:lnTo>
                  <a:lnTo>
                    <a:pt x="39359" y="5480"/>
                  </a:lnTo>
                  <a:lnTo>
                    <a:pt x="39159" y="4600"/>
                  </a:lnTo>
                  <a:lnTo>
                    <a:pt x="39039" y="4200"/>
                  </a:lnTo>
                  <a:lnTo>
                    <a:pt x="38919" y="3800"/>
                  </a:lnTo>
                  <a:lnTo>
                    <a:pt x="38719" y="3440"/>
                  </a:lnTo>
                  <a:lnTo>
                    <a:pt x="38519" y="3120"/>
                  </a:lnTo>
                  <a:lnTo>
                    <a:pt x="38279" y="2840"/>
                  </a:lnTo>
                  <a:lnTo>
                    <a:pt x="37999" y="2600"/>
                  </a:lnTo>
                  <a:lnTo>
                    <a:pt x="37679" y="2400"/>
                  </a:lnTo>
                  <a:lnTo>
                    <a:pt x="37279" y="2200"/>
                  </a:lnTo>
                  <a:lnTo>
                    <a:pt x="36839" y="2080"/>
                  </a:lnTo>
                  <a:lnTo>
                    <a:pt x="36319" y="2000"/>
                  </a:lnTo>
                  <a:lnTo>
                    <a:pt x="35639" y="1960"/>
                  </a:lnTo>
                  <a:lnTo>
                    <a:pt x="34959" y="1920"/>
                  </a:lnTo>
                  <a:lnTo>
                    <a:pt x="34279" y="1920"/>
                  </a:lnTo>
                  <a:lnTo>
                    <a:pt x="33599" y="1960"/>
                  </a:lnTo>
                  <a:lnTo>
                    <a:pt x="32239" y="2080"/>
                  </a:lnTo>
                  <a:lnTo>
                    <a:pt x="30839" y="2240"/>
                  </a:lnTo>
                  <a:lnTo>
                    <a:pt x="29479" y="2480"/>
                  </a:lnTo>
                  <a:lnTo>
                    <a:pt x="28119" y="2720"/>
                  </a:lnTo>
                  <a:lnTo>
                    <a:pt x="25439" y="3200"/>
                  </a:lnTo>
                  <a:lnTo>
                    <a:pt x="24679" y="3320"/>
                  </a:lnTo>
                  <a:lnTo>
                    <a:pt x="23879" y="3360"/>
                  </a:lnTo>
                  <a:lnTo>
                    <a:pt x="23119" y="3400"/>
                  </a:lnTo>
                  <a:lnTo>
                    <a:pt x="22359" y="3400"/>
                  </a:lnTo>
                  <a:lnTo>
                    <a:pt x="20879" y="3360"/>
                  </a:lnTo>
                  <a:lnTo>
                    <a:pt x="19359" y="3200"/>
                  </a:lnTo>
                  <a:lnTo>
                    <a:pt x="17879" y="3040"/>
                  </a:lnTo>
                  <a:lnTo>
                    <a:pt x="16399" y="2840"/>
                  </a:lnTo>
                  <a:lnTo>
                    <a:pt x="14879" y="2640"/>
                  </a:lnTo>
                  <a:lnTo>
                    <a:pt x="13320" y="2480"/>
                  </a:lnTo>
                  <a:lnTo>
                    <a:pt x="12200" y="2440"/>
                  </a:lnTo>
                  <a:lnTo>
                    <a:pt x="11080" y="2360"/>
                  </a:lnTo>
                  <a:lnTo>
                    <a:pt x="10000" y="2320"/>
                  </a:lnTo>
                  <a:lnTo>
                    <a:pt x="8920" y="2200"/>
                  </a:lnTo>
                  <a:lnTo>
                    <a:pt x="7880" y="2080"/>
                  </a:lnTo>
                  <a:lnTo>
                    <a:pt x="7360" y="1960"/>
                  </a:lnTo>
                  <a:lnTo>
                    <a:pt x="6840" y="1840"/>
                  </a:lnTo>
                  <a:lnTo>
                    <a:pt x="6320" y="1680"/>
                  </a:lnTo>
                  <a:lnTo>
                    <a:pt x="5800" y="1480"/>
                  </a:lnTo>
                  <a:lnTo>
                    <a:pt x="5280" y="1240"/>
                  </a:lnTo>
                  <a:lnTo>
                    <a:pt x="4760" y="1000"/>
                  </a:lnTo>
                  <a:lnTo>
                    <a:pt x="4640" y="1000"/>
                  </a:lnTo>
                  <a:lnTo>
                    <a:pt x="4600" y="920"/>
                  </a:lnTo>
                  <a:lnTo>
                    <a:pt x="4560" y="840"/>
                  </a:lnTo>
                  <a:lnTo>
                    <a:pt x="4560" y="720"/>
                  </a:lnTo>
                  <a:lnTo>
                    <a:pt x="4680" y="400"/>
                  </a:lnTo>
                  <a:lnTo>
                    <a:pt x="480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29" name="Google Shape;1629;p20"/>
            <p:cNvGrpSpPr/>
            <p:nvPr/>
          </p:nvGrpSpPr>
          <p:grpSpPr>
            <a:xfrm>
              <a:off x="342900" y="294013"/>
              <a:ext cx="373050" cy="4555475"/>
              <a:chOff x="238125" y="579750"/>
              <a:chExt cx="373050" cy="4555475"/>
            </a:xfrm>
          </p:grpSpPr>
          <p:sp>
            <p:nvSpPr>
              <p:cNvPr id="1630" name="Google Shape;1630;p20"/>
              <p:cNvSpPr/>
              <p:nvPr/>
            </p:nvSpPr>
            <p:spPr>
              <a:xfrm>
                <a:off x="238125" y="4837200"/>
                <a:ext cx="257500" cy="298025"/>
              </a:xfrm>
              <a:custGeom>
                <a:avLst/>
                <a:gdLst/>
                <a:ahLst/>
                <a:cxnLst/>
                <a:rect l="l" t="t" r="r" b="b"/>
                <a:pathLst>
                  <a:path w="10300" h="11921" extrusionOk="0">
                    <a:moveTo>
                      <a:pt x="5460" y="0"/>
                    </a:moveTo>
                    <a:lnTo>
                      <a:pt x="4812" y="189"/>
                    </a:lnTo>
                    <a:lnTo>
                      <a:pt x="4163" y="406"/>
                    </a:lnTo>
                    <a:lnTo>
                      <a:pt x="3541" y="649"/>
                    </a:lnTo>
                    <a:lnTo>
                      <a:pt x="2919" y="946"/>
                    </a:lnTo>
                    <a:lnTo>
                      <a:pt x="2406" y="1244"/>
                    </a:lnTo>
                    <a:lnTo>
                      <a:pt x="1946" y="1568"/>
                    </a:lnTo>
                    <a:lnTo>
                      <a:pt x="1514" y="1919"/>
                    </a:lnTo>
                    <a:lnTo>
                      <a:pt x="1162" y="2271"/>
                    </a:lnTo>
                    <a:lnTo>
                      <a:pt x="838" y="2649"/>
                    </a:lnTo>
                    <a:lnTo>
                      <a:pt x="568" y="3055"/>
                    </a:lnTo>
                    <a:lnTo>
                      <a:pt x="351" y="3460"/>
                    </a:lnTo>
                    <a:lnTo>
                      <a:pt x="189" y="3893"/>
                    </a:lnTo>
                    <a:lnTo>
                      <a:pt x="108" y="4217"/>
                    </a:lnTo>
                    <a:lnTo>
                      <a:pt x="54" y="4568"/>
                    </a:lnTo>
                    <a:lnTo>
                      <a:pt x="0" y="4920"/>
                    </a:lnTo>
                    <a:lnTo>
                      <a:pt x="0" y="5271"/>
                    </a:lnTo>
                    <a:lnTo>
                      <a:pt x="27" y="5704"/>
                    </a:lnTo>
                    <a:lnTo>
                      <a:pt x="81" y="6163"/>
                    </a:lnTo>
                    <a:lnTo>
                      <a:pt x="189" y="6650"/>
                    </a:lnTo>
                    <a:lnTo>
                      <a:pt x="351" y="7163"/>
                    </a:lnTo>
                    <a:lnTo>
                      <a:pt x="568" y="7704"/>
                    </a:lnTo>
                    <a:lnTo>
                      <a:pt x="811" y="8272"/>
                    </a:lnTo>
                    <a:lnTo>
                      <a:pt x="1108" y="8839"/>
                    </a:lnTo>
                    <a:lnTo>
                      <a:pt x="1460" y="9461"/>
                    </a:lnTo>
                    <a:lnTo>
                      <a:pt x="1649" y="9758"/>
                    </a:lnTo>
                    <a:lnTo>
                      <a:pt x="1919" y="10029"/>
                    </a:lnTo>
                    <a:lnTo>
                      <a:pt x="2217" y="10299"/>
                    </a:lnTo>
                    <a:lnTo>
                      <a:pt x="2568" y="10542"/>
                    </a:lnTo>
                    <a:lnTo>
                      <a:pt x="2946" y="10759"/>
                    </a:lnTo>
                    <a:lnTo>
                      <a:pt x="3406" y="10975"/>
                    </a:lnTo>
                    <a:lnTo>
                      <a:pt x="3866" y="11164"/>
                    </a:lnTo>
                    <a:lnTo>
                      <a:pt x="4406" y="11326"/>
                    </a:lnTo>
                    <a:lnTo>
                      <a:pt x="4974" y="11461"/>
                    </a:lnTo>
                    <a:lnTo>
                      <a:pt x="5596" y="11597"/>
                    </a:lnTo>
                    <a:lnTo>
                      <a:pt x="6271" y="11678"/>
                    </a:lnTo>
                    <a:lnTo>
                      <a:pt x="7001" y="11786"/>
                    </a:lnTo>
                    <a:lnTo>
                      <a:pt x="7758" y="11840"/>
                    </a:lnTo>
                    <a:lnTo>
                      <a:pt x="8542" y="11894"/>
                    </a:lnTo>
                    <a:lnTo>
                      <a:pt x="9407" y="11894"/>
                    </a:lnTo>
                    <a:lnTo>
                      <a:pt x="10299" y="11921"/>
                    </a:lnTo>
                    <a:lnTo>
                      <a:pt x="10299" y="8326"/>
                    </a:lnTo>
                    <a:lnTo>
                      <a:pt x="9839" y="8380"/>
                    </a:lnTo>
                    <a:lnTo>
                      <a:pt x="9353" y="8434"/>
                    </a:lnTo>
                    <a:lnTo>
                      <a:pt x="8839" y="8461"/>
                    </a:lnTo>
                    <a:lnTo>
                      <a:pt x="8326" y="8488"/>
                    </a:lnTo>
                    <a:lnTo>
                      <a:pt x="8001" y="8488"/>
                    </a:lnTo>
                    <a:lnTo>
                      <a:pt x="7515" y="8434"/>
                    </a:lnTo>
                    <a:lnTo>
                      <a:pt x="7082" y="8380"/>
                    </a:lnTo>
                    <a:lnTo>
                      <a:pt x="6731" y="8272"/>
                    </a:lnTo>
                    <a:lnTo>
                      <a:pt x="6406" y="8137"/>
                    </a:lnTo>
                    <a:lnTo>
                      <a:pt x="6190" y="8028"/>
                    </a:lnTo>
                    <a:lnTo>
                      <a:pt x="6001" y="7893"/>
                    </a:lnTo>
                    <a:lnTo>
                      <a:pt x="5839" y="7731"/>
                    </a:lnTo>
                    <a:lnTo>
                      <a:pt x="5704" y="7542"/>
                    </a:lnTo>
                    <a:lnTo>
                      <a:pt x="5623" y="7326"/>
                    </a:lnTo>
                    <a:lnTo>
                      <a:pt x="5541" y="7109"/>
                    </a:lnTo>
                    <a:lnTo>
                      <a:pt x="5487" y="6839"/>
                    </a:lnTo>
                    <a:lnTo>
                      <a:pt x="5487" y="6569"/>
                    </a:lnTo>
                    <a:lnTo>
                      <a:pt x="5406" y="3974"/>
                    </a:lnTo>
                    <a:lnTo>
                      <a:pt x="5379" y="1946"/>
                    </a:lnTo>
                    <a:lnTo>
                      <a:pt x="54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20"/>
              <p:cNvSpPr/>
              <p:nvPr/>
            </p:nvSpPr>
            <p:spPr>
              <a:xfrm>
                <a:off x="375300" y="4835175"/>
                <a:ext cx="214925" cy="214225"/>
              </a:xfrm>
              <a:custGeom>
                <a:avLst/>
                <a:gdLst/>
                <a:ahLst/>
                <a:cxnLst/>
                <a:rect l="l" t="t" r="r" b="b"/>
                <a:pathLst>
                  <a:path w="8597" h="8569" extrusionOk="0">
                    <a:moveTo>
                      <a:pt x="4650" y="0"/>
                    </a:moveTo>
                    <a:lnTo>
                      <a:pt x="4650" y="892"/>
                    </a:lnTo>
                    <a:lnTo>
                      <a:pt x="4677" y="1946"/>
                    </a:lnTo>
                    <a:lnTo>
                      <a:pt x="4704" y="2433"/>
                    </a:lnTo>
                    <a:lnTo>
                      <a:pt x="4758" y="2865"/>
                    </a:lnTo>
                    <a:lnTo>
                      <a:pt x="4812" y="3298"/>
                    </a:lnTo>
                    <a:lnTo>
                      <a:pt x="4893" y="3676"/>
                    </a:lnTo>
                    <a:lnTo>
                      <a:pt x="4974" y="4055"/>
                    </a:lnTo>
                    <a:lnTo>
                      <a:pt x="5082" y="4379"/>
                    </a:lnTo>
                    <a:lnTo>
                      <a:pt x="4812" y="4190"/>
                    </a:lnTo>
                    <a:lnTo>
                      <a:pt x="4542" y="4055"/>
                    </a:lnTo>
                    <a:lnTo>
                      <a:pt x="4244" y="3974"/>
                    </a:lnTo>
                    <a:lnTo>
                      <a:pt x="3947" y="3947"/>
                    </a:lnTo>
                    <a:lnTo>
                      <a:pt x="3352" y="3974"/>
                    </a:lnTo>
                    <a:lnTo>
                      <a:pt x="2785" y="4055"/>
                    </a:lnTo>
                    <a:lnTo>
                      <a:pt x="2217" y="4190"/>
                    </a:lnTo>
                    <a:lnTo>
                      <a:pt x="1676" y="4379"/>
                    </a:lnTo>
                    <a:lnTo>
                      <a:pt x="1271" y="4568"/>
                    </a:lnTo>
                    <a:lnTo>
                      <a:pt x="946" y="4785"/>
                    </a:lnTo>
                    <a:lnTo>
                      <a:pt x="649" y="5028"/>
                    </a:lnTo>
                    <a:lnTo>
                      <a:pt x="406" y="5298"/>
                    </a:lnTo>
                    <a:lnTo>
                      <a:pt x="217" y="5596"/>
                    </a:lnTo>
                    <a:lnTo>
                      <a:pt x="109" y="5920"/>
                    </a:lnTo>
                    <a:lnTo>
                      <a:pt x="27" y="6271"/>
                    </a:lnTo>
                    <a:lnTo>
                      <a:pt x="0" y="6650"/>
                    </a:lnTo>
                    <a:lnTo>
                      <a:pt x="0" y="6920"/>
                    </a:lnTo>
                    <a:lnTo>
                      <a:pt x="54" y="7190"/>
                    </a:lnTo>
                    <a:lnTo>
                      <a:pt x="136" y="7407"/>
                    </a:lnTo>
                    <a:lnTo>
                      <a:pt x="217" y="7623"/>
                    </a:lnTo>
                    <a:lnTo>
                      <a:pt x="352" y="7812"/>
                    </a:lnTo>
                    <a:lnTo>
                      <a:pt x="514" y="7974"/>
                    </a:lnTo>
                    <a:lnTo>
                      <a:pt x="703" y="8109"/>
                    </a:lnTo>
                    <a:lnTo>
                      <a:pt x="919" y="8218"/>
                    </a:lnTo>
                    <a:lnTo>
                      <a:pt x="1244" y="8353"/>
                    </a:lnTo>
                    <a:lnTo>
                      <a:pt x="1595" y="8461"/>
                    </a:lnTo>
                    <a:lnTo>
                      <a:pt x="2028" y="8515"/>
                    </a:lnTo>
                    <a:lnTo>
                      <a:pt x="2514" y="8569"/>
                    </a:lnTo>
                    <a:lnTo>
                      <a:pt x="2839" y="8569"/>
                    </a:lnTo>
                    <a:lnTo>
                      <a:pt x="3352" y="8542"/>
                    </a:lnTo>
                    <a:lnTo>
                      <a:pt x="3866" y="8515"/>
                    </a:lnTo>
                    <a:lnTo>
                      <a:pt x="4352" y="8461"/>
                    </a:lnTo>
                    <a:lnTo>
                      <a:pt x="4812" y="8407"/>
                    </a:lnTo>
                    <a:lnTo>
                      <a:pt x="5245" y="8326"/>
                    </a:lnTo>
                    <a:lnTo>
                      <a:pt x="5623" y="8218"/>
                    </a:lnTo>
                    <a:lnTo>
                      <a:pt x="6001" y="8082"/>
                    </a:lnTo>
                    <a:lnTo>
                      <a:pt x="6353" y="7947"/>
                    </a:lnTo>
                    <a:lnTo>
                      <a:pt x="6677" y="7785"/>
                    </a:lnTo>
                    <a:lnTo>
                      <a:pt x="6975" y="7596"/>
                    </a:lnTo>
                    <a:lnTo>
                      <a:pt x="7245" y="7407"/>
                    </a:lnTo>
                    <a:lnTo>
                      <a:pt x="7488" y="7190"/>
                    </a:lnTo>
                    <a:lnTo>
                      <a:pt x="7704" y="6947"/>
                    </a:lnTo>
                    <a:lnTo>
                      <a:pt x="7921" y="6677"/>
                    </a:lnTo>
                    <a:lnTo>
                      <a:pt x="8083" y="6406"/>
                    </a:lnTo>
                    <a:lnTo>
                      <a:pt x="8245" y="6109"/>
                    </a:lnTo>
                    <a:lnTo>
                      <a:pt x="8353" y="5812"/>
                    </a:lnTo>
                    <a:lnTo>
                      <a:pt x="8461" y="5460"/>
                    </a:lnTo>
                    <a:lnTo>
                      <a:pt x="8542" y="5136"/>
                    </a:lnTo>
                    <a:lnTo>
                      <a:pt x="8596" y="4758"/>
                    </a:lnTo>
                    <a:lnTo>
                      <a:pt x="8542" y="4082"/>
                    </a:lnTo>
                    <a:lnTo>
                      <a:pt x="8434" y="3460"/>
                    </a:lnTo>
                    <a:lnTo>
                      <a:pt x="8272" y="2892"/>
                    </a:lnTo>
                    <a:lnTo>
                      <a:pt x="8083" y="2379"/>
                    </a:lnTo>
                    <a:lnTo>
                      <a:pt x="7840" y="1919"/>
                    </a:lnTo>
                    <a:lnTo>
                      <a:pt x="7569" y="1514"/>
                    </a:lnTo>
                    <a:lnTo>
                      <a:pt x="7272" y="1162"/>
                    </a:lnTo>
                    <a:lnTo>
                      <a:pt x="7110" y="1000"/>
                    </a:lnTo>
                    <a:lnTo>
                      <a:pt x="6920" y="865"/>
                    </a:lnTo>
                    <a:lnTo>
                      <a:pt x="6704" y="703"/>
                    </a:lnTo>
                    <a:lnTo>
                      <a:pt x="6461" y="568"/>
                    </a:lnTo>
                    <a:lnTo>
                      <a:pt x="6218" y="460"/>
                    </a:lnTo>
                    <a:lnTo>
                      <a:pt x="5947" y="324"/>
                    </a:lnTo>
                    <a:lnTo>
                      <a:pt x="5650" y="243"/>
                    </a:lnTo>
                    <a:lnTo>
                      <a:pt x="5353" y="135"/>
                    </a:lnTo>
                    <a:lnTo>
                      <a:pt x="46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20"/>
              <p:cNvSpPr/>
              <p:nvPr/>
            </p:nvSpPr>
            <p:spPr>
              <a:xfrm>
                <a:off x="238125" y="579750"/>
                <a:ext cx="373050" cy="4374375"/>
              </a:xfrm>
              <a:custGeom>
                <a:avLst/>
                <a:gdLst/>
                <a:ahLst/>
                <a:cxnLst/>
                <a:rect l="l" t="t" r="r" b="b"/>
                <a:pathLst>
                  <a:path w="14922" h="174975" extrusionOk="0">
                    <a:moveTo>
                      <a:pt x="7812" y="0"/>
                    </a:moveTo>
                    <a:lnTo>
                      <a:pt x="7163" y="27"/>
                    </a:lnTo>
                    <a:lnTo>
                      <a:pt x="6542" y="81"/>
                    </a:lnTo>
                    <a:lnTo>
                      <a:pt x="5893" y="189"/>
                    </a:lnTo>
                    <a:lnTo>
                      <a:pt x="5271" y="324"/>
                    </a:lnTo>
                    <a:lnTo>
                      <a:pt x="4676" y="487"/>
                    </a:lnTo>
                    <a:lnTo>
                      <a:pt x="4082" y="703"/>
                    </a:lnTo>
                    <a:lnTo>
                      <a:pt x="3487" y="946"/>
                    </a:lnTo>
                    <a:lnTo>
                      <a:pt x="2919" y="1216"/>
                    </a:lnTo>
                    <a:lnTo>
                      <a:pt x="2568" y="1433"/>
                    </a:lnTo>
                    <a:lnTo>
                      <a:pt x="2217" y="1649"/>
                    </a:lnTo>
                    <a:lnTo>
                      <a:pt x="1919" y="1865"/>
                    </a:lnTo>
                    <a:lnTo>
                      <a:pt x="1622" y="2081"/>
                    </a:lnTo>
                    <a:lnTo>
                      <a:pt x="1379" y="2325"/>
                    </a:lnTo>
                    <a:lnTo>
                      <a:pt x="1135" y="2568"/>
                    </a:lnTo>
                    <a:lnTo>
                      <a:pt x="919" y="2838"/>
                    </a:lnTo>
                    <a:lnTo>
                      <a:pt x="730" y="3082"/>
                    </a:lnTo>
                    <a:lnTo>
                      <a:pt x="541" y="3352"/>
                    </a:lnTo>
                    <a:lnTo>
                      <a:pt x="405" y="3649"/>
                    </a:lnTo>
                    <a:lnTo>
                      <a:pt x="270" y="3947"/>
                    </a:lnTo>
                    <a:lnTo>
                      <a:pt x="162" y="4244"/>
                    </a:lnTo>
                    <a:lnTo>
                      <a:pt x="81" y="4541"/>
                    </a:lnTo>
                    <a:lnTo>
                      <a:pt x="27" y="4866"/>
                    </a:lnTo>
                    <a:lnTo>
                      <a:pt x="0" y="5190"/>
                    </a:lnTo>
                    <a:lnTo>
                      <a:pt x="0" y="5541"/>
                    </a:lnTo>
                    <a:lnTo>
                      <a:pt x="0" y="5677"/>
                    </a:lnTo>
                    <a:lnTo>
                      <a:pt x="189" y="174191"/>
                    </a:lnTo>
                    <a:lnTo>
                      <a:pt x="351" y="173758"/>
                    </a:lnTo>
                    <a:lnTo>
                      <a:pt x="568" y="173353"/>
                    </a:lnTo>
                    <a:lnTo>
                      <a:pt x="838" y="172947"/>
                    </a:lnTo>
                    <a:lnTo>
                      <a:pt x="1162" y="172569"/>
                    </a:lnTo>
                    <a:lnTo>
                      <a:pt x="1514" y="172217"/>
                    </a:lnTo>
                    <a:lnTo>
                      <a:pt x="1946" y="171866"/>
                    </a:lnTo>
                    <a:lnTo>
                      <a:pt x="2406" y="171542"/>
                    </a:lnTo>
                    <a:lnTo>
                      <a:pt x="2919" y="171244"/>
                    </a:lnTo>
                    <a:lnTo>
                      <a:pt x="3541" y="170947"/>
                    </a:lnTo>
                    <a:lnTo>
                      <a:pt x="4163" y="170704"/>
                    </a:lnTo>
                    <a:lnTo>
                      <a:pt x="4812" y="170487"/>
                    </a:lnTo>
                    <a:lnTo>
                      <a:pt x="5460" y="170298"/>
                    </a:lnTo>
                    <a:lnTo>
                      <a:pt x="6028" y="170190"/>
                    </a:lnTo>
                    <a:lnTo>
                      <a:pt x="6623" y="170109"/>
                    </a:lnTo>
                    <a:lnTo>
                      <a:pt x="7217" y="170055"/>
                    </a:lnTo>
                    <a:lnTo>
                      <a:pt x="7812" y="170028"/>
                    </a:lnTo>
                    <a:lnTo>
                      <a:pt x="8461" y="170055"/>
                    </a:lnTo>
                    <a:lnTo>
                      <a:pt x="9056" y="170082"/>
                    </a:lnTo>
                    <a:lnTo>
                      <a:pt x="9623" y="170136"/>
                    </a:lnTo>
                    <a:lnTo>
                      <a:pt x="10137" y="170217"/>
                    </a:lnTo>
                    <a:lnTo>
                      <a:pt x="10840" y="170352"/>
                    </a:lnTo>
                    <a:lnTo>
                      <a:pt x="11137" y="170460"/>
                    </a:lnTo>
                    <a:lnTo>
                      <a:pt x="11434" y="170541"/>
                    </a:lnTo>
                    <a:lnTo>
                      <a:pt x="11705" y="170677"/>
                    </a:lnTo>
                    <a:lnTo>
                      <a:pt x="11948" y="170785"/>
                    </a:lnTo>
                    <a:lnTo>
                      <a:pt x="12191" y="170920"/>
                    </a:lnTo>
                    <a:lnTo>
                      <a:pt x="12407" y="171082"/>
                    </a:lnTo>
                    <a:lnTo>
                      <a:pt x="12597" y="171217"/>
                    </a:lnTo>
                    <a:lnTo>
                      <a:pt x="12759" y="171379"/>
                    </a:lnTo>
                    <a:lnTo>
                      <a:pt x="13056" y="171731"/>
                    </a:lnTo>
                    <a:lnTo>
                      <a:pt x="13327" y="172136"/>
                    </a:lnTo>
                    <a:lnTo>
                      <a:pt x="13570" y="172596"/>
                    </a:lnTo>
                    <a:lnTo>
                      <a:pt x="13759" y="173109"/>
                    </a:lnTo>
                    <a:lnTo>
                      <a:pt x="13921" y="173677"/>
                    </a:lnTo>
                    <a:lnTo>
                      <a:pt x="14029" y="174299"/>
                    </a:lnTo>
                    <a:lnTo>
                      <a:pt x="14083" y="174975"/>
                    </a:lnTo>
                    <a:lnTo>
                      <a:pt x="14354" y="143429"/>
                    </a:lnTo>
                    <a:lnTo>
                      <a:pt x="14570" y="115830"/>
                    </a:lnTo>
                    <a:lnTo>
                      <a:pt x="14732" y="92231"/>
                    </a:lnTo>
                    <a:lnTo>
                      <a:pt x="14840" y="72579"/>
                    </a:lnTo>
                    <a:lnTo>
                      <a:pt x="14894" y="56901"/>
                    </a:lnTo>
                    <a:lnTo>
                      <a:pt x="14921" y="45197"/>
                    </a:lnTo>
                    <a:lnTo>
                      <a:pt x="14894" y="37439"/>
                    </a:lnTo>
                    <a:lnTo>
                      <a:pt x="14867" y="35060"/>
                    </a:lnTo>
                    <a:lnTo>
                      <a:pt x="14813" y="33681"/>
                    </a:lnTo>
                    <a:lnTo>
                      <a:pt x="14489" y="27329"/>
                    </a:lnTo>
                    <a:lnTo>
                      <a:pt x="14273" y="22058"/>
                    </a:lnTo>
                    <a:lnTo>
                      <a:pt x="14137" y="17922"/>
                    </a:lnTo>
                    <a:lnTo>
                      <a:pt x="14110" y="16273"/>
                    </a:lnTo>
                    <a:lnTo>
                      <a:pt x="14083" y="14867"/>
                    </a:lnTo>
                    <a:lnTo>
                      <a:pt x="14083" y="4947"/>
                    </a:lnTo>
                    <a:lnTo>
                      <a:pt x="14029" y="4271"/>
                    </a:lnTo>
                    <a:lnTo>
                      <a:pt x="13921" y="3649"/>
                    </a:lnTo>
                    <a:lnTo>
                      <a:pt x="13759" y="3082"/>
                    </a:lnTo>
                    <a:lnTo>
                      <a:pt x="13570" y="2568"/>
                    </a:lnTo>
                    <a:lnTo>
                      <a:pt x="13327" y="2108"/>
                    </a:lnTo>
                    <a:lnTo>
                      <a:pt x="13056" y="1703"/>
                    </a:lnTo>
                    <a:lnTo>
                      <a:pt x="12759" y="1352"/>
                    </a:lnTo>
                    <a:lnTo>
                      <a:pt x="12597" y="1189"/>
                    </a:lnTo>
                    <a:lnTo>
                      <a:pt x="12407" y="1054"/>
                    </a:lnTo>
                    <a:lnTo>
                      <a:pt x="12029" y="811"/>
                    </a:lnTo>
                    <a:lnTo>
                      <a:pt x="11597" y="595"/>
                    </a:lnTo>
                    <a:lnTo>
                      <a:pt x="11110" y="405"/>
                    </a:lnTo>
                    <a:lnTo>
                      <a:pt x="10569" y="270"/>
                    </a:lnTo>
                    <a:lnTo>
                      <a:pt x="9975" y="162"/>
                    </a:lnTo>
                    <a:lnTo>
                      <a:pt x="9299" y="81"/>
                    </a:lnTo>
                    <a:lnTo>
                      <a:pt x="8596" y="27"/>
                    </a:lnTo>
                    <a:lnTo>
                      <a:pt x="78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20"/>
              <p:cNvSpPr/>
              <p:nvPr/>
            </p:nvSpPr>
            <p:spPr>
              <a:xfrm>
                <a:off x="372600" y="4830425"/>
                <a:ext cx="129775" cy="171000"/>
              </a:xfrm>
              <a:custGeom>
                <a:avLst/>
                <a:gdLst/>
                <a:ahLst/>
                <a:cxnLst/>
                <a:rect l="l" t="t" r="r" b="b"/>
                <a:pathLst>
                  <a:path w="5191" h="6840" extrusionOk="0">
                    <a:moveTo>
                      <a:pt x="2433" y="1"/>
                    </a:moveTo>
                    <a:lnTo>
                      <a:pt x="1838" y="28"/>
                    </a:lnTo>
                    <a:lnTo>
                      <a:pt x="1244" y="82"/>
                    </a:lnTo>
                    <a:lnTo>
                      <a:pt x="649" y="163"/>
                    </a:lnTo>
                    <a:lnTo>
                      <a:pt x="81" y="271"/>
                    </a:lnTo>
                    <a:lnTo>
                      <a:pt x="0" y="2217"/>
                    </a:lnTo>
                    <a:lnTo>
                      <a:pt x="27" y="4245"/>
                    </a:lnTo>
                    <a:lnTo>
                      <a:pt x="108" y="6840"/>
                    </a:lnTo>
                    <a:lnTo>
                      <a:pt x="135" y="6461"/>
                    </a:lnTo>
                    <a:lnTo>
                      <a:pt x="217" y="6110"/>
                    </a:lnTo>
                    <a:lnTo>
                      <a:pt x="325" y="5786"/>
                    </a:lnTo>
                    <a:lnTo>
                      <a:pt x="514" y="5488"/>
                    </a:lnTo>
                    <a:lnTo>
                      <a:pt x="757" y="5218"/>
                    </a:lnTo>
                    <a:lnTo>
                      <a:pt x="1054" y="4975"/>
                    </a:lnTo>
                    <a:lnTo>
                      <a:pt x="1379" y="4758"/>
                    </a:lnTo>
                    <a:lnTo>
                      <a:pt x="1784" y="4569"/>
                    </a:lnTo>
                    <a:lnTo>
                      <a:pt x="2325" y="4380"/>
                    </a:lnTo>
                    <a:lnTo>
                      <a:pt x="2893" y="4245"/>
                    </a:lnTo>
                    <a:lnTo>
                      <a:pt x="3460" y="4164"/>
                    </a:lnTo>
                    <a:lnTo>
                      <a:pt x="4055" y="4137"/>
                    </a:lnTo>
                    <a:lnTo>
                      <a:pt x="4352" y="4164"/>
                    </a:lnTo>
                    <a:lnTo>
                      <a:pt x="4650" y="4245"/>
                    </a:lnTo>
                    <a:lnTo>
                      <a:pt x="4920" y="4380"/>
                    </a:lnTo>
                    <a:lnTo>
                      <a:pt x="5190" y="4569"/>
                    </a:lnTo>
                    <a:lnTo>
                      <a:pt x="5082" y="4245"/>
                    </a:lnTo>
                    <a:lnTo>
                      <a:pt x="5001" y="3866"/>
                    </a:lnTo>
                    <a:lnTo>
                      <a:pt x="4920" y="3488"/>
                    </a:lnTo>
                    <a:lnTo>
                      <a:pt x="4866" y="3055"/>
                    </a:lnTo>
                    <a:lnTo>
                      <a:pt x="4812" y="2623"/>
                    </a:lnTo>
                    <a:lnTo>
                      <a:pt x="4785" y="2136"/>
                    </a:lnTo>
                    <a:lnTo>
                      <a:pt x="4758" y="1082"/>
                    </a:lnTo>
                    <a:lnTo>
                      <a:pt x="4758" y="190"/>
                    </a:lnTo>
                    <a:lnTo>
                      <a:pt x="4244" y="109"/>
                    </a:lnTo>
                    <a:lnTo>
                      <a:pt x="3677" y="55"/>
                    </a:lnTo>
                    <a:lnTo>
                      <a:pt x="3082" y="28"/>
                    </a:lnTo>
                    <a:lnTo>
                      <a:pt x="243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4" name="Google Shape;1634;p20"/>
            <p:cNvGrpSpPr/>
            <p:nvPr/>
          </p:nvGrpSpPr>
          <p:grpSpPr>
            <a:xfrm flipH="1">
              <a:off x="8445600" y="294013"/>
              <a:ext cx="373050" cy="4555475"/>
              <a:chOff x="238125" y="579750"/>
              <a:chExt cx="373050" cy="4555475"/>
            </a:xfrm>
          </p:grpSpPr>
          <p:sp>
            <p:nvSpPr>
              <p:cNvPr id="1635" name="Google Shape;1635;p20"/>
              <p:cNvSpPr/>
              <p:nvPr/>
            </p:nvSpPr>
            <p:spPr>
              <a:xfrm>
                <a:off x="238125" y="4837200"/>
                <a:ext cx="257500" cy="298025"/>
              </a:xfrm>
              <a:custGeom>
                <a:avLst/>
                <a:gdLst/>
                <a:ahLst/>
                <a:cxnLst/>
                <a:rect l="l" t="t" r="r" b="b"/>
                <a:pathLst>
                  <a:path w="10300" h="11921" extrusionOk="0">
                    <a:moveTo>
                      <a:pt x="5460" y="0"/>
                    </a:moveTo>
                    <a:lnTo>
                      <a:pt x="4812" y="189"/>
                    </a:lnTo>
                    <a:lnTo>
                      <a:pt x="4163" y="406"/>
                    </a:lnTo>
                    <a:lnTo>
                      <a:pt x="3541" y="649"/>
                    </a:lnTo>
                    <a:lnTo>
                      <a:pt x="2919" y="946"/>
                    </a:lnTo>
                    <a:lnTo>
                      <a:pt x="2406" y="1244"/>
                    </a:lnTo>
                    <a:lnTo>
                      <a:pt x="1946" y="1568"/>
                    </a:lnTo>
                    <a:lnTo>
                      <a:pt x="1514" y="1919"/>
                    </a:lnTo>
                    <a:lnTo>
                      <a:pt x="1162" y="2271"/>
                    </a:lnTo>
                    <a:lnTo>
                      <a:pt x="838" y="2649"/>
                    </a:lnTo>
                    <a:lnTo>
                      <a:pt x="568" y="3055"/>
                    </a:lnTo>
                    <a:lnTo>
                      <a:pt x="351" y="3460"/>
                    </a:lnTo>
                    <a:lnTo>
                      <a:pt x="189" y="3893"/>
                    </a:lnTo>
                    <a:lnTo>
                      <a:pt x="108" y="4217"/>
                    </a:lnTo>
                    <a:lnTo>
                      <a:pt x="54" y="4568"/>
                    </a:lnTo>
                    <a:lnTo>
                      <a:pt x="0" y="4920"/>
                    </a:lnTo>
                    <a:lnTo>
                      <a:pt x="0" y="5271"/>
                    </a:lnTo>
                    <a:lnTo>
                      <a:pt x="27" y="5704"/>
                    </a:lnTo>
                    <a:lnTo>
                      <a:pt x="81" y="6163"/>
                    </a:lnTo>
                    <a:lnTo>
                      <a:pt x="189" y="6650"/>
                    </a:lnTo>
                    <a:lnTo>
                      <a:pt x="351" y="7163"/>
                    </a:lnTo>
                    <a:lnTo>
                      <a:pt x="568" y="7704"/>
                    </a:lnTo>
                    <a:lnTo>
                      <a:pt x="811" y="8272"/>
                    </a:lnTo>
                    <a:lnTo>
                      <a:pt x="1108" y="8839"/>
                    </a:lnTo>
                    <a:lnTo>
                      <a:pt x="1460" y="9461"/>
                    </a:lnTo>
                    <a:lnTo>
                      <a:pt x="1649" y="9758"/>
                    </a:lnTo>
                    <a:lnTo>
                      <a:pt x="1919" y="10029"/>
                    </a:lnTo>
                    <a:lnTo>
                      <a:pt x="2217" y="10299"/>
                    </a:lnTo>
                    <a:lnTo>
                      <a:pt x="2568" y="10542"/>
                    </a:lnTo>
                    <a:lnTo>
                      <a:pt x="2946" y="10759"/>
                    </a:lnTo>
                    <a:lnTo>
                      <a:pt x="3406" y="10975"/>
                    </a:lnTo>
                    <a:lnTo>
                      <a:pt x="3866" y="11164"/>
                    </a:lnTo>
                    <a:lnTo>
                      <a:pt x="4406" y="11326"/>
                    </a:lnTo>
                    <a:lnTo>
                      <a:pt x="4974" y="11461"/>
                    </a:lnTo>
                    <a:lnTo>
                      <a:pt x="5596" y="11597"/>
                    </a:lnTo>
                    <a:lnTo>
                      <a:pt x="6271" y="11678"/>
                    </a:lnTo>
                    <a:lnTo>
                      <a:pt x="7001" y="11786"/>
                    </a:lnTo>
                    <a:lnTo>
                      <a:pt x="7758" y="11840"/>
                    </a:lnTo>
                    <a:lnTo>
                      <a:pt x="8542" y="11894"/>
                    </a:lnTo>
                    <a:lnTo>
                      <a:pt x="9407" y="11894"/>
                    </a:lnTo>
                    <a:lnTo>
                      <a:pt x="10299" y="11921"/>
                    </a:lnTo>
                    <a:lnTo>
                      <a:pt x="10299" y="8326"/>
                    </a:lnTo>
                    <a:lnTo>
                      <a:pt x="9839" y="8380"/>
                    </a:lnTo>
                    <a:lnTo>
                      <a:pt x="9353" y="8434"/>
                    </a:lnTo>
                    <a:lnTo>
                      <a:pt x="8839" y="8461"/>
                    </a:lnTo>
                    <a:lnTo>
                      <a:pt x="8326" y="8488"/>
                    </a:lnTo>
                    <a:lnTo>
                      <a:pt x="8001" y="8488"/>
                    </a:lnTo>
                    <a:lnTo>
                      <a:pt x="7515" y="8434"/>
                    </a:lnTo>
                    <a:lnTo>
                      <a:pt x="7082" y="8380"/>
                    </a:lnTo>
                    <a:lnTo>
                      <a:pt x="6731" y="8272"/>
                    </a:lnTo>
                    <a:lnTo>
                      <a:pt x="6406" y="8137"/>
                    </a:lnTo>
                    <a:lnTo>
                      <a:pt x="6190" y="8028"/>
                    </a:lnTo>
                    <a:lnTo>
                      <a:pt x="6001" y="7893"/>
                    </a:lnTo>
                    <a:lnTo>
                      <a:pt x="5839" y="7731"/>
                    </a:lnTo>
                    <a:lnTo>
                      <a:pt x="5704" y="7542"/>
                    </a:lnTo>
                    <a:lnTo>
                      <a:pt x="5623" y="7326"/>
                    </a:lnTo>
                    <a:lnTo>
                      <a:pt x="5541" y="7109"/>
                    </a:lnTo>
                    <a:lnTo>
                      <a:pt x="5487" y="6839"/>
                    </a:lnTo>
                    <a:lnTo>
                      <a:pt x="5487" y="6569"/>
                    </a:lnTo>
                    <a:lnTo>
                      <a:pt x="5406" y="3974"/>
                    </a:lnTo>
                    <a:lnTo>
                      <a:pt x="5379" y="1946"/>
                    </a:lnTo>
                    <a:lnTo>
                      <a:pt x="54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20"/>
              <p:cNvSpPr/>
              <p:nvPr/>
            </p:nvSpPr>
            <p:spPr>
              <a:xfrm>
                <a:off x="375300" y="4835175"/>
                <a:ext cx="214925" cy="214225"/>
              </a:xfrm>
              <a:custGeom>
                <a:avLst/>
                <a:gdLst/>
                <a:ahLst/>
                <a:cxnLst/>
                <a:rect l="l" t="t" r="r" b="b"/>
                <a:pathLst>
                  <a:path w="8597" h="8569" extrusionOk="0">
                    <a:moveTo>
                      <a:pt x="4650" y="0"/>
                    </a:moveTo>
                    <a:lnTo>
                      <a:pt x="4650" y="892"/>
                    </a:lnTo>
                    <a:lnTo>
                      <a:pt x="4677" y="1946"/>
                    </a:lnTo>
                    <a:lnTo>
                      <a:pt x="4704" y="2433"/>
                    </a:lnTo>
                    <a:lnTo>
                      <a:pt x="4758" y="2865"/>
                    </a:lnTo>
                    <a:lnTo>
                      <a:pt x="4812" y="3298"/>
                    </a:lnTo>
                    <a:lnTo>
                      <a:pt x="4893" y="3676"/>
                    </a:lnTo>
                    <a:lnTo>
                      <a:pt x="4974" y="4055"/>
                    </a:lnTo>
                    <a:lnTo>
                      <a:pt x="5082" y="4379"/>
                    </a:lnTo>
                    <a:lnTo>
                      <a:pt x="4812" y="4190"/>
                    </a:lnTo>
                    <a:lnTo>
                      <a:pt x="4542" y="4055"/>
                    </a:lnTo>
                    <a:lnTo>
                      <a:pt x="4244" y="3974"/>
                    </a:lnTo>
                    <a:lnTo>
                      <a:pt x="3947" y="3947"/>
                    </a:lnTo>
                    <a:lnTo>
                      <a:pt x="3352" y="3974"/>
                    </a:lnTo>
                    <a:lnTo>
                      <a:pt x="2785" y="4055"/>
                    </a:lnTo>
                    <a:lnTo>
                      <a:pt x="2217" y="4190"/>
                    </a:lnTo>
                    <a:lnTo>
                      <a:pt x="1676" y="4379"/>
                    </a:lnTo>
                    <a:lnTo>
                      <a:pt x="1271" y="4568"/>
                    </a:lnTo>
                    <a:lnTo>
                      <a:pt x="946" y="4785"/>
                    </a:lnTo>
                    <a:lnTo>
                      <a:pt x="649" y="5028"/>
                    </a:lnTo>
                    <a:lnTo>
                      <a:pt x="406" y="5298"/>
                    </a:lnTo>
                    <a:lnTo>
                      <a:pt x="217" y="5596"/>
                    </a:lnTo>
                    <a:lnTo>
                      <a:pt x="109" y="5920"/>
                    </a:lnTo>
                    <a:lnTo>
                      <a:pt x="27" y="6271"/>
                    </a:lnTo>
                    <a:lnTo>
                      <a:pt x="0" y="6650"/>
                    </a:lnTo>
                    <a:lnTo>
                      <a:pt x="0" y="6920"/>
                    </a:lnTo>
                    <a:lnTo>
                      <a:pt x="54" y="7190"/>
                    </a:lnTo>
                    <a:lnTo>
                      <a:pt x="136" y="7407"/>
                    </a:lnTo>
                    <a:lnTo>
                      <a:pt x="217" y="7623"/>
                    </a:lnTo>
                    <a:lnTo>
                      <a:pt x="352" y="7812"/>
                    </a:lnTo>
                    <a:lnTo>
                      <a:pt x="514" y="7974"/>
                    </a:lnTo>
                    <a:lnTo>
                      <a:pt x="703" y="8109"/>
                    </a:lnTo>
                    <a:lnTo>
                      <a:pt x="919" y="8218"/>
                    </a:lnTo>
                    <a:lnTo>
                      <a:pt x="1244" y="8353"/>
                    </a:lnTo>
                    <a:lnTo>
                      <a:pt x="1595" y="8461"/>
                    </a:lnTo>
                    <a:lnTo>
                      <a:pt x="2028" y="8515"/>
                    </a:lnTo>
                    <a:lnTo>
                      <a:pt x="2514" y="8569"/>
                    </a:lnTo>
                    <a:lnTo>
                      <a:pt x="2839" y="8569"/>
                    </a:lnTo>
                    <a:lnTo>
                      <a:pt x="3352" y="8542"/>
                    </a:lnTo>
                    <a:lnTo>
                      <a:pt x="3866" y="8515"/>
                    </a:lnTo>
                    <a:lnTo>
                      <a:pt x="4352" y="8461"/>
                    </a:lnTo>
                    <a:lnTo>
                      <a:pt x="4812" y="8407"/>
                    </a:lnTo>
                    <a:lnTo>
                      <a:pt x="5245" y="8326"/>
                    </a:lnTo>
                    <a:lnTo>
                      <a:pt x="5623" y="8218"/>
                    </a:lnTo>
                    <a:lnTo>
                      <a:pt x="6001" y="8082"/>
                    </a:lnTo>
                    <a:lnTo>
                      <a:pt x="6353" y="7947"/>
                    </a:lnTo>
                    <a:lnTo>
                      <a:pt x="6677" y="7785"/>
                    </a:lnTo>
                    <a:lnTo>
                      <a:pt x="6975" y="7596"/>
                    </a:lnTo>
                    <a:lnTo>
                      <a:pt x="7245" y="7407"/>
                    </a:lnTo>
                    <a:lnTo>
                      <a:pt x="7488" y="7190"/>
                    </a:lnTo>
                    <a:lnTo>
                      <a:pt x="7704" y="6947"/>
                    </a:lnTo>
                    <a:lnTo>
                      <a:pt x="7921" y="6677"/>
                    </a:lnTo>
                    <a:lnTo>
                      <a:pt x="8083" y="6406"/>
                    </a:lnTo>
                    <a:lnTo>
                      <a:pt x="8245" y="6109"/>
                    </a:lnTo>
                    <a:lnTo>
                      <a:pt x="8353" y="5812"/>
                    </a:lnTo>
                    <a:lnTo>
                      <a:pt x="8461" y="5460"/>
                    </a:lnTo>
                    <a:lnTo>
                      <a:pt x="8542" y="5136"/>
                    </a:lnTo>
                    <a:lnTo>
                      <a:pt x="8596" y="4758"/>
                    </a:lnTo>
                    <a:lnTo>
                      <a:pt x="8542" y="4082"/>
                    </a:lnTo>
                    <a:lnTo>
                      <a:pt x="8434" y="3460"/>
                    </a:lnTo>
                    <a:lnTo>
                      <a:pt x="8272" y="2892"/>
                    </a:lnTo>
                    <a:lnTo>
                      <a:pt x="8083" y="2379"/>
                    </a:lnTo>
                    <a:lnTo>
                      <a:pt x="7840" y="1919"/>
                    </a:lnTo>
                    <a:lnTo>
                      <a:pt x="7569" y="1514"/>
                    </a:lnTo>
                    <a:lnTo>
                      <a:pt x="7272" y="1162"/>
                    </a:lnTo>
                    <a:lnTo>
                      <a:pt x="7110" y="1000"/>
                    </a:lnTo>
                    <a:lnTo>
                      <a:pt x="6920" y="865"/>
                    </a:lnTo>
                    <a:lnTo>
                      <a:pt x="6704" y="703"/>
                    </a:lnTo>
                    <a:lnTo>
                      <a:pt x="6461" y="568"/>
                    </a:lnTo>
                    <a:lnTo>
                      <a:pt x="6218" y="460"/>
                    </a:lnTo>
                    <a:lnTo>
                      <a:pt x="5947" y="324"/>
                    </a:lnTo>
                    <a:lnTo>
                      <a:pt x="5650" y="243"/>
                    </a:lnTo>
                    <a:lnTo>
                      <a:pt x="5353" y="135"/>
                    </a:lnTo>
                    <a:lnTo>
                      <a:pt x="46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20"/>
              <p:cNvSpPr/>
              <p:nvPr/>
            </p:nvSpPr>
            <p:spPr>
              <a:xfrm>
                <a:off x="238125" y="579750"/>
                <a:ext cx="373050" cy="4374375"/>
              </a:xfrm>
              <a:custGeom>
                <a:avLst/>
                <a:gdLst/>
                <a:ahLst/>
                <a:cxnLst/>
                <a:rect l="l" t="t" r="r" b="b"/>
                <a:pathLst>
                  <a:path w="14922" h="174975" extrusionOk="0">
                    <a:moveTo>
                      <a:pt x="7812" y="0"/>
                    </a:moveTo>
                    <a:lnTo>
                      <a:pt x="7163" y="27"/>
                    </a:lnTo>
                    <a:lnTo>
                      <a:pt x="6542" y="81"/>
                    </a:lnTo>
                    <a:lnTo>
                      <a:pt x="5893" y="189"/>
                    </a:lnTo>
                    <a:lnTo>
                      <a:pt x="5271" y="324"/>
                    </a:lnTo>
                    <a:lnTo>
                      <a:pt x="4676" y="487"/>
                    </a:lnTo>
                    <a:lnTo>
                      <a:pt x="4082" y="703"/>
                    </a:lnTo>
                    <a:lnTo>
                      <a:pt x="3487" y="946"/>
                    </a:lnTo>
                    <a:lnTo>
                      <a:pt x="2919" y="1216"/>
                    </a:lnTo>
                    <a:lnTo>
                      <a:pt x="2568" y="1433"/>
                    </a:lnTo>
                    <a:lnTo>
                      <a:pt x="2217" y="1649"/>
                    </a:lnTo>
                    <a:lnTo>
                      <a:pt x="1919" y="1865"/>
                    </a:lnTo>
                    <a:lnTo>
                      <a:pt x="1622" y="2081"/>
                    </a:lnTo>
                    <a:lnTo>
                      <a:pt x="1379" y="2325"/>
                    </a:lnTo>
                    <a:lnTo>
                      <a:pt x="1135" y="2568"/>
                    </a:lnTo>
                    <a:lnTo>
                      <a:pt x="919" y="2838"/>
                    </a:lnTo>
                    <a:lnTo>
                      <a:pt x="730" y="3082"/>
                    </a:lnTo>
                    <a:lnTo>
                      <a:pt x="541" y="3352"/>
                    </a:lnTo>
                    <a:lnTo>
                      <a:pt x="405" y="3649"/>
                    </a:lnTo>
                    <a:lnTo>
                      <a:pt x="270" y="3947"/>
                    </a:lnTo>
                    <a:lnTo>
                      <a:pt x="162" y="4244"/>
                    </a:lnTo>
                    <a:lnTo>
                      <a:pt x="81" y="4541"/>
                    </a:lnTo>
                    <a:lnTo>
                      <a:pt x="27" y="4866"/>
                    </a:lnTo>
                    <a:lnTo>
                      <a:pt x="0" y="5190"/>
                    </a:lnTo>
                    <a:lnTo>
                      <a:pt x="0" y="5541"/>
                    </a:lnTo>
                    <a:lnTo>
                      <a:pt x="0" y="5677"/>
                    </a:lnTo>
                    <a:lnTo>
                      <a:pt x="189" y="174191"/>
                    </a:lnTo>
                    <a:lnTo>
                      <a:pt x="351" y="173758"/>
                    </a:lnTo>
                    <a:lnTo>
                      <a:pt x="568" y="173353"/>
                    </a:lnTo>
                    <a:lnTo>
                      <a:pt x="838" y="172947"/>
                    </a:lnTo>
                    <a:lnTo>
                      <a:pt x="1162" y="172569"/>
                    </a:lnTo>
                    <a:lnTo>
                      <a:pt x="1514" y="172217"/>
                    </a:lnTo>
                    <a:lnTo>
                      <a:pt x="1946" y="171866"/>
                    </a:lnTo>
                    <a:lnTo>
                      <a:pt x="2406" y="171542"/>
                    </a:lnTo>
                    <a:lnTo>
                      <a:pt x="2919" y="171244"/>
                    </a:lnTo>
                    <a:lnTo>
                      <a:pt x="3541" y="170947"/>
                    </a:lnTo>
                    <a:lnTo>
                      <a:pt x="4163" y="170704"/>
                    </a:lnTo>
                    <a:lnTo>
                      <a:pt x="4812" y="170487"/>
                    </a:lnTo>
                    <a:lnTo>
                      <a:pt x="5460" y="170298"/>
                    </a:lnTo>
                    <a:lnTo>
                      <a:pt x="6028" y="170190"/>
                    </a:lnTo>
                    <a:lnTo>
                      <a:pt x="6623" y="170109"/>
                    </a:lnTo>
                    <a:lnTo>
                      <a:pt x="7217" y="170055"/>
                    </a:lnTo>
                    <a:lnTo>
                      <a:pt x="7812" y="170028"/>
                    </a:lnTo>
                    <a:lnTo>
                      <a:pt x="8461" y="170055"/>
                    </a:lnTo>
                    <a:lnTo>
                      <a:pt x="9056" y="170082"/>
                    </a:lnTo>
                    <a:lnTo>
                      <a:pt x="9623" y="170136"/>
                    </a:lnTo>
                    <a:lnTo>
                      <a:pt x="10137" y="170217"/>
                    </a:lnTo>
                    <a:lnTo>
                      <a:pt x="10840" y="170352"/>
                    </a:lnTo>
                    <a:lnTo>
                      <a:pt x="11137" y="170460"/>
                    </a:lnTo>
                    <a:lnTo>
                      <a:pt x="11434" y="170541"/>
                    </a:lnTo>
                    <a:lnTo>
                      <a:pt x="11705" y="170677"/>
                    </a:lnTo>
                    <a:lnTo>
                      <a:pt x="11948" y="170785"/>
                    </a:lnTo>
                    <a:lnTo>
                      <a:pt x="12191" y="170920"/>
                    </a:lnTo>
                    <a:lnTo>
                      <a:pt x="12407" y="171082"/>
                    </a:lnTo>
                    <a:lnTo>
                      <a:pt x="12597" y="171217"/>
                    </a:lnTo>
                    <a:lnTo>
                      <a:pt x="12759" y="171379"/>
                    </a:lnTo>
                    <a:lnTo>
                      <a:pt x="13056" y="171731"/>
                    </a:lnTo>
                    <a:lnTo>
                      <a:pt x="13327" y="172136"/>
                    </a:lnTo>
                    <a:lnTo>
                      <a:pt x="13570" y="172596"/>
                    </a:lnTo>
                    <a:lnTo>
                      <a:pt x="13759" y="173109"/>
                    </a:lnTo>
                    <a:lnTo>
                      <a:pt x="13921" y="173677"/>
                    </a:lnTo>
                    <a:lnTo>
                      <a:pt x="14029" y="174299"/>
                    </a:lnTo>
                    <a:lnTo>
                      <a:pt x="14083" y="174975"/>
                    </a:lnTo>
                    <a:lnTo>
                      <a:pt x="14354" y="143429"/>
                    </a:lnTo>
                    <a:lnTo>
                      <a:pt x="14570" y="115830"/>
                    </a:lnTo>
                    <a:lnTo>
                      <a:pt x="14732" y="92231"/>
                    </a:lnTo>
                    <a:lnTo>
                      <a:pt x="14840" y="72579"/>
                    </a:lnTo>
                    <a:lnTo>
                      <a:pt x="14894" y="56901"/>
                    </a:lnTo>
                    <a:lnTo>
                      <a:pt x="14921" y="45197"/>
                    </a:lnTo>
                    <a:lnTo>
                      <a:pt x="14894" y="37439"/>
                    </a:lnTo>
                    <a:lnTo>
                      <a:pt x="14867" y="35060"/>
                    </a:lnTo>
                    <a:lnTo>
                      <a:pt x="14813" y="33681"/>
                    </a:lnTo>
                    <a:lnTo>
                      <a:pt x="14489" y="27329"/>
                    </a:lnTo>
                    <a:lnTo>
                      <a:pt x="14273" y="22058"/>
                    </a:lnTo>
                    <a:lnTo>
                      <a:pt x="14137" y="17922"/>
                    </a:lnTo>
                    <a:lnTo>
                      <a:pt x="14110" y="16273"/>
                    </a:lnTo>
                    <a:lnTo>
                      <a:pt x="14083" y="14867"/>
                    </a:lnTo>
                    <a:lnTo>
                      <a:pt x="14083" y="4947"/>
                    </a:lnTo>
                    <a:lnTo>
                      <a:pt x="14029" y="4271"/>
                    </a:lnTo>
                    <a:lnTo>
                      <a:pt x="13921" y="3649"/>
                    </a:lnTo>
                    <a:lnTo>
                      <a:pt x="13759" y="3082"/>
                    </a:lnTo>
                    <a:lnTo>
                      <a:pt x="13570" y="2568"/>
                    </a:lnTo>
                    <a:lnTo>
                      <a:pt x="13327" y="2108"/>
                    </a:lnTo>
                    <a:lnTo>
                      <a:pt x="13056" y="1703"/>
                    </a:lnTo>
                    <a:lnTo>
                      <a:pt x="12759" y="1352"/>
                    </a:lnTo>
                    <a:lnTo>
                      <a:pt x="12597" y="1189"/>
                    </a:lnTo>
                    <a:lnTo>
                      <a:pt x="12407" y="1054"/>
                    </a:lnTo>
                    <a:lnTo>
                      <a:pt x="12029" y="811"/>
                    </a:lnTo>
                    <a:lnTo>
                      <a:pt x="11597" y="595"/>
                    </a:lnTo>
                    <a:lnTo>
                      <a:pt x="11110" y="405"/>
                    </a:lnTo>
                    <a:lnTo>
                      <a:pt x="10569" y="270"/>
                    </a:lnTo>
                    <a:lnTo>
                      <a:pt x="9975" y="162"/>
                    </a:lnTo>
                    <a:lnTo>
                      <a:pt x="9299" y="81"/>
                    </a:lnTo>
                    <a:lnTo>
                      <a:pt x="8596" y="27"/>
                    </a:lnTo>
                    <a:lnTo>
                      <a:pt x="78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20"/>
              <p:cNvSpPr/>
              <p:nvPr/>
            </p:nvSpPr>
            <p:spPr>
              <a:xfrm>
                <a:off x="372600" y="4830425"/>
                <a:ext cx="129775" cy="171000"/>
              </a:xfrm>
              <a:custGeom>
                <a:avLst/>
                <a:gdLst/>
                <a:ahLst/>
                <a:cxnLst/>
                <a:rect l="l" t="t" r="r" b="b"/>
                <a:pathLst>
                  <a:path w="5191" h="6840" extrusionOk="0">
                    <a:moveTo>
                      <a:pt x="2433" y="1"/>
                    </a:moveTo>
                    <a:lnTo>
                      <a:pt x="1838" y="28"/>
                    </a:lnTo>
                    <a:lnTo>
                      <a:pt x="1244" y="82"/>
                    </a:lnTo>
                    <a:lnTo>
                      <a:pt x="649" y="163"/>
                    </a:lnTo>
                    <a:lnTo>
                      <a:pt x="81" y="271"/>
                    </a:lnTo>
                    <a:lnTo>
                      <a:pt x="0" y="2217"/>
                    </a:lnTo>
                    <a:lnTo>
                      <a:pt x="27" y="4245"/>
                    </a:lnTo>
                    <a:lnTo>
                      <a:pt x="108" y="6840"/>
                    </a:lnTo>
                    <a:lnTo>
                      <a:pt x="135" y="6461"/>
                    </a:lnTo>
                    <a:lnTo>
                      <a:pt x="217" y="6110"/>
                    </a:lnTo>
                    <a:lnTo>
                      <a:pt x="325" y="5786"/>
                    </a:lnTo>
                    <a:lnTo>
                      <a:pt x="514" y="5488"/>
                    </a:lnTo>
                    <a:lnTo>
                      <a:pt x="757" y="5218"/>
                    </a:lnTo>
                    <a:lnTo>
                      <a:pt x="1054" y="4975"/>
                    </a:lnTo>
                    <a:lnTo>
                      <a:pt x="1379" y="4758"/>
                    </a:lnTo>
                    <a:lnTo>
                      <a:pt x="1784" y="4569"/>
                    </a:lnTo>
                    <a:lnTo>
                      <a:pt x="2325" y="4380"/>
                    </a:lnTo>
                    <a:lnTo>
                      <a:pt x="2893" y="4245"/>
                    </a:lnTo>
                    <a:lnTo>
                      <a:pt x="3460" y="4164"/>
                    </a:lnTo>
                    <a:lnTo>
                      <a:pt x="4055" y="4137"/>
                    </a:lnTo>
                    <a:lnTo>
                      <a:pt x="4352" y="4164"/>
                    </a:lnTo>
                    <a:lnTo>
                      <a:pt x="4650" y="4245"/>
                    </a:lnTo>
                    <a:lnTo>
                      <a:pt x="4920" y="4380"/>
                    </a:lnTo>
                    <a:lnTo>
                      <a:pt x="5190" y="4569"/>
                    </a:lnTo>
                    <a:lnTo>
                      <a:pt x="5082" y="4245"/>
                    </a:lnTo>
                    <a:lnTo>
                      <a:pt x="5001" y="3866"/>
                    </a:lnTo>
                    <a:lnTo>
                      <a:pt x="4920" y="3488"/>
                    </a:lnTo>
                    <a:lnTo>
                      <a:pt x="4866" y="3055"/>
                    </a:lnTo>
                    <a:lnTo>
                      <a:pt x="4812" y="2623"/>
                    </a:lnTo>
                    <a:lnTo>
                      <a:pt x="4785" y="2136"/>
                    </a:lnTo>
                    <a:lnTo>
                      <a:pt x="4758" y="1082"/>
                    </a:lnTo>
                    <a:lnTo>
                      <a:pt x="4758" y="190"/>
                    </a:lnTo>
                    <a:lnTo>
                      <a:pt x="4244" y="109"/>
                    </a:lnTo>
                    <a:lnTo>
                      <a:pt x="3677" y="55"/>
                    </a:lnTo>
                    <a:lnTo>
                      <a:pt x="3082" y="28"/>
                    </a:lnTo>
                    <a:lnTo>
                      <a:pt x="243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639" name="Google Shape;1639;p20"/>
          <p:cNvSpPr txBox="1">
            <a:spLocks noGrp="1"/>
          </p:cNvSpPr>
          <p:nvPr>
            <p:ph type="title"/>
          </p:nvPr>
        </p:nvSpPr>
        <p:spPr>
          <a:xfrm>
            <a:off x="713225" y="621792"/>
            <a:ext cx="77175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2800"/>
              <a:buNone/>
              <a:defRPr sz="2800" b="0"/>
            </a:lvl1pPr>
            <a:lvl2pPr lvl="1" algn="ctr" rtl="0">
              <a:spcBef>
                <a:spcPts val="0"/>
              </a:spcBef>
              <a:spcAft>
                <a:spcPts val="0"/>
              </a:spcAft>
              <a:buClr>
                <a:schemeClr val="lt1"/>
              </a:buClr>
              <a:buSzPts val="2800"/>
              <a:buNone/>
              <a:defRPr sz="2800">
                <a:solidFill>
                  <a:schemeClr val="lt1"/>
                </a:solidFill>
              </a:defRPr>
            </a:lvl2pPr>
            <a:lvl3pPr lvl="2" algn="ctr" rtl="0">
              <a:spcBef>
                <a:spcPts val="0"/>
              </a:spcBef>
              <a:spcAft>
                <a:spcPts val="0"/>
              </a:spcAft>
              <a:buClr>
                <a:schemeClr val="lt1"/>
              </a:buClr>
              <a:buSzPts val="2800"/>
              <a:buNone/>
              <a:defRPr sz="2800">
                <a:solidFill>
                  <a:schemeClr val="lt1"/>
                </a:solidFill>
              </a:defRPr>
            </a:lvl3pPr>
            <a:lvl4pPr lvl="3" algn="ctr" rtl="0">
              <a:spcBef>
                <a:spcPts val="0"/>
              </a:spcBef>
              <a:spcAft>
                <a:spcPts val="0"/>
              </a:spcAft>
              <a:buClr>
                <a:schemeClr val="lt1"/>
              </a:buClr>
              <a:buSzPts val="2800"/>
              <a:buNone/>
              <a:defRPr sz="2800">
                <a:solidFill>
                  <a:schemeClr val="lt1"/>
                </a:solidFill>
              </a:defRPr>
            </a:lvl4pPr>
            <a:lvl5pPr lvl="4" algn="ctr" rtl="0">
              <a:spcBef>
                <a:spcPts val="0"/>
              </a:spcBef>
              <a:spcAft>
                <a:spcPts val="0"/>
              </a:spcAft>
              <a:buClr>
                <a:schemeClr val="lt1"/>
              </a:buClr>
              <a:buSzPts val="2800"/>
              <a:buNone/>
              <a:defRPr sz="2800">
                <a:solidFill>
                  <a:schemeClr val="lt1"/>
                </a:solidFill>
              </a:defRPr>
            </a:lvl5pPr>
            <a:lvl6pPr lvl="5" algn="ctr" rtl="0">
              <a:spcBef>
                <a:spcPts val="0"/>
              </a:spcBef>
              <a:spcAft>
                <a:spcPts val="0"/>
              </a:spcAft>
              <a:buClr>
                <a:schemeClr val="lt1"/>
              </a:buClr>
              <a:buSzPts val="2800"/>
              <a:buNone/>
              <a:defRPr sz="2800">
                <a:solidFill>
                  <a:schemeClr val="lt1"/>
                </a:solidFill>
              </a:defRPr>
            </a:lvl6pPr>
            <a:lvl7pPr lvl="6" algn="ctr" rtl="0">
              <a:spcBef>
                <a:spcPts val="0"/>
              </a:spcBef>
              <a:spcAft>
                <a:spcPts val="0"/>
              </a:spcAft>
              <a:buClr>
                <a:schemeClr val="lt1"/>
              </a:buClr>
              <a:buSzPts val="2800"/>
              <a:buNone/>
              <a:defRPr sz="2800">
                <a:solidFill>
                  <a:schemeClr val="lt1"/>
                </a:solidFill>
              </a:defRPr>
            </a:lvl7pPr>
            <a:lvl8pPr lvl="7" algn="ctr" rtl="0">
              <a:spcBef>
                <a:spcPts val="0"/>
              </a:spcBef>
              <a:spcAft>
                <a:spcPts val="0"/>
              </a:spcAft>
              <a:buClr>
                <a:schemeClr val="lt1"/>
              </a:buClr>
              <a:buSzPts val="2800"/>
              <a:buNone/>
              <a:defRPr sz="2800">
                <a:solidFill>
                  <a:schemeClr val="lt1"/>
                </a:solidFill>
              </a:defRPr>
            </a:lvl8pPr>
            <a:lvl9pPr lvl="8" algn="ctr" rtl="0">
              <a:spcBef>
                <a:spcPts val="0"/>
              </a:spcBef>
              <a:spcAft>
                <a:spcPts val="0"/>
              </a:spcAft>
              <a:buClr>
                <a:schemeClr val="lt1"/>
              </a:buClr>
              <a:buSzPts val="2800"/>
              <a:buNone/>
              <a:defRPr sz="2800">
                <a:solidFill>
                  <a:schemeClr val="lt1"/>
                </a:solidFill>
              </a:defRPr>
            </a:lvl9pPr>
          </a:lstStyle>
          <a:p>
            <a:endParaRPr/>
          </a:p>
        </p:txBody>
      </p:sp>
      <p:grpSp>
        <p:nvGrpSpPr>
          <p:cNvPr id="1640" name="Google Shape;1640;p20"/>
          <p:cNvGrpSpPr/>
          <p:nvPr/>
        </p:nvGrpSpPr>
        <p:grpSpPr>
          <a:xfrm>
            <a:off x="7534275" y="609700"/>
            <a:ext cx="808550" cy="807725"/>
            <a:chOff x="238125" y="884625"/>
            <a:chExt cx="808550" cy="807725"/>
          </a:xfrm>
        </p:grpSpPr>
        <p:sp>
          <p:nvSpPr>
            <p:cNvPr id="1641" name="Google Shape;1641;p20"/>
            <p:cNvSpPr/>
            <p:nvPr/>
          </p:nvSpPr>
          <p:spPr>
            <a:xfrm>
              <a:off x="524575" y="884625"/>
              <a:ext cx="119050" cy="146950"/>
            </a:xfrm>
            <a:custGeom>
              <a:avLst/>
              <a:gdLst/>
              <a:ahLst/>
              <a:cxnLst/>
              <a:rect l="l" t="t" r="r" b="b"/>
              <a:pathLst>
                <a:path w="4762" h="5878" extrusionOk="0">
                  <a:moveTo>
                    <a:pt x="4401" y="0"/>
                  </a:moveTo>
                  <a:lnTo>
                    <a:pt x="4171" y="99"/>
                  </a:lnTo>
                  <a:lnTo>
                    <a:pt x="3875" y="230"/>
                  </a:lnTo>
                  <a:lnTo>
                    <a:pt x="3580" y="394"/>
                  </a:lnTo>
                  <a:lnTo>
                    <a:pt x="3350" y="558"/>
                  </a:lnTo>
                  <a:lnTo>
                    <a:pt x="3120" y="755"/>
                  </a:lnTo>
                  <a:lnTo>
                    <a:pt x="2989" y="887"/>
                  </a:lnTo>
                  <a:lnTo>
                    <a:pt x="2562" y="1740"/>
                  </a:lnTo>
                  <a:lnTo>
                    <a:pt x="2102" y="2561"/>
                  </a:lnTo>
                  <a:lnTo>
                    <a:pt x="1643" y="3349"/>
                  </a:lnTo>
                  <a:lnTo>
                    <a:pt x="1019" y="4301"/>
                  </a:lnTo>
                  <a:lnTo>
                    <a:pt x="296" y="5352"/>
                  </a:lnTo>
                  <a:lnTo>
                    <a:pt x="99" y="5615"/>
                  </a:lnTo>
                  <a:lnTo>
                    <a:pt x="1" y="5746"/>
                  </a:lnTo>
                  <a:lnTo>
                    <a:pt x="1" y="5779"/>
                  </a:lnTo>
                  <a:lnTo>
                    <a:pt x="132" y="5779"/>
                  </a:lnTo>
                  <a:lnTo>
                    <a:pt x="789" y="5844"/>
                  </a:lnTo>
                  <a:lnTo>
                    <a:pt x="1446" y="5877"/>
                  </a:lnTo>
                  <a:lnTo>
                    <a:pt x="2201" y="5844"/>
                  </a:lnTo>
                  <a:lnTo>
                    <a:pt x="2759" y="5779"/>
                  </a:lnTo>
                  <a:lnTo>
                    <a:pt x="3284" y="5713"/>
                  </a:lnTo>
                  <a:lnTo>
                    <a:pt x="3514" y="5615"/>
                  </a:lnTo>
                  <a:lnTo>
                    <a:pt x="3777" y="5450"/>
                  </a:lnTo>
                  <a:lnTo>
                    <a:pt x="4039" y="5286"/>
                  </a:lnTo>
                  <a:lnTo>
                    <a:pt x="4302" y="5089"/>
                  </a:lnTo>
                  <a:lnTo>
                    <a:pt x="4499" y="4859"/>
                  </a:lnTo>
                  <a:lnTo>
                    <a:pt x="4663" y="4695"/>
                  </a:lnTo>
                  <a:lnTo>
                    <a:pt x="4762" y="4531"/>
                  </a:lnTo>
                  <a:lnTo>
                    <a:pt x="4762" y="4465"/>
                  </a:lnTo>
                  <a:lnTo>
                    <a:pt x="4762" y="4433"/>
                  </a:lnTo>
                  <a:lnTo>
                    <a:pt x="4729" y="4400"/>
                  </a:lnTo>
                  <a:lnTo>
                    <a:pt x="4663" y="4367"/>
                  </a:lnTo>
                  <a:lnTo>
                    <a:pt x="4466" y="4334"/>
                  </a:lnTo>
                  <a:lnTo>
                    <a:pt x="3908" y="4301"/>
                  </a:lnTo>
                  <a:lnTo>
                    <a:pt x="3284" y="4301"/>
                  </a:lnTo>
                  <a:lnTo>
                    <a:pt x="3022" y="4334"/>
                  </a:lnTo>
                  <a:lnTo>
                    <a:pt x="2857" y="4367"/>
                  </a:lnTo>
                  <a:lnTo>
                    <a:pt x="2463" y="4564"/>
                  </a:lnTo>
                  <a:lnTo>
                    <a:pt x="2266" y="4630"/>
                  </a:lnTo>
                  <a:lnTo>
                    <a:pt x="2135" y="4695"/>
                  </a:lnTo>
                  <a:lnTo>
                    <a:pt x="2037" y="4794"/>
                  </a:lnTo>
                  <a:lnTo>
                    <a:pt x="1840" y="4859"/>
                  </a:lnTo>
                  <a:lnTo>
                    <a:pt x="1610" y="4892"/>
                  </a:lnTo>
                  <a:lnTo>
                    <a:pt x="1577" y="4892"/>
                  </a:lnTo>
                  <a:lnTo>
                    <a:pt x="1577" y="4827"/>
                  </a:lnTo>
                  <a:lnTo>
                    <a:pt x="1643" y="4761"/>
                  </a:lnTo>
                  <a:lnTo>
                    <a:pt x="1905" y="4334"/>
                  </a:lnTo>
                  <a:lnTo>
                    <a:pt x="2299" y="3809"/>
                  </a:lnTo>
                  <a:lnTo>
                    <a:pt x="2890" y="3086"/>
                  </a:lnTo>
                  <a:lnTo>
                    <a:pt x="3481" y="2364"/>
                  </a:lnTo>
                  <a:lnTo>
                    <a:pt x="3777" y="2036"/>
                  </a:lnTo>
                  <a:lnTo>
                    <a:pt x="4105" y="1740"/>
                  </a:lnTo>
                  <a:lnTo>
                    <a:pt x="4236" y="1510"/>
                  </a:lnTo>
                  <a:lnTo>
                    <a:pt x="4368" y="1281"/>
                  </a:lnTo>
                  <a:lnTo>
                    <a:pt x="4466" y="1018"/>
                  </a:lnTo>
                  <a:lnTo>
                    <a:pt x="4565" y="755"/>
                  </a:lnTo>
                  <a:lnTo>
                    <a:pt x="4696" y="328"/>
                  </a:lnTo>
                  <a:lnTo>
                    <a:pt x="4696" y="164"/>
                  </a:lnTo>
                  <a:lnTo>
                    <a:pt x="4696" y="33"/>
                  </a:lnTo>
                  <a:lnTo>
                    <a:pt x="466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20"/>
            <p:cNvSpPr/>
            <p:nvPr/>
          </p:nvSpPr>
          <p:spPr>
            <a:xfrm>
              <a:off x="641150" y="885425"/>
              <a:ext cx="119050" cy="146150"/>
            </a:xfrm>
            <a:custGeom>
              <a:avLst/>
              <a:gdLst/>
              <a:ahLst/>
              <a:cxnLst/>
              <a:rect l="l" t="t" r="r" b="b"/>
              <a:pathLst>
                <a:path w="4762" h="5846" extrusionOk="0">
                  <a:moveTo>
                    <a:pt x="99" y="1"/>
                  </a:moveTo>
                  <a:lnTo>
                    <a:pt x="66" y="34"/>
                  </a:lnTo>
                  <a:lnTo>
                    <a:pt x="33" y="67"/>
                  </a:lnTo>
                  <a:lnTo>
                    <a:pt x="0" y="198"/>
                  </a:lnTo>
                  <a:lnTo>
                    <a:pt x="66" y="362"/>
                  </a:lnTo>
                  <a:lnTo>
                    <a:pt x="230" y="822"/>
                  </a:lnTo>
                  <a:lnTo>
                    <a:pt x="427" y="1314"/>
                  </a:lnTo>
                  <a:lnTo>
                    <a:pt x="657" y="1708"/>
                  </a:lnTo>
                  <a:lnTo>
                    <a:pt x="952" y="2004"/>
                  </a:lnTo>
                  <a:lnTo>
                    <a:pt x="1281" y="2332"/>
                  </a:lnTo>
                  <a:lnTo>
                    <a:pt x="1872" y="3054"/>
                  </a:lnTo>
                  <a:lnTo>
                    <a:pt x="2463" y="3777"/>
                  </a:lnTo>
                  <a:lnTo>
                    <a:pt x="2857" y="4302"/>
                  </a:lnTo>
                  <a:lnTo>
                    <a:pt x="3119" y="4729"/>
                  </a:lnTo>
                  <a:lnTo>
                    <a:pt x="3185" y="4827"/>
                  </a:lnTo>
                  <a:lnTo>
                    <a:pt x="3185" y="4860"/>
                  </a:lnTo>
                  <a:lnTo>
                    <a:pt x="3152" y="4860"/>
                  </a:lnTo>
                  <a:lnTo>
                    <a:pt x="2922" y="4827"/>
                  </a:lnTo>
                  <a:lnTo>
                    <a:pt x="2725" y="4762"/>
                  </a:lnTo>
                  <a:lnTo>
                    <a:pt x="2594" y="4663"/>
                  </a:lnTo>
                  <a:lnTo>
                    <a:pt x="2496" y="4598"/>
                  </a:lnTo>
                  <a:lnTo>
                    <a:pt x="2299" y="4532"/>
                  </a:lnTo>
                  <a:lnTo>
                    <a:pt x="1905" y="4335"/>
                  </a:lnTo>
                  <a:lnTo>
                    <a:pt x="1412" y="4236"/>
                  </a:lnTo>
                  <a:lnTo>
                    <a:pt x="854" y="4171"/>
                  </a:lnTo>
                  <a:lnTo>
                    <a:pt x="361" y="4138"/>
                  </a:lnTo>
                  <a:lnTo>
                    <a:pt x="197" y="4171"/>
                  </a:lnTo>
                  <a:lnTo>
                    <a:pt x="99" y="4204"/>
                  </a:lnTo>
                  <a:lnTo>
                    <a:pt x="99" y="4269"/>
                  </a:lnTo>
                  <a:lnTo>
                    <a:pt x="99" y="4335"/>
                  </a:lnTo>
                  <a:lnTo>
                    <a:pt x="164" y="4532"/>
                  </a:lnTo>
                  <a:lnTo>
                    <a:pt x="329" y="4762"/>
                  </a:lnTo>
                  <a:lnTo>
                    <a:pt x="526" y="4992"/>
                  </a:lnTo>
                  <a:lnTo>
                    <a:pt x="788" y="5221"/>
                  </a:lnTo>
                  <a:lnTo>
                    <a:pt x="1018" y="5418"/>
                  </a:lnTo>
                  <a:lnTo>
                    <a:pt x="1281" y="5583"/>
                  </a:lnTo>
                  <a:lnTo>
                    <a:pt x="1478" y="5681"/>
                  </a:lnTo>
                  <a:lnTo>
                    <a:pt x="1970" y="5747"/>
                  </a:lnTo>
                  <a:lnTo>
                    <a:pt x="2561" y="5812"/>
                  </a:lnTo>
                  <a:lnTo>
                    <a:pt x="3316" y="5845"/>
                  </a:lnTo>
                  <a:lnTo>
                    <a:pt x="3973" y="5812"/>
                  </a:lnTo>
                  <a:lnTo>
                    <a:pt x="4630" y="5747"/>
                  </a:lnTo>
                  <a:lnTo>
                    <a:pt x="4728" y="5747"/>
                  </a:lnTo>
                  <a:lnTo>
                    <a:pt x="4761" y="5714"/>
                  </a:lnTo>
                  <a:lnTo>
                    <a:pt x="4663" y="5583"/>
                  </a:lnTo>
                  <a:lnTo>
                    <a:pt x="4466" y="5320"/>
                  </a:lnTo>
                  <a:lnTo>
                    <a:pt x="3710" y="4269"/>
                  </a:lnTo>
                  <a:lnTo>
                    <a:pt x="3119" y="3317"/>
                  </a:lnTo>
                  <a:lnTo>
                    <a:pt x="2627" y="2529"/>
                  </a:lnTo>
                  <a:lnTo>
                    <a:pt x="2200" y="1708"/>
                  </a:lnTo>
                  <a:lnTo>
                    <a:pt x="1773" y="855"/>
                  </a:lnTo>
                  <a:lnTo>
                    <a:pt x="1576" y="658"/>
                  </a:lnTo>
                  <a:lnTo>
                    <a:pt x="1346" y="461"/>
                  </a:lnTo>
                  <a:lnTo>
                    <a:pt x="1051" y="264"/>
                  </a:lnTo>
                  <a:lnTo>
                    <a:pt x="788" y="132"/>
                  </a:lnTo>
                  <a:lnTo>
                    <a:pt x="526" y="34"/>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20"/>
            <p:cNvSpPr/>
            <p:nvPr/>
          </p:nvSpPr>
          <p:spPr>
            <a:xfrm>
              <a:off x="641150" y="1545375"/>
              <a:ext cx="119050" cy="146975"/>
            </a:xfrm>
            <a:custGeom>
              <a:avLst/>
              <a:gdLst/>
              <a:ahLst/>
              <a:cxnLst/>
              <a:rect l="l" t="t" r="r" b="b"/>
              <a:pathLst>
                <a:path w="4762" h="5879" extrusionOk="0">
                  <a:moveTo>
                    <a:pt x="3316" y="1"/>
                  </a:moveTo>
                  <a:lnTo>
                    <a:pt x="2561" y="67"/>
                  </a:lnTo>
                  <a:lnTo>
                    <a:pt x="1970" y="99"/>
                  </a:lnTo>
                  <a:lnTo>
                    <a:pt x="1478" y="165"/>
                  </a:lnTo>
                  <a:lnTo>
                    <a:pt x="1248" y="264"/>
                  </a:lnTo>
                  <a:lnTo>
                    <a:pt x="985" y="428"/>
                  </a:lnTo>
                  <a:lnTo>
                    <a:pt x="690" y="592"/>
                  </a:lnTo>
                  <a:lnTo>
                    <a:pt x="460" y="822"/>
                  </a:lnTo>
                  <a:lnTo>
                    <a:pt x="230" y="1019"/>
                  </a:lnTo>
                  <a:lnTo>
                    <a:pt x="99" y="1183"/>
                  </a:lnTo>
                  <a:lnTo>
                    <a:pt x="0" y="1347"/>
                  </a:lnTo>
                  <a:lnTo>
                    <a:pt x="0" y="1413"/>
                  </a:lnTo>
                  <a:lnTo>
                    <a:pt x="0" y="1446"/>
                  </a:lnTo>
                  <a:lnTo>
                    <a:pt x="33" y="1478"/>
                  </a:lnTo>
                  <a:lnTo>
                    <a:pt x="99" y="1511"/>
                  </a:lnTo>
                  <a:lnTo>
                    <a:pt x="296" y="1544"/>
                  </a:lnTo>
                  <a:lnTo>
                    <a:pt x="854" y="1577"/>
                  </a:lnTo>
                  <a:lnTo>
                    <a:pt x="1445" y="1577"/>
                  </a:lnTo>
                  <a:lnTo>
                    <a:pt x="1708" y="1544"/>
                  </a:lnTo>
                  <a:lnTo>
                    <a:pt x="1905" y="1511"/>
                  </a:lnTo>
                  <a:lnTo>
                    <a:pt x="2299" y="1314"/>
                  </a:lnTo>
                  <a:lnTo>
                    <a:pt x="2496" y="1249"/>
                  </a:lnTo>
                  <a:lnTo>
                    <a:pt x="2594" y="1183"/>
                  </a:lnTo>
                  <a:lnTo>
                    <a:pt x="2725" y="1084"/>
                  </a:lnTo>
                  <a:lnTo>
                    <a:pt x="2922" y="1052"/>
                  </a:lnTo>
                  <a:lnTo>
                    <a:pt x="3152" y="986"/>
                  </a:lnTo>
                  <a:lnTo>
                    <a:pt x="3185" y="986"/>
                  </a:lnTo>
                  <a:lnTo>
                    <a:pt x="3152" y="1052"/>
                  </a:lnTo>
                  <a:lnTo>
                    <a:pt x="3119" y="1117"/>
                  </a:lnTo>
                  <a:lnTo>
                    <a:pt x="2857" y="1544"/>
                  </a:lnTo>
                  <a:lnTo>
                    <a:pt x="2463" y="2069"/>
                  </a:lnTo>
                  <a:lnTo>
                    <a:pt x="1872" y="2792"/>
                  </a:lnTo>
                  <a:lnTo>
                    <a:pt x="1281" y="3514"/>
                  </a:lnTo>
                  <a:lnTo>
                    <a:pt x="952" y="3842"/>
                  </a:lnTo>
                  <a:lnTo>
                    <a:pt x="657" y="4138"/>
                  </a:lnTo>
                  <a:lnTo>
                    <a:pt x="493" y="4368"/>
                  </a:lnTo>
                  <a:lnTo>
                    <a:pt x="394" y="4598"/>
                  </a:lnTo>
                  <a:lnTo>
                    <a:pt x="263" y="4860"/>
                  </a:lnTo>
                  <a:lnTo>
                    <a:pt x="197" y="5123"/>
                  </a:lnTo>
                  <a:lnTo>
                    <a:pt x="66" y="5550"/>
                  </a:lnTo>
                  <a:lnTo>
                    <a:pt x="33" y="5747"/>
                  </a:lnTo>
                  <a:lnTo>
                    <a:pt x="66" y="5845"/>
                  </a:lnTo>
                  <a:lnTo>
                    <a:pt x="99" y="5878"/>
                  </a:lnTo>
                  <a:lnTo>
                    <a:pt x="329" y="5878"/>
                  </a:lnTo>
                  <a:lnTo>
                    <a:pt x="591" y="5780"/>
                  </a:lnTo>
                  <a:lnTo>
                    <a:pt x="887" y="5648"/>
                  </a:lnTo>
                  <a:lnTo>
                    <a:pt x="1149" y="5484"/>
                  </a:lnTo>
                  <a:lnTo>
                    <a:pt x="1412" y="5320"/>
                  </a:lnTo>
                  <a:lnTo>
                    <a:pt x="1609" y="5156"/>
                  </a:lnTo>
                  <a:lnTo>
                    <a:pt x="1773" y="4992"/>
                  </a:lnTo>
                  <a:lnTo>
                    <a:pt x="2200" y="4138"/>
                  </a:lnTo>
                  <a:lnTo>
                    <a:pt x="2627" y="3317"/>
                  </a:lnTo>
                  <a:lnTo>
                    <a:pt x="3119" y="2529"/>
                  </a:lnTo>
                  <a:lnTo>
                    <a:pt x="3710" y="1577"/>
                  </a:lnTo>
                  <a:lnTo>
                    <a:pt x="4466" y="526"/>
                  </a:lnTo>
                  <a:lnTo>
                    <a:pt x="4630" y="264"/>
                  </a:lnTo>
                  <a:lnTo>
                    <a:pt x="4728" y="132"/>
                  </a:lnTo>
                  <a:lnTo>
                    <a:pt x="4761" y="99"/>
                  </a:lnTo>
                  <a:lnTo>
                    <a:pt x="4630" y="99"/>
                  </a:lnTo>
                  <a:lnTo>
                    <a:pt x="3973" y="34"/>
                  </a:lnTo>
                  <a:lnTo>
                    <a:pt x="331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20"/>
            <p:cNvSpPr/>
            <p:nvPr/>
          </p:nvSpPr>
          <p:spPr>
            <a:xfrm>
              <a:off x="524575" y="1545375"/>
              <a:ext cx="118225" cy="146150"/>
            </a:xfrm>
            <a:custGeom>
              <a:avLst/>
              <a:gdLst/>
              <a:ahLst/>
              <a:cxnLst/>
              <a:rect l="l" t="t" r="r" b="b"/>
              <a:pathLst>
                <a:path w="4729" h="5846" extrusionOk="0">
                  <a:moveTo>
                    <a:pt x="1446" y="1"/>
                  </a:moveTo>
                  <a:lnTo>
                    <a:pt x="789" y="34"/>
                  </a:lnTo>
                  <a:lnTo>
                    <a:pt x="132" y="99"/>
                  </a:lnTo>
                  <a:lnTo>
                    <a:pt x="1" y="99"/>
                  </a:lnTo>
                  <a:lnTo>
                    <a:pt x="1" y="132"/>
                  </a:lnTo>
                  <a:lnTo>
                    <a:pt x="99" y="264"/>
                  </a:lnTo>
                  <a:lnTo>
                    <a:pt x="296" y="526"/>
                  </a:lnTo>
                  <a:lnTo>
                    <a:pt x="1019" y="1577"/>
                  </a:lnTo>
                  <a:lnTo>
                    <a:pt x="1643" y="2529"/>
                  </a:lnTo>
                  <a:lnTo>
                    <a:pt x="2102" y="3317"/>
                  </a:lnTo>
                  <a:lnTo>
                    <a:pt x="2562" y="4138"/>
                  </a:lnTo>
                  <a:lnTo>
                    <a:pt x="2989" y="4992"/>
                  </a:lnTo>
                  <a:lnTo>
                    <a:pt x="3186" y="5189"/>
                  </a:lnTo>
                  <a:lnTo>
                    <a:pt x="3416" y="5386"/>
                  </a:lnTo>
                  <a:lnTo>
                    <a:pt x="3678" y="5583"/>
                  </a:lnTo>
                  <a:lnTo>
                    <a:pt x="3941" y="5714"/>
                  </a:lnTo>
                  <a:lnTo>
                    <a:pt x="4236" y="5812"/>
                  </a:lnTo>
                  <a:lnTo>
                    <a:pt x="4466" y="5845"/>
                  </a:lnTo>
                  <a:lnTo>
                    <a:pt x="4630" y="5845"/>
                  </a:lnTo>
                  <a:lnTo>
                    <a:pt x="4696" y="5812"/>
                  </a:lnTo>
                  <a:lnTo>
                    <a:pt x="4729" y="5780"/>
                  </a:lnTo>
                  <a:lnTo>
                    <a:pt x="4729" y="5648"/>
                  </a:lnTo>
                  <a:lnTo>
                    <a:pt x="4696" y="5484"/>
                  </a:lnTo>
                  <a:lnTo>
                    <a:pt x="4532" y="5024"/>
                  </a:lnTo>
                  <a:lnTo>
                    <a:pt x="4302" y="4532"/>
                  </a:lnTo>
                  <a:lnTo>
                    <a:pt x="4105" y="4138"/>
                  </a:lnTo>
                  <a:lnTo>
                    <a:pt x="3777" y="3842"/>
                  </a:lnTo>
                  <a:lnTo>
                    <a:pt x="3481" y="3514"/>
                  </a:lnTo>
                  <a:lnTo>
                    <a:pt x="2890" y="2792"/>
                  </a:lnTo>
                  <a:lnTo>
                    <a:pt x="2299" y="2069"/>
                  </a:lnTo>
                  <a:lnTo>
                    <a:pt x="1905" y="1544"/>
                  </a:lnTo>
                  <a:lnTo>
                    <a:pt x="1643" y="1117"/>
                  </a:lnTo>
                  <a:lnTo>
                    <a:pt x="1577" y="1052"/>
                  </a:lnTo>
                  <a:lnTo>
                    <a:pt x="1544" y="986"/>
                  </a:lnTo>
                  <a:lnTo>
                    <a:pt x="1610" y="986"/>
                  </a:lnTo>
                  <a:lnTo>
                    <a:pt x="1840" y="1019"/>
                  </a:lnTo>
                  <a:lnTo>
                    <a:pt x="2037" y="1084"/>
                  </a:lnTo>
                  <a:lnTo>
                    <a:pt x="2135" y="1183"/>
                  </a:lnTo>
                  <a:lnTo>
                    <a:pt x="2266" y="1249"/>
                  </a:lnTo>
                  <a:lnTo>
                    <a:pt x="2463" y="1314"/>
                  </a:lnTo>
                  <a:lnTo>
                    <a:pt x="2857" y="1511"/>
                  </a:lnTo>
                  <a:lnTo>
                    <a:pt x="3317" y="1610"/>
                  </a:lnTo>
                  <a:lnTo>
                    <a:pt x="3908" y="1675"/>
                  </a:lnTo>
                  <a:lnTo>
                    <a:pt x="4401" y="1708"/>
                  </a:lnTo>
                  <a:lnTo>
                    <a:pt x="4565" y="1675"/>
                  </a:lnTo>
                  <a:lnTo>
                    <a:pt x="4663" y="1643"/>
                  </a:lnTo>
                  <a:lnTo>
                    <a:pt x="4663" y="1577"/>
                  </a:lnTo>
                  <a:lnTo>
                    <a:pt x="4663" y="1511"/>
                  </a:lnTo>
                  <a:lnTo>
                    <a:pt x="4565" y="1314"/>
                  </a:lnTo>
                  <a:lnTo>
                    <a:pt x="4433" y="1117"/>
                  </a:lnTo>
                  <a:lnTo>
                    <a:pt x="4204" y="855"/>
                  </a:lnTo>
                  <a:lnTo>
                    <a:pt x="3974" y="625"/>
                  </a:lnTo>
                  <a:lnTo>
                    <a:pt x="3711" y="428"/>
                  </a:lnTo>
                  <a:lnTo>
                    <a:pt x="3481" y="264"/>
                  </a:lnTo>
                  <a:lnTo>
                    <a:pt x="3284" y="165"/>
                  </a:lnTo>
                  <a:lnTo>
                    <a:pt x="2759" y="99"/>
                  </a:lnTo>
                  <a:lnTo>
                    <a:pt x="2201" y="34"/>
                  </a:lnTo>
                  <a:lnTo>
                    <a:pt x="144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20"/>
            <p:cNvSpPr/>
            <p:nvPr/>
          </p:nvSpPr>
          <p:spPr>
            <a:xfrm>
              <a:off x="624725" y="895275"/>
              <a:ext cx="35325" cy="784750"/>
            </a:xfrm>
            <a:custGeom>
              <a:avLst/>
              <a:gdLst/>
              <a:ahLst/>
              <a:cxnLst/>
              <a:rect l="l" t="t" r="r" b="b"/>
              <a:pathLst>
                <a:path w="1413" h="31390" extrusionOk="0">
                  <a:moveTo>
                    <a:pt x="657" y="1"/>
                  </a:moveTo>
                  <a:lnTo>
                    <a:pt x="624" y="34"/>
                  </a:lnTo>
                  <a:lnTo>
                    <a:pt x="559" y="165"/>
                  </a:lnTo>
                  <a:lnTo>
                    <a:pt x="460" y="592"/>
                  </a:lnTo>
                  <a:lnTo>
                    <a:pt x="362" y="1216"/>
                  </a:lnTo>
                  <a:lnTo>
                    <a:pt x="230" y="1971"/>
                  </a:lnTo>
                  <a:lnTo>
                    <a:pt x="66" y="3613"/>
                  </a:lnTo>
                  <a:lnTo>
                    <a:pt x="33" y="4368"/>
                  </a:lnTo>
                  <a:lnTo>
                    <a:pt x="1" y="4926"/>
                  </a:lnTo>
                  <a:lnTo>
                    <a:pt x="132" y="7585"/>
                  </a:lnTo>
                  <a:lnTo>
                    <a:pt x="230" y="10245"/>
                  </a:lnTo>
                  <a:lnTo>
                    <a:pt x="296" y="12904"/>
                  </a:lnTo>
                  <a:lnTo>
                    <a:pt x="329" y="15564"/>
                  </a:lnTo>
                  <a:lnTo>
                    <a:pt x="296" y="18223"/>
                  </a:lnTo>
                  <a:lnTo>
                    <a:pt x="230" y="20883"/>
                  </a:lnTo>
                  <a:lnTo>
                    <a:pt x="132" y="23542"/>
                  </a:lnTo>
                  <a:lnTo>
                    <a:pt x="1" y="26202"/>
                  </a:lnTo>
                  <a:lnTo>
                    <a:pt x="1" y="26924"/>
                  </a:lnTo>
                  <a:lnTo>
                    <a:pt x="66" y="27712"/>
                  </a:lnTo>
                  <a:lnTo>
                    <a:pt x="230" y="29420"/>
                  </a:lnTo>
                  <a:lnTo>
                    <a:pt x="329" y="30208"/>
                  </a:lnTo>
                  <a:lnTo>
                    <a:pt x="427" y="30831"/>
                  </a:lnTo>
                  <a:lnTo>
                    <a:pt x="493" y="31258"/>
                  </a:lnTo>
                  <a:lnTo>
                    <a:pt x="559" y="31357"/>
                  </a:lnTo>
                  <a:lnTo>
                    <a:pt x="592" y="31390"/>
                  </a:lnTo>
                  <a:lnTo>
                    <a:pt x="657" y="31357"/>
                  </a:lnTo>
                  <a:lnTo>
                    <a:pt x="690" y="31225"/>
                  </a:lnTo>
                  <a:lnTo>
                    <a:pt x="821" y="30766"/>
                  </a:lnTo>
                  <a:lnTo>
                    <a:pt x="953" y="30109"/>
                  </a:lnTo>
                  <a:lnTo>
                    <a:pt x="1084" y="29321"/>
                  </a:lnTo>
                  <a:lnTo>
                    <a:pt x="1215" y="28435"/>
                  </a:lnTo>
                  <a:lnTo>
                    <a:pt x="1314" y="27581"/>
                  </a:lnTo>
                  <a:lnTo>
                    <a:pt x="1380" y="26826"/>
                  </a:lnTo>
                  <a:lnTo>
                    <a:pt x="1412" y="26202"/>
                  </a:lnTo>
                  <a:lnTo>
                    <a:pt x="1248" y="23542"/>
                  </a:lnTo>
                  <a:lnTo>
                    <a:pt x="1150" y="20883"/>
                  </a:lnTo>
                  <a:lnTo>
                    <a:pt x="1117" y="18223"/>
                  </a:lnTo>
                  <a:lnTo>
                    <a:pt x="1084" y="15564"/>
                  </a:lnTo>
                  <a:lnTo>
                    <a:pt x="1117" y="12904"/>
                  </a:lnTo>
                  <a:lnTo>
                    <a:pt x="1150" y="10245"/>
                  </a:lnTo>
                  <a:lnTo>
                    <a:pt x="1248" y="7585"/>
                  </a:lnTo>
                  <a:lnTo>
                    <a:pt x="1412" y="4926"/>
                  </a:lnTo>
                  <a:lnTo>
                    <a:pt x="1380" y="4138"/>
                  </a:lnTo>
                  <a:lnTo>
                    <a:pt x="1314" y="3317"/>
                  </a:lnTo>
                  <a:lnTo>
                    <a:pt x="1248" y="2496"/>
                  </a:lnTo>
                  <a:lnTo>
                    <a:pt x="1117" y="1708"/>
                  </a:lnTo>
                  <a:lnTo>
                    <a:pt x="1018" y="1019"/>
                  </a:lnTo>
                  <a:lnTo>
                    <a:pt x="887" y="493"/>
                  </a:lnTo>
                  <a:lnTo>
                    <a:pt x="756" y="132"/>
                  </a:lnTo>
                  <a:lnTo>
                    <a:pt x="723" y="34"/>
                  </a:lnTo>
                  <a:lnTo>
                    <a:pt x="65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20"/>
            <p:cNvSpPr/>
            <p:nvPr/>
          </p:nvSpPr>
          <p:spPr>
            <a:xfrm>
              <a:off x="898875" y="1171075"/>
              <a:ext cx="147800" cy="119050"/>
            </a:xfrm>
            <a:custGeom>
              <a:avLst/>
              <a:gdLst/>
              <a:ahLst/>
              <a:cxnLst/>
              <a:rect l="l" t="t" r="r" b="b"/>
              <a:pathLst>
                <a:path w="5912" h="4762" extrusionOk="0">
                  <a:moveTo>
                    <a:pt x="99" y="1"/>
                  </a:moveTo>
                  <a:lnTo>
                    <a:pt x="99" y="34"/>
                  </a:lnTo>
                  <a:lnTo>
                    <a:pt x="99" y="132"/>
                  </a:lnTo>
                  <a:lnTo>
                    <a:pt x="67" y="756"/>
                  </a:lnTo>
                  <a:lnTo>
                    <a:pt x="1" y="1413"/>
                  </a:lnTo>
                  <a:lnTo>
                    <a:pt x="67" y="2201"/>
                  </a:lnTo>
                  <a:lnTo>
                    <a:pt x="132" y="2759"/>
                  </a:lnTo>
                  <a:lnTo>
                    <a:pt x="198" y="3251"/>
                  </a:lnTo>
                  <a:lnTo>
                    <a:pt x="296" y="3514"/>
                  </a:lnTo>
                  <a:lnTo>
                    <a:pt x="428" y="3777"/>
                  </a:lnTo>
                  <a:lnTo>
                    <a:pt x="625" y="4039"/>
                  </a:lnTo>
                  <a:lnTo>
                    <a:pt x="822" y="4269"/>
                  </a:lnTo>
                  <a:lnTo>
                    <a:pt x="1019" y="4499"/>
                  </a:lnTo>
                  <a:lnTo>
                    <a:pt x="1216" y="4663"/>
                  </a:lnTo>
                  <a:lnTo>
                    <a:pt x="1347" y="4729"/>
                  </a:lnTo>
                  <a:lnTo>
                    <a:pt x="1413" y="4762"/>
                  </a:lnTo>
                  <a:lnTo>
                    <a:pt x="1446" y="4762"/>
                  </a:lnTo>
                  <a:lnTo>
                    <a:pt x="1511" y="4696"/>
                  </a:lnTo>
                  <a:lnTo>
                    <a:pt x="1544" y="4630"/>
                  </a:lnTo>
                  <a:lnTo>
                    <a:pt x="1577" y="4433"/>
                  </a:lnTo>
                  <a:lnTo>
                    <a:pt x="1610" y="3875"/>
                  </a:lnTo>
                  <a:lnTo>
                    <a:pt x="1577" y="3284"/>
                  </a:lnTo>
                  <a:lnTo>
                    <a:pt x="1544" y="3022"/>
                  </a:lnTo>
                  <a:lnTo>
                    <a:pt x="1511" y="2825"/>
                  </a:lnTo>
                  <a:lnTo>
                    <a:pt x="1314" y="2463"/>
                  </a:lnTo>
                  <a:lnTo>
                    <a:pt x="1249" y="2234"/>
                  </a:lnTo>
                  <a:lnTo>
                    <a:pt x="1183" y="2135"/>
                  </a:lnTo>
                  <a:lnTo>
                    <a:pt x="1117" y="2004"/>
                  </a:lnTo>
                  <a:lnTo>
                    <a:pt x="1052" y="1840"/>
                  </a:lnTo>
                  <a:lnTo>
                    <a:pt x="1019" y="1610"/>
                  </a:lnTo>
                  <a:lnTo>
                    <a:pt x="1019" y="1544"/>
                  </a:lnTo>
                  <a:lnTo>
                    <a:pt x="1052" y="1577"/>
                  </a:lnTo>
                  <a:lnTo>
                    <a:pt x="1150" y="1610"/>
                  </a:lnTo>
                  <a:lnTo>
                    <a:pt x="1544" y="1905"/>
                  </a:lnTo>
                  <a:lnTo>
                    <a:pt x="2069" y="2299"/>
                  </a:lnTo>
                  <a:lnTo>
                    <a:pt x="2825" y="2857"/>
                  </a:lnTo>
                  <a:lnTo>
                    <a:pt x="3514" y="3481"/>
                  </a:lnTo>
                  <a:lnTo>
                    <a:pt x="3842" y="3777"/>
                  </a:lnTo>
                  <a:lnTo>
                    <a:pt x="4138" y="4105"/>
                  </a:lnTo>
                  <a:lnTo>
                    <a:pt x="4368" y="4236"/>
                  </a:lnTo>
                  <a:lnTo>
                    <a:pt x="4598" y="4368"/>
                  </a:lnTo>
                  <a:lnTo>
                    <a:pt x="4860" y="4466"/>
                  </a:lnTo>
                  <a:lnTo>
                    <a:pt x="5123" y="4565"/>
                  </a:lnTo>
                  <a:lnTo>
                    <a:pt x="5550" y="4663"/>
                  </a:lnTo>
                  <a:lnTo>
                    <a:pt x="5747" y="4696"/>
                  </a:lnTo>
                  <a:lnTo>
                    <a:pt x="5845" y="4663"/>
                  </a:lnTo>
                  <a:lnTo>
                    <a:pt x="5878" y="4630"/>
                  </a:lnTo>
                  <a:lnTo>
                    <a:pt x="5911" y="4598"/>
                  </a:lnTo>
                  <a:lnTo>
                    <a:pt x="5878" y="4401"/>
                  </a:lnTo>
                  <a:lnTo>
                    <a:pt x="5813" y="4138"/>
                  </a:lnTo>
                  <a:lnTo>
                    <a:pt x="5681" y="3842"/>
                  </a:lnTo>
                  <a:lnTo>
                    <a:pt x="5517" y="3580"/>
                  </a:lnTo>
                  <a:lnTo>
                    <a:pt x="5320" y="3317"/>
                  </a:lnTo>
                  <a:lnTo>
                    <a:pt x="5156" y="3120"/>
                  </a:lnTo>
                  <a:lnTo>
                    <a:pt x="4992" y="2989"/>
                  </a:lnTo>
                  <a:lnTo>
                    <a:pt x="4138" y="2529"/>
                  </a:lnTo>
                  <a:lnTo>
                    <a:pt x="3317" y="2102"/>
                  </a:lnTo>
                  <a:lnTo>
                    <a:pt x="2529" y="1643"/>
                  </a:lnTo>
                  <a:lnTo>
                    <a:pt x="1577" y="1019"/>
                  </a:lnTo>
                  <a:lnTo>
                    <a:pt x="526" y="296"/>
                  </a:lnTo>
                  <a:lnTo>
                    <a:pt x="264" y="99"/>
                  </a:lnTo>
                  <a:lnTo>
                    <a:pt x="13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20"/>
            <p:cNvSpPr/>
            <p:nvPr/>
          </p:nvSpPr>
          <p:spPr>
            <a:xfrm>
              <a:off x="898875" y="1287650"/>
              <a:ext cx="146150" cy="118225"/>
            </a:xfrm>
            <a:custGeom>
              <a:avLst/>
              <a:gdLst/>
              <a:ahLst/>
              <a:cxnLst/>
              <a:rect l="l" t="t" r="r" b="b"/>
              <a:pathLst>
                <a:path w="5846" h="4729" extrusionOk="0">
                  <a:moveTo>
                    <a:pt x="5681" y="0"/>
                  </a:moveTo>
                  <a:lnTo>
                    <a:pt x="5484" y="33"/>
                  </a:lnTo>
                  <a:lnTo>
                    <a:pt x="5057" y="197"/>
                  </a:lnTo>
                  <a:lnTo>
                    <a:pt x="4532" y="427"/>
                  </a:lnTo>
                  <a:lnTo>
                    <a:pt x="4138" y="624"/>
                  </a:lnTo>
                  <a:lnTo>
                    <a:pt x="3842" y="952"/>
                  </a:lnTo>
                  <a:lnTo>
                    <a:pt x="3514" y="1248"/>
                  </a:lnTo>
                  <a:lnTo>
                    <a:pt x="2825" y="1872"/>
                  </a:lnTo>
                  <a:lnTo>
                    <a:pt x="2069" y="2463"/>
                  </a:lnTo>
                  <a:lnTo>
                    <a:pt x="1544" y="2857"/>
                  </a:lnTo>
                  <a:lnTo>
                    <a:pt x="1150" y="3119"/>
                  </a:lnTo>
                  <a:lnTo>
                    <a:pt x="1052" y="3152"/>
                  </a:lnTo>
                  <a:lnTo>
                    <a:pt x="1019" y="3185"/>
                  </a:lnTo>
                  <a:lnTo>
                    <a:pt x="1019" y="3119"/>
                  </a:lnTo>
                  <a:lnTo>
                    <a:pt x="1052" y="2922"/>
                  </a:lnTo>
                  <a:lnTo>
                    <a:pt x="1117" y="2725"/>
                  </a:lnTo>
                  <a:lnTo>
                    <a:pt x="1183" y="2594"/>
                  </a:lnTo>
                  <a:lnTo>
                    <a:pt x="1249" y="2496"/>
                  </a:lnTo>
                  <a:lnTo>
                    <a:pt x="1314" y="2299"/>
                  </a:lnTo>
                  <a:lnTo>
                    <a:pt x="1511" y="1905"/>
                  </a:lnTo>
                  <a:lnTo>
                    <a:pt x="1610" y="1412"/>
                  </a:lnTo>
                  <a:lnTo>
                    <a:pt x="1708" y="854"/>
                  </a:lnTo>
                  <a:lnTo>
                    <a:pt x="1708" y="329"/>
                  </a:lnTo>
                  <a:lnTo>
                    <a:pt x="1708" y="164"/>
                  </a:lnTo>
                  <a:lnTo>
                    <a:pt x="1643" y="99"/>
                  </a:lnTo>
                  <a:lnTo>
                    <a:pt x="1610" y="66"/>
                  </a:lnTo>
                  <a:lnTo>
                    <a:pt x="1511" y="99"/>
                  </a:lnTo>
                  <a:lnTo>
                    <a:pt x="1347" y="164"/>
                  </a:lnTo>
                  <a:lnTo>
                    <a:pt x="1117" y="329"/>
                  </a:lnTo>
                  <a:lnTo>
                    <a:pt x="887" y="526"/>
                  </a:lnTo>
                  <a:lnTo>
                    <a:pt x="625" y="755"/>
                  </a:lnTo>
                  <a:lnTo>
                    <a:pt x="428" y="1018"/>
                  </a:lnTo>
                  <a:lnTo>
                    <a:pt x="264" y="1248"/>
                  </a:lnTo>
                  <a:lnTo>
                    <a:pt x="198" y="1478"/>
                  </a:lnTo>
                  <a:lnTo>
                    <a:pt x="132" y="1970"/>
                  </a:lnTo>
                  <a:lnTo>
                    <a:pt x="67" y="2561"/>
                  </a:lnTo>
                  <a:lnTo>
                    <a:pt x="1" y="3316"/>
                  </a:lnTo>
                  <a:lnTo>
                    <a:pt x="67" y="3973"/>
                  </a:lnTo>
                  <a:lnTo>
                    <a:pt x="99" y="4630"/>
                  </a:lnTo>
                  <a:lnTo>
                    <a:pt x="99" y="4695"/>
                  </a:lnTo>
                  <a:lnTo>
                    <a:pt x="99" y="4728"/>
                  </a:lnTo>
                  <a:lnTo>
                    <a:pt x="132" y="4728"/>
                  </a:lnTo>
                  <a:lnTo>
                    <a:pt x="264" y="4630"/>
                  </a:lnTo>
                  <a:lnTo>
                    <a:pt x="526" y="4433"/>
                  </a:lnTo>
                  <a:lnTo>
                    <a:pt x="1577" y="3710"/>
                  </a:lnTo>
                  <a:lnTo>
                    <a:pt x="2529" y="3087"/>
                  </a:lnTo>
                  <a:lnTo>
                    <a:pt x="3317" y="2627"/>
                  </a:lnTo>
                  <a:lnTo>
                    <a:pt x="4138" y="2200"/>
                  </a:lnTo>
                  <a:lnTo>
                    <a:pt x="4992" y="1740"/>
                  </a:lnTo>
                  <a:lnTo>
                    <a:pt x="5222" y="1576"/>
                  </a:lnTo>
                  <a:lnTo>
                    <a:pt x="5419" y="1314"/>
                  </a:lnTo>
                  <a:lnTo>
                    <a:pt x="5583" y="1051"/>
                  </a:lnTo>
                  <a:lnTo>
                    <a:pt x="5714" y="788"/>
                  </a:lnTo>
                  <a:lnTo>
                    <a:pt x="5813" y="493"/>
                  </a:lnTo>
                  <a:lnTo>
                    <a:pt x="5845" y="263"/>
                  </a:lnTo>
                  <a:lnTo>
                    <a:pt x="5845" y="99"/>
                  </a:lnTo>
                  <a:lnTo>
                    <a:pt x="5813" y="33"/>
                  </a:lnTo>
                  <a:lnTo>
                    <a:pt x="578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20"/>
            <p:cNvSpPr/>
            <p:nvPr/>
          </p:nvSpPr>
          <p:spPr>
            <a:xfrm>
              <a:off x="238125" y="1286825"/>
              <a:ext cx="146950" cy="119050"/>
            </a:xfrm>
            <a:custGeom>
              <a:avLst/>
              <a:gdLst/>
              <a:ahLst/>
              <a:cxnLst/>
              <a:rect l="l" t="t" r="r" b="b"/>
              <a:pathLst>
                <a:path w="5878" h="4762" extrusionOk="0">
                  <a:moveTo>
                    <a:pt x="4433" y="0"/>
                  </a:moveTo>
                  <a:lnTo>
                    <a:pt x="4400" y="66"/>
                  </a:lnTo>
                  <a:lnTo>
                    <a:pt x="4367" y="132"/>
                  </a:lnTo>
                  <a:lnTo>
                    <a:pt x="4334" y="329"/>
                  </a:lnTo>
                  <a:lnTo>
                    <a:pt x="4301" y="887"/>
                  </a:lnTo>
                  <a:lnTo>
                    <a:pt x="4334" y="1478"/>
                  </a:lnTo>
                  <a:lnTo>
                    <a:pt x="4334" y="1741"/>
                  </a:lnTo>
                  <a:lnTo>
                    <a:pt x="4367" y="1938"/>
                  </a:lnTo>
                  <a:lnTo>
                    <a:pt x="4564" y="2332"/>
                  </a:lnTo>
                  <a:lnTo>
                    <a:pt x="4662" y="2529"/>
                  </a:lnTo>
                  <a:lnTo>
                    <a:pt x="4728" y="2627"/>
                  </a:lnTo>
                  <a:lnTo>
                    <a:pt x="4794" y="2758"/>
                  </a:lnTo>
                  <a:lnTo>
                    <a:pt x="4859" y="2923"/>
                  </a:lnTo>
                  <a:lnTo>
                    <a:pt x="4892" y="3152"/>
                  </a:lnTo>
                  <a:lnTo>
                    <a:pt x="4892" y="3218"/>
                  </a:lnTo>
                  <a:lnTo>
                    <a:pt x="4859" y="3185"/>
                  </a:lnTo>
                  <a:lnTo>
                    <a:pt x="4761" y="3152"/>
                  </a:lnTo>
                  <a:lnTo>
                    <a:pt x="4367" y="2890"/>
                  </a:lnTo>
                  <a:lnTo>
                    <a:pt x="3809" y="2496"/>
                  </a:lnTo>
                  <a:lnTo>
                    <a:pt x="3086" y="1905"/>
                  </a:lnTo>
                  <a:lnTo>
                    <a:pt x="2397" y="1281"/>
                  </a:lnTo>
                  <a:lnTo>
                    <a:pt x="2069" y="985"/>
                  </a:lnTo>
                  <a:lnTo>
                    <a:pt x="1740" y="657"/>
                  </a:lnTo>
                  <a:lnTo>
                    <a:pt x="1543" y="526"/>
                  </a:lnTo>
                  <a:lnTo>
                    <a:pt x="1281" y="394"/>
                  </a:lnTo>
                  <a:lnTo>
                    <a:pt x="1018" y="296"/>
                  </a:lnTo>
                  <a:lnTo>
                    <a:pt x="755" y="197"/>
                  </a:lnTo>
                  <a:lnTo>
                    <a:pt x="328" y="99"/>
                  </a:lnTo>
                  <a:lnTo>
                    <a:pt x="164" y="66"/>
                  </a:lnTo>
                  <a:lnTo>
                    <a:pt x="33" y="99"/>
                  </a:lnTo>
                  <a:lnTo>
                    <a:pt x="33" y="132"/>
                  </a:lnTo>
                  <a:lnTo>
                    <a:pt x="0" y="197"/>
                  </a:lnTo>
                  <a:lnTo>
                    <a:pt x="33" y="362"/>
                  </a:lnTo>
                  <a:lnTo>
                    <a:pt x="99" y="624"/>
                  </a:lnTo>
                  <a:lnTo>
                    <a:pt x="230" y="920"/>
                  </a:lnTo>
                  <a:lnTo>
                    <a:pt x="394" y="1182"/>
                  </a:lnTo>
                  <a:lnTo>
                    <a:pt x="558" y="1445"/>
                  </a:lnTo>
                  <a:lnTo>
                    <a:pt x="755" y="1642"/>
                  </a:lnTo>
                  <a:lnTo>
                    <a:pt x="919" y="1773"/>
                  </a:lnTo>
                  <a:lnTo>
                    <a:pt x="1773" y="2233"/>
                  </a:lnTo>
                  <a:lnTo>
                    <a:pt x="2561" y="2660"/>
                  </a:lnTo>
                  <a:lnTo>
                    <a:pt x="3349" y="3120"/>
                  </a:lnTo>
                  <a:lnTo>
                    <a:pt x="4301" y="3743"/>
                  </a:lnTo>
                  <a:lnTo>
                    <a:pt x="5352" y="4466"/>
                  </a:lnTo>
                  <a:lnTo>
                    <a:pt x="5647" y="4663"/>
                  </a:lnTo>
                  <a:lnTo>
                    <a:pt x="5779" y="4761"/>
                  </a:lnTo>
                  <a:lnTo>
                    <a:pt x="5779" y="4728"/>
                  </a:lnTo>
                  <a:lnTo>
                    <a:pt x="5812" y="4630"/>
                  </a:lnTo>
                  <a:lnTo>
                    <a:pt x="5844" y="4006"/>
                  </a:lnTo>
                  <a:lnTo>
                    <a:pt x="5877" y="3349"/>
                  </a:lnTo>
                  <a:lnTo>
                    <a:pt x="5844" y="2594"/>
                  </a:lnTo>
                  <a:lnTo>
                    <a:pt x="5779" y="2003"/>
                  </a:lnTo>
                  <a:lnTo>
                    <a:pt x="5713" y="1511"/>
                  </a:lnTo>
                  <a:lnTo>
                    <a:pt x="5615" y="1248"/>
                  </a:lnTo>
                  <a:lnTo>
                    <a:pt x="5483" y="985"/>
                  </a:lnTo>
                  <a:lnTo>
                    <a:pt x="5286" y="723"/>
                  </a:lnTo>
                  <a:lnTo>
                    <a:pt x="5089" y="493"/>
                  </a:lnTo>
                  <a:lnTo>
                    <a:pt x="4892" y="263"/>
                  </a:lnTo>
                  <a:lnTo>
                    <a:pt x="4695" y="99"/>
                  </a:lnTo>
                  <a:lnTo>
                    <a:pt x="4531" y="33"/>
                  </a:lnTo>
                  <a:lnTo>
                    <a:pt x="449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20"/>
            <p:cNvSpPr/>
            <p:nvPr/>
          </p:nvSpPr>
          <p:spPr>
            <a:xfrm>
              <a:off x="238925" y="1171075"/>
              <a:ext cx="146150" cy="118225"/>
            </a:xfrm>
            <a:custGeom>
              <a:avLst/>
              <a:gdLst/>
              <a:ahLst/>
              <a:cxnLst/>
              <a:rect l="l" t="t" r="r" b="b"/>
              <a:pathLst>
                <a:path w="5846" h="4729" extrusionOk="0">
                  <a:moveTo>
                    <a:pt x="5747" y="1"/>
                  </a:moveTo>
                  <a:lnTo>
                    <a:pt x="5615" y="99"/>
                  </a:lnTo>
                  <a:lnTo>
                    <a:pt x="5320" y="296"/>
                  </a:lnTo>
                  <a:lnTo>
                    <a:pt x="4269" y="1019"/>
                  </a:lnTo>
                  <a:lnTo>
                    <a:pt x="3317" y="1643"/>
                  </a:lnTo>
                  <a:lnTo>
                    <a:pt x="2529" y="2102"/>
                  </a:lnTo>
                  <a:lnTo>
                    <a:pt x="1741" y="2529"/>
                  </a:lnTo>
                  <a:lnTo>
                    <a:pt x="887" y="2989"/>
                  </a:lnTo>
                  <a:lnTo>
                    <a:pt x="658" y="3153"/>
                  </a:lnTo>
                  <a:lnTo>
                    <a:pt x="461" y="3416"/>
                  </a:lnTo>
                  <a:lnTo>
                    <a:pt x="296" y="3678"/>
                  </a:lnTo>
                  <a:lnTo>
                    <a:pt x="132" y="3941"/>
                  </a:lnTo>
                  <a:lnTo>
                    <a:pt x="67" y="4236"/>
                  </a:lnTo>
                  <a:lnTo>
                    <a:pt x="1" y="4466"/>
                  </a:lnTo>
                  <a:lnTo>
                    <a:pt x="34" y="4630"/>
                  </a:lnTo>
                  <a:lnTo>
                    <a:pt x="34" y="4696"/>
                  </a:lnTo>
                  <a:lnTo>
                    <a:pt x="67" y="4729"/>
                  </a:lnTo>
                  <a:lnTo>
                    <a:pt x="198" y="4729"/>
                  </a:lnTo>
                  <a:lnTo>
                    <a:pt x="362" y="4696"/>
                  </a:lnTo>
                  <a:lnTo>
                    <a:pt x="822" y="4532"/>
                  </a:lnTo>
                  <a:lnTo>
                    <a:pt x="1347" y="4302"/>
                  </a:lnTo>
                  <a:lnTo>
                    <a:pt x="1708" y="4105"/>
                  </a:lnTo>
                  <a:lnTo>
                    <a:pt x="2037" y="3777"/>
                  </a:lnTo>
                  <a:lnTo>
                    <a:pt x="2365" y="3481"/>
                  </a:lnTo>
                  <a:lnTo>
                    <a:pt x="3054" y="2857"/>
                  </a:lnTo>
                  <a:lnTo>
                    <a:pt x="3777" y="2299"/>
                  </a:lnTo>
                  <a:lnTo>
                    <a:pt x="4335" y="1872"/>
                  </a:lnTo>
                  <a:lnTo>
                    <a:pt x="4729" y="1610"/>
                  </a:lnTo>
                  <a:lnTo>
                    <a:pt x="4827" y="1577"/>
                  </a:lnTo>
                  <a:lnTo>
                    <a:pt x="4860" y="1544"/>
                  </a:lnTo>
                  <a:lnTo>
                    <a:pt x="4860" y="1610"/>
                  </a:lnTo>
                  <a:lnTo>
                    <a:pt x="4827" y="1840"/>
                  </a:lnTo>
                  <a:lnTo>
                    <a:pt x="4762" y="2004"/>
                  </a:lnTo>
                  <a:lnTo>
                    <a:pt x="4696" y="2135"/>
                  </a:lnTo>
                  <a:lnTo>
                    <a:pt x="4630" y="2234"/>
                  </a:lnTo>
                  <a:lnTo>
                    <a:pt x="4532" y="2463"/>
                  </a:lnTo>
                  <a:lnTo>
                    <a:pt x="4335" y="2825"/>
                  </a:lnTo>
                  <a:lnTo>
                    <a:pt x="4236" y="3317"/>
                  </a:lnTo>
                  <a:lnTo>
                    <a:pt x="4171" y="3875"/>
                  </a:lnTo>
                  <a:lnTo>
                    <a:pt x="4171" y="4401"/>
                  </a:lnTo>
                  <a:lnTo>
                    <a:pt x="4171" y="4565"/>
                  </a:lnTo>
                  <a:lnTo>
                    <a:pt x="4204" y="4630"/>
                  </a:lnTo>
                  <a:lnTo>
                    <a:pt x="4269" y="4663"/>
                  </a:lnTo>
                  <a:lnTo>
                    <a:pt x="4335" y="4630"/>
                  </a:lnTo>
                  <a:lnTo>
                    <a:pt x="4532" y="4565"/>
                  </a:lnTo>
                  <a:lnTo>
                    <a:pt x="4762" y="4401"/>
                  </a:lnTo>
                  <a:lnTo>
                    <a:pt x="4992" y="4204"/>
                  </a:lnTo>
                  <a:lnTo>
                    <a:pt x="5221" y="3974"/>
                  </a:lnTo>
                  <a:lnTo>
                    <a:pt x="5451" y="3711"/>
                  </a:lnTo>
                  <a:lnTo>
                    <a:pt x="5583" y="3481"/>
                  </a:lnTo>
                  <a:lnTo>
                    <a:pt x="5681" y="3251"/>
                  </a:lnTo>
                  <a:lnTo>
                    <a:pt x="5747" y="2759"/>
                  </a:lnTo>
                  <a:lnTo>
                    <a:pt x="5812" y="2201"/>
                  </a:lnTo>
                  <a:lnTo>
                    <a:pt x="5845" y="1413"/>
                  </a:lnTo>
                  <a:lnTo>
                    <a:pt x="5812" y="756"/>
                  </a:lnTo>
                  <a:lnTo>
                    <a:pt x="5780" y="132"/>
                  </a:lnTo>
                  <a:lnTo>
                    <a:pt x="5780" y="34"/>
                  </a:lnTo>
                  <a:lnTo>
                    <a:pt x="574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20"/>
            <p:cNvSpPr/>
            <p:nvPr/>
          </p:nvSpPr>
          <p:spPr>
            <a:xfrm>
              <a:off x="250425" y="1271225"/>
              <a:ext cx="785575" cy="34500"/>
            </a:xfrm>
            <a:custGeom>
              <a:avLst/>
              <a:gdLst/>
              <a:ahLst/>
              <a:cxnLst/>
              <a:rect l="l" t="t" r="r" b="b"/>
              <a:pathLst>
                <a:path w="31423" h="1380" extrusionOk="0">
                  <a:moveTo>
                    <a:pt x="4499" y="1"/>
                  </a:moveTo>
                  <a:lnTo>
                    <a:pt x="3678" y="66"/>
                  </a:lnTo>
                  <a:lnTo>
                    <a:pt x="1971" y="198"/>
                  </a:lnTo>
                  <a:lnTo>
                    <a:pt x="1215" y="296"/>
                  </a:lnTo>
                  <a:lnTo>
                    <a:pt x="592" y="395"/>
                  </a:lnTo>
                  <a:lnTo>
                    <a:pt x="165" y="493"/>
                  </a:lnTo>
                  <a:lnTo>
                    <a:pt x="33" y="526"/>
                  </a:lnTo>
                  <a:lnTo>
                    <a:pt x="1" y="592"/>
                  </a:lnTo>
                  <a:lnTo>
                    <a:pt x="33" y="624"/>
                  </a:lnTo>
                  <a:lnTo>
                    <a:pt x="165" y="690"/>
                  </a:lnTo>
                  <a:lnTo>
                    <a:pt x="624" y="821"/>
                  </a:lnTo>
                  <a:lnTo>
                    <a:pt x="1281" y="953"/>
                  </a:lnTo>
                  <a:lnTo>
                    <a:pt x="2102" y="1084"/>
                  </a:lnTo>
                  <a:lnTo>
                    <a:pt x="2956" y="1215"/>
                  </a:lnTo>
                  <a:lnTo>
                    <a:pt x="3809" y="1314"/>
                  </a:lnTo>
                  <a:lnTo>
                    <a:pt x="4597" y="1380"/>
                  </a:lnTo>
                  <a:lnTo>
                    <a:pt x="5188" y="1380"/>
                  </a:lnTo>
                  <a:lnTo>
                    <a:pt x="7848" y="1248"/>
                  </a:lnTo>
                  <a:lnTo>
                    <a:pt x="10507" y="1150"/>
                  </a:lnTo>
                  <a:lnTo>
                    <a:pt x="13167" y="1084"/>
                  </a:lnTo>
                  <a:lnTo>
                    <a:pt x="18486" y="1084"/>
                  </a:lnTo>
                  <a:lnTo>
                    <a:pt x="21145" y="1150"/>
                  </a:lnTo>
                  <a:lnTo>
                    <a:pt x="23805" y="1248"/>
                  </a:lnTo>
                  <a:lnTo>
                    <a:pt x="26464" y="1380"/>
                  </a:lnTo>
                  <a:lnTo>
                    <a:pt x="27252" y="1380"/>
                  </a:lnTo>
                  <a:lnTo>
                    <a:pt x="28073" y="1314"/>
                  </a:lnTo>
                  <a:lnTo>
                    <a:pt x="28927" y="1215"/>
                  </a:lnTo>
                  <a:lnTo>
                    <a:pt x="29682" y="1117"/>
                  </a:lnTo>
                  <a:lnTo>
                    <a:pt x="30371" y="986"/>
                  </a:lnTo>
                  <a:lnTo>
                    <a:pt x="30930" y="854"/>
                  </a:lnTo>
                  <a:lnTo>
                    <a:pt x="31291" y="756"/>
                  </a:lnTo>
                  <a:lnTo>
                    <a:pt x="31389" y="690"/>
                  </a:lnTo>
                  <a:lnTo>
                    <a:pt x="31422" y="657"/>
                  </a:lnTo>
                  <a:lnTo>
                    <a:pt x="31357" y="592"/>
                  </a:lnTo>
                  <a:lnTo>
                    <a:pt x="31258" y="559"/>
                  </a:lnTo>
                  <a:lnTo>
                    <a:pt x="30831" y="460"/>
                  </a:lnTo>
                  <a:lnTo>
                    <a:pt x="30174" y="329"/>
                  </a:lnTo>
                  <a:lnTo>
                    <a:pt x="29419" y="230"/>
                  </a:lnTo>
                  <a:lnTo>
                    <a:pt x="27778" y="66"/>
                  </a:lnTo>
                  <a:lnTo>
                    <a:pt x="27055" y="1"/>
                  </a:lnTo>
                  <a:lnTo>
                    <a:pt x="26464" y="1"/>
                  </a:lnTo>
                  <a:lnTo>
                    <a:pt x="23805" y="132"/>
                  </a:lnTo>
                  <a:lnTo>
                    <a:pt x="21145" y="230"/>
                  </a:lnTo>
                  <a:lnTo>
                    <a:pt x="18486" y="296"/>
                  </a:lnTo>
                  <a:lnTo>
                    <a:pt x="15826" y="329"/>
                  </a:lnTo>
                  <a:lnTo>
                    <a:pt x="13167" y="296"/>
                  </a:lnTo>
                  <a:lnTo>
                    <a:pt x="10507" y="230"/>
                  </a:lnTo>
                  <a:lnTo>
                    <a:pt x="7848" y="132"/>
                  </a:lnTo>
                  <a:lnTo>
                    <a:pt x="518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1" name="Google Shape;1651;p20"/>
          <p:cNvGrpSpPr/>
          <p:nvPr/>
        </p:nvGrpSpPr>
        <p:grpSpPr>
          <a:xfrm>
            <a:off x="865622" y="712395"/>
            <a:ext cx="426682" cy="284829"/>
            <a:chOff x="1869125" y="1208850"/>
            <a:chExt cx="313575" cy="209325"/>
          </a:xfrm>
        </p:grpSpPr>
        <p:sp>
          <p:nvSpPr>
            <p:cNvPr id="1652" name="Google Shape;1652;p20"/>
            <p:cNvSpPr/>
            <p:nvPr/>
          </p:nvSpPr>
          <p:spPr>
            <a:xfrm>
              <a:off x="1869125" y="1208850"/>
              <a:ext cx="313575" cy="68975"/>
            </a:xfrm>
            <a:custGeom>
              <a:avLst/>
              <a:gdLst/>
              <a:ahLst/>
              <a:cxnLst/>
              <a:rect l="l" t="t" r="r" b="b"/>
              <a:pathLst>
                <a:path w="12543" h="2759" extrusionOk="0">
                  <a:moveTo>
                    <a:pt x="11952" y="0"/>
                  </a:moveTo>
                  <a:lnTo>
                    <a:pt x="11558" y="33"/>
                  </a:lnTo>
                  <a:lnTo>
                    <a:pt x="11328" y="66"/>
                  </a:lnTo>
                  <a:lnTo>
                    <a:pt x="11131" y="132"/>
                  </a:lnTo>
                  <a:lnTo>
                    <a:pt x="10737" y="263"/>
                  </a:lnTo>
                  <a:lnTo>
                    <a:pt x="10376" y="427"/>
                  </a:lnTo>
                  <a:lnTo>
                    <a:pt x="10146" y="591"/>
                  </a:lnTo>
                  <a:lnTo>
                    <a:pt x="9194" y="1379"/>
                  </a:lnTo>
                  <a:lnTo>
                    <a:pt x="8734" y="1773"/>
                  </a:lnTo>
                  <a:lnTo>
                    <a:pt x="8504" y="1905"/>
                  </a:lnTo>
                  <a:lnTo>
                    <a:pt x="8241" y="2069"/>
                  </a:lnTo>
                  <a:lnTo>
                    <a:pt x="7979" y="2200"/>
                  </a:lnTo>
                  <a:lnTo>
                    <a:pt x="7716" y="2299"/>
                  </a:lnTo>
                  <a:lnTo>
                    <a:pt x="7453" y="2331"/>
                  </a:lnTo>
                  <a:lnTo>
                    <a:pt x="7158" y="2364"/>
                  </a:lnTo>
                  <a:lnTo>
                    <a:pt x="6895" y="2364"/>
                  </a:lnTo>
                  <a:lnTo>
                    <a:pt x="6600" y="2299"/>
                  </a:lnTo>
                  <a:lnTo>
                    <a:pt x="6337" y="2233"/>
                  </a:lnTo>
                  <a:lnTo>
                    <a:pt x="6074" y="2134"/>
                  </a:lnTo>
                  <a:lnTo>
                    <a:pt x="5812" y="2003"/>
                  </a:lnTo>
                  <a:lnTo>
                    <a:pt x="5549" y="1872"/>
                  </a:lnTo>
                  <a:lnTo>
                    <a:pt x="5057" y="1511"/>
                  </a:lnTo>
                  <a:lnTo>
                    <a:pt x="4564" y="1149"/>
                  </a:lnTo>
                  <a:lnTo>
                    <a:pt x="4039" y="821"/>
                  </a:lnTo>
                  <a:lnTo>
                    <a:pt x="3743" y="657"/>
                  </a:lnTo>
                  <a:lnTo>
                    <a:pt x="3415" y="526"/>
                  </a:lnTo>
                  <a:lnTo>
                    <a:pt x="3119" y="460"/>
                  </a:lnTo>
                  <a:lnTo>
                    <a:pt x="2758" y="394"/>
                  </a:lnTo>
                  <a:lnTo>
                    <a:pt x="2430" y="394"/>
                  </a:lnTo>
                  <a:lnTo>
                    <a:pt x="2102" y="427"/>
                  </a:lnTo>
                  <a:lnTo>
                    <a:pt x="1773" y="493"/>
                  </a:lnTo>
                  <a:lnTo>
                    <a:pt x="1445" y="558"/>
                  </a:lnTo>
                  <a:lnTo>
                    <a:pt x="1084" y="723"/>
                  </a:lnTo>
                  <a:lnTo>
                    <a:pt x="723" y="985"/>
                  </a:lnTo>
                  <a:lnTo>
                    <a:pt x="427" y="1281"/>
                  </a:lnTo>
                  <a:lnTo>
                    <a:pt x="197" y="1576"/>
                  </a:lnTo>
                  <a:lnTo>
                    <a:pt x="99" y="1740"/>
                  </a:lnTo>
                  <a:lnTo>
                    <a:pt x="33" y="1905"/>
                  </a:lnTo>
                  <a:lnTo>
                    <a:pt x="0" y="2069"/>
                  </a:lnTo>
                  <a:lnTo>
                    <a:pt x="0" y="2200"/>
                  </a:lnTo>
                  <a:lnTo>
                    <a:pt x="33" y="2299"/>
                  </a:lnTo>
                  <a:lnTo>
                    <a:pt x="66" y="2397"/>
                  </a:lnTo>
                  <a:lnTo>
                    <a:pt x="99" y="2430"/>
                  </a:lnTo>
                  <a:lnTo>
                    <a:pt x="164" y="2364"/>
                  </a:lnTo>
                  <a:lnTo>
                    <a:pt x="230" y="2200"/>
                  </a:lnTo>
                  <a:lnTo>
                    <a:pt x="361" y="2003"/>
                  </a:lnTo>
                  <a:lnTo>
                    <a:pt x="591" y="1773"/>
                  </a:lnTo>
                  <a:lnTo>
                    <a:pt x="887" y="1576"/>
                  </a:lnTo>
                  <a:lnTo>
                    <a:pt x="1182" y="1412"/>
                  </a:lnTo>
                  <a:lnTo>
                    <a:pt x="1675" y="1215"/>
                  </a:lnTo>
                  <a:lnTo>
                    <a:pt x="1937" y="1117"/>
                  </a:lnTo>
                  <a:lnTo>
                    <a:pt x="2200" y="1051"/>
                  </a:lnTo>
                  <a:lnTo>
                    <a:pt x="2496" y="985"/>
                  </a:lnTo>
                  <a:lnTo>
                    <a:pt x="3021" y="985"/>
                  </a:lnTo>
                  <a:lnTo>
                    <a:pt x="3284" y="1018"/>
                  </a:lnTo>
                  <a:lnTo>
                    <a:pt x="3546" y="1117"/>
                  </a:lnTo>
                  <a:lnTo>
                    <a:pt x="3809" y="1215"/>
                  </a:lnTo>
                  <a:lnTo>
                    <a:pt x="4334" y="1511"/>
                  </a:lnTo>
                  <a:lnTo>
                    <a:pt x="4827" y="1839"/>
                  </a:lnTo>
                  <a:lnTo>
                    <a:pt x="5352" y="2200"/>
                  </a:lnTo>
                  <a:lnTo>
                    <a:pt x="5615" y="2331"/>
                  </a:lnTo>
                  <a:lnTo>
                    <a:pt x="5910" y="2496"/>
                  </a:lnTo>
                  <a:lnTo>
                    <a:pt x="6206" y="2594"/>
                  </a:lnTo>
                  <a:lnTo>
                    <a:pt x="6534" y="2693"/>
                  </a:lnTo>
                  <a:lnTo>
                    <a:pt x="6862" y="2725"/>
                  </a:lnTo>
                  <a:lnTo>
                    <a:pt x="7191" y="2758"/>
                  </a:lnTo>
                  <a:lnTo>
                    <a:pt x="7519" y="2758"/>
                  </a:lnTo>
                  <a:lnTo>
                    <a:pt x="7847" y="2693"/>
                  </a:lnTo>
                  <a:lnTo>
                    <a:pt x="8143" y="2594"/>
                  </a:lnTo>
                  <a:lnTo>
                    <a:pt x="8438" y="2463"/>
                  </a:lnTo>
                  <a:lnTo>
                    <a:pt x="8734" y="2331"/>
                  </a:lnTo>
                  <a:lnTo>
                    <a:pt x="9029" y="2167"/>
                  </a:lnTo>
                  <a:lnTo>
                    <a:pt x="9555" y="1839"/>
                  </a:lnTo>
                  <a:lnTo>
                    <a:pt x="10047" y="1478"/>
                  </a:lnTo>
                  <a:lnTo>
                    <a:pt x="10540" y="1149"/>
                  </a:lnTo>
                  <a:lnTo>
                    <a:pt x="11098" y="788"/>
                  </a:lnTo>
                  <a:lnTo>
                    <a:pt x="11393" y="591"/>
                  </a:lnTo>
                  <a:lnTo>
                    <a:pt x="11722" y="427"/>
                  </a:lnTo>
                  <a:lnTo>
                    <a:pt x="12017" y="329"/>
                  </a:lnTo>
                  <a:lnTo>
                    <a:pt x="12280" y="263"/>
                  </a:lnTo>
                  <a:lnTo>
                    <a:pt x="12477" y="197"/>
                  </a:lnTo>
                  <a:lnTo>
                    <a:pt x="12543" y="164"/>
                  </a:lnTo>
                  <a:lnTo>
                    <a:pt x="12477" y="132"/>
                  </a:lnTo>
                  <a:lnTo>
                    <a:pt x="12280" y="66"/>
                  </a:lnTo>
                  <a:lnTo>
                    <a:pt x="11952" y="0"/>
                  </a:ln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20"/>
            <p:cNvSpPr/>
            <p:nvPr/>
          </p:nvSpPr>
          <p:spPr>
            <a:xfrm>
              <a:off x="1869125" y="1279425"/>
              <a:ext cx="313575" cy="68175"/>
            </a:xfrm>
            <a:custGeom>
              <a:avLst/>
              <a:gdLst/>
              <a:ahLst/>
              <a:cxnLst/>
              <a:rect l="l" t="t" r="r" b="b"/>
              <a:pathLst>
                <a:path w="12543" h="2727" extrusionOk="0">
                  <a:moveTo>
                    <a:pt x="11558" y="1"/>
                  </a:moveTo>
                  <a:lnTo>
                    <a:pt x="11328" y="34"/>
                  </a:lnTo>
                  <a:lnTo>
                    <a:pt x="11131" y="99"/>
                  </a:lnTo>
                  <a:lnTo>
                    <a:pt x="10737" y="231"/>
                  </a:lnTo>
                  <a:lnTo>
                    <a:pt x="10376" y="428"/>
                  </a:lnTo>
                  <a:lnTo>
                    <a:pt x="10146" y="559"/>
                  </a:lnTo>
                  <a:lnTo>
                    <a:pt x="9194" y="1380"/>
                  </a:lnTo>
                  <a:lnTo>
                    <a:pt x="8734" y="1741"/>
                  </a:lnTo>
                  <a:lnTo>
                    <a:pt x="8504" y="1905"/>
                  </a:lnTo>
                  <a:lnTo>
                    <a:pt x="8241" y="2037"/>
                  </a:lnTo>
                  <a:lnTo>
                    <a:pt x="7979" y="2168"/>
                  </a:lnTo>
                  <a:lnTo>
                    <a:pt x="7716" y="2266"/>
                  </a:lnTo>
                  <a:lnTo>
                    <a:pt x="7453" y="2332"/>
                  </a:lnTo>
                  <a:lnTo>
                    <a:pt x="6895" y="2332"/>
                  </a:lnTo>
                  <a:lnTo>
                    <a:pt x="6600" y="2299"/>
                  </a:lnTo>
                  <a:lnTo>
                    <a:pt x="6337" y="2234"/>
                  </a:lnTo>
                  <a:lnTo>
                    <a:pt x="6074" y="2102"/>
                  </a:lnTo>
                  <a:lnTo>
                    <a:pt x="5812" y="2004"/>
                  </a:lnTo>
                  <a:lnTo>
                    <a:pt x="5549" y="1840"/>
                  </a:lnTo>
                  <a:lnTo>
                    <a:pt x="5057" y="1511"/>
                  </a:lnTo>
                  <a:lnTo>
                    <a:pt x="4564" y="1150"/>
                  </a:lnTo>
                  <a:lnTo>
                    <a:pt x="4039" y="789"/>
                  </a:lnTo>
                  <a:lnTo>
                    <a:pt x="3743" y="658"/>
                  </a:lnTo>
                  <a:lnTo>
                    <a:pt x="3415" y="526"/>
                  </a:lnTo>
                  <a:lnTo>
                    <a:pt x="3119" y="428"/>
                  </a:lnTo>
                  <a:lnTo>
                    <a:pt x="2758" y="395"/>
                  </a:lnTo>
                  <a:lnTo>
                    <a:pt x="2430" y="362"/>
                  </a:lnTo>
                  <a:lnTo>
                    <a:pt x="2102" y="428"/>
                  </a:lnTo>
                  <a:lnTo>
                    <a:pt x="1773" y="461"/>
                  </a:lnTo>
                  <a:lnTo>
                    <a:pt x="1445" y="526"/>
                  </a:lnTo>
                  <a:lnTo>
                    <a:pt x="1084" y="723"/>
                  </a:lnTo>
                  <a:lnTo>
                    <a:pt x="723" y="953"/>
                  </a:lnTo>
                  <a:lnTo>
                    <a:pt x="427" y="1249"/>
                  </a:lnTo>
                  <a:lnTo>
                    <a:pt x="197" y="1577"/>
                  </a:lnTo>
                  <a:lnTo>
                    <a:pt x="99" y="1741"/>
                  </a:lnTo>
                  <a:lnTo>
                    <a:pt x="33" y="1905"/>
                  </a:lnTo>
                  <a:lnTo>
                    <a:pt x="0" y="2037"/>
                  </a:lnTo>
                  <a:lnTo>
                    <a:pt x="0" y="2168"/>
                  </a:lnTo>
                  <a:lnTo>
                    <a:pt x="33" y="2299"/>
                  </a:lnTo>
                  <a:lnTo>
                    <a:pt x="66" y="2365"/>
                  </a:lnTo>
                  <a:lnTo>
                    <a:pt x="99" y="2398"/>
                  </a:lnTo>
                  <a:lnTo>
                    <a:pt x="99" y="2431"/>
                  </a:lnTo>
                  <a:lnTo>
                    <a:pt x="164" y="2332"/>
                  </a:lnTo>
                  <a:lnTo>
                    <a:pt x="230" y="2168"/>
                  </a:lnTo>
                  <a:lnTo>
                    <a:pt x="361" y="1971"/>
                  </a:lnTo>
                  <a:lnTo>
                    <a:pt x="591" y="1774"/>
                  </a:lnTo>
                  <a:lnTo>
                    <a:pt x="887" y="1577"/>
                  </a:lnTo>
                  <a:lnTo>
                    <a:pt x="1182" y="1413"/>
                  </a:lnTo>
                  <a:lnTo>
                    <a:pt x="1675" y="1183"/>
                  </a:lnTo>
                  <a:lnTo>
                    <a:pt x="1937" y="1117"/>
                  </a:lnTo>
                  <a:lnTo>
                    <a:pt x="2200" y="1019"/>
                  </a:lnTo>
                  <a:lnTo>
                    <a:pt x="2496" y="953"/>
                  </a:lnTo>
                  <a:lnTo>
                    <a:pt x="3021" y="953"/>
                  </a:lnTo>
                  <a:lnTo>
                    <a:pt x="3284" y="986"/>
                  </a:lnTo>
                  <a:lnTo>
                    <a:pt x="3546" y="1084"/>
                  </a:lnTo>
                  <a:lnTo>
                    <a:pt x="3809" y="1183"/>
                  </a:lnTo>
                  <a:lnTo>
                    <a:pt x="4334" y="1478"/>
                  </a:lnTo>
                  <a:lnTo>
                    <a:pt x="4827" y="1840"/>
                  </a:lnTo>
                  <a:lnTo>
                    <a:pt x="5352" y="2168"/>
                  </a:lnTo>
                  <a:lnTo>
                    <a:pt x="5615" y="2332"/>
                  </a:lnTo>
                  <a:lnTo>
                    <a:pt x="5910" y="2463"/>
                  </a:lnTo>
                  <a:lnTo>
                    <a:pt x="6206" y="2595"/>
                  </a:lnTo>
                  <a:lnTo>
                    <a:pt x="6534" y="2660"/>
                  </a:lnTo>
                  <a:lnTo>
                    <a:pt x="6862" y="2726"/>
                  </a:lnTo>
                  <a:lnTo>
                    <a:pt x="7519" y="2726"/>
                  </a:lnTo>
                  <a:lnTo>
                    <a:pt x="7847" y="2693"/>
                  </a:lnTo>
                  <a:lnTo>
                    <a:pt x="8143" y="2595"/>
                  </a:lnTo>
                  <a:lnTo>
                    <a:pt x="8438" y="2463"/>
                  </a:lnTo>
                  <a:lnTo>
                    <a:pt x="8734" y="2332"/>
                  </a:lnTo>
                  <a:lnTo>
                    <a:pt x="9029" y="2168"/>
                  </a:lnTo>
                  <a:lnTo>
                    <a:pt x="9555" y="1807"/>
                  </a:lnTo>
                  <a:lnTo>
                    <a:pt x="10047" y="1478"/>
                  </a:lnTo>
                  <a:lnTo>
                    <a:pt x="10540" y="1150"/>
                  </a:lnTo>
                  <a:lnTo>
                    <a:pt x="11098" y="756"/>
                  </a:lnTo>
                  <a:lnTo>
                    <a:pt x="11393" y="559"/>
                  </a:lnTo>
                  <a:lnTo>
                    <a:pt x="11722" y="395"/>
                  </a:lnTo>
                  <a:lnTo>
                    <a:pt x="12017" y="296"/>
                  </a:lnTo>
                  <a:lnTo>
                    <a:pt x="12280" y="231"/>
                  </a:lnTo>
                  <a:lnTo>
                    <a:pt x="12477" y="198"/>
                  </a:lnTo>
                  <a:lnTo>
                    <a:pt x="12543" y="165"/>
                  </a:lnTo>
                  <a:lnTo>
                    <a:pt x="12477" y="99"/>
                  </a:lnTo>
                  <a:lnTo>
                    <a:pt x="12280" y="34"/>
                  </a:lnTo>
                  <a:lnTo>
                    <a:pt x="11952" y="1"/>
                  </a:ln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20"/>
            <p:cNvSpPr/>
            <p:nvPr/>
          </p:nvSpPr>
          <p:spPr>
            <a:xfrm>
              <a:off x="1869125" y="1349200"/>
              <a:ext cx="313575" cy="68975"/>
            </a:xfrm>
            <a:custGeom>
              <a:avLst/>
              <a:gdLst/>
              <a:ahLst/>
              <a:cxnLst/>
              <a:rect l="l" t="t" r="r" b="b"/>
              <a:pathLst>
                <a:path w="12543" h="2759" extrusionOk="0">
                  <a:moveTo>
                    <a:pt x="11952" y="1"/>
                  </a:moveTo>
                  <a:lnTo>
                    <a:pt x="11558" y="34"/>
                  </a:lnTo>
                  <a:lnTo>
                    <a:pt x="11328" y="66"/>
                  </a:lnTo>
                  <a:lnTo>
                    <a:pt x="11131" y="99"/>
                  </a:lnTo>
                  <a:lnTo>
                    <a:pt x="10737" y="263"/>
                  </a:lnTo>
                  <a:lnTo>
                    <a:pt x="10376" y="428"/>
                  </a:lnTo>
                  <a:lnTo>
                    <a:pt x="10146" y="592"/>
                  </a:lnTo>
                  <a:lnTo>
                    <a:pt x="9194" y="1380"/>
                  </a:lnTo>
                  <a:lnTo>
                    <a:pt x="8734" y="1741"/>
                  </a:lnTo>
                  <a:lnTo>
                    <a:pt x="8504" y="1905"/>
                  </a:lnTo>
                  <a:lnTo>
                    <a:pt x="8241" y="2069"/>
                  </a:lnTo>
                  <a:lnTo>
                    <a:pt x="7979" y="2201"/>
                  </a:lnTo>
                  <a:lnTo>
                    <a:pt x="7716" y="2266"/>
                  </a:lnTo>
                  <a:lnTo>
                    <a:pt x="7453" y="2332"/>
                  </a:lnTo>
                  <a:lnTo>
                    <a:pt x="7158" y="2365"/>
                  </a:lnTo>
                  <a:lnTo>
                    <a:pt x="6895" y="2332"/>
                  </a:lnTo>
                  <a:lnTo>
                    <a:pt x="6600" y="2299"/>
                  </a:lnTo>
                  <a:lnTo>
                    <a:pt x="6337" y="2233"/>
                  </a:lnTo>
                  <a:lnTo>
                    <a:pt x="6074" y="2135"/>
                  </a:lnTo>
                  <a:lnTo>
                    <a:pt x="5812" y="2004"/>
                  </a:lnTo>
                  <a:lnTo>
                    <a:pt x="5549" y="1839"/>
                  </a:lnTo>
                  <a:lnTo>
                    <a:pt x="5057" y="1511"/>
                  </a:lnTo>
                  <a:lnTo>
                    <a:pt x="4564" y="1150"/>
                  </a:lnTo>
                  <a:lnTo>
                    <a:pt x="4039" y="789"/>
                  </a:lnTo>
                  <a:lnTo>
                    <a:pt x="3743" y="657"/>
                  </a:lnTo>
                  <a:lnTo>
                    <a:pt x="3415" y="526"/>
                  </a:lnTo>
                  <a:lnTo>
                    <a:pt x="3119" y="428"/>
                  </a:lnTo>
                  <a:lnTo>
                    <a:pt x="2758" y="395"/>
                  </a:lnTo>
                  <a:lnTo>
                    <a:pt x="2430" y="395"/>
                  </a:lnTo>
                  <a:lnTo>
                    <a:pt x="2102" y="428"/>
                  </a:lnTo>
                  <a:lnTo>
                    <a:pt x="1773" y="460"/>
                  </a:lnTo>
                  <a:lnTo>
                    <a:pt x="1445" y="559"/>
                  </a:lnTo>
                  <a:lnTo>
                    <a:pt x="1084" y="723"/>
                  </a:lnTo>
                  <a:lnTo>
                    <a:pt x="723" y="986"/>
                  </a:lnTo>
                  <a:lnTo>
                    <a:pt x="427" y="1248"/>
                  </a:lnTo>
                  <a:lnTo>
                    <a:pt x="197" y="1577"/>
                  </a:lnTo>
                  <a:lnTo>
                    <a:pt x="99" y="1741"/>
                  </a:lnTo>
                  <a:lnTo>
                    <a:pt x="33" y="1905"/>
                  </a:lnTo>
                  <a:lnTo>
                    <a:pt x="0" y="2069"/>
                  </a:lnTo>
                  <a:lnTo>
                    <a:pt x="0" y="2201"/>
                  </a:lnTo>
                  <a:lnTo>
                    <a:pt x="33" y="2299"/>
                  </a:lnTo>
                  <a:lnTo>
                    <a:pt x="66" y="2365"/>
                  </a:lnTo>
                  <a:lnTo>
                    <a:pt x="99" y="2430"/>
                  </a:lnTo>
                  <a:lnTo>
                    <a:pt x="164" y="2365"/>
                  </a:lnTo>
                  <a:lnTo>
                    <a:pt x="230" y="2201"/>
                  </a:lnTo>
                  <a:lnTo>
                    <a:pt x="361" y="2004"/>
                  </a:lnTo>
                  <a:lnTo>
                    <a:pt x="591" y="1774"/>
                  </a:lnTo>
                  <a:lnTo>
                    <a:pt x="887" y="1577"/>
                  </a:lnTo>
                  <a:lnTo>
                    <a:pt x="1182" y="1413"/>
                  </a:lnTo>
                  <a:lnTo>
                    <a:pt x="1675" y="1216"/>
                  </a:lnTo>
                  <a:lnTo>
                    <a:pt x="1937" y="1117"/>
                  </a:lnTo>
                  <a:lnTo>
                    <a:pt x="2200" y="1051"/>
                  </a:lnTo>
                  <a:lnTo>
                    <a:pt x="2496" y="986"/>
                  </a:lnTo>
                  <a:lnTo>
                    <a:pt x="2758" y="953"/>
                  </a:lnTo>
                  <a:lnTo>
                    <a:pt x="3021" y="953"/>
                  </a:lnTo>
                  <a:lnTo>
                    <a:pt x="3284" y="1019"/>
                  </a:lnTo>
                  <a:lnTo>
                    <a:pt x="3546" y="1084"/>
                  </a:lnTo>
                  <a:lnTo>
                    <a:pt x="3809" y="1216"/>
                  </a:lnTo>
                  <a:lnTo>
                    <a:pt x="4334" y="1511"/>
                  </a:lnTo>
                  <a:lnTo>
                    <a:pt x="4827" y="1839"/>
                  </a:lnTo>
                  <a:lnTo>
                    <a:pt x="5352" y="2168"/>
                  </a:lnTo>
                  <a:lnTo>
                    <a:pt x="5615" y="2332"/>
                  </a:lnTo>
                  <a:lnTo>
                    <a:pt x="5910" y="2463"/>
                  </a:lnTo>
                  <a:lnTo>
                    <a:pt x="6206" y="2595"/>
                  </a:lnTo>
                  <a:lnTo>
                    <a:pt x="6534" y="2693"/>
                  </a:lnTo>
                  <a:lnTo>
                    <a:pt x="6862" y="2726"/>
                  </a:lnTo>
                  <a:lnTo>
                    <a:pt x="7191" y="2759"/>
                  </a:lnTo>
                  <a:lnTo>
                    <a:pt x="7519" y="2726"/>
                  </a:lnTo>
                  <a:lnTo>
                    <a:pt x="7847" y="2693"/>
                  </a:lnTo>
                  <a:lnTo>
                    <a:pt x="8143" y="2595"/>
                  </a:lnTo>
                  <a:lnTo>
                    <a:pt x="8438" y="2463"/>
                  </a:lnTo>
                  <a:lnTo>
                    <a:pt x="8734" y="2332"/>
                  </a:lnTo>
                  <a:lnTo>
                    <a:pt x="9029" y="2168"/>
                  </a:lnTo>
                  <a:lnTo>
                    <a:pt x="9555" y="1839"/>
                  </a:lnTo>
                  <a:lnTo>
                    <a:pt x="10047" y="1478"/>
                  </a:lnTo>
                  <a:lnTo>
                    <a:pt x="10540" y="1150"/>
                  </a:lnTo>
                  <a:lnTo>
                    <a:pt x="11098" y="789"/>
                  </a:lnTo>
                  <a:lnTo>
                    <a:pt x="11393" y="592"/>
                  </a:lnTo>
                  <a:lnTo>
                    <a:pt x="11722" y="428"/>
                  </a:lnTo>
                  <a:lnTo>
                    <a:pt x="12017" y="329"/>
                  </a:lnTo>
                  <a:lnTo>
                    <a:pt x="12280" y="263"/>
                  </a:lnTo>
                  <a:lnTo>
                    <a:pt x="12477" y="198"/>
                  </a:lnTo>
                  <a:lnTo>
                    <a:pt x="12543" y="165"/>
                  </a:lnTo>
                  <a:lnTo>
                    <a:pt x="12477" y="99"/>
                  </a:lnTo>
                  <a:lnTo>
                    <a:pt x="12280" y="34"/>
                  </a:lnTo>
                  <a:lnTo>
                    <a:pt x="11952" y="1"/>
                  </a:ln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5" name="Google Shape;1655;p20"/>
          <p:cNvGrpSpPr/>
          <p:nvPr/>
        </p:nvGrpSpPr>
        <p:grpSpPr>
          <a:xfrm rot="-5400000" flipH="1">
            <a:off x="-257731" y="615199"/>
            <a:ext cx="1148959" cy="876174"/>
            <a:chOff x="4404600" y="4814025"/>
            <a:chExt cx="641375" cy="489100"/>
          </a:xfrm>
        </p:grpSpPr>
        <p:sp>
          <p:nvSpPr>
            <p:cNvPr id="1656" name="Google Shape;1656;p20"/>
            <p:cNvSpPr/>
            <p:nvPr/>
          </p:nvSpPr>
          <p:spPr>
            <a:xfrm>
              <a:off x="4404600" y="5166650"/>
              <a:ext cx="202900" cy="57275"/>
            </a:xfrm>
            <a:custGeom>
              <a:avLst/>
              <a:gdLst/>
              <a:ahLst/>
              <a:cxnLst/>
              <a:rect l="l" t="t" r="r" b="b"/>
              <a:pathLst>
                <a:path w="8116" h="2291" extrusionOk="0">
                  <a:moveTo>
                    <a:pt x="3598" y="1"/>
                  </a:moveTo>
                  <a:lnTo>
                    <a:pt x="3087" y="21"/>
                  </a:lnTo>
                  <a:lnTo>
                    <a:pt x="2576" y="62"/>
                  </a:lnTo>
                  <a:lnTo>
                    <a:pt x="2085" y="123"/>
                  </a:lnTo>
                  <a:lnTo>
                    <a:pt x="1574" y="205"/>
                  </a:lnTo>
                  <a:lnTo>
                    <a:pt x="1083" y="307"/>
                  </a:lnTo>
                  <a:lnTo>
                    <a:pt x="613" y="410"/>
                  </a:lnTo>
                  <a:lnTo>
                    <a:pt x="143" y="553"/>
                  </a:lnTo>
                  <a:lnTo>
                    <a:pt x="0" y="594"/>
                  </a:lnTo>
                  <a:lnTo>
                    <a:pt x="41" y="634"/>
                  </a:lnTo>
                  <a:lnTo>
                    <a:pt x="245" y="818"/>
                  </a:lnTo>
                  <a:lnTo>
                    <a:pt x="470" y="1002"/>
                  </a:lnTo>
                  <a:lnTo>
                    <a:pt x="695" y="1166"/>
                  </a:lnTo>
                  <a:lnTo>
                    <a:pt x="920" y="1309"/>
                  </a:lnTo>
                  <a:lnTo>
                    <a:pt x="1165" y="1452"/>
                  </a:lnTo>
                  <a:lnTo>
                    <a:pt x="1390" y="1595"/>
                  </a:lnTo>
                  <a:lnTo>
                    <a:pt x="1901" y="1820"/>
                  </a:lnTo>
                  <a:lnTo>
                    <a:pt x="2412" y="2004"/>
                  </a:lnTo>
                  <a:lnTo>
                    <a:pt x="2678" y="2086"/>
                  </a:lnTo>
                  <a:lnTo>
                    <a:pt x="2944" y="2147"/>
                  </a:lnTo>
                  <a:lnTo>
                    <a:pt x="3209" y="2208"/>
                  </a:lnTo>
                  <a:lnTo>
                    <a:pt x="3496" y="2249"/>
                  </a:lnTo>
                  <a:lnTo>
                    <a:pt x="3761" y="2270"/>
                  </a:lnTo>
                  <a:lnTo>
                    <a:pt x="4048" y="2290"/>
                  </a:lnTo>
                  <a:lnTo>
                    <a:pt x="4313" y="2290"/>
                  </a:lnTo>
                  <a:lnTo>
                    <a:pt x="4579" y="2270"/>
                  </a:lnTo>
                  <a:lnTo>
                    <a:pt x="4845" y="2249"/>
                  </a:lnTo>
                  <a:lnTo>
                    <a:pt x="5111" y="2208"/>
                  </a:lnTo>
                  <a:lnTo>
                    <a:pt x="5376" y="2147"/>
                  </a:lnTo>
                  <a:lnTo>
                    <a:pt x="5642" y="2086"/>
                  </a:lnTo>
                  <a:lnTo>
                    <a:pt x="5908" y="2004"/>
                  </a:lnTo>
                  <a:lnTo>
                    <a:pt x="6153" y="1902"/>
                  </a:lnTo>
                  <a:lnTo>
                    <a:pt x="6664" y="1697"/>
                  </a:lnTo>
                  <a:lnTo>
                    <a:pt x="7134" y="1432"/>
                  </a:lnTo>
                  <a:lnTo>
                    <a:pt x="7604" y="1146"/>
                  </a:lnTo>
                  <a:lnTo>
                    <a:pt x="8034" y="818"/>
                  </a:lnTo>
                  <a:lnTo>
                    <a:pt x="8115" y="737"/>
                  </a:lnTo>
                  <a:lnTo>
                    <a:pt x="8034" y="696"/>
                  </a:lnTo>
                  <a:lnTo>
                    <a:pt x="7564" y="553"/>
                  </a:lnTo>
                  <a:lnTo>
                    <a:pt x="7093" y="410"/>
                  </a:lnTo>
                  <a:lnTo>
                    <a:pt x="6603" y="287"/>
                  </a:lnTo>
                  <a:lnTo>
                    <a:pt x="6112" y="205"/>
                  </a:lnTo>
                  <a:lnTo>
                    <a:pt x="5622" y="123"/>
                  </a:lnTo>
                  <a:lnTo>
                    <a:pt x="5111" y="62"/>
                  </a:lnTo>
                  <a:lnTo>
                    <a:pt x="4599" y="21"/>
                  </a:lnTo>
                  <a:lnTo>
                    <a:pt x="4088"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20"/>
            <p:cNvSpPr/>
            <p:nvPr/>
          </p:nvSpPr>
          <p:spPr>
            <a:xfrm>
              <a:off x="4404600" y="4814025"/>
              <a:ext cx="641375" cy="383325"/>
            </a:xfrm>
            <a:custGeom>
              <a:avLst/>
              <a:gdLst/>
              <a:ahLst/>
              <a:cxnLst/>
              <a:rect l="l" t="t" r="r" b="b"/>
              <a:pathLst>
                <a:path w="25655" h="15333" extrusionOk="0">
                  <a:moveTo>
                    <a:pt x="25593" y="1"/>
                  </a:moveTo>
                  <a:lnTo>
                    <a:pt x="25552" y="21"/>
                  </a:lnTo>
                  <a:lnTo>
                    <a:pt x="24694" y="1391"/>
                  </a:lnTo>
                  <a:lnTo>
                    <a:pt x="23835" y="2658"/>
                  </a:lnTo>
                  <a:lnTo>
                    <a:pt x="22977" y="3864"/>
                  </a:lnTo>
                  <a:lnTo>
                    <a:pt x="22118" y="4989"/>
                  </a:lnTo>
                  <a:lnTo>
                    <a:pt x="21260" y="6052"/>
                  </a:lnTo>
                  <a:lnTo>
                    <a:pt x="20401" y="7053"/>
                  </a:lnTo>
                  <a:lnTo>
                    <a:pt x="19522" y="7973"/>
                  </a:lnTo>
                  <a:lnTo>
                    <a:pt x="19093" y="8423"/>
                  </a:lnTo>
                  <a:lnTo>
                    <a:pt x="18643" y="8852"/>
                  </a:lnTo>
                  <a:lnTo>
                    <a:pt x="18071" y="9363"/>
                  </a:lnTo>
                  <a:lnTo>
                    <a:pt x="17519" y="9874"/>
                  </a:lnTo>
                  <a:lnTo>
                    <a:pt x="16946" y="10344"/>
                  </a:lnTo>
                  <a:lnTo>
                    <a:pt x="16374" y="10794"/>
                  </a:lnTo>
                  <a:lnTo>
                    <a:pt x="15781" y="11223"/>
                  </a:lnTo>
                  <a:lnTo>
                    <a:pt x="15188" y="11632"/>
                  </a:lnTo>
                  <a:lnTo>
                    <a:pt x="14596" y="12021"/>
                  </a:lnTo>
                  <a:lnTo>
                    <a:pt x="14003" y="12389"/>
                  </a:lnTo>
                  <a:lnTo>
                    <a:pt x="13389" y="12736"/>
                  </a:lnTo>
                  <a:lnTo>
                    <a:pt x="12776" y="13063"/>
                  </a:lnTo>
                  <a:lnTo>
                    <a:pt x="12163" y="13370"/>
                  </a:lnTo>
                  <a:lnTo>
                    <a:pt x="11550" y="13656"/>
                  </a:lnTo>
                  <a:lnTo>
                    <a:pt x="10936" y="13901"/>
                  </a:lnTo>
                  <a:lnTo>
                    <a:pt x="10303" y="14147"/>
                  </a:lnTo>
                  <a:lnTo>
                    <a:pt x="9689" y="14351"/>
                  </a:lnTo>
                  <a:lnTo>
                    <a:pt x="9056" y="14555"/>
                  </a:lnTo>
                  <a:lnTo>
                    <a:pt x="8545" y="14678"/>
                  </a:lnTo>
                  <a:lnTo>
                    <a:pt x="8034" y="14801"/>
                  </a:lnTo>
                  <a:lnTo>
                    <a:pt x="7523" y="14903"/>
                  </a:lnTo>
                  <a:lnTo>
                    <a:pt x="7012" y="15005"/>
                  </a:lnTo>
                  <a:lnTo>
                    <a:pt x="6501" y="15067"/>
                  </a:lnTo>
                  <a:lnTo>
                    <a:pt x="5990" y="15128"/>
                  </a:lnTo>
                  <a:lnTo>
                    <a:pt x="5499" y="15169"/>
                  </a:lnTo>
                  <a:lnTo>
                    <a:pt x="4988" y="15210"/>
                  </a:lnTo>
                  <a:lnTo>
                    <a:pt x="4497" y="15230"/>
                  </a:lnTo>
                  <a:lnTo>
                    <a:pt x="3986" y="15210"/>
                  </a:lnTo>
                  <a:lnTo>
                    <a:pt x="3496" y="15210"/>
                  </a:lnTo>
                  <a:lnTo>
                    <a:pt x="3005" y="15169"/>
                  </a:lnTo>
                  <a:lnTo>
                    <a:pt x="2514" y="15128"/>
                  </a:lnTo>
                  <a:lnTo>
                    <a:pt x="2024" y="15067"/>
                  </a:lnTo>
                  <a:lnTo>
                    <a:pt x="1554" y="14985"/>
                  </a:lnTo>
                  <a:lnTo>
                    <a:pt x="1083" y="14883"/>
                  </a:lnTo>
                  <a:lnTo>
                    <a:pt x="593" y="14780"/>
                  </a:lnTo>
                  <a:lnTo>
                    <a:pt x="143" y="14658"/>
                  </a:lnTo>
                  <a:lnTo>
                    <a:pt x="0" y="14699"/>
                  </a:lnTo>
                  <a:lnTo>
                    <a:pt x="41" y="14739"/>
                  </a:lnTo>
                  <a:lnTo>
                    <a:pt x="511" y="14862"/>
                  </a:lnTo>
                  <a:lnTo>
                    <a:pt x="1002" y="14985"/>
                  </a:lnTo>
                  <a:lnTo>
                    <a:pt x="1472" y="15067"/>
                  </a:lnTo>
                  <a:lnTo>
                    <a:pt x="1962" y="15148"/>
                  </a:lnTo>
                  <a:lnTo>
                    <a:pt x="2453" y="15210"/>
                  </a:lnTo>
                  <a:lnTo>
                    <a:pt x="2944" y="15271"/>
                  </a:lnTo>
                  <a:lnTo>
                    <a:pt x="3455" y="15312"/>
                  </a:lnTo>
                  <a:lnTo>
                    <a:pt x="3945" y="15312"/>
                  </a:lnTo>
                  <a:lnTo>
                    <a:pt x="4456" y="15332"/>
                  </a:lnTo>
                  <a:lnTo>
                    <a:pt x="4947" y="15312"/>
                  </a:lnTo>
                  <a:lnTo>
                    <a:pt x="5458" y="15291"/>
                  </a:lnTo>
                  <a:lnTo>
                    <a:pt x="5969" y="15251"/>
                  </a:lnTo>
                  <a:lnTo>
                    <a:pt x="6480" y="15189"/>
                  </a:lnTo>
                  <a:lnTo>
                    <a:pt x="6991" y="15107"/>
                  </a:lnTo>
                  <a:lnTo>
                    <a:pt x="7523" y="15026"/>
                  </a:lnTo>
                  <a:lnTo>
                    <a:pt x="8034" y="14923"/>
                  </a:lnTo>
                  <a:lnTo>
                    <a:pt x="8565" y="14801"/>
                  </a:lnTo>
                  <a:lnTo>
                    <a:pt x="9097" y="14658"/>
                  </a:lnTo>
                  <a:lnTo>
                    <a:pt x="9710" y="14453"/>
                  </a:lnTo>
                  <a:lnTo>
                    <a:pt x="10344" y="14249"/>
                  </a:lnTo>
                  <a:lnTo>
                    <a:pt x="10957" y="14004"/>
                  </a:lnTo>
                  <a:lnTo>
                    <a:pt x="11591" y="13758"/>
                  </a:lnTo>
                  <a:lnTo>
                    <a:pt x="12204" y="13472"/>
                  </a:lnTo>
                  <a:lnTo>
                    <a:pt x="12817" y="13165"/>
                  </a:lnTo>
                  <a:lnTo>
                    <a:pt x="13451" y="12838"/>
                  </a:lnTo>
                  <a:lnTo>
                    <a:pt x="14044" y="12491"/>
                  </a:lnTo>
                  <a:lnTo>
                    <a:pt x="14657" y="12102"/>
                  </a:lnTo>
                  <a:lnTo>
                    <a:pt x="15250" y="11714"/>
                  </a:lnTo>
                  <a:lnTo>
                    <a:pt x="15842" y="11305"/>
                  </a:lnTo>
                  <a:lnTo>
                    <a:pt x="16435" y="10876"/>
                  </a:lnTo>
                  <a:lnTo>
                    <a:pt x="17008" y="10426"/>
                  </a:lnTo>
                  <a:lnTo>
                    <a:pt x="17580" y="9936"/>
                  </a:lnTo>
                  <a:lnTo>
                    <a:pt x="18152" y="9445"/>
                  </a:lnTo>
                  <a:lnTo>
                    <a:pt x="18704" y="8934"/>
                  </a:lnTo>
                  <a:lnTo>
                    <a:pt x="19154" y="8505"/>
                  </a:lnTo>
                  <a:lnTo>
                    <a:pt x="19604" y="8055"/>
                  </a:lnTo>
                  <a:lnTo>
                    <a:pt x="20033" y="7585"/>
                  </a:lnTo>
                  <a:lnTo>
                    <a:pt x="20483" y="7115"/>
                  </a:lnTo>
                  <a:lnTo>
                    <a:pt x="21341" y="6133"/>
                  </a:lnTo>
                  <a:lnTo>
                    <a:pt x="22200" y="5070"/>
                  </a:lnTo>
                  <a:lnTo>
                    <a:pt x="23058" y="3926"/>
                  </a:lnTo>
                  <a:lnTo>
                    <a:pt x="23917" y="2720"/>
                  </a:lnTo>
                  <a:lnTo>
                    <a:pt x="24776" y="1452"/>
                  </a:lnTo>
                  <a:lnTo>
                    <a:pt x="25634" y="83"/>
                  </a:lnTo>
                  <a:lnTo>
                    <a:pt x="25655" y="62"/>
                  </a:lnTo>
                  <a:lnTo>
                    <a:pt x="25655" y="42"/>
                  </a:lnTo>
                  <a:lnTo>
                    <a:pt x="25634"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20"/>
            <p:cNvSpPr/>
            <p:nvPr/>
          </p:nvSpPr>
          <p:spPr>
            <a:xfrm>
              <a:off x="4485325" y="5076200"/>
              <a:ext cx="180950" cy="97625"/>
            </a:xfrm>
            <a:custGeom>
              <a:avLst/>
              <a:gdLst/>
              <a:ahLst/>
              <a:cxnLst/>
              <a:rect l="l" t="t" r="r" b="b"/>
              <a:pathLst>
                <a:path w="7238" h="3905" extrusionOk="0">
                  <a:moveTo>
                    <a:pt x="1" y="1"/>
                  </a:moveTo>
                  <a:lnTo>
                    <a:pt x="21" y="62"/>
                  </a:lnTo>
                  <a:lnTo>
                    <a:pt x="124" y="328"/>
                  </a:lnTo>
                  <a:lnTo>
                    <a:pt x="246" y="573"/>
                  </a:lnTo>
                  <a:lnTo>
                    <a:pt x="369" y="818"/>
                  </a:lnTo>
                  <a:lnTo>
                    <a:pt x="512" y="1064"/>
                  </a:lnTo>
                  <a:lnTo>
                    <a:pt x="655" y="1288"/>
                  </a:lnTo>
                  <a:lnTo>
                    <a:pt x="819" y="1513"/>
                  </a:lnTo>
                  <a:lnTo>
                    <a:pt x="1166" y="1943"/>
                  </a:lnTo>
                  <a:lnTo>
                    <a:pt x="1534" y="2331"/>
                  </a:lnTo>
                  <a:lnTo>
                    <a:pt x="1738" y="2515"/>
                  </a:lnTo>
                  <a:lnTo>
                    <a:pt x="1963" y="2699"/>
                  </a:lnTo>
                  <a:lnTo>
                    <a:pt x="2188" y="2862"/>
                  </a:lnTo>
                  <a:lnTo>
                    <a:pt x="2413" y="3006"/>
                  </a:lnTo>
                  <a:lnTo>
                    <a:pt x="2638" y="3149"/>
                  </a:lnTo>
                  <a:lnTo>
                    <a:pt x="2883" y="3292"/>
                  </a:lnTo>
                  <a:lnTo>
                    <a:pt x="3128" y="3414"/>
                  </a:lnTo>
                  <a:lnTo>
                    <a:pt x="3374" y="3517"/>
                  </a:lnTo>
                  <a:lnTo>
                    <a:pt x="3619" y="3598"/>
                  </a:lnTo>
                  <a:lnTo>
                    <a:pt x="3885" y="3680"/>
                  </a:lnTo>
                  <a:lnTo>
                    <a:pt x="4151" y="3762"/>
                  </a:lnTo>
                  <a:lnTo>
                    <a:pt x="4416" y="3803"/>
                  </a:lnTo>
                  <a:lnTo>
                    <a:pt x="4682" y="3844"/>
                  </a:lnTo>
                  <a:lnTo>
                    <a:pt x="4948" y="3885"/>
                  </a:lnTo>
                  <a:lnTo>
                    <a:pt x="5500" y="3905"/>
                  </a:lnTo>
                  <a:lnTo>
                    <a:pt x="6031" y="3885"/>
                  </a:lnTo>
                  <a:lnTo>
                    <a:pt x="6583" y="3823"/>
                  </a:lnTo>
                  <a:lnTo>
                    <a:pt x="7115" y="3701"/>
                  </a:lnTo>
                  <a:lnTo>
                    <a:pt x="7237" y="3680"/>
                  </a:lnTo>
                  <a:lnTo>
                    <a:pt x="7156" y="3619"/>
                  </a:lnTo>
                  <a:lnTo>
                    <a:pt x="6808" y="3271"/>
                  </a:lnTo>
                  <a:lnTo>
                    <a:pt x="6440" y="2944"/>
                  </a:lnTo>
                  <a:lnTo>
                    <a:pt x="6052" y="2617"/>
                  </a:lnTo>
                  <a:lnTo>
                    <a:pt x="5663" y="2310"/>
                  </a:lnTo>
                  <a:lnTo>
                    <a:pt x="5234" y="2024"/>
                  </a:lnTo>
                  <a:lnTo>
                    <a:pt x="4805" y="1759"/>
                  </a:lnTo>
                  <a:lnTo>
                    <a:pt x="4375" y="1513"/>
                  </a:lnTo>
                  <a:lnTo>
                    <a:pt x="3926" y="1268"/>
                  </a:lnTo>
                  <a:lnTo>
                    <a:pt x="3476" y="1043"/>
                  </a:lnTo>
                  <a:lnTo>
                    <a:pt x="3006" y="839"/>
                  </a:lnTo>
                  <a:lnTo>
                    <a:pt x="2536" y="655"/>
                  </a:lnTo>
                  <a:lnTo>
                    <a:pt x="2065" y="491"/>
                  </a:lnTo>
                  <a:lnTo>
                    <a:pt x="1575" y="348"/>
                  </a:lnTo>
                  <a:lnTo>
                    <a:pt x="1105" y="225"/>
                  </a:lnTo>
                  <a:lnTo>
                    <a:pt x="614" y="103"/>
                  </a:lnTo>
                  <a:lnTo>
                    <a:pt x="124" y="21"/>
                  </a:lnTo>
                  <a:lnTo>
                    <a:pt x="1"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20"/>
            <p:cNvSpPr/>
            <p:nvPr/>
          </p:nvSpPr>
          <p:spPr>
            <a:xfrm>
              <a:off x="4485325" y="5076200"/>
              <a:ext cx="180950" cy="92525"/>
            </a:xfrm>
            <a:custGeom>
              <a:avLst/>
              <a:gdLst/>
              <a:ahLst/>
              <a:cxnLst/>
              <a:rect l="l" t="t" r="r" b="b"/>
              <a:pathLst>
                <a:path w="7238" h="3701" extrusionOk="0">
                  <a:moveTo>
                    <a:pt x="1" y="1"/>
                  </a:moveTo>
                  <a:lnTo>
                    <a:pt x="21" y="62"/>
                  </a:lnTo>
                  <a:lnTo>
                    <a:pt x="389" y="389"/>
                  </a:lnTo>
                  <a:lnTo>
                    <a:pt x="757" y="696"/>
                  </a:lnTo>
                  <a:lnTo>
                    <a:pt x="1146" y="982"/>
                  </a:lnTo>
                  <a:lnTo>
                    <a:pt x="1554" y="1268"/>
                  </a:lnTo>
                  <a:lnTo>
                    <a:pt x="1963" y="1554"/>
                  </a:lnTo>
                  <a:lnTo>
                    <a:pt x="2393" y="1799"/>
                  </a:lnTo>
                  <a:lnTo>
                    <a:pt x="2822" y="2065"/>
                  </a:lnTo>
                  <a:lnTo>
                    <a:pt x="3272" y="2290"/>
                  </a:lnTo>
                  <a:lnTo>
                    <a:pt x="3721" y="2515"/>
                  </a:lnTo>
                  <a:lnTo>
                    <a:pt x="4171" y="2719"/>
                  </a:lnTo>
                  <a:lnTo>
                    <a:pt x="4641" y="2924"/>
                  </a:lnTo>
                  <a:lnTo>
                    <a:pt x="5132" y="3108"/>
                  </a:lnTo>
                  <a:lnTo>
                    <a:pt x="5622" y="3271"/>
                  </a:lnTo>
                  <a:lnTo>
                    <a:pt x="6113" y="3435"/>
                  </a:lnTo>
                  <a:lnTo>
                    <a:pt x="6604" y="3578"/>
                  </a:lnTo>
                  <a:lnTo>
                    <a:pt x="7115" y="3701"/>
                  </a:lnTo>
                  <a:lnTo>
                    <a:pt x="7237" y="3680"/>
                  </a:lnTo>
                  <a:lnTo>
                    <a:pt x="7156" y="3619"/>
                  </a:lnTo>
                  <a:lnTo>
                    <a:pt x="6665" y="3476"/>
                  </a:lnTo>
                  <a:lnTo>
                    <a:pt x="6154" y="3333"/>
                  </a:lnTo>
                  <a:lnTo>
                    <a:pt x="5663" y="3189"/>
                  </a:lnTo>
                  <a:lnTo>
                    <a:pt x="5193" y="3026"/>
                  </a:lnTo>
                  <a:lnTo>
                    <a:pt x="4723" y="2842"/>
                  </a:lnTo>
                  <a:lnTo>
                    <a:pt x="4253" y="2638"/>
                  </a:lnTo>
                  <a:lnTo>
                    <a:pt x="3803" y="2433"/>
                  </a:lnTo>
                  <a:lnTo>
                    <a:pt x="3353" y="2208"/>
                  </a:lnTo>
                  <a:lnTo>
                    <a:pt x="2904" y="1983"/>
                  </a:lnTo>
                  <a:lnTo>
                    <a:pt x="2474" y="1738"/>
                  </a:lnTo>
                  <a:lnTo>
                    <a:pt x="2065" y="1493"/>
                  </a:lnTo>
                  <a:lnTo>
                    <a:pt x="1657" y="1207"/>
                  </a:lnTo>
                  <a:lnTo>
                    <a:pt x="1268" y="941"/>
                  </a:lnTo>
                  <a:lnTo>
                    <a:pt x="880" y="634"/>
                  </a:lnTo>
                  <a:lnTo>
                    <a:pt x="491" y="348"/>
                  </a:lnTo>
                  <a:lnTo>
                    <a:pt x="124" y="21"/>
                  </a:lnTo>
                  <a:lnTo>
                    <a:pt x="1"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20"/>
            <p:cNvSpPr/>
            <p:nvPr/>
          </p:nvSpPr>
          <p:spPr>
            <a:xfrm>
              <a:off x="4551250" y="5157450"/>
              <a:ext cx="141075" cy="145675"/>
            </a:xfrm>
            <a:custGeom>
              <a:avLst/>
              <a:gdLst/>
              <a:ahLst/>
              <a:cxnLst/>
              <a:rect l="l" t="t" r="r" b="b"/>
              <a:pathLst>
                <a:path w="5643" h="5827" extrusionOk="0">
                  <a:moveTo>
                    <a:pt x="5643" y="1"/>
                  </a:moveTo>
                  <a:lnTo>
                    <a:pt x="5561" y="42"/>
                  </a:lnTo>
                  <a:lnTo>
                    <a:pt x="5132" y="287"/>
                  </a:lnTo>
                  <a:lnTo>
                    <a:pt x="4702" y="532"/>
                  </a:lnTo>
                  <a:lnTo>
                    <a:pt x="4294" y="798"/>
                  </a:lnTo>
                  <a:lnTo>
                    <a:pt x="3885" y="1105"/>
                  </a:lnTo>
                  <a:lnTo>
                    <a:pt x="3496" y="1411"/>
                  </a:lnTo>
                  <a:lnTo>
                    <a:pt x="3108" y="1738"/>
                  </a:lnTo>
                  <a:lnTo>
                    <a:pt x="2720" y="2086"/>
                  </a:lnTo>
                  <a:lnTo>
                    <a:pt x="2372" y="2433"/>
                  </a:lnTo>
                  <a:lnTo>
                    <a:pt x="2025" y="2801"/>
                  </a:lnTo>
                  <a:lnTo>
                    <a:pt x="1698" y="3190"/>
                  </a:lnTo>
                  <a:lnTo>
                    <a:pt x="1370" y="3599"/>
                  </a:lnTo>
                  <a:lnTo>
                    <a:pt x="1084" y="3987"/>
                  </a:lnTo>
                  <a:lnTo>
                    <a:pt x="798" y="4416"/>
                  </a:lnTo>
                  <a:lnTo>
                    <a:pt x="532" y="4825"/>
                  </a:lnTo>
                  <a:lnTo>
                    <a:pt x="287" y="5275"/>
                  </a:lnTo>
                  <a:lnTo>
                    <a:pt x="62" y="5704"/>
                  </a:lnTo>
                  <a:lnTo>
                    <a:pt x="1" y="5827"/>
                  </a:lnTo>
                  <a:lnTo>
                    <a:pt x="62" y="5827"/>
                  </a:lnTo>
                  <a:lnTo>
                    <a:pt x="348" y="5806"/>
                  </a:lnTo>
                  <a:lnTo>
                    <a:pt x="614" y="5765"/>
                  </a:lnTo>
                  <a:lnTo>
                    <a:pt x="880" y="5704"/>
                  </a:lnTo>
                  <a:lnTo>
                    <a:pt x="1166" y="5643"/>
                  </a:lnTo>
                  <a:lnTo>
                    <a:pt x="1432" y="5581"/>
                  </a:lnTo>
                  <a:lnTo>
                    <a:pt x="1677" y="5500"/>
                  </a:lnTo>
                  <a:lnTo>
                    <a:pt x="2188" y="5295"/>
                  </a:lnTo>
                  <a:lnTo>
                    <a:pt x="2679" y="5030"/>
                  </a:lnTo>
                  <a:lnTo>
                    <a:pt x="2924" y="4886"/>
                  </a:lnTo>
                  <a:lnTo>
                    <a:pt x="3149" y="4743"/>
                  </a:lnTo>
                  <a:lnTo>
                    <a:pt x="3374" y="4580"/>
                  </a:lnTo>
                  <a:lnTo>
                    <a:pt x="3599" y="4416"/>
                  </a:lnTo>
                  <a:lnTo>
                    <a:pt x="3803" y="4232"/>
                  </a:lnTo>
                  <a:lnTo>
                    <a:pt x="3987" y="4028"/>
                  </a:lnTo>
                  <a:lnTo>
                    <a:pt x="4171" y="3844"/>
                  </a:lnTo>
                  <a:lnTo>
                    <a:pt x="4355" y="3639"/>
                  </a:lnTo>
                  <a:lnTo>
                    <a:pt x="4519" y="3415"/>
                  </a:lnTo>
                  <a:lnTo>
                    <a:pt x="4662" y="3190"/>
                  </a:lnTo>
                  <a:lnTo>
                    <a:pt x="4805" y="2965"/>
                  </a:lnTo>
                  <a:lnTo>
                    <a:pt x="4948" y="2720"/>
                  </a:lnTo>
                  <a:lnTo>
                    <a:pt x="5070" y="2474"/>
                  </a:lnTo>
                  <a:lnTo>
                    <a:pt x="5173" y="2229"/>
                  </a:lnTo>
                  <a:lnTo>
                    <a:pt x="5357" y="1718"/>
                  </a:lnTo>
                  <a:lnTo>
                    <a:pt x="5500" y="1186"/>
                  </a:lnTo>
                  <a:lnTo>
                    <a:pt x="5581" y="655"/>
                  </a:lnTo>
                  <a:lnTo>
                    <a:pt x="5643" y="123"/>
                  </a:lnTo>
                  <a:lnTo>
                    <a:pt x="5643"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20"/>
            <p:cNvSpPr/>
            <p:nvPr/>
          </p:nvSpPr>
          <p:spPr>
            <a:xfrm>
              <a:off x="4551250" y="5157450"/>
              <a:ext cx="141075" cy="145675"/>
            </a:xfrm>
            <a:custGeom>
              <a:avLst/>
              <a:gdLst/>
              <a:ahLst/>
              <a:cxnLst/>
              <a:rect l="l" t="t" r="r" b="b"/>
              <a:pathLst>
                <a:path w="5643" h="5827" extrusionOk="0">
                  <a:moveTo>
                    <a:pt x="5643" y="1"/>
                  </a:moveTo>
                  <a:lnTo>
                    <a:pt x="5561" y="42"/>
                  </a:lnTo>
                  <a:lnTo>
                    <a:pt x="5295" y="491"/>
                  </a:lnTo>
                  <a:lnTo>
                    <a:pt x="5009" y="921"/>
                  </a:lnTo>
                  <a:lnTo>
                    <a:pt x="4723" y="1330"/>
                  </a:lnTo>
                  <a:lnTo>
                    <a:pt x="4416" y="1759"/>
                  </a:lnTo>
                  <a:lnTo>
                    <a:pt x="4110" y="2147"/>
                  </a:lnTo>
                  <a:lnTo>
                    <a:pt x="3783" y="2536"/>
                  </a:lnTo>
                  <a:lnTo>
                    <a:pt x="3456" y="2904"/>
                  </a:lnTo>
                  <a:lnTo>
                    <a:pt x="3108" y="3272"/>
                  </a:lnTo>
                  <a:lnTo>
                    <a:pt x="2761" y="3619"/>
                  </a:lnTo>
                  <a:lnTo>
                    <a:pt x="2393" y="3967"/>
                  </a:lnTo>
                  <a:lnTo>
                    <a:pt x="2025" y="4273"/>
                  </a:lnTo>
                  <a:lnTo>
                    <a:pt x="1657" y="4600"/>
                  </a:lnTo>
                  <a:lnTo>
                    <a:pt x="1268" y="4886"/>
                  </a:lnTo>
                  <a:lnTo>
                    <a:pt x="880" y="5173"/>
                  </a:lnTo>
                  <a:lnTo>
                    <a:pt x="471" y="5438"/>
                  </a:lnTo>
                  <a:lnTo>
                    <a:pt x="62" y="5704"/>
                  </a:lnTo>
                  <a:lnTo>
                    <a:pt x="1" y="5827"/>
                  </a:lnTo>
                  <a:lnTo>
                    <a:pt x="62" y="5827"/>
                  </a:lnTo>
                  <a:lnTo>
                    <a:pt x="491" y="5561"/>
                  </a:lnTo>
                  <a:lnTo>
                    <a:pt x="880" y="5295"/>
                  </a:lnTo>
                  <a:lnTo>
                    <a:pt x="1289" y="5009"/>
                  </a:lnTo>
                  <a:lnTo>
                    <a:pt x="1677" y="4702"/>
                  </a:lnTo>
                  <a:lnTo>
                    <a:pt x="2065" y="4396"/>
                  </a:lnTo>
                  <a:lnTo>
                    <a:pt x="2433" y="4069"/>
                  </a:lnTo>
                  <a:lnTo>
                    <a:pt x="2801" y="3721"/>
                  </a:lnTo>
                  <a:lnTo>
                    <a:pt x="3149" y="3374"/>
                  </a:lnTo>
                  <a:lnTo>
                    <a:pt x="3496" y="3006"/>
                  </a:lnTo>
                  <a:lnTo>
                    <a:pt x="3844" y="2638"/>
                  </a:lnTo>
                  <a:lnTo>
                    <a:pt x="4171" y="2249"/>
                  </a:lnTo>
                  <a:lnTo>
                    <a:pt x="4478" y="1841"/>
                  </a:lnTo>
                  <a:lnTo>
                    <a:pt x="4784" y="1432"/>
                  </a:lnTo>
                  <a:lnTo>
                    <a:pt x="5091" y="1002"/>
                  </a:lnTo>
                  <a:lnTo>
                    <a:pt x="5377" y="573"/>
                  </a:lnTo>
                  <a:lnTo>
                    <a:pt x="5643" y="123"/>
                  </a:lnTo>
                  <a:lnTo>
                    <a:pt x="5643"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20"/>
            <p:cNvSpPr/>
            <p:nvPr/>
          </p:nvSpPr>
          <p:spPr>
            <a:xfrm>
              <a:off x="4672375" y="5096650"/>
              <a:ext cx="126775" cy="158450"/>
            </a:xfrm>
            <a:custGeom>
              <a:avLst/>
              <a:gdLst/>
              <a:ahLst/>
              <a:cxnLst/>
              <a:rect l="l" t="t" r="r" b="b"/>
              <a:pathLst>
                <a:path w="5071" h="6338" extrusionOk="0">
                  <a:moveTo>
                    <a:pt x="5070" y="0"/>
                  </a:moveTo>
                  <a:lnTo>
                    <a:pt x="4988" y="41"/>
                  </a:lnTo>
                  <a:lnTo>
                    <a:pt x="4580" y="327"/>
                  </a:lnTo>
                  <a:lnTo>
                    <a:pt x="4171" y="613"/>
                  </a:lnTo>
                  <a:lnTo>
                    <a:pt x="3782" y="920"/>
                  </a:lnTo>
                  <a:lnTo>
                    <a:pt x="3414" y="1268"/>
                  </a:lnTo>
                  <a:lnTo>
                    <a:pt x="3046" y="1615"/>
                  </a:lnTo>
                  <a:lnTo>
                    <a:pt x="2699" y="1963"/>
                  </a:lnTo>
                  <a:lnTo>
                    <a:pt x="2351" y="2351"/>
                  </a:lnTo>
                  <a:lnTo>
                    <a:pt x="2024" y="2739"/>
                  </a:lnTo>
                  <a:lnTo>
                    <a:pt x="1718" y="3148"/>
                  </a:lnTo>
                  <a:lnTo>
                    <a:pt x="1432" y="3557"/>
                  </a:lnTo>
                  <a:lnTo>
                    <a:pt x="1145" y="3966"/>
                  </a:lnTo>
                  <a:lnTo>
                    <a:pt x="900" y="4416"/>
                  </a:lnTo>
                  <a:lnTo>
                    <a:pt x="655" y="4845"/>
                  </a:lnTo>
                  <a:lnTo>
                    <a:pt x="430" y="5295"/>
                  </a:lnTo>
                  <a:lnTo>
                    <a:pt x="225" y="5744"/>
                  </a:lnTo>
                  <a:lnTo>
                    <a:pt x="41" y="6215"/>
                  </a:lnTo>
                  <a:lnTo>
                    <a:pt x="1" y="6337"/>
                  </a:lnTo>
                  <a:lnTo>
                    <a:pt x="1" y="6337"/>
                  </a:lnTo>
                  <a:lnTo>
                    <a:pt x="62" y="6317"/>
                  </a:lnTo>
                  <a:lnTo>
                    <a:pt x="348" y="6276"/>
                  </a:lnTo>
                  <a:lnTo>
                    <a:pt x="614" y="6215"/>
                  </a:lnTo>
                  <a:lnTo>
                    <a:pt x="880" y="6133"/>
                  </a:lnTo>
                  <a:lnTo>
                    <a:pt x="1125" y="6051"/>
                  </a:lnTo>
                  <a:lnTo>
                    <a:pt x="1391" y="5949"/>
                  </a:lnTo>
                  <a:lnTo>
                    <a:pt x="1636" y="5847"/>
                  </a:lnTo>
                  <a:lnTo>
                    <a:pt x="2127" y="5581"/>
                  </a:lnTo>
                  <a:lnTo>
                    <a:pt x="2597" y="5295"/>
                  </a:lnTo>
                  <a:lnTo>
                    <a:pt x="2822" y="5131"/>
                  </a:lnTo>
                  <a:lnTo>
                    <a:pt x="3026" y="4947"/>
                  </a:lnTo>
                  <a:lnTo>
                    <a:pt x="3230" y="4763"/>
                  </a:lnTo>
                  <a:lnTo>
                    <a:pt x="3435" y="4579"/>
                  </a:lnTo>
                  <a:lnTo>
                    <a:pt x="3619" y="4375"/>
                  </a:lnTo>
                  <a:lnTo>
                    <a:pt x="3803" y="4170"/>
                  </a:lnTo>
                  <a:lnTo>
                    <a:pt x="3966" y="3966"/>
                  </a:lnTo>
                  <a:lnTo>
                    <a:pt x="4130" y="3741"/>
                  </a:lnTo>
                  <a:lnTo>
                    <a:pt x="4273" y="3496"/>
                  </a:lnTo>
                  <a:lnTo>
                    <a:pt x="4396" y="3271"/>
                  </a:lnTo>
                  <a:lnTo>
                    <a:pt x="4518" y="3026"/>
                  </a:lnTo>
                  <a:lnTo>
                    <a:pt x="4620" y="2780"/>
                  </a:lnTo>
                  <a:lnTo>
                    <a:pt x="4723" y="2515"/>
                  </a:lnTo>
                  <a:lnTo>
                    <a:pt x="4804" y="2269"/>
                  </a:lnTo>
                  <a:lnTo>
                    <a:pt x="4927" y="1738"/>
                  </a:lnTo>
                  <a:lnTo>
                    <a:pt x="5029" y="1206"/>
                  </a:lnTo>
                  <a:lnTo>
                    <a:pt x="5070" y="654"/>
                  </a:lnTo>
                  <a:lnTo>
                    <a:pt x="5070" y="102"/>
                  </a:lnTo>
                  <a:lnTo>
                    <a:pt x="5070"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20"/>
            <p:cNvSpPr/>
            <p:nvPr/>
          </p:nvSpPr>
          <p:spPr>
            <a:xfrm>
              <a:off x="4672375" y="5096650"/>
              <a:ext cx="126775" cy="158450"/>
            </a:xfrm>
            <a:custGeom>
              <a:avLst/>
              <a:gdLst/>
              <a:ahLst/>
              <a:cxnLst/>
              <a:rect l="l" t="t" r="r" b="b"/>
              <a:pathLst>
                <a:path w="5071" h="6338" extrusionOk="0">
                  <a:moveTo>
                    <a:pt x="5070" y="0"/>
                  </a:moveTo>
                  <a:lnTo>
                    <a:pt x="4988" y="41"/>
                  </a:lnTo>
                  <a:lnTo>
                    <a:pt x="4764" y="511"/>
                  </a:lnTo>
                  <a:lnTo>
                    <a:pt x="4518" y="961"/>
                  </a:lnTo>
                  <a:lnTo>
                    <a:pt x="4273" y="1411"/>
                  </a:lnTo>
                  <a:lnTo>
                    <a:pt x="4007" y="1860"/>
                  </a:lnTo>
                  <a:lnTo>
                    <a:pt x="3721" y="2269"/>
                  </a:lnTo>
                  <a:lnTo>
                    <a:pt x="3435" y="2699"/>
                  </a:lnTo>
                  <a:lnTo>
                    <a:pt x="3149" y="3107"/>
                  </a:lnTo>
                  <a:lnTo>
                    <a:pt x="2842" y="3496"/>
                  </a:lnTo>
                  <a:lnTo>
                    <a:pt x="2535" y="3884"/>
                  </a:lnTo>
                  <a:lnTo>
                    <a:pt x="2208" y="4252"/>
                  </a:lnTo>
                  <a:lnTo>
                    <a:pt x="1861" y="4600"/>
                  </a:lnTo>
                  <a:lnTo>
                    <a:pt x="1513" y="4947"/>
                  </a:lnTo>
                  <a:lnTo>
                    <a:pt x="1166" y="5274"/>
                  </a:lnTo>
                  <a:lnTo>
                    <a:pt x="798" y="5601"/>
                  </a:lnTo>
                  <a:lnTo>
                    <a:pt x="430" y="5908"/>
                  </a:lnTo>
                  <a:lnTo>
                    <a:pt x="41" y="6215"/>
                  </a:lnTo>
                  <a:lnTo>
                    <a:pt x="1" y="6337"/>
                  </a:lnTo>
                  <a:lnTo>
                    <a:pt x="1" y="6337"/>
                  </a:lnTo>
                  <a:lnTo>
                    <a:pt x="62" y="6317"/>
                  </a:lnTo>
                  <a:lnTo>
                    <a:pt x="450" y="6031"/>
                  </a:lnTo>
                  <a:lnTo>
                    <a:pt x="839" y="5724"/>
                  </a:lnTo>
                  <a:lnTo>
                    <a:pt x="1207" y="5397"/>
                  </a:lnTo>
                  <a:lnTo>
                    <a:pt x="1554" y="5070"/>
                  </a:lnTo>
                  <a:lnTo>
                    <a:pt x="1902" y="4722"/>
                  </a:lnTo>
                  <a:lnTo>
                    <a:pt x="2249" y="4354"/>
                  </a:lnTo>
                  <a:lnTo>
                    <a:pt x="2576" y="3986"/>
                  </a:lnTo>
                  <a:lnTo>
                    <a:pt x="2903" y="3598"/>
                  </a:lnTo>
                  <a:lnTo>
                    <a:pt x="3210" y="3189"/>
                  </a:lnTo>
                  <a:lnTo>
                    <a:pt x="3517" y="2780"/>
                  </a:lnTo>
                  <a:lnTo>
                    <a:pt x="3803" y="2371"/>
                  </a:lnTo>
                  <a:lnTo>
                    <a:pt x="4068" y="1942"/>
                  </a:lnTo>
                  <a:lnTo>
                    <a:pt x="4334" y="1492"/>
                  </a:lnTo>
                  <a:lnTo>
                    <a:pt x="4600" y="1043"/>
                  </a:lnTo>
                  <a:lnTo>
                    <a:pt x="4845" y="573"/>
                  </a:lnTo>
                  <a:lnTo>
                    <a:pt x="5070" y="102"/>
                  </a:lnTo>
                  <a:lnTo>
                    <a:pt x="5070"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20"/>
            <p:cNvSpPr/>
            <p:nvPr/>
          </p:nvSpPr>
          <p:spPr>
            <a:xfrm>
              <a:off x="4786850" y="5022550"/>
              <a:ext cx="103775" cy="176325"/>
            </a:xfrm>
            <a:custGeom>
              <a:avLst/>
              <a:gdLst/>
              <a:ahLst/>
              <a:cxnLst/>
              <a:rect l="l" t="t" r="r" b="b"/>
              <a:pathLst>
                <a:path w="4151" h="7053" extrusionOk="0">
                  <a:moveTo>
                    <a:pt x="4007" y="0"/>
                  </a:moveTo>
                  <a:lnTo>
                    <a:pt x="3925" y="61"/>
                  </a:lnTo>
                  <a:lnTo>
                    <a:pt x="3557" y="389"/>
                  </a:lnTo>
                  <a:lnTo>
                    <a:pt x="3210" y="736"/>
                  </a:lnTo>
                  <a:lnTo>
                    <a:pt x="2883" y="1124"/>
                  </a:lnTo>
                  <a:lnTo>
                    <a:pt x="2556" y="1492"/>
                  </a:lnTo>
                  <a:lnTo>
                    <a:pt x="2249" y="1901"/>
                  </a:lnTo>
                  <a:lnTo>
                    <a:pt x="1963" y="2310"/>
                  </a:lnTo>
                  <a:lnTo>
                    <a:pt x="1697" y="2739"/>
                  </a:lnTo>
                  <a:lnTo>
                    <a:pt x="1431" y="3169"/>
                  </a:lnTo>
                  <a:lnTo>
                    <a:pt x="1186" y="3618"/>
                  </a:lnTo>
                  <a:lnTo>
                    <a:pt x="961" y="4068"/>
                  </a:lnTo>
                  <a:lnTo>
                    <a:pt x="757" y="4538"/>
                  </a:lnTo>
                  <a:lnTo>
                    <a:pt x="573" y="5008"/>
                  </a:lnTo>
                  <a:lnTo>
                    <a:pt x="409" y="5479"/>
                  </a:lnTo>
                  <a:lnTo>
                    <a:pt x="246" y="5949"/>
                  </a:lnTo>
                  <a:lnTo>
                    <a:pt x="123" y="6439"/>
                  </a:lnTo>
                  <a:lnTo>
                    <a:pt x="21" y="6910"/>
                  </a:lnTo>
                  <a:lnTo>
                    <a:pt x="1" y="7053"/>
                  </a:lnTo>
                  <a:lnTo>
                    <a:pt x="62" y="7032"/>
                  </a:lnTo>
                  <a:lnTo>
                    <a:pt x="307" y="6930"/>
                  </a:lnTo>
                  <a:lnTo>
                    <a:pt x="573" y="6828"/>
                  </a:lnTo>
                  <a:lnTo>
                    <a:pt x="818" y="6726"/>
                  </a:lnTo>
                  <a:lnTo>
                    <a:pt x="1064" y="6582"/>
                  </a:lnTo>
                  <a:lnTo>
                    <a:pt x="1309" y="6460"/>
                  </a:lnTo>
                  <a:lnTo>
                    <a:pt x="1534" y="6296"/>
                  </a:lnTo>
                  <a:lnTo>
                    <a:pt x="1983" y="5969"/>
                  </a:lnTo>
                  <a:lnTo>
                    <a:pt x="2392" y="5601"/>
                  </a:lnTo>
                  <a:lnTo>
                    <a:pt x="2576" y="5417"/>
                  </a:lnTo>
                  <a:lnTo>
                    <a:pt x="2760" y="5213"/>
                  </a:lnTo>
                  <a:lnTo>
                    <a:pt x="2944" y="4988"/>
                  </a:lnTo>
                  <a:lnTo>
                    <a:pt x="3108" y="4784"/>
                  </a:lnTo>
                  <a:lnTo>
                    <a:pt x="3271" y="4559"/>
                  </a:lnTo>
                  <a:lnTo>
                    <a:pt x="3414" y="4313"/>
                  </a:lnTo>
                  <a:lnTo>
                    <a:pt x="3537" y="4068"/>
                  </a:lnTo>
                  <a:lnTo>
                    <a:pt x="3660" y="3843"/>
                  </a:lnTo>
                  <a:lnTo>
                    <a:pt x="3762" y="3577"/>
                  </a:lnTo>
                  <a:lnTo>
                    <a:pt x="3844" y="3332"/>
                  </a:lnTo>
                  <a:lnTo>
                    <a:pt x="3925" y="3066"/>
                  </a:lnTo>
                  <a:lnTo>
                    <a:pt x="3987" y="2801"/>
                  </a:lnTo>
                  <a:lnTo>
                    <a:pt x="4048" y="2535"/>
                  </a:lnTo>
                  <a:lnTo>
                    <a:pt x="4089" y="2269"/>
                  </a:lnTo>
                  <a:lnTo>
                    <a:pt x="4150" y="1738"/>
                  </a:lnTo>
                  <a:lnTo>
                    <a:pt x="4150" y="1186"/>
                  </a:lnTo>
                  <a:lnTo>
                    <a:pt x="4109" y="654"/>
                  </a:lnTo>
                  <a:lnTo>
                    <a:pt x="4028" y="102"/>
                  </a:lnTo>
                  <a:lnTo>
                    <a:pt x="4007"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20"/>
            <p:cNvSpPr/>
            <p:nvPr/>
          </p:nvSpPr>
          <p:spPr>
            <a:xfrm>
              <a:off x="4786850" y="5022550"/>
              <a:ext cx="100700" cy="176325"/>
            </a:xfrm>
            <a:custGeom>
              <a:avLst/>
              <a:gdLst/>
              <a:ahLst/>
              <a:cxnLst/>
              <a:rect l="l" t="t" r="r" b="b"/>
              <a:pathLst>
                <a:path w="4028" h="7053" extrusionOk="0">
                  <a:moveTo>
                    <a:pt x="4007" y="0"/>
                  </a:moveTo>
                  <a:lnTo>
                    <a:pt x="3925" y="61"/>
                  </a:lnTo>
                  <a:lnTo>
                    <a:pt x="3782" y="552"/>
                  </a:lnTo>
                  <a:lnTo>
                    <a:pt x="3619" y="1043"/>
                  </a:lnTo>
                  <a:lnTo>
                    <a:pt x="3435" y="1513"/>
                  </a:lnTo>
                  <a:lnTo>
                    <a:pt x="3251" y="2003"/>
                  </a:lnTo>
                  <a:lnTo>
                    <a:pt x="3046" y="2453"/>
                  </a:lnTo>
                  <a:lnTo>
                    <a:pt x="2822" y="2923"/>
                  </a:lnTo>
                  <a:lnTo>
                    <a:pt x="2597" y="3353"/>
                  </a:lnTo>
                  <a:lnTo>
                    <a:pt x="2351" y="3802"/>
                  </a:lnTo>
                  <a:lnTo>
                    <a:pt x="2106" y="4232"/>
                  </a:lnTo>
                  <a:lnTo>
                    <a:pt x="1840" y="4640"/>
                  </a:lnTo>
                  <a:lnTo>
                    <a:pt x="1554" y="5049"/>
                  </a:lnTo>
                  <a:lnTo>
                    <a:pt x="1268" y="5438"/>
                  </a:lnTo>
                  <a:lnTo>
                    <a:pt x="982" y="5826"/>
                  </a:lnTo>
                  <a:lnTo>
                    <a:pt x="675" y="6194"/>
                  </a:lnTo>
                  <a:lnTo>
                    <a:pt x="348" y="6562"/>
                  </a:lnTo>
                  <a:lnTo>
                    <a:pt x="21" y="6910"/>
                  </a:lnTo>
                  <a:lnTo>
                    <a:pt x="1" y="7053"/>
                  </a:lnTo>
                  <a:lnTo>
                    <a:pt x="62" y="7032"/>
                  </a:lnTo>
                  <a:lnTo>
                    <a:pt x="389" y="6685"/>
                  </a:lnTo>
                  <a:lnTo>
                    <a:pt x="716" y="6317"/>
                  </a:lnTo>
                  <a:lnTo>
                    <a:pt x="1023" y="5928"/>
                  </a:lnTo>
                  <a:lnTo>
                    <a:pt x="1329" y="5540"/>
                  </a:lnTo>
                  <a:lnTo>
                    <a:pt x="1615" y="5152"/>
                  </a:lnTo>
                  <a:lnTo>
                    <a:pt x="1902" y="4743"/>
                  </a:lnTo>
                  <a:lnTo>
                    <a:pt x="2167" y="4313"/>
                  </a:lnTo>
                  <a:lnTo>
                    <a:pt x="2433" y="3884"/>
                  </a:lnTo>
                  <a:lnTo>
                    <a:pt x="2678" y="3434"/>
                  </a:lnTo>
                  <a:lnTo>
                    <a:pt x="2903" y="2985"/>
                  </a:lnTo>
                  <a:lnTo>
                    <a:pt x="3128" y="2535"/>
                  </a:lnTo>
                  <a:lnTo>
                    <a:pt x="3333" y="2065"/>
                  </a:lnTo>
                  <a:lnTo>
                    <a:pt x="3517" y="1595"/>
                  </a:lnTo>
                  <a:lnTo>
                    <a:pt x="3701" y="1104"/>
                  </a:lnTo>
                  <a:lnTo>
                    <a:pt x="3864" y="613"/>
                  </a:lnTo>
                  <a:lnTo>
                    <a:pt x="4028" y="102"/>
                  </a:lnTo>
                  <a:lnTo>
                    <a:pt x="4007"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20"/>
            <p:cNvSpPr/>
            <p:nvPr/>
          </p:nvSpPr>
          <p:spPr>
            <a:xfrm>
              <a:off x="4567625" y="5036850"/>
              <a:ext cx="180925" cy="97125"/>
            </a:xfrm>
            <a:custGeom>
              <a:avLst/>
              <a:gdLst/>
              <a:ahLst/>
              <a:cxnLst/>
              <a:rect l="l" t="t" r="r" b="b"/>
              <a:pathLst>
                <a:path w="7237" h="3885" extrusionOk="0">
                  <a:moveTo>
                    <a:pt x="0" y="1"/>
                  </a:moveTo>
                  <a:lnTo>
                    <a:pt x="20" y="62"/>
                  </a:lnTo>
                  <a:lnTo>
                    <a:pt x="123" y="307"/>
                  </a:lnTo>
                  <a:lnTo>
                    <a:pt x="245" y="552"/>
                  </a:lnTo>
                  <a:lnTo>
                    <a:pt x="368" y="798"/>
                  </a:lnTo>
                  <a:lnTo>
                    <a:pt x="511" y="1043"/>
                  </a:lnTo>
                  <a:lnTo>
                    <a:pt x="654" y="1268"/>
                  </a:lnTo>
                  <a:lnTo>
                    <a:pt x="818" y="1493"/>
                  </a:lnTo>
                  <a:lnTo>
                    <a:pt x="1165" y="1922"/>
                  </a:lnTo>
                  <a:lnTo>
                    <a:pt x="1533" y="2310"/>
                  </a:lnTo>
                  <a:lnTo>
                    <a:pt x="1738" y="2494"/>
                  </a:lnTo>
                  <a:lnTo>
                    <a:pt x="1962" y="2678"/>
                  </a:lnTo>
                  <a:lnTo>
                    <a:pt x="2187" y="2842"/>
                  </a:lnTo>
                  <a:lnTo>
                    <a:pt x="2412" y="3005"/>
                  </a:lnTo>
                  <a:lnTo>
                    <a:pt x="2637" y="3149"/>
                  </a:lnTo>
                  <a:lnTo>
                    <a:pt x="2882" y="3271"/>
                  </a:lnTo>
                  <a:lnTo>
                    <a:pt x="3128" y="3394"/>
                  </a:lnTo>
                  <a:lnTo>
                    <a:pt x="3373" y="3496"/>
                  </a:lnTo>
                  <a:lnTo>
                    <a:pt x="3639" y="3598"/>
                  </a:lnTo>
                  <a:lnTo>
                    <a:pt x="3884" y="3680"/>
                  </a:lnTo>
                  <a:lnTo>
                    <a:pt x="4150" y="3741"/>
                  </a:lnTo>
                  <a:lnTo>
                    <a:pt x="4415" y="3803"/>
                  </a:lnTo>
                  <a:lnTo>
                    <a:pt x="4681" y="3844"/>
                  </a:lnTo>
                  <a:lnTo>
                    <a:pt x="4947" y="3864"/>
                  </a:lnTo>
                  <a:lnTo>
                    <a:pt x="5499" y="3884"/>
                  </a:lnTo>
                  <a:lnTo>
                    <a:pt x="6030" y="3864"/>
                  </a:lnTo>
                  <a:lnTo>
                    <a:pt x="6582" y="3803"/>
                  </a:lnTo>
                  <a:lnTo>
                    <a:pt x="7114" y="3701"/>
                  </a:lnTo>
                  <a:lnTo>
                    <a:pt x="7236" y="3660"/>
                  </a:lnTo>
                  <a:lnTo>
                    <a:pt x="7155" y="3598"/>
                  </a:lnTo>
                  <a:lnTo>
                    <a:pt x="6807" y="3251"/>
                  </a:lnTo>
                  <a:lnTo>
                    <a:pt x="6439" y="2924"/>
                  </a:lnTo>
                  <a:lnTo>
                    <a:pt x="6051" y="2597"/>
                  </a:lnTo>
                  <a:lnTo>
                    <a:pt x="5662" y="2310"/>
                  </a:lnTo>
                  <a:lnTo>
                    <a:pt x="5233" y="2024"/>
                  </a:lnTo>
                  <a:lnTo>
                    <a:pt x="4824" y="1738"/>
                  </a:lnTo>
                  <a:lnTo>
                    <a:pt x="4375" y="1493"/>
                  </a:lnTo>
                  <a:lnTo>
                    <a:pt x="3925" y="1247"/>
                  </a:lnTo>
                  <a:lnTo>
                    <a:pt x="3475" y="1023"/>
                  </a:lnTo>
                  <a:lnTo>
                    <a:pt x="3005" y="818"/>
                  </a:lnTo>
                  <a:lnTo>
                    <a:pt x="2535" y="634"/>
                  </a:lnTo>
                  <a:lnTo>
                    <a:pt x="2065" y="471"/>
                  </a:lnTo>
                  <a:lnTo>
                    <a:pt x="1574" y="328"/>
                  </a:lnTo>
                  <a:lnTo>
                    <a:pt x="1104" y="205"/>
                  </a:lnTo>
                  <a:lnTo>
                    <a:pt x="613" y="103"/>
                  </a:lnTo>
                  <a:lnTo>
                    <a:pt x="123" y="21"/>
                  </a:lnTo>
                  <a:lnTo>
                    <a:pt x="0"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20"/>
            <p:cNvSpPr/>
            <p:nvPr/>
          </p:nvSpPr>
          <p:spPr>
            <a:xfrm>
              <a:off x="4567625" y="5036850"/>
              <a:ext cx="180925" cy="92525"/>
            </a:xfrm>
            <a:custGeom>
              <a:avLst/>
              <a:gdLst/>
              <a:ahLst/>
              <a:cxnLst/>
              <a:rect l="l" t="t" r="r" b="b"/>
              <a:pathLst>
                <a:path w="7237" h="3701" extrusionOk="0">
                  <a:moveTo>
                    <a:pt x="0" y="1"/>
                  </a:moveTo>
                  <a:lnTo>
                    <a:pt x="20" y="62"/>
                  </a:lnTo>
                  <a:lnTo>
                    <a:pt x="388" y="368"/>
                  </a:lnTo>
                  <a:lnTo>
                    <a:pt x="756" y="675"/>
                  </a:lnTo>
                  <a:lnTo>
                    <a:pt x="1165" y="982"/>
                  </a:lnTo>
                  <a:lnTo>
                    <a:pt x="1554" y="1268"/>
                  </a:lnTo>
                  <a:lnTo>
                    <a:pt x="1962" y="1534"/>
                  </a:lnTo>
                  <a:lnTo>
                    <a:pt x="2392" y="1799"/>
                  </a:lnTo>
                  <a:lnTo>
                    <a:pt x="2821" y="2045"/>
                  </a:lnTo>
                  <a:lnTo>
                    <a:pt x="3271" y="2270"/>
                  </a:lnTo>
                  <a:lnTo>
                    <a:pt x="3720" y="2494"/>
                  </a:lnTo>
                  <a:lnTo>
                    <a:pt x="4191" y="2719"/>
                  </a:lnTo>
                  <a:lnTo>
                    <a:pt x="4661" y="2903"/>
                  </a:lnTo>
                  <a:lnTo>
                    <a:pt x="5131" y="3087"/>
                  </a:lnTo>
                  <a:lnTo>
                    <a:pt x="5622" y="3271"/>
                  </a:lnTo>
                  <a:lnTo>
                    <a:pt x="6112" y="3414"/>
                  </a:lnTo>
                  <a:lnTo>
                    <a:pt x="6603" y="3557"/>
                  </a:lnTo>
                  <a:lnTo>
                    <a:pt x="7114" y="3701"/>
                  </a:lnTo>
                  <a:lnTo>
                    <a:pt x="7236" y="3660"/>
                  </a:lnTo>
                  <a:lnTo>
                    <a:pt x="7155" y="3598"/>
                  </a:lnTo>
                  <a:lnTo>
                    <a:pt x="6664" y="3476"/>
                  </a:lnTo>
                  <a:lnTo>
                    <a:pt x="6153" y="3333"/>
                  </a:lnTo>
                  <a:lnTo>
                    <a:pt x="5683" y="3169"/>
                  </a:lnTo>
                  <a:lnTo>
                    <a:pt x="5192" y="3005"/>
                  </a:lnTo>
                  <a:lnTo>
                    <a:pt x="4722" y="2822"/>
                  </a:lnTo>
                  <a:lnTo>
                    <a:pt x="4252" y="2617"/>
                  </a:lnTo>
                  <a:lnTo>
                    <a:pt x="3802" y="2413"/>
                  </a:lnTo>
                  <a:lnTo>
                    <a:pt x="3352" y="2208"/>
                  </a:lnTo>
                  <a:lnTo>
                    <a:pt x="2923" y="1963"/>
                  </a:lnTo>
                  <a:lnTo>
                    <a:pt x="2494" y="1718"/>
                  </a:lnTo>
                  <a:lnTo>
                    <a:pt x="2065" y="1472"/>
                  </a:lnTo>
                  <a:lnTo>
                    <a:pt x="1656" y="1207"/>
                  </a:lnTo>
                  <a:lnTo>
                    <a:pt x="1267" y="920"/>
                  </a:lnTo>
                  <a:lnTo>
                    <a:pt x="879" y="634"/>
                  </a:lnTo>
                  <a:lnTo>
                    <a:pt x="491" y="328"/>
                  </a:lnTo>
                  <a:lnTo>
                    <a:pt x="123" y="21"/>
                  </a:lnTo>
                  <a:lnTo>
                    <a:pt x="0"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20"/>
            <p:cNvSpPr/>
            <p:nvPr/>
          </p:nvSpPr>
          <p:spPr>
            <a:xfrm>
              <a:off x="4634050" y="4995975"/>
              <a:ext cx="183500" cy="93025"/>
            </a:xfrm>
            <a:custGeom>
              <a:avLst/>
              <a:gdLst/>
              <a:ahLst/>
              <a:cxnLst/>
              <a:rect l="l" t="t" r="r" b="b"/>
              <a:pathLst>
                <a:path w="7340" h="3721" extrusionOk="0">
                  <a:moveTo>
                    <a:pt x="0" y="0"/>
                  </a:moveTo>
                  <a:lnTo>
                    <a:pt x="21" y="61"/>
                  </a:lnTo>
                  <a:lnTo>
                    <a:pt x="144" y="327"/>
                  </a:lnTo>
                  <a:lnTo>
                    <a:pt x="266" y="573"/>
                  </a:lnTo>
                  <a:lnTo>
                    <a:pt x="389" y="797"/>
                  </a:lnTo>
                  <a:lnTo>
                    <a:pt x="532" y="1043"/>
                  </a:lnTo>
                  <a:lnTo>
                    <a:pt x="695" y="1268"/>
                  </a:lnTo>
                  <a:lnTo>
                    <a:pt x="859" y="1492"/>
                  </a:lnTo>
                  <a:lnTo>
                    <a:pt x="1227" y="1901"/>
                  </a:lnTo>
                  <a:lnTo>
                    <a:pt x="1615" y="2290"/>
                  </a:lnTo>
                  <a:lnTo>
                    <a:pt x="1840" y="2453"/>
                  </a:lnTo>
                  <a:lnTo>
                    <a:pt x="2045" y="2617"/>
                  </a:lnTo>
                  <a:lnTo>
                    <a:pt x="2269" y="2780"/>
                  </a:lnTo>
                  <a:lnTo>
                    <a:pt x="2515" y="2923"/>
                  </a:lnTo>
                  <a:lnTo>
                    <a:pt x="2740" y="3066"/>
                  </a:lnTo>
                  <a:lnTo>
                    <a:pt x="2985" y="3189"/>
                  </a:lnTo>
                  <a:lnTo>
                    <a:pt x="3230" y="3312"/>
                  </a:lnTo>
                  <a:lnTo>
                    <a:pt x="3496" y="3394"/>
                  </a:lnTo>
                  <a:lnTo>
                    <a:pt x="3741" y="3496"/>
                  </a:lnTo>
                  <a:lnTo>
                    <a:pt x="4007" y="3557"/>
                  </a:lnTo>
                  <a:lnTo>
                    <a:pt x="4273" y="3618"/>
                  </a:lnTo>
                  <a:lnTo>
                    <a:pt x="4539" y="3659"/>
                  </a:lnTo>
                  <a:lnTo>
                    <a:pt x="4804" y="3700"/>
                  </a:lnTo>
                  <a:lnTo>
                    <a:pt x="5070" y="3721"/>
                  </a:lnTo>
                  <a:lnTo>
                    <a:pt x="5622" y="3721"/>
                  </a:lnTo>
                  <a:lnTo>
                    <a:pt x="6174" y="3680"/>
                  </a:lnTo>
                  <a:lnTo>
                    <a:pt x="6705" y="3598"/>
                  </a:lnTo>
                  <a:lnTo>
                    <a:pt x="7237" y="3475"/>
                  </a:lnTo>
                  <a:lnTo>
                    <a:pt x="7339" y="3434"/>
                  </a:lnTo>
                  <a:lnTo>
                    <a:pt x="7278" y="3373"/>
                  </a:lnTo>
                  <a:lnTo>
                    <a:pt x="6910" y="3046"/>
                  </a:lnTo>
                  <a:lnTo>
                    <a:pt x="6542" y="2719"/>
                  </a:lnTo>
                  <a:lnTo>
                    <a:pt x="6133" y="2412"/>
                  </a:lnTo>
                  <a:lnTo>
                    <a:pt x="5724" y="2126"/>
                  </a:lnTo>
                  <a:lnTo>
                    <a:pt x="5315" y="1860"/>
                  </a:lnTo>
                  <a:lnTo>
                    <a:pt x="4866" y="1595"/>
                  </a:lnTo>
                  <a:lnTo>
                    <a:pt x="4436" y="1349"/>
                  </a:lnTo>
                  <a:lnTo>
                    <a:pt x="3966" y="1145"/>
                  </a:lnTo>
                  <a:lnTo>
                    <a:pt x="3516" y="920"/>
                  </a:lnTo>
                  <a:lnTo>
                    <a:pt x="3046" y="736"/>
                  </a:lnTo>
                  <a:lnTo>
                    <a:pt x="2556" y="573"/>
                  </a:lnTo>
                  <a:lnTo>
                    <a:pt x="2086" y="429"/>
                  </a:lnTo>
                  <a:lnTo>
                    <a:pt x="1595" y="286"/>
                  </a:lnTo>
                  <a:lnTo>
                    <a:pt x="1104" y="184"/>
                  </a:lnTo>
                  <a:lnTo>
                    <a:pt x="614" y="82"/>
                  </a:lnTo>
                  <a:lnTo>
                    <a:pt x="144" y="21"/>
                  </a:lnTo>
                  <a:lnTo>
                    <a:pt x="0"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20"/>
            <p:cNvSpPr/>
            <p:nvPr/>
          </p:nvSpPr>
          <p:spPr>
            <a:xfrm>
              <a:off x="4634050" y="4995975"/>
              <a:ext cx="183500" cy="86900"/>
            </a:xfrm>
            <a:custGeom>
              <a:avLst/>
              <a:gdLst/>
              <a:ahLst/>
              <a:cxnLst/>
              <a:rect l="l" t="t" r="r" b="b"/>
              <a:pathLst>
                <a:path w="7340" h="3476" extrusionOk="0">
                  <a:moveTo>
                    <a:pt x="0" y="0"/>
                  </a:moveTo>
                  <a:lnTo>
                    <a:pt x="21" y="61"/>
                  </a:lnTo>
                  <a:lnTo>
                    <a:pt x="409" y="368"/>
                  </a:lnTo>
                  <a:lnTo>
                    <a:pt x="798" y="675"/>
                  </a:lnTo>
                  <a:lnTo>
                    <a:pt x="1186" y="941"/>
                  </a:lnTo>
                  <a:lnTo>
                    <a:pt x="1595" y="1227"/>
                  </a:lnTo>
                  <a:lnTo>
                    <a:pt x="2024" y="1472"/>
                  </a:lnTo>
                  <a:lnTo>
                    <a:pt x="2453" y="1717"/>
                  </a:lnTo>
                  <a:lnTo>
                    <a:pt x="2883" y="1963"/>
                  </a:lnTo>
                  <a:lnTo>
                    <a:pt x="3353" y="2187"/>
                  </a:lnTo>
                  <a:lnTo>
                    <a:pt x="3803" y="2392"/>
                  </a:lnTo>
                  <a:lnTo>
                    <a:pt x="4273" y="2576"/>
                  </a:lnTo>
                  <a:lnTo>
                    <a:pt x="4743" y="2760"/>
                  </a:lnTo>
                  <a:lnTo>
                    <a:pt x="5234" y="2944"/>
                  </a:lnTo>
                  <a:lnTo>
                    <a:pt x="5724" y="3087"/>
                  </a:lnTo>
                  <a:lnTo>
                    <a:pt x="6215" y="3230"/>
                  </a:lnTo>
                  <a:lnTo>
                    <a:pt x="6726" y="3353"/>
                  </a:lnTo>
                  <a:lnTo>
                    <a:pt x="7237" y="3475"/>
                  </a:lnTo>
                  <a:lnTo>
                    <a:pt x="7339" y="3434"/>
                  </a:lnTo>
                  <a:lnTo>
                    <a:pt x="7278" y="3373"/>
                  </a:lnTo>
                  <a:lnTo>
                    <a:pt x="6767" y="3271"/>
                  </a:lnTo>
                  <a:lnTo>
                    <a:pt x="6276" y="3128"/>
                  </a:lnTo>
                  <a:lnTo>
                    <a:pt x="5785" y="3005"/>
                  </a:lnTo>
                  <a:lnTo>
                    <a:pt x="5295" y="2842"/>
                  </a:lnTo>
                  <a:lnTo>
                    <a:pt x="4804" y="2678"/>
                  </a:lnTo>
                  <a:lnTo>
                    <a:pt x="4334" y="2494"/>
                  </a:lnTo>
                  <a:lnTo>
                    <a:pt x="3884" y="2310"/>
                  </a:lnTo>
                  <a:lnTo>
                    <a:pt x="3435" y="2106"/>
                  </a:lnTo>
                  <a:lnTo>
                    <a:pt x="2985" y="1881"/>
                  </a:lnTo>
                  <a:lnTo>
                    <a:pt x="2535" y="1656"/>
                  </a:lnTo>
                  <a:lnTo>
                    <a:pt x="2106" y="1411"/>
                  </a:lnTo>
                  <a:lnTo>
                    <a:pt x="1697" y="1165"/>
                  </a:lnTo>
                  <a:lnTo>
                    <a:pt x="1288" y="900"/>
                  </a:lnTo>
                  <a:lnTo>
                    <a:pt x="900" y="613"/>
                  </a:lnTo>
                  <a:lnTo>
                    <a:pt x="511" y="327"/>
                  </a:lnTo>
                  <a:lnTo>
                    <a:pt x="144" y="21"/>
                  </a:lnTo>
                  <a:lnTo>
                    <a:pt x="0"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20"/>
            <p:cNvSpPr/>
            <p:nvPr/>
          </p:nvSpPr>
          <p:spPr>
            <a:xfrm>
              <a:off x="4696400" y="4959175"/>
              <a:ext cx="194225" cy="74625"/>
            </a:xfrm>
            <a:custGeom>
              <a:avLst/>
              <a:gdLst/>
              <a:ahLst/>
              <a:cxnLst/>
              <a:rect l="l" t="t" r="r" b="b"/>
              <a:pathLst>
                <a:path w="7769" h="2985" extrusionOk="0">
                  <a:moveTo>
                    <a:pt x="0" y="0"/>
                  </a:moveTo>
                  <a:lnTo>
                    <a:pt x="41" y="62"/>
                  </a:lnTo>
                  <a:lnTo>
                    <a:pt x="184" y="307"/>
                  </a:lnTo>
                  <a:lnTo>
                    <a:pt x="348" y="532"/>
                  </a:lnTo>
                  <a:lnTo>
                    <a:pt x="511" y="736"/>
                  </a:lnTo>
                  <a:lnTo>
                    <a:pt x="675" y="961"/>
                  </a:lnTo>
                  <a:lnTo>
                    <a:pt x="879" y="1166"/>
                  </a:lnTo>
                  <a:lnTo>
                    <a:pt x="1063" y="1350"/>
                  </a:lnTo>
                  <a:lnTo>
                    <a:pt x="1493" y="1717"/>
                  </a:lnTo>
                  <a:lnTo>
                    <a:pt x="1922" y="2024"/>
                  </a:lnTo>
                  <a:lnTo>
                    <a:pt x="2167" y="2188"/>
                  </a:lnTo>
                  <a:lnTo>
                    <a:pt x="2412" y="2310"/>
                  </a:lnTo>
                  <a:lnTo>
                    <a:pt x="2658" y="2433"/>
                  </a:lnTo>
                  <a:lnTo>
                    <a:pt x="2903" y="2556"/>
                  </a:lnTo>
                  <a:lnTo>
                    <a:pt x="3148" y="2658"/>
                  </a:lnTo>
                  <a:lnTo>
                    <a:pt x="3414" y="2740"/>
                  </a:lnTo>
                  <a:lnTo>
                    <a:pt x="3680" y="2821"/>
                  </a:lnTo>
                  <a:lnTo>
                    <a:pt x="3946" y="2883"/>
                  </a:lnTo>
                  <a:lnTo>
                    <a:pt x="4211" y="2924"/>
                  </a:lnTo>
                  <a:lnTo>
                    <a:pt x="4477" y="2964"/>
                  </a:lnTo>
                  <a:lnTo>
                    <a:pt x="4743" y="2985"/>
                  </a:lnTo>
                  <a:lnTo>
                    <a:pt x="5295" y="2985"/>
                  </a:lnTo>
                  <a:lnTo>
                    <a:pt x="5561" y="2964"/>
                  </a:lnTo>
                  <a:lnTo>
                    <a:pt x="6092" y="2883"/>
                  </a:lnTo>
                  <a:lnTo>
                    <a:pt x="6623" y="2780"/>
                  </a:lnTo>
                  <a:lnTo>
                    <a:pt x="7155" y="2617"/>
                  </a:lnTo>
                  <a:lnTo>
                    <a:pt x="7666" y="2413"/>
                  </a:lnTo>
                  <a:lnTo>
                    <a:pt x="7768" y="2372"/>
                  </a:lnTo>
                  <a:lnTo>
                    <a:pt x="7686" y="2310"/>
                  </a:lnTo>
                  <a:lnTo>
                    <a:pt x="7278" y="2045"/>
                  </a:lnTo>
                  <a:lnTo>
                    <a:pt x="6848" y="1779"/>
                  </a:lnTo>
                  <a:lnTo>
                    <a:pt x="6419" y="1533"/>
                  </a:lnTo>
                  <a:lnTo>
                    <a:pt x="5969" y="1309"/>
                  </a:lnTo>
                  <a:lnTo>
                    <a:pt x="5520" y="1084"/>
                  </a:lnTo>
                  <a:lnTo>
                    <a:pt x="5049" y="900"/>
                  </a:lnTo>
                  <a:lnTo>
                    <a:pt x="4579" y="716"/>
                  </a:lnTo>
                  <a:lnTo>
                    <a:pt x="4089" y="573"/>
                  </a:lnTo>
                  <a:lnTo>
                    <a:pt x="3598" y="430"/>
                  </a:lnTo>
                  <a:lnTo>
                    <a:pt x="3107" y="307"/>
                  </a:lnTo>
                  <a:lnTo>
                    <a:pt x="2617" y="205"/>
                  </a:lnTo>
                  <a:lnTo>
                    <a:pt x="2126" y="123"/>
                  </a:lnTo>
                  <a:lnTo>
                    <a:pt x="1615" y="62"/>
                  </a:lnTo>
                  <a:lnTo>
                    <a:pt x="1125" y="21"/>
                  </a:lnTo>
                  <a:lnTo>
                    <a:pt x="634"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20"/>
            <p:cNvSpPr/>
            <p:nvPr/>
          </p:nvSpPr>
          <p:spPr>
            <a:xfrm>
              <a:off x="4696400" y="4959175"/>
              <a:ext cx="194225" cy="60325"/>
            </a:xfrm>
            <a:custGeom>
              <a:avLst/>
              <a:gdLst/>
              <a:ahLst/>
              <a:cxnLst/>
              <a:rect l="l" t="t" r="r" b="b"/>
              <a:pathLst>
                <a:path w="7769" h="2413" extrusionOk="0">
                  <a:moveTo>
                    <a:pt x="0" y="0"/>
                  </a:moveTo>
                  <a:lnTo>
                    <a:pt x="41" y="62"/>
                  </a:lnTo>
                  <a:lnTo>
                    <a:pt x="450" y="307"/>
                  </a:lnTo>
                  <a:lnTo>
                    <a:pt x="879" y="552"/>
                  </a:lnTo>
                  <a:lnTo>
                    <a:pt x="1309" y="777"/>
                  </a:lnTo>
                  <a:lnTo>
                    <a:pt x="1758" y="982"/>
                  </a:lnTo>
                  <a:lnTo>
                    <a:pt x="2208" y="1186"/>
                  </a:lnTo>
                  <a:lnTo>
                    <a:pt x="2678" y="1370"/>
                  </a:lnTo>
                  <a:lnTo>
                    <a:pt x="3148" y="1533"/>
                  </a:lnTo>
                  <a:lnTo>
                    <a:pt x="3619" y="1697"/>
                  </a:lnTo>
                  <a:lnTo>
                    <a:pt x="4109" y="1840"/>
                  </a:lnTo>
                  <a:lnTo>
                    <a:pt x="4600" y="1963"/>
                  </a:lnTo>
                  <a:lnTo>
                    <a:pt x="5090" y="2065"/>
                  </a:lnTo>
                  <a:lnTo>
                    <a:pt x="5601" y="2167"/>
                  </a:lnTo>
                  <a:lnTo>
                    <a:pt x="6112" y="2249"/>
                  </a:lnTo>
                  <a:lnTo>
                    <a:pt x="6623" y="2331"/>
                  </a:lnTo>
                  <a:lnTo>
                    <a:pt x="7135" y="2372"/>
                  </a:lnTo>
                  <a:lnTo>
                    <a:pt x="7666" y="2413"/>
                  </a:lnTo>
                  <a:lnTo>
                    <a:pt x="7768" y="2372"/>
                  </a:lnTo>
                  <a:lnTo>
                    <a:pt x="7686" y="2310"/>
                  </a:lnTo>
                  <a:lnTo>
                    <a:pt x="7175" y="2269"/>
                  </a:lnTo>
                  <a:lnTo>
                    <a:pt x="6664" y="2229"/>
                  </a:lnTo>
                  <a:lnTo>
                    <a:pt x="6153" y="2147"/>
                  </a:lnTo>
                  <a:lnTo>
                    <a:pt x="5642" y="2065"/>
                  </a:lnTo>
                  <a:lnTo>
                    <a:pt x="5152" y="1983"/>
                  </a:lnTo>
                  <a:lnTo>
                    <a:pt x="4661" y="1861"/>
                  </a:lnTo>
                  <a:lnTo>
                    <a:pt x="4170" y="1738"/>
                  </a:lnTo>
                  <a:lnTo>
                    <a:pt x="3700" y="1595"/>
                  </a:lnTo>
                  <a:lnTo>
                    <a:pt x="3230" y="1452"/>
                  </a:lnTo>
                  <a:lnTo>
                    <a:pt x="2760" y="1288"/>
                  </a:lnTo>
                  <a:lnTo>
                    <a:pt x="2290" y="1104"/>
                  </a:lnTo>
                  <a:lnTo>
                    <a:pt x="1840" y="900"/>
                  </a:lnTo>
                  <a:lnTo>
                    <a:pt x="1411" y="695"/>
                  </a:lnTo>
                  <a:lnTo>
                    <a:pt x="982" y="491"/>
                  </a:lnTo>
                  <a:lnTo>
                    <a:pt x="552" y="246"/>
                  </a:lnTo>
                  <a:lnTo>
                    <a:pt x="143"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2" name="Google Shape;1672;p20"/>
          <p:cNvGrpSpPr/>
          <p:nvPr/>
        </p:nvGrpSpPr>
        <p:grpSpPr>
          <a:xfrm flipH="1">
            <a:off x="7605868" y="4305075"/>
            <a:ext cx="560476" cy="908424"/>
            <a:chOff x="2703325" y="4789500"/>
            <a:chExt cx="378700" cy="613800"/>
          </a:xfrm>
        </p:grpSpPr>
        <p:sp>
          <p:nvSpPr>
            <p:cNvPr id="1673" name="Google Shape;1673;p20"/>
            <p:cNvSpPr/>
            <p:nvPr/>
          </p:nvSpPr>
          <p:spPr>
            <a:xfrm>
              <a:off x="2703325" y="4789500"/>
              <a:ext cx="378700" cy="613800"/>
            </a:xfrm>
            <a:custGeom>
              <a:avLst/>
              <a:gdLst/>
              <a:ahLst/>
              <a:cxnLst/>
              <a:rect l="l" t="t" r="r" b="b"/>
              <a:pathLst>
                <a:path w="15148" h="24552" extrusionOk="0">
                  <a:moveTo>
                    <a:pt x="9444" y="1"/>
                  </a:moveTo>
                  <a:lnTo>
                    <a:pt x="9301" y="42"/>
                  </a:lnTo>
                  <a:lnTo>
                    <a:pt x="9158" y="82"/>
                  </a:lnTo>
                  <a:lnTo>
                    <a:pt x="9015" y="123"/>
                  </a:lnTo>
                  <a:lnTo>
                    <a:pt x="8892" y="185"/>
                  </a:lnTo>
                  <a:lnTo>
                    <a:pt x="8770" y="266"/>
                  </a:lnTo>
                  <a:lnTo>
                    <a:pt x="8565" y="450"/>
                  </a:lnTo>
                  <a:lnTo>
                    <a:pt x="8381" y="655"/>
                  </a:lnTo>
                  <a:lnTo>
                    <a:pt x="8238" y="880"/>
                  </a:lnTo>
                  <a:lnTo>
                    <a:pt x="8116" y="1145"/>
                  </a:lnTo>
                  <a:lnTo>
                    <a:pt x="7993" y="1411"/>
                  </a:lnTo>
                  <a:lnTo>
                    <a:pt x="7911" y="1677"/>
                  </a:lnTo>
                  <a:lnTo>
                    <a:pt x="7829" y="1943"/>
                  </a:lnTo>
                  <a:lnTo>
                    <a:pt x="7666" y="2535"/>
                  </a:lnTo>
                  <a:lnTo>
                    <a:pt x="7523" y="3108"/>
                  </a:lnTo>
                  <a:lnTo>
                    <a:pt x="7421" y="3701"/>
                  </a:lnTo>
                  <a:lnTo>
                    <a:pt x="7318" y="4293"/>
                  </a:lnTo>
                  <a:lnTo>
                    <a:pt x="7237" y="4886"/>
                  </a:lnTo>
                  <a:lnTo>
                    <a:pt x="7155" y="5479"/>
                  </a:lnTo>
                  <a:lnTo>
                    <a:pt x="7114" y="6072"/>
                  </a:lnTo>
                  <a:lnTo>
                    <a:pt x="7094" y="6685"/>
                  </a:lnTo>
                  <a:lnTo>
                    <a:pt x="7073" y="7278"/>
                  </a:lnTo>
                  <a:lnTo>
                    <a:pt x="7073" y="7891"/>
                  </a:lnTo>
                  <a:lnTo>
                    <a:pt x="7114" y="8484"/>
                  </a:lnTo>
                  <a:lnTo>
                    <a:pt x="7155" y="9077"/>
                  </a:lnTo>
                  <a:lnTo>
                    <a:pt x="7216" y="9670"/>
                  </a:lnTo>
                  <a:lnTo>
                    <a:pt x="7298" y="10283"/>
                  </a:lnTo>
                  <a:lnTo>
                    <a:pt x="7380" y="10855"/>
                  </a:lnTo>
                  <a:lnTo>
                    <a:pt x="7502" y="11448"/>
                  </a:lnTo>
                  <a:lnTo>
                    <a:pt x="7543" y="11673"/>
                  </a:lnTo>
                  <a:lnTo>
                    <a:pt x="7584" y="11877"/>
                  </a:lnTo>
                  <a:lnTo>
                    <a:pt x="7584" y="12102"/>
                  </a:lnTo>
                  <a:lnTo>
                    <a:pt x="7564" y="12204"/>
                  </a:lnTo>
                  <a:lnTo>
                    <a:pt x="7523" y="12307"/>
                  </a:lnTo>
                  <a:lnTo>
                    <a:pt x="7482" y="12409"/>
                  </a:lnTo>
                  <a:lnTo>
                    <a:pt x="7421" y="12491"/>
                  </a:lnTo>
                  <a:lnTo>
                    <a:pt x="7339" y="12572"/>
                  </a:lnTo>
                  <a:lnTo>
                    <a:pt x="7257" y="12634"/>
                  </a:lnTo>
                  <a:lnTo>
                    <a:pt x="7155" y="12675"/>
                  </a:lnTo>
                  <a:lnTo>
                    <a:pt x="7053" y="12695"/>
                  </a:lnTo>
                  <a:lnTo>
                    <a:pt x="6950" y="12675"/>
                  </a:lnTo>
                  <a:lnTo>
                    <a:pt x="6848" y="12654"/>
                  </a:lnTo>
                  <a:lnTo>
                    <a:pt x="6787" y="12593"/>
                  </a:lnTo>
                  <a:lnTo>
                    <a:pt x="6726" y="12511"/>
                  </a:lnTo>
                  <a:lnTo>
                    <a:pt x="6664" y="12429"/>
                  </a:lnTo>
                  <a:lnTo>
                    <a:pt x="6644" y="12348"/>
                  </a:lnTo>
                  <a:lnTo>
                    <a:pt x="6603" y="12143"/>
                  </a:lnTo>
                  <a:lnTo>
                    <a:pt x="6603" y="11939"/>
                  </a:lnTo>
                  <a:lnTo>
                    <a:pt x="6583" y="11346"/>
                  </a:lnTo>
                  <a:lnTo>
                    <a:pt x="6542" y="10753"/>
                  </a:lnTo>
                  <a:lnTo>
                    <a:pt x="6480" y="10140"/>
                  </a:lnTo>
                  <a:lnTo>
                    <a:pt x="6399" y="9547"/>
                  </a:lnTo>
                  <a:lnTo>
                    <a:pt x="6317" y="8954"/>
                  </a:lnTo>
                  <a:lnTo>
                    <a:pt x="6194" y="8361"/>
                  </a:lnTo>
                  <a:lnTo>
                    <a:pt x="6071" y="7789"/>
                  </a:lnTo>
                  <a:lnTo>
                    <a:pt x="5928" y="7196"/>
                  </a:lnTo>
                  <a:lnTo>
                    <a:pt x="5826" y="6828"/>
                  </a:lnTo>
                  <a:lnTo>
                    <a:pt x="5683" y="6440"/>
                  </a:lnTo>
                  <a:lnTo>
                    <a:pt x="5601" y="6276"/>
                  </a:lnTo>
                  <a:lnTo>
                    <a:pt x="5520" y="6092"/>
                  </a:lnTo>
                  <a:lnTo>
                    <a:pt x="5417" y="5929"/>
                  </a:lnTo>
                  <a:lnTo>
                    <a:pt x="5295" y="5765"/>
                  </a:lnTo>
                  <a:lnTo>
                    <a:pt x="5172" y="5622"/>
                  </a:lnTo>
                  <a:lnTo>
                    <a:pt x="5008" y="5479"/>
                  </a:lnTo>
                  <a:lnTo>
                    <a:pt x="4865" y="5356"/>
                  </a:lnTo>
                  <a:lnTo>
                    <a:pt x="4681" y="5275"/>
                  </a:lnTo>
                  <a:lnTo>
                    <a:pt x="4497" y="5193"/>
                  </a:lnTo>
                  <a:lnTo>
                    <a:pt x="4313" y="5152"/>
                  </a:lnTo>
                  <a:lnTo>
                    <a:pt x="4109" y="5132"/>
                  </a:lnTo>
                  <a:lnTo>
                    <a:pt x="3925" y="5152"/>
                  </a:lnTo>
                  <a:lnTo>
                    <a:pt x="3802" y="5172"/>
                  </a:lnTo>
                  <a:lnTo>
                    <a:pt x="3680" y="5213"/>
                  </a:lnTo>
                  <a:lnTo>
                    <a:pt x="3578" y="5275"/>
                  </a:lnTo>
                  <a:lnTo>
                    <a:pt x="3475" y="5336"/>
                  </a:lnTo>
                  <a:lnTo>
                    <a:pt x="3373" y="5418"/>
                  </a:lnTo>
                  <a:lnTo>
                    <a:pt x="3189" y="5602"/>
                  </a:lnTo>
                  <a:lnTo>
                    <a:pt x="3046" y="5827"/>
                  </a:lnTo>
                  <a:lnTo>
                    <a:pt x="2923" y="6072"/>
                  </a:lnTo>
                  <a:lnTo>
                    <a:pt x="2821" y="6338"/>
                  </a:lnTo>
                  <a:lnTo>
                    <a:pt x="2760" y="6624"/>
                  </a:lnTo>
                  <a:lnTo>
                    <a:pt x="2739" y="6910"/>
                  </a:lnTo>
                  <a:lnTo>
                    <a:pt x="2739" y="7176"/>
                  </a:lnTo>
                  <a:lnTo>
                    <a:pt x="2760" y="7462"/>
                  </a:lnTo>
                  <a:lnTo>
                    <a:pt x="2801" y="7748"/>
                  </a:lnTo>
                  <a:lnTo>
                    <a:pt x="2862" y="8014"/>
                  </a:lnTo>
                  <a:lnTo>
                    <a:pt x="2923" y="8300"/>
                  </a:lnTo>
                  <a:lnTo>
                    <a:pt x="3005" y="8566"/>
                  </a:lnTo>
                  <a:lnTo>
                    <a:pt x="3107" y="8832"/>
                  </a:lnTo>
                  <a:lnTo>
                    <a:pt x="3332" y="9363"/>
                  </a:lnTo>
                  <a:lnTo>
                    <a:pt x="3598" y="9874"/>
                  </a:lnTo>
                  <a:lnTo>
                    <a:pt x="3905" y="10385"/>
                  </a:lnTo>
                  <a:lnTo>
                    <a:pt x="4518" y="11407"/>
                  </a:lnTo>
                  <a:lnTo>
                    <a:pt x="4845" y="11898"/>
                  </a:lnTo>
                  <a:lnTo>
                    <a:pt x="5131" y="12409"/>
                  </a:lnTo>
                  <a:lnTo>
                    <a:pt x="5417" y="12920"/>
                  </a:lnTo>
                  <a:lnTo>
                    <a:pt x="5663" y="13431"/>
                  </a:lnTo>
                  <a:lnTo>
                    <a:pt x="5867" y="13962"/>
                  </a:lnTo>
                  <a:lnTo>
                    <a:pt x="5949" y="14228"/>
                  </a:lnTo>
                  <a:lnTo>
                    <a:pt x="6031" y="14494"/>
                  </a:lnTo>
                  <a:lnTo>
                    <a:pt x="6071" y="14780"/>
                  </a:lnTo>
                  <a:lnTo>
                    <a:pt x="6112" y="15046"/>
                  </a:lnTo>
                  <a:lnTo>
                    <a:pt x="6133" y="15332"/>
                  </a:lnTo>
                  <a:lnTo>
                    <a:pt x="6133" y="15618"/>
                  </a:lnTo>
                  <a:lnTo>
                    <a:pt x="6133" y="15761"/>
                  </a:lnTo>
                  <a:lnTo>
                    <a:pt x="6092" y="15904"/>
                  </a:lnTo>
                  <a:lnTo>
                    <a:pt x="6051" y="16048"/>
                  </a:lnTo>
                  <a:lnTo>
                    <a:pt x="6010" y="16170"/>
                  </a:lnTo>
                  <a:lnTo>
                    <a:pt x="5928" y="16293"/>
                  </a:lnTo>
                  <a:lnTo>
                    <a:pt x="5847" y="16375"/>
                  </a:lnTo>
                  <a:lnTo>
                    <a:pt x="5724" y="16436"/>
                  </a:lnTo>
                  <a:lnTo>
                    <a:pt x="5601" y="16477"/>
                  </a:lnTo>
                  <a:lnTo>
                    <a:pt x="5479" y="16456"/>
                  </a:lnTo>
                  <a:lnTo>
                    <a:pt x="5356" y="16415"/>
                  </a:lnTo>
                  <a:lnTo>
                    <a:pt x="5254" y="16354"/>
                  </a:lnTo>
                  <a:lnTo>
                    <a:pt x="5172" y="16252"/>
                  </a:lnTo>
                  <a:lnTo>
                    <a:pt x="5090" y="16150"/>
                  </a:lnTo>
                  <a:lnTo>
                    <a:pt x="5029" y="16027"/>
                  </a:lnTo>
                  <a:lnTo>
                    <a:pt x="4927" y="15761"/>
                  </a:lnTo>
                  <a:lnTo>
                    <a:pt x="4763" y="15148"/>
                  </a:lnTo>
                  <a:lnTo>
                    <a:pt x="4620" y="14514"/>
                  </a:lnTo>
                  <a:lnTo>
                    <a:pt x="4477" y="13881"/>
                  </a:lnTo>
                  <a:lnTo>
                    <a:pt x="4293" y="13267"/>
                  </a:lnTo>
                  <a:lnTo>
                    <a:pt x="4191" y="12961"/>
                  </a:lnTo>
                  <a:lnTo>
                    <a:pt x="4068" y="12654"/>
                  </a:lnTo>
                  <a:lnTo>
                    <a:pt x="3925" y="12348"/>
                  </a:lnTo>
                  <a:lnTo>
                    <a:pt x="3762" y="12082"/>
                  </a:lnTo>
                  <a:lnTo>
                    <a:pt x="3578" y="11816"/>
                  </a:lnTo>
                  <a:lnTo>
                    <a:pt x="3373" y="11571"/>
                  </a:lnTo>
                  <a:lnTo>
                    <a:pt x="3128" y="11346"/>
                  </a:lnTo>
                  <a:lnTo>
                    <a:pt x="2883" y="11162"/>
                  </a:lnTo>
                  <a:lnTo>
                    <a:pt x="2678" y="11039"/>
                  </a:lnTo>
                  <a:lnTo>
                    <a:pt x="2494" y="10958"/>
                  </a:lnTo>
                  <a:lnTo>
                    <a:pt x="2269" y="10896"/>
                  </a:lnTo>
                  <a:lnTo>
                    <a:pt x="2065" y="10835"/>
                  </a:lnTo>
                  <a:lnTo>
                    <a:pt x="1840" y="10814"/>
                  </a:lnTo>
                  <a:lnTo>
                    <a:pt x="1615" y="10814"/>
                  </a:lnTo>
                  <a:lnTo>
                    <a:pt x="1390" y="10835"/>
                  </a:lnTo>
                  <a:lnTo>
                    <a:pt x="1186" y="10876"/>
                  </a:lnTo>
                  <a:lnTo>
                    <a:pt x="1084" y="10917"/>
                  </a:lnTo>
                  <a:lnTo>
                    <a:pt x="920" y="10978"/>
                  </a:lnTo>
                  <a:lnTo>
                    <a:pt x="757" y="11060"/>
                  </a:lnTo>
                  <a:lnTo>
                    <a:pt x="634" y="11162"/>
                  </a:lnTo>
                  <a:lnTo>
                    <a:pt x="491" y="11285"/>
                  </a:lnTo>
                  <a:lnTo>
                    <a:pt x="327" y="11469"/>
                  </a:lnTo>
                  <a:lnTo>
                    <a:pt x="205" y="11693"/>
                  </a:lnTo>
                  <a:lnTo>
                    <a:pt x="123" y="11918"/>
                  </a:lnTo>
                  <a:lnTo>
                    <a:pt x="41" y="12164"/>
                  </a:lnTo>
                  <a:lnTo>
                    <a:pt x="21" y="12429"/>
                  </a:lnTo>
                  <a:lnTo>
                    <a:pt x="0" y="12675"/>
                  </a:lnTo>
                  <a:lnTo>
                    <a:pt x="21" y="12940"/>
                  </a:lnTo>
                  <a:lnTo>
                    <a:pt x="62" y="13186"/>
                  </a:lnTo>
                  <a:lnTo>
                    <a:pt x="143" y="13472"/>
                  </a:lnTo>
                  <a:lnTo>
                    <a:pt x="225" y="13738"/>
                  </a:lnTo>
                  <a:lnTo>
                    <a:pt x="348" y="13983"/>
                  </a:lnTo>
                  <a:lnTo>
                    <a:pt x="470" y="14228"/>
                  </a:lnTo>
                  <a:lnTo>
                    <a:pt x="614" y="14474"/>
                  </a:lnTo>
                  <a:lnTo>
                    <a:pt x="777" y="14698"/>
                  </a:lnTo>
                  <a:lnTo>
                    <a:pt x="941" y="14923"/>
                  </a:lnTo>
                  <a:lnTo>
                    <a:pt x="1125" y="15128"/>
                  </a:lnTo>
                  <a:lnTo>
                    <a:pt x="1533" y="15557"/>
                  </a:lnTo>
                  <a:lnTo>
                    <a:pt x="1963" y="15945"/>
                  </a:lnTo>
                  <a:lnTo>
                    <a:pt x="2392" y="16313"/>
                  </a:lnTo>
                  <a:lnTo>
                    <a:pt x="2842" y="16681"/>
                  </a:lnTo>
                  <a:lnTo>
                    <a:pt x="3291" y="17029"/>
                  </a:lnTo>
                  <a:lnTo>
                    <a:pt x="3741" y="17417"/>
                  </a:lnTo>
                  <a:lnTo>
                    <a:pt x="4150" y="17806"/>
                  </a:lnTo>
                  <a:lnTo>
                    <a:pt x="4559" y="18214"/>
                  </a:lnTo>
                  <a:lnTo>
                    <a:pt x="4743" y="18439"/>
                  </a:lnTo>
                  <a:lnTo>
                    <a:pt x="4906" y="18664"/>
                  </a:lnTo>
                  <a:lnTo>
                    <a:pt x="5049" y="18889"/>
                  </a:lnTo>
                  <a:lnTo>
                    <a:pt x="5192" y="19134"/>
                  </a:lnTo>
                  <a:lnTo>
                    <a:pt x="5315" y="19380"/>
                  </a:lnTo>
                  <a:lnTo>
                    <a:pt x="5438" y="19645"/>
                  </a:lnTo>
                  <a:lnTo>
                    <a:pt x="5520" y="19911"/>
                  </a:lnTo>
                  <a:lnTo>
                    <a:pt x="5581" y="20177"/>
                  </a:lnTo>
                  <a:lnTo>
                    <a:pt x="5622" y="20463"/>
                  </a:lnTo>
                  <a:lnTo>
                    <a:pt x="5642" y="20749"/>
                  </a:lnTo>
                  <a:lnTo>
                    <a:pt x="5642" y="21035"/>
                  </a:lnTo>
                  <a:lnTo>
                    <a:pt x="5622" y="21322"/>
                  </a:lnTo>
                  <a:lnTo>
                    <a:pt x="5560" y="21894"/>
                  </a:lnTo>
                  <a:lnTo>
                    <a:pt x="5479" y="22466"/>
                  </a:lnTo>
                  <a:lnTo>
                    <a:pt x="5376" y="22916"/>
                  </a:lnTo>
                  <a:lnTo>
                    <a:pt x="5336" y="23161"/>
                  </a:lnTo>
                  <a:lnTo>
                    <a:pt x="5295" y="23427"/>
                  </a:lnTo>
                  <a:lnTo>
                    <a:pt x="5274" y="23672"/>
                  </a:lnTo>
                  <a:lnTo>
                    <a:pt x="5295" y="23918"/>
                  </a:lnTo>
                  <a:lnTo>
                    <a:pt x="5315" y="24020"/>
                  </a:lnTo>
                  <a:lnTo>
                    <a:pt x="5336" y="24143"/>
                  </a:lnTo>
                  <a:lnTo>
                    <a:pt x="5397" y="24224"/>
                  </a:lnTo>
                  <a:lnTo>
                    <a:pt x="5458" y="24306"/>
                  </a:lnTo>
                  <a:lnTo>
                    <a:pt x="5581" y="24408"/>
                  </a:lnTo>
                  <a:lnTo>
                    <a:pt x="5724" y="24490"/>
                  </a:lnTo>
                  <a:lnTo>
                    <a:pt x="5887" y="24531"/>
                  </a:lnTo>
                  <a:lnTo>
                    <a:pt x="6051" y="24551"/>
                  </a:lnTo>
                  <a:lnTo>
                    <a:pt x="6174" y="24551"/>
                  </a:lnTo>
                  <a:lnTo>
                    <a:pt x="6276" y="24531"/>
                  </a:lnTo>
                  <a:lnTo>
                    <a:pt x="6399" y="24490"/>
                  </a:lnTo>
                  <a:lnTo>
                    <a:pt x="6480" y="24449"/>
                  </a:lnTo>
                  <a:lnTo>
                    <a:pt x="6562" y="24367"/>
                  </a:lnTo>
                  <a:lnTo>
                    <a:pt x="6623" y="24286"/>
                  </a:lnTo>
                  <a:lnTo>
                    <a:pt x="6685" y="24183"/>
                  </a:lnTo>
                  <a:lnTo>
                    <a:pt x="6726" y="24081"/>
                  </a:lnTo>
                  <a:lnTo>
                    <a:pt x="6746" y="23959"/>
                  </a:lnTo>
                  <a:lnTo>
                    <a:pt x="6787" y="23693"/>
                  </a:lnTo>
                  <a:lnTo>
                    <a:pt x="6807" y="23427"/>
                  </a:lnTo>
                  <a:lnTo>
                    <a:pt x="6807" y="22855"/>
                  </a:lnTo>
                  <a:lnTo>
                    <a:pt x="6828" y="22609"/>
                  </a:lnTo>
                  <a:lnTo>
                    <a:pt x="6848" y="22385"/>
                  </a:lnTo>
                  <a:lnTo>
                    <a:pt x="6910" y="22180"/>
                  </a:lnTo>
                  <a:lnTo>
                    <a:pt x="6971" y="21976"/>
                  </a:lnTo>
                  <a:lnTo>
                    <a:pt x="7053" y="21771"/>
                  </a:lnTo>
                  <a:lnTo>
                    <a:pt x="7155" y="21587"/>
                  </a:lnTo>
                  <a:lnTo>
                    <a:pt x="7257" y="21383"/>
                  </a:lnTo>
                  <a:lnTo>
                    <a:pt x="7380" y="21199"/>
                  </a:lnTo>
                  <a:lnTo>
                    <a:pt x="7645" y="20851"/>
                  </a:lnTo>
                  <a:lnTo>
                    <a:pt x="7932" y="20545"/>
                  </a:lnTo>
                  <a:lnTo>
                    <a:pt x="8259" y="20238"/>
                  </a:lnTo>
                  <a:lnTo>
                    <a:pt x="8606" y="19972"/>
                  </a:lnTo>
                  <a:lnTo>
                    <a:pt x="8974" y="19727"/>
                  </a:lnTo>
                  <a:lnTo>
                    <a:pt x="9363" y="19502"/>
                  </a:lnTo>
                  <a:lnTo>
                    <a:pt x="9751" y="19298"/>
                  </a:lnTo>
                  <a:lnTo>
                    <a:pt x="10528" y="18930"/>
                  </a:lnTo>
                  <a:lnTo>
                    <a:pt x="11325" y="18582"/>
                  </a:lnTo>
                  <a:lnTo>
                    <a:pt x="12122" y="18214"/>
                  </a:lnTo>
                  <a:lnTo>
                    <a:pt x="12531" y="18010"/>
                  </a:lnTo>
                  <a:lnTo>
                    <a:pt x="12899" y="17785"/>
                  </a:lnTo>
                  <a:lnTo>
                    <a:pt x="13287" y="17560"/>
                  </a:lnTo>
                  <a:lnTo>
                    <a:pt x="13635" y="17294"/>
                  </a:lnTo>
                  <a:lnTo>
                    <a:pt x="13962" y="17008"/>
                  </a:lnTo>
                  <a:lnTo>
                    <a:pt x="14269" y="16702"/>
                  </a:lnTo>
                  <a:lnTo>
                    <a:pt x="14534" y="16375"/>
                  </a:lnTo>
                  <a:lnTo>
                    <a:pt x="14657" y="16191"/>
                  </a:lnTo>
                  <a:lnTo>
                    <a:pt x="14780" y="16007"/>
                  </a:lnTo>
                  <a:lnTo>
                    <a:pt x="14943" y="15680"/>
                  </a:lnTo>
                  <a:lnTo>
                    <a:pt x="15005" y="15516"/>
                  </a:lnTo>
                  <a:lnTo>
                    <a:pt x="15066" y="15332"/>
                  </a:lnTo>
                  <a:lnTo>
                    <a:pt x="15107" y="15169"/>
                  </a:lnTo>
                  <a:lnTo>
                    <a:pt x="15127" y="14985"/>
                  </a:lnTo>
                  <a:lnTo>
                    <a:pt x="15148" y="14801"/>
                  </a:lnTo>
                  <a:lnTo>
                    <a:pt x="15127" y="14617"/>
                  </a:lnTo>
                  <a:lnTo>
                    <a:pt x="15107" y="14474"/>
                  </a:lnTo>
                  <a:lnTo>
                    <a:pt x="15066" y="14310"/>
                  </a:lnTo>
                  <a:lnTo>
                    <a:pt x="15025" y="14167"/>
                  </a:lnTo>
                  <a:lnTo>
                    <a:pt x="14964" y="14024"/>
                  </a:lnTo>
                  <a:lnTo>
                    <a:pt x="14882" y="13881"/>
                  </a:lnTo>
                  <a:lnTo>
                    <a:pt x="14780" y="13758"/>
                  </a:lnTo>
                  <a:lnTo>
                    <a:pt x="14677" y="13656"/>
                  </a:lnTo>
                  <a:lnTo>
                    <a:pt x="14555" y="13554"/>
                  </a:lnTo>
                  <a:lnTo>
                    <a:pt x="14453" y="13492"/>
                  </a:lnTo>
                  <a:lnTo>
                    <a:pt x="14391" y="13472"/>
                  </a:lnTo>
                  <a:lnTo>
                    <a:pt x="14228" y="13411"/>
                  </a:lnTo>
                  <a:lnTo>
                    <a:pt x="14044" y="13370"/>
                  </a:lnTo>
                  <a:lnTo>
                    <a:pt x="13880" y="13349"/>
                  </a:lnTo>
                  <a:lnTo>
                    <a:pt x="13696" y="13349"/>
                  </a:lnTo>
                  <a:lnTo>
                    <a:pt x="13512" y="13390"/>
                  </a:lnTo>
                  <a:lnTo>
                    <a:pt x="13349" y="13431"/>
                  </a:lnTo>
                  <a:lnTo>
                    <a:pt x="13185" y="13492"/>
                  </a:lnTo>
                  <a:lnTo>
                    <a:pt x="13022" y="13574"/>
                  </a:lnTo>
                  <a:lnTo>
                    <a:pt x="12858" y="13656"/>
                  </a:lnTo>
                  <a:lnTo>
                    <a:pt x="12715" y="13758"/>
                  </a:lnTo>
                  <a:lnTo>
                    <a:pt x="12449" y="14003"/>
                  </a:lnTo>
                  <a:lnTo>
                    <a:pt x="12204" y="14249"/>
                  </a:lnTo>
                  <a:lnTo>
                    <a:pt x="11959" y="14514"/>
                  </a:lnTo>
                  <a:lnTo>
                    <a:pt x="11509" y="15066"/>
                  </a:lnTo>
                  <a:lnTo>
                    <a:pt x="11080" y="15618"/>
                  </a:lnTo>
                  <a:lnTo>
                    <a:pt x="10650" y="16211"/>
                  </a:lnTo>
                  <a:lnTo>
                    <a:pt x="10262" y="16783"/>
                  </a:lnTo>
                  <a:lnTo>
                    <a:pt x="10160" y="16906"/>
                  </a:lnTo>
                  <a:lnTo>
                    <a:pt x="10058" y="17029"/>
                  </a:lnTo>
                  <a:lnTo>
                    <a:pt x="9935" y="17151"/>
                  </a:lnTo>
                  <a:lnTo>
                    <a:pt x="9812" y="17233"/>
                  </a:lnTo>
                  <a:lnTo>
                    <a:pt x="9690" y="17294"/>
                  </a:lnTo>
                  <a:lnTo>
                    <a:pt x="9547" y="17315"/>
                  </a:lnTo>
                  <a:lnTo>
                    <a:pt x="9485" y="17315"/>
                  </a:lnTo>
                  <a:lnTo>
                    <a:pt x="9424" y="17294"/>
                  </a:lnTo>
                  <a:lnTo>
                    <a:pt x="9383" y="17274"/>
                  </a:lnTo>
                  <a:lnTo>
                    <a:pt x="9322" y="17213"/>
                  </a:lnTo>
                  <a:lnTo>
                    <a:pt x="9260" y="17131"/>
                  </a:lnTo>
                  <a:lnTo>
                    <a:pt x="9220" y="17049"/>
                  </a:lnTo>
                  <a:lnTo>
                    <a:pt x="9220" y="16947"/>
                  </a:lnTo>
                  <a:lnTo>
                    <a:pt x="9220" y="16845"/>
                  </a:lnTo>
                  <a:lnTo>
                    <a:pt x="9260" y="16743"/>
                  </a:lnTo>
                  <a:lnTo>
                    <a:pt x="9281" y="16640"/>
                  </a:lnTo>
                  <a:lnTo>
                    <a:pt x="9383" y="16436"/>
                  </a:lnTo>
                  <a:lnTo>
                    <a:pt x="9690" y="15966"/>
                  </a:lnTo>
                  <a:lnTo>
                    <a:pt x="10037" y="15516"/>
                  </a:lnTo>
                  <a:lnTo>
                    <a:pt x="10385" y="15066"/>
                  </a:lnTo>
                  <a:lnTo>
                    <a:pt x="10773" y="14637"/>
                  </a:lnTo>
                  <a:lnTo>
                    <a:pt x="11550" y="13778"/>
                  </a:lnTo>
                  <a:lnTo>
                    <a:pt x="12327" y="12961"/>
                  </a:lnTo>
                  <a:lnTo>
                    <a:pt x="12715" y="12532"/>
                  </a:lnTo>
                  <a:lnTo>
                    <a:pt x="13083" y="12102"/>
                  </a:lnTo>
                  <a:lnTo>
                    <a:pt x="13431" y="11673"/>
                  </a:lnTo>
                  <a:lnTo>
                    <a:pt x="13778" y="11223"/>
                  </a:lnTo>
                  <a:lnTo>
                    <a:pt x="14064" y="10753"/>
                  </a:lnTo>
                  <a:lnTo>
                    <a:pt x="14350" y="10262"/>
                  </a:lnTo>
                  <a:lnTo>
                    <a:pt x="14575" y="9772"/>
                  </a:lnTo>
                  <a:lnTo>
                    <a:pt x="14677" y="9506"/>
                  </a:lnTo>
                  <a:lnTo>
                    <a:pt x="14780" y="9240"/>
                  </a:lnTo>
                  <a:lnTo>
                    <a:pt x="14861" y="8893"/>
                  </a:lnTo>
                  <a:lnTo>
                    <a:pt x="14902" y="8545"/>
                  </a:lnTo>
                  <a:lnTo>
                    <a:pt x="14923" y="8177"/>
                  </a:lnTo>
                  <a:lnTo>
                    <a:pt x="14902" y="7993"/>
                  </a:lnTo>
                  <a:lnTo>
                    <a:pt x="14882" y="7830"/>
                  </a:lnTo>
                  <a:lnTo>
                    <a:pt x="14841" y="7646"/>
                  </a:lnTo>
                  <a:lnTo>
                    <a:pt x="14800" y="7503"/>
                  </a:lnTo>
                  <a:lnTo>
                    <a:pt x="14739" y="7339"/>
                  </a:lnTo>
                  <a:lnTo>
                    <a:pt x="14657" y="7196"/>
                  </a:lnTo>
                  <a:lnTo>
                    <a:pt x="14555" y="7074"/>
                  </a:lnTo>
                  <a:lnTo>
                    <a:pt x="14432" y="6951"/>
                  </a:lnTo>
                  <a:lnTo>
                    <a:pt x="14310" y="6849"/>
                  </a:lnTo>
                  <a:lnTo>
                    <a:pt x="14166" y="6767"/>
                  </a:lnTo>
                  <a:lnTo>
                    <a:pt x="14085" y="6726"/>
                  </a:lnTo>
                  <a:lnTo>
                    <a:pt x="13982" y="6685"/>
                  </a:lnTo>
                  <a:lnTo>
                    <a:pt x="13819" y="6644"/>
                  </a:lnTo>
                  <a:lnTo>
                    <a:pt x="13635" y="6624"/>
                  </a:lnTo>
                  <a:lnTo>
                    <a:pt x="13471" y="6644"/>
                  </a:lnTo>
                  <a:lnTo>
                    <a:pt x="13308" y="6665"/>
                  </a:lnTo>
                  <a:lnTo>
                    <a:pt x="13124" y="6706"/>
                  </a:lnTo>
                  <a:lnTo>
                    <a:pt x="12960" y="6746"/>
                  </a:lnTo>
                  <a:lnTo>
                    <a:pt x="12817" y="6828"/>
                  </a:lnTo>
                  <a:lnTo>
                    <a:pt x="12654" y="6910"/>
                  </a:lnTo>
                  <a:lnTo>
                    <a:pt x="12490" y="7033"/>
                  </a:lnTo>
                  <a:lnTo>
                    <a:pt x="12347" y="7155"/>
                  </a:lnTo>
                  <a:lnTo>
                    <a:pt x="12204" y="7298"/>
                  </a:lnTo>
                  <a:lnTo>
                    <a:pt x="12081" y="7441"/>
                  </a:lnTo>
                  <a:lnTo>
                    <a:pt x="11836" y="7748"/>
                  </a:lnTo>
                  <a:lnTo>
                    <a:pt x="11611" y="8075"/>
                  </a:lnTo>
                  <a:lnTo>
                    <a:pt x="11366" y="8484"/>
                  </a:lnTo>
                  <a:lnTo>
                    <a:pt x="11141" y="8913"/>
                  </a:lnTo>
                  <a:lnTo>
                    <a:pt x="10937" y="9343"/>
                  </a:lnTo>
                  <a:lnTo>
                    <a:pt x="10732" y="9772"/>
                  </a:lnTo>
                  <a:lnTo>
                    <a:pt x="10569" y="10222"/>
                  </a:lnTo>
                  <a:lnTo>
                    <a:pt x="10405" y="10671"/>
                  </a:lnTo>
                  <a:lnTo>
                    <a:pt x="10282" y="11121"/>
                  </a:lnTo>
                  <a:lnTo>
                    <a:pt x="10160" y="11591"/>
                  </a:lnTo>
                  <a:lnTo>
                    <a:pt x="10119" y="11816"/>
                  </a:lnTo>
                  <a:lnTo>
                    <a:pt x="10058" y="12020"/>
                  </a:lnTo>
                  <a:lnTo>
                    <a:pt x="9976" y="12245"/>
                  </a:lnTo>
                  <a:lnTo>
                    <a:pt x="9915" y="12327"/>
                  </a:lnTo>
                  <a:lnTo>
                    <a:pt x="9853" y="12429"/>
                  </a:lnTo>
                  <a:lnTo>
                    <a:pt x="9771" y="12511"/>
                  </a:lnTo>
                  <a:lnTo>
                    <a:pt x="9690" y="12572"/>
                  </a:lnTo>
                  <a:lnTo>
                    <a:pt x="9587" y="12634"/>
                  </a:lnTo>
                  <a:lnTo>
                    <a:pt x="9485" y="12675"/>
                  </a:lnTo>
                  <a:lnTo>
                    <a:pt x="9363" y="12695"/>
                  </a:lnTo>
                  <a:lnTo>
                    <a:pt x="9260" y="12695"/>
                  </a:lnTo>
                  <a:lnTo>
                    <a:pt x="9158" y="12675"/>
                  </a:lnTo>
                  <a:lnTo>
                    <a:pt x="9056" y="12613"/>
                  </a:lnTo>
                  <a:lnTo>
                    <a:pt x="8954" y="12532"/>
                  </a:lnTo>
                  <a:lnTo>
                    <a:pt x="8892" y="12409"/>
                  </a:lnTo>
                  <a:lnTo>
                    <a:pt x="8852" y="12286"/>
                  </a:lnTo>
                  <a:lnTo>
                    <a:pt x="8852" y="12143"/>
                  </a:lnTo>
                  <a:lnTo>
                    <a:pt x="8852" y="12000"/>
                  </a:lnTo>
                  <a:lnTo>
                    <a:pt x="8892" y="11857"/>
                  </a:lnTo>
                  <a:lnTo>
                    <a:pt x="8974" y="11571"/>
                  </a:lnTo>
                  <a:lnTo>
                    <a:pt x="9669" y="9690"/>
                  </a:lnTo>
                  <a:lnTo>
                    <a:pt x="10017" y="8770"/>
                  </a:lnTo>
                  <a:lnTo>
                    <a:pt x="10364" y="7830"/>
                  </a:lnTo>
                  <a:lnTo>
                    <a:pt x="10691" y="6890"/>
                  </a:lnTo>
                  <a:lnTo>
                    <a:pt x="10998" y="5929"/>
                  </a:lnTo>
                  <a:lnTo>
                    <a:pt x="11264" y="4968"/>
                  </a:lnTo>
                  <a:lnTo>
                    <a:pt x="11366" y="4498"/>
                  </a:lnTo>
                  <a:lnTo>
                    <a:pt x="11468" y="4007"/>
                  </a:lnTo>
                  <a:lnTo>
                    <a:pt x="11550" y="3660"/>
                  </a:lnTo>
                  <a:lnTo>
                    <a:pt x="11591" y="3292"/>
                  </a:lnTo>
                  <a:lnTo>
                    <a:pt x="11632" y="2924"/>
                  </a:lnTo>
                  <a:lnTo>
                    <a:pt x="11632" y="2576"/>
                  </a:lnTo>
                  <a:lnTo>
                    <a:pt x="11611" y="2208"/>
                  </a:lnTo>
                  <a:lnTo>
                    <a:pt x="11570" y="1861"/>
                  </a:lnTo>
                  <a:lnTo>
                    <a:pt x="11489" y="1534"/>
                  </a:lnTo>
                  <a:lnTo>
                    <a:pt x="11345" y="1207"/>
                  </a:lnTo>
                  <a:lnTo>
                    <a:pt x="11264" y="1023"/>
                  </a:lnTo>
                  <a:lnTo>
                    <a:pt x="11161" y="880"/>
                  </a:lnTo>
                  <a:lnTo>
                    <a:pt x="11039" y="716"/>
                  </a:lnTo>
                  <a:lnTo>
                    <a:pt x="10916" y="593"/>
                  </a:lnTo>
                  <a:lnTo>
                    <a:pt x="10773" y="450"/>
                  </a:lnTo>
                  <a:lnTo>
                    <a:pt x="10630" y="348"/>
                  </a:lnTo>
                  <a:lnTo>
                    <a:pt x="10466" y="246"/>
                  </a:lnTo>
                  <a:lnTo>
                    <a:pt x="10303" y="164"/>
                  </a:lnTo>
                  <a:lnTo>
                    <a:pt x="10180" y="123"/>
                  </a:lnTo>
                  <a:lnTo>
                    <a:pt x="10037" y="62"/>
                  </a:lnTo>
                  <a:lnTo>
                    <a:pt x="9894" y="42"/>
                  </a:lnTo>
                  <a:lnTo>
                    <a:pt x="9751"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20"/>
            <p:cNvSpPr/>
            <p:nvPr/>
          </p:nvSpPr>
          <p:spPr>
            <a:xfrm>
              <a:off x="2730400" y="4792575"/>
              <a:ext cx="336800" cy="610725"/>
            </a:xfrm>
            <a:custGeom>
              <a:avLst/>
              <a:gdLst/>
              <a:ahLst/>
              <a:cxnLst/>
              <a:rect l="l" t="t" r="r" b="b"/>
              <a:pathLst>
                <a:path w="13472" h="24429" extrusionOk="0">
                  <a:moveTo>
                    <a:pt x="9097" y="0"/>
                  </a:moveTo>
                  <a:lnTo>
                    <a:pt x="8688" y="1820"/>
                  </a:lnTo>
                  <a:lnTo>
                    <a:pt x="8300" y="3639"/>
                  </a:lnTo>
                  <a:lnTo>
                    <a:pt x="7932" y="5479"/>
                  </a:lnTo>
                  <a:lnTo>
                    <a:pt x="7585" y="7318"/>
                  </a:lnTo>
                  <a:lnTo>
                    <a:pt x="7237" y="9158"/>
                  </a:lnTo>
                  <a:lnTo>
                    <a:pt x="6910" y="10998"/>
                  </a:lnTo>
                  <a:lnTo>
                    <a:pt x="6583" y="12858"/>
                  </a:lnTo>
                  <a:lnTo>
                    <a:pt x="6297" y="14698"/>
                  </a:lnTo>
                  <a:lnTo>
                    <a:pt x="5929" y="14167"/>
                  </a:lnTo>
                  <a:lnTo>
                    <a:pt x="5581" y="13615"/>
                  </a:lnTo>
                  <a:lnTo>
                    <a:pt x="5254" y="13042"/>
                  </a:lnTo>
                  <a:lnTo>
                    <a:pt x="4948" y="12470"/>
                  </a:lnTo>
                  <a:lnTo>
                    <a:pt x="4661" y="11897"/>
                  </a:lnTo>
                  <a:lnTo>
                    <a:pt x="4375" y="11305"/>
                  </a:lnTo>
                  <a:lnTo>
                    <a:pt x="4130" y="10712"/>
                  </a:lnTo>
                  <a:lnTo>
                    <a:pt x="3885" y="10119"/>
                  </a:lnTo>
                  <a:lnTo>
                    <a:pt x="3660" y="9506"/>
                  </a:lnTo>
                  <a:lnTo>
                    <a:pt x="3455" y="8893"/>
                  </a:lnTo>
                  <a:lnTo>
                    <a:pt x="3271" y="8279"/>
                  </a:lnTo>
                  <a:lnTo>
                    <a:pt x="3087" y="7646"/>
                  </a:lnTo>
                  <a:lnTo>
                    <a:pt x="2944" y="7012"/>
                  </a:lnTo>
                  <a:lnTo>
                    <a:pt x="2822" y="6378"/>
                  </a:lnTo>
                  <a:lnTo>
                    <a:pt x="2699" y="5744"/>
                  </a:lnTo>
                  <a:lnTo>
                    <a:pt x="2597" y="5090"/>
                  </a:lnTo>
                  <a:lnTo>
                    <a:pt x="2495" y="5152"/>
                  </a:lnTo>
                  <a:lnTo>
                    <a:pt x="2597" y="5806"/>
                  </a:lnTo>
                  <a:lnTo>
                    <a:pt x="2699" y="6439"/>
                  </a:lnTo>
                  <a:lnTo>
                    <a:pt x="2842" y="7073"/>
                  </a:lnTo>
                  <a:lnTo>
                    <a:pt x="2985" y="7707"/>
                  </a:lnTo>
                  <a:lnTo>
                    <a:pt x="3169" y="8341"/>
                  </a:lnTo>
                  <a:lnTo>
                    <a:pt x="3353" y="8974"/>
                  </a:lnTo>
                  <a:lnTo>
                    <a:pt x="3558" y="9588"/>
                  </a:lnTo>
                  <a:lnTo>
                    <a:pt x="3782" y="10201"/>
                  </a:lnTo>
                  <a:lnTo>
                    <a:pt x="4028" y="10814"/>
                  </a:lnTo>
                  <a:lnTo>
                    <a:pt x="4293" y="11407"/>
                  </a:lnTo>
                  <a:lnTo>
                    <a:pt x="4580" y="12000"/>
                  </a:lnTo>
                  <a:lnTo>
                    <a:pt x="4866" y="12593"/>
                  </a:lnTo>
                  <a:lnTo>
                    <a:pt x="5193" y="13165"/>
                  </a:lnTo>
                  <a:lnTo>
                    <a:pt x="5520" y="13717"/>
                  </a:lnTo>
                  <a:lnTo>
                    <a:pt x="5867" y="14269"/>
                  </a:lnTo>
                  <a:lnTo>
                    <a:pt x="6235" y="14821"/>
                  </a:lnTo>
                  <a:lnTo>
                    <a:pt x="6256" y="14841"/>
                  </a:lnTo>
                  <a:lnTo>
                    <a:pt x="5949" y="16906"/>
                  </a:lnTo>
                  <a:lnTo>
                    <a:pt x="5663" y="18991"/>
                  </a:lnTo>
                  <a:lnTo>
                    <a:pt x="5193" y="18562"/>
                  </a:lnTo>
                  <a:lnTo>
                    <a:pt x="4743" y="18112"/>
                  </a:lnTo>
                  <a:lnTo>
                    <a:pt x="4314" y="17662"/>
                  </a:lnTo>
                  <a:lnTo>
                    <a:pt x="3905" y="17192"/>
                  </a:lnTo>
                  <a:lnTo>
                    <a:pt x="3496" y="16701"/>
                  </a:lnTo>
                  <a:lnTo>
                    <a:pt x="3108" y="16211"/>
                  </a:lnTo>
                  <a:lnTo>
                    <a:pt x="2740" y="15720"/>
                  </a:lnTo>
                  <a:lnTo>
                    <a:pt x="2392" y="15209"/>
                  </a:lnTo>
                  <a:lnTo>
                    <a:pt x="2045" y="14678"/>
                  </a:lnTo>
                  <a:lnTo>
                    <a:pt x="1718" y="14146"/>
                  </a:lnTo>
                  <a:lnTo>
                    <a:pt x="1411" y="13594"/>
                  </a:lnTo>
                  <a:lnTo>
                    <a:pt x="1105" y="13042"/>
                  </a:lnTo>
                  <a:lnTo>
                    <a:pt x="839" y="12490"/>
                  </a:lnTo>
                  <a:lnTo>
                    <a:pt x="573" y="11918"/>
                  </a:lnTo>
                  <a:lnTo>
                    <a:pt x="328" y="11346"/>
                  </a:lnTo>
                  <a:lnTo>
                    <a:pt x="103" y="10753"/>
                  </a:lnTo>
                  <a:lnTo>
                    <a:pt x="1" y="10794"/>
                  </a:lnTo>
                  <a:lnTo>
                    <a:pt x="226" y="11386"/>
                  </a:lnTo>
                  <a:lnTo>
                    <a:pt x="471" y="11979"/>
                  </a:lnTo>
                  <a:lnTo>
                    <a:pt x="737" y="12552"/>
                  </a:lnTo>
                  <a:lnTo>
                    <a:pt x="1023" y="13124"/>
                  </a:lnTo>
                  <a:lnTo>
                    <a:pt x="1309" y="13676"/>
                  </a:lnTo>
                  <a:lnTo>
                    <a:pt x="1636" y="14228"/>
                  </a:lnTo>
                  <a:lnTo>
                    <a:pt x="1963" y="14780"/>
                  </a:lnTo>
                  <a:lnTo>
                    <a:pt x="2311" y="15311"/>
                  </a:lnTo>
                  <a:lnTo>
                    <a:pt x="2679" y="15822"/>
                  </a:lnTo>
                  <a:lnTo>
                    <a:pt x="3046" y="16333"/>
                  </a:lnTo>
                  <a:lnTo>
                    <a:pt x="3435" y="16824"/>
                  </a:lnTo>
                  <a:lnTo>
                    <a:pt x="3844" y="17315"/>
                  </a:lnTo>
                  <a:lnTo>
                    <a:pt x="4273" y="17785"/>
                  </a:lnTo>
                  <a:lnTo>
                    <a:pt x="4723" y="18255"/>
                  </a:lnTo>
                  <a:lnTo>
                    <a:pt x="5172" y="18705"/>
                  </a:lnTo>
                  <a:lnTo>
                    <a:pt x="5643" y="19134"/>
                  </a:lnTo>
                  <a:lnTo>
                    <a:pt x="5295" y="21771"/>
                  </a:lnTo>
                  <a:lnTo>
                    <a:pt x="4968" y="24428"/>
                  </a:lnTo>
                  <a:lnTo>
                    <a:pt x="5091" y="24428"/>
                  </a:lnTo>
                  <a:lnTo>
                    <a:pt x="5356" y="22221"/>
                  </a:lnTo>
                  <a:lnTo>
                    <a:pt x="5643" y="19992"/>
                  </a:lnTo>
                  <a:lnTo>
                    <a:pt x="5683" y="19992"/>
                  </a:lnTo>
                  <a:lnTo>
                    <a:pt x="6276" y="19747"/>
                  </a:lnTo>
                  <a:lnTo>
                    <a:pt x="6849" y="19461"/>
                  </a:lnTo>
                  <a:lnTo>
                    <a:pt x="7421" y="19154"/>
                  </a:lnTo>
                  <a:lnTo>
                    <a:pt x="7973" y="18848"/>
                  </a:lnTo>
                  <a:lnTo>
                    <a:pt x="8525" y="18500"/>
                  </a:lnTo>
                  <a:lnTo>
                    <a:pt x="9056" y="18132"/>
                  </a:lnTo>
                  <a:lnTo>
                    <a:pt x="9588" y="17744"/>
                  </a:lnTo>
                  <a:lnTo>
                    <a:pt x="10078" y="17335"/>
                  </a:lnTo>
                  <a:lnTo>
                    <a:pt x="10569" y="16906"/>
                  </a:lnTo>
                  <a:lnTo>
                    <a:pt x="11039" y="16456"/>
                  </a:lnTo>
                  <a:lnTo>
                    <a:pt x="11489" y="16006"/>
                  </a:lnTo>
                  <a:lnTo>
                    <a:pt x="11939" y="15516"/>
                  </a:lnTo>
                  <a:lnTo>
                    <a:pt x="12348" y="15025"/>
                  </a:lnTo>
                  <a:lnTo>
                    <a:pt x="12736" y="14514"/>
                  </a:lnTo>
                  <a:lnTo>
                    <a:pt x="13104" y="13983"/>
                  </a:lnTo>
                  <a:lnTo>
                    <a:pt x="13472" y="13431"/>
                  </a:lnTo>
                  <a:lnTo>
                    <a:pt x="13370" y="13369"/>
                  </a:lnTo>
                  <a:lnTo>
                    <a:pt x="13022" y="13921"/>
                  </a:lnTo>
                  <a:lnTo>
                    <a:pt x="12654" y="14432"/>
                  </a:lnTo>
                  <a:lnTo>
                    <a:pt x="12266" y="14943"/>
                  </a:lnTo>
                  <a:lnTo>
                    <a:pt x="11857" y="15434"/>
                  </a:lnTo>
                  <a:lnTo>
                    <a:pt x="11407" y="15904"/>
                  </a:lnTo>
                  <a:lnTo>
                    <a:pt x="10978" y="16374"/>
                  </a:lnTo>
                  <a:lnTo>
                    <a:pt x="10508" y="16804"/>
                  </a:lnTo>
                  <a:lnTo>
                    <a:pt x="10017" y="17233"/>
                  </a:lnTo>
                  <a:lnTo>
                    <a:pt x="9527" y="17642"/>
                  </a:lnTo>
                  <a:lnTo>
                    <a:pt x="9016" y="18030"/>
                  </a:lnTo>
                  <a:lnTo>
                    <a:pt x="8484" y="18378"/>
                  </a:lnTo>
                  <a:lnTo>
                    <a:pt x="7932" y="18725"/>
                  </a:lnTo>
                  <a:lnTo>
                    <a:pt x="7380" y="19052"/>
                  </a:lnTo>
                  <a:lnTo>
                    <a:pt x="6828" y="19359"/>
                  </a:lnTo>
                  <a:lnTo>
                    <a:pt x="6235" y="19625"/>
                  </a:lnTo>
                  <a:lnTo>
                    <a:pt x="5663" y="19870"/>
                  </a:lnTo>
                  <a:lnTo>
                    <a:pt x="5867" y="18255"/>
                  </a:lnTo>
                  <a:lnTo>
                    <a:pt x="6113" y="16620"/>
                  </a:lnTo>
                  <a:lnTo>
                    <a:pt x="6154" y="16599"/>
                  </a:lnTo>
                  <a:lnTo>
                    <a:pt x="6726" y="16088"/>
                  </a:lnTo>
                  <a:lnTo>
                    <a:pt x="7278" y="15557"/>
                  </a:lnTo>
                  <a:lnTo>
                    <a:pt x="7809" y="15005"/>
                  </a:lnTo>
                  <a:lnTo>
                    <a:pt x="8320" y="14453"/>
                  </a:lnTo>
                  <a:lnTo>
                    <a:pt x="8832" y="13860"/>
                  </a:lnTo>
                  <a:lnTo>
                    <a:pt x="9302" y="13267"/>
                  </a:lnTo>
                  <a:lnTo>
                    <a:pt x="9772" y="12654"/>
                  </a:lnTo>
                  <a:lnTo>
                    <a:pt x="10222" y="12041"/>
                  </a:lnTo>
                  <a:lnTo>
                    <a:pt x="10630" y="11407"/>
                  </a:lnTo>
                  <a:lnTo>
                    <a:pt x="11039" y="10753"/>
                  </a:lnTo>
                  <a:lnTo>
                    <a:pt x="11407" y="10078"/>
                  </a:lnTo>
                  <a:lnTo>
                    <a:pt x="11775" y="9404"/>
                  </a:lnTo>
                  <a:lnTo>
                    <a:pt x="12123" y="8729"/>
                  </a:lnTo>
                  <a:lnTo>
                    <a:pt x="12429" y="8034"/>
                  </a:lnTo>
                  <a:lnTo>
                    <a:pt x="12736" y="7318"/>
                  </a:lnTo>
                  <a:lnTo>
                    <a:pt x="13002" y="6603"/>
                  </a:lnTo>
                  <a:lnTo>
                    <a:pt x="12899" y="6562"/>
                  </a:lnTo>
                  <a:lnTo>
                    <a:pt x="12613" y="7278"/>
                  </a:lnTo>
                  <a:lnTo>
                    <a:pt x="12327" y="7973"/>
                  </a:lnTo>
                  <a:lnTo>
                    <a:pt x="12020" y="8668"/>
                  </a:lnTo>
                  <a:lnTo>
                    <a:pt x="11693" y="9342"/>
                  </a:lnTo>
                  <a:lnTo>
                    <a:pt x="11325" y="9996"/>
                  </a:lnTo>
                  <a:lnTo>
                    <a:pt x="10957" y="10651"/>
                  </a:lnTo>
                  <a:lnTo>
                    <a:pt x="10549" y="11305"/>
                  </a:lnTo>
                  <a:lnTo>
                    <a:pt x="10140" y="11938"/>
                  </a:lnTo>
                  <a:lnTo>
                    <a:pt x="9711" y="12552"/>
                  </a:lnTo>
                  <a:lnTo>
                    <a:pt x="9240" y="13144"/>
                  </a:lnTo>
                  <a:lnTo>
                    <a:pt x="8770" y="13737"/>
                  </a:lnTo>
                  <a:lnTo>
                    <a:pt x="8280" y="14310"/>
                  </a:lnTo>
                  <a:lnTo>
                    <a:pt x="7769" y="14882"/>
                  </a:lnTo>
                  <a:lnTo>
                    <a:pt x="7237" y="15413"/>
                  </a:lnTo>
                  <a:lnTo>
                    <a:pt x="6706" y="15945"/>
                  </a:lnTo>
                  <a:lnTo>
                    <a:pt x="6133" y="16456"/>
                  </a:lnTo>
                  <a:lnTo>
                    <a:pt x="6460" y="14391"/>
                  </a:lnTo>
                  <a:lnTo>
                    <a:pt x="6787" y="12327"/>
                  </a:lnTo>
                  <a:lnTo>
                    <a:pt x="7155" y="10262"/>
                  </a:lnTo>
                  <a:lnTo>
                    <a:pt x="7523" y="8218"/>
                  </a:lnTo>
                  <a:lnTo>
                    <a:pt x="7912" y="6153"/>
                  </a:lnTo>
                  <a:lnTo>
                    <a:pt x="8341" y="4109"/>
                  </a:lnTo>
                  <a:lnTo>
                    <a:pt x="8770" y="2065"/>
                  </a:lnTo>
                  <a:lnTo>
                    <a:pt x="9220" y="41"/>
                  </a:lnTo>
                  <a:lnTo>
                    <a:pt x="9097"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75" name="Google Shape;1675;p20"/>
          <p:cNvSpPr/>
          <p:nvPr/>
        </p:nvSpPr>
        <p:spPr>
          <a:xfrm>
            <a:off x="1154800" y="75700"/>
            <a:ext cx="876176" cy="218328"/>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20"/>
          <p:cNvSpPr/>
          <p:nvPr/>
        </p:nvSpPr>
        <p:spPr>
          <a:xfrm>
            <a:off x="7083325" y="75700"/>
            <a:ext cx="876176" cy="218328"/>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p:cSld name="CUSTOM_7">
    <p:spTree>
      <p:nvGrpSpPr>
        <p:cNvPr id="1" name="Shape 1862"/>
        <p:cNvGrpSpPr/>
        <p:nvPr/>
      </p:nvGrpSpPr>
      <p:grpSpPr>
        <a:xfrm>
          <a:off x="0" y="0"/>
          <a:ext cx="0" cy="0"/>
          <a:chOff x="0" y="0"/>
          <a:chExt cx="0" cy="0"/>
        </a:xfrm>
      </p:grpSpPr>
      <p:grpSp>
        <p:nvGrpSpPr>
          <p:cNvPr id="1863" name="Google Shape;1863;p22"/>
          <p:cNvGrpSpPr/>
          <p:nvPr/>
        </p:nvGrpSpPr>
        <p:grpSpPr>
          <a:xfrm>
            <a:off x="334125" y="294013"/>
            <a:ext cx="8475750" cy="4555475"/>
            <a:chOff x="342900" y="294013"/>
            <a:chExt cx="8475750" cy="4555475"/>
          </a:xfrm>
        </p:grpSpPr>
        <p:sp>
          <p:nvSpPr>
            <p:cNvPr id="1864" name="Google Shape;1864;p22"/>
            <p:cNvSpPr/>
            <p:nvPr/>
          </p:nvSpPr>
          <p:spPr>
            <a:xfrm>
              <a:off x="477560" y="330348"/>
              <a:ext cx="8188881" cy="4482805"/>
            </a:xfrm>
            <a:custGeom>
              <a:avLst/>
              <a:gdLst/>
              <a:ahLst/>
              <a:cxnLst/>
              <a:rect l="l" t="t" r="r" b="b"/>
              <a:pathLst>
                <a:path w="285750" h="150354" extrusionOk="0">
                  <a:moveTo>
                    <a:pt x="148035" y="10840"/>
                  </a:moveTo>
                  <a:lnTo>
                    <a:pt x="148955" y="10880"/>
                  </a:lnTo>
                  <a:lnTo>
                    <a:pt x="148675" y="11000"/>
                  </a:lnTo>
                  <a:lnTo>
                    <a:pt x="148355" y="11120"/>
                  </a:lnTo>
                  <a:lnTo>
                    <a:pt x="147515" y="11360"/>
                  </a:lnTo>
                  <a:lnTo>
                    <a:pt x="146515" y="11560"/>
                  </a:lnTo>
                  <a:lnTo>
                    <a:pt x="145395" y="11800"/>
                  </a:lnTo>
                  <a:lnTo>
                    <a:pt x="145275" y="11000"/>
                  </a:lnTo>
                  <a:lnTo>
                    <a:pt x="147115" y="10840"/>
                  </a:lnTo>
                  <a:close/>
                  <a:moveTo>
                    <a:pt x="4800" y="0"/>
                  </a:moveTo>
                  <a:lnTo>
                    <a:pt x="4280" y="400"/>
                  </a:lnTo>
                  <a:lnTo>
                    <a:pt x="3800" y="800"/>
                  </a:lnTo>
                  <a:lnTo>
                    <a:pt x="3440" y="1200"/>
                  </a:lnTo>
                  <a:lnTo>
                    <a:pt x="3080" y="1600"/>
                  </a:lnTo>
                  <a:lnTo>
                    <a:pt x="2360" y="2440"/>
                  </a:lnTo>
                  <a:lnTo>
                    <a:pt x="2000" y="2880"/>
                  </a:lnTo>
                  <a:lnTo>
                    <a:pt x="1560" y="3280"/>
                  </a:lnTo>
                  <a:lnTo>
                    <a:pt x="1760" y="3600"/>
                  </a:lnTo>
                  <a:lnTo>
                    <a:pt x="1880" y="3920"/>
                  </a:lnTo>
                  <a:lnTo>
                    <a:pt x="1960" y="4240"/>
                  </a:lnTo>
                  <a:lnTo>
                    <a:pt x="1960" y="4520"/>
                  </a:lnTo>
                  <a:lnTo>
                    <a:pt x="1920" y="4800"/>
                  </a:lnTo>
                  <a:lnTo>
                    <a:pt x="1800" y="5080"/>
                  </a:lnTo>
                  <a:lnTo>
                    <a:pt x="1600" y="5320"/>
                  </a:lnTo>
                  <a:lnTo>
                    <a:pt x="1360" y="5560"/>
                  </a:lnTo>
                  <a:lnTo>
                    <a:pt x="1360" y="5840"/>
                  </a:lnTo>
                  <a:lnTo>
                    <a:pt x="1320" y="6080"/>
                  </a:lnTo>
                  <a:lnTo>
                    <a:pt x="1280" y="6240"/>
                  </a:lnTo>
                  <a:lnTo>
                    <a:pt x="1200" y="6440"/>
                  </a:lnTo>
                  <a:lnTo>
                    <a:pt x="1120" y="6560"/>
                  </a:lnTo>
                  <a:lnTo>
                    <a:pt x="1000" y="6680"/>
                  </a:lnTo>
                  <a:lnTo>
                    <a:pt x="720" y="6880"/>
                  </a:lnTo>
                  <a:lnTo>
                    <a:pt x="440" y="7080"/>
                  </a:lnTo>
                  <a:lnTo>
                    <a:pt x="200" y="7280"/>
                  </a:lnTo>
                  <a:lnTo>
                    <a:pt x="120" y="7400"/>
                  </a:lnTo>
                  <a:lnTo>
                    <a:pt x="40" y="7560"/>
                  </a:lnTo>
                  <a:lnTo>
                    <a:pt x="0" y="7720"/>
                  </a:lnTo>
                  <a:lnTo>
                    <a:pt x="0" y="7920"/>
                  </a:lnTo>
                  <a:lnTo>
                    <a:pt x="0" y="8200"/>
                  </a:lnTo>
                  <a:lnTo>
                    <a:pt x="40" y="8440"/>
                  </a:lnTo>
                  <a:lnTo>
                    <a:pt x="120" y="8640"/>
                  </a:lnTo>
                  <a:lnTo>
                    <a:pt x="200" y="8840"/>
                  </a:lnTo>
                  <a:lnTo>
                    <a:pt x="440" y="9200"/>
                  </a:lnTo>
                  <a:lnTo>
                    <a:pt x="720" y="9520"/>
                  </a:lnTo>
                  <a:lnTo>
                    <a:pt x="1080" y="9800"/>
                  </a:lnTo>
                  <a:lnTo>
                    <a:pt x="1440" y="10040"/>
                  </a:lnTo>
                  <a:lnTo>
                    <a:pt x="2280" y="10440"/>
                  </a:lnTo>
                  <a:lnTo>
                    <a:pt x="2800" y="10680"/>
                  </a:lnTo>
                  <a:lnTo>
                    <a:pt x="3320" y="10840"/>
                  </a:lnTo>
                  <a:lnTo>
                    <a:pt x="3880" y="10960"/>
                  </a:lnTo>
                  <a:lnTo>
                    <a:pt x="4400" y="11040"/>
                  </a:lnTo>
                  <a:lnTo>
                    <a:pt x="4960" y="11080"/>
                  </a:lnTo>
                  <a:lnTo>
                    <a:pt x="5520" y="11120"/>
                  </a:lnTo>
                  <a:lnTo>
                    <a:pt x="6600" y="11080"/>
                  </a:lnTo>
                  <a:lnTo>
                    <a:pt x="8840" y="10880"/>
                  </a:lnTo>
                  <a:lnTo>
                    <a:pt x="9960" y="10840"/>
                  </a:lnTo>
                  <a:lnTo>
                    <a:pt x="10520" y="10840"/>
                  </a:lnTo>
                  <a:lnTo>
                    <a:pt x="11080" y="10880"/>
                  </a:lnTo>
                  <a:lnTo>
                    <a:pt x="10640" y="11040"/>
                  </a:lnTo>
                  <a:lnTo>
                    <a:pt x="10080" y="11240"/>
                  </a:lnTo>
                  <a:lnTo>
                    <a:pt x="9360" y="11400"/>
                  </a:lnTo>
                  <a:lnTo>
                    <a:pt x="8560" y="11600"/>
                  </a:lnTo>
                  <a:lnTo>
                    <a:pt x="6840" y="11960"/>
                  </a:lnTo>
                  <a:lnTo>
                    <a:pt x="5960" y="12160"/>
                  </a:lnTo>
                  <a:lnTo>
                    <a:pt x="5120" y="12360"/>
                  </a:lnTo>
                  <a:lnTo>
                    <a:pt x="4360" y="12599"/>
                  </a:lnTo>
                  <a:lnTo>
                    <a:pt x="3680" y="12879"/>
                  </a:lnTo>
                  <a:lnTo>
                    <a:pt x="3360" y="12999"/>
                  </a:lnTo>
                  <a:lnTo>
                    <a:pt x="3120" y="13159"/>
                  </a:lnTo>
                  <a:lnTo>
                    <a:pt x="2880" y="13319"/>
                  </a:lnTo>
                  <a:lnTo>
                    <a:pt x="2720" y="13479"/>
                  </a:lnTo>
                  <a:lnTo>
                    <a:pt x="2600" y="13679"/>
                  </a:lnTo>
                  <a:lnTo>
                    <a:pt x="2480" y="13839"/>
                  </a:lnTo>
                  <a:lnTo>
                    <a:pt x="2480" y="14039"/>
                  </a:lnTo>
                  <a:lnTo>
                    <a:pt x="2480" y="14279"/>
                  </a:lnTo>
                  <a:lnTo>
                    <a:pt x="2600" y="14479"/>
                  </a:lnTo>
                  <a:lnTo>
                    <a:pt x="2760" y="14719"/>
                  </a:lnTo>
                  <a:lnTo>
                    <a:pt x="2960" y="14999"/>
                  </a:lnTo>
                  <a:lnTo>
                    <a:pt x="3280" y="15239"/>
                  </a:lnTo>
                  <a:lnTo>
                    <a:pt x="3040" y="15399"/>
                  </a:lnTo>
                  <a:lnTo>
                    <a:pt x="2800" y="15599"/>
                  </a:lnTo>
                  <a:lnTo>
                    <a:pt x="2560" y="15759"/>
                  </a:lnTo>
                  <a:lnTo>
                    <a:pt x="2320" y="15919"/>
                  </a:lnTo>
                  <a:lnTo>
                    <a:pt x="2480" y="16159"/>
                  </a:lnTo>
                  <a:lnTo>
                    <a:pt x="2600" y="16399"/>
                  </a:lnTo>
                  <a:lnTo>
                    <a:pt x="2680" y="16679"/>
                  </a:lnTo>
                  <a:lnTo>
                    <a:pt x="2720" y="16959"/>
                  </a:lnTo>
                  <a:lnTo>
                    <a:pt x="2800" y="17559"/>
                  </a:lnTo>
                  <a:lnTo>
                    <a:pt x="2800" y="18199"/>
                  </a:lnTo>
                  <a:lnTo>
                    <a:pt x="2680" y="18839"/>
                  </a:lnTo>
                  <a:lnTo>
                    <a:pt x="2560" y="19519"/>
                  </a:lnTo>
                  <a:lnTo>
                    <a:pt x="2360" y="20199"/>
                  </a:lnTo>
                  <a:lnTo>
                    <a:pt x="2120" y="20879"/>
                  </a:lnTo>
                  <a:lnTo>
                    <a:pt x="1640" y="22279"/>
                  </a:lnTo>
                  <a:lnTo>
                    <a:pt x="1200" y="23679"/>
                  </a:lnTo>
                  <a:lnTo>
                    <a:pt x="1000" y="24319"/>
                  </a:lnTo>
                  <a:lnTo>
                    <a:pt x="840" y="24959"/>
                  </a:lnTo>
                  <a:lnTo>
                    <a:pt x="760" y="25559"/>
                  </a:lnTo>
                  <a:lnTo>
                    <a:pt x="720" y="26119"/>
                  </a:lnTo>
                  <a:lnTo>
                    <a:pt x="760" y="27199"/>
                  </a:lnTo>
                  <a:lnTo>
                    <a:pt x="880" y="28239"/>
                  </a:lnTo>
                  <a:lnTo>
                    <a:pt x="1040" y="29319"/>
                  </a:lnTo>
                  <a:lnTo>
                    <a:pt x="1240" y="30359"/>
                  </a:lnTo>
                  <a:lnTo>
                    <a:pt x="1400" y="31439"/>
                  </a:lnTo>
                  <a:lnTo>
                    <a:pt x="1600" y="32479"/>
                  </a:lnTo>
                  <a:lnTo>
                    <a:pt x="1720" y="33559"/>
                  </a:lnTo>
                  <a:lnTo>
                    <a:pt x="1760" y="34639"/>
                  </a:lnTo>
                  <a:lnTo>
                    <a:pt x="1800" y="36919"/>
                  </a:lnTo>
                  <a:lnTo>
                    <a:pt x="1800" y="39158"/>
                  </a:lnTo>
                  <a:lnTo>
                    <a:pt x="1800" y="40278"/>
                  </a:lnTo>
                  <a:lnTo>
                    <a:pt x="1840" y="41398"/>
                  </a:lnTo>
                  <a:lnTo>
                    <a:pt x="1920" y="42558"/>
                  </a:lnTo>
                  <a:lnTo>
                    <a:pt x="2040" y="43678"/>
                  </a:lnTo>
                  <a:lnTo>
                    <a:pt x="2240" y="45558"/>
                  </a:lnTo>
                  <a:lnTo>
                    <a:pt x="2360" y="47478"/>
                  </a:lnTo>
                  <a:lnTo>
                    <a:pt x="2440" y="49358"/>
                  </a:lnTo>
                  <a:lnTo>
                    <a:pt x="2440" y="51238"/>
                  </a:lnTo>
                  <a:lnTo>
                    <a:pt x="2440" y="55038"/>
                  </a:lnTo>
                  <a:lnTo>
                    <a:pt x="2440" y="56918"/>
                  </a:lnTo>
                  <a:lnTo>
                    <a:pt x="2480" y="58838"/>
                  </a:lnTo>
                  <a:lnTo>
                    <a:pt x="2560" y="59678"/>
                  </a:lnTo>
                  <a:lnTo>
                    <a:pt x="2640" y="60598"/>
                  </a:lnTo>
                  <a:lnTo>
                    <a:pt x="2760" y="61518"/>
                  </a:lnTo>
                  <a:lnTo>
                    <a:pt x="2840" y="62518"/>
                  </a:lnTo>
                  <a:lnTo>
                    <a:pt x="2880" y="63477"/>
                  </a:lnTo>
                  <a:lnTo>
                    <a:pt x="2880" y="63917"/>
                  </a:lnTo>
                  <a:lnTo>
                    <a:pt x="2840" y="64397"/>
                  </a:lnTo>
                  <a:lnTo>
                    <a:pt x="2760" y="64837"/>
                  </a:lnTo>
                  <a:lnTo>
                    <a:pt x="2640" y="65277"/>
                  </a:lnTo>
                  <a:lnTo>
                    <a:pt x="2520" y="65677"/>
                  </a:lnTo>
                  <a:lnTo>
                    <a:pt x="2320" y="66077"/>
                  </a:lnTo>
                  <a:lnTo>
                    <a:pt x="2520" y="66317"/>
                  </a:lnTo>
                  <a:lnTo>
                    <a:pt x="2680" y="66597"/>
                  </a:lnTo>
                  <a:lnTo>
                    <a:pt x="2840" y="66877"/>
                  </a:lnTo>
                  <a:lnTo>
                    <a:pt x="3040" y="67077"/>
                  </a:lnTo>
                  <a:lnTo>
                    <a:pt x="2720" y="67237"/>
                  </a:lnTo>
                  <a:lnTo>
                    <a:pt x="2360" y="67437"/>
                  </a:lnTo>
                  <a:lnTo>
                    <a:pt x="2000" y="67637"/>
                  </a:lnTo>
                  <a:lnTo>
                    <a:pt x="1720" y="67757"/>
                  </a:lnTo>
                  <a:lnTo>
                    <a:pt x="2040" y="67917"/>
                  </a:lnTo>
                  <a:lnTo>
                    <a:pt x="2480" y="68077"/>
                  </a:lnTo>
                  <a:lnTo>
                    <a:pt x="3560" y="68397"/>
                  </a:lnTo>
                  <a:lnTo>
                    <a:pt x="4840" y="68677"/>
                  </a:lnTo>
                  <a:lnTo>
                    <a:pt x="6200" y="69037"/>
                  </a:lnTo>
                  <a:lnTo>
                    <a:pt x="6840" y="69237"/>
                  </a:lnTo>
                  <a:lnTo>
                    <a:pt x="7440" y="69437"/>
                  </a:lnTo>
                  <a:lnTo>
                    <a:pt x="7960" y="69637"/>
                  </a:lnTo>
                  <a:lnTo>
                    <a:pt x="8440" y="69917"/>
                  </a:lnTo>
                  <a:lnTo>
                    <a:pt x="8800" y="70197"/>
                  </a:lnTo>
                  <a:lnTo>
                    <a:pt x="8960" y="70357"/>
                  </a:lnTo>
                  <a:lnTo>
                    <a:pt x="9080" y="70477"/>
                  </a:lnTo>
                  <a:lnTo>
                    <a:pt x="9160" y="70677"/>
                  </a:lnTo>
                  <a:lnTo>
                    <a:pt x="9240" y="70837"/>
                  </a:lnTo>
                  <a:lnTo>
                    <a:pt x="9240" y="71037"/>
                  </a:lnTo>
                  <a:lnTo>
                    <a:pt x="9240" y="71237"/>
                  </a:lnTo>
                  <a:lnTo>
                    <a:pt x="9160" y="71437"/>
                  </a:lnTo>
                  <a:lnTo>
                    <a:pt x="9080" y="71637"/>
                  </a:lnTo>
                  <a:lnTo>
                    <a:pt x="8840" y="72077"/>
                  </a:lnTo>
                  <a:lnTo>
                    <a:pt x="8520" y="72437"/>
                  </a:lnTo>
                  <a:lnTo>
                    <a:pt x="8120" y="72797"/>
                  </a:lnTo>
                  <a:lnTo>
                    <a:pt x="7640" y="73157"/>
                  </a:lnTo>
                  <a:lnTo>
                    <a:pt x="7120" y="73477"/>
                  </a:lnTo>
                  <a:lnTo>
                    <a:pt x="6560" y="73797"/>
                  </a:lnTo>
                  <a:lnTo>
                    <a:pt x="6000" y="74117"/>
                  </a:lnTo>
                  <a:lnTo>
                    <a:pt x="4800" y="74677"/>
                  </a:lnTo>
                  <a:lnTo>
                    <a:pt x="3680" y="75197"/>
                  </a:lnTo>
                  <a:lnTo>
                    <a:pt x="2680" y="75677"/>
                  </a:lnTo>
                  <a:lnTo>
                    <a:pt x="2280" y="75917"/>
                  </a:lnTo>
                  <a:lnTo>
                    <a:pt x="1920" y="76157"/>
                  </a:lnTo>
                  <a:lnTo>
                    <a:pt x="2040" y="76357"/>
                  </a:lnTo>
                  <a:lnTo>
                    <a:pt x="2120" y="76557"/>
                  </a:lnTo>
                  <a:lnTo>
                    <a:pt x="2160" y="76757"/>
                  </a:lnTo>
                  <a:lnTo>
                    <a:pt x="2200" y="76957"/>
                  </a:lnTo>
                  <a:lnTo>
                    <a:pt x="2160" y="77357"/>
                  </a:lnTo>
                  <a:lnTo>
                    <a:pt x="2080" y="77717"/>
                  </a:lnTo>
                  <a:lnTo>
                    <a:pt x="1920" y="78077"/>
                  </a:lnTo>
                  <a:lnTo>
                    <a:pt x="1760" y="78437"/>
                  </a:lnTo>
                  <a:lnTo>
                    <a:pt x="1600" y="78797"/>
                  </a:lnTo>
                  <a:lnTo>
                    <a:pt x="1440" y="79197"/>
                  </a:lnTo>
                  <a:lnTo>
                    <a:pt x="1400" y="79517"/>
                  </a:lnTo>
                  <a:lnTo>
                    <a:pt x="1400" y="79837"/>
                  </a:lnTo>
                  <a:lnTo>
                    <a:pt x="1480" y="80477"/>
                  </a:lnTo>
                  <a:lnTo>
                    <a:pt x="1480" y="80757"/>
                  </a:lnTo>
                  <a:lnTo>
                    <a:pt x="1400" y="81077"/>
                  </a:lnTo>
                  <a:lnTo>
                    <a:pt x="1360" y="81237"/>
                  </a:lnTo>
                  <a:lnTo>
                    <a:pt x="1240" y="81437"/>
                  </a:lnTo>
                  <a:lnTo>
                    <a:pt x="1120" y="81597"/>
                  </a:lnTo>
                  <a:lnTo>
                    <a:pt x="960" y="81797"/>
                  </a:lnTo>
                  <a:lnTo>
                    <a:pt x="1320" y="82037"/>
                  </a:lnTo>
                  <a:lnTo>
                    <a:pt x="1680" y="82237"/>
                  </a:lnTo>
                  <a:lnTo>
                    <a:pt x="2080" y="82397"/>
                  </a:lnTo>
                  <a:lnTo>
                    <a:pt x="2480" y="82477"/>
                  </a:lnTo>
                  <a:lnTo>
                    <a:pt x="2920" y="82517"/>
                  </a:lnTo>
                  <a:lnTo>
                    <a:pt x="3360" y="82517"/>
                  </a:lnTo>
                  <a:lnTo>
                    <a:pt x="4240" y="82477"/>
                  </a:lnTo>
                  <a:lnTo>
                    <a:pt x="4120" y="82757"/>
                  </a:lnTo>
                  <a:lnTo>
                    <a:pt x="4000" y="82997"/>
                  </a:lnTo>
                  <a:lnTo>
                    <a:pt x="3840" y="83237"/>
                  </a:lnTo>
                  <a:lnTo>
                    <a:pt x="3680" y="83437"/>
                  </a:lnTo>
                  <a:lnTo>
                    <a:pt x="3280" y="83797"/>
                  </a:lnTo>
                  <a:lnTo>
                    <a:pt x="2880" y="84077"/>
                  </a:lnTo>
                  <a:lnTo>
                    <a:pt x="2480" y="84317"/>
                  </a:lnTo>
                  <a:lnTo>
                    <a:pt x="2080" y="84597"/>
                  </a:lnTo>
                  <a:lnTo>
                    <a:pt x="1760" y="84877"/>
                  </a:lnTo>
                  <a:lnTo>
                    <a:pt x="1600" y="85037"/>
                  </a:lnTo>
                  <a:lnTo>
                    <a:pt x="1480" y="85197"/>
                  </a:lnTo>
                  <a:lnTo>
                    <a:pt x="1400" y="85437"/>
                  </a:lnTo>
                  <a:lnTo>
                    <a:pt x="1320" y="85717"/>
                  </a:lnTo>
                  <a:lnTo>
                    <a:pt x="1200" y="86357"/>
                  </a:lnTo>
                  <a:lnTo>
                    <a:pt x="1160" y="87117"/>
                  </a:lnTo>
                  <a:lnTo>
                    <a:pt x="1120" y="87916"/>
                  </a:lnTo>
                  <a:lnTo>
                    <a:pt x="1160" y="89516"/>
                  </a:lnTo>
                  <a:lnTo>
                    <a:pt x="1240" y="90676"/>
                  </a:lnTo>
                  <a:lnTo>
                    <a:pt x="1320" y="91716"/>
                  </a:lnTo>
                  <a:lnTo>
                    <a:pt x="1480" y="92796"/>
                  </a:lnTo>
                  <a:lnTo>
                    <a:pt x="1680" y="93836"/>
                  </a:lnTo>
                  <a:lnTo>
                    <a:pt x="1800" y="94916"/>
                  </a:lnTo>
                  <a:lnTo>
                    <a:pt x="1920" y="95996"/>
                  </a:lnTo>
                  <a:lnTo>
                    <a:pt x="1920" y="96516"/>
                  </a:lnTo>
                  <a:lnTo>
                    <a:pt x="1920" y="97036"/>
                  </a:lnTo>
                  <a:lnTo>
                    <a:pt x="1880" y="97556"/>
                  </a:lnTo>
                  <a:lnTo>
                    <a:pt x="1800" y="98116"/>
                  </a:lnTo>
                  <a:lnTo>
                    <a:pt x="1680" y="98636"/>
                  </a:lnTo>
                  <a:lnTo>
                    <a:pt x="1520" y="99156"/>
                  </a:lnTo>
                  <a:lnTo>
                    <a:pt x="1960" y="99396"/>
                  </a:lnTo>
                  <a:lnTo>
                    <a:pt x="2440" y="99556"/>
                  </a:lnTo>
                  <a:lnTo>
                    <a:pt x="2920" y="99636"/>
                  </a:lnTo>
                  <a:lnTo>
                    <a:pt x="3400" y="99676"/>
                  </a:lnTo>
                  <a:lnTo>
                    <a:pt x="3880" y="99676"/>
                  </a:lnTo>
                  <a:lnTo>
                    <a:pt x="4400" y="99636"/>
                  </a:lnTo>
                  <a:lnTo>
                    <a:pt x="5440" y="99596"/>
                  </a:lnTo>
                  <a:lnTo>
                    <a:pt x="5120" y="100196"/>
                  </a:lnTo>
                  <a:lnTo>
                    <a:pt x="4760" y="100916"/>
                  </a:lnTo>
                  <a:lnTo>
                    <a:pt x="4320" y="101636"/>
                  </a:lnTo>
                  <a:lnTo>
                    <a:pt x="3840" y="102316"/>
                  </a:lnTo>
                  <a:lnTo>
                    <a:pt x="3560" y="102636"/>
                  </a:lnTo>
                  <a:lnTo>
                    <a:pt x="3280" y="102956"/>
                  </a:lnTo>
                  <a:lnTo>
                    <a:pt x="3000" y="103196"/>
                  </a:lnTo>
                  <a:lnTo>
                    <a:pt x="2680" y="103436"/>
                  </a:lnTo>
                  <a:lnTo>
                    <a:pt x="2360" y="103636"/>
                  </a:lnTo>
                  <a:lnTo>
                    <a:pt x="2000" y="103756"/>
                  </a:lnTo>
                  <a:lnTo>
                    <a:pt x="1640" y="103836"/>
                  </a:lnTo>
                  <a:lnTo>
                    <a:pt x="1280" y="103876"/>
                  </a:lnTo>
                  <a:lnTo>
                    <a:pt x="1120" y="105836"/>
                  </a:lnTo>
                  <a:lnTo>
                    <a:pt x="1040" y="107756"/>
                  </a:lnTo>
                  <a:lnTo>
                    <a:pt x="1000" y="109716"/>
                  </a:lnTo>
                  <a:lnTo>
                    <a:pt x="960" y="111676"/>
                  </a:lnTo>
                  <a:lnTo>
                    <a:pt x="960" y="113595"/>
                  </a:lnTo>
                  <a:lnTo>
                    <a:pt x="1000" y="115555"/>
                  </a:lnTo>
                  <a:lnTo>
                    <a:pt x="1080" y="119435"/>
                  </a:lnTo>
                  <a:lnTo>
                    <a:pt x="1200" y="123315"/>
                  </a:lnTo>
                  <a:lnTo>
                    <a:pt x="1320" y="127195"/>
                  </a:lnTo>
                  <a:lnTo>
                    <a:pt x="1320" y="129115"/>
                  </a:lnTo>
                  <a:lnTo>
                    <a:pt x="1320" y="131075"/>
                  </a:lnTo>
                  <a:lnTo>
                    <a:pt x="1320" y="132995"/>
                  </a:lnTo>
                  <a:lnTo>
                    <a:pt x="1240" y="134915"/>
                  </a:lnTo>
                  <a:lnTo>
                    <a:pt x="1200" y="135515"/>
                  </a:lnTo>
                  <a:lnTo>
                    <a:pt x="1120" y="136075"/>
                  </a:lnTo>
                  <a:lnTo>
                    <a:pt x="960" y="137235"/>
                  </a:lnTo>
                  <a:lnTo>
                    <a:pt x="920" y="137795"/>
                  </a:lnTo>
                  <a:lnTo>
                    <a:pt x="960" y="138354"/>
                  </a:lnTo>
                  <a:lnTo>
                    <a:pt x="1040" y="138954"/>
                  </a:lnTo>
                  <a:lnTo>
                    <a:pt x="1160" y="139274"/>
                  </a:lnTo>
                  <a:lnTo>
                    <a:pt x="1280" y="139594"/>
                  </a:lnTo>
                  <a:lnTo>
                    <a:pt x="1480" y="139954"/>
                  </a:lnTo>
                  <a:lnTo>
                    <a:pt x="1720" y="140314"/>
                  </a:lnTo>
                  <a:lnTo>
                    <a:pt x="2000" y="140634"/>
                  </a:lnTo>
                  <a:lnTo>
                    <a:pt x="2280" y="140914"/>
                  </a:lnTo>
                  <a:lnTo>
                    <a:pt x="2560" y="141234"/>
                  </a:lnTo>
                  <a:lnTo>
                    <a:pt x="2800" y="141514"/>
                  </a:lnTo>
                  <a:lnTo>
                    <a:pt x="3000" y="141834"/>
                  </a:lnTo>
                  <a:lnTo>
                    <a:pt x="3120" y="142154"/>
                  </a:lnTo>
                  <a:lnTo>
                    <a:pt x="3240" y="142594"/>
                  </a:lnTo>
                  <a:lnTo>
                    <a:pt x="3280" y="143034"/>
                  </a:lnTo>
                  <a:lnTo>
                    <a:pt x="3280" y="143434"/>
                  </a:lnTo>
                  <a:lnTo>
                    <a:pt x="3200" y="143794"/>
                  </a:lnTo>
                  <a:lnTo>
                    <a:pt x="3120" y="144194"/>
                  </a:lnTo>
                  <a:lnTo>
                    <a:pt x="2960" y="144514"/>
                  </a:lnTo>
                  <a:lnTo>
                    <a:pt x="2640" y="145194"/>
                  </a:lnTo>
                  <a:lnTo>
                    <a:pt x="2280" y="145874"/>
                  </a:lnTo>
                  <a:lnTo>
                    <a:pt x="2080" y="146194"/>
                  </a:lnTo>
                  <a:lnTo>
                    <a:pt x="1960" y="146554"/>
                  </a:lnTo>
                  <a:lnTo>
                    <a:pt x="1800" y="146914"/>
                  </a:lnTo>
                  <a:lnTo>
                    <a:pt x="1720" y="147274"/>
                  </a:lnTo>
                  <a:lnTo>
                    <a:pt x="1680" y="147674"/>
                  </a:lnTo>
                  <a:lnTo>
                    <a:pt x="1680" y="148114"/>
                  </a:lnTo>
                  <a:lnTo>
                    <a:pt x="2160" y="148234"/>
                  </a:lnTo>
                  <a:lnTo>
                    <a:pt x="3080" y="148234"/>
                  </a:lnTo>
                  <a:lnTo>
                    <a:pt x="3520" y="148154"/>
                  </a:lnTo>
                  <a:lnTo>
                    <a:pt x="4400" y="148034"/>
                  </a:lnTo>
                  <a:lnTo>
                    <a:pt x="4840" y="148034"/>
                  </a:lnTo>
                  <a:lnTo>
                    <a:pt x="5280" y="148074"/>
                  </a:lnTo>
                  <a:lnTo>
                    <a:pt x="5680" y="148194"/>
                  </a:lnTo>
                  <a:lnTo>
                    <a:pt x="6120" y="148394"/>
                  </a:lnTo>
                  <a:lnTo>
                    <a:pt x="6480" y="148634"/>
                  </a:lnTo>
                  <a:lnTo>
                    <a:pt x="6880" y="148914"/>
                  </a:lnTo>
                  <a:lnTo>
                    <a:pt x="7280" y="149154"/>
                  </a:lnTo>
                  <a:lnTo>
                    <a:pt x="7680" y="149354"/>
                  </a:lnTo>
                  <a:lnTo>
                    <a:pt x="8080" y="149514"/>
                  </a:lnTo>
                  <a:lnTo>
                    <a:pt x="8280" y="149554"/>
                  </a:lnTo>
                  <a:lnTo>
                    <a:pt x="8520" y="149594"/>
                  </a:lnTo>
                  <a:lnTo>
                    <a:pt x="8840" y="149554"/>
                  </a:lnTo>
                  <a:lnTo>
                    <a:pt x="9200" y="149514"/>
                  </a:lnTo>
                  <a:lnTo>
                    <a:pt x="9560" y="149394"/>
                  </a:lnTo>
                  <a:lnTo>
                    <a:pt x="9920" y="149274"/>
                  </a:lnTo>
                  <a:lnTo>
                    <a:pt x="10600" y="148914"/>
                  </a:lnTo>
                  <a:lnTo>
                    <a:pt x="11240" y="148594"/>
                  </a:lnTo>
                  <a:lnTo>
                    <a:pt x="11560" y="148474"/>
                  </a:lnTo>
                  <a:lnTo>
                    <a:pt x="11920" y="148354"/>
                  </a:lnTo>
                  <a:lnTo>
                    <a:pt x="12240" y="148274"/>
                  </a:lnTo>
                  <a:lnTo>
                    <a:pt x="12560" y="148234"/>
                  </a:lnTo>
                  <a:lnTo>
                    <a:pt x="12880" y="148274"/>
                  </a:lnTo>
                  <a:lnTo>
                    <a:pt x="13200" y="148394"/>
                  </a:lnTo>
                  <a:lnTo>
                    <a:pt x="13520" y="148594"/>
                  </a:lnTo>
                  <a:lnTo>
                    <a:pt x="13840" y="148834"/>
                  </a:lnTo>
                  <a:lnTo>
                    <a:pt x="14040" y="148674"/>
                  </a:lnTo>
                  <a:lnTo>
                    <a:pt x="14200" y="148514"/>
                  </a:lnTo>
                  <a:lnTo>
                    <a:pt x="14479" y="148074"/>
                  </a:lnTo>
                  <a:lnTo>
                    <a:pt x="14679" y="147634"/>
                  </a:lnTo>
                  <a:lnTo>
                    <a:pt x="14839" y="147114"/>
                  </a:lnTo>
                  <a:lnTo>
                    <a:pt x="14959" y="146594"/>
                  </a:lnTo>
                  <a:lnTo>
                    <a:pt x="15039" y="146074"/>
                  </a:lnTo>
                  <a:lnTo>
                    <a:pt x="15159" y="144994"/>
                  </a:lnTo>
                  <a:lnTo>
                    <a:pt x="15359" y="145314"/>
                  </a:lnTo>
                  <a:lnTo>
                    <a:pt x="15519" y="145714"/>
                  </a:lnTo>
                  <a:lnTo>
                    <a:pt x="15639" y="146114"/>
                  </a:lnTo>
                  <a:lnTo>
                    <a:pt x="15719" y="146554"/>
                  </a:lnTo>
                  <a:lnTo>
                    <a:pt x="15919" y="147434"/>
                  </a:lnTo>
                  <a:lnTo>
                    <a:pt x="16039" y="147874"/>
                  </a:lnTo>
                  <a:lnTo>
                    <a:pt x="16199" y="148314"/>
                  </a:lnTo>
                  <a:lnTo>
                    <a:pt x="16519" y="148154"/>
                  </a:lnTo>
                  <a:lnTo>
                    <a:pt x="16839" y="148074"/>
                  </a:lnTo>
                  <a:lnTo>
                    <a:pt x="17159" y="148034"/>
                  </a:lnTo>
                  <a:lnTo>
                    <a:pt x="17479" y="148034"/>
                  </a:lnTo>
                  <a:lnTo>
                    <a:pt x="17799" y="148074"/>
                  </a:lnTo>
                  <a:lnTo>
                    <a:pt x="18119" y="148114"/>
                  </a:lnTo>
                  <a:lnTo>
                    <a:pt x="18719" y="148274"/>
                  </a:lnTo>
                  <a:lnTo>
                    <a:pt x="19959" y="148754"/>
                  </a:lnTo>
                  <a:lnTo>
                    <a:pt x="20559" y="148954"/>
                  </a:lnTo>
                  <a:lnTo>
                    <a:pt x="20879" y="149034"/>
                  </a:lnTo>
                  <a:lnTo>
                    <a:pt x="21199" y="149074"/>
                  </a:lnTo>
                  <a:lnTo>
                    <a:pt x="22279" y="149074"/>
                  </a:lnTo>
                  <a:lnTo>
                    <a:pt x="22799" y="148994"/>
                  </a:lnTo>
                  <a:lnTo>
                    <a:pt x="23319" y="148914"/>
                  </a:lnTo>
                  <a:lnTo>
                    <a:pt x="24399" y="148634"/>
                  </a:lnTo>
                  <a:lnTo>
                    <a:pt x="25479" y="148314"/>
                  </a:lnTo>
                  <a:lnTo>
                    <a:pt x="26519" y="147954"/>
                  </a:lnTo>
                  <a:lnTo>
                    <a:pt x="27599" y="147634"/>
                  </a:lnTo>
                  <a:lnTo>
                    <a:pt x="28159" y="147514"/>
                  </a:lnTo>
                  <a:lnTo>
                    <a:pt x="28679" y="147434"/>
                  </a:lnTo>
                  <a:lnTo>
                    <a:pt x="29199" y="147354"/>
                  </a:lnTo>
                  <a:lnTo>
                    <a:pt x="29759" y="147314"/>
                  </a:lnTo>
                  <a:lnTo>
                    <a:pt x="30399" y="147314"/>
                  </a:lnTo>
                  <a:lnTo>
                    <a:pt x="31039" y="147394"/>
                  </a:lnTo>
                  <a:lnTo>
                    <a:pt x="31679" y="147474"/>
                  </a:lnTo>
                  <a:lnTo>
                    <a:pt x="32319" y="147594"/>
                  </a:lnTo>
                  <a:lnTo>
                    <a:pt x="32919" y="147754"/>
                  </a:lnTo>
                  <a:lnTo>
                    <a:pt x="33559" y="147914"/>
                  </a:lnTo>
                  <a:lnTo>
                    <a:pt x="34759" y="148354"/>
                  </a:lnTo>
                  <a:lnTo>
                    <a:pt x="35999" y="148754"/>
                  </a:lnTo>
                  <a:lnTo>
                    <a:pt x="37199" y="149154"/>
                  </a:lnTo>
                  <a:lnTo>
                    <a:pt x="37839" y="149354"/>
                  </a:lnTo>
                  <a:lnTo>
                    <a:pt x="38439" y="149474"/>
                  </a:lnTo>
                  <a:lnTo>
                    <a:pt x="39079" y="149594"/>
                  </a:lnTo>
                  <a:lnTo>
                    <a:pt x="39719" y="149714"/>
                  </a:lnTo>
                  <a:lnTo>
                    <a:pt x="40599" y="149754"/>
                  </a:lnTo>
                  <a:lnTo>
                    <a:pt x="41439" y="149794"/>
                  </a:lnTo>
                  <a:lnTo>
                    <a:pt x="42319" y="149754"/>
                  </a:lnTo>
                  <a:lnTo>
                    <a:pt x="43238" y="149714"/>
                  </a:lnTo>
                  <a:lnTo>
                    <a:pt x="44998" y="149634"/>
                  </a:lnTo>
                  <a:lnTo>
                    <a:pt x="45878" y="149594"/>
                  </a:lnTo>
                  <a:lnTo>
                    <a:pt x="46758" y="149554"/>
                  </a:lnTo>
                  <a:lnTo>
                    <a:pt x="47678" y="149554"/>
                  </a:lnTo>
                  <a:lnTo>
                    <a:pt x="48598" y="149474"/>
                  </a:lnTo>
                  <a:lnTo>
                    <a:pt x="49478" y="149354"/>
                  </a:lnTo>
                  <a:lnTo>
                    <a:pt x="50358" y="149234"/>
                  </a:lnTo>
                  <a:lnTo>
                    <a:pt x="52158" y="148954"/>
                  </a:lnTo>
                  <a:lnTo>
                    <a:pt x="53958" y="148634"/>
                  </a:lnTo>
                  <a:lnTo>
                    <a:pt x="54718" y="148554"/>
                  </a:lnTo>
                  <a:lnTo>
                    <a:pt x="55718" y="148514"/>
                  </a:lnTo>
                  <a:lnTo>
                    <a:pt x="56678" y="148434"/>
                  </a:lnTo>
                  <a:lnTo>
                    <a:pt x="57038" y="148394"/>
                  </a:lnTo>
                  <a:lnTo>
                    <a:pt x="57278" y="148314"/>
                  </a:lnTo>
                  <a:lnTo>
                    <a:pt x="57638" y="148114"/>
                  </a:lnTo>
                  <a:lnTo>
                    <a:pt x="57918" y="147874"/>
                  </a:lnTo>
                  <a:lnTo>
                    <a:pt x="58158" y="147554"/>
                  </a:lnTo>
                  <a:lnTo>
                    <a:pt x="58318" y="147234"/>
                  </a:lnTo>
                  <a:lnTo>
                    <a:pt x="58438" y="146834"/>
                  </a:lnTo>
                  <a:lnTo>
                    <a:pt x="58518" y="146434"/>
                  </a:lnTo>
                  <a:lnTo>
                    <a:pt x="58558" y="145994"/>
                  </a:lnTo>
                  <a:lnTo>
                    <a:pt x="58558" y="145514"/>
                  </a:lnTo>
                  <a:lnTo>
                    <a:pt x="58518" y="144514"/>
                  </a:lnTo>
                  <a:lnTo>
                    <a:pt x="58398" y="143474"/>
                  </a:lnTo>
                  <a:lnTo>
                    <a:pt x="58278" y="142474"/>
                  </a:lnTo>
                  <a:lnTo>
                    <a:pt x="58238" y="141474"/>
                  </a:lnTo>
                  <a:lnTo>
                    <a:pt x="58238" y="141474"/>
                  </a:lnTo>
                  <a:lnTo>
                    <a:pt x="58398" y="142034"/>
                  </a:lnTo>
                  <a:lnTo>
                    <a:pt x="58598" y="142594"/>
                  </a:lnTo>
                  <a:lnTo>
                    <a:pt x="58798" y="143114"/>
                  </a:lnTo>
                  <a:lnTo>
                    <a:pt x="59078" y="143594"/>
                  </a:lnTo>
                  <a:lnTo>
                    <a:pt x="59598" y="144594"/>
                  </a:lnTo>
                  <a:lnTo>
                    <a:pt x="60158" y="145554"/>
                  </a:lnTo>
                  <a:lnTo>
                    <a:pt x="60718" y="146554"/>
                  </a:lnTo>
                  <a:lnTo>
                    <a:pt x="61198" y="147554"/>
                  </a:lnTo>
                  <a:lnTo>
                    <a:pt x="61398" y="148074"/>
                  </a:lnTo>
                  <a:lnTo>
                    <a:pt x="61598" y="148634"/>
                  </a:lnTo>
                  <a:lnTo>
                    <a:pt x="61758" y="149194"/>
                  </a:lnTo>
                  <a:lnTo>
                    <a:pt x="61838" y="149794"/>
                  </a:lnTo>
                  <a:lnTo>
                    <a:pt x="62238" y="149594"/>
                  </a:lnTo>
                  <a:lnTo>
                    <a:pt x="62678" y="149394"/>
                  </a:lnTo>
                  <a:lnTo>
                    <a:pt x="63078" y="149274"/>
                  </a:lnTo>
                  <a:lnTo>
                    <a:pt x="63558" y="149154"/>
                  </a:lnTo>
                  <a:lnTo>
                    <a:pt x="63998" y="149034"/>
                  </a:lnTo>
                  <a:lnTo>
                    <a:pt x="64478" y="148994"/>
                  </a:lnTo>
                  <a:lnTo>
                    <a:pt x="65438" y="148914"/>
                  </a:lnTo>
                  <a:lnTo>
                    <a:pt x="66398" y="148874"/>
                  </a:lnTo>
                  <a:lnTo>
                    <a:pt x="67438" y="148914"/>
                  </a:lnTo>
                  <a:lnTo>
                    <a:pt x="69518" y="149034"/>
                  </a:lnTo>
                  <a:lnTo>
                    <a:pt x="70558" y="149074"/>
                  </a:lnTo>
                  <a:lnTo>
                    <a:pt x="71557" y="149114"/>
                  </a:lnTo>
                  <a:lnTo>
                    <a:pt x="72597" y="149074"/>
                  </a:lnTo>
                  <a:lnTo>
                    <a:pt x="73557" y="148954"/>
                  </a:lnTo>
                  <a:lnTo>
                    <a:pt x="74037" y="148874"/>
                  </a:lnTo>
                  <a:lnTo>
                    <a:pt x="74517" y="148754"/>
                  </a:lnTo>
                  <a:lnTo>
                    <a:pt x="74957" y="148634"/>
                  </a:lnTo>
                  <a:lnTo>
                    <a:pt x="75397" y="148434"/>
                  </a:lnTo>
                  <a:lnTo>
                    <a:pt x="75837" y="148234"/>
                  </a:lnTo>
                  <a:lnTo>
                    <a:pt x="76277" y="147994"/>
                  </a:lnTo>
                  <a:lnTo>
                    <a:pt x="76677" y="147714"/>
                  </a:lnTo>
                  <a:lnTo>
                    <a:pt x="77037" y="147434"/>
                  </a:lnTo>
                  <a:lnTo>
                    <a:pt x="77997" y="147954"/>
                  </a:lnTo>
                  <a:lnTo>
                    <a:pt x="78957" y="148394"/>
                  </a:lnTo>
                  <a:lnTo>
                    <a:pt x="79917" y="148794"/>
                  </a:lnTo>
                  <a:lnTo>
                    <a:pt x="80877" y="149154"/>
                  </a:lnTo>
                  <a:lnTo>
                    <a:pt x="81837" y="149434"/>
                  </a:lnTo>
                  <a:lnTo>
                    <a:pt x="82797" y="149674"/>
                  </a:lnTo>
                  <a:lnTo>
                    <a:pt x="83757" y="149874"/>
                  </a:lnTo>
                  <a:lnTo>
                    <a:pt x="84717" y="150034"/>
                  </a:lnTo>
                  <a:lnTo>
                    <a:pt x="85717" y="150194"/>
                  </a:lnTo>
                  <a:lnTo>
                    <a:pt x="86677" y="150274"/>
                  </a:lnTo>
                  <a:lnTo>
                    <a:pt x="87637" y="150314"/>
                  </a:lnTo>
                  <a:lnTo>
                    <a:pt x="88637" y="150354"/>
                  </a:lnTo>
                  <a:lnTo>
                    <a:pt x="89637" y="150354"/>
                  </a:lnTo>
                  <a:lnTo>
                    <a:pt x="90597" y="150314"/>
                  </a:lnTo>
                  <a:lnTo>
                    <a:pt x="92597" y="150234"/>
                  </a:lnTo>
                  <a:lnTo>
                    <a:pt x="94557" y="150034"/>
                  </a:lnTo>
                  <a:lnTo>
                    <a:pt x="96557" y="149834"/>
                  </a:lnTo>
                  <a:lnTo>
                    <a:pt x="100556" y="149394"/>
                  </a:lnTo>
                  <a:lnTo>
                    <a:pt x="102556" y="149234"/>
                  </a:lnTo>
                  <a:lnTo>
                    <a:pt x="104596" y="149074"/>
                  </a:lnTo>
                  <a:lnTo>
                    <a:pt x="106596" y="149034"/>
                  </a:lnTo>
                  <a:lnTo>
                    <a:pt x="107596" y="149034"/>
                  </a:lnTo>
                  <a:lnTo>
                    <a:pt x="108636" y="149074"/>
                  </a:lnTo>
                  <a:lnTo>
                    <a:pt x="108516" y="148714"/>
                  </a:lnTo>
                  <a:lnTo>
                    <a:pt x="108476" y="148354"/>
                  </a:lnTo>
                  <a:lnTo>
                    <a:pt x="108436" y="147994"/>
                  </a:lnTo>
                  <a:lnTo>
                    <a:pt x="108436" y="147594"/>
                  </a:lnTo>
                  <a:lnTo>
                    <a:pt x="108516" y="146834"/>
                  </a:lnTo>
                  <a:lnTo>
                    <a:pt x="108676" y="146074"/>
                  </a:lnTo>
                  <a:lnTo>
                    <a:pt x="109156" y="146674"/>
                  </a:lnTo>
                  <a:lnTo>
                    <a:pt x="109636" y="147234"/>
                  </a:lnTo>
                  <a:lnTo>
                    <a:pt x="110156" y="147714"/>
                  </a:lnTo>
                  <a:lnTo>
                    <a:pt x="110716" y="148114"/>
                  </a:lnTo>
                  <a:lnTo>
                    <a:pt x="111276" y="148474"/>
                  </a:lnTo>
                  <a:lnTo>
                    <a:pt x="111916" y="148794"/>
                  </a:lnTo>
                  <a:lnTo>
                    <a:pt x="112516" y="149034"/>
                  </a:lnTo>
                  <a:lnTo>
                    <a:pt x="113196" y="149274"/>
                  </a:lnTo>
                  <a:lnTo>
                    <a:pt x="113836" y="149434"/>
                  </a:lnTo>
                  <a:lnTo>
                    <a:pt x="114556" y="149554"/>
                  </a:lnTo>
                  <a:lnTo>
                    <a:pt x="115236" y="149634"/>
                  </a:lnTo>
                  <a:lnTo>
                    <a:pt x="115956" y="149674"/>
                  </a:lnTo>
                  <a:lnTo>
                    <a:pt x="116716" y="149714"/>
                  </a:lnTo>
                  <a:lnTo>
                    <a:pt x="117476" y="149714"/>
                  </a:lnTo>
                  <a:lnTo>
                    <a:pt x="118996" y="149594"/>
                  </a:lnTo>
                  <a:lnTo>
                    <a:pt x="120556" y="149434"/>
                  </a:lnTo>
                  <a:lnTo>
                    <a:pt x="122116" y="149194"/>
                  </a:lnTo>
                  <a:lnTo>
                    <a:pt x="125236" y="148714"/>
                  </a:lnTo>
                  <a:lnTo>
                    <a:pt x="126756" y="148474"/>
                  </a:lnTo>
                  <a:lnTo>
                    <a:pt x="128276" y="148274"/>
                  </a:lnTo>
                  <a:lnTo>
                    <a:pt x="129715" y="148194"/>
                  </a:lnTo>
                  <a:lnTo>
                    <a:pt x="130395" y="148154"/>
                  </a:lnTo>
                  <a:lnTo>
                    <a:pt x="131075" y="148154"/>
                  </a:lnTo>
                  <a:lnTo>
                    <a:pt x="131915" y="148194"/>
                  </a:lnTo>
                  <a:lnTo>
                    <a:pt x="132755" y="148274"/>
                  </a:lnTo>
                  <a:lnTo>
                    <a:pt x="134435" y="148474"/>
                  </a:lnTo>
                  <a:lnTo>
                    <a:pt x="135275" y="148554"/>
                  </a:lnTo>
                  <a:lnTo>
                    <a:pt x="136155" y="148594"/>
                  </a:lnTo>
                  <a:lnTo>
                    <a:pt x="136955" y="148594"/>
                  </a:lnTo>
                  <a:lnTo>
                    <a:pt x="137795" y="148514"/>
                  </a:lnTo>
                  <a:lnTo>
                    <a:pt x="138275" y="148434"/>
                  </a:lnTo>
                  <a:lnTo>
                    <a:pt x="138715" y="148314"/>
                  </a:lnTo>
                  <a:lnTo>
                    <a:pt x="139155" y="148194"/>
                  </a:lnTo>
                  <a:lnTo>
                    <a:pt x="139555" y="148034"/>
                  </a:lnTo>
                  <a:lnTo>
                    <a:pt x="139555" y="148114"/>
                  </a:lnTo>
                  <a:lnTo>
                    <a:pt x="140035" y="148234"/>
                  </a:lnTo>
                  <a:lnTo>
                    <a:pt x="140955" y="148234"/>
                  </a:lnTo>
                  <a:lnTo>
                    <a:pt x="141395" y="148154"/>
                  </a:lnTo>
                  <a:lnTo>
                    <a:pt x="142275" y="148034"/>
                  </a:lnTo>
                  <a:lnTo>
                    <a:pt x="142715" y="148034"/>
                  </a:lnTo>
                  <a:lnTo>
                    <a:pt x="143155" y="148074"/>
                  </a:lnTo>
                  <a:lnTo>
                    <a:pt x="143595" y="148194"/>
                  </a:lnTo>
                  <a:lnTo>
                    <a:pt x="143995" y="148394"/>
                  </a:lnTo>
                  <a:lnTo>
                    <a:pt x="144355" y="148634"/>
                  </a:lnTo>
                  <a:lnTo>
                    <a:pt x="144755" y="148914"/>
                  </a:lnTo>
                  <a:lnTo>
                    <a:pt x="145155" y="149154"/>
                  </a:lnTo>
                  <a:lnTo>
                    <a:pt x="145555" y="149354"/>
                  </a:lnTo>
                  <a:lnTo>
                    <a:pt x="145955" y="149514"/>
                  </a:lnTo>
                  <a:lnTo>
                    <a:pt x="146155" y="149554"/>
                  </a:lnTo>
                  <a:lnTo>
                    <a:pt x="146395" y="149594"/>
                  </a:lnTo>
                  <a:lnTo>
                    <a:pt x="146755" y="149554"/>
                  </a:lnTo>
                  <a:lnTo>
                    <a:pt x="147075" y="149514"/>
                  </a:lnTo>
                  <a:lnTo>
                    <a:pt x="147435" y="149394"/>
                  </a:lnTo>
                  <a:lnTo>
                    <a:pt x="147795" y="149274"/>
                  </a:lnTo>
                  <a:lnTo>
                    <a:pt x="148475" y="148914"/>
                  </a:lnTo>
                  <a:lnTo>
                    <a:pt x="149115" y="148594"/>
                  </a:lnTo>
                  <a:lnTo>
                    <a:pt x="149475" y="148474"/>
                  </a:lnTo>
                  <a:lnTo>
                    <a:pt x="149795" y="148354"/>
                  </a:lnTo>
                  <a:lnTo>
                    <a:pt x="150115" y="148274"/>
                  </a:lnTo>
                  <a:lnTo>
                    <a:pt x="150435" y="148234"/>
                  </a:lnTo>
                  <a:lnTo>
                    <a:pt x="150755" y="148274"/>
                  </a:lnTo>
                  <a:lnTo>
                    <a:pt x="151075" y="148394"/>
                  </a:lnTo>
                  <a:lnTo>
                    <a:pt x="151395" y="148594"/>
                  </a:lnTo>
                  <a:lnTo>
                    <a:pt x="151715" y="148834"/>
                  </a:lnTo>
                  <a:lnTo>
                    <a:pt x="151915" y="148674"/>
                  </a:lnTo>
                  <a:lnTo>
                    <a:pt x="152075" y="148514"/>
                  </a:lnTo>
                  <a:lnTo>
                    <a:pt x="152355" y="148074"/>
                  </a:lnTo>
                  <a:lnTo>
                    <a:pt x="152555" y="147634"/>
                  </a:lnTo>
                  <a:lnTo>
                    <a:pt x="152715" y="147114"/>
                  </a:lnTo>
                  <a:lnTo>
                    <a:pt x="152835" y="146594"/>
                  </a:lnTo>
                  <a:lnTo>
                    <a:pt x="152915" y="146074"/>
                  </a:lnTo>
                  <a:lnTo>
                    <a:pt x="153035" y="144994"/>
                  </a:lnTo>
                  <a:lnTo>
                    <a:pt x="153235" y="145314"/>
                  </a:lnTo>
                  <a:lnTo>
                    <a:pt x="153395" y="145714"/>
                  </a:lnTo>
                  <a:lnTo>
                    <a:pt x="153515" y="146114"/>
                  </a:lnTo>
                  <a:lnTo>
                    <a:pt x="153595" y="146554"/>
                  </a:lnTo>
                  <a:lnTo>
                    <a:pt x="153795" y="147434"/>
                  </a:lnTo>
                  <a:lnTo>
                    <a:pt x="153915" y="147874"/>
                  </a:lnTo>
                  <a:lnTo>
                    <a:pt x="154075" y="148314"/>
                  </a:lnTo>
                  <a:lnTo>
                    <a:pt x="154395" y="148154"/>
                  </a:lnTo>
                  <a:lnTo>
                    <a:pt x="154715" y="148074"/>
                  </a:lnTo>
                  <a:lnTo>
                    <a:pt x="155035" y="148034"/>
                  </a:lnTo>
                  <a:lnTo>
                    <a:pt x="155355" y="148034"/>
                  </a:lnTo>
                  <a:lnTo>
                    <a:pt x="155675" y="148074"/>
                  </a:lnTo>
                  <a:lnTo>
                    <a:pt x="155995" y="148114"/>
                  </a:lnTo>
                  <a:lnTo>
                    <a:pt x="156595" y="148274"/>
                  </a:lnTo>
                  <a:lnTo>
                    <a:pt x="157834" y="148754"/>
                  </a:lnTo>
                  <a:lnTo>
                    <a:pt x="158434" y="148954"/>
                  </a:lnTo>
                  <a:lnTo>
                    <a:pt x="158754" y="149034"/>
                  </a:lnTo>
                  <a:lnTo>
                    <a:pt x="159074" y="149074"/>
                  </a:lnTo>
                  <a:lnTo>
                    <a:pt x="160154" y="149074"/>
                  </a:lnTo>
                  <a:lnTo>
                    <a:pt x="160674" y="148994"/>
                  </a:lnTo>
                  <a:lnTo>
                    <a:pt x="161194" y="148914"/>
                  </a:lnTo>
                  <a:lnTo>
                    <a:pt x="162274" y="148634"/>
                  </a:lnTo>
                  <a:lnTo>
                    <a:pt x="163354" y="148314"/>
                  </a:lnTo>
                  <a:lnTo>
                    <a:pt x="164434" y="147954"/>
                  </a:lnTo>
                  <a:lnTo>
                    <a:pt x="165474" y="147634"/>
                  </a:lnTo>
                  <a:lnTo>
                    <a:pt x="166034" y="147514"/>
                  </a:lnTo>
                  <a:lnTo>
                    <a:pt x="166554" y="147434"/>
                  </a:lnTo>
                  <a:lnTo>
                    <a:pt x="167114" y="147354"/>
                  </a:lnTo>
                  <a:lnTo>
                    <a:pt x="167634" y="147314"/>
                  </a:lnTo>
                  <a:lnTo>
                    <a:pt x="168274" y="147314"/>
                  </a:lnTo>
                  <a:lnTo>
                    <a:pt x="168914" y="147394"/>
                  </a:lnTo>
                  <a:lnTo>
                    <a:pt x="169554" y="147474"/>
                  </a:lnTo>
                  <a:lnTo>
                    <a:pt x="170194" y="147594"/>
                  </a:lnTo>
                  <a:lnTo>
                    <a:pt x="170794" y="147754"/>
                  </a:lnTo>
                  <a:lnTo>
                    <a:pt x="171434" y="147914"/>
                  </a:lnTo>
                  <a:lnTo>
                    <a:pt x="172634" y="148354"/>
                  </a:lnTo>
                  <a:lnTo>
                    <a:pt x="173874" y="148754"/>
                  </a:lnTo>
                  <a:lnTo>
                    <a:pt x="175114" y="149154"/>
                  </a:lnTo>
                  <a:lnTo>
                    <a:pt x="175714" y="149354"/>
                  </a:lnTo>
                  <a:lnTo>
                    <a:pt x="176354" y="149474"/>
                  </a:lnTo>
                  <a:lnTo>
                    <a:pt x="176954" y="149594"/>
                  </a:lnTo>
                  <a:lnTo>
                    <a:pt x="177594" y="149714"/>
                  </a:lnTo>
                  <a:lnTo>
                    <a:pt x="178474" y="149754"/>
                  </a:lnTo>
                  <a:lnTo>
                    <a:pt x="179314" y="149794"/>
                  </a:lnTo>
                  <a:lnTo>
                    <a:pt x="180234" y="149754"/>
                  </a:lnTo>
                  <a:lnTo>
                    <a:pt x="181114" y="149714"/>
                  </a:lnTo>
                  <a:lnTo>
                    <a:pt x="182874" y="149634"/>
                  </a:lnTo>
                  <a:lnTo>
                    <a:pt x="183754" y="149594"/>
                  </a:lnTo>
                  <a:lnTo>
                    <a:pt x="184634" y="149554"/>
                  </a:lnTo>
                  <a:lnTo>
                    <a:pt x="185554" y="149554"/>
                  </a:lnTo>
                  <a:lnTo>
                    <a:pt x="186473" y="149474"/>
                  </a:lnTo>
                  <a:lnTo>
                    <a:pt x="187353" y="149354"/>
                  </a:lnTo>
                  <a:lnTo>
                    <a:pt x="188233" y="149234"/>
                  </a:lnTo>
                  <a:lnTo>
                    <a:pt x="190033" y="148954"/>
                  </a:lnTo>
                  <a:lnTo>
                    <a:pt x="191833" y="148634"/>
                  </a:lnTo>
                  <a:lnTo>
                    <a:pt x="192593" y="148554"/>
                  </a:lnTo>
                  <a:lnTo>
                    <a:pt x="193593" y="148514"/>
                  </a:lnTo>
                  <a:lnTo>
                    <a:pt x="194553" y="148434"/>
                  </a:lnTo>
                  <a:lnTo>
                    <a:pt x="194913" y="148394"/>
                  </a:lnTo>
                  <a:lnTo>
                    <a:pt x="195153" y="148314"/>
                  </a:lnTo>
                  <a:lnTo>
                    <a:pt x="195513" y="148114"/>
                  </a:lnTo>
                  <a:lnTo>
                    <a:pt x="195793" y="147874"/>
                  </a:lnTo>
                  <a:lnTo>
                    <a:pt x="196033" y="147554"/>
                  </a:lnTo>
                  <a:lnTo>
                    <a:pt x="196193" y="147234"/>
                  </a:lnTo>
                  <a:lnTo>
                    <a:pt x="196313" y="146834"/>
                  </a:lnTo>
                  <a:lnTo>
                    <a:pt x="196393" y="146434"/>
                  </a:lnTo>
                  <a:lnTo>
                    <a:pt x="196433" y="145994"/>
                  </a:lnTo>
                  <a:lnTo>
                    <a:pt x="196433" y="145514"/>
                  </a:lnTo>
                  <a:lnTo>
                    <a:pt x="196393" y="144514"/>
                  </a:lnTo>
                  <a:lnTo>
                    <a:pt x="196273" y="143474"/>
                  </a:lnTo>
                  <a:lnTo>
                    <a:pt x="196153" y="142474"/>
                  </a:lnTo>
                  <a:lnTo>
                    <a:pt x="196113" y="141474"/>
                  </a:lnTo>
                  <a:lnTo>
                    <a:pt x="196273" y="142034"/>
                  </a:lnTo>
                  <a:lnTo>
                    <a:pt x="196473" y="142594"/>
                  </a:lnTo>
                  <a:lnTo>
                    <a:pt x="196713" y="143114"/>
                  </a:lnTo>
                  <a:lnTo>
                    <a:pt x="196953" y="143594"/>
                  </a:lnTo>
                  <a:lnTo>
                    <a:pt x="197473" y="144594"/>
                  </a:lnTo>
                  <a:lnTo>
                    <a:pt x="198033" y="145554"/>
                  </a:lnTo>
                  <a:lnTo>
                    <a:pt x="198593" y="146554"/>
                  </a:lnTo>
                  <a:lnTo>
                    <a:pt x="199073" y="147554"/>
                  </a:lnTo>
                  <a:lnTo>
                    <a:pt x="199273" y="148074"/>
                  </a:lnTo>
                  <a:lnTo>
                    <a:pt x="199473" y="148634"/>
                  </a:lnTo>
                  <a:lnTo>
                    <a:pt x="199633" y="149194"/>
                  </a:lnTo>
                  <a:lnTo>
                    <a:pt x="199713" y="149794"/>
                  </a:lnTo>
                  <a:lnTo>
                    <a:pt x="200113" y="149594"/>
                  </a:lnTo>
                  <a:lnTo>
                    <a:pt x="200553" y="149394"/>
                  </a:lnTo>
                  <a:lnTo>
                    <a:pt x="200993" y="149274"/>
                  </a:lnTo>
                  <a:lnTo>
                    <a:pt x="201433" y="149154"/>
                  </a:lnTo>
                  <a:lnTo>
                    <a:pt x="201873" y="149034"/>
                  </a:lnTo>
                  <a:lnTo>
                    <a:pt x="202353" y="148994"/>
                  </a:lnTo>
                  <a:lnTo>
                    <a:pt x="203313" y="148914"/>
                  </a:lnTo>
                  <a:lnTo>
                    <a:pt x="204273" y="148874"/>
                  </a:lnTo>
                  <a:lnTo>
                    <a:pt x="205313" y="148914"/>
                  </a:lnTo>
                  <a:lnTo>
                    <a:pt x="207393" y="149034"/>
                  </a:lnTo>
                  <a:lnTo>
                    <a:pt x="208433" y="149074"/>
                  </a:lnTo>
                  <a:lnTo>
                    <a:pt x="209433" y="149114"/>
                  </a:lnTo>
                  <a:lnTo>
                    <a:pt x="210473" y="149074"/>
                  </a:lnTo>
                  <a:lnTo>
                    <a:pt x="211433" y="148954"/>
                  </a:lnTo>
                  <a:lnTo>
                    <a:pt x="211913" y="148874"/>
                  </a:lnTo>
                  <a:lnTo>
                    <a:pt x="212393" y="148754"/>
                  </a:lnTo>
                  <a:lnTo>
                    <a:pt x="212833" y="148634"/>
                  </a:lnTo>
                  <a:lnTo>
                    <a:pt x="213273" y="148434"/>
                  </a:lnTo>
                  <a:lnTo>
                    <a:pt x="213713" y="148234"/>
                  </a:lnTo>
                  <a:lnTo>
                    <a:pt x="214153" y="147994"/>
                  </a:lnTo>
                  <a:lnTo>
                    <a:pt x="214552" y="147714"/>
                  </a:lnTo>
                  <a:lnTo>
                    <a:pt x="214912" y="147434"/>
                  </a:lnTo>
                  <a:lnTo>
                    <a:pt x="215872" y="147954"/>
                  </a:lnTo>
                  <a:lnTo>
                    <a:pt x="216832" y="148394"/>
                  </a:lnTo>
                  <a:lnTo>
                    <a:pt x="217792" y="148794"/>
                  </a:lnTo>
                  <a:lnTo>
                    <a:pt x="218752" y="149154"/>
                  </a:lnTo>
                  <a:lnTo>
                    <a:pt x="219712" y="149434"/>
                  </a:lnTo>
                  <a:lnTo>
                    <a:pt x="220672" y="149674"/>
                  </a:lnTo>
                  <a:lnTo>
                    <a:pt x="221632" y="149874"/>
                  </a:lnTo>
                  <a:lnTo>
                    <a:pt x="222592" y="150034"/>
                  </a:lnTo>
                  <a:lnTo>
                    <a:pt x="223592" y="150194"/>
                  </a:lnTo>
                  <a:lnTo>
                    <a:pt x="224552" y="150274"/>
                  </a:lnTo>
                  <a:lnTo>
                    <a:pt x="225512" y="150314"/>
                  </a:lnTo>
                  <a:lnTo>
                    <a:pt x="226512" y="150354"/>
                  </a:lnTo>
                  <a:lnTo>
                    <a:pt x="227512" y="150354"/>
                  </a:lnTo>
                  <a:lnTo>
                    <a:pt x="228472" y="150314"/>
                  </a:lnTo>
                  <a:lnTo>
                    <a:pt x="230472" y="150234"/>
                  </a:lnTo>
                  <a:lnTo>
                    <a:pt x="232432" y="150034"/>
                  </a:lnTo>
                  <a:lnTo>
                    <a:pt x="234432" y="149834"/>
                  </a:lnTo>
                  <a:lnTo>
                    <a:pt x="238432" y="149394"/>
                  </a:lnTo>
                  <a:lnTo>
                    <a:pt x="240472" y="149234"/>
                  </a:lnTo>
                  <a:lnTo>
                    <a:pt x="242472" y="149074"/>
                  </a:lnTo>
                  <a:lnTo>
                    <a:pt x="244471" y="149034"/>
                  </a:lnTo>
                  <a:lnTo>
                    <a:pt x="245471" y="149034"/>
                  </a:lnTo>
                  <a:lnTo>
                    <a:pt x="246511" y="149074"/>
                  </a:lnTo>
                  <a:lnTo>
                    <a:pt x="246391" y="148714"/>
                  </a:lnTo>
                  <a:lnTo>
                    <a:pt x="246351" y="148354"/>
                  </a:lnTo>
                  <a:lnTo>
                    <a:pt x="246311" y="147994"/>
                  </a:lnTo>
                  <a:lnTo>
                    <a:pt x="246311" y="147594"/>
                  </a:lnTo>
                  <a:lnTo>
                    <a:pt x="246391" y="146834"/>
                  </a:lnTo>
                  <a:lnTo>
                    <a:pt x="246551" y="146074"/>
                  </a:lnTo>
                  <a:lnTo>
                    <a:pt x="247031" y="146674"/>
                  </a:lnTo>
                  <a:lnTo>
                    <a:pt x="247511" y="147234"/>
                  </a:lnTo>
                  <a:lnTo>
                    <a:pt x="248031" y="147714"/>
                  </a:lnTo>
                  <a:lnTo>
                    <a:pt x="248591" y="148114"/>
                  </a:lnTo>
                  <a:lnTo>
                    <a:pt x="249191" y="148474"/>
                  </a:lnTo>
                  <a:lnTo>
                    <a:pt x="249791" y="148794"/>
                  </a:lnTo>
                  <a:lnTo>
                    <a:pt x="250391" y="149034"/>
                  </a:lnTo>
                  <a:lnTo>
                    <a:pt x="251071" y="149274"/>
                  </a:lnTo>
                  <a:lnTo>
                    <a:pt x="251711" y="149434"/>
                  </a:lnTo>
                  <a:lnTo>
                    <a:pt x="252431" y="149554"/>
                  </a:lnTo>
                  <a:lnTo>
                    <a:pt x="253111" y="149634"/>
                  </a:lnTo>
                  <a:lnTo>
                    <a:pt x="253831" y="149674"/>
                  </a:lnTo>
                  <a:lnTo>
                    <a:pt x="254591" y="149714"/>
                  </a:lnTo>
                  <a:lnTo>
                    <a:pt x="255351" y="149714"/>
                  </a:lnTo>
                  <a:lnTo>
                    <a:pt x="256871" y="149594"/>
                  </a:lnTo>
                  <a:lnTo>
                    <a:pt x="258431" y="149434"/>
                  </a:lnTo>
                  <a:lnTo>
                    <a:pt x="259991" y="149194"/>
                  </a:lnTo>
                  <a:lnTo>
                    <a:pt x="263111" y="148714"/>
                  </a:lnTo>
                  <a:lnTo>
                    <a:pt x="264671" y="148474"/>
                  </a:lnTo>
                  <a:lnTo>
                    <a:pt x="266151" y="148274"/>
                  </a:lnTo>
                  <a:lnTo>
                    <a:pt x="267591" y="148194"/>
                  </a:lnTo>
                  <a:lnTo>
                    <a:pt x="268271" y="148154"/>
                  </a:lnTo>
                  <a:lnTo>
                    <a:pt x="268951" y="148154"/>
                  </a:lnTo>
                  <a:lnTo>
                    <a:pt x="269791" y="148194"/>
                  </a:lnTo>
                  <a:lnTo>
                    <a:pt x="270631" y="148274"/>
                  </a:lnTo>
                  <a:lnTo>
                    <a:pt x="272310" y="148474"/>
                  </a:lnTo>
                  <a:lnTo>
                    <a:pt x="273150" y="148554"/>
                  </a:lnTo>
                  <a:lnTo>
                    <a:pt x="274030" y="148594"/>
                  </a:lnTo>
                  <a:lnTo>
                    <a:pt x="274870" y="148594"/>
                  </a:lnTo>
                  <a:lnTo>
                    <a:pt x="275670" y="148514"/>
                  </a:lnTo>
                  <a:lnTo>
                    <a:pt x="276350" y="148394"/>
                  </a:lnTo>
                  <a:lnTo>
                    <a:pt x="276950" y="148234"/>
                  </a:lnTo>
                  <a:lnTo>
                    <a:pt x="277510" y="147994"/>
                  </a:lnTo>
                  <a:lnTo>
                    <a:pt x="278070" y="147754"/>
                  </a:lnTo>
                  <a:lnTo>
                    <a:pt x="279190" y="147234"/>
                  </a:lnTo>
                  <a:lnTo>
                    <a:pt x="279750" y="146994"/>
                  </a:lnTo>
                  <a:lnTo>
                    <a:pt x="280350" y="146794"/>
                  </a:lnTo>
                  <a:lnTo>
                    <a:pt x="280990" y="146714"/>
                  </a:lnTo>
                  <a:lnTo>
                    <a:pt x="281670" y="146674"/>
                  </a:lnTo>
                  <a:lnTo>
                    <a:pt x="282350" y="146674"/>
                  </a:lnTo>
                  <a:lnTo>
                    <a:pt x="283030" y="146754"/>
                  </a:lnTo>
                  <a:lnTo>
                    <a:pt x="283710" y="146874"/>
                  </a:lnTo>
                  <a:lnTo>
                    <a:pt x="284390" y="146994"/>
                  </a:lnTo>
                  <a:lnTo>
                    <a:pt x="285670" y="147274"/>
                  </a:lnTo>
                  <a:lnTo>
                    <a:pt x="285750" y="146554"/>
                  </a:lnTo>
                  <a:lnTo>
                    <a:pt x="285750" y="145834"/>
                  </a:lnTo>
                  <a:lnTo>
                    <a:pt x="285750" y="145074"/>
                  </a:lnTo>
                  <a:lnTo>
                    <a:pt x="285710" y="144354"/>
                  </a:lnTo>
                  <a:lnTo>
                    <a:pt x="285550" y="142834"/>
                  </a:lnTo>
                  <a:lnTo>
                    <a:pt x="285350" y="141274"/>
                  </a:lnTo>
                  <a:lnTo>
                    <a:pt x="285110" y="139754"/>
                  </a:lnTo>
                  <a:lnTo>
                    <a:pt x="284870" y="138194"/>
                  </a:lnTo>
                  <a:lnTo>
                    <a:pt x="284710" y="136675"/>
                  </a:lnTo>
                  <a:lnTo>
                    <a:pt x="284670" y="135915"/>
                  </a:lnTo>
                  <a:lnTo>
                    <a:pt x="284670" y="135195"/>
                  </a:lnTo>
                  <a:lnTo>
                    <a:pt x="284750" y="131475"/>
                  </a:lnTo>
                  <a:lnTo>
                    <a:pt x="284750" y="129635"/>
                  </a:lnTo>
                  <a:lnTo>
                    <a:pt x="284750" y="127795"/>
                  </a:lnTo>
                  <a:lnTo>
                    <a:pt x="284710" y="125955"/>
                  </a:lnTo>
                  <a:lnTo>
                    <a:pt x="284590" y="124115"/>
                  </a:lnTo>
                  <a:lnTo>
                    <a:pt x="284470" y="123195"/>
                  </a:lnTo>
                  <a:lnTo>
                    <a:pt x="284350" y="122235"/>
                  </a:lnTo>
                  <a:lnTo>
                    <a:pt x="284190" y="121315"/>
                  </a:lnTo>
                  <a:lnTo>
                    <a:pt x="284030" y="120395"/>
                  </a:lnTo>
                  <a:lnTo>
                    <a:pt x="283830" y="119555"/>
                  </a:lnTo>
                  <a:lnTo>
                    <a:pt x="283710" y="118715"/>
                  </a:lnTo>
                  <a:lnTo>
                    <a:pt x="283630" y="117955"/>
                  </a:lnTo>
                  <a:lnTo>
                    <a:pt x="283590" y="117195"/>
                  </a:lnTo>
                  <a:lnTo>
                    <a:pt x="283550" y="116435"/>
                  </a:lnTo>
                  <a:lnTo>
                    <a:pt x="283590" y="115715"/>
                  </a:lnTo>
                  <a:lnTo>
                    <a:pt x="283630" y="114995"/>
                  </a:lnTo>
                  <a:lnTo>
                    <a:pt x="283710" y="114315"/>
                  </a:lnTo>
                  <a:lnTo>
                    <a:pt x="283910" y="112876"/>
                  </a:lnTo>
                  <a:lnTo>
                    <a:pt x="284190" y="111396"/>
                  </a:lnTo>
                  <a:lnTo>
                    <a:pt x="284830" y="108156"/>
                  </a:lnTo>
                  <a:lnTo>
                    <a:pt x="284910" y="107516"/>
                  </a:lnTo>
                  <a:lnTo>
                    <a:pt x="284950" y="106916"/>
                  </a:lnTo>
                  <a:lnTo>
                    <a:pt x="284950" y="106316"/>
                  </a:lnTo>
                  <a:lnTo>
                    <a:pt x="284910" y="105756"/>
                  </a:lnTo>
                  <a:lnTo>
                    <a:pt x="284830" y="105196"/>
                  </a:lnTo>
                  <a:lnTo>
                    <a:pt x="284750" y="104676"/>
                  </a:lnTo>
                  <a:lnTo>
                    <a:pt x="284510" y="103596"/>
                  </a:lnTo>
                  <a:lnTo>
                    <a:pt x="284230" y="102556"/>
                  </a:lnTo>
                  <a:lnTo>
                    <a:pt x="283950" y="101476"/>
                  </a:lnTo>
                  <a:lnTo>
                    <a:pt x="283830" y="100916"/>
                  </a:lnTo>
                  <a:lnTo>
                    <a:pt x="283750" y="100356"/>
                  </a:lnTo>
                  <a:lnTo>
                    <a:pt x="283670" y="99756"/>
                  </a:lnTo>
                  <a:lnTo>
                    <a:pt x="283630" y="99156"/>
                  </a:lnTo>
                  <a:lnTo>
                    <a:pt x="283630" y="98876"/>
                  </a:lnTo>
                  <a:lnTo>
                    <a:pt x="283670" y="98596"/>
                  </a:lnTo>
                  <a:lnTo>
                    <a:pt x="283830" y="98036"/>
                  </a:lnTo>
                  <a:lnTo>
                    <a:pt x="284150" y="96756"/>
                  </a:lnTo>
                  <a:lnTo>
                    <a:pt x="284310" y="96156"/>
                  </a:lnTo>
                  <a:lnTo>
                    <a:pt x="284350" y="95836"/>
                  </a:lnTo>
                  <a:lnTo>
                    <a:pt x="284350" y="95516"/>
                  </a:lnTo>
                  <a:lnTo>
                    <a:pt x="284350" y="95196"/>
                  </a:lnTo>
                  <a:lnTo>
                    <a:pt x="284270" y="94916"/>
                  </a:lnTo>
                  <a:lnTo>
                    <a:pt x="284190" y="94636"/>
                  </a:lnTo>
                  <a:lnTo>
                    <a:pt x="284030" y="94316"/>
                  </a:lnTo>
                  <a:lnTo>
                    <a:pt x="283830" y="94036"/>
                  </a:lnTo>
                  <a:lnTo>
                    <a:pt x="283590" y="93796"/>
                  </a:lnTo>
                  <a:lnTo>
                    <a:pt x="283310" y="93556"/>
                  </a:lnTo>
                  <a:lnTo>
                    <a:pt x="282990" y="93356"/>
                  </a:lnTo>
                  <a:lnTo>
                    <a:pt x="282670" y="93196"/>
                  </a:lnTo>
                  <a:lnTo>
                    <a:pt x="282310" y="93076"/>
                  </a:lnTo>
                  <a:lnTo>
                    <a:pt x="281950" y="92956"/>
                  </a:lnTo>
                  <a:lnTo>
                    <a:pt x="281550" y="92916"/>
                  </a:lnTo>
                  <a:lnTo>
                    <a:pt x="281150" y="92836"/>
                  </a:lnTo>
                  <a:lnTo>
                    <a:pt x="279870" y="92836"/>
                  </a:lnTo>
                  <a:lnTo>
                    <a:pt x="278950" y="92876"/>
                  </a:lnTo>
                  <a:lnTo>
                    <a:pt x="277990" y="92996"/>
                  </a:lnTo>
                  <a:lnTo>
                    <a:pt x="277070" y="93156"/>
                  </a:lnTo>
                  <a:lnTo>
                    <a:pt x="276110" y="93356"/>
                  </a:lnTo>
                  <a:lnTo>
                    <a:pt x="274350" y="93716"/>
                  </a:lnTo>
                  <a:lnTo>
                    <a:pt x="273550" y="93876"/>
                  </a:lnTo>
                  <a:lnTo>
                    <a:pt x="272790" y="93996"/>
                  </a:lnTo>
                  <a:lnTo>
                    <a:pt x="272150" y="94036"/>
                  </a:lnTo>
                  <a:lnTo>
                    <a:pt x="271591" y="94036"/>
                  </a:lnTo>
                  <a:lnTo>
                    <a:pt x="272390" y="93636"/>
                  </a:lnTo>
                  <a:lnTo>
                    <a:pt x="273190" y="93276"/>
                  </a:lnTo>
                  <a:lnTo>
                    <a:pt x="273990" y="92956"/>
                  </a:lnTo>
                  <a:lnTo>
                    <a:pt x="274790" y="92636"/>
                  </a:lnTo>
                  <a:lnTo>
                    <a:pt x="275590" y="92396"/>
                  </a:lnTo>
                  <a:lnTo>
                    <a:pt x="276390" y="92156"/>
                  </a:lnTo>
                  <a:lnTo>
                    <a:pt x="277190" y="91956"/>
                  </a:lnTo>
                  <a:lnTo>
                    <a:pt x="277990" y="91756"/>
                  </a:lnTo>
                  <a:lnTo>
                    <a:pt x="279590" y="91476"/>
                  </a:lnTo>
                  <a:lnTo>
                    <a:pt x="281230" y="91276"/>
                  </a:lnTo>
                  <a:lnTo>
                    <a:pt x="282910" y="91116"/>
                  </a:lnTo>
                  <a:lnTo>
                    <a:pt x="284630" y="90996"/>
                  </a:lnTo>
                  <a:lnTo>
                    <a:pt x="284670" y="89596"/>
                  </a:lnTo>
                  <a:lnTo>
                    <a:pt x="284630" y="87637"/>
                  </a:lnTo>
                  <a:lnTo>
                    <a:pt x="284550" y="86637"/>
                  </a:lnTo>
                  <a:lnTo>
                    <a:pt x="284470" y="85757"/>
                  </a:lnTo>
                  <a:lnTo>
                    <a:pt x="284350" y="85037"/>
                  </a:lnTo>
                  <a:lnTo>
                    <a:pt x="284270" y="84797"/>
                  </a:lnTo>
                  <a:lnTo>
                    <a:pt x="284190" y="84597"/>
                  </a:lnTo>
                  <a:lnTo>
                    <a:pt x="284070" y="84437"/>
                  </a:lnTo>
                  <a:lnTo>
                    <a:pt x="283950" y="84317"/>
                  </a:lnTo>
                  <a:lnTo>
                    <a:pt x="283630" y="84117"/>
                  </a:lnTo>
                  <a:lnTo>
                    <a:pt x="283270" y="83997"/>
                  </a:lnTo>
                  <a:lnTo>
                    <a:pt x="282830" y="83877"/>
                  </a:lnTo>
                  <a:lnTo>
                    <a:pt x="282350" y="83837"/>
                  </a:lnTo>
                  <a:lnTo>
                    <a:pt x="281870" y="83797"/>
                  </a:lnTo>
                  <a:lnTo>
                    <a:pt x="281310" y="83837"/>
                  </a:lnTo>
                  <a:lnTo>
                    <a:pt x="280790" y="83877"/>
                  </a:lnTo>
                  <a:lnTo>
                    <a:pt x="279670" y="83997"/>
                  </a:lnTo>
                  <a:lnTo>
                    <a:pt x="278590" y="84117"/>
                  </a:lnTo>
                  <a:lnTo>
                    <a:pt x="277670" y="84197"/>
                  </a:lnTo>
                  <a:lnTo>
                    <a:pt x="276910" y="84197"/>
                  </a:lnTo>
                  <a:lnTo>
                    <a:pt x="277870" y="83437"/>
                  </a:lnTo>
                  <a:lnTo>
                    <a:pt x="278350" y="83077"/>
                  </a:lnTo>
                  <a:lnTo>
                    <a:pt x="278870" y="82717"/>
                  </a:lnTo>
                  <a:lnTo>
                    <a:pt x="279390" y="82397"/>
                  </a:lnTo>
                  <a:lnTo>
                    <a:pt x="279910" y="82077"/>
                  </a:lnTo>
                  <a:lnTo>
                    <a:pt x="280470" y="81837"/>
                  </a:lnTo>
                  <a:lnTo>
                    <a:pt x="281070" y="81677"/>
                  </a:lnTo>
                  <a:lnTo>
                    <a:pt x="280990" y="81437"/>
                  </a:lnTo>
                  <a:lnTo>
                    <a:pt x="280830" y="81237"/>
                  </a:lnTo>
                  <a:lnTo>
                    <a:pt x="280470" y="81197"/>
                  </a:lnTo>
                  <a:lnTo>
                    <a:pt x="280110" y="81197"/>
                  </a:lnTo>
                  <a:lnTo>
                    <a:pt x="279390" y="81237"/>
                  </a:lnTo>
                  <a:lnTo>
                    <a:pt x="278670" y="81357"/>
                  </a:lnTo>
                  <a:lnTo>
                    <a:pt x="277990" y="81477"/>
                  </a:lnTo>
                  <a:lnTo>
                    <a:pt x="277270" y="81597"/>
                  </a:lnTo>
                  <a:lnTo>
                    <a:pt x="276550" y="81637"/>
                  </a:lnTo>
                  <a:lnTo>
                    <a:pt x="276190" y="81637"/>
                  </a:lnTo>
                  <a:lnTo>
                    <a:pt x="275830" y="81597"/>
                  </a:lnTo>
                  <a:lnTo>
                    <a:pt x="275470" y="81517"/>
                  </a:lnTo>
                  <a:lnTo>
                    <a:pt x="275110" y="81397"/>
                  </a:lnTo>
                  <a:lnTo>
                    <a:pt x="275470" y="81037"/>
                  </a:lnTo>
                  <a:lnTo>
                    <a:pt x="275950" y="80677"/>
                  </a:lnTo>
                  <a:lnTo>
                    <a:pt x="276430" y="80357"/>
                  </a:lnTo>
                  <a:lnTo>
                    <a:pt x="276950" y="80037"/>
                  </a:lnTo>
                  <a:lnTo>
                    <a:pt x="277510" y="79797"/>
                  </a:lnTo>
                  <a:lnTo>
                    <a:pt x="278070" y="79557"/>
                  </a:lnTo>
                  <a:lnTo>
                    <a:pt x="279190" y="79157"/>
                  </a:lnTo>
                  <a:lnTo>
                    <a:pt x="279710" y="79037"/>
                  </a:lnTo>
                  <a:lnTo>
                    <a:pt x="280310" y="78957"/>
                  </a:lnTo>
                  <a:lnTo>
                    <a:pt x="281670" y="78837"/>
                  </a:lnTo>
                  <a:lnTo>
                    <a:pt x="282390" y="78757"/>
                  </a:lnTo>
                  <a:lnTo>
                    <a:pt x="283030" y="78637"/>
                  </a:lnTo>
                  <a:lnTo>
                    <a:pt x="283550" y="78477"/>
                  </a:lnTo>
                  <a:lnTo>
                    <a:pt x="283790" y="78357"/>
                  </a:lnTo>
                  <a:lnTo>
                    <a:pt x="283950" y="78237"/>
                  </a:lnTo>
                  <a:lnTo>
                    <a:pt x="284270" y="77917"/>
                  </a:lnTo>
                  <a:lnTo>
                    <a:pt x="284510" y="77557"/>
                  </a:lnTo>
                  <a:lnTo>
                    <a:pt x="284710" y="77117"/>
                  </a:lnTo>
                  <a:lnTo>
                    <a:pt x="284830" y="76637"/>
                  </a:lnTo>
                  <a:lnTo>
                    <a:pt x="284950" y="76117"/>
                  </a:lnTo>
                  <a:lnTo>
                    <a:pt x="284950" y="75597"/>
                  </a:lnTo>
                  <a:lnTo>
                    <a:pt x="284950" y="75037"/>
                  </a:lnTo>
                  <a:lnTo>
                    <a:pt x="284950" y="74477"/>
                  </a:lnTo>
                  <a:lnTo>
                    <a:pt x="284790" y="73317"/>
                  </a:lnTo>
                  <a:lnTo>
                    <a:pt x="284590" y="72157"/>
                  </a:lnTo>
                  <a:lnTo>
                    <a:pt x="284190" y="70077"/>
                  </a:lnTo>
                  <a:lnTo>
                    <a:pt x="284030" y="69357"/>
                  </a:lnTo>
                  <a:lnTo>
                    <a:pt x="283950" y="68597"/>
                  </a:lnTo>
                  <a:lnTo>
                    <a:pt x="283790" y="67037"/>
                  </a:lnTo>
                  <a:lnTo>
                    <a:pt x="283710" y="65517"/>
                  </a:lnTo>
                  <a:lnTo>
                    <a:pt x="283670" y="63957"/>
                  </a:lnTo>
                  <a:lnTo>
                    <a:pt x="283630" y="62438"/>
                  </a:lnTo>
                  <a:lnTo>
                    <a:pt x="283550" y="60918"/>
                  </a:lnTo>
                  <a:lnTo>
                    <a:pt x="283390" y="59398"/>
                  </a:lnTo>
                  <a:lnTo>
                    <a:pt x="283310" y="58678"/>
                  </a:lnTo>
                  <a:lnTo>
                    <a:pt x="283190" y="57918"/>
                  </a:lnTo>
                  <a:lnTo>
                    <a:pt x="283110" y="57638"/>
                  </a:lnTo>
                  <a:lnTo>
                    <a:pt x="282990" y="57318"/>
                  </a:lnTo>
                  <a:lnTo>
                    <a:pt x="282710" y="56678"/>
                  </a:lnTo>
                  <a:lnTo>
                    <a:pt x="282430" y="56038"/>
                  </a:lnTo>
                  <a:lnTo>
                    <a:pt x="282350" y="55758"/>
                  </a:lnTo>
                  <a:lnTo>
                    <a:pt x="282270" y="55478"/>
                  </a:lnTo>
                  <a:lnTo>
                    <a:pt x="282230" y="54878"/>
                  </a:lnTo>
                  <a:lnTo>
                    <a:pt x="282270" y="54398"/>
                  </a:lnTo>
                  <a:lnTo>
                    <a:pt x="282390" y="53918"/>
                  </a:lnTo>
                  <a:lnTo>
                    <a:pt x="282510" y="53518"/>
                  </a:lnTo>
                  <a:lnTo>
                    <a:pt x="282830" y="52678"/>
                  </a:lnTo>
                  <a:lnTo>
                    <a:pt x="282990" y="52238"/>
                  </a:lnTo>
                  <a:lnTo>
                    <a:pt x="283110" y="51678"/>
                  </a:lnTo>
                  <a:lnTo>
                    <a:pt x="283190" y="51278"/>
                  </a:lnTo>
                  <a:lnTo>
                    <a:pt x="283230" y="50878"/>
                  </a:lnTo>
                  <a:lnTo>
                    <a:pt x="283230" y="50478"/>
                  </a:lnTo>
                  <a:lnTo>
                    <a:pt x="283230" y="50118"/>
                  </a:lnTo>
                  <a:lnTo>
                    <a:pt x="283110" y="49358"/>
                  </a:lnTo>
                  <a:lnTo>
                    <a:pt x="282990" y="48598"/>
                  </a:lnTo>
                  <a:lnTo>
                    <a:pt x="282670" y="47078"/>
                  </a:lnTo>
                  <a:lnTo>
                    <a:pt x="282510" y="46278"/>
                  </a:lnTo>
                  <a:lnTo>
                    <a:pt x="282470" y="45438"/>
                  </a:lnTo>
                  <a:lnTo>
                    <a:pt x="282350" y="42278"/>
                  </a:lnTo>
                  <a:lnTo>
                    <a:pt x="282270" y="40678"/>
                  </a:lnTo>
                  <a:lnTo>
                    <a:pt x="282150" y="39038"/>
                  </a:lnTo>
                  <a:lnTo>
                    <a:pt x="282030" y="37679"/>
                  </a:lnTo>
                  <a:lnTo>
                    <a:pt x="281910" y="36559"/>
                  </a:lnTo>
                  <a:lnTo>
                    <a:pt x="281830" y="36159"/>
                  </a:lnTo>
                  <a:lnTo>
                    <a:pt x="281750" y="35759"/>
                  </a:lnTo>
                  <a:lnTo>
                    <a:pt x="281630" y="35439"/>
                  </a:lnTo>
                  <a:lnTo>
                    <a:pt x="281470" y="35199"/>
                  </a:lnTo>
                  <a:lnTo>
                    <a:pt x="281230" y="34959"/>
                  </a:lnTo>
                  <a:lnTo>
                    <a:pt x="280950" y="34799"/>
                  </a:lnTo>
                  <a:lnTo>
                    <a:pt x="280630" y="34639"/>
                  </a:lnTo>
                  <a:lnTo>
                    <a:pt x="280190" y="34519"/>
                  </a:lnTo>
                  <a:lnTo>
                    <a:pt x="279710" y="34439"/>
                  </a:lnTo>
                  <a:lnTo>
                    <a:pt x="279110" y="34359"/>
                  </a:lnTo>
                  <a:lnTo>
                    <a:pt x="277550" y="34279"/>
                  </a:lnTo>
                  <a:lnTo>
                    <a:pt x="277870" y="33919"/>
                  </a:lnTo>
                  <a:lnTo>
                    <a:pt x="278230" y="33639"/>
                  </a:lnTo>
                  <a:lnTo>
                    <a:pt x="278550" y="33359"/>
                  </a:lnTo>
                  <a:lnTo>
                    <a:pt x="278910" y="33159"/>
                  </a:lnTo>
                  <a:lnTo>
                    <a:pt x="279270" y="32999"/>
                  </a:lnTo>
                  <a:lnTo>
                    <a:pt x="279630" y="32839"/>
                  </a:lnTo>
                  <a:lnTo>
                    <a:pt x="279990" y="32719"/>
                  </a:lnTo>
                  <a:lnTo>
                    <a:pt x="280390" y="32599"/>
                  </a:lnTo>
                  <a:lnTo>
                    <a:pt x="281150" y="32439"/>
                  </a:lnTo>
                  <a:lnTo>
                    <a:pt x="281950" y="32359"/>
                  </a:lnTo>
                  <a:lnTo>
                    <a:pt x="283630" y="32199"/>
                  </a:lnTo>
                  <a:lnTo>
                    <a:pt x="283750" y="29519"/>
                  </a:lnTo>
                  <a:lnTo>
                    <a:pt x="283830" y="26839"/>
                  </a:lnTo>
                  <a:lnTo>
                    <a:pt x="283870" y="24159"/>
                  </a:lnTo>
                  <a:lnTo>
                    <a:pt x="283830" y="21439"/>
                  </a:lnTo>
                  <a:lnTo>
                    <a:pt x="283750" y="18759"/>
                  </a:lnTo>
                  <a:lnTo>
                    <a:pt x="283630" y="16079"/>
                  </a:lnTo>
                  <a:lnTo>
                    <a:pt x="283430" y="13439"/>
                  </a:lnTo>
                  <a:lnTo>
                    <a:pt x="283150" y="10840"/>
                  </a:lnTo>
                  <a:lnTo>
                    <a:pt x="283110" y="10200"/>
                  </a:lnTo>
                  <a:lnTo>
                    <a:pt x="283150" y="9560"/>
                  </a:lnTo>
                  <a:lnTo>
                    <a:pt x="283230" y="8960"/>
                  </a:lnTo>
                  <a:lnTo>
                    <a:pt x="283350" y="8360"/>
                  </a:lnTo>
                  <a:lnTo>
                    <a:pt x="283630" y="7280"/>
                  </a:lnTo>
                  <a:lnTo>
                    <a:pt x="283750" y="6800"/>
                  </a:lnTo>
                  <a:lnTo>
                    <a:pt x="283830" y="6320"/>
                  </a:lnTo>
                  <a:lnTo>
                    <a:pt x="283830" y="5920"/>
                  </a:lnTo>
                  <a:lnTo>
                    <a:pt x="283750" y="5520"/>
                  </a:lnTo>
                  <a:lnTo>
                    <a:pt x="283710" y="5320"/>
                  </a:lnTo>
                  <a:lnTo>
                    <a:pt x="283590" y="5160"/>
                  </a:lnTo>
                  <a:lnTo>
                    <a:pt x="283470" y="5000"/>
                  </a:lnTo>
                  <a:lnTo>
                    <a:pt x="283310" y="4840"/>
                  </a:lnTo>
                  <a:lnTo>
                    <a:pt x="283150" y="4720"/>
                  </a:lnTo>
                  <a:lnTo>
                    <a:pt x="282910" y="4560"/>
                  </a:lnTo>
                  <a:lnTo>
                    <a:pt x="282630" y="4440"/>
                  </a:lnTo>
                  <a:lnTo>
                    <a:pt x="282350" y="4320"/>
                  </a:lnTo>
                  <a:lnTo>
                    <a:pt x="281590" y="4120"/>
                  </a:lnTo>
                  <a:lnTo>
                    <a:pt x="280670" y="3960"/>
                  </a:lnTo>
                  <a:lnTo>
                    <a:pt x="280790" y="3400"/>
                  </a:lnTo>
                  <a:lnTo>
                    <a:pt x="280950" y="2760"/>
                  </a:lnTo>
                  <a:lnTo>
                    <a:pt x="281030" y="2120"/>
                  </a:lnTo>
                  <a:lnTo>
                    <a:pt x="281110" y="1520"/>
                  </a:lnTo>
                  <a:lnTo>
                    <a:pt x="280470" y="1480"/>
                  </a:lnTo>
                  <a:lnTo>
                    <a:pt x="279830" y="1400"/>
                  </a:lnTo>
                  <a:lnTo>
                    <a:pt x="278550" y="1280"/>
                  </a:lnTo>
                  <a:lnTo>
                    <a:pt x="277990" y="1240"/>
                  </a:lnTo>
                  <a:lnTo>
                    <a:pt x="277430" y="1280"/>
                  </a:lnTo>
                  <a:lnTo>
                    <a:pt x="277150" y="1320"/>
                  </a:lnTo>
                  <a:lnTo>
                    <a:pt x="276910" y="1400"/>
                  </a:lnTo>
                  <a:lnTo>
                    <a:pt x="276670" y="1480"/>
                  </a:lnTo>
                  <a:lnTo>
                    <a:pt x="276470" y="1600"/>
                  </a:lnTo>
                  <a:lnTo>
                    <a:pt x="276190" y="1800"/>
                  </a:lnTo>
                  <a:lnTo>
                    <a:pt x="275950" y="2040"/>
                  </a:lnTo>
                  <a:lnTo>
                    <a:pt x="275710" y="2280"/>
                  </a:lnTo>
                  <a:lnTo>
                    <a:pt x="275470" y="2600"/>
                  </a:lnTo>
                  <a:lnTo>
                    <a:pt x="275270" y="2920"/>
                  </a:lnTo>
                  <a:lnTo>
                    <a:pt x="275110" y="3240"/>
                  </a:lnTo>
                  <a:lnTo>
                    <a:pt x="274790" y="3960"/>
                  </a:lnTo>
                  <a:lnTo>
                    <a:pt x="274550" y="4680"/>
                  </a:lnTo>
                  <a:lnTo>
                    <a:pt x="274390" y="5440"/>
                  </a:lnTo>
                  <a:lnTo>
                    <a:pt x="274310" y="6160"/>
                  </a:lnTo>
                  <a:lnTo>
                    <a:pt x="274310" y="6760"/>
                  </a:lnTo>
                  <a:lnTo>
                    <a:pt x="274030" y="6560"/>
                  </a:lnTo>
                  <a:lnTo>
                    <a:pt x="273830" y="6360"/>
                  </a:lnTo>
                  <a:lnTo>
                    <a:pt x="273470" y="5920"/>
                  </a:lnTo>
                  <a:lnTo>
                    <a:pt x="273150" y="5440"/>
                  </a:lnTo>
                  <a:lnTo>
                    <a:pt x="272910" y="4960"/>
                  </a:lnTo>
                  <a:lnTo>
                    <a:pt x="272630" y="4480"/>
                  </a:lnTo>
                  <a:lnTo>
                    <a:pt x="272270" y="4040"/>
                  </a:lnTo>
                  <a:lnTo>
                    <a:pt x="272070" y="3840"/>
                  </a:lnTo>
                  <a:lnTo>
                    <a:pt x="271871" y="3640"/>
                  </a:lnTo>
                  <a:lnTo>
                    <a:pt x="271591" y="3480"/>
                  </a:lnTo>
                  <a:lnTo>
                    <a:pt x="271311" y="3320"/>
                  </a:lnTo>
                  <a:lnTo>
                    <a:pt x="270631" y="3040"/>
                  </a:lnTo>
                  <a:lnTo>
                    <a:pt x="269751" y="2760"/>
                  </a:lnTo>
                  <a:lnTo>
                    <a:pt x="268831" y="2440"/>
                  </a:lnTo>
                  <a:lnTo>
                    <a:pt x="268031" y="2120"/>
                  </a:lnTo>
                  <a:lnTo>
                    <a:pt x="267271" y="1800"/>
                  </a:lnTo>
                  <a:lnTo>
                    <a:pt x="266471" y="1560"/>
                  </a:lnTo>
                  <a:lnTo>
                    <a:pt x="265631" y="1400"/>
                  </a:lnTo>
                  <a:lnTo>
                    <a:pt x="264791" y="1280"/>
                  </a:lnTo>
                  <a:lnTo>
                    <a:pt x="263911" y="1200"/>
                  </a:lnTo>
                  <a:lnTo>
                    <a:pt x="261191" y="1200"/>
                  </a:lnTo>
                  <a:lnTo>
                    <a:pt x="259311" y="1320"/>
                  </a:lnTo>
                  <a:lnTo>
                    <a:pt x="257471" y="1440"/>
                  </a:lnTo>
                  <a:lnTo>
                    <a:pt x="255631" y="1520"/>
                  </a:lnTo>
                  <a:lnTo>
                    <a:pt x="253911" y="1520"/>
                  </a:lnTo>
                  <a:lnTo>
                    <a:pt x="252231" y="1360"/>
                  </a:lnTo>
                  <a:lnTo>
                    <a:pt x="249911" y="1160"/>
                  </a:lnTo>
                  <a:lnTo>
                    <a:pt x="248591" y="1040"/>
                  </a:lnTo>
                  <a:lnTo>
                    <a:pt x="247191" y="960"/>
                  </a:lnTo>
                  <a:lnTo>
                    <a:pt x="245791" y="920"/>
                  </a:lnTo>
                  <a:lnTo>
                    <a:pt x="244351" y="960"/>
                  </a:lnTo>
                  <a:lnTo>
                    <a:pt x="242992" y="1040"/>
                  </a:lnTo>
                  <a:lnTo>
                    <a:pt x="242312" y="1120"/>
                  </a:lnTo>
                  <a:lnTo>
                    <a:pt x="241672" y="1200"/>
                  </a:lnTo>
                  <a:lnTo>
                    <a:pt x="241032" y="1320"/>
                  </a:lnTo>
                  <a:lnTo>
                    <a:pt x="240472" y="1480"/>
                  </a:lnTo>
                  <a:lnTo>
                    <a:pt x="239912" y="1640"/>
                  </a:lnTo>
                  <a:lnTo>
                    <a:pt x="239392" y="1840"/>
                  </a:lnTo>
                  <a:lnTo>
                    <a:pt x="238912" y="2080"/>
                  </a:lnTo>
                  <a:lnTo>
                    <a:pt x="238472" y="2320"/>
                  </a:lnTo>
                  <a:lnTo>
                    <a:pt x="238072" y="2640"/>
                  </a:lnTo>
                  <a:lnTo>
                    <a:pt x="237752" y="2960"/>
                  </a:lnTo>
                  <a:lnTo>
                    <a:pt x="237472" y="3320"/>
                  </a:lnTo>
                  <a:lnTo>
                    <a:pt x="237272" y="3720"/>
                  </a:lnTo>
                  <a:lnTo>
                    <a:pt x="237152" y="4200"/>
                  </a:lnTo>
                  <a:lnTo>
                    <a:pt x="237072" y="4680"/>
                  </a:lnTo>
                  <a:lnTo>
                    <a:pt x="236832" y="4280"/>
                  </a:lnTo>
                  <a:lnTo>
                    <a:pt x="236672" y="3840"/>
                  </a:lnTo>
                  <a:lnTo>
                    <a:pt x="236512" y="3400"/>
                  </a:lnTo>
                  <a:lnTo>
                    <a:pt x="236392" y="2920"/>
                  </a:lnTo>
                  <a:lnTo>
                    <a:pt x="236192" y="1960"/>
                  </a:lnTo>
                  <a:lnTo>
                    <a:pt x="235952" y="1040"/>
                  </a:lnTo>
                  <a:lnTo>
                    <a:pt x="235712" y="1080"/>
                  </a:lnTo>
                  <a:lnTo>
                    <a:pt x="235512" y="1160"/>
                  </a:lnTo>
                  <a:lnTo>
                    <a:pt x="235312" y="1240"/>
                  </a:lnTo>
                  <a:lnTo>
                    <a:pt x="235112" y="1360"/>
                  </a:lnTo>
                  <a:lnTo>
                    <a:pt x="234952" y="1520"/>
                  </a:lnTo>
                  <a:lnTo>
                    <a:pt x="234832" y="1680"/>
                  </a:lnTo>
                  <a:lnTo>
                    <a:pt x="234592" y="2080"/>
                  </a:lnTo>
                  <a:lnTo>
                    <a:pt x="234392" y="2520"/>
                  </a:lnTo>
                  <a:lnTo>
                    <a:pt x="234272" y="3040"/>
                  </a:lnTo>
                  <a:lnTo>
                    <a:pt x="234192" y="3600"/>
                  </a:lnTo>
                  <a:lnTo>
                    <a:pt x="234112" y="4160"/>
                  </a:lnTo>
                  <a:lnTo>
                    <a:pt x="234072" y="4760"/>
                  </a:lnTo>
                  <a:lnTo>
                    <a:pt x="234072" y="5360"/>
                  </a:lnTo>
                  <a:lnTo>
                    <a:pt x="234112" y="6520"/>
                  </a:lnTo>
                  <a:lnTo>
                    <a:pt x="234192" y="7560"/>
                  </a:lnTo>
                  <a:lnTo>
                    <a:pt x="234232" y="8360"/>
                  </a:lnTo>
                  <a:lnTo>
                    <a:pt x="234032" y="7920"/>
                  </a:lnTo>
                  <a:lnTo>
                    <a:pt x="233832" y="7480"/>
                  </a:lnTo>
                  <a:lnTo>
                    <a:pt x="233512" y="6440"/>
                  </a:lnTo>
                  <a:lnTo>
                    <a:pt x="233232" y="5360"/>
                  </a:lnTo>
                  <a:lnTo>
                    <a:pt x="233032" y="4840"/>
                  </a:lnTo>
                  <a:lnTo>
                    <a:pt x="232832" y="4320"/>
                  </a:lnTo>
                  <a:lnTo>
                    <a:pt x="232632" y="3800"/>
                  </a:lnTo>
                  <a:lnTo>
                    <a:pt x="232352" y="3320"/>
                  </a:lnTo>
                  <a:lnTo>
                    <a:pt x="232072" y="2880"/>
                  </a:lnTo>
                  <a:lnTo>
                    <a:pt x="231712" y="2520"/>
                  </a:lnTo>
                  <a:lnTo>
                    <a:pt x="231312" y="2200"/>
                  </a:lnTo>
                  <a:lnTo>
                    <a:pt x="231072" y="2040"/>
                  </a:lnTo>
                  <a:lnTo>
                    <a:pt x="230832" y="1920"/>
                  </a:lnTo>
                  <a:lnTo>
                    <a:pt x="230592" y="1840"/>
                  </a:lnTo>
                  <a:lnTo>
                    <a:pt x="230312" y="1760"/>
                  </a:lnTo>
                  <a:lnTo>
                    <a:pt x="230032" y="1680"/>
                  </a:lnTo>
                  <a:lnTo>
                    <a:pt x="229712" y="1680"/>
                  </a:lnTo>
                  <a:lnTo>
                    <a:pt x="228952" y="1640"/>
                  </a:lnTo>
                  <a:lnTo>
                    <a:pt x="228152" y="1680"/>
                  </a:lnTo>
                  <a:lnTo>
                    <a:pt x="227312" y="1800"/>
                  </a:lnTo>
                  <a:lnTo>
                    <a:pt x="226472" y="1920"/>
                  </a:lnTo>
                  <a:lnTo>
                    <a:pt x="224792" y="2120"/>
                  </a:lnTo>
                  <a:lnTo>
                    <a:pt x="223952" y="2200"/>
                  </a:lnTo>
                  <a:lnTo>
                    <a:pt x="223152" y="2240"/>
                  </a:lnTo>
                  <a:lnTo>
                    <a:pt x="216152" y="2240"/>
                  </a:lnTo>
                  <a:lnTo>
                    <a:pt x="215072" y="2280"/>
                  </a:lnTo>
                  <a:lnTo>
                    <a:pt x="213993" y="2360"/>
                  </a:lnTo>
                  <a:lnTo>
                    <a:pt x="212953" y="2480"/>
                  </a:lnTo>
                  <a:lnTo>
                    <a:pt x="211953" y="2640"/>
                  </a:lnTo>
                  <a:lnTo>
                    <a:pt x="209913" y="3080"/>
                  </a:lnTo>
                  <a:lnTo>
                    <a:pt x="207833" y="3520"/>
                  </a:lnTo>
                  <a:lnTo>
                    <a:pt x="207673" y="3560"/>
                  </a:lnTo>
                  <a:lnTo>
                    <a:pt x="207553" y="3520"/>
                  </a:lnTo>
                  <a:lnTo>
                    <a:pt x="207353" y="3480"/>
                  </a:lnTo>
                  <a:lnTo>
                    <a:pt x="207153" y="3360"/>
                  </a:lnTo>
                  <a:lnTo>
                    <a:pt x="207033" y="3280"/>
                  </a:lnTo>
                  <a:lnTo>
                    <a:pt x="206873" y="3200"/>
                  </a:lnTo>
                  <a:lnTo>
                    <a:pt x="206673" y="3200"/>
                  </a:lnTo>
                  <a:lnTo>
                    <a:pt x="206393" y="3320"/>
                  </a:lnTo>
                  <a:lnTo>
                    <a:pt x="206033" y="3600"/>
                  </a:lnTo>
                  <a:lnTo>
                    <a:pt x="205793" y="3800"/>
                  </a:lnTo>
                  <a:lnTo>
                    <a:pt x="205593" y="4080"/>
                  </a:lnTo>
                  <a:lnTo>
                    <a:pt x="205433" y="4360"/>
                  </a:lnTo>
                  <a:lnTo>
                    <a:pt x="205313" y="4680"/>
                  </a:lnTo>
                  <a:lnTo>
                    <a:pt x="205233" y="5040"/>
                  </a:lnTo>
                  <a:lnTo>
                    <a:pt x="205193" y="5360"/>
                  </a:lnTo>
                  <a:lnTo>
                    <a:pt x="205153" y="5680"/>
                  </a:lnTo>
                  <a:lnTo>
                    <a:pt x="205193" y="6000"/>
                  </a:lnTo>
                  <a:lnTo>
                    <a:pt x="204993" y="5880"/>
                  </a:lnTo>
                  <a:lnTo>
                    <a:pt x="204833" y="5720"/>
                  </a:lnTo>
                  <a:lnTo>
                    <a:pt x="204713" y="5560"/>
                  </a:lnTo>
                  <a:lnTo>
                    <a:pt x="204593" y="5400"/>
                  </a:lnTo>
                  <a:lnTo>
                    <a:pt x="204433" y="5040"/>
                  </a:lnTo>
                  <a:lnTo>
                    <a:pt x="204313" y="4640"/>
                  </a:lnTo>
                  <a:lnTo>
                    <a:pt x="204193" y="4240"/>
                  </a:lnTo>
                  <a:lnTo>
                    <a:pt x="204033" y="3840"/>
                  </a:lnTo>
                  <a:lnTo>
                    <a:pt x="203913" y="3680"/>
                  </a:lnTo>
                  <a:lnTo>
                    <a:pt x="203793" y="3520"/>
                  </a:lnTo>
                  <a:lnTo>
                    <a:pt x="203633" y="3360"/>
                  </a:lnTo>
                  <a:lnTo>
                    <a:pt x="203473" y="3240"/>
                  </a:lnTo>
                  <a:lnTo>
                    <a:pt x="203313" y="3160"/>
                  </a:lnTo>
                  <a:lnTo>
                    <a:pt x="203113" y="3120"/>
                  </a:lnTo>
                  <a:lnTo>
                    <a:pt x="202713" y="3080"/>
                  </a:lnTo>
                  <a:lnTo>
                    <a:pt x="202233" y="3080"/>
                  </a:lnTo>
                  <a:lnTo>
                    <a:pt x="201753" y="3120"/>
                  </a:lnTo>
                  <a:lnTo>
                    <a:pt x="200753" y="3240"/>
                  </a:lnTo>
                  <a:lnTo>
                    <a:pt x="200313" y="3280"/>
                  </a:lnTo>
                  <a:lnTo>
                    <a:pt x="199913" y="3280"/>
                  </a:lnTo>
                  <a:lnTo>
                    <a:pt x="199033" y="3080"/>
                  </a:lnTo>
                  <a:lnTo>
                    <a:pt x="198153" y="2880"/>
                  </a:lnTo>
                  <a:lnTo>
                    <a:pt x="196513" y="2400"/>
                  </a:lnTo>
                  <a:lnTo>
                    <a:pt x="195673" y="2160"/>
                  </a:lnTo>
                  <a:lnTo>
                    <a:pt x="194833" y="1960"/>
                  </a:lnTo>
                  <a:lnTo>
                    <a:pt x="193913" y="1800"/>
                  </a:lnTo>
                  <a:lnTo>
                    <a:pt x="192993" y="1760"/>
                  </a:lnTo>
                  <a:lnTo>
                    <a:pt x="189833" y="1720"/>
                  </a:lnTo>
                  <a:lnTo>
                    <a:pt x="186713" y="1760"/>
                  </a:lnTo>
                  <a:lnTo>
                    <a:pt x="183994" y="1760"/>
                  </a:lnTo>
                  <a:lnTo>
                    <a:pt x="182914" y="1800"/>
                  </a:lnTo>
                  <a:lnTo>
                    <a:pt x="181874" y="1880"/>
                  </a:lnTo>
                  <a:lnTo>
                    <a:pt x="180834" y="2000"/>
                  </a:lnTo>
                  <a:lnTo>
                    <a:pt x="180394" y="2120"/>
                  </a:lnTo>
                  <a:lnTo>
                    <a:pt x="179954" y="2200"/>
                  </a:lnTo>
                  <a:lnTo>
                    <a:pt x="179554" y="2360"/>
                  </a:lnTo>
                  <a:lnTo>
                    <a:pt x="179234" y="2520"/>
                  </a:lnTo>
                  <a:lnTo>
                    <a:pt x="178954" y="2680"/>
                  </a:lnTo>
                  <a:lnTo>
                    <a:pt x="178674" y="2880"/>
                  </a:lnTo>
                  <a:lnTo>
                    <a:pt x="178474" y="3120"/>
                  </a:lnTo>
                  <a:lnTo>
                    <a:pt x="178274" y="3360"/>
                  </a:lnTo>
                  <a:lnTo>
                    <a:pt x="178114" y="3640"/>
                  </a:lnTo>
                  <a:lnTo>
                    <a:pt x="177994" y="3920"/>
                  </a:lnTo>
                  <a:lnTo>
                    <a:pt x="177914" y="4200"/>
                  </a:lnTo>
                  <a:lnTo>
                    <a:pt x="177834" y="4520"/>
                  </a:lnTo>
                  <a:lnTo>
                    <a:pt x="177754" y="5200"/>
                  </a:lnTo>
                  <a:lnTo>
                    <a:pt x="177714" y="5920"/>
                  </a:lnTo>
                  <a:lnTo>
                    <a:pt x="177714" y="7480"/>
                  </a:lnTo>
                  <a:lnTo>
                    <a:pt x="177474" y="6440"/>
                  </a:lnTo>
                  <a:lnTo>
                    <a:pt x="177234" y="5480"/>
                  </a:lnTo>
                  <a:lnTo>
                    <a:pt x="177034" y="4600"/>
                  </a:lnTo>
                  <a:lnTo>
                    <a:pt x="176914" y="4200"/>
                  </a:lnTo>
                  <a:lnTo>
                    <a:pt x="176794" y="3800"/>
                  </a:lnTo>
                  <a:lnTo>
                    <a:pt x="176594" y="3440"/>
                  </a:lnTo>
                  <a:lnTo>
                    <a:pt x="176394" y="3120"/>
                  </a:lnTo>
                  <a:lnTo>
                    <a:pt x="176194" y="2840"/>
                  </a:lnTo>
                  <a:lnTo>
                    <a:pt x="175874" y="2600"/>
                  </a:lnTo>
                  <a:lnTo>
                    <a:pt x="175554" y="2400"/>
                  </a:lnTo>
                  <a:lnTo>
                    <a:pt x="175154" y="2200"/>
                  </a:lnTo>
                  <a:lnTo>
                    <a:pt x="174714" y="2080"/>
                  </a:lnTo>
                  <a:lnTo>
                    <a:pt x="174194" y="2000"/>
                  </a:lnTo>
                  <a:lnTo>
                    <a:pt x="173514" y="1960"/>
                  </a:lnTo>
                  <a:lnTo>
                    <a:pt x="172834" y="1920"/>
                  </a:lnTo>
                  <a:lnTo>
                    <a:pt x="172154" y="1920"/>
                  </a:lnTo>
                  <a:lnTo>
                    <a:pt x="171474" y="1960"/>
                  </a:lnTo>
                  <a:lnTo>
                    <a:pt x="170114" y="2080"/>
                  </a:lnTo>
                  <a:lnTo>
                    <a:pt x="168714" y="2240"/>
                  </a:lnTo>
                  <a:lnTo>
                    <a:pt x="167354" y="2480"/>
                  </a:lnTo>
                  <a:lnTo>
                    <a:pt x="165994" y="2720"/>
                  </a:lnTo>
                  <a:lnTo>
                    <a:pt x="163314" y="3200"/>
                  </a:lnTo>
                  <a:lnTo>
                    <a:pt x="162554" y="3320"/>
                  </a:lnTo>
                  <a:lnTo>
                    <a:pt x="161754" y="3360"/>
                  </a:lnTo>
                  <a:lnTo>
                    <a:pt x="160994" y="3400"/>
                  </a:lnTo>
                  <a:lnTo>
                    <a:pt x="160234" y="3400"/>
                  </a:lnTo>
                  <a:lnTo>
                    <a:pt x="158754" y="3360"/>
                  </a:lnTo>
                  <a:lnTo>
                    <a:pt x="157235" y="3200"/>
                  </a:lnTo>
                  <a:lnTo>
                    <a:pt x="155755" y="3040"/>
                  </a:lnTo>
                  <a:lnTo>
                    <a:pt x="154275" y="2840"/>
                  </a:lnTo>
                  <a:lnTo>
                    <a:pt x="152755" y="2640"/>
                  </a:lnTo>
                  <a:lnTo>
                    <a:pt x="151195" y="2480"/>
                  </a:lnTo>
                  <a:lnTo>
                    <a:pt x="150075" y="2440"/>
                  </a:lnTo>
                  <a:lnTo>
                    <a:pt x="148955" y="2360"/>
                  </a:lnTo>
                  <a:lnTo>
                    <a:pt x="147875" y="2320"/>
                  </a:lnTo>
                  <a:lnTo>
                    <a:pt x="146835" y="2200"/>
                  </a:lnTo>
                  <a:lnTo>
                    <a:pt x="145755" y="2080"/>
                  </a:lnTo>
                  <a:lnTo>
                    <a:pt x="145235" y="1960"/>
                  </a:lnTo>
                  <a:lnTo>
                    <a:pt x="144715" y="1840"/>
                  </a:lnTo>
                  <a:lnTo>
                    <a:pt x="144195" y="1680"/>
                  </a:lnTo>
                  <a:lnTo>
                    <a:pt x="143675" y="1480"/>
                  </a:lnTo>
                  <a:lnTo>
                    <a:pt x="143155" y="1240"/>
                  </a:lnTo>
                  <a:lnTo>
                    <a:pt x="142635" y="1000"/>
                  </a:lnTo>
                  <a:lnTo>
                    <a:pt x="142515" y="1000"/>
                  </a:lnTo>
                  <a:lnTo>
                    <a:pt x="142475" y="920"/>
                  </a:lnTo>
                  <a:lnTo>
                    <a:pt x="142435" y="840"/>
                  </a:lnTo>
                  <a:lnTo>
                    <a:pt x="142475" y="720"/>
                  </a:lnTo>
                  <a:lnTo>
                    <a:pt x="142555" y="400"/>
                  </a:lnTo>
                  <a:lnTo>
                    <a:pt x="142675" y="0"/>
                  </a:lnTo>
                  <a:lnTo>
                    <a:pt x="142235" y="320"/>
                  </a:lnTo>
                  <a:lnTo>
                    <a:pt x="141835" y="640"/>
                  </a:lnTo>
                  <a:lnTo>
                    <a:pt x="141475" y="1000"/>
                  </a:lnTo>
                  <a:lnTo>
                    <a:pt x="141155" y="1320"/>
                  </a:lnTo>
                  <a:lnTo>
                    <a:pt x="140435" y="1280"/>
                  </a:lnTo>
                  <a:lnTo>
                    <a:pt x="139755" y="1280"/>
                  </a:lnTo>
                  <a:lnTo>
                    <a:pt x="139435" y="1320"/>
                  </a:lnTo>
                  <a:lnTo>
                    <a:pt x="139115" y="1360"/>
                  </a:lnTo>
                  <a:lnTo>
                    <a:pt x="138835" y="1480"/>
                  </a:lnTo>
                  <a:lnTo>
                    <a:pt x="138555" y="1600"/>
                  </a:lnTo>
                  <a:lnTo>
                    <a:pt x="138315" y="1800"/>
                  </a:lnTo>
                  <a:lnTo>
                    <a:pt x="138075" y="2040"/>
                  </a:lnTo>
                  <a:lnTo>
                    <a:pt x="137835" y="2280"/>
                  </a:lnTo>
                  <a:lnTo>
                    <a:pt x="137595" y="2600"/>
                  </a:lnTo>
                  <a:lnTo>
                    <a:pt x="137395" y="2920"/>
                  </a:lnTo>
                  <a:lnTo>
                    <a:pt x="137235" y="3240"/>
                  </a:lnTo>
                  <a:lnTo>
                    <a:pt x="136915" y="3960"/>
                  </a:lnTo>
                  <a:lnTo>
                    <a:pt x="136675" y="4680"/>
                  </a:lnTo>
                  <a:lnTo>
                    <a:pt x="136515" y="5440"/>
                  </a:lnTo>
                  <a:lnTo>
                    <a:pt x="136395" y="6160"/>
                  </a:lnTo>
                  <a:lnTo>
                    <a:pt x="136395" y="6760"/>
                  </a:lnTo>
                  <a:lnTo>
                    <a:pt x="136155" y="6560"/>
                  </a:lnTo>
                  <a:lnTo>
                    <a:pt x="135955" y="6360"/>
                  </a:lnTo>
                  <a:lnTo>
                    <a:pt x="135595" y="5920"/>
                  </a:lnTo>
                  <a:lnTo>
                    <a:pt x="135275" y="5440"/>
                  </a:lnTo>
                  <a:lnTo>
                    <a:pt x="135035" y="4960"/>
                  </a:lnTo>
                  <a:lnTo>
                    <a:pt x="134755" y="4480"/>
                  </a:lnTo>
                  <a:lnTo>
                    <a:pt x="134395" y="4040"/>
                  </a:lnTo>
                  <a:lnTo>
                    <a:pt x="134195" y="3840"/>
                  </a:lnTo>
                  <a:lnTo>
                    <a:pt x="133995" y="3640"/>
                  </a:lnTo>
                  <a:lnTo>
                    <a:pt x="133715" y="3480"/>
                  </a:lnTo>
                  <a:lnTo>
                    <a:pt x="133435" y="3320"/>
                  </a:lnTo>
                  <a:lnTo>
                    <a:pt x="132755" y="3040"/>
                  </a:lnTo>
                  <a:lnTo>
                    <a:pt x="131875" y="2760"/>
                  </a:lnTo>
                  <a:lnTo>
                    <a:pt x="130955" y="2440"/>
                  </a:lnTo>
                  <a:lnTo>
                    <a:pt x="130155" y="2120"/>
                  </a:lnTo>
                  <a:lnTo>
                    <a:pt x="129395" y="1800"/>
                  </a:lnTo>
                  <a:lnTo>
                    <a:pt x="128596" y="1560"/>
                  </a:lnTo>
                  <a:lnTo>
                    <a:pt x="127756" y="1400"/>
                  </a:lnTo>
                  <a:lnTo>
                    <a:pt x="126916" y="1280"/>
                  </a:lnTo>
                  <a:lnTo>
                    <a:pt x="126036" y="1200"/>
                  </a:lnTo>
                  <a:lnTo>
                    <a:pt x="123316" y="1200"/>
                  </a:lnTo>
                  <a:lnTo>
                    <a:pt x="121436" y="1320"/>
                  </a:lnTo>
                  <a:lnTo>
                    <a:pt x="119596" y="1440"/>
                  </a:lnTo>
                  <a:lnTo>
                    <a:pt x="117756" y="1520"/>
                  </a:lnTo>
                  <a:lnTo>
                    <a:pt x="116036" y="1520"/>
                  </a:lnTo>
                  <a:lnTo>
                    <a:pt x="114356" y="1360"/>
                  </a:lnTo>
                  <a:lnTo>
                    <a:pt x="112036" y="1160"/>
                  </a:lnTo>
                  <a:lnTo>
                    <a:pt x="110716" y="1040"/>
                  </a:lnTo>
                  <a:lnTo>
                    <a:pt x="109316" y="960"/>
                  </a:lnTo>
                  <a:lnTo>
                    <a:pt x="107916" y="920"/>
                  </a:lnTo>
                  <a:lnTo>
                    <a:pt x="106476" y="960"/>
                  </a:lnTo>
                  <a:lnTo>
                    <a:pt x="105116" y="1040"/>
                  </a:lnTo>
                  <a:lnTo>
                    <a:pt x="104436" y="1120"/>
                  </a:lnTo>
                  <a:lnTo>
                    <a:pt x="103796" y="1200"/>
                  </a:lnTo>
                  <a:lnTo>
                    <a:pt x="103156" y="1320"/>
                  </a:lnTo>
                  <a:lnTo>
                    <a:pt x="102596" y="1480"/>
                  </a:lnTo>
                  <a:lnTo>
                    <a:pt x="102036" y="1640"/>
                  </a:lnTo>
                  <a:lnTo>
                    <a:pt x="101516" y="1840"/>
                  </a:lnTo>
                  <a:lnTo>
                    <a:pt x="101036" y="2080"/>
                  </a:lnTo>
                  <a:lnTo>
                    <a:pt x="100596" y="2320"/>
                  </a:lnTo>
                  <a:lnTo>
                    <a:pt x="100196" y="2640"/>
                  </a:lnTo>
                  <a:lnTo>
                    <a:pt x="99877" y="2960"/>
                  </a:lnTo>
                  <a:lnTo>
                    <a:pt x="99597" y="3320"/>
                  </a:lnTo>
                  <a:lnTo>
                    <a:pt x="99397" y="3720"/>
                  </a:lnTo>
                  <a:lnTo>
                    <a:pt x="99277" y="4200"/>
                  </a:lnTo>
                  <a:lnTo>
                    <a:pt x="99197" y="4680"/>
                  </a:lnTo>
                  <a:lnTo>
                    <a:pt x="98957" y="4280"/>
                  </a:lnTo>
                  <a:lnTo>
                    <a:pt x="98797" y="3840"/>
                  </a:lnTo>
                  <a:lnTo>
                    <a:pt x="98637" y="3400"/>
                  </a:lnTo>
                  <a:lnTo>
                    <a:pt x="98517" y="2920"/>
                  </a:lnTo>
                  <a:lnTo>
                    <a:pt x="98317" y="1960"/>
                  </a:lnTo>
                  <a:lnTo>
                    <a:pt x="98077" y="1040"/>
                  </a:lnTo>
                  <a:lnTo>
                    <a:pt x="97837" y="1080"/>
                  </a:lnTo>
                  <a:lnTo>
                    <a:pt x="97637" y="1160"/>
                  </a:lnTo>
                  <a:lnTo>
                    <a:pt x="97437" y="1240"/>
                  </a:lnTo>
                  <a:lnTo>
                    <a:pt x="97237" y="1360"/>
                  </a:lnTo>
                  <a:lnTo>
                    <a:pt x="97077" y="1520"/>
                  </a:lnTo>
                  <a:lnTo>
                    <a:pt x="96957" y="1680"/>
                  </a:lnTo>
                  <a:lnTo>
                    <a:pt x="96717" y="2080"/>
                  </a:lnTo>
                  <a:lnTo>
                    <a:pt x="96517" y="2520"/>
                  </a:lnTo>
                  <a:lnTo>
                    <a:pt x="96397" y="3040"/>
                  </a:lnTo>
                  <a:lnTo>
                    <a:pt x="96277" y="3600"/>
                  </a:lnTo>
                  <a:lnTo>
                    <a:pt x="96237" y="4160"/>
                  </a:lnTo>
                  <a:lnTo>
                    <a:pt x="96197" y="4760"/>
                  </a:lnTo>
                  <a:lnTo>
                    <a:pt x="96197" y="5360"/>
                  </a:lnTo>
                  <a:lnTo>
                    <a:pt x="96237" y="6520"/>
                  </a:lnTo>
                  <a:lnTo>
                    <a:pt x="96317" y="7560"/>
                  </a:lnTo>
                  <a:lnTo>
                    <a:pt x="96357" y="8360"/>
                  </a:lnTo>
                  <a:lnTo>
                    <a:pt x="96157" y="7920"/>
                  </a:lnTo>
                  <a:lnTo>
                    <a:pt x="95957" y="7480"/>
                  </a:lnTo>
                  <a:lnTo>
                    <a:pt x="95637" y="6440"/>
                  </a:lnTo>
                  <a:lnTo>
                    <a:pt x="95317" y="5360"/>
                  </a:lnTo>
                  <a:lnTo>
                    <a:pt x="95157" y="4840"/>
                  </a:lnTo>
                  <a:lnTo>
                    <a:pt x="94957" y="4320"/>
                  </a:lnTo>
                  <a:lnTo>
                    <a:pt x="94757" y="3800"/>
                  </a:lnTo>
                  <a:lnTo>
                    <a:pt x="94477" y="3320"/>
                  </a:lnTo>
                  <a:lnTo>
                    <a:pt x="94197" y="2880"/>
                  </a:lnTo>
                  <a:lnTo>
                    <a:pt x="93837" y="2520"/>
                  </a:lnTo>
                  <a:lnTo>
                    <a:pt x="93437" y="2200"/>
                  </a:lnTo>
                  <a:lnTo>
                    <a:pt x="93197" y="2040"/>
                  </a:lnTo>
                  <a:lnTo>
                    <a:pt x="92957" y="1920"/>
                  </a:lnTo>
                  <a:lnTo>
                    <a:pt x="92717" y="1840"/>
                  </a:lnTo>
                  <a:lnTo>
                    <a:pt x="92437" y="1760"/>
                  </a:lnTo>
                  <a:lnTo>
                    <a:pt x="92157" y="1680"/>
                  </a:lnTo>
                  <a:lnTo>
                    <a:pt x="91837" y="1680"/>
                  </a:lnTo>
                  <a:lnTo>
                    <a:pt x="91077" y="1640"/>
                  </a:lnTo>
                  <a:lnTo>
                    <a:pt x="90277" y="1680"/>
                  </a:lnTo>
                  <a:lnTo>
                    <a:pt x="89437" y="1800"/>
                  </a:lnTo>
                  <a:lnTo>
                    <a:pt x="88597" y="1920"/>
                  </a:lnTo>
                  <a:lnTo>
                    <a:pt x="86877" y="2120"/>
                  </a:lnTo>
                  <a:lnTo>
                    <a:pt x="86077" y="2200"/>
                  </a:lnTo>
                  <a:lnTo>
                    <a:pt x="85277" y="2240"/>
                  </a:lnTo>
                  <a:lnTo>
                    <a:pt x="78277" y="2240"/>
                  </a:lnTo>
                  <a:lnTo>
                    <a:pt x="77197" y="2280"/>
                  </a:lnTo>
                  <a:lnTo>
                    <a:pt x="76117" y="2360"/>
                  </a:lnTo>
                  <a:lnTo>
                    <a:pt x="75077" y="2480"/>
                  </a:lnTo>
                  <a:lnTo>
                    <a:pt x="74077" y="2640"/>
                  </a:lnTo>
                  <a:lnTo>
                    <a:pt x="72037" y="3080"/>
                  </a:lnTo>
                  <a:lnTo>
                    <a:pt x="69958" y="3520"/>
                  </a:lnTo>
                  <a:lnTo>
                    <a:pt x="69798" y="3560"/>
                  </a:lnTo>
                  <a:lnTo>
                    <a:pt x="69678" y="3520"/>
                  </a:lnTo>
                  <a:lnTo>
                    <a:pt x="69438" y="3480"/>
                  </a:lnTo>
                  <a:lnTo>
                    <a:pt x="69278" y="3360"/>
                  </a:lnTo>
                  <a:lnTo>
                    <a:pt x="69158" y="3280"/>
                  </a:lnTo>
                  <a:lnTo>
                    <a:pt x="68998" y="3200"/>
                  </a:lnTo>
                  <a:lnTo>
                    <a:pt x="68798" y="3200"/>
                  </a:lnTo>
                  <a:lnTo>
                    <a:pt x="68518" y="3320"/>
                  </a:lnTo>
                  <a:lnTo>
                    <a:pt x="68158" y="3600"/>
                  </a:lnTo>
                  <a:lnTo>
                    <a:pt x="67918" y="3800"/>
                  </a:lnTo>
                  <a:lnTo>
                    <a:pt x="67718" y="4080"/>
                  </a:lnTo>
                  <a:lnTo>
                    <a:pt x="67558" y="4360"/>
                  </a:lnTo>
                  <a:lnTo>
                    <a:pt x="67438" y="4680"/>
                  </a:lnTo>
                  <a:lnTo>
                    <a:pt x="67358" y="5040"/>
                  </a:lnTo>
                  <a:lnTo>
                    <a:pt x="67318" y="5360"/>
                  </a:lnTo>
                  <a:lnTo>
                    <a:pt x="67278" y="5680"/>
                  </a:lnTo>
                  <a:lnTo>
                    <a:pt x="67278" y="6000"/>
                  </a:lnTo>
                  <a:lnTo>
                    <a:pt x="67118" y="5880"/>
                  </a:lnTo>
                  <a:lnTo>
                    <a:pt x="66958" y="5720"/>
                  </a:lnTo>
                  <a:lnTo>
                    <a:pt x="66838" y="5560"/>
                  </a:lnTo>
                  <a:lnTo>
                    <a:pt x="66718" y="5400"/>
                  </a:lnTo>
                  <a:lnTo>
                    <a:pt x="66558" y="5040"/>
                  </a:lnTo>
                  <a:lnTo>
                    <a:pt x="66438" y="4640"/>
                  </a:lnTo>
                  <a:lnTo>
                    <a:pt x="66318" y="4240"/>
                  </a:lnTo>
                  <a:lnTo>
                    <a:pt x="66158" y="3840"/>
                  </a:lnTo>
                  <a:lnTo>
                    <a:pt x="66038" y="3680"/>
                  </a:lnTo>
                  <a:lnTo>
                    <a:pt x="65918" y="3520"/>
                  </a:lnTo>
                  <a:lnTo>
                    <a:pt x="65758" y="3360"/>
                  </a:lnTo>
                  <a:lnTo>
                    <a:pt x="65598" y="3240"/>
                  </a:lnTo>
                  <a:lnTo>
                    <a:pt x="65438" y="3160"/>
                  </a:lnTo>
                  <a:lnTo>
                    <a:pt x="65238" y="3120"/>
                  </a:lnTo>
                  <a:lnTo>
                    <a:pt x="64838" y="3080"/>
                  </a:lnTo>
                  <a:lnTo>
                    <a:pt x="64358" y="3080"/>
                  </a:lnTo>
                  <a:lnTo>
                    <a:pt x="63878" y="3120"/>
                  </a:lnTo>
                  <a:lnTo>
                    <a:pt x="62878" y="3240"/>
                  </a:lnTo>
                  <a:lnTo>
                    <a:pt x="62398" y="3280"/>
                  </a:lnTo>
                  <a:lnTo>
                    <a:pt x="62038" y="3280"/>
                  </a:lnTo>
                  <a:lnTo>
                    <a:pt x="61158" y="3080"/>
                  </a:lnTo>
                  <a:lnTo>
                    <a:pt x="60278" y="2880"/>
                  </a:lnTo>
                  <a:lnTo>
                    <a:pt x="58638" y="2400"/>
                  </a:lnTo>
                  <a:lnTo>
                    <a:pt x="57798" y="2160"/>
                  </a:lnTo>
                  <a:lnTo>
                    <a:pt x="56958" y="1960"/>
                  </a:lnTo>
                  <a:lnTo>
                    <a:pt x="56038" y="1800"/>
                  </a:lnTo>
                  <a:lnTo>
                    <a:pt x="55078" y="1760"/>
                  </a:lnTo>
                  <a:lnTo>
                    <a:pt x="51958" y="1720"/>
                  </a:lnTo>
                  <a:lnTo>
                    <a:pt x="48838" y="1760"/>
                  </a:lnTo>
                  <a:lnTo>
                    <a:pt x="46118" y="1760"/>
                  </a:lnTo>
                  <a:lnTo>
                    <a:pt x="45038" y="1800"/>
                  </a:lnTo>
                  <a:lnTo>
                    <a:pt x="43958" y="1880"/>
                  </a:lnTo>
                  <a:lnTo>
                    <a:pt x="42958" y="2000"/>
                  </a:lnTo>
                  <a:lnTo>
                    <a:pt x="42519" y="2120"/>
                  </a:lnTo>
                  <a:lnTo>
                    <a:pt x="42079" y="2200"/>
                  </a:lnTo>
                  <a:lnTo>
                    <a:pt x="41679" y="2360"/>
                  </a:lnTo>
                  <a:lnTo>
                    <a:pt x="41359" y="2520"/>
                  </a:lnTo>
                  <a:lnTo>
                    <a:pt x="41039" y="2680"/>
                  </a:lnTo>
                  <a:lnTo>
                    <a:pt x="40799" y="2880"/>
                  </a:lnTo>
                  <a:lnTo>
                    <a:pt x="40599" y="3120"/>
                  </a:lnTo>
                  <a:lnTo>
                    <a:pt x="40399" y="3360"/>
                  </a:lnTo>
                  <a:lnTo>
                    <a:pt x="40239" y="3640"/>
                  </a:lnTo>
                  <a:lnTo>
                    <a:pt x="40119" y="3920"/>
                  </a:lnTo>
                  <a:lnTo>
                    <a:pt x="40039" y="4200"/>
                  </a:lnTo>
                  <a:lnTo>
                    <a:pt x="39959" y="4520"/>
                  </a:lnTo>
                  <a:lnTo>
                    <a:pt x="39839" y="5200"/>
                  </a:lnTo>
                  <a:lnTo>
                    <a:pt x="39839" y="5920"/>
                  </a:lnTo>
                  <a:lnTo>
                    <a:pt x="39839" y="7480"/>
                  </a:lnTo>
                  <a:lnTo>
                    <a:pt x="39599" y="6440"/>
                  </a:lnTo>
                  <a:lnTo>
                    <a:pt x="39359" y="5480"/>
                  </a:lnTo>
                  <a:lnTo>
                    <a:pt x="39159" y="4600"/>
                  </a:lnTo>
                  <a:lnTo>
                    <a:pt x="39039" y="4200"/>
                  </a:lnTo>
                  <a:lnTo>
                    <a:pt x="38919" y="3800"/>
                  </a:lnTo>
                  <a:lnTo>
                    <a:pt x="38719" y="3440"/>
                  </a:lnTo>
                  <a:lnTo>
                    <a:pt x="38519" y="3120"/>
                  </a:lnTo>
                  <a:lnTo>
                    <a:pt x="38279" y="2840"/>
                  </a:lnTo>
                  <a:lnTo>
                    <a:pt x="37999" y="2600"/>
                  </a:lnTo>
                  <a:lnTo>
                    <a:pt x="37679" y="2400"/>
                  </a:lnTo>
                  <a:lnTo>
                    <a:pt x="37279" y="2200"/>
                  </a:lnTo>
                  <a:lnTo>
                    <a:pt x="36839" y="2080"/>
                  </a:lnTo>
                  <a:lnTo>
                    <a:pt x="36319" y="2000"/>
                  </a:lnTo>
                  <a:lnTo>
                    <a:pt x="35639" y="1960"/>
                  </a:lnTo>
                  <a:lnTo>
                    <a:pt x="34959" y="1920"/>
                  </a:lnTo>
                  <a:lnTo>
                    <a:pt x="34279" y="1920"/>
                  </a:lnTo>
                  <a:lnTo>
                    <a:pt x="33599" y="1960"/>
                  </a:lnTo>
                  <a:lnTo>
                    <a:pt x="32239" y="2080"/>
                  </a:lnTo>
                  <a:lnTo>
                    <a:pt x="30839" y="2240"/>
                  </a:lnTo>
                  <a:lnTo>
                    <a:pt x="29479" y="2480"/>
                  </a:lnTo>
                  <a:lnTo>
                    <a:pt x="28119" y="2720"/>
                  </a:lnTo>
                  <a:lnTo>
                    <a:pt x="25439" y="3200"/>
                  </a:lnTo>
                  <a:lnTo>
                    <a:pt x="24679" y="3320"/>
                  </a:lnTo>
                  <a:lnTo>
                    <a:pt x="23879" y="3360"/>
                  </a:lnTo>
                  <a:lnTo>
                    <a:pt x="23119" y="3400"/>
                  </a:lnTo>
                  <a:lnTo>
                    <a:pt x="22359" y="3400"/>
                  </a:lnTo>
                  <a:lnTo>
                    <a:pt x="20879" y="3360"/>
                  </a:lnTo>
                  <a:lnTo>
                    <a:pt x="19359" y="3200"/>
                  </a:lnTo>
                  <a:lnTo>
                    <a:pt x="17879" y="3040"/>
                  </a:lnTo>
                  <a:lnTo>
                    <a:pt x="16399" y="2840"/>
                  </a:lnTo>
                  <a:lnTo>
                    <a:pt x="14879" y="2640"/>
                  </a:lnTo>
                  <a:lnTo>
                    <a:pt x="13320" y="2480"/>
                  </a:lnTo>
                  <a:lnTo>
                    <a:pt x="12200" y="2440"/>
                  </a:lnTo>
                  <a:lnTo>
                    <a:pt x="11080" y="2360"/>
                  </a:lnTo>
                  <a:lnTo>
                    <a:pt x="10000" y="2320"/>
                  </a:lnTo>
                  <a:lnTo>
                    <a:pt x="8920" y="2200"/>
                  </a:lnTo>
                  <a:lnTo>
                    <a:pt x="7880" y="2080"/>
                  </a:lnTo>
                  <a:lnTo>
                    <a:pt x="7360" y="1960"/>
                  </a:lnTo>
                  <a:lnTo>
                    <a:pt x="6840" y="1840"/>
                  </a:lnTo>
                  <a:lnTo>
                    <a:pt x="6320" y="1680"/>
                  </a:lnTo>
                  <a:lnTo>
                    <a:pt x="5800" y="1480"/>
                  </a:lnTo>
                  <a:lnTo>
                    <a:pt x="5280" y="1240"/>
                  </a:lnTo>
                  <a:lnTo>
                    <a:pt x="4760" y="1000"/>
                  </a:lnTo>
                  <a:lnTo>
                    <a:pt x="4640" y="1000"/>
                  </a:lnTo>
                  <a:lnTo>
                    <a:pt x="4600" y="920"/>
                  </a:lnTo>
                  <a:lnTo>
                    <a:pt x="4560" y="840"/>
                  </a:lnTo>
                  <a:lnTo>
                    <a:pt x="4560" y="720"/>
                  </a:lnTo>
                  <a:lnTo>
                    <a:pt x="4680" y="400"/>
                  </a:lnTo>
                  <a:lnTo>
                    <a:pt x="480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65" name="Google Shape;1865;p22"/>
            <p:cNvGrpSpPr/>
            <p:nvPr/>
          </p:nvGrpSpPr>
          <p:grpSpPr>
            <a:xfrm>
              <a:off x="342900" y="294013"/>
              <a:ext cx="373050" cy="4555475"/>
              <a:chOff x="238125" y="579750"/>
              <a:chExt cx="373050" cy="4555475"/>
            </a:xfrm>
          </p:grpSpPr>
          <p:sp>
            <p:nvSpPr>
              <p:cNvPr id="1866" name="Google Shape;1866;p22"/>
              <p:cNvSpPr/>
              <p:nvPr/>
            </p:nvSpPr>
            <p:spPr>
              <a:xfrm>
                <a:off x="238125" y="4837200"/>
                <a:ext cx="257500" cy="298025"/>
              </a:xfrm>
              <a:custGeom>
                <a:avLst/>
                <a:gdLst/>
                <a:ahLst/>
                <a:cxnLst/>
                <a:rect l="l" t="t" r="r" b="b"/>
                <a:pathLst>
                  <a:path w="10300" h="11921" extrusionOk="0">
                    <a:moveTo>
                      <a:pt x="5460" y="0"/>
                    </a:moveTo>
                    <a:lnTo>
                      <a:pt x="4812" y="189"/>
                    </a:lnTo>
                    <a:lnTo>
                      <a:pt x="4163" y="406"/>
                    </a:lnTo>
                    <a:lnTo>
                      <a:pt x="3541" y="649"/>
                    </a:lnTo>
                    <a:lnTo>
                      <a:pt x="2919" y="946"/>
                    </a:lnTo>
                    <a:lnTo>
                      <a:pt x="2406" y="1244"/>
                    </a:lnTo>
                    <a:lnTo>
                      <a:pt x="1946" y="1568"/>
                    </a:lnTo>
                    <a:lnTo>
                      <a:pt x="1514" y="1919"/>
                    </a:lnTo>
                    <a:lnTo>
                      <a:pt x="1162" y="2271"/>
                    </a:lnTo>
                    <a:lnTo>
                      <a:pt x="838" y="2649"/>
                    </a:lnTo>
                    <a:lnTo>
                      <a:pt x="568" y="3055"/>
                    </a:lnTo>
                    <a:lnTo>
                      <a:pt x="351" y="3460"/>
                    </a:lnTo>
                    <a:lnTo>
                      <a:pt x="189" y="3893"/>
                    </a:lnTo>
                    <a:lnTo>
                      <a:pt x="108" y="4217"/>
                    </a:lnTo>
                    <a:lnTo>
                      <a:pt x="54" y="4568"/>
                    </a:lnTo>
                    <a:lnTo>
                      <a:pt x="0" y="4920"/>
                    </a:lnTo>
                    <a:lnTo>
                      <a:pt x="0" y="5271"/>
                    </a:lnTo>
                    <a:lnTo>
                      <a:pt x="27" y="5704"/>
                    </a:lnTo>
                    <a:lnTo>
                      <a:pt x="81" y="6163"/>
                    </a:lnTo>
                    <a:lnTo>
                      <a:pt x="189" y="6650"/>
                    </a:lnTo>
                    <a:lnTo>
                      <a:pt x="351" y="7163"/>
                    </a:lnTo>
                    <a:lnTo>
                      <a:pt x="568" y="7704"/>
                    </a:lnTo>
                    <a:lnTo>
                      <a:pt x="811" y="8272"/>
                    </a:lnTo>
                    <a:lnTo>
                      <a:pt x="1108" y="8839"/>
                    </a:lnTo>
                    <a:lnTo>
                      <a:pt x="1460" y="9461"/>
                    </a:lnTo>
                    <a:lnTo>
                      <a:pt x="1649" y="9758"/>
                    </a:lnTo>
                    <a:lnTo>
                      <a:pt x="1919" y="10029"/>
                    </a:lnTo>
                    <a:lnTo>
                      <a:pt x="2217" y="10299"/>
                    </a:lnTo>
                    <a:lnTo>
                      <a:pt x="2568" y="10542"/>
                    </a:lnTo>
                    <a:lnTo>
                      <a:pt x="2946" y="10759"/>
                    </a:lnTo>
                    <a:lnTo>
                      <a:pt x="3406" y="10975"/>
                    </a:lnTo>
                    <a:lnTo>
                      <a:pt x="3866" y="11164"/>
                    </a:lnTo>
                    <a:lnTo>
                      <a:pt x="4406" y="11326"/>
                    </a:lnTo>
                    <a:lnTo>
                      <a:pt x="4974" y="11461"/>
                    </a:lnTo>
                    <a:lnTo>
                      <a:pt x="5596" y="11597"/>
                    </a:lnTo>
                    <a:lnTo>
                      <a:pt x="6271" y="11678"/>
                    </a:lnTo>
                    <a:lnTo>
                      <a:pt x="7001" y="11786"/>
                    </a:lnTo>
                    <a:lnTo>
                      <a:pt x="7758" y="11840"/>
                    </a:lnTo>
                    <a:lnTo>
                      <a:pt x="8542" y="11894"/>
                    </a:lnTo>
                    <a:lnTo>
                      <a:pt x="9407" y="11894"/>
                    </a:lnTo>
                    <a:lnTo>
                      <a:pt x="10299" y="11921"/>
                    </a:lnTo>
                    <a:lnTo>
                      <a:pt x="10299" y="8326"/>
                    </a:lnTo>
                    <a:lnTo>
                      <a:pt x="9839" y="8380"/>
                    </a:lnTo>
                    <a:lnTo>
                      <a:pt x="9353" y="8434"/>
                    </a:lnTo>
                    <a:lnTo>
                      <a:pt x="8839" y="8461"/>
                    </a:lnTo>
                    <a:lnTo>
                      <a:pt x="8326" y="8488"/>
                    </a:lnTo>
                    <a:lnTo>
                      <a:pt x="8001" y="8488"/>
                    </a:lnTo>
                    <a:lnTo>
                      <a:pt x="7515" y="8434"/>
                    </a:lnTo>
                    <a:lnTo>
                      <a:pt x="7082" y="8380"/>
                    </a:lnTo>
                    <a:lnTo>
                      <a:pt x="6731" y="8272"/>
                    </a:lnTo>
                    <a:lnTo>
                      <a:pt x="6406" y="8137"/>
                    </a:lnTo>
                    <a:lnTo>
                      <a:pt x="6190" y="8028"/>
                    </a:lnTo>
                    <a:lnTo>
                      <a:pt x="6001" y="7893"/>
                    </a:lnTo>
                    <a:lnTo>
                      <a:pt x="5839" y="7731"/>
                    </a:lnTo>
                    <a:lnTo>
                      <a:pt x="5704" y="7542"/>
                    </a:lnTo>
                    <a:lnTo>
                      <a:pt x="5623" y="7326"/>
                    </a:lnTo>
                    <a:lnTo>
                      <a:pt x="5541" y="7109"/>
                    </a:lnTo>
                    <a:lnTo>
                      <a:pt x="5487" y="6839"/>
                    </a:lnTo>
                    <a:lnTo>
                      <a:pt x="5487" y="6569"/>
                    </a:lnTo>
                    <a:lnTo>
                      <a:pt x="5406" y="3974"/>
                    </a:lnTo>
                    <a:lnTo>
                      <a:pt x="5379" y="1946"/>
                    </a:lnTo>
                    <a:lnTo>
                      <a:pt x="54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22"/>
              <p:cNvSpPr/>
              <p:nvPr/>
            </p:nvSpPr>
            <p:spPr>
              <a:xfrm>
                <a:off x="375300" y="4835175"/>
                <a:ext cx="214925" cy="214225"/>
              </a:xfrm>
              <a:custGeom>
                <a:avLst/>
                <a:gdLst/>
                <a:ahLst/>
                <a:cxnLst/>
                <a:rect l="l" t="t" r="r" b="b"/>
                <a:pathLst>
                  <a:path w="8597" h="8569" extrusionOk="0">
                    <a:moveTo>
                      <a:pt x="4650" y="0"/>
                    </a:moveTo>
                    <a:lnTo>
                      <a:pt x="4650" y="892"/>
                    </a:lnTo>
                    <a:lnTo>
                      <a:pt x="4677" y="1946"/>
                    </a:lnTo>
                    <a:lnTo>
                      <a:pt x="4704" y="2433"/>
                    </a:lnTo>
                    <a:lnTo>
                      <a:pt x="4758" y="2865"/>
                    </a:lnTo>
                    <a:lnTo>
                      <a:pt x="4812" y="3298"/>
                    </a:lnTo>
                    <a:lnTo>
                      <a:pt x="4893" y="3676"/>
                    </a:lnTo>
                    <a:lnTo>
                      <a:pt x="4974" y="4055"/>
                    </a:lnTo>
                    <a:lnTo>
                      <a:pt x="5082" y="4379"/>
                    </a:lnTo>
                    <a:lnTo>
                      <a:pt x="4812" y="4190"/>
                    </a:lnTo>
                    <a:lnTo>
                      <a:pt x="4542" y="4055"/>
                    </a:lnTo>
                    <a:lnTo>
                      <a:pt x="4244" y="3974"/>
                    </a:lnTo>
                    <a:lnTo>
                      <a:pt x="3947" y="3947"/>
                    </a:lnTo>
                    <a:lnTo>
                      <a:pt x="3352" y="3974"/>
                    </a:lnTo>
                    <a:lnTo>
                      <a:pt x="2785" y="4055"/>
                    </a:lnTo>
                    <a:lnTo>
                      <a:pt x="2217" y="4190"/>
                    </a:lnTo>
                    <a:lnTo>
                      <a:pt x="1676" y="4379"/>
                    </a:lnTo>
                    <a:lnTo>
                      <a:pt x="1271" y="4568"/>
                    </a:lnTo>
                    <a:lnTo>
                      <a:pt x="946" y="4785"/>
                    </a:lnTo>
                    <a:lnTo>
                      <a:pt x="649" y="5028"/>
                    </a:lnTo>
                    <a:lnTo>
                      <a:pt x="406" y="5298"/>
                    </a:lnTo>
                    <a:lnTo>
                      <a:pt x="217" y="5596"/>
                    </a:lnTo>
                    <a:lnTo>
                      <a:pt x="109" y="5920"/>
                    </a:lnTo>
                    <a:lnTo>
                      <a:pt x="27" y="6271"/>
                    </a:lnTo>
                    <a:lnTo>
                      <a:pt x="0" y="6650"/>
                    </a:lnTo>
                    <a:lnTo>
                      <a:pt x="0" y="6920"/>
                    </a:lnTo>
                    <a:lnTo>
                      <a:pt x="54" y="7190"/>
                    </a:lnTo>
                    <a:lnTo>
                      <a:pt x="136" y="7407"/>
                    </a:lnTo>
                    <a:lnTo>
                      <a:pt x="217" y="7623"/>
                    </a:lnTo>
                    <a:lnTo>
                      <a:pt x="352" y="7812"/>
                    </a:lnTo>
                    <a:lnTo>
                      <a:pt x="514" y="7974"/>
                    </a:lnTo>
                    <a:lnTo>
                      <a:pt x="703" y="8109"/>
                    </a:lnTo>
                    <a:lnTo>
                      <a:pt x="919" y="8218"/>
                    </a:lnTo>
                    <a:lnTo>
                      <a:pt x="1244" y="8353"/>
                    </a:lnTo>
                    <a:lnTo>
                      <a:pt x="1595" y="8461"/>
                    </a:lnTo>
                    <a:lnTo>
                      <a:pt x="2028" y="8515"/>
                    </a:lnTo>
                    <a:lnTo>
                      <a:pt x="2514" y="8569"/>
                    </a:lnTo>
                    <a:lnTo>
                      <a:pt x="2839" y="8569"/>
                    </a:lnTo>
                    <a:lnTo>
                      <a:pt x="3352" y="8542"/>
                    </a:lnTo>
                    <a:lnTo>
                      <a:pt x="3866" y="8515"/>
                    </a:lnTo>
                    <a:lnTo>
                      <a:pt x="4352" y="8461"/>
                    </a:lnTo>
                    <a:lnTo>
                      <a:pt x="4812" y="8407"/>
                    </a:lnTo>
                    <a:lnTo>
                      <a:pt x="5245" y="8326"/>
                    </a:lnTo>
                    <a:lnTo>
                      <a:pt x="5623" y="8218"/>
                    </a:lnTo>
                    <a:lnTo>
                      <a:pt x="6001" y="8082"/>
                    </a:lnTo>
                    <a:lnTo>
                      <a:pt x="6353" y="7947"/>
                    </a:lnTo>
                    <a:lnTo>
                      <a:pt x="6677" y="7785"/>
                    </a:lnTo>
                    <a:lnTo>
                      <a:pt x="6975" y="7596"/>
                    </a:lnTo>
                    <a:lnTo>
                      <a:pt x="7245" y="7407"/>
                    </a:lnTo>
                    <a:lnTo>
                      <a:pt x="7488" y="7190"/>
                    </a:lnTo>
                    <a:lnTo>
                      <a:pt x="7704" y="6947"/>
                    </a:lnTo>
                    <a:lnTo>
                      <a:pt x="7921" y="6677"/>
                    </a:lnTo>
                    <a:lnTo>
                      <a:pt x="8083" y="6406"/>
                    </a:lnTo>
                    <a:lnTo>
                      <a:pt x="8245" y="6109"/>
                    </a:lnTo>
                    <a:lnTo>
                      <a:pt x="8353" y="5812"/>
                    </a:lnTo>
                    <a:lnTo>
                      <a:pt x="8461" y="5460"/>
                    </a:lnTo>
                    <a:lnTo>
                      <a:pt x="8542" y="5136"/>
                    </a:lnTo>
                    <a:lnTo>
                      <a:pt x="8596" y="4758"/>
                    </a:lnTo>
                    <a:lnTo>
                      <a:pt x="8542" y="4082"/>
                    </a:lnTo>
                    <a:lnTo>
                      <a:pt x="8434" y="3460"/>
                    </a:lnTo>
                    <a:lnTo>
                      <a:pt x="8272" y="2892"/>
                    </a:lnTo>
                    <a:lnTo>
                      <a:pt x="8083" y="2379"/>
                    </a:lnTo>
                    <a:lnTo>
                      <a:pt x="7840" y="1919"/>
                    </a:lnTo>
                    <a:lnTo>
                      <a:pt x="7569" y="1514"/>
                    </a:lnTo>
                    <a:lnTo>
                      <a:pt x="7272" y="1162"/>
                    </a:lnTo>
                    <a:lnTo>
                      <a:pt x="7110" y="1000"/>
                    </a:lnTo>
                    <a:lnTo>
                      <a:pt x="6920" y="865"/>
                    </a:lnTo>
                    <a:lnTo>
                      <a:pt x="6704" y="703"/>
                    </a:lnTo>
                    <a:lnTo>
                      <a:pt x="6461" y="568"/>
                    </a:lnTo>
                    <a:lnTo>
                      <a:pt x="6218" y="460"/>
                    </a:lnTo>
                    <a:lnTo>
                      <a:pt x="5947" y="324"/>
                    </a:lnTo>
                    <a:lnTo>
                      <a:pt x="5650" y="243"/>
                    </a:lnTo>
                    <a:lnTo>
                      <a:pt x="5353" y="135"/>
                    </a:lnTo>
                    <a:lnTo>
                      <a:pt x="46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22"/>
              <p:cNvSpPr/>
              <p:nvPr/>
            </p:nvSpPr>
            <p:spPr>
              <a:xfrm>
                <a:off x="238125" y="579750"/>
                <a:ext cx="373050" cy="4374375"/>
              </a:xfrm>
              <a:custGeom>
                <a:avLst/>
                <a:gdLst/>
                <a:ahLst/>
                <a:cxnLst/>
                <a:rect l="l" t="t" r="r" b="b"/>
                <a:pathLst>
                  <a:path w="14922" h="174975" extrusionOk="0">
                    <a:moveTo>
                      <a:pt x="7812" y="0"/>
                    </a:moveTo>
                    <a:lnTo>
                      <a:pt x="7163" y="27"/>
                    </a:lnTo>
                    <a:lnTo>
                      <a:pt x="6542" y="81"/>
                    </a:lnTo>
                    <a:lnTo>
                      <a:pt x="5893" y="189"/>
                    </a:lnTo>
                    <a:lnTo>
                      <a:pt x="5271" y="324"/>
                    </a:lnTo>
                    <a:lnTo>
                      <a:pt x="4676" y="487"/>
                    </a:lnTo>
                    <a:lnTo>
                      <a:pt x="4082" y="703"/>
                    </a:lnTo>
                    <a:lnTo>
                      <a:pt x="3487" y="946"/>
                    </a:lnTo>
                    <a:lnTo>
                      <a:pt x="2919" y="1216"/>
                    </a:lnTo>
                    <a:lnTo>
                      <a:pt x="2568" y="1433"/>
                    </a:lnTo>
                    <a:lnTo>
                      <a:pt x="2217" y="1649"/>
                    </a:lnTo>
                    <a:lnTo>
                      <a:pt x="1919" y="1865"/>
                    </a:lnTo>
                    <a:lnTo>
                      <a:pt x="1622" y="2081"/>
                    </a:lnTo>
                    <a:lnTo>
                      <a:pt x="1379" y="2325"/>
                    </a:lnTo>
                    <a:lnTo>
                      <a:pt x="1135" y="2568"/>
                    </a:lnTo>
                    <a:lnTo>
                      <a:pt x="919" y="2838"/>
                    </a:lnTo>
                    <a:lnTo>
                      <a:pt x="730" y="3082"/>
                    </a:lnTo>
                    <a:lnTo>
                      <a:pt x="541" y="3352"/>
                    </a:lnTo>
                    <a:lnTo>
                      <a:pt x="405" y="3649"/>
                    </a:lnTo>
                    <a:lnTo>
                      <a:pt x="270" y="3947"/>
                    </a:lnTo>
                    <a:lnTo>
                      <a:pt x="162" y="4244"/>
                    </a:lnTo>
                    <a:lnTo>
                      <a:pt x="81" y="4541"/>
                    </a:lnTo>
                    <a:lnTo>
                      <a:pt x="27" y="4866"/>
                    </a:lnTo>
                    <a:lnTo>
                      <a:pt x="0" y="5190"/>
                    </a:lnTo>
                    <a:lnTo>
                      <a:pt x="0" y="5541"/>
                    </a:lnTo>
                    <a:lnTo>
                      <a:pt x="0" y="5677"/>
                    </a:lnTo>
                    <a:lnTo>
                      <a:pt x="189" y="174191"/>
                    </a:lnTo>
                    <a:lnTo>
                      <a:pt x="351" y="173758"/>
                    </a:lnTo>
                    <a:lnTo>
                      <a:pt x="568" y="173353"/>
                    </a:lnTo>
                    <a:lnTo>
                      <a:pt x="838" y="172947"/>
                    </a:lnTo>
                    <a:lnTo>
                      <a:pt x="1162" y="172569"/>
                    </a:lnTo>
                    <a:lnTo>
                      <a:pt x="1514" y="172217"/>
                    </a:lnTo>
                    <a:lnTo>
                      <a:pt x="1946" y="171866"/>
                    </a:lnTo>
                    <a:lnTo>
                      <a:pt x="2406" y="171542"/>
                    </a:lnTo>
                    <a:lnTo>
                      <a:pt x="2919" y="171244"/>
                    </a:lnTo>
                    <a:lnTo>
                      <a:pt x="3541" y="170947"/>
                    </a:lnTo>
                    <a:lnTo>
                      <a:pt x="4163" y="170704"/>
                    </a:lnTo>
                    <a:lnTo>
                      <a:pt x="4812" y="170487"/>
                    </a:lnTo>
                    <a:lnTo>
                      <a:pt x="5460" y="170298"/>
                    </a:lnTo>
                    <a:lnTo>
                      <a:pt x="6028" y="170190"/>
                    </a:lnTo>
                    <a:lnTo>
                      <a:pt x="6623" y="170109"/>
                    </a:lnTo>
                    <a:lnTo>
                      <a:pt x="7217" y="170055"/>
                    </a:lnTo>
                    <a:lnTo>
                      <a:pt x="7812" y="170028"/>
                    </a:lnTo>
                    <a:lnTo>
                      <a:pt x="8461" y="170055"/>
                    </a:lnTo>
                    <a:lnTo>
                      <a:pt x="9056" y="170082"/>
                    </a:lnTo>
                    <a:lnTo>
                      <a:pt x="9623" y="170136"/>
                    </a:lnTo>
                    <a:lnTo>
                      <a:pt x="10137" y="170217"/>
                    </a:lnTo>
                    <a:lnTo>
                      <a:pt x="10840" y="170352"/>
                    </a:lnTo>
                    <a:lnTo>
                      <a:pt x="11137" y="170460"/>
                    </a:lnTo>
                    <a:lnTo>
                      <a:pt x="11434" y="170541"/>
                    </a:lnTo>
                    <a:lnTo>
                      <a:pt x="11705" y="170677"/>
                    </a:lnTo>
                    <a:lnTo>
                      <a:pt x="11948" y="170785"/>
                    </a:lnTo>
                    <a:lnTo>
                      <a:pt x="12191" y="170920"/>
                    </a:lnTo>
                    <a:lnTo>
                      <a:pt x="12407" y="171082"/>
                    </a:lnTo>
                    <a:lnTo>
                      <a:pt x="12597" y="171217"/>
                    </a:lnTo>
                    <a:lnTo>
                      <a:pt x="12759" y="171379"/>
                    </a:lnTo>
                    <a:lnTo>
                      <a:pt x="13056" y="171731"/>
                    </a:lnTo>
                    <a:lnTo>
                      <a:pt x="13327" y="172136"/>
                    </a:lnTo>
                    <a:lnTo>
                      <a:pt x="13570" y="172596"/>
                    </a:lnTo>
                    <a:lnTo>
                      <a:pt x="13759" y="173109"/>
                    </a:lnTo>
                    <a:lnTo>
                      <a:pt x="13921" y="173677"/>
                    </a:lnTo>
                    <a:lnTo>
                      <a:pt x="14029" y="174299"/>
                    </a:lnTo>
                    <a:lnTo>
                      <a:pt x="14083" y="174975"/>
                    </a:lnTo>
                    <a:lnTo>
                      <a:pt x="14354" y="143429"/>
                    </a:lnTo>
                    <a:lnTo>
                      <a:pt x="14570" y="115830"/>
                    </a:lnTo>
                    <a:lnTo>
                      <a:pt x="14732" y="92231"/>
                    </a:lnTo>
                    <a:lnTo>
                      <a:pt x="14840" y="72579"/>
                    </a:lnTo>
                    <a:lnTo>
                      <a:pt x="14894" y="56901"/>
                    </a:lnTo>
                    <a:lnTo>
                      <a:pt x="14921" y="45197"/>
                    </a:lnTo>
                    <a:lnTo>
                      <a:pt x="14894" y="37439"/>
                    </a:lnTo>
                    <a:lnTo>
                      <a:pt x="14867" y="35060"/>
                    </a:lnTo>
                    <a:lnTo>
                      <a:pt x="14813" y="33681"/>
                    </a:lnTo>
                    <a:lnTo>
                      <a:pt x="14489" y="27329"/>
                    </a:lnTo>
                    <a:lnTo>
                      <a:pt x="14273" y="22058"/>
                    </a:lnTo>
                    <a:lnTo>
                      <a:pt x="14137" y="17922"/>
                    </a:lnTo>
                    <a:lnTo>
                      <a:pt x="14110" y="16273"/>
                    </a:lnTo>
                    <a:lnTo>
                      <a:pt x="14083" y="14867"/>
                    </a:lnTo>
                    <a:lnTo>
                      <a:pt x="14083" y="4947"/>
                    </a:lnTo>
                    <a:lnTo>
                      <a:pt x="14029" y="4271"/>
                    </a:lnTo>
                    <a:lnTo>
                      <a:pt x="13921" y="3649"/>
                    </a:lnTo>
                    <a:lnTo>
                      <a:pt x="13759" y="3082"/>
                    </a:lnTo>
                    <a:lnTo>
                      <a:pt x="13570" y="2568"/>
                    </a:lnTo>
                    <a:lnTo>
                      <a:pt x="13327" y="2108"/>
                    </a:lnTo>
                    <a:lnTo>
                      <a:pt x="13056" y="1703"/>
                    </a:lnTo>
                    <a:lnTo>
                      <a:pt x="12759" y="1352"/>
                    </a:lnTo>
                    <a:lnTo>
                      <a:pt x="12597" y="1189"/>
                    </a:lnTo>
                    <a:lnTo>
                      <a:pt x="12407" y="1054"/>
                    </a:lnTo>
                    <a:lnTo>
                      <a:pt x="12029" y="811"/>
                    </a:lnTo>
                    <a:lnTo>
                      <a:pt x="11597" y="595"/>
                    </a:lnTo>
                    <a:lnTo>
                      <a:pt x="11110" y="405"/>
                    </a:lnTo>
                    <a:lnTo>
                      <a:pt x="10569" y="270"/>
                    </a:lnTo>
                    <a:lnTo>
                      <a:pt x="9975" y="162"/>
                    </a:lnTo>
                    <a:lnTo>
                      <a:pt x="9299" y="81"/>
                    </a:lnTo>
                    <a:lnTo>
                      <a:pt x="8596" y="27"/>
                    </a:lnTo>
                    <a:lnTo>
                      <a:pt x="78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22"/>
              <p:cNvSpPr/>
              <p:nvPr/>
            </p:nvSpPr>
            <p:spPr>
              <a:xfrm>
                <a:off x="372600" y="4830425"/>
                <a:ext cx="129775" cy="171000"/>
              </a:xfrm>
              <a:custGeom>
                <a:avLst/>
                <a:gdLst/>
                <a:ahLst/>
                <a:cxnLst/>
                <a:rect l="l" t="t" r="r" b="b"/>
                <a:pathLst>
                  <a:path w="5191" h="6840" extrusionOk="0">
                    <a:moveTo>
                      <a:pt x="2433" y="1"/>
                    </a:moveTo>
                    <a:lnTo>
                      <a:pt x="1838" y="28"/>
                    </a:lnTo>
                    <a:lnTo>
                      <a:pt x="1244" y="82"/>
                    </a:lnTo>
                    <a:lnTo>
                      <a:pt x="649" y="163"/>
                    </a:lnTo>
                    <a:lnTo>
                      <a:pt x="81" y="271"/>
                    </a:lnTo>
                    <a:lnTo>
                      <a:pt x="0" y="2217"/>
                    </a:lnTo>
                    <a:lnTo>
                      <a:pt x="27" y="4245"/>
                    </a:lnTo>
                    <a:lnTo>
                      <a:pt x="108" y="6840"/>
                    </a:lnTo>
                    <a:lnTo>
                      <a:pt x="135" y="6461"/>
                    </a:lnTo>
                    <a:lnTo>
                      <a:pt x="217" y="6110"/>
                    </a:lnTo>
                    <a:lnTo>
                      <a:pt x="325" y="5786"/>
                    </a:lnTo>
                    <a:lnTo>
                      <a:pt x="514" y="5488"/>
                    </a:lnTo>
                    <a:lnTo>
                      <a:pt x="757" y="5218"/>
                    </a:lnTo>
                    <a:lnTo>
                      <a:pt x="1054" y="4975"/>
                    </a:lnTo>
                    <a:lnTo>
                      <a:pt x="1379" y="4758"/>
                    </a:lnTo>
                    <a:lnTo>
                      <a:pt x="1784" y="4569"/>
                    </a:lnTo>
                    <a:lnTo>
                      <a:pt x="2325" y="4380"/>
                    </a:lnTo>
                    <a:lnTo>
                      <a:pt x="2893" y="4245"/>
                    </a:lnTo>
                    <a:lnTo>
                      <a:pt x="3460" y="4164"/>
                    </a:lnTo>
                    <a:lnTo>
                      <a:pt x="4055" y="4137"/>
                    </a:lnTo>
                    <a:lnTo>
                      <a:pt x="4352" y="4164"/>
                    </a:lnTo>
                    <a:lnTo>
                      <a:pt x="4650" y="4245"/>
                    </a:lnTo>
                    <a:lnTo>
                      <a:pt x="4920" y="4380"/>
                    </a:lnTo>
                    <a:lnTo>
                      <a:pt x="5190" y="4569"/>
                    </a:lnTo>
                    <a:lnTo>
                      <a:pt x="5082" y="4245"/>
                    </a:lnTo>
                    <a:lnTo>
                      <a:pt x="5001" y="3866"/>
                    </a:lnTo>
                    <a:lnTo>
                      <a:pt x="4920" y="3488"/>
                    </a:lnTo>
                    <a:lnTo>
                      <a:pt x="4866" y="3055"/>
                    </a:lnTo>
                    <a:lnTo>
                      <a:pt x="4812" y="2623"/>
                    </a:lnTo>
                    <a:lnTo>
                      <a:pt x="4785" y="2136"/>
                    </a:lnTo>
                    <a:lnTo>
                      <a:pt x="4758" y="1082"/>
                    </a:lnTo>
                    <a:lnTo>
                      <a:pt x="4758" y="190"/>
                    </a:lnTo>
                    <a:lnTo>
                      <a:pt x="4244" y="109"/>
                    </a:lnTo>
                    <a:lnTo>
                      <a:pt x="3677" y="55"/>
                    </a:lnTo>
                    <a:lnTo>
                      <a:pt x="3082" y="28"/>
                    </a:lnTo>
                    <a:lnTo>
                      <a:pt x="243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70" name="Google Shape;1870;p22"/>
            <p:cNvGrpSpPr/>
            <p:nvPr/>
          </p:nvGrpSpPr>
          <p:grpSpPr>
            <a:xfrm flipH="1">
              <a:off x="8445600" y="294013"/>
              <a:ext cx="373050" cy="4555475"/>
              <a:chOff x="238125" y="579750"/>
              <a:chExt cx="373050" cy="4555475"/>
            </a:xfrm>
          </p:grpSpPr>
          <p:sp>
            <p:nvSpPr>
              <p:cNvPr id="1871" name="Google Shape;1871;p22"/>
              <p:cNvSpPr/>
              <p:nvPr/>
            </p:nvSpPr>
            <p:spPr>
              <a:xfrm>
                <a:off x="238125" y="4837200"/>
                <a:ext cx="257500" cy="298025"/>
              </a:xfrm>
              <a:custGeom>
                <a:avLst/>
                <a:gdLst/>
                <a:ahLst/>
                <a:cxnLst/>
                <a:rect l="l" t="t" r="r" b="b"/>
                <a:pathLst>
                  <a:path w="10300" h="11921" extrusionOk="0">
                    <a:moveTo>
                      <a:pt x="5460" y="0"/>
                    </a:moveTo>
                    <a:lnTo>
                      <a:pt x="4812" y="189"/>
                    </a:lnTo>
                    <a:lnTo>
                      <a:pt x="4163" y="406"/>
                    </a:lnTo>
                    <a:lnTo>
                      <a:pt x="3541" y="649"/>
                    </a:lnTo>
                    <a:lnTo>
                      <a:pt x="2919" y="946"/>
                    </a:lnTo>
                    <a:lnTo>
                      <a:pt x="2406" y="1244"/>
                    </a:lnTo>
                    <a:lnTo>
                      <a:pt x="1946" y="1568"/>
                    </a:lnTo>
                    <a:lnTo>
                      <a:pt x="1514" y="1919"/>
                    </a:lnTo>
                    <a:lnTo>
                      <a:pt x="1162" y="2271"/>
                    </a:lnTo>
                    <a:lnTo>
                      <a:pt x="838" y="2649"/>
                    </a:lnTo>
                    <a:lnTo>
                      <a:pt x="568" y="3055"/>
                    </a:lnTo>
                    <a:lnTo>
                      <a:pt x="351" y="3460"/>
                    </a:lnTo>
                    <a:lnTo>
                      <a:pt x="189" y="3893"/>
                    </a:lnTo>
                    <a:lnTo>
                      <a:pt x="108" y="4217"/>
                    </a:lnTo>
                    <a:lnTo>
                      <a:pt x="54" y="4568"/>
                    </a:lnTo>
                    <a:lnTo>
                      <a:pt x="0" y="4920"/>
                    </a:lnTo>
                    <a:lnTo>
                      <a:pt x="0" y="5271"/>
                    </a:lnTo>
                    <a:lnTo>
                      <a:pt x="27" y="5704"/>
                    </a:lnTo>
                    <a:lnTo>
                      <a:pt x="81" y="6163"/>
                    </a:lnTo>
                    <a:lnTo>
                      <a:pt x="189" y="6650"/>
                    </a:lnTo>
                    <a:lnTo>
                      <a:pt x="351" y="7163"/>
                    </a:lnTo>
                    <a:lnTo>
                      <a:pt x="568" y="7704"/>
                    </a:lnTo>
                    <a:lnTo>
                      <a:pt x="811" y="8272"/>
                    </a:lnTo>
                    <a:lnTo>
                      <a:pt x="1108" y="8839"/>
                    </a:lnTo>
                    <a:lnTo>
                      <a:pt x="1460" y="9461"/>
                    </a:lnTo>
                    <a:lnTo>
                      <a:pt x="1649" y="9758"/>
                    </a:lnTo>
                    <a:lnTo>
                      <a:pt x="1919" y="10029"/>
                    </a:lnTo>
                    <a:lnTo>
                      <a:pt x="2217" y="10299"/>
                    </a:lnTo>
                    <a:lnTo>
                      <a:pt x="2568" y="10542"/>
                    </a:lnTo>
                    <a:lnTo>
                      <a:pt x="2946" y="10759"/>
                    </a:lnTo>
                    <a:lnTo>
                      <a:pt x="3406" y="10975"/>
                    </a:lnTo>
                    <a:lnTo>
                      <a:pt x="3866" y="11164"/>
                    </a:lnTo>
                    <a:lnTo>
                      <a:pt x="4406" y="11326"/>
                    </a:lnTo>
                    <a:lnTo>
                      <a:pt x="4974" y="11461"/>
                    </a:lnTo>
                    <a:lnTo>
                      <a:pt x="5596" y="11597"/>
                    </a:lnTo>
                    <a:lnTo>
                      <a:pt x="6271" y="11678"/>
                    </a:lnTo>
                    <a:lnTo>
                      <a:pt x="7001" y="11786"/>
                    </a:lnTo>
                    <a:lnTo>
                      <a:pt x="7758" y="11840"/>
                    </a:lnTo>
                    <a:lnTo>
                      <a:pt x="8542" y="11894"/>
                    </a:lnTo>
                    <a:lnTo>
                      <a:pt x="9407" y="11894"/>
                    </a:lnTo>
                    <a:lnTo>
                      <a:pt x="10299" y="11921"/>
                    </a:lnTo>
                    <a:lnTo>
                      <a:pt x="10299" y="8326"/>
                    </a:lnTo>
                    <a:lnTo>
                      <a:pt x="9839" y="8380"/>
                    </a:lnTo>
                    <a:lnTo>
                      <a:pt x="9353" y="8434"/>
                    </a:lnTo>
                    <a:lnTo>
                      <a:pt x="8839" y="8461"/>
                    </a:lnTo>
                    <a:lnTo>
                      <a:pt x="8326" y="8488"/>
                    </a:lnTo>
                    <a:lnTo>
                      <a:pt x="8001" y="8488"/>
                    </a:lnTo>
                    <a:lnTo>
                      <a:pt x="7515" y="8434"/>
                    </a:lnTo>
                    <a:lnTo>
                      <a:pt x="7082" y="8380"/>
                    </a:lnTo>
                    <a:lnTo>
                      <a:pt x="6731" y="8272"/>
                    </a:lnTo>
                    <a:lnTo>
                      <a:pt x="6406" y="8137"/>
                    </a:lnTo>
                    <a:lnTo>
                      <a:pt x="6190" y="8028"/>
                    </a:lnTo>
                    <a:lnTo>
                      <a:pt x="6001" y="7893"/>
                    </a:lnTo>
                    <a:lnTo>
                      <a:pt x="5839" y="7731"/>
                    </a:lnTo>
                    <a:lnTo>
                      <a:pt x="5704" y="7542"/>
                    </a:lnTo>
                    <a:lnTo>
                      <a:pt x="5623" y="7326"/>
                    </a:lnTo>
                    <a:lnTo>
                      <a:pt x="5541" y="7109"/>
                    </a:lnTo>
                    <a:lnTo>
                      <a:pt x="5487" y="6839"/>
                    </a:lnTo>
                    <a:lnTo>
                      <a:pt x="5487" y="6569"/>
                    </a:lnTo>
                    <a:lnTo>
                      <a:pt x="5406" y="3974"/>
                    </a:lnTo>
                    <a:lnTo>
                      <a:pt x="5379" y="1946"/>
                    </a:lnTo>
                    <a:lnTo>
                      <a:pt x="54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22"/>
              <p:cNvSpPr/>
              <p:nvPr/>
            </p:nvSpPr>
            <p:spPr>
              <a:xfrm>
                <a:off x="375300" y="4835175"/>
                <a:ext cx="214925" cy="214225"/>
              </a:xfrm>
              <a:custGeom>
                <a:avLst/>
                <a:gdLst/>
                <a:ahLst/>
                <a:cxnLst/>
                <a:rect l="l" t="t" r="r" b="b"/>
                <a:pathLst>
                  <a:path w="8597" h="8569" extrusionOk="0">
                    <a:moveTo>
                      <a:pt x="4650" y="0"/>
                    </a:moveTo>
                    <a:lnTo>
                      <a:pt x="4650" y="892"/>
                    </a:lnTo>
                    <a:lnTo>
                      <a:pt x="4677" y="1946"/>
                    </a:lnTo>
                    <a:lnTo>
                      <a:pt x="4704" y="2433"/>
                    </a:lnTo>
                    <a:lnTo>
                      <a:pt x="4758" y="2865"/>
                    </a:lnTo>
                    <a:lnTo>
                      <a:pt x="4812" y="3298"/>
                    </a:lnTo>
                    <a:lnTo>
                      <a:pt x="4893" y="3676"/>
                    </a:lnTo>
                    <a:lnTo>
                      <a:pt x="4974" y="4055"/>
                    </a:lnTo>
                    <a:lnTo>
                      <a:pt x="5082" y="4379"/>
                    </a:lnTo>
                    <a:lnTo>
                      <a:pt x="4812" y="4190"/>
                    </a:lnTo>
                    <a:lnTo>
                      <a:pt x="4542" y="4055"/>
                    </a:lnTo>
                    <a:lnTo>
                      <a:pt x="4244" y="3974"/>
                    </a:lnTo>
                    <a:lnTo>
                      <a:pt x="3947" y="3947"/>
                    </a:lnTo>
                    <a:lnTo>
                      <a:pt x="3352" y="3974"/>
                    </a:lnTo>
                    <a:lnTo>
                      <a:pt x="2785" y="4055"/>
                    </a:lnTo>
                    <a:lnTo>
                      <a:pt x="2217" y="4190"/>
                    </a:lnTo>
                    <a:lnTo>
                      <a:pt x="1676" y="4379"/>
                    </a:lnTo>
                    <a:lnTo>
                      <a:pt x="1271" y="4568"/>
                    </a:lnTo>
                    <a:lnTo>
                      <a:pt x="946" y="4785"/>
                    </a:lnTo>
                    <a:lnTo>
                      <a:pt x="649" y="5028"/>
                    </a:lnTo>
                    <a:lnTo>
                      <a:pt x="406" y="5298"/>
                    </a:lnTo>
                    <a:lnTo>
                      <a:pt x="217" y="5596"/>
                    </a:lnTo>
                    <a:lnTo>
                      <a:pt x="109" y="5920"/>
                    </a:lnTo>
                    <a:lnTo>
                      <a:pt x="27" y="6271"/>
                    </a:lnTo>
                    <a:lnTo>
                      <a:pt x="0" y="6650"/>
                    </a:lnTo>
                    <a:lnTo>
                      <a:pt x="0" y="6920"/>
                    </a:lnTo>
                    <a:lnTo>
                      <a:pt x="54" y="7190"/>
                    </a:lnTo>
                    <a:lnTo>
                      <a:pt x="136" y="7407"/>
                    </a:lnTo>
                    <a:lnTo>
                      <a:pt x="217" y="7623"/>
                    </a:lnTo>
                    <a:lnTo>
                      <a:pt x="352" y="7812"/>
                    </a:lnTo>
                    <a:lnTo>
                      <a:pt x="514" y="7974"/>
                    </a:lnTo>
                    <a:lnTo>
                      <a:pt x="703" y="8109"/>
                    </a:lnTo>
                    <a:lnTo>
                      <a:pt x="919" y="8218"/>
                    </a:lnTo>
                    <a:lnTo>
                      <a:pt x="1244" y="8353"/>
                    </a:lnTo>
                    <a:lnTo>
                      <a:pt x="1595" y="8461"/>
                    </a:lnTo>
                    <a:lnTo>
                      <a:pt x="2028" y="8515"/>
                    </a:lnTo>
                    <a:lnTo>
                      <a:pt x="2514" y="8569"/>
                    </a:lnTo>
                    <a:lnTo>
                      <a:pt x="2839" y="8569"/>
                    </a:lnTo>
                    <a:lnTo>
                      <a:pt x="3352" y="8542"/>
                    </a:lnTo>
                    <a:lnTo>
                      <a:pt x="3866" y="8515"/>
                    </a:lnTo>
                    <a:lnTo>
                      <a:pt x="4352" y="8461"/>
                    </a:lnTo>
                    <a:lnTo>
                      <a:pt x="4812" y="8407"/>
                    </a:lnTo>
                    <a:lnTo>
                      <a:pt x="5245" y="8326"/>
                    </a:lnTo>
                    <a:lnTo>
                      <a:pt x="5623" y="8218"/>
                    </a:lnTo>
                    <a:lnTo>
                      <a:pt x="6001" y="8082"/>
                    </a:lnTo>
                    <a:lnTo>
                      <a:pt x="6353" y="7947"/>
                    </a:lnTo>
                    <a:lnTo>
                      <a:pt x="6677" y="7785"/>
                    </a:lnTo>
                    <a:lnTo>
                      <a:pt x="6975" y="7596"/>
                    </a:lnTo>
                    <a:lnTo>
                      <a:pt x="7245" y="7407"/>
                    </a:lnTo>
                    <a:lnTo>
                      <a:pt x="7488" y="7190"/>
                    </a:lnTo>
                    <a:lnTo>
                      <a:pt x="7704" y="6947"/>
                    </a:lnTo>
                    <a:lnTo>
                      <a:pt x="7921" y="6677"/>
                    </a:lnTo>
                    <a:lnTo>
                      <a:pt x="8083" y="6406"/>
                    </a:lnTo>
                    <a:lnTo>
                      <a:pt x="8245" y="6109"/>
                    </a:lnTo>
                    <a:lnTo>
                      <a:pt x="8353" y="5812"/>
                    </a:lnTo>
                    <a:lnTo>
                      <a:pt x="8461" y="5460"/>
                    </a:lnTo>
                    <a:lnTo>
                      <a:pt x="8542" y="5136"/>
                    </a:lnTo>
                    <a:lnTo>
                      <a:pt x="8596" y="4758"/>
                    </a:lnTo>
                    <a:lnTo>
                      <a:pt x="8542" y="4082"/>
                    </a:lnTo>
                    <a:lnTo>
                      <a:pt x="8434" y="3460"/>
                    </a:lnTo>
                    <a:lnTo>
                      <a:pt x="8272" y="2892"/>
                    </a:lnTo>
                    <a:lnTo>
                      <a:pt x="8083" y="2379"/>
                    </a:lnTo>
                    <a:lnTo>
                      <a:pt x="7840" y="1919"/>
                    </a:lnTo>
                    <a:lnTo>
                      <a:pt x="7569" y="1514"/>
                    </a:lnTo>
                    <a:lnTo>
                      <a:pt x="7272" y="1162"/>
                    </a:lnTo>
                    <a:lnTo>
                      <a:pt x="7110" y="1000"/>
                    </a:lnTo>
                    <a:lnTo>
                      <a:pt x="6920" y="865"/>
                    </a:lnTo>
                    <a:lnTo>
                      <a:pt x="6704" y="703"/>
                    </a:lnTo>
                    <a:lnTo>
                      <a:pt x="6461" y="568"/>
                    </a:lnTo>
                    <a:lnTo>
                      <a:pt x="6218" y="460"/>
                    </a:lnTo>
                    <a:lnTo>
                      <a:pt x="5947" y="324"/>
                    </a:lnTo>
                    <a:lnTo>
                      <a:pt x="5650" y="243"/>
                    </a:lnTo>
                    <a:lnTo>
                      <a:pt x="5353" y="135"/>
                    </a:lnTo>
                    <a:lnTo>
                      <a:pt x="46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22"/>
              <p:cNvSpPr/>
              <p:nvPr/>
            </p:nvSpPr>
            <p:spPr>
              <a:xfrm>
                <a:off x="238125" y="579750"/>
                <a:ext cx="373050" cy="4374375"/>
              </a:xfrm>
              <a:custGeom>
                <a:avLst/>
                <a:gdLst/>
                <a:ahLst/>
                <a:cxnLst/>
                <a:rect l="l" t="t" r="r" b="b"/>
                <a:pathLst>
                  <a:path w="14922" h="174975" extrusionOk="0">
                    <a:moveTo>
                      <a:pt x="7812" y="0"/>
                    </a:moveTo>
                    <a:lnTo>
                      <a:pt x="7163" y="27"/>
                    </a:lnTo>
                    <a:lnTo>
                      <a:pt x="6542" y="81"/>
                    </a:lnTo>
                    <a:lnTo>
                      <a:pt x="5893" y="189"/>
                    </a:lnTo>
                    <a:lnTo>
                      <a:pt x="5271" y="324"/>
                    </a:lnTo>
                    <a:lnTo>
                      <a:pt x="4676" y="487"/>
                    </a:lnTo>
                    <a:lnTo>
                      <a:pt x="4082" y="703"/>
                    </a:lnTo>
                    <a:lnTo>
                      <a:pt x="3487" y="946"/>
                    </a:lnTo>
                    <a:lnTo>
                      <a:pt x="2919" y="1216"/>
                    </a:lnTo>
                    <a:lnTo>
                      <a:pt x="2568" y="1433"/>
                    </a:lnTo>
                    <a:lnTo>
                      <a:pt x="2217" y="1649"/>
                    </a:lnTo>
                    <a:lnTo>
                      <a:pt x="1919" y="1865"/>
                    </a:lnTo>
                    <a:lnTo>
                      <a:pt x="1622" y="2081"/>
                    </a:lnTo>
                    <a:lnTo>
                      <a:pt x="1379" y="2325"/>
                    </a:lnTo>
                    <a:lnTo>
                      <a:pt x="1135" y="2568"/>
                    </a:lnTo>
                    <a:lnTo>
                      <a:pt x="919" y="2838"/>
                    </a:lnTo>
                    <a:lnTo>
                      <a:pt x="730" y="3082"/>
                    </a:lnTo>
                    <a:lnTo>
                      <a:pt x="541" y="3352"/>
                    </a:lnTo>
                    <a:lnTo>
                      <a:pt x="405" y="3649"/>
                    </a:lnTo>
                    <a:lnTo>
                      <a:pt x="270" y="3947"/>
                    </a:lnTo>
                    <a:lnTo>
                      <a:pt x="162" y="4244"/>
                    </a:lnTo>
                    <a:lnTo>
                      <a:pt x="81" y="4541"/>
                    </a:lnTo>
                    <a:lnTo>
                      <a:pt x="27" y="4866"/>
                    </a:lnTo>
                    <a:lnTo>
                      <a:pt x="0" y="5190"/>
                    </a:lnTo>
                    <a:lnTo>
                      <a:pt x="0" y="5541"/>
                    </a:lnTo>
                    <a:lnTo>
                      <a:pt x="0" y="5677"/>
                    </a:lnTo>
                    <a:lnTo>
                      <a:pt x="189" y="174191"/>
                    </a:lnTo>
                    <a:lnTo>
                      <a:pt x="351" y="173758"/>
                    </a:lnTo>
                    <a:lnTo>
                      <a:pt x="568" y="173353"/>
                    </a:lnTo>
                    <a:lnTo>
                      <a:pt x="838" y="172947"/>
                    </a:lnTo>
                    <a:lnTo>
                      <a:pt x="1162" y="172569"/>
                    </a:lnTo>
                    <a:lnTo>
                      <a:pt x="1514" y="172217"/>
                    </a:lnTo>
                    <a:lnTo>
                      <a:pt x="1946" y="171866"/>
                    </a:lnTo>
                    <a:lnTo>
                      <a:pt x="2406" y="171542"/>
                    </a:lnTo>
                    <a:lnTo>
                      <a:pt x="2919" y="171244"/>
                    </a:lnTo>
                    <a:lnTo>
                      <a:pt x="3541" y="170947"/>
                    </a:lnTo>
                    <a:lnTo>
                      <a:pt x="4163" y="170704"/>
                    </a:lnTo>
                    <a:lnTo>
                      <a:pt x="4812" y="170487"/>
                    </a:lnTo>
                    <a:lnTo>
                      <a:pt x="5460" y="170298"/>
                    </a:lnTo>
                    <a:lnTo>
                      <a:pt x="6028" y="170190"/>
                    </a:lnTo>
                    <a:lnTo>
                      <a:pt x="6623" y="170109"/>
                    </a:lnTo>
                    <a:lnTo>
                      <a:pt x="7217" y="170055"/>
                    </a:lnTo>
                    <a:lnTo>
                      <a:pt x="7812" y="170028"/>
                    </a:lnTo>
                    <a:lnTo>
                      <a:pt x="8461" y="170055"/>
                    </a:lnTo>
                    <a:lnTo>
                      <a:pt x="9056" y="170082"/>
                    </a:lnTo>
                    <a:lnTo>
                      <a:pt x="9623" y="170136"/>
                    </a:lnTo>
                    <a:lnTo>
                      <a:pt x="10137" y="170217"/>
                    </a:lnTo>
                    <a:lnTo>
                      <a:pt x="10840" y="170352"/>
                    </a:lnTo>
                    <a:lnTo>
                      <a:pt x="11137" y="170460"/>
                    </a:lnTo>
                    <a:lnTo>
                      <a:pt x="11434" y="170541"/>
                    </a:lnTo>
                    <a:lnTo>
                      <a:pt x="11705" y="170677"/>
                    </a:lnTo>
                    <a:lnTo>
                      <a:pt x="11948" y="170785"/>
                    </a:lnTo>
                    <a:lnTo>
                      <a:pt x="12191" y="170920"/>
                    </a:lnTo>
                    <a:lnTo>
                      <a:pt x="12407" y="171082"/>
                    </a:lnTo>
                    <a:lnTo>
                      <a:pt x="12597" y="171217"/>
                    </a:lnTo>
                    <a:lnTo>
                      <a:pt x="12759" y="171379"/>
                    </a:lnTo>
                    <a:lnTo>
                      <a:pt x="13056" y="171731"/>
                    </a:lnTo>
                    <a:lnTo>
                      <a:pt x="13327" y="172136"/>
                    </a:lnTo>
                    <a:lnTo>
                      <a:pt x="13570" y="172596"/>
                    </a:lnTo>
                    <a:lnTo>
                      <a:pt x="13759" y="173109"/>
                    </a:lnTo>
                    <a:lnTo>
                      <a:pt x="13921" y="173677"/>
                    </a:lnTo>
                    <a:lnTo>
                      <a:pt x="14029" y="174299"/>
                    </a:lnTo>
                    <a:lnTo>
                      <a:pt x="14083" y="174975"/>
                    </a:lnTo>
                    <a:lnTo>
                      <a:pt x="14354" y="143429"/>
                    </a:lnTo>
                    <a:lnTo>
                      <a:pt x="14570" y="115830"/>
                    </a:lnTo>
                    <a:lnTo>
                      <a:pt x="14732" y="92231"/>
                    </a:lnTo>
                    <a:lnTo>
                      <a:pt x="14840" y="72579"/>
                    </a:lnTo>
                    <a:lnTo>
                      <a:pt x="14894" y="56901"/>
                    </a:lnTo>
                    <a:lnTo>
                      <a:pt x="14921" y="45197"/>
                    </a:lnTo>
                    <a:lnTo>
                      <a:pt x="14894" y="37439"/>
                    </a:lnTo>
                    <a:lnTo>
                      <a:pt x="14867" y="35060"/>
                    </a:lnTo>
                    <a:lnTo>
                      <a:pt x="14813" y="33681"/>
                    </a:lnTo>
                    <a:lnTo>
                      <a:pt x="14489" y="27329"/>
                    </a:lnTo>
                    <a:lnTo>
                      <a:pt x="14273" y="22058"/>
                    </a:lnTo>
                    <a:lnTo>
                      <a:pt x="14137" y="17922"/>
                    </a:lnTo>
                    <a:lnTo>
                      <a:pt x="14110" y="16273"/>
                    </a:lnTo>
                    <a:lnTo>
                      <a:pt x="14083" y="14867"/>
                    </a:lnTo>
                    <a:lnTo>
                      <a:pt x="14083" y="4947"/>
                    </a:lnTo>
                    <a:lnTo>
                      <a:pt x="14029" y="4271"/>
                    </a:lnTo>
                    <a:lnTo>
                      <a:pt x="13921" y="3649"/>
                    </a:lnTo>
                    <a:lnTo>
                      <a:pt x="13759" y="3082"/>
                    </a:lnTo>
                    <a:lnTo>
                      <a:pt x="13570" y="2568"/>
                    </a:lnTo>
                    <a:lnTo>
                      <a:pt x="13327" y="2108"/>
                    </a:lnTo>
                    <a:lnTo>
                      <a:pt x="13056" y="1703"/>
                    </a:lnTo>
                    <a:lnTo>
                      <a:pt x="12759" y="1352"/>
                    </a:lnTo>
                    <a:lnTo>
                      <a:pt x="12597" y="1189"/>
                    </a:lnTo>
                    <a:lnTo>
                      <a:pt x="12407" y="1054"/>
                    </a:lnTo>
                    <a:lnTo>
                      <a:pt x="12029" y="811"/>
                    </a:lnTo>
                    <a:lnTo>
                      <a:pt x="11597" y="595"/>
                    </a:lnTo>
                    <a:lnTo>
                      <a:pt x="11110" y="405"/>
                    </a:lnTo>
                    <a:lnTo>
                      <a:pt x="10569" y="270"/>
                    </a:lnTo>
                    <a:lnTo>
                      <a:pt x="9975" y="162"/>
                    </a:lnTo>
                    <a:lnTo>
                      <a:pt x="9299" y="81"/>
                    </a:lnTo>
                    <a:lnTo>
                      <a:pt x="8596" y="27"/>
                    </a:lnTo>
                    <a:lnTo>
                      <a:pt x="78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22"/>
              <p:cNvSpPr/>
              <p:nvPr/>
            </p:nvSpPr>
            <p:spPr>
              <a:xfrm>
                <a:off x="372600" y="4830425"/>
                <a:ext cx="129775" cy="171000"/>
              </a:xfrm>
              <a:custGeom>
                <a:avLst/>
                <a:gdLst/>
                <a:ahLst/>
                <a:cxnLst/>
                <a:rect l="l" t="t" r="r" b="b"/>
                <a:pathLst>
                  <a:path w="5191" h="6840" extrusionOk="0">
                    <a:moveTo>
                      <a:pt x="2433" y="1"/>
                    </a:moveTo>
                    <a:lnTo>
                      <a:pt x="1838" y="28"/>
                    </a:lnTo>
                    <a:lnTo>
                      <a:pt x="1244" y="82"/>
                    </a:lnTo>
                    <a:lnTo>
                      <a:pt x="649" y="163"/>
                    </a:lnTo>
                    <a:lnTo>
                      <a:pt x="81" y="271"/>
                    </a:lnTo>
                    <a:lnTo>
                      <a:pt x="0" y="2217"/>
                    </a:lnTo>
                    <a:lnTo>
                      <a:pt x="27" y="4245"/>
                    </a:lnTo>
                    <a:lnTo>
                      <a:pt x="108" y="6840"/>
                    </a:lnTo>
                    <a:lnTo>
                      <a:pt x="135" y="6461"/>
                    </a:lnTo>
                    <a:lnTo>
                      <a:pt x="217" y="6110"/>
                    </a:lnTo>
                    <a:lnTo>
                      <a:pt x="325" y="5786"/>
                    </a:lnTo>
                    <a:lnTo>
                      <a:pt x="514" y="5488"/>
                    </a:lnTo>
                    <a:lnTo>
                      <a:pt x="757" y="5218"/>
                    </a:lnTo>
                    <a:lnTo>
                      <a:pt x="1054" y="4975"/>
                    </a:lnTo>
                    <a:lnTo>
                      <a:pt x="1379" y="4758"/>
                    </a:lnTo>
                    <a:lnTo>
                      <a:pt x="1784" y="4569"/>
                    </a:lnTo>
                    <a:lnTo>
                      <a:pt x="2325" y="4380"/>
                    </a:lnTo>
                    <a:lnTo>
                      <a:pt x="2893" y="4245"/>
                    </a:lnTo>
                    <a:lnTo>
                      <a:pt x="3460" y="4164"/>
                    </a:lnTo>
                    <a:lnTo>
                      <a:pt x="4055" y="4137"/>
                    </a:lnTo>
                    <a:lnTo>
                      <a:pt x="4352" y="4164"/>
                    </a:lnTo>
                    <a:lnTo>
                      <a:pt x="4650" y="4245"/>
                    </a:lnTo>
                    <a:lnTo>
                      <a:pt x="4920" y="4380"/>
                    </a:lnTo>
                    <a:lnTo>
                      <a:pt x="5190" y="4569"/>
                    </a:lnTo>
                    <a:lnTo>
                      <a:pt x="5082" y="4245"/>
                    </a:lnTo>
                    <a:lnTo>
                      <a:pt x="5001" y="3866"/>
                    </a:lnTo>
                    <a:lnTo>
                      <a:pt x="4920" y="3488"/>
                    </a:lnTo>
                    <a:lnTo>
                      <a:pt x="4866" y="3055"/>
                    </a:lnTo>
                    <a:lnTo>
                      <a:pt x="4812" y="2623"/>
                    </a:lnTo>
                    <a:lnTo>
                      <a:pt x="4785" y="2136"/>
                    </a:lnTo>
                    <a:lnTo>
                      <a:pt x="4758" y="1082"/>
                    </a:lnTo>
                    <a:lnTo>
                      <a:pt x="4758" y="190"/>
                    </a:lnTo>
                    <a:lnTo>
                      <a:pt x="4244" y="109"/>
                    </a:lnTo>
                    <a:lnTo>
                      <a:pt x="3677" y="55"/>
                    </a:lnTo>
                    <a:lnTo>
                      <a:pt x="3082" y="28"/>
                    </a:lnTo>
                    <a:lnTo>
                      <a:pt x="243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875" name="Google Shape;1875;p22"/>
          <p:cNvGrpSpPr/>
          <p:nvPr/>
        </p:nvGrpSpPr>
        <p:grpSpPr>
          <a:xfrm rot="10488459">
            <a:off x="7424827" y="2920850"/>
            <a:ext cx="816402" cy="2177600"/>
            <a:chOff x="3009475" y="648100"/>
            <a:chExt cx="816399" cy="2177592"/>
          </a:xfrm>
        </p:grpSpPr>
        <p:sp>
          <p:nvSpPr>
            <p:cNvPr id="1876" name="Google Shape;1876;p22"/>
            <p:cNvSpPr/>
            <p:nvPr/>
          </p:nvSpPr>
          <p:spPr>
            <a:xfrm>
              <a:off x="3062328" y="1678573"/>
              <a:ext cx="130351" cy="59251"/>
            </a:xfrm>
            <a:custGeom>
              <a:avLst/>
              <a:gdLst/>
              <a:ahLst/>
              <a:cxnLst/>
              <a:rect l="l" t="t" r="r" b="b"/>
              <a:pathLst>
                <a:path w="2893" h="1315" extrusionOk="0">
                  <a:moveTo>
                    <a:pt x="1982" y="0"/>
                  </a:moveTo>
                  <a:lnTo>
                    <a:pt x="1760" y="20"/>
                  </a:lnTo>
                  <a:lnTo>
                    <a:pt x="1598" y="41"/>
                  </a:lnTo>
                  <a:lnTo>
                    <a:pt x="1537" y="61"/>
                  </a:lnTo>
                  <a:lnTo>
                    <a:pt x="1497" y="81"/>
                  </a:lnTo>
                  <a:lnTo>
                    <a:pt x="1376" y="162"/>
                  </a:lnTo>
                  <a:lnTo>
                    <a:pt x="1194" y="283"/>
                  </a:lnTo>
                  <a:lnTo>
                    <a:pt x="688" y="566"/>
                  </a:lnTo>
                  <a:lnTo>
                    <a:pt x="1" y="930"/>
                  </a:lnTo>
                  <a:lnTo>
                    <a:pt x="81" y="991"/>
                  </a:lnTo>
                  <a:lnTo>
                    <a:pt x="162" y="1072"/>
                  </a:lnTo>
                  <a:lnTo>
                    <a:pt x="263" y="1133"/>
                  </a:lnTo>
                  <a:lnTo>
                    <a:pt x="385" y="1213"/>
                  </a:lnTo>
                  <a:lnTo>
                    <a:pt x="526" y="1274"/>
                  </a:lnTo>
                  <a:lnTo>
                    <a:pt x="708" y="1315"/>
                  </a:lnTo>
                  <a:lnTo>
                    <a:pt x="890" y="1315"/>
                  </a:lnTo>
                  <a:lnTo>
                    <a:pt x="991" y="1294"/>
                  </a:lnTo>
                  <a:lnTo>
                    <a:pt x="1072" y="1254"/>
                  </a:lnTo>
                  <a:lnTo>
                    <a:pt x="1295" y="1133"/>
                  </a:lnTo>
                  <a:lnTo>
                    <a:pt x="1517" y="1011"/>
                  </a:lnTo>
                  <a:lnTo>
                    <a:pt x="1740" y="890"/>
                  </a:lnTo>
                  <a:lnTo>
                    <a:pt x="1861" y="849"/>
                  </a:lnTo>
                  <a:lnTo>
                    <a:pt x="1982" y="809"/>
                  </a:lnTo>
                  <a:lnTo>
                    <a:pt x="2104" y="809"/>
                  </a:lnTo>
                  <a:lnTo>
                    <a:pt x="2225" y="829"/>
                  </a:lnTo>
                  <a:lnTo>
                    <a:pt x="2346" y="870"/>
                  </a:lnTo>
                  <a:lnTo>
                    <a:pt x="2467" y="930"/>
                  </a:lnTo>
                  <a:lnTo>
                    <a:pt x="2589" y="1052"/>
                  </a:lnTo>
                  <a:lnTo>
                    <a:pt x="2710" y="1193"/>
                  </a:lnTo>
                  <a:lnTo>
                    <a:pt x="2751" y="1092"/>
                  </a:lnTo>
                  <a:lnTo>
                    <a:pt x="2811" y="991"/>
                  </a:lnTo>
                  <a:lnTo>
                    <a:pt x="2852" y="829"/>
                  </a:lnTo>
                  <a:lnTo>
                    <a:pt x="2892" y="667"/>
                  </a:lnTo>
                  <a:lnTo>
                    <a:pt x="2892" y="485"/>
                  </a:lnTo>
                  <a:lnTo>
                    <a:pt x="2852" y="283"/>
                  </a:lnTo>
                  <a:lnTo>
                    <a:pt x="2831" y="182"/>
                  </a:lnTo>
                  <a:lnTo>
                    <a:pt x="2791" y="81"/>
                  </a:lnTo>
                  <a:lnTo>
                    <a:pt x="2609" y="61"/>
                  </a:lnTo>
                  <a:lnTo>
                    <a:pt x="2205" y="20"/>
                  </a:lnTo>
                  <a:lnTo>
                    <a:pt x="1982" y="0"/>
                  </a:lnTo>
                  <a:close/>
                </a:path>
              </a:pathLst>
            </a:custGeom>
            <a:solidFill>
              <a:srgbClr val="5F63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22"/>
            <p:cNvSpPr/>
            <p:nvPr/>
          </p:nvSpPr>
          <p:spPr>
            <a:xfrm>
              <a:off x="3151632" y="1764183"/>
              <a:ext cx="284313" cy="1061510"/>
            </a:xfrm>
            <a:custGeom>
              <a:avLst/>
              <a:gdLst/>
              <a:ahLst/>
              <a:cxnLst/>
              <a:rect l="l" t="t" r="r" b="b"/>
              <a:pathLst>
                <a:path w="6310" h="23559" extrusionOk="0">
                  <a:moveTo>
                    <a:pt x="607" y="1"/>
                  </a:moveTo>
                  <a:lnTo>
                    <a:pt x="667" y="1780"/>
                  </a:lnTo>
                  <a:lnTo>
                    <a:pt x="849" y="6047"/>
                  </a:lnTo>
                  <a:lnTo>
                    <a:pt x="971" y="8615"/>
                  </a:lnTo>
                  <a:lnTo>
                    <a:pt x="1112" y="11224"/>
                  </a:lnTo>
                  <a:lnTo>
                    <a:pt x="1274" y="13630"/>
                  </a:lnTo>
                  <a:lnTo>
                    <a:pt x="1355" y="14722"/>
                  </a:lnTo>
                  <a:lnTo>
                    <a:pt x="1456" y="15692"/>
                  </a:lnTo>
                  <a:lnTo>
                    <a:pt x="1497" y="16117"/>
                  </a:lnTo>
                  <a:lnTo>
                    <a:pt x="1517" y="16542"/>
                  </a:lnTo>
                  <a:lnTo>
                    <a:pt x="1537" y="17351"/>
                  </a:lnTo>
                  <a:lnTo>
                    <a:pt x="1517" y="18078"/>
                  </a:lnTo>
                  <a:lnTo>
                    <a:pt x="1436" y="18746"/>
                  </a:lnTo>
                  <a:lnTo>
                    <a:pt x="1335" y="19352"/>
                  </a:lnTo>
                  <a:lnTo>
                    <a:pt x="1213" y="19898"/>
                  </a:lnTo>
                  <a:lnTo>
                    <a:pt x="1072" y="20384"/>
                  </a:lnTo>
                  <a:lnTo>
                    <a:pt x="930" y="20808"/>
                  </a:lnTo>
                  <a:lnTo>
                    <a:pt x="769" y="21172"/>
                  </a:lnTo>
                  <a:lnTo>
                    <a:pt x="607" y="21496"/>
                  </a:lnTo>
                  <a:lnTo>
                    <a:pt x="445" y="21759"/>
                  </a:lnTo>
                  <a:lnTo>
                    <a:pt x="304" y="21981"/>
                  </a:lnTo>
                  <a:lnTo>
                    <a:pt x="101" y="22244"/>
                  </a:lnTo>
                  <a:lnTo>
                    <a:pt x="0" y="22345"/>
                  </a:lnTo>
                  <a:lnTo>
                    <a:pt x="20" y="23558"/>
                  </a:lnTo>
                  <a:lnTo>
                    <a:pt x="6309" y="23376"/>
                  </a:lnTo>
                  <a:lnTo>
                    <a:pt x="6107" y="22022"/>
                  </a:lnTo>
                  <a:lnTo>
                    <a:pt x="5945" y="21860"/>
                  </a:lnTo>
                  <a:lnTo>
                    <a:pt x="5804" y="21678"/>
                  </a:lnTo>
                  <a:lnTo>
                    <a:pt x="5541" y="21294"/>
                  </a:lnTo>
                  <a:lnTo>
                    <a:pt x="5318" y="20889"/>
                  </a:lnTo>
                  <a:lnTo>
                    <a:pt x="5116" y="20444"/>
                  </a:lnTo>
                  <a:lnTo>
                    <a:pt x="4954" y="19999"/>
                  </a:lnTo>
                  <a:lnTo>
                    <a:pt x="4813" y="19555"/>
                  </a:lnTo>
                  <a:lnTo>
                    <a:pt x="4691" y="19090"/>
                  </a:lnTo>
                  <a:lnTo>
                    <a:pt x="4590" y="18604"/>
                  </a:lnTo>
                  <a:lnTo>
                    <a:pt x="4509" y="18139"/>
                  </a:lnTo>
                  <a:lnTo>
                    <a:pt x="4449" y="17674"/>
                  </a:lnTo>
                  <a:lnTo>
                    <a:pt x="4348" y="16784"/>
                  </a:lnTo>
                  <a:lnTo>
                    <a:pt x="4307" y="15935"/>
                  </a:lnTo>
                  <a:lnTo>
                    <a:pt x="4267" y="15207"/>
                  </a:lnTo>
                  <a:lnTo>
                    <a:pt x="4145" y="13468"/>
                  </a:lnTo>
                  <a:lnTo>
                    <a:pt x="3984" y="11224"/>
                  </a:lnTo>
                  <a:lnTo>
                    <a:pt x="3559" y="6189"/>
                  </a:lnTo>
                  <a:lnTo>
                    <a:pt x="3033" y="41"/>
                  </a:lnTo>
                  <a:lnTo>
                    <a:pt x="607" y="1"/>
                  </a:lnTo>
                  <a:close/>
                </a:path>
              </a:pathLst>
            </a:cu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22"/>
            <p:cNvSpPr/>
            <p:nvPr/>
          </p:nvSpPr>
          <p:spPr>
            <a:xfrm>
              <a:off x="3178937" y="2074000"/>
              <a:ext cx="111202" cy="81103"/>
            </a:xfrm>
            <a:custGeom>
              <a:avLst/>
              <a:gdLst/>
              <a:ahLst/>
              <a:cxnLst/>
              <a:rect l="l" t="t" r="r" b="b"/>
              <a:pathLst>
                <a:path w="2468" h="1800" extrusionOk="0">
                  <a:moveTo>
                    <a:pt x="2448" y="0"/>
                  </a:moveTo>
                  <a:lnTo>
                    <a:pt x="1" y="20"/>
                  </a:lnTo>
                  <a:lnTo>
                    <a:pt x="1" y="1638"/>
                  </a:lnTo>
                  <a:lnTo>
                    <a:pt x="2468" y="1800"/>
                  </a:lnTo>
                  <a:lnTo>
                    <a:pt x="2448"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22"/>
            <p:cNvSpPr/>
            <p:nvPr/>
          </p:nvSpPr>
          <p:spPr>
            <a:xfrm>
              <a:off x="3191688" y="2304471"/>
              <a:ext cx="119402" cy="80247"/>
            </a:xfrm>
            <a:custGeom>
              <a:avLst/>
              <a:gdLst/>
              <a:ahLst/>
              <a:cxnLst/>
              <a:rect l="l" t="t" r="r" b="b"/>
              <a:pathLst>
                <a:path w="2650" h="1781" extrusionOk="0">
                  <a:moveTo>
                    <a:pt x="1" y="1"/>
                  </a:moveTo>
                  <a:lnTo>
                    <a:pt x="102" y="1639"/>
                  </a:lnTo>
                  <a:lnTo>
                    <a:pt x="2650" y="1780"/>
                  </a:lnTo>
                  <a:lnTo>
                    <a:pt x="2630"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22"/>
            <p:cNvSpPr/>
            <p:nvPr/>
          </p:nvSpPr>
          <p:spPr>
            <a:xfrm>
              <a:off x="3378497" y="962423"/>
              <a:ext cx="227811" cy="983110"/>
            </a:xfrm>
            <a:custGeom>
              <a:avLst/>
              <a:gdLst/>
              <a:ahLst/>
              <a:cxnLst/>
              <a:rect l="l" t="t" r="r" b="b"/>
              <a:pathLst>
                <a:path w="5056" h="21819" extrusionOk="0">
                  <a:moveTo>
                    <a:pt x="3923" y="0"/>
                  </a:moveTo>
                  <a:lnTo>
                    <a:pt x="3701" y="61"/>
                  </a:lnTo>
                  <a:lnTo>
                    <a:pt x="3478" y="162"/>
                  </a:lnTo>
                  <a:lnTo>
                    <a:pt x="3256" y="284"/>
                  </a:lnTo>
                  <a:lnTo>
                    <a:pt x="3054" y="445"/>
                  </a:lnTo>
                  <a:lnTo>
                    <a:pt x="2851" y="627"/>
                  </a:lnTo>
                  <a:lnTo>
                    <a:pt x="2649" y="830"/>
                  </a:lnTo>
                  <a:lnTo>
                    <a:pt x="2467" y="1052"/>
                  </a:lnTo>
                  <a:lnTo>
                    <a:pt x="2285" y="1315"/>
                  </a:lnTo>
                  <a:lnTo>
                    <a:pt x="2123" y="1578"/>
                  </a:lnTo>
                  <a:lnTo>
                    <a:pt x="1941" y="1861"/>
                  </a:lnTo>
                  <a:lnTo>
                    <a:pt x="1638" y="2488"/>
                  </a:lnTo>
                  <a:lnTo>
                    <a:pt x="1355" y="3135"/>
                  </a:lnTo>
                  <a:lnTo>
                    <a:pt x="1112" y="3822"/>
                  </a:lnTo>
                  <a:lnTo>
                    <a:pt x="870" y="4490"/>
                  </a:lnTo>
                  <a:lnTo>
                    <a:pt x="667" y="5177"/>
                  </a:lnTo>
                  <a:lnTo>
                    <a:pt x="506" y="5824"/>
                  </a:lnTo>
                  <a:lnTo>
                    <a:pt x="344" y="6431"/>
                  </a:lnTo>
                  <a:lnTo>
                    <a:pt x="122" y="7442"/>
                  </a:lnTo>
                  <a:lnTo>
                    <a:pt x="0" y="8089"/>
                  </a:lnTo>
                  <a:lnTo>
                    <a:pt x="324" y="7442"/>
                  </a:lnTo>
                  <a:lnTo>
                    <a:pt x="607" y="6936"/>
                  </a:lnTo>
                  <a:lnTo>
                    <a:pt x="890" y="6471"/>
                  </a:lnTo>
                  <a:lnTo>
                    <a:pt x="971" y="6451"/>
                  </a:lnTo>
                  <a:lnTo>
                    <a:pt x="1173" y="6390"/>
                  </a:lnTo>
                  <a:lnTo>
                    <a:pt x="1476" y="6330"/>
                  </a:lnTo>
                  <a:lnTo>
                    <a:pt x="1679" y="6309"/>
                  </a:lnTo>
                  <a:lnTo>
                    <a:pt x="1861" y="6289"/>
                  </a:lnTo>
                  <a:lnTo>
                    <a:pt x="2083" y="6289"/>
                  </a:lnTo>
                  <a:lnTo>
                    <a:pt x="2305" y="6309"/>
                  </a:lnTo>
                  <a:lnTo>
                    <a:pt x="2508" y="6350"/>
                  </a:lnTo>
                  <a:lnTo>
                    <a:pt x="2730" y="6411"/>
                  </a:lnTo>
                  <a:lnTo>
                    <a:pt x="2952" y="6512"/>
                  </a:lnTo>
                  <a:lnTo>
                    <a:pt x="3155" y="6633"/>
                  </a:lnTo>
                  <a:lnTo>
                    <a:pt x="3357" y="6795"/>
                  </a:lnTo>
                  <a:lnTo>
                    <a:pt x="3539" y="6997"/>
                  </a:lnTo>
                  <a:lnTo>
                    <a:pt x="3701" y="7199"/>
                  </a:lnTo>
                  <a:lnTo>
                    <a:pt x="3842" y="7422"/>
                  </a:lnTo>
                  <a:lnTo>
                    <a:pt x="3963" y="7624"/>
                  </a:lnTo>
                  <a:lnTo>
                    <a:pt x="4065" y="7826"/>
                  </a:lnTo>
                  <a:lnTo>
                    <a:pt x="4226" y="8210"/>
                  </a:lnTo>
                  <a:lnTo>
                    <a:pt x="4327" y="8574"/>
                  </a:lnTo>
                  <a:lnTo>
                    <a:pt x="4408" y="8898"/>
                  </a:lnTo>
                  <a:lnTo>
                    <a:pt x="4449" y="9201"/>
                  </a:lnTo>
                  <a:lnTo>
                    <a:pt x="4489" y="9686"/>
                  </a:lnTo>
                  <a:lnTo>
                    <a:pt x="4509" y="9990"/>
                  </a:lnTo>
                  <a:lnTo>
                    <a:pt x="4509" y="10232"/>
                  </a:lnTo>
                  <a:lnTo>
                    <a:pt x="4489" y="10495"/>
                  </a:lnTo>
                  <a:lnTo>
                    <a:pt x="4449" y="10778"/>
                  </a:lnTo>
                  <a:lnTo>
                    <a:pt x="4388" y="11082"/>
                  </a:lnTo>
                  <a:lnTo>
                    <a:pt x="4287" y="11385"/>
                  </a:lnTo>
                  <a:lnTo>
                    <a:pt x="4145" y="11708"/>
                  </a:lnTo>
                  <a:lnTo>
                    <a:pt x="4044" y="11850"/>
                  </a:lnTo>
                  <a:lnTo>
                    <a:pt x="3943" y="12012"/>
                  </a:lnTo>
                  <a:lnTo>
                    <a:pt x="3842" y="12153"/>
                  </a:lnTo>
                  <a:lnTo>
                    <a:pt x="3721" y="12275"/>
                  </a:lnTo>
                  <a:lnTo>
                    <a:pt x="3579" y="12416"/>
                  </a:lnTo>
                  <a:lnTo>
                    <a:pt x="3418" y="12537"/>
                  </a:lnTo>
                  <a:lnTo>
                    <a:pt x="3236" y="12639"/>
                  </a:lnTo>
                  <a:lnTo>
                    <a:pt x="3054" y="12740"/>
                  </a:lnTo>
                  <a:lnTo>
                    <a:pt x="2831" y="12841"/>
                  </a:lnTo>
                  <a:lnTo>
                    <a:pt x="2609" y="12922"/>
                  </a:lnTo>
                  <a:lnTo>
                    <a:pt x="2366" y="12982"/>
                  </a:lnTo>
                  <a:lnTo>
                    <a:pt x="2103" y="13023"/>
                  </a:lnTo>
                  <a:lnTo>
                    <a:pt x="1820" y="13063"/>
                  </a:lnTo>
                  <a:lnTo>
                    <a:pt x="1173" y="13063"/>
                  </a:lnTo>
                  <a:lnTo>
                    <a:pt x="809" y="13043"/>
                  </a:lnTo>
                  <a:lnTo>
                    <a:pt x="485" y="13003"/>
                  </a:lnTo>
                  <a:lnTo>
                    <a:pt x="202" y="12922"/>
                  </a:lnTo>
                  <a:lnTo>
                    <a:pt x="202" y="12922"/>
                  </a:lnTo>
                  <a:lnTo>
                    <a:pt x="283" y="14438"/>
                  </a:lnTo>
                  <a:lnTo>
                    <a:pt x="405" y="15995"/>
                  </a:lnTo>
                  <a:lnTo>
                    <a:pt x="526" y="17492"/>
                  </a:lnTo>
                  <a:lnTo>
                    <a:pt x="647" y="18867"/>
                  </a:lnTo>
                  <a:lnTo>
                    <a:pt x="809" y="20080"/>
                  </a:lnTo>
                  <a:lnTo>
                    <a:pt x="890" y="20585"/>
                  </a:lnTo>
                  <a:lnTo>
                    <a:pt x="971" y="21010"/>
                  </a:lnTo>
                  <a:lnTo>
                    <a:pt x="1072" y="21354"/>
                  </a:lnTo>
                  <a:lnTo>
                    <a:pt x="1153" y="21617"/>
                  </a:lnTo>
                  <a:lnTo>
                    <a:pt x="1213" y="21698"/>
                  </a:lnTo>
                  <a:lnTo>
                    <a:pt x="1254" y="21758"/>
                  </a:lnTo>
                  <a:lnTo>
                    <a:pt x="1315" y="21799"/>
                  </a:lnTo>
                  <a:lnTo>
                    <a:pt x="1355" y="21819"/>
                  </a:lnTo>
                  <a:lnTo>
                    <a:pt x="1517" y="21778"/>
                  </a:lnTo>
                  <a:lnTo>
                    <a:pt x="1658" y="21718"/>
                  </a:lnTo>
                  <a:lnTo>
                    <a:pt x="1780" y="21657"/>
                  </a:lnTo>
                  <a:lnTo>
                    <a:pt x="1901" y="21576"/>
                  </a:lnTo>
                  <a:lnTo>
                    <a:pt x="1982" y="21495"/>
                  </a:lnTo>
                  <a:lnTo>
                    <a:pt x="2063" y="21394"/>
                  </a:lnTo>
                  <a:lnTo>
                    <a:pt x="2204" y="21212"/>
                  </a:lnTo>
                  <a:lnTo>
                    <a:pt x="2285" y="21010"/>
                  </a:lnTo>
                  <a:lnTo>
                    <a:pt x="2346" y="20848"/>
                  </a:lnTo>
                  <a:lnTo>
                    <a:pt x="2366" y="20687"/>
                  </a:lnTo>
                  <a:lnTo>
                    <a:pt x="1941" y="14115"/>
                  </a:lnTo>
                  <a:lnTo>
                    <a:pt x="2083" y="14094"/>
                  </a:lnTo>
                  <a:lnTo>
                    <a:pt x="2224" y="14054"/>
                  </a:lnTo>
                  <a:lnTo>
                    <a:pt x="2427" y="13993"/>
                  </a:lnTo>
                  <a:lnTo>
                    <a:pt x="2669" y="13912"/>
                  </a:lnTo>
                  <a:lnTo>
                    <a:pt x="2912" y="13791"/>
                  </a:lnTo>
                  <a:lnTo>
                    <a:pt x="3195" y="13629"/>
                  </a:lnTo>
                  <a:lnTo>
                    <a:pt x="3498" y="13407"/>
                  </a:lnTo>
                  <a:lnTo>
                    <a:pt x="3782" y="13164"/>
                  </a:lnTo>
                  <a:lnTo>
                    <a:pt x="3923" y="13003"/>
                  </a:lnTo>
                  <a:lnTo>
                    <a:pt x="4065" y="12841"/>
                  </a:lnTo>
                  <a:lnTo>
                    <a:pt x="4186" y="12679"/>
                  </a:lnTo>
                  <a:lnTo>
                    <a:pt x="4327" y="12477"/>
                  </a:lnTo>
                  <a:lnTo>
                    <a:pt x="4449" y="12275"/>
                  </a:lnTo>
                  <a:lnTo>
                    <a:pt x="4550" y="12052"/>
                  </a:lnTo>
                  <a:lnTo>
                    <a:pt x="4671" y="11810"/>
                  </a:lnTo>
                  <a:lnTo>
                    <a:pt x="4752" y="11547"/>
                  </a:lnTo>
                  <a:lnTo>
                    <a:pt x="4833" y="11264"/>
                  </a:lnTo>
                  <a:lnTo>
                    <a:pt x="4914" y="10960"/>
                  </a:lnTo>
                  <a:lnTo>
                    <a:pt x="4975" y="10657"/>
                  </a:lnTo>
                  <a:lnTo>
                    <a:pt x="5015" y="10313"/>
                  </a:lnTo>
                  <a:lnTo>
                    <a:pt x="5055" y="9949"/>
                  </a:lnTo>
                  <a:lnTo>
                    <a:pt x="5055" y="9565"/>
                  </a:lnTo>
                  <a:lnTo>
                    <a:pt x="5055" y="9201"/>
                  </a:lnTo>
                  <a:lnTo>
                    <a:pt x="5035" y="8837"/>
                  </a:lnTo>
                  <a:lnTo>
                    <a:pt x="4995" y="8513"/>
                  </a:lnTo>
                  <a:lnTo>
                    <a:pt x="4954" y="8210"/>
                  </a:lnTo>
                  <a:lnTo>
                    <a:pt x="4894" y="7927"/>
                  </a:lnTo>
                  <a:lnTo>
                    <a:pt x="4813" y="7664"/>
                  </a:lnTo>
                  <a:lnTo>
                    <a:pt x="4732" y="7422"/>
                  </a:lnTo>
                  <a:lnTo>
                    <a:pt x="4631" y="7199"/>
                  </a:lnTo>
                  <a:lnTo>
                    <a:pt x="4530" y="6997"/>
                  </a:lnTo>
                  <a:lnTo>
                    <a:pt x="4408" y="6815"/>
                  </a:lnTo>
                  <a:lnTo>
                    <a:pt x="4287" y="6633"/>
                  </a:lnTo>
                  <a:lnTo>
                    <a:pt x="4166" y="6491"/>
                  </a:lnTo>
                  <a:lnTo>
                    <a:pt x="4024" y="6350"/>
                  </a:lnTo>
                  <a:lnTo>
                    <a:pt x="3903" y="6229"/>
                  </a:lnTo>
                  <a:lnTo>
                    <a:pt x="3620" y="6026"/>
                  </a:lnTo>
                  <a:lnTo>
                    <a:pt x="3357" y="5885"/>
                  </a:lnTo>
                  <a:lnTo>
                    <a:pt x="3074" y="5763"/>
                  </a:lnTo>
                  <a:lnTo>
                    <a:pt x="2831" y="5703"/>
                  </a:lnTo>
                  <a:lnTo>
                    <a:pt x="2609" y="5642"/>
                  </a:lnTo>
                  <a:lnTo>
                    <a:pt x="2427" y="5622"/>
                  </a:lnTo>
                  <a:lnTo>
                    <a:pt x="2144" y="5622"/>
                  </a:lnTo>
                  <a:lnTo>
                    <a:pt x="2144" y="5399"/>
                  </a:lnTo>
                  <a:lnTo>
                    <a:pt x="2164" y="5157"/>
                  </a:lnTo>
                  <a:lnTo>
                    <a:pt x="2184" y="4833"/>
                  </a:lnTo>
                  <a:lnTo>
                    <a:pt x="2224" y="4449"/>
                  </a:lnTo>
                  <a:lnTo>
                    <a:pt x="2305" y="4024"/>
                  </a:lnTo>
                  <a:lnTo>
                    <a:pt x="2406" y="3600"/>
                  </a:lnTo>
                  <a:lnTo>
                    <a:pt x="2568" y="3155"/>
                  </a:lnTo>
                  <a:lnTo>
                    <a:pt x="2669" y="2932"/>
                  </a:lnTo>
                  <a:lnTo>
                    <a:pt x="2791" y="2710"/>
                  </a:lnTo>
                  <a:lnTo>
                    <a:pt x="2912" y="2488"/>
                  </a:lnTo>
                  <a:lnTo>
                    <a:pt x="3074" y="2285"/>
                  </a:lnTo>
                  <a:lnTo>
                    <a:pt x="3377" y="1881"/>
                  </a:lnTo>
                  <a:lnTo>
                    <a:pt x="3701" y="1537"/>
                  </a:lnTo>
                  <a:lnTo>
                    <a:pt x="3984" y="1234"/>
                  </a:lnTo>
                  <a:lnTo>
                    <a:pt x="4226" y="1012"/>
                  </a:lnTo>
                  <a:lnTo>
                    <a:pt x="4469" y="809"/>
                  </a:lnTo>
                  <a:lnTo>
                    <a:pt x="4226" y="385"/>
                  </a:lnTo>
                  <a:lnTo>
                    <a:pt x="4044" y="122"/>
                  </a:lnTo>
                  <a:lnTo>
                    <a:pt x="3984" y="21"/>
                  </a:lnTo>
                  <a:lnTo>
                    <a:pt x="3923" y="0"/>
                  </a:lnTo>
                  <a:close/>
                </a:path>
              </a:pathLst>
            </a:custGeom>
            <a:solidFill>
              <a:srgbClr val="66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22"/>
            <p:cNvSpPr/>
            <p:nvPr/>
          </p:nvSpPr>
          <p:spPr>
            <a:xfrm>
              <a:off x="3357546" y="1325049"/>
              <a:ext cx="187710" cy="83852"/>
            </a:xfrm>
            <a:custGeom>
              <a:avLst/>
              <a:gdLst/>
              <a:ahLst/>
              <a:cxnLst/>
              <a:rect l="l" t="t" r="r" b="b"/>
              <a:pathLst>
                <a:path w="4166" h="1861" extrusionOk="0">
                  <a:moveTo>
                    <a:pt x="1072" y="0"/>
                  </a:moveTo>
                  <a:lnTo>
                    <a:pt x="991" y="61"/>
                  </a:lnTo>
                  <a:lnTo>
                    <a:pt x="769" y="243"/>
                  </a:lnTo>
                  <a:lnTo>
                    <a:pt x="465" y="506"/>
                  </a:lnTo>
                  <a:lnTo>
                    <a:pt x="324" y="668"/>
                  </a:lnTo>
                  <a:lnTo>
                    <a:pt x="202" y="809"/>
                  </a:lnTo>
                  <a:lnTo>
                    <a:pt x="101" y="971"/>
                  </a:lnTo>
                  <a:lnTo>
                    <a:pt x="20" y="1133"/>
                  </a:lnTo>
                  <a:lnTo>
                    <a:pt x="0" y="1274"/>
                  </a:lnTo>
                  <a:lnTo>
                    <a:pt x="0" y="1355"/>
                  </a:lnTo>
                  <a:lnTo>
                    <a:pt x="20" y="1416"/>
                  </a:lnTo>
                  <a:lnTo>
                    <a:pt x="61" y="1497"/>
                  </a:lnTo>
                  <a:lnTo>
                    <a:pt x="101" y="1557"/>
                  </a:lnTo>
                  <a:lnTo>
                    <a:pt x="182" y="1598"/>
                  </a:lnTo>
                  <a:lnTo>
                    <a:pt x="263" y="1659"/>
                  </a:lnTo>
                  <a:lnTo>
                    <a:pt x="384" y="1699"/>
                  </a:lnTo>
                  <a:lnTo>
                    <a:pt x="506" y="1739"/>
                  </a:lnTo>
                  <a:lnTo>
                    <a:pt x="829" y="1800"/>
                  </a:lnTo>
                  <a:lnTo>
                    <a:pt x="1436" y="1861"/>
                  </a:lnTo>
                  <a:lnTo>
                    <a:pt x="1860" y="1861"/>
                  </a:lnTo>
                  <a:lnTo>
                    <a:pt x="1921" y="1841"/>
                  </a:lnTo>
                  <a:lnTo>
                    <a:pt x="1941" y="1800"/>
                  </a:lnTo>
                  <a:lnTo>
                    <a:pt x="1941" y="1760"/>
                  </a:lnTo>
                  <a:lnTo>
                    <a:pt x="1901" y="1638"/>
                  </a:lnTo>
                  <a:lnTo>
                    <a:pt x="1881" y="1557"/>
                  </a:lnTo>
                  <a:lnTo>
                    <a:pt x="1881" y="1477"/>
                  </a:lnTo>
                  <a:lnTo>
                    <a:pt x="1881" y="1375"/>
                  </a:lnTo>
                  <a:lnTo>
                    <a:pt x="1921" y="1254"/>
                  </a:lnTo>
                  <a:lnTo>
                    <a:pt x="2002" y="1133"/>
                  </a:lnTo>
                  <a:lnTo>
                    <a:pt x="2123" y="991"/>
                  </a:lnTo>
                  <a:lnTo>
                    <a:pt x="2265" y="850"/>
                  </a:lnTo>
                  <a:lnTo>
                    <a:pt x="2406" y="769"/>
                  </a:lnTo>
                  <a:lnTo>
                    <a:pt x="2548" y="688"/>
                  </a:lnTo>
                  <a:lnTo>
                    <a:pt x="2689" y="647"/>
                  </a:lnTo>
                  <a:lnTo>
                    <a:pt x="2831" y="627"/>
                  </a:lnTo>
                  <a:lnTo>
                    <a:pt x="2973" y="647"/>
                  </a:lnTo>
                  <a:lnTo>
                    <a:pt x="3094" y="668"/>
                  </a:lnTo>
                  <a:lnTo>
                    <a:pt x="3235" y="688"/>
                  </a:lnTo>
                  <a:lnTo>
                    <a:pt x="3458" y="789"/>
                  </a:lnTo>
                  <a:lnTo>
                    <a:pt x="3660" y="910"/>
                  </a:lnTo>
                  <a:lnTo>
                    <a:pt x="3903" y="1092"/>
                  </a:lnTo>
                  <a:lnTo>
                    <a:pt x="3984" y="1113"/>
                  </a:lnTo>
                  <a:lnTo>
                    <a:pt x="4085" y="1113"/>
                  </a:lnTo>
                  <a:lnTo>
                    <a:pt x="4105" y="1072"/>
                  </a:lnTo>
                  <a:lnTo>
                    <a:pt x="4145" y="1011"/>
                  </a:lnTo>
                  <a:lnTo>
                    <a:pt x="4166" y="991"/>
                  </a:lnTo>
                  <a:lnTo>
                    <a:pt x="4044" y="809"/>
                  </a:lnTo>
                  <a:lnTo>
                    <a:pt x="3923" y="647"/>
                  </a:lnTo>
                  <a:lnTo>
                    <a:pt x="3761" y="526"/>
                  </a:lnTo>
                  <a:lnTo>
                    <a:pt x="3599" y="425"/>
                  </a:lnTo>
                  <a:lnTo>
                    <a:pt x="3438" y="344"/>
                  </a:lnTo>
                  <a:lnTo>
                    <a:pt x="3256" y="304"/>
                  </a:lnTo>
                  <a:lnTo>
                    <a:pt x="3074" y="263"/>
                  </a:lnTo>
                  <a:lnTo>
                    <a:pt x="2548" y="263"/>
                  </a:lnTo>
                  <a:lnTo>
                    <a:pt x="2265" y="283"/>
                  </a:lnTo>
                  <a:lnTo>
                    <a:pt x="2002" y="344"/>
                  </a:lnTo>
                  <a:lnTo>
                    <a:pt x="1982" y="263"/>
                  </a:lnTo>
                  <a:lnTo>
                    <a:pt x="1941" y="203"/>
                  </a:lnTo>
                  <a:lnTo>
                    <a:pt x="1901" y="162"/>
                  </a:lnTo>
                  <a:lnTo>
                    <a:pt x="1820" y="122"/>
                  </a:lnTo>
                  <a:lnTo>
                    <a:pt x="1678" y="61"/>
                  </a:lnTo>
                  <a:lnTo>
                    <a:pt x="1517" y="21"/>
                  </a:lnTo>
                  <a:lnTo>
                    <a:pt x="135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22"/>
            <p:cNvSpPr/>
            <p:nvPr/>
          </p:nvSpPr>
          <p:spPr>
            <a:xfrm>
              <a:off x="3167087" y="677252"/>
              <a:ext cx="617783" cy="1914268"/>
            </a:xfrm>
            <a:custGeom>
              <a:avLst/>
              <a:gdLst/>
              <a:ahLst/>
              <a:cxnLst/>
              <a:rect l="l" t="t" r="r" b="b"/>
              <a:pathLst>
                <a:path w="13711" h="42485" extrusionOk="0">
                  <a:moveTo>
                    <a:pt x="10496" y="0"/>
                  </a:moveTo>
                  <a:lnTo>
                    <a:pt x="10172" y="21"/>
                  </a:lnTo>
                  <a:lnTo>
                    <a:pt x="9869" y="41"/>
                  </a:lnTo>
                  <a:lnTo>
                    <a:pt x="9606" y="81"/>
                  </a:lnTo>
                  <a:lnTo>
                    <a:pt x="9363" y="142"/>
                  </a:lnTo>
                  <a:lnTo>
                    <a:pt x="9040" y="243"/>
                  </a:lnTo>
                  <a:lnTo>
                    <a:pt x="8918" y="283"/>
                  </a:lnTo>
                  <a:lnTo>
                    <a:pt x="8595" y="688"/>
                  </a:lnTo>
                  <a:lnTo>
                    <a:pt x="7826" y="1658"/>
                  </a:lnTo>
                  <a:lnTo>
                    <a:pt x="7361" y="2184"/>
                  </a:lnTo>
                  <a:lnTo>
                    <a:pt x="6916" y="2690"/>
                  </a:lnTo>
                  <a:lnTo>
                    <a:pt x="6492" y="3094"/>
                  </a:lnTo>
                  <a:lnTo>
                    <a:pt x="6310" y="3236"/>
                  </a:lnTo>
                  <a:lnTo>
                    <a:pt x="6148" y="3357"/>
                  </a:lnTo>
                  <a:lnTo>
                    <a:pt x="5966" y="3499"/>
                  </a:lnTo>
                  <a:lnTo>
                    <a:pt x="5663" y="3782"/>
                  </a:lnTo>
                  <a:lnTo>
                    <a:pt x="5258" y="4186"/>
                  </a:lnTo>
                  <a:lnTo>
                    <a:pt x="4814" y="4712"/>
                  </a:lnTo>
                  <a:lnTo>
                    <a:pt x="4288" y="5359"/>
                  </a:lnTo>
                  <a:lnTo>
                    <a:pt x="3742" y="6127"/>
                  </a:lnTo>
                  <a:lnTo>
                    <a:pt x="3459" y="6552"/>
                  </a:lnTo>
                  <a:lnTo>
                    <a:pt x="3176" y="6997"/>
                  </a:lnTo>
                  <a:lnTo>
                    <a:pt x="2893" y="7462"/>
                  </a:lnTo>
                  <a:lnTo>
                    <a:pt x="2609" y="7947"/>
                  </a:lnTo>
                  <a:lnTo>
                    <a:pt x="2326" y="8473"/>
                  </a:lnTo>
                  <a:lnTo>
                    <a:pt x="2063" y="9019"/>
                  </a:lnTo>
                  <a:lnTo>
                    <a:pt x="1801" y="9565"/>
                  </a:lnTo>
                  <a:lnTo>
                    <a:pt x="1538" y="10151"/>
                  </a:lnTo>
                  <a:lnTo>
                    <a:pt x="1295" y="10758"/>
                  </a:lnTo>
                  <a:lnTo>
                    <a:pt x="1073" y="11385"/>
                  </a:lnTo>
                  <a:lnTo>
                    <a:pt x="850" y="12032"/>
                  </a:lnTo>
                  <a:lnTo>
                    <a:pt x="668" y="12699"/>
                  </a:lnTo>
                  <a:lnTo>
                    <a:pt x="486" y="13387"/>
                  </a:lnTo>
                  <a:lnTo>
                    <a:pt x="345" y="14074"/>
                  </a:lnTo>
                  <a:lnTo>
                    <a:pt x="223" y="14802"/>
                  </a:lnTo>
                  <a:lnTo>
                    <a:pt x="122" y="15530"/>
                  </a:lnTo>
                  <a:lnTo>
                    <a:pt x="41" y="16278"/>
                  </a:lnTo>
                  <a:lnTo>
                    <a:pt x="21" y="17026"/>
                  </a:lnTo>
                  <a:lnTo>
                    <a:pt x="1" y="17815"/>
                  </a:lnTo>
                  <a:lnTo>
                    <a:pt x="41" y="18604"/>
                  </a:lnTo>
                  <a:lnTo>
                    <a:pt x="284" y="24670"/>
                  </a:lnTo>
                  <a:lnTo>
                    <a:pt x="1679" y="25256"/>
                  </a:lnTo>
                  <a:lnTo>
                    <a:pt x="2751" y="42485"/>
                  </a:lnTo>
                  <a:lnTo>
                    <a:pt x="2852" y="42444"/>
                  </a:lnTo>
                  <a:lnTo>
                    <a:pt x="3095" y="42343"/>
                  </a:lnTo>
                  <a:lnTo>
                    <a:pt x="3459" y="42121"/>
                  </a:lnTo>
                  <a:lnTo>
                    <a:pt x="3661" y="41979"/>
                  </a:lnTo>
                  <a:lnTo>
                    <a:pt x="3883" y="41817"/>
                  </a:lnTo>
                  <a:lnTo>
                    <a:pt x="4106" y="41635"/>
                  </a:lnTo>
                  <a:lnTo>
                    <a:pt x="4308" y="41413"/>
                  </a:lnTo>
                  <a:lnTo>
                    <a:pt x="4530" y="41170"/>
                  </a:lnTo>
                  <a:lnTo>
                    <a:pt x="4733" y="40907"/>
                  </a:lnTo>
                  <a:lnTo>
                    <a:pt x="4894" y="40604"/>
                  </a:lnTo>
                  <a:lnTo>
                    <a:pt x="5056" y="40280"/>
                  </a:lnTo>
                  <a:lnTo>
                    <a:pt x="5177" y="39937"/>
                  </a:lnTo>
                  <a:lnTo>
                    <a:pt x="5258" y="39553"/>
                  </a:lnTo>
                  <a:lnTo>
                    <a:pt x="6007" y="34942"/>
                  </a:lnTo>
                  <a:lnTo>
                    <a:pt x="6512" y="31970"/>
                  </a:lnTo>
                  <a:lnTo>
                    <a:pt x="6087" y="22951"/>
                  </a:lnTo>
                  <a:lnTo>
                    <a:pt x="5825" y="16683"/>
                  </a:lnTo>
                  <a:lnTo>
                    <a:pt x="5744" y="14559"/>
                  </a:lnTo>
                  <a:lnTo>
                    <a:pt x="5723" y="13933"/>
                  </a:lnTo>
                  <a:lnTo>
                    <a:pt x="5723" y="13670"/>
                  </a:lnTo>
                  <a:lnTo>
                    <a:pt x="5764" y="13225"/>
                  </a:lnTo>
                  <a:lnTo>
                    <a:pt x="5804" y="12800"/>
                  </a:lnTo>
                  <a:lnTo>
                    <a:pt x="5865" y="12274"/>
                  </a:lnTo>
                  <a:lnTo>
                    <a:pt x="5986" y="11668"/>
                  </a:lnTo>
                  <a:lnTo>
                    <a:pt x="6128" y="11000"/>
                  </a:lnTo>
                  <a:lnTo>
                    <a:pt x="6229" y="10657"/>
                  </a:lnTo>
                  <a:lnTo>
                    <a:pt x="6350" y="10293"/>
                  </a:lnTo>
                  <a:lnTo>
                    <a:pt x="6472" y="9949"/>
                  </a:lnTo>
                  <a:lnTo>
                    <a:pt x="6613" y="9585"/>
                  </a:lnTo>
                  <a:lnTo>
                    <a:pt x="6795" y="9221"/>
                  </a:lnTo>
                  <a:lnTo>
                    <a:pt x="6977" y="8857"/>
                  </a:lnTo>
                  <a:lnTo>
                    <a:pt x="7179" y="8513"/>
                  </a:lnTo>
                  <a:lnTo>
                    <a:pt x="7422" y="8170"/>
                  </a:lnTo>
                  <a:lnTo>
                    <a:pt x="7665" y="7846"/>
                  </a:lnTo>
                  <a:lnTo>
                    <a:pt x="7948" y="7522"/>
                  </a:lnTo>
                  <a:lnTo>
                    <a:pt x="8251" y="7219"/>
                  </a:lnTo>
                  <a:lnTo>
                    <a:pt x="8595" y="6936"/>
                  </a:lnTo>
                  <a:lnTo>
                    <a:pt x="8959" y="6673"/>
                  </a:lnTo>
                  <a:lnTo>
                    <a:pt x="9343" y="6451"/>
                  </a:lnTo>
                  <a:lnTo>
                    <a:pt x="9768" y="6228"/>
                  </a:lnTo>
                  <a:lnTo>
                    <a:pt x="10233" y="6046"/>
                  </a:lnTo>
                  <a:lnTo>
                    <a:pt x="10718" y="5905"/>
                  </a:lnTo>
                  <a:lnTo>
                    <a:pt x="11244" y="5804"/>
                  </a:lnTo>
                  <a:lnTo>
                    <a:pt x="11810" y="5723"/>
                  </a:lnTo>
                  <a:lnTo>
                    <a:pt x="12396" y="5703"/>
                  </a:lnTo>
                  <a:lnTo>
                    <a:pt x="12497" y="5601"/>
                  </a:lnTo>
                  <a:lnTo>
                    <a:pt x="12740" y="5359"/>
                  </a:lnTo>
                  <a:lnTo>
                    <a:pt x="12882" y="5177"/>
                  </a:lnTo>
                  <a:lnTo>
                    <a:pt x="13043" y="4954"/>
                  </a:lnTo>
                  <a:lnTo>
                    <a:pt x="13205" y="4712"/>
                  </a:lnTo>
                  <a:lnTo>
                    <a:pt x="13367" y="4449"/>
                  </a:lnTo>
                  <a:lnTo>
                    <a:pt x="13488" y="4146"/>
                  </a:lnTo>
                  <a:lnTo>
                    <a:pt x="13610" y="3802"/>
                  </a:lnTo>
                  <a:lnTo>
                    <a:pt x="13670" y="3458"/>
                  </a:lnTo>
                  <a:lnTo>
                    <a:pt x="13690" y="3276"/>
                  </a:lnTo>
                  <a:lnTo>
                    <a:pt x="13711" y="3094"/>
                  </a:lnTo>
                  <a:lnTo>
                    <a:pt x="13711" y="2892"/>
                  </a:lnTo>
                  <a:lnTo>
                    <a:pt x="13690" y="2710"/>
                  </a:lnTo>
                  <a:lnTo>
                    <a:pt x="13650" y="2508"/>
                  </a:lnTo>
                  <a:lnTo>
                    <a:pt x="13589" y="2305"/>
                  </a:lnTo>
                  <a:lnTo>
                    <a:pt x="13529" y="2103"/>
                  </a:lnTo>
                  <a:lnTo>
                    <a:pt x="13448" y="1881"/>
                  </a:lnTo>
                  <a:lnTo>
                    <a:pt x="13327" y="1679"/>
                  </a:lnTo>
                  <a:lnTo>
                    <a:pt x="13205" y="1456"/>
                  </a:lnTo>
                  <a:lnTo>
                    <a:pt x="13064" y="1254"/>
                  </a:lnTo>
                  <a:lnTo>
                    <a:pt x="12902" y="1072"/>
                  </a:lnTo>
                  <a:lnTo>
                    <a:pt x="12760" y="910"/>
                  </a:lnTo>
                  <a:lnTo>
                    <a:pt x="12599" y="748"/>
                  </a:lnTo>
                  <a:lnTo>
                    <a:pt x="12417" y="627"/>
                  </a:lnTo>
                  <a:lnTo>
                    <a:pt x="12255" y="506"/>
                  </a:lnTo>
                  <a:lnTo>
                    <a:pt x="12073" y="405"/>
                  </a:lnTo>
                  <a:lnTo>
                    <a:pt x="11911" y="304"/>
                  </a:lnTo>
                  <a:lnTo>
                    <a:pt x="11729" y="243"/>
                  </a:lnTo>
                  <a:lnTo>
                    <a:pt x="11547" y="162"/>
                  </a:lnTo>
                  <a:lnTo>
                    <a:pt x="11183" y="81"/>
                  </a:lnTo>
                  <a:lnTo>
                    <a:pt x="10839" y="21"/>
                  </a:lnTo>
                  <a:lnTo>
                    <a:pt x="1049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22"/>
            <p:cNvSpPr/>
            <p:nvPr/>
          </p:nvSpPr>
          <p:spPr>
            <a:xfrm>
              <a:off x="3168033" y="1207493"/>
              <a:ext cx="232362" cy="824597"/>
            </a:xfrm>
            <a:custGeom>
              <a:avLst/>
              <a:gdLst/>
              <a:ahLst/>
              <a:cxnLst/>
              <a:rect l="l" t="t" r="r" b="b"/>
              <a:pathLst>
                <a:path w="5157" h="18301" extrusionOk="0">
                  <a:moveTo>
                    <a:pt x="3316" y="1"/>
                  </a:moveTo>
                  <a:lnTo>
                    <a:pt x="3114" y="62"/>
                  </a:lnTo>
                  <a:lnTo>
                    <a:pt x="2932" y="183"/>
                  </a:lnTo>
                  <a:lnTo>
                    <a:pt x="2750" y="304"/>
                  </a:lnTo>
                  <a:lnTo>
                    <a:pt x="2588" y="466"/>
                  </a:lnTo>
                  <a:lnTo>
                    <a:pt x="2427" y="628"/>
                  </a:lnTo>
                  <a:lnTo>
                    <a:pt x="2285" y="830"/>
                  </a:lnTo>
                  <a:lnTo>
                    <a:pt x="2144" y="1052"/>
                  </a:lnTo>
                  <a:lnTo>
                    <a:pt x="2022" y="1295"/>
                  </a:lnTo>
                  <a:lnTo>
                    <a:pt x="1901" y="1538"/>
                  </a:lnTo>
                  <a:lnTo>
                    <a:pt x="1800" y="1821"/>
                  </a:lnTo>
                  <a:lnTo>
                    <a:pt x="1598" y="2367"/>
                  </a:lnTo>
                  <a:lnTo>
                    <a:pt x="1416" y="2953"/>
                  </a:lnTo>
                  <a:lnTo>
                    <a:pt x="1274" y="3560"/>
                  </a:lnTo>
                  <a:lnTo>
                    <a:pt x="1153" y="4146"/>
                  </a:lnTo>
                  <a:lnTo>
                    <a:pt x="1052" y="4712"/>
                  </a:lnTo>
                  <a:lnTo>
                    <a:pt x="991" y="5238"/>
                  </a:lnTo>
                  <a:lnTo>
                    <a:pt x="930" y="5703"/>
                  </a:lnTo>
                  <a:lnTo>
                    <a:pt x="870" y="6391"/>
                  </a:lnTo>
                  <a:lnTo>
                    <a:pt x="849" y="6654"/>
                  </a:lnTo>
                  <a:lnTo>
                    <a:pt x="0" y="6573"/>
                  </a:lnTo>
                  <a:lnTo>
                    <a:pt x="263" y="12902"/>
                  </a:lnTo>
                  <a:lnTo>
                    <a:pt x="1254" y="13630"/>
                  </a:lnTo>
                  <a:lnTo>
                    <a:pt x="2002" y="14196"/>
                  </a:lnTo>
                  <a:lnTo>
                    <a:pt x="2305" y="14439"/>
                  </a:lnTo>
                  <a:lnTo>
                    <a:pt x="2508" y="14621"/>
                  </a:lnTo>
                  <a:lnTo>
                    <a:pt x="2548" y="14661"/>
                  </a:lnTo>
                  <a:lnTo>
                    <a:pt x="2588" y="14722"/>
                  </a:lnTo>
                  <a:lnTo>
                    <a:pt x="2629" y="14904"/>
                  </a:lnTo>
                  <a:lnTo>
                    <a:pt x="2649" y="15106"/>
                  </a:lnTo>
                  <a:lnTo>
                    <a:pt x="2690" y="15369"/>
                  </a:lnTo>
                  <a:lnTo>
                    <a:pt x="2730" y="15975"/>
                  </a:lnTo>
                  <a:lnTo>
                    <a:pt x="2770" y="16623"/>
                  </a:lnTo>
                  <a:lnTo>
                    <a:pt x="2831" y="16946"/>
                  </a:lnTo>
                  <a:lnTo>
                    <a:pt x="2892" y="17270"/>
                  </a:lnTo>
                  <a:lnTo>
                    <a:pt x="2973" y="17553"/>
                  </a:lnTo>
                  <a:lnTo>
                    <a:pt x="3074" y="17795"/>
                  </a:lnTo>
                  <a:lnTo>
                    <a:pt x="3155" y="17917"/>
                  </a:lnTo>
                  <a:lnTo>
                    <a:pt x="3215" y="18018"/>
                  </a:lnTo>
                  <a:lnTo>
                    <a:pt x="3296" y="18099"/>
                  </a:lnTo>
                  <a:lnTo>
                    <a:pt x="3397" y="18180"/>
                  </a:lnTo>
                  <a:lnTo>
                    <a:pt x="3498" y="18220"/>
                  </a:lnTo>
                  <a:lnTo>
                    <a:pt x="3599" y="18281"/>
                  </a:lnTo>
                  <a:lnTo>
                    <a:pt x="3721" y="18301"/>
                  </a:lnTo>
                  <a:lnTo>
                    <a:pt x="3862" y="18301"/>
                  </a:lnTo>
                  <a:lnTo>
                    <a:pt x="4105" y="18281"/>
                  </a:lnTo>
                  <a:lnTo>
                    <a:pt x="4348" y="18260"/>
                  </a:lnTo>
                  <a:lnTo>
                    <a:pt x="4530" y="18220"/>
                  </a:lnTo>
                  <a:lnTo>
                    <a:pt x="4691" y="18139"/>
                  </a:lnTo>
                  <a:lnTo>
                    <a:pt x="4833" y="18058"/>
                  </a:lnTo>
                  <a:lnTo>
                    <a:pt x="4934" y="17937"/>
                  </a:lnTo>
                  <a:lnTo>
                    <a:pt x="5035" y="17775"/>
                  </a:lnTo>
                  <a:lnTo>
                    <a:pt x="5096" y="17573"/>
                  </a:lnTo>
                  <a:lnTo>
                    <a:pt x="5136" y="17330"/>
                  </a:lnTo>
                  <a:lnTo>
                    <a:pt x="5156" y="17047"/>
                  </a:lnTo>
                  <a:lnTo>
                    <a:pt x="5156" y="16724"/>
                  </a:lnTo>
                  <a:lnTo>
                    <a:pt x="5136" y="16319"/>
                  </a:lnTo>
                  <a:lnTo>
                    <a:pt x="5076" y="15349"/>
                  </a:lnTo>
                  <a:lnTo>
                    <a:pt x="4954" y="14115"/>
                  </a:lnTo>
                  <a:lnTo>
                    <a:pt x="4833" y="12599"/>
                  </a:lnTo>
                  <a:lnTo>
                    <a:pt x="4712" y="10940"/>
                  </a:lnTo>
                  <a:lnTo>
                    <a:pt x="4590" y="9201"/>
                  </a:lnTo>
                  <a:lnTo>
                    <a:pt x="4469" y="7503"/>
                  </a:lnTo>
                  <a:lnTo>
                    <a:pt x="4388" y="5905"/>
                  </a:lnTo>
                  <a:lnTo>
                    <a:pt x="4327" y="4510"/>
                  </a:lnTo>
                  <a:lnTo>
                    <a:pt x="4307" y="3398"/>
                  </a:lnTo>
                  <a:lnTo>
                    <a:pt x="4307" y="2994"/>
                  </a:lnTo>
                  <a:lnTo>
                    <a:pt x="4327" y="2690"/>
                  </a:lnTo>
                  <a:lnTo>
                    <a:pt x="4327" y="2448"/>
                  </a:lnTo>
                  <a:lnTo>
                    <a:pt x="4327" y="2205"/>
                  </a:lnTo>
                  <a:lnTo>
                    <a:pt x="4287" y="1962"/>
                  </a:lnTo>
                  <a:lnTo>
                    <a:pt x="4247" y="1720"/>
                  </a:lnTo>
                  <a:lnTo>
                    <a:pt x="4206" y="1477"/>
                  </a:lnTo>
                  <a:lnTo>
                    <a:pt x="4145" y="1255"/>
                  </a:lnTo>
                  <a:lnTo>
                    <a:pt x="3984" y="830"/>
                  </a:lnTo>
                  <a:lnTo>
                    <a:pt x="3822" y="466"/>
                  </a:lnTo>
                  <a:lnTo>
                    <a:pt x="3721" y="324"/>
                  </a:lnTo>
                  <a:lnTo>
                    <a:pt x="3640" y="203"/>
                  </a:lnTo>
                  <a:lnTo>
                    <a:pt x="3559" y="102"/>
                  </a:lnTo>
                  <a:lnTo>
                    <a:pt x="3458" y="41"/>
                  </a:lnTo>
                  <a:lnTo>
                    <a:pt x="33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22"/>
            <p:cNvSpPr/>
            <p:nvPr/>
          </p:nvSpPr>
          <p:spPr>
            <a:xfrm>
              <a:off x="3009475" y="1529116"/>
              <a:ext cx="307112" cy="176806"/>
            </a:xfrm>
            <a:custGeom>
              <a:avLst/>
              <a:gdLst/>
              <a:ahLst/>
              <a:cxnLst/>
              <a:rect l="l" t="t" r="r" b="b"/>
              <a:pathLst>
                <a:path w="6816" h="3924" extrusionOk="0">
                  <a:moveTo>
                    <a:pt x="5278" y="1"/>
                  </a:moveTo>
                  <a:lnTo>
                    <a:pt x="5056" y="41"/>
                  </a:lnTo>
                  <a:lnTo>
                    <a:pt x="4894" y="102"/>
                  </a:lnTo>
                  <a:lnTo>
                    <a:pt x="4732" y="183"/>
                  </a:lnTo>
                  <a:lnTo>
                    <a:pt x="4591" y="284"/>
                  </a:lnTo>
                  <a:lnTo>
                    <a:pt x="4490" y="405"/>
                  </a:lnTo>
                  <a:lnTo>
                    <a:pt x="4389" y="527"/>
                  </a:lnTo>
                  <a:lnTo>
                    <a:pt x="4328" y="648"/>
                  </a:lnTo>
                  <a:lnTo>
                    <a:pt x="4267" y="769"/>
                  </a:lnTo>
                  <a:lnTo>
                    <a:pt x="4186" y="992"/>
                  </a:lnTo>
                  <a:lnTo>
                    <a:pt x="4146" y="1153"/>
                  </a:lnTo>
                  <a:lnTo>
                    <a:pt x="4146" y="1212"/>
                  </a:lnTo>
                  <a:lnTo>
                    <a:pt x="4004" y="1174"/>
                  </a:lnTo>
                  <a:lnTo>
                    <a:pt x="3297" y="1032"/>
                  </a:lnTo>
                  <a:lnTo>
                    <a:pt x="3054" y="1012"/>
                  </a:lnTo>
                  <a:lnTo>
                    <a:pt x="2852" y="992"/>
                  </a:lnTo>
                  <a:lnTo>
                    <a:pt x="2670" y="1032"/>
                  </a:lnTo>
                  <a:lnTo>
                    <a:pt x="2508" y="1073"/>
                  </a:lnTo>
                  <a:lnTo>
                    <a:pt x="2367" y="1133"/>
                  </a:lnTo>
                  <a:lnTo>
                    <a:pt x="2245" y="1214"/>
                  </a:lnTo>
                  <a:lnTo>
                    <a:pt x="2023" y="1376"/>
                  </a:lnTo>
                  <a:lnTo>
                    <a:pt x="1821" y="1558"/>
                  </a:lnTo>
                  <a:lnTo>
                    <a:pt x="1720" y="1659"/>
                  </a:lnTo>
                  <a:lnTo>
                    <a:pt x="1618" y="1720"/>
                  </a:lnTo>
                  <a:lnTo>
                    <a:pt x="1497" y="1801"/>
                  </a:lnTo>
                  <a:lnTo>
                    <a:pt x="1376" y="1841"/>
                  </a:lnTo>
                  <a:lnTo>
                    <a:pt x="1214" y="1861"/>
                  </a:lnTo>
                  <a:lnTo>
                    <a:pt x="1052" y="1861"/>
                  </a:lnTo>
                  <a:lnTo>
                    <a:pt x="911" y="1821"/>
                  </a:lnTo>
                  <a:lnTo>
                    <a:pt x="789" y="1760"/>
                  </a:lnTo>
                  <a:lnTo>
                    <a:pt x="708" y="1679"/>
                  </a:lnTo>
                  <a:lnTo>
                    <a:pt x="648" y="1578"/>
                  </a:lnTo>
                  <a:lnTo>
                    <a:pt x="607" y="1457"/>
                  </a:lnTo>
                  <a:lnTo>
                    <a:pt x="607" y="1315"/>
                  </a:lnTo>
                  <a:lnTo>
                    <a:pt x="628" y="1194"/>
                  </a:lnTo>
                  <a:lnTo>
                    <a:pt x="648" y="1052"/>
                  </a:lnTo>
                  <a:lnTo>
                    <a:pt x="729" y="769"/>
                  </a:lnTo>
                  <a:lnTo>
                    <a:pt x="830" y="547"/>
                  </a:lnTo>
                  <a:lnTo>
                    <a:pt x="951" y="304"/>
                  </a:lnTo>
                  <a:lnTo>
                    <a:pt x="506" y="82"/>
                  </a:lnTo>
                  <a:lnTo>
                    <a:pt x="284" y="466"/>
                  </a:lnTo>
                  <a:lnTo>
                    <a:pt x="203" y="648"/>
                  </a:lnTo>
                  <a:lnTo>
                    <a:pt x="122" y="830"/>
                  </a:lnTo>
                  <a:lnTo>
                    <a:pt x="82" y="972"/>
                  </a:lnTo>
                  <a:lnTo>
                    <a:pt x="41" y="1133"/>
                  </a:lnTo>
                  <a:lnTo>
                    <a:pt x="21" y="1275"/>
                  </a:lnTo>
                  <a:lnTo>
                    <a:pt x="1" y="1416"/>
                  </a:lnTo>
                  <a:lnTo>
                    <a:pt x="21" y="1538"/>
                  </a:lnTo>
                  <a:lnTo>
                    <a:pt x="21" y="1659"/>
                  </a:lnTo>
                  <a:lnTo>
                    <a:pt x="82" y="1861"/>
                  </a:lnTo>
                  <a:lnTo>
                    <a:pt x="183" y="2043"/>
                  </a:lnTo>
                  <a:lnTo>
                    <a:pt x="304" y="2205"/>
                  </a:lnTo>
                  <a:lnTo>
                    <a:pt x="446" y="2326"/>
                  </a:lnTo>
                  <a:lnTo>
                    <a:pt x="587" y="2448"/>
                  </a:lnTo>
                  <a:lnTo>
                    <a:pt x="729" y="2529"/>
                  </a:lnTo>
                  <a:lnTo>
                    <a:pt x="870" y="2589"/>
                  </a:lnTo>
                  <a:lnTo>
                    <a:pt x="1072" y="2670"/>
                  </a:lnTo>
                  <a:lnTo>
                    <a:pt x="1153" y="2690"/>
                  </a:lnTo>
                  <a:lnTo>
                    <a:pt x="1214" y="3095"/>
                  </a:lnTo>
                  <a:lnTo>
                    <a:pt x="1295" y="3398"/>
                  </a:lnTo>
                  <a:lnTo>
                    <a:pt x="1396" y="3600"/>
                  </a:lnTo>
                  <a:lnTo>
                    <a:pt x="1497" y="3762"/>
                  </a:lnTo>
                  <a:lnTo>
                    <a:pt x="1598" y="3843"/>
                  </a:lnTo>
                  <a:lnTo>
                    <a:pt x="1699" y="3904"/>
                  </a:lnTo>
                  <a:lnTo>
                    <a:pt x="1760" y="3924"/>
                  </a:lnTo>
                  <a:lnTo>
                    <a:pt x="1942" y="3802"/>
                  </a:lnTo>
                  <a:lnTo>
                    <a:pt x="1841" y="3701"/>
                  </a:lnTo>
                  <a:lnTo>
                    <a:pt x="1760" y="3560"/>
                  </a:lnTo>
                  <a:lnTo>
                    <a:pt x="1699" y="3378"/>
                  </a:lnTo>
                  <a:lnTo>
                    <a:pt x="1679" y="3277"/>
                  </a:lnTo>
                  <a:lnTo>
                    <a:pt x="1679" y="3155"/>
                  </a:lnTo>
                  <a:lnTo>
                    <a:pt x="1699" y="3054"/>
                  </a:lnTo>
                  <a:lnTo>
                    <a:pt x="1720" y="2933"/>
                  </a:lnTo>
                  <a:lnTo>
                    <a:pt x="1780" y="2791"/>
                  </a:lnTo>
                  <a:lnTo>
                    <a:pt x="1861" y="2670"/>
                  </a:lnTo>
                  <a:lnTo>
                    <a:pt x="1982" y="2529"/>
                  </a:lnTo>
                  <a:lnTo>
                    <a:pt x="2124" y="2387"/>
                  </a:lnTo>
                  <a:lnTo>
                    <a:pt x="2286" y="2266"/>
                  </a:lnTo>
                  <a:lnTo>
                    <a:pt x="2447" y="2185"/>
                  </a:lnTo>
                  <a:lnTo>
                    <a:pt x="2569" y="2124"/>
                  </a:lnTo>
                  <a:lnTo>
                    <a:pt x="2690" y="2104"/>
                  </a:lnTo>
                  <a:lnTo>
                    <a:pt x="2811" y="2104"/>
                  </a:lnTo>
                  <a:lnTo>
                    <a:pt x="2933" y="2124"/>
                  </a:lnTo>
                  <a:lnTo>
                    <a:pt x="3074" y="2165"/>
                  </a:lnTo>
                  <a:lnTo>
                    <a:pt x="3196" y="2205"/>
                  </a:lnTo>
                  <a:lnTo>
                    <a:pt x="3499" y="2367"/>
                  </a:lnTo>
                  <a:lnTo>
                    <a:pt x="3863" y="2549"/>
                  </a:lnTo>
                  <a:lnTo>
                    <a:pt x="4085" y="2630"/>
                  </a:lnTo>
                  <a:lnTo>
                    <a:pt x="4328" y="2731"/>
                  </a:lnTo>
                  <a:lnTo>
                    <a:pt x="4611" y="2812"/>
                  </a:lnTo>
                  <a:lnTo>
                    <a:pt x="4935" y="2893"/>
                  </a:lnTo>
                  <a:lnTo>
                    <a:pt x="5258" y="2953"/>
                  </a:lnTo>
                  <a:lnTo>
                    <a:pt x="5521" y="2973"/>
                  </a:lnTo>
                  <a:lnTo>
                    <a:pt x="5784" y="2973"/>
                  </a:lnTo>
                  <a:lnTo>
                    <a:pt x="5986" y="2913"/>
                  </a:lnTo>
                  <a:lnTo>
                    <a:pt x="6168" y="2832"/>
                  </a:lnTo>
                  <a:lnTo>
                    <a:pt x="6330" y="2731"/>
                  </a:lnTo>
                  <a:lnTo>
                    <a:pt x="6451" y="2609"/>
                  </a:lnTo>
                  <a:lnTo>
                    <a:pt x="6573" y="2468"/>
                  </a:lnTo>
                  <a:lnTo>
                    <a:pt x="6653" y="2326"/>
                  </a:lnTo>
                  <a:lnTo>
                    <a:pt x="6714" y="2165"/>
                  </a:lnTo>
                  <a:lnTo>
                    <a:pt x="6755" y="2003"/>
                  </a:lnTo>
                  <a:lnTo>
                    <a:pt x="6795" y="1841"/>
                  </a:lnTo>
                  <a:lnTo>
                    <a:pt x="6815" y="1517"/>
                  </a:lnTo>
                  <a:lnTo>
                    <a:pt x="6815" y="1234"/>
                  </a:lnTo>
                  <a:lnTo>
                    <a:pt x="6795" y="1113"/>
                  </a:lnTo>
                  <a:lnTo>
                    <a:pt x="6755" y="951"/>
                  </a:lnTo>
                  <a:lnTo>
                    <a:pt x="6674" y="769"/>
                  </a:lnTo>
                  <a:lnTo>
                    <a:pt x="6573" y="587"/>
                  </a:lnTo>
                  <a:lnTo>
                    <a:pt x="6431" y="426"/>
                  </a:lnTo>
                  <a:lnTo>
                    <a:pt x="6249" y="264"/>
                  </a:lnTo>
                  <a:lnTo>
                    <a:pt x="6148" y="183"/>
                  </a:lnTo>
                  <a:lnTo>
                    <a:pt x="6027" y="142"/>
                  </a:lnTo>
                  <a:lnTo>
                    <a:pt x="5905" y="82"/>
                  </a:lnTo>
                  <a:lnTo>
                    <a:pt x="5764" y="41"/>
                  </a:lnTo>
                  <a:lnTo>
                    <a:pt x="5501"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22"/>
            <p:cNvSpPr/>
            <p:nvPr/>
          </p:nvSpPr>
          <p:spPr>
            <a:xfrm>
              <a:off x="3562513" y="648100"/>
              <a:ext cx="263361" cy="302516"/>
            </a:xfrm>
            <a:custGeom>
              <a:avLst/>
              <a:gdLst/>
              <a:ahLst/>
              <a:cxnLst/>
              <a:rect l="l" t="t" r="r" b="b"/>
              <a:pathLst>
                <a:path w="5845" h="6714" extrusionOk="0">
                  <a:moveTo>
                    <a:pt x="1376" y="0"/>
                  </a:moveTo>
                  <a:lnTo>
                    <a:pt x="1073" y="41"/>
                  </a:lnTo>
                  <a:lnTo>
                    <a:pt x="810" y="101"/>
                  </a:lnTo>
                  <a:lnTo>
                    <a:pt x="587" y="162"/>
                  </a:lnTo>
                  <a:lnTo>
                    <a:pt x="405" y="223"/>
                  </a:lnTo>
                  <a:lnTo>
                    <a:pt x="142" y="344"/>
                  </a:lnTo>
                  <a:lnTo>
                    <a:pt x="41" y="384"/>
                  </a:lnTo>
                  <a:lnTo>
                    <a:pt x="1" y="506"/>
                  </a:lnTo>
                  <a:lnTo>
                    <a:pt x="1" y="607"/>
                  </a:lnTo>
                  <a:lnTo>
                    <a:pt x="1" y="708"/>
                  </a:lnTo>
                  <a:lnTo>
                    <a:pt x="41" y="809"/>
                  </a:lnTo>
                  <a:lnTo>
                    <a:pt x="102" y="890"/>
                  </a:lnTo>
                  <a:lnTo>
                    <a:pt x="163" y="991"/>
                  </a:lnTo>
                  <a:lnTo>
                    <a:pt x="345" y="1153"/>
                  </a:lnTo>
                  <a:lnTo>
                    <a:pt x="769" y="1517"/>
                  </a:lnTo>
                  <a:lnTo>
                    <a:pt x="971" y="1719"/>
                  </a:lnTo>
                  <a:lnTo>
                    <a:pt x="1073" y="1840"/>
                  </a:lnTo>
                  <a:lnTo>
                    <a:pt x="1153" y="1941"/>
                  </a:lnTo>
                  <a:lnTo>
                    <a:pt x="1194" y="2063"/>
                  </a:lnTo>
                  <a:lnTo>
                    <a:pt x="1194" y="2184"/>
                  </a:lnTo>
                  <a:lnTo>
                    <a:pt x="1153" y="2305"/>
                  </a:lnTo>
                  <a:lnTo>
                    <a:pt x="1093" y="2427"/>
                  </a:lnTo>
                  <a:lnTo>
                    <a:pt x="1012" y="2548"/>
                  </a:lnTo>
                  <a:lnTo>
                    <a:pt x="911" y="2669"/>
                  </a:lnTo>
                  <a:lnTo>
                    <a:pt x="688" y="2932"/>
                  </a:lnTo>
                  <a:lnTo>
                    <a:pt x="567" y="3074"/>
                  </a:lnTo>
                  <a:lnTo>
                    <a:pt x="486" y="3236"/>
                  </a:lnTo>
                  <a:lnTo>
                    <a:pt x="405" y="3397"/>
                  </a:lnTo>
                  <a:lnTo>
                    <a:pt x="365" y="3559"/>
                  </a:lnTo>
                  <a:lnTo>
                    <a:pt x="345" y="3741"/>
                  </a:lnTo>
                  <a:lnTo>
                    <a:pt x="385" y="3943"/>
                  </a:lnTo>
                  <a:lnTo>
                    <a:pt x="446" y="4146"/>
                  </a:lnTo>
                  <a:lnTo>
                    <a:pt x="587" y="4388"/>
                  </a:lnTo>
                  <a:lnTo>
                    <a:pt x="729" y="4590"/>
                  </a:lnTo>
                  <a:lnTo>
                    <a:pt x="911" y="4752"/>
                  </a:lnTo>
                  <a:lnTo>
                    <a:pt x="1073" y="4853"/>
                  </a:lnTo>
                  <a:lnTo>
                    <a:pt x="1255" y="4914"/>
                  </a:lnTo>
                  <a:lnTo>
                    <a:pt x="1416" y="4954"/>
                  </a:lnTo>
                  <a:lnTo>
                    <a:pt x="1598" y="4954"/>
                  </a:lnTo>
                  <a:lnTo>
                    <a:pt x="1760" y="4934"/>
                  </a:lnTo>
                  <a:lnTo>
                    <a:pt x="1922" y="4914"/>
                  </a:lnTo>
                  <a:lnTo>
                    <a:pt x="2245" y="4833"/>
                  </a:lnTo>
                  <a:lnTo>
                    <a:pt x="2387" y="4793"/>
                  </a:lnTo>
                  <a:lnTo>
                    <a:pt x="2528" y="4772"/>
                  </a:lnTo>
                  <a:lnTo>
                    <a:pt x="2650" y="4772"/>
                  </a:lnTo>
                  <a:lnTo>
                    <a:pt x="2771" y="4793"/>
                  </a:lnTo>
                  <a:lnTo>
                    <a:pt x="2872" y="4853"/>
                  </a:lnTo>
                  <a:lnTo>
                    <a:pt x="2953" y="4954"/>
                  </a:lnTo>
                  <a:lnTo>
                    <a:pt x="3115" y="5197"/>
                  </a:lnTo>
                  <a:lnTo>
                    <a:pt x="3256" y="5480"/>
                  </a:lnTo>
                  <a:lnTo>
                    <a:pt x="3378" y="5783"/>
                  </a:lnTo>
                  <a:lnTo>
                    <a:pt x="3499" y="6067"/>
                  </a:lnTo>
                  <a:lnTo>
                    <a:pt x="3661" y="6532"/>
                  </a:lnTo>
                  <a:lnTo>
                    <a:pt x="3721" y="6714"/>
                  </a:lnTo>
                  <a:lnTo>
                    <a:pt x="3863" y="6693"/>
                  </a:lnTo>
                  <a:lnTo>
                    <a:pt x="4005" y="6673"/>
                  </a:lnTo>
                  <a:lnTo>
                    <a:pt x="4166" y="6612"/>
                  </a:lnTo>
                  <a:lnTo>
                    <a:pt x="4308" y="6552"/>
                  </a:lnTo>
                  <a:lnTo>
                    <a:pt x="4449" y="6471"/>
                  </a:lnTo>
                  <a:lnTo>
                    <a:pt x="4591" y="6370"/>
                  </a:lnTo>
                  <a:lnTo>
                    <a:pt x="4733" y="6248"/>
                  </a:lnTo>
                  <a:lnTo>
                    <a:pt x="4874" y="6127"/>
                  </a:lnTo>
                  <a:lnTo>
                    <a:pt x="4995" y="6006"/>
                  </a:lnTo>
                  <a:lnTo>
                    <a:pt x="5137" y="5844"/>
                  </a:lnTo>
                  <a:lnTo>
                    <a:pt x="5238" y="5682"/>
                  </a:lnTo>
                  <a:lnTo>
                    <a:pt x="5359" y="5521"/>
                  </a:lnTo>
                  <a:lnTo>
                    <a:pt x="5460" y="5339"/>
                  </a:lnTo>
                  <a:lnTo>
                    <a:pt x="5541" y="5157"/>
                  </a:lnTo>
                  <a:lnTo>
                    <a:pt x="5622" y="4954"/>
                  </a:lnTo>
                  <a:lnTo>
                    <a:pt x="5683" y="4752"/>
                  </a:lnTo>
                  <a:lnTo>
                    <a:pt x="5744" y="4550"/>
                  </a:lnTo>
                  <a:lnTo>
                    <a:pt x="5784" y="4348"/>
                  </a:lnTo>
                  <a:lnTo>
                    <a:pt x="5824" y="4125"/>
                  </a:lnTo>
                  <a:lnTo>
                    <a:pt x="5845" y="3903"/>
                  </a:lnTo>
                  <a:lnTo>
                    <a:pt x="5845" y="3680"/>
                  </a:lnTo>
                  <a:lnTo>
                    <a:pt x="5824" y="3458"/>
                  </a:lnTo>
                  <a:lnTo>
                    <a:pt x="5784" y="3215"/>
                  </a:lnTo>
                  <a:lnTo>
                    <a:pt x="5744" y="2993"/>
                  </a:lnTo>
                  <a:lnTo>
                    <a:pt x="5663" y="2770"/>
                  </a:lnTo>
                  <a:lnTo>
                    <a:pt x="5582" y="2548"/>
                  </a:lnTo>
                  <a:lnTo>
                    <a:pt x="5460" y="2305"/>
                  </a:lnTo>
                  <a:lnTo>
                    <a:pt x="5339" y="2083"/>
                  </a:lnTo>
                  <a:lnTo>
                    <a:pt x="5177" y="1881"/>
                  </a:lnTo>
                  <a:lnTo>
                    <a:pt x="5016" y="1658"/>
                  </a:lnTo>
                  <a:lnTo>
                    <a:pt x="4813" y="1436"/>
                  </a:lnTo>
                  <a:lnTo>
                    <a:pt x="4591" y="1234"/>
                  </a:lnTo>
                  <a:lnTo>
                    <a:pt x="4348" y="1052"/>
                  </a:lnTo>
                  <a:lnTo>
                    <a:pt x="4126" y="870"/>
                  </a:lnTo>
                  <a:lnTo>
                    <a:pt x="3883" y="708"/>
                  </a:lnTo>
                  <a:lnTo>
                    <a:pt x="3661" y="587"/>
                  </a:lnTo>
                  <a:lnTo>
                    <a:pt x="3438" y="465"/>
                  </a:lnTo>
                  <a:lnTo>
                    <a:pt x="3236" y="364"/>
                  </a:lnTo>
                  <a:lnTo>
                    <a:pt x="2812" y="202"/>
                  </a:lnTo>
                  <a:lnTo>
                    <a:pt x="2427" y="81"/>
                  </a:lnTo>
                  <a:lnTo>
                    <a:pt x="2043" y="20"/>
                  </a:lnTo>
                  <a:lnTo>
                    <a:pt x="169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22"/>
            <p:cNvSpPr/>
            <p:nvPr/>
          </p:nvSpPr>
          <p:spPr>
            <a:xfrm>
              <a:off x="3237242" y="1596567"/>
              <a:ext cx="47446" cy="23700"/>
            </a:xfrm>
            <a:custGeom>
              <a:avLst/>
              <a:gdLst/>
              <a:ahLst/>
              <a:cxnLst/>
              <a:rect l="l" t="t" r="r" b="b"/>
              <a:pathLst>
                <a:path w="1053" h="526" extrusionOk="0">
                  <a:moveTo>
                    <a:pt x="1052" y="0"/>
                  </a:moveTo>
                  <a:lnTo>
                    <a:pt x="1" y="101"/>
                  </a:lnTo>
                  <a:lnTo>
                    <a:pt x="21" y="182"/>
                  </a:lnTo>
                  <a:lnTo>
                    <a:pt x="62" y="263"/>
                  </a:lnTo>
                  <a:lnTo>
                    <a:pt x="122" y="344"/>
                  </a:lnTo>
                  <a:lnTo>
                    <a:pt x="183" y="405"/>
                  </a:lnTo>
                  <a:lnTo>
                    <a:pt x="264" y="445"/>
                  </a:lnTo>
                  <a:lnTo>
                    <a:pt x="345" y="486"/>
                  </a:lnTo>
                  <a:lnTo>
                    <a:pt x="426" y="506"/>
                  </a:lnTo>
                  <a:lnTo>
                    <a:pt x="527" y="526"/>
                  </a:lnTo>
                  <a:lnTo>
                    <a:pt x="628" y="506"/>
                  </a:lnTo>
                  <a:lnTo>
                    <a:pt x="729" y="486"/>
                  </a:lnTo>
                  <a:lnTo>
                    <a:pt x="810" y="425"/>
                  </a:lnTo>
                  <a:lnTo>
                    <a:pt x="891" y="364"/>
                  </a:lnTo>
                  <a:lnTo>
                    <a:pt x="951" y="283"/>
                  </a:lnTo>
                  <a:lnTo>
                    <a:pt x="1012" y="202"/>
                  </a:lnTo>
                  <a:lnTo>
                    <a:pt x="1032" y="101"/>
                  </a:lnTo>
                  <a:lnTo>
                    <a:pt x="1052" y="0"/>
                  </a:lnTo>
                  <a:close/>
                </a:path>
              </a:pathLst>
            </a:custGeom>
            <a:solidFill>
              <a:srgbClr val="5F63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22"/>
            <p:cNvSpPr/>
            <p:nvPr/>
          </p:nvSpPr>
          <p:spPr>
            <a:xfrm>
              <a:off x="3237242" y="1572867"/>
              <a:ext cx="46544" cy="23745"/>
            </a:xfrm>
            <a:custGeom>
              <a:avLst/>
              <a:gdLst/>
              <a:ahLst/>
              <a:cxnLst/>
              <a:rect l="l" t="t" r="r" b="b"/>
              <a:pathLst>
                <a:path w="1033" h="527" extrusionOk="0">
                  <a:moveTo>
                    <a:pt x="405" y="1"/>
                  </a:moveTo>
                  <a:lnTo>
                    <a:pt x="304" y="41"/>
                  </a:lnTo>
                  <a:lnTo>
                    <a:pt x="223" y="81"/>
                  </a:lnTo>
                  <a:lnTo>
                    <a:pt x="143" y="142"/>
                  </a:lnTo>
                  <a:lnTo>
                    <a:pt x="82" y="223"/>
                  </a:lnTo>
                  <a:lnTo>
                    <a:pt x="41" y="324"/>
                  </a:lnTo>
                  <a:lnTo>
                    <a:pt x="1" y="425"/>
                  </a:lnTo>
                  <a:lnTo>
                    <a:pt x="1" y="526"/>
                  </a:lnTo>
                  <a:lnTo>
                    <a:pt x="1032" y="425"/>
                  </a:lnTo>
                  <a:lnTo>
                    <a:pt x="1012" y="324"/>
                  </a:lnTo>
                  <a:lnTo>
                    <a:pt x="972" y="243"/>
                  </a:lnTo>
                  <a:lnTo>
                    <a:pt x="911" y="182"/>
                  </a:lnTo>
                  <a:lnTo>
                    <a:pt x="850" y="122"/>
                  </a:lnTo>
                  <a:lnTo>
                    <a:pt x="790" y="61"/>
                  </a:lnTo>
                  <a:lnTo>
                    <a:pt x="709" y="21"/>
                  </a:lnTo>
                  <a:lnTo>
                    <a:pt x="608" y="1"/>
                  </a:lnTo>
                  <a:close/>
                </a:path>
              </a:pathLst>
            </a:custGeom>
            <a:solidFill>
              <a:srgbClr val="5F63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22"/>
            <p:cNvSpPr/>
            <p:nvPr/>
          </p:nvSpPr>
          <p:spPr>
            <a:xfrm>
              <a:off x="3301944" y="1290444"/>
              <a:ext cx="26494" cy="13697"/>
            </a:xfrm>
            <a:custGeom>
              <a:avLst/>
              <a:gdLst/>
              <a:ahLst/>
              <a:cxnLst/>
              <a:rect l="l" t="t" r="r" b="b"/>
              <a:pathLst>
                <a:path w="588" h="304" extrusionOk="0">
                  <a:moveTo>
                    <a:pt x="587" y="0"/>
                  </a:moveTo>
                  <a:lnTo>
                    <a:pt x="1" y="61"/>
                  </a:lnTo>
                  <a:lnTo>
                    <a:pt x="21" y="142"/>
                  </a:lnTo>
                  <a:lnTo>
                    <a:pt x="102" y="222"/>
                  </a:lnTo>
                  <a:lnTo>
                    <a:pt x="183" y="283"/>
                  </a:lnTo>
                  <a:lnTo>
                    <a:pt x="284" y="303"/>
                  </a:lnTo>
                  <a:lnTo>
                    <a:pt x="344" y="283"/>
                  </a:lnTo>
                  <a:lnTo>
                    <a:pt x="405" y="263"/>
                  </a:lnTo>
                  <a:lnTo>
                    <a:pt x="506" y="202"/>
                  </a:lnTo>
                  <a:lnTo>
                    <a:pt x="567" y="101"/>
                  </a:lnTo>
                  <a:lnTo>
                    <a:pt x="587" y="0"/>
                  </a:lnTo>
                  <a:close/>
                </a:path>
              </a:pathLst>
            </a:custGeom>
            <a:solidFill>
              <a:srgbClr val="5F63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22"/>
            <p:cNvSpPr/>
            <p:nvPr/>
          </p:nvSpPr>
          <p:spPr>
            <a:xfrm>
              <a:off x="3301043" y="1276747"/>
              <a:ext cx="27395" cy="13743"/>
            </a:xfrm>
            <a:custGeom>
              <a:avLst/>
              <a:gdLst/>
              <a:ahLst/>
              <a:cxnLst/>
              <a:rect l="l" t="t" r="r" b="b"/>
              <a:pathLst>
                <a:path w="608" h="305" extrusionOk="0">
                  <a:moveTo>
                    <a:pt x="243" y="1"/>
                  </a:moveTo>
                  <a:lnTo>
                    <a:pt x="182" y="21"/>
                  </a:lnTo>
                  <a:lnTo>
                    <a:pt x="102" y="82"/>
                  </a:lnTo>
                  <a:lnTo>
                    <a:pt x="21" y="183"/>
                  </a:lnTo>
                  <a:lnTo>
                    <a:pt x="21" y="243"/>
                  </a:lnTo>
                  <a:lnTo>
                    <a:pt x="0" y="304"/>
                  </a:lnTo>
                  <a:lnTo>
                    <a:pt x="607" y="243"/>
                  </a:lnTo>
                  <a:lnTo>
                    <a:pt x="567" y="142"/>
                  </a:lnTo>
                  <a:lnTo>
                    <a:pt x="506" y="61"/>
                  </a:lnTo>
                  <a:lnTo>
                    <a:pt x="405" y="1"/>
                  </a:lnTo>
                  <a:close/>
                </a:path>
              </a:pathLst>
            </a:custGeom>
            <a:solidFill>
              <a:srgbClr val="5F63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22"/>
            <p:cNvSpPr/>
            <p:nvPr/>
          </p:nvSpPr>
          <p:spPr>
            <a:xfrm>
              <a:off x="3611716" y="813012"/>
              <a:ext cx="48347" cy="12796"/>
            </a:xfrm>
            <a:custGeom>
              <a:avLst/>
              <a:gdLst/>
              <a:ahLst/>
              <a:cxnLst/>
              <a:rect l="l" t="t" r="r" b="b"/>
              <a:pathLst>
                <a:path w="1073" h="284" extrusionOk="0">
                  <a:moveTo>
                    <a:pt x="324" y="0"/>
                  </a:moveTo>
                  <a:lnTo>
                    <a:pt x="163" y="61"/>
                  </a:lnTo>
                  <a:lnTo>
                    <a:pt x="1" y="182"/>
                  </a:lnTo>
                  <a:lnTo>
                    <a:pt x="21" y="283"/>
                  </a:lnTo>
                  <a:lnTo>
                    <a:pt x="1072" y="182"/>
                  </a:lnTo>
                  <a:lnTo>
                    <a:pt x="1072" y="61"/>
                  </a:lnTo>
                  <a:lnTo>
                    <a:pt x="324" y="0"/>
                  </a:lnTo>
                  <a:close/>
                </a:path>
              </a:pathLst>
            </a:custGeom>
            <a:solidFill>
              <a:srgbClr val="3134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22"/>
            <p:cNvSpPr/>
            <p:nvPr/>
          </p:nvSpPr>
          <p:spPr>
            <a:xfrm>
              <a:off x="3612617" y="821212"/>
              <a:ext cx="47446" cy="23700"/>
            </a:xfrm>
            <a:custGeom>
              <a:avLst/>
              <a:gdLst/>
              <a:ahLst/>
              <a:cxnLst/>
              <a:rect l="l" t="t" r="r" b="b"/>
              <a:pathLst>
                <a:path w="1053" h="526" extrusionOk="0">
                  <a:moveTo>
                    <a:pt x="1052" y="0"/>
                  </a:moveTo>
                  <a:lnTo>
                    <a:pt x="1" y="101"/>
                  </a:lnTo>
                  <a:lnTo>
                    <a:pt x="21" y="182"/>
                  </a:lnTo>
                  <a:lnTo>
                    <a:pt x="62" y="263"/>
                  </a:lnTo>
                  <a:lnTo>
                    <a:pt x="122" y="344"/>
                  </a:lnTo>
                  <a:lnTo>
                    <a:pt x="183" y="405"/>
                  </a:lnTo>
                  <a:lnTo>
                    <a:pt x="264" y="445"/>
                  </a:lnTo>
                  <a:lnTo>
                    <a:pt x="345" y="486"/>
                  </a:lnTo>
                  <a:lnTo>
                    <a:pt x="426" y="506"/>
                  </a:lnTo>
                  <a:lnTo>
                    <a:pt x="527" y="526"/>
                  </a:lnTo>
                  <a:lnTo>
                    <a:pt x="628" y="506"/>
                  </a:lnTo>
                  <a:lnTo>
                    <a:pt x="729" y="486"/>
                  </a:lnTo>
                  <a:lnTo>
                    <a:pt x="830" y="425"/>
                  </a:lnTo>
                  <a:lnTo>
                    <a:pt x="891" y="364"/>
                  </a:lnTo>
                  <a:lnTo>
                    <a:pt x="972" y="283"/>
                  </a:lnTo>
                  <a:lnTo>
                    <a:pt x="1012" y="202"/>
                  </a:lnTo>
                  <a:lnTo>
                    <a:pt x="1052" y="101"/>
                  </a:lnTo>
                  <a:lnTo>
                    <a:pt x="1052" y="0"/>
                  </a:lnTo>
                  <a:close/>
                </a:path>
              </a:pathLst>
            </a:custGeom>
            <a:solidFill>
              <a:srgbClr val="5F63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22"/>
            <p:cNvSpPr/>
            <p:nvPr/>
          </p:nvSpPr>
          <p:spPr>
            <a:xfrm>
              <a:off x="3611716" y="796611"/>
              <a:ext cx="48347" cy="24646"/>
            </a:xfrm>
            <a:custGeom>
              <a:avLst/>
              <a:gdLst/>
              <a:ahLst/>
              <a:cxnLst/>
              <a:rect l="l" t="t" r="r" b="b"/>
              <a:pathLst>
                <a:path w="1073" h="547" extrusionOk="0">
                  <a:moveTo>
                    <a:pt x="425" y="0"/>
                  </a:moveTo>
                  <a:lnTo>
                    <a:pt x="324" y="41"/>
                  </a:lnTo>
                  <a:lnTo>
                    <a:pt x="243" y="81"/>
                  </a:lnTo>
                  <a:lnTo>
                    <a:pt x="163" y="162"/>
                  </a:lnTo>
                  <a:lnTo>
                    <a:pt x="102" y="243"/>
                  </a:lnTo>
                  <a:lnTo>
                    <a:pt x="41" y="324"/>
                  </a:lnTo>
                  <a:lnTo>
                    <a:pt x="21" y="425"/>
                  </a:lnTo>
                  <a:lnTo>
                    <a:pt x="1" y="526"/>
                  </a:lnTo>
                  <a:lnTo>
                    <a:pt x="1" y="546"/>
                  </a:lnTo>
                  <a:lnTo>
                    <a:pt x="1072" y="425"/>
                  </a:lnTo>
                  <a:lnTo>
                    <a:pt x="1052" y="344"/>
                  </a:lnTo>
                  <a:lnTo>
                    <a:pt x="1012" y="263"/>
                  </a:lnTo>
                  <a:lnTo>
                    <a:pt x="951" y="182"/>
                  </a:lnTo>
                  <a:lnTo>
                    <a:pt x="890" y="122"/>
                  </a:lnTo>
                  <a:lnTo>
                    <a:pt x="810" y="61"/>
                  </a:lnTo>
                  <a:lnTo>
                    <a:pt x="729" y="20"/>
                  </a:lnTo>
                  <a:lnTo>
                    <a:pt x="628" y="0"/>
                  </a:lnTo>
                  <a:close/>
                </a:path>
              </a:pathLst>
            </a:custGeom>
            <a:solidFill>
              <a:srgbClr val="5F63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22"/>
            <p:cNvSpPr/>
            <p:nvPr/>
          </p:nvSpPr>
          <p:spPr>
            <a:xfrm>
              <a:off x="3332944" y="1977396"/>
              <a:ext cx="20997" cy="22844"/>
            </a:xfrm>
            <a:custGeom>
              <a:avLst/>
              <a:gdLst/>
              <a:ahLst/>
              <a:cxnLst/>
              <a:rect l="l" t="t" r="r" b="b"/>
              <a:pathLst>
                <a:path w="466" h="507" extrusionOk="0">
                  <a:moveTo>
                    <a:pt x="81" y="1"/>
                  </a:moveTo>
                  <a:lnTo>
                    <a:pt x="20" y="82"/>
                  </a:lnTo>
                  <a:lnTo>
                    <a:pt x="0" y="183"/>
                  </a:lnTo>
                  <a:lnTo>
                    <a:pt x="0" y="284"/>
                  </a:lnTo>
                  <a:lnTo>
                    <a:pt x="41" y="385"/>
                  </a:lnTo>
                  <a:lnTo>
                    <a:pt x="81" y="445"/>
                  </a:lnTo>
                  <a:lnTo>
                    <a:pt x="142" y="466"/>
                  </a:lnTo>
                  <a:lnTo>
                    <a:pt x="243" y="506"/>
                  </a:lnTo>
                  <a:lnTo>
                    <a:pt x="425" y="506"/>
                  </a:lnTo>
                  <a:lnTo>
                    <a:pt x="465" y="466"/>
                  </a:lnTo>
                  <a:lnTo>
                    <a:pt x="81" y="1"/>
                  </a:lnTo>
                  <a:close/>
                </a:path>
              </a:pathLst>
            </a:custGeom>
            <a:solidFill>
              <a:srgbClr val="5F63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22"/>
            <p:cNvSpPr/>
            <p:nvPr/>
          </p:nvSpPr>
          <p:spPr>
            <a:xfrm>
              <a:off x="3338396" y="1973746"/>
              <a:ext cx="21898" cy="22844"/>
            </a:xfrm>
            <a:custGeom>
              <a:avLst/>
              <a:gdLst/>
              <a:ahLst/>
              <a:cxnLst/>
              <a:rect l="l" t="t" r="r" b="b"/>
              <a:pathLst>
                <a:path w="486" h="507" extrusionOk="0">
                  <a:moveTo>
                    <a:pt x="122" y="1"/>
                  </a:moveTo>
                  <a:lnTo>
                    <a:pt x="61" y="21"/>
                  </a:lnTo>
                  <a:lnTo>
                    <a:pt x="0" y="41"/>
                  </a:lnTo>
                  <a:lnTo>
                    <a:pt x="0" y="61"/>
                  </a:lnTo>
                  <a:lnTo>
                    <a:pt x="405" y="506"/>
                  </a:lnTo>
                  <a:lnTo>
                    <a:pt x="445" y="425"/>
                  </a:lnTo>
                  <a:lnTo>
                    <a:pt x="486" y="324"/>
                  </a:lnTo>
                  <a:lnTo>
                    <a:pt x="466" y="223"/>
                  </a:lnTo>
                  <a:lnTo>
                    <a:pt x="425" y="122"/>
                  </a:lnTo>
                  <a:lnTo>
                    <a:pt x="385" y="82"/>
                  </a:lnTo>
                  <a:lnTo>
                    <a:pt x="344" y="41"/>
                  </a:lnTo>
                  <a:lnTo>
                    <a:pt x="243" y="1"/>
                  </a:lnTo>
                  <a:close/>
                </a:path>
              </a:pathLst>
            </a:custGeom>
            <a:solidFill>
              <a:srgbClr val="5F63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95" name="Google Shape;1895;p22"/>
          <p:cNvGrpSpPr/>
          <p:nvPr/>
        </p:nvGrpSpPr>
        <p:grpSpPr>
          <a:xfrm>
            <a:off x="7806709" y="589083"/>
            <a:ext cx="426682" cy="284829"/>
            <a:chOff x="1869125" y="1208850"/>
            <a:chExt cx="313575" cy="209325"/>
          </a:xfrm>
        </p:grpSpPr>
        <p:sp>
          <p:nvSpPr>
            <p:cNvPr id="1896" name="Google Shape;1896;p22"/>
            <p:cNvSpPr/>
            <p:nvPr/>
          </p:nvSpPr>
          <p:spPr>
            <a:xfrm>
              <a:off x="1869125" y="1208850"/>
              <a:ext cx="313575" cy="68975"/>
            </a:xfrm>
            <a:custGeom>
              <a:avLst/>
              <a:gdLst/>
              <a:ahLst/>
              <a:cxnLst/>
              <a:rect l="l" t="t" r="r" b="b"/>
              <a:pathLst>
                <a:path w="12543" h="2759" extrusionOk="0">
                  <a:moveTo>
                    <a:pt x="11952" y="0"/>
                  </a:moveTo>
                  <a:lnTo>
                    <a:pt x="11558" y="33"/>
                  </a:lnTo>
                  <a:lnTo>
                    <a:pt x="11328" y="66"/>
                  </a:lnTo>
                  <a:lnTo>
                    <a:pt x="11131" y="132"/>
                  </a:lnTo>
                  <a:lnTo>
                    <a:pt x="10737" y="263"/>
                  </a:lnTo>
                  <a:lnTo>
                    <a:pt x="10376" y="427"/>
                  </a:lnTo>
                  <a:lnTo>
                    <a:pt x="10146" y="591"/>
                  </a:lnTo>
                  <a:lnTo>
                    <a:pt x="9194" y="1379"/>
                  </a:lnTo>
                  <a:lnTo>
                    <a:pt x="8734" y="1773"/>
                  </a:lnTo>
                  <a:lnTo>
                    <a:pt x="8504" y="1905"/>
                  </a:lnTo>
                  <a:lnTo>
                    <a:pt x="8241" y="2069"/>
                  </a:lnTo>
                  <a:lnTo>
                    <a:pt x="7979" y="2200"/>
                  </a:lnTo>
                  <a:lnTo>
                    <a:pt x="7716" y="2299"/>
                  </a:lnTo>
                  <a:lnTo>
                    <a:pt x="7453" y="2331"/>
                  </a:lnTo>
                  <a:lnTo>
                    <a:pt x="7158" y="2364"/>
                  </a:lnTo>
                  <a:lnTo>
                    <a:pt x="6895" y="2364"/>
                  </a:lnTo>
                  <a:lnTo>
                    <a:pt x="6600" y="2299"/>
                  </a:lnTo>
                  <a:lnTo>
                    <a:pt x="6337" y="2233"/>
                  </a:lnTo>
                  <a:lnTo>
                    <a:pt x="6074" y="2134"/>
                  </a:lnTo>
                  <a:lnTo>
                    <a:pt x="5812" y="2003"/>
                  </a:lnTo>
                  <a:lnTo>
                    <a:pt x="5549" y="1872"/>
                  </a:lnTo>
                  <a:lnTo>
                    <a:pt x="5057" y="1511"/>
                  </a:lnTo>
                  <a:lnTo>
                    <a:pt x="4564" y="1149"/>
                  </a:lnTo>
                  <a:lnTo>
                    <a:pt x="4039" y="821"/>
                  </a:lnTo>
                  <a:lnTo>
                    <a:pt x="3743" y="657"/>
                  </a:lnTo>
                  <a:lnTo>
                    <a:pt x="3415" y="526"/>
                  </a:lnTo>
                  <a:lnTo>
                    <a:pt x="3119" y="460"/>
                  </a:lnTo>
                  <a:lnTo>
                    <a:pt x="2758" y="394"/>
                  </a:lnTo>
                  <a:lnTo>
                    <a:pt x="2430" y="394"/>
                  </a:lnTo>
                  <a:lnTo>
                    <a:pt x="2102" y="427"/>
                  </a:lnTo>
                  <a:lnTo>
                    <a:pt x="1773" y="493"/>
                  </a:lnTo>
                  <a:lnTo>
                    <a:pt x="1445" y="558"/>
                  </a:lnTo>
                  <a:lnTo>
                    <a:pt x="1084" y="723"/>
                  </a:lnTo>
                  <a:lnTo>
                    <a:pt x="723" y="985"/>
                  </a:lnTo>
                  <a:lnTo>
                    <a:pt x="427" y="1281"/>
                  </a:lnTo>
                  <a:lnTo>
                    <a:pt x="197" y="1576"/>
                  </a:lnTo>
                  <a:lnTo>
                    <a:pt x="99" y="1740"/>
                  </a:lnTo>
                  <a:lnTo>
                    <a:pt x="33" y="1905"/>
                  </a:lnTo>
                  <a:lnTo>
                    <a:pt x="0" y="2069"/>
                  </a:lnTo>
                  <a:lnTo>
                    <a:pt x="0" y="2200"/>
                  </a:lnTo>
                  <a:lnTo>
                    <a:pt x="33" y="2299"/>
                  </a:lnTo>
                  <a:lnTo>
                    <a:pt x="66" y="2397"/>
                  </a:lnTo>
                  <a:lnTo>
                    <a:pt x="99" y="2430"/>
                  </a:lnTo>
                  <a:lnTo>
                    <a:pt x="164" y="2364"/>
                  </a:lnTo>
                  <a:lnTo>
                    <a:pt x="230" y="2200"/>
                  </a:lnTo>
                  <a:lnTo>
                    <a:pt x="361" y="2003"/>
                  </a:lnTo>
                  <a:lnTo>
                    <a:pt x="591" y="1773"/>
                  </a:lnTo>
                  <a:lnTo>
                    <a:pt x="887" y="1576"/>
                  </a:lnTo>
                  <a:lnTo>
                    <a:pt x="1182" y="1412"/>
                  </a:lnTo>
                  <a:lnTo>
                    <a:pt x="1675" y="1215"/>
                  </a:lnTo>
                  <a:lnTo>
                    <a:pt x="1937" y="1117"/>
                  </a:lnTo>
                  <a:lnTo>
                    <a:pt x="2200" y="1051"/>
                  </a:lnTo>
                  <a:lnTo>
                    <a:pt x="2496" y="985"/>
                  </a:lnTo>
                  <a:lnTo>
                    <a:pt x="3021" y="985"/>
                  </a:lnTo>
                  <a:lnTo>
                    <a:pt x="3284" y="1018"/>
                  </a:lnTo>
                  <a:lnTo>
                    <a:pt x="3546" y="1117"/>
                  </a:lnTo>
                  <a:lnTo>
                    <a:pt x="3809" y="1215"/>
                  </a:lnTo>
                  <a:lnTo>
                    <a:pt x="4334" y="1511"/>
                  </a:lnTo>
                  <a:lnTo>
                    <a:pt x="4827" y="1839"/>
                  </a:lnTo>
                  <a:lnTo>
                    <a:pt x="5352" y="2200"/>
                  </a:lnTo>
                  <a:lnTo>
                    <a:pt x="5615" y="2331"/>
                  </a:lnTo>
                  <a:lnTo>
                    <a:pt x="5910" y="2496"/>
                  </a:lnTo>
                  <a:lnTo>
                    <a:pt x="6206" y="2594"/>
                  </a:lnTo>
                  <a:lnTo>
                    <a:pt x="6534" y="2693"/>
                  </a:lnTo>
                  <a:lnTo>
                    <a:pt x="6862" y="2725"/>
                  </a:lnTo>
                  <a:lnTo>
                    <a:pt x="7191" y="2758"/>
                  </a:lnTo>
                  <a:lnTo>
                    <a:pt x="7519" y="2758"/>
                  </a:lnTo>
                  <a:lnTo>
                    <a:pt x="7847" y="2693"/>
                  </a:lnTo>
                  <a:lnTo>
                    <a:pt x="8143" y="2594"/>
                  </a:lnTo>
                  <a:lnTo>
                    <a:pt x="8438" y="2463"/>
                  </a:lnTo>
                  <a:lnTo>
                    <a:pt x="8734" y="2331"/>
                  </a:lnTo>
                  <a:lnTo>
                    <a:pt x="9029" y="2167"/>
                  </a:lnTo>
                  <a:lnTo>
                    <a:pt x="9555" y="1839"/>
                  </a:lnTo>
                  <a:lnTo>
                    <a:pt x="10047" y="1478"/>
                  </a:lnTo>
                  <a:lnTo>
                    <a:pt x="10540" y="1149"/>
                  </a:lnTo>
                  <a:lnTo>
                    <a:pt x="11098" y="788"/>
                  </a:lnTo>
                  <a:lnTo>
                    <a:pt x="11393" y="591"/>
                  </a:lnTo>
                  <a:lnTo>
                    <a:pt x="11722" y="427"/>
                  </a:lnTo>
                  <a:lnTo>
                    <a:pt x="12017" y="329"/>
                  </a:lnTo>
                  <a:lnTo>
                    <a:pt x="12280" y="263"/>
                  </a:lnTo>
                  <a:lnTo>
                    <a:pt x="12477" y="197"/>
                  </a:lnTo>
                  <a:lnTo>
                    <a:pt x="12543" y="164"/>
                  </a:lnTo>
                  <a:lnTo>
                    <a:pt x="12477" y="132"/>
                  </a:lnTo>
                  <a:lnTo>
                    <a:pt x="12280" y="66"/>
                  </a:lnTo>
                  <a:lnTo>
                    <a:pt x="11952" y="0"/>
                  </a:ln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22"/>
            <p:cNvSpPr/>
            <p:nvPr/>
          </p:nvSpPr>
          <p:spPr>
            <a:xfrm>
              <a:off x="1869125" y="1279425"/>
              <a:ext cx="313575" cy="68175"/>
            </a:xfrm>
            <a:custGeom>
              <a:avLst/>
              <a:gdLst/>
              <a:ahLst/>
              <a:cxnLst/>
              <a:rect l="l" t="t" r="r" b="b"/>
              <a:pathLst>
                <a:path w="12543" h="2727" extrusionOk="0">
                  <a:moveTo>
                    <a:pt x="11558" y="1"/>
                  </a:moveTo>
                  <a:lnTo>
                    <a:pt x="11328" y="34"/>
                  </a:lnTo>
                  <a:lnTo>
                    <a:pt x="11131" y="99"/>
                  </a:lnTo>
                  <a:lnTo>
                    <a:pt x="10737" y="231"/>
                  </a:lnTo>
                  <a:lnTo>
                    <a:pt x="10376" y="428"/>
                  </a:lnTo>
                  <a:lnTo>
                    <a:pt x="10146" y="559"/>
                  </a:lnTo>
                  <a:lnTo>
                    <a:pt x="9194" y="1380"/>
                  </a:lnTo>
                  <a:lnTo>
                    <a:pt x="8734" y="1741"/>
                  </a:lnTo>
                  <a:lnTo>
                    <a:pt x="8504" y="1905"/>
                  </a:lnTo>
                  <a:lnTo>
                    <a:pt x="8241" y="2037"/>
                  </a:lnTo>
                  <a:lnTo>
                    <a:pt x="7979" y="2168"/>
                  </a:lnTo>
                  <a:lnTo>
                    <a:pt x="7716" y="2266"/>
                  </a:lnTo>
                  <a:lnTo>
                    <a:pt x="7453" y="2332"/>
                  </a:lnTo>
                  <a:lnTo>
                    <a:pt x="6895" y="2332"/>
                  </a:lnTo>
                  <a:lnTo>
                    <a:pt x="6600" y="2299"/>
                  </a:lnTo>
                  <a:lnTo>
                    <a:pt x="6337" y="2234"/>
                  </a:lnTo>
                  <a:lnTo>
                    <a:pt x="6074" y="2102"/>
                  </a:lnTo>
                  <a:lnTo>
                    <a:pt x="5812" y="2004"/>
                  </a:lnTo>
                  <a:lnTo>
                    <a:pt x="5549" y="1840"/>
                  </a:lnTo>
                  <a:lnTo>
                    <a:pt x="5057" y="1511"/>
                  </a:lnTo>
                  <a:lnTo>
                    <a:pt x="4564" y="1150"/>
                  </a:lnTo>
                  <a:lnTo>
                    <a:pt x="4039" y="789"/>
                  </a:lnTo>
                  <a:lnTo>
                    <a:pt x="3743" y="658"/>
                  </a:lnTo>
                  <a:lnTo>
                    <a:pt x="3415" y="526"/>
                  </a:lnTo>
                  <a:lnTo>
                    <a:pt x="3119" y="428"/>
                  </a:lnTo>
                  <a:lnTo>
                    <a:pt x="2758" y="395"/>
                  </a:lnTo>
                  <a:lnTo>
                    <a:pt x="2430" y="362"/>
                  </a:lnTo>
                  <a:lnTo>
                    <a:pt x="2102" y="428"/>
                  </a:lnTo>
                  <a:lnTo>
                    <a:pt x="1773" y="461"/>
                  </a:lnTo>
                  <a:lnTo>
                    <a:pt x="1445" y="526"/>
                  </a:lnTo>
                  <a:lnTo>
                    <a:pt x="1084" y="723"/>
                  </a:lnTo>
                  <a:lnTo>
                    <a:pt x="723" y="953"/>
                  </a:lnTo>
                  <a:lnTo>
                    <a:pt x="427" y="1249"/>
                  </a:lnTo>
                  <a:lnTo>
                    <a:pt x="197" y="1577"/>
                  </a:lnTo>
                  <a:lnTo>
                    <a:pt x="99" y="1741"/>
                  </a:lnTo>
                  <a:lnTo>
                    <a:pt x="33" y="1905"/>
                  </a:lnTo>
                  <a:lnTo>
                    <a:pt x="0" y="2037"/>
                  </a:lnTo>
                  <a:lnTo>
                    <a:pt x="0" y="2168"/>
                  </a:lnTo>
                  <a:lnTo>
                    <a:pt x="33" y="2299"/>
                  </a:lnTo>
                  <a:lnTo>
                    <a:pt x="66" y="2365"/>
                  </a:lnTo>
                  <a:lnTo>
                    <a:pt x="99" y="2398"/>
                  </a:lnTo>
                  <a:lnTo>
                    <a:pt x="99" y="2431"/>
                  </a:lnTo>
                  <a:lnTo>
                    <a:pt x="164" y="2332"/>
                  </a:lnTo>
                  <a:lnTo>
                    <a:pt x="230" y="2168"/>
                  </a:lnTo>
                  <a:lnTo>
                    <a:pt x="361" y="1971"/>
                  </a:lnTo>
                  <a:lnTo>
                    <a:pt x="591" y="1774"/>
                  </a:lnTo>
                  <a:lnTo>
                    <a:pt x="887" y="1577"/>
                  </a:lnTo>
                  <a:lnTo>
                    <a:pt x="1182" y="1413"/>
                  </a:lnTo>
                  <a:lnTo>
                    <a:pt x="1675" y="1183"/>
                  </a:lnTo>
                  <a:lnTo>
                    <a:pt x="1937" y="1117"/>
                  </a:lnTo>
                  <a:lnTo>
                    <a:pt x="2200" y="1019"/>
                  </a:lnTo>
                  <a:lnTo>
                    <a:pt x="2496" y="953"/>
                  </a:lnTo>
                  <a:lnTo>
                    <a:pt x="3021" y="953"/>
                  </a:lnTo>
                  <a:lnTo>
                    <a:pt x="3284" y="986"/>
                  </a:lnTo>
                  <a:lnTo>
                    <a:pt x="3546" y="1084"/>
                  </a:lnTo>
                  <a:lnTo>
                    <a:pt x="3809" y="1183"/>
                  </a:lnTo>
                  <a:lnTo>
                    <a:pt x="4334" y="1478"/>
                  </a:lnTo>
                  <a:lnTo>
                    <a:pt x="4827" y="1840"/>
                  </a:lnTo>
                  <a:lnTo>
                    <a:pt x="5352" y="2168"/>
                  </a:lnTo>
                  <a:lnTo>
                    <a:pt x="5615" y="2332"/>
                  </a:lnTo>
                  <a:lnTo>
                    <a:pt x="5910" y="2463"/>
                  </a:lnTo>
                  <a:lnTo>
                    <a:pt x="6206" y="2595"/>
                  </a:lnTo>
                  <a:lnTo>
                    <a:pt x="6534" y="2660"/>
                  </a:lnTo>
                  <a:lnTo>
                    <a:pt x="6862" y="2726"/>
                  </a:lnTo>
                  <a:lnTo>
                    <a:pt x="7519" y="2726"/>
                  </a:lnTo>
                  <a:lnTo>
                    <a:pt x="7847" y="2693"/>
                  </a:lnTo>
                  <a:lnTo>
                    <a:pt x="8143" y="2595"/>
                  </a:lnTo>
                  <a:lnTo>
                    <a:pt x="8438" y="2463"/>
                  </a:lnTo>
                  <a:lnTo>
                    <a:pt x="8734" y="2332"/>
                  </a:lnTo>
                  <a:lnTo>
                    <a:pt x="9029" y="2168"/>
                  </a:lnTo>
                  <a:lnTo>
                    <a:pt x="9555" y="1807"/>
                  </a:lnTo>
                  <a:lnTo>
                    <a:pt x="10047" y="1478"/>
                  </a:lnTo>
                  <a:lnTo>
                    <a:pt x="10540" y="1150"/>
                  </a:lnTo>
                  <a:lnTo>
                    <a:pt x="11098" y="756"/>
                  </a:lnTo>
                  <a:lnTo>
                    <a:pt x="11393" y="559"/>
                  </a:lnTo>
                  <a:lnTo>
                    <a:pt x="11722" y="395"/>
                  </a:lnTo>
                  <a:lnTo>
                    <a:pt x="12017" y="296"/>
                  </a:lnTo>
                  <a:lnTo>
                    <a:pt x="12280" y="231"/>
                  </a:lnTo>
                  <a:lnTo>
                    <a:pt x="12477" y="198"/>
                  </a:lnTo>
                  <a:lnTo>
                    <a:pt x="12543" y="165"/>
                  </a:lnTo>
                  <a:lnTo>
                    <a:pt x="12477" y="99"/>
                  </a:lnTo>
                  <a:lnTo>
                    <a:pt x="12280" y="34"/>
                  </a:lnTo>
                  <a:lnTo>
                    <a:pt x="11952" y="1"/>
                  </a:ln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22"/>
            <p:cNvSpPr/>
            <p:nvPr/>
          </p:nvSpPr>
          <p:spPr>
            <a:xfrm>
              <a:off x="1869125" y="1349200"/>
              <a:ext cx="313575" cy="68975"/>
            </a:xfrm>
            <a:custGeom>
              <a:avLst/>
              <a:gdLst/>
              <a:ahLst/>
              <a:cxnLst/>
              <a:rect l="l" t="t" r="r" b="b"/>
              <a:pathLst>
                <a:path w="12543" h="2759" extrusionOk="0">
                  <a:moveTo>
                    <a:pt x="11952" y="1"/>
                  </a:moveTo>
                  <a:lnTo>
                    <a:pt x="11558" y="34"/>
                  </a:lnTo>
                  <a:lnTo>
                    <a:pt x="11328" y="66"/>
                  </a:lnTo>
                  <a:lnTo>
                    <a:pt x="11131" y="99"/>
                  </a:lnTo>
                  <a:lnTo>
                    <a:pt x="10737" y="263"/>
                  </a:lnTo>
                  <a:lnTo>
                    <a:pt x="10376" y="428"/>
                  </a:lnTo>
                  <a:lnTo>
                    <a:pt x="10146" y="592"/>
                  </a:lnTo>
                  <a:lnTo>
                    <a:pt x="9194" y="1380"/>
                  </a:lnTo>
                  <a:lnTo>
                    <a:pt x="8734" y="1741"/>
                  </a:lnTo>
                  <a:lnTo>
                    <a:pt x="8504" y="1905"/>
                  </a:lnTo>
                  <a:lnTo>
                    <a:pt x="8241" y="2069"/>
                  </a:lnTo>
                  <a:lnTo>
                    <a:pt x="7979" y="2201"/>
                  </a:lnTo>
                  <a:lnTo>
                    <a:pt x="7716" y="2266"/>
                  </a:lnTo>
                  <a:lnTo>
                    <a:pt x="7453" y="2332"/>
                  </a:lnTo>
                  <a:lnTo>
                    <a:pt x="7158" y="2365"/>
                  </a:lnTo>
                  <a:lnTo>
                    <a:pt x="6895" y="2332"/>
                  </a:lnTo>
                  <a:lnTo>
                    <a:pt x="6600" y="2299"/>
                  </a:lnTo>
                  <a:lnTo>
                    <a:pt x="6337" y="2233"/>
                  </a:lnTo>
                  <a:lnTo>
                    <a:pt x="6074" y="2135"/>
                  </a:lnTo>
                  <a:lnTo>
                    <a:pt x="5812" y="2004"/>
                  </a:lnTo>
                  <a:lnTo>
                    <a:pt x="5549" y="1839"/>
                  </a:lnTo>
                  <a:lnTo>
                    <a:pt x="5057" y="1511"/>
                  </a:lnTo>
                  <a:lnTo>
                    <a:pt x="4564" y="1150"/>
                  </a:lnTo>
                  <a:lnTo>
                    <a:pt x="4039" y="789"/>
                  </a:lnTo>
                  <a:lnTo>
                    <a:pt x="3743" y="657"/>
                  </a:lnTo>
                  <a:lnTo>
                    <a:pt x="3415" y="526"/>
                  </a:lnTo>
                  <a:lnTo>
                    <a:pt x="3119" y="428"/>
                  </a:lnTo>
                  <a:lnTo>
                    <a:pt x="2758" y="395"/>
                  </a:lnTo>
                  <a:lnTo>
                    <a:pt x="2430" y="395"/>
                  </a:lnTo>
                  <a:lnTo>
                    <a:pt x="2102" y="428"/>
                  </a:lnTo>
                  <a:lnTo>
                    <a:pt x="1773" y="460"/>
                  </a:lnTo>
                  <a:lnTo>
                    <a:pt x="1445" y="559"/>
                  </a:lnTo>
                  <a:lnTo>
                    <a:pt x="1084" y="723"/>
                  </a:lnTo>
                  <a:lnTo>
                    <a:pt x="723" y="986"/>
                  </a:lnTo>
                  <a:lnTo>
                    <a:pt x="427" y="1248"/>
                  </a:lnTo>
                  <a:lnTo>
                    <a:pt x="197" y="1577"/>
                  </a:lnTo>
                  <a:lnTo>
                    <a:pt x="99" y="1741"/>
                  </a:lnTo>
                  <a:lnTo>
                    <a:pt x="33" y="1905"/>
                  </a:lnTo>
                  <a:lnTo>
                    <a:pt x="0" y="2069"/>
                  </a:lnTo>
                  <a:lnTo>
                    <a:pt x="0" y="2201"/>
                  </a:lnTo>
                  <a:lnTo>
                    <a:pt x="33" y="2299"/>
                  </a:lnTo>
                  <a:lnTo>
                    <a:pt x="66" y="2365"/>
                  </a:lnTo>
                  <a:lnTo>
                    <a:pt x="99" y="2430"/>
                  </a:lnTo>
                  <a:lnTo>
                    <a:pt x="164" y="2365"/>
                  </a:lnTo>
                  <a:lnTo>
                    <a:pt x="230" y="2201"/>
                  </a:lnTo>
                  <a:lnTo>
                    <a:pt x="361" y="2004"/>
                  </a:lnTo>
                  <a:lnTo>
                    <a:pt x="591" y="1774"/>
                  </a:lnTo>
                  <a:lnTo>
                    <a:pt x="887" y="1577"/>
                  </a:lnTo>
                  <a:lnTo>
                    <a:pt x="1182" y="1413"/>
                  </a:lnTo>
                  <a:lnTo>
                    <a:pt x="1675" y="1216"/>
                  </a:lnTo>
                  <a:lnTo>
                    <a:pt x="1937" y="1117"/>
                  </a:lnTo>
                  <a:lnTo>
                    <a:pt x="2200" y="1051"/>
                  </a:lnTo>
                  <a:lnTo>
                    <a:pt x="2496" y="986"/>
                  </a:lnTo>
                  <a:lnTo>
                    <a:pt x="2758" y="953"/>
                  </a:lnTo>
                  <a:lnTo>
                    <a:pt x="3021" y="953"/>
                  </a:lnTo>
                  <a:lnTo>
                    <a:pt x="3284" y="1019"/>
                  </a:lnTo>
                  <a:lnTo>
                    <a:pt x="3546" y="1084"/>
                  </a:lnTo>
                  <a:lnTo>
                    <a:pt x="3809" y="1216"/>
                  </a:lnTo>
                  <a:lnTo>
                    <a:pt x="4334" y="1511"/>
                  </a:lnTo>
                  <a:lnTo>
                    <a:pt x="4827" y="1839"/>
                  </a:lnTo>
                  <a:lnTo>
                    <a:pt x="5352" y="2168"/>
                  </a:lnTo>
                  <a:lnTo>
                    <a:pt x="5615" y="2332"/>
                  </a:lnTo>
                  <a:lnTo>
                    <a:pt x="5910" y="2463"/>
                  </a:lnTo>
                  <a:lnTo>
                    <a:pt x="6206" y="2595"/>
                  </a:lnTo>
                  <a:lnTo>
                    <a:pt x="6534" y="2693"/>
                  </a:lnTo>
                  <a:lnTo>
                    <a:pt x="6862" y="2726"/>
                  </a:lnTo>
                  <a:lnTo>
                    <a:pt x="7191" y="2759"/>
                  </a:lnTo>
                  <a:lnTo>
                    <a:pt x="7519" y="2726"/>
                  </a:lnTo>
                  <a:lnTo>
                    <a:pt x="7847" y="2693"/>
                  </a:lnTo>
                  <a:lnTo>
                    <a:pt x="8143" y="2595"/>
                  </a:lnTo>
                  <a:lnTo>
                    <a:pt x="8438" y="2463"/>
                  </a:lnTo>
                  <a:lnTo>
                    <a:pt x="8734" y="2332"/>
                  </a:lnTo>
                  <a:lnTo>
                    <a:pt x="9029" y="2168"/>
                  </a:lnTo>
                  <a:lnTo>
                    <a:pt x="9555" y="1839"/>
                  </a:lnTo>
                  <a:lnTo>
                    <a:pt x="10047" y="1478"/>
                  </a:lnTo>
                  <a:lnTo>
                    <a:pt x="10540" y="1150"/>
                  </a:lnTo>
                  <a:lnTo>
                    <a:pt x="11098" y="789"/>
                  </a:lnTo>
                  <a:lnTo>
                    <a:pt x="11393" y="592"/>
                  </a:lnTo>
                  <a:lnTo>
                    <a:pt x="11722" y="428"/>
                  </a:lnTo>
                  <a:lnTo>
                    <a:pt x="12017" y="329"/>
                  </a:lnTo>
                  <a:lnTo>
                    <a:pt x="12280" y="263"/>
                  </a:lnTo>
                  <a:lnTo>
                    <a:pt x="12477" y="198"/>
                  </a:lnTo>
                  <a:lnTo>
                    <a:pt x="12543" y="165"/>
                  </a:lnTo>
                  <a:lnTo>
                    <a:pt x="12477" y="99"/>
                  </a:lnTo>
                  <a:lnTo>
                    <a:pt x="12280" y="34"/>
                  </a:lnTo>
                  <a:lnTo>
                    <a:pt x="11952" y="1"/>
                  </a:ln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99" name="Google Shape;1899;p22"/>
          <p:cNvGrpSpPr/>
          <p:nvPr/>
        </p:nvGrpSpPr>
        <p:grpSpPr>
          <a:xfrm>
            <a:off x="-280204" y="3187638"/>
            <a:ext cx="1215736" cy="1184835"/>
            <a:chOff x="1511125" y="935725"/>
            <a:chExt cx="814400" cy="793700"/>
          </a:xfrm>
        </p:grpSpPr>
        <p:sp>
          <p:nvSpPr>
            <p:cNvPr id="1900" name="Google Shape;1900;p22"/>
            <p:cNvSpPr/>
            <p:nvPr/>
          </p:nvSpPr>
          <p:spPr>
            <a:xfrm>
              <a:off x="1511125" y="935725"/>
              <a:ext cx="814400" cy="793700"/>
            </a:xfrm>
            <a:custGeom>
              <a:avLst/>
              <a:gdLst/>
              <a:ahLst/>
              <a:cxnLst/>
              <a:rect l="l" t="t" r="r" b="b"/>
              <a:pathLst>
                <a:path w="32576" h="31748" extrusionOk="0">
                  <a:moveTo>
                    <a:pt x="13750" y="1"/>
                  </a:moveTo>
                  <a:lnTo>
                    <a:pt x="13629" y="21"/>
                  </a:lnTo>
                  <a:lnTo>
                    <a:pt x="13528" y="62"/>
                  </a:lnTo>
                  <a:lnTo>
                    <a:pt x="13427" y="102"/>
                  </a:lnTo>
                  <a:lnTo>
                    <a:pt x="13326" y="163"/>
                  </a:lnTo>
                  <a:lnTo>
                    <a:pt x="13225" y="244"/>
                  </a:lnTo>
                  <a:lnTo>
                    <a:pt x="13043" y="426"/>
                  </a:lnTo>
                  <a:lnTo>
                    <a:pt x="12881" y="668"/>
                  </a:lnTo>
                  <a:lnTo>
                    <a:pt x="12719" y="951"/>
                  </a:lnTo>
                  <a:lnTo>
                    <a:pt x="12557" y="1295"/>
                  </a:lnTo>
                  <a:lnTo>
                    <a:pt x="12436" y="1659"/>
                  </a:lnTo>
                  <a:lnTo>
                    <a:pt x="12294" y="2063"/>
                  </a:lnTo>
                  <a:lnTo>
                    <a:pt x="12193" y="2488"/>
                  </a:lnTo>
                  <a:lnTo>
                    <a:pt x="12072" y="2953"/>
                  </a:lnTo>
                  <a:lnTo>
                    <a:pt x="11971" y="3439"/>
                  </a:lnTo>
                  <a:lnTo>
                    <a:pt x="11890" y="3944"/>
                  </a:lnTo>
                  <a:lnTo>
                    <a:pt x="11748" y="4975"/>
                  </a:lnTo>
                  <a:lnTo>
                    <a:pt x="11627" y="6047"/>
                  </a:lnTo>
                  <a:lnTo>
                    <a:pt x="11526" y="7099"/>
                  </a:lnTo>
                  <a:lnTo>
                    <a:pt x="11445" y="8130"/>
                  </a:lnTo>
                  <a:lnTo>
                    <a:pt x="11405" y="9080"/>
                  </a:lnTo>
                  <a:lnTo>
                    <a:pt x="11364" y="9929"/>
                  </a:lnTo>
                  <a:lnTo>
                    <a:pt x="11344" y="11203"/>
                  </a:lnTo>
                  <a:lnTo>
                    <a:pt x="11344" y="11689"/>
                  </a:lnTo>
                  <a:lnTo>
                    <a:pt x="10879" y="11729"/>
                  </a:lnTo>
                  <a:lnTo>
                    <a:pt x="9666" y="11871"/>
                  </a:lnTo>
                  <a:lnTo>
                    <a:pt x="8857" y="11992"/>
                  </a:lnTo>
                  <a:lnTo>
                    <a:pt x="7927" y="12134"/>
                  </a:lnTo>
                  <a:lnTo>
                    <a:pt x="6956" y="12316"/>
                  </a:lnTo>
                  <a:lnTo>
                    <a:pt x="5925" y="12518"/>
                  </a:lnTo>
                  <a:lnTo>
                    <a:pt x="4894" y="12760"/>
                  </a:lnTo>
                  <a:lnTo>
                    <a:pt x="3903" y="13023"/>
                  </a:lnTo>
                  <a:lnTo>
                    <a:pt x="3417" y="13185"/>
                  </a:lnTo>
                  <a:lnTo>
                    <a:pt x="2932" y="13347"/>
                  </a:lnTo>
                  <a:lnTo>
                    <a:pt x="2487" y="13509"/>
                  </a:lnTo>
                  <a:lnTo>
                    <a:pt x="2063" y="13691"/>
                  </a:lnTo>
                  <a:lnTo>
                    <a:pt x="1678" y="13893"/>
                  </a:lnTo>
                  <a:lnTo>
                    <a:pt x="1314" y="14095"/>
                  </a:lnTo>
                  <a:lnTo>
                    <a:pt x="991" y="14297"/>
                  </a:lnTo>
                  <a:lnTo>
                    <a:pt x="708" y="14520"/>
                  </a:lnTo>
                  <a:lnTo>
                    <a:pt x="465" y="14762"/>
                  </a:lnTo>
                  <a:lnTo>
                    <a:pt x="263" y="15005"/>
                  </a:lnTo>
                  <a:lnTo>
                    <a:pt x="182" y="15126"/>
                  </a:lnTo>
                  <a:lnTo>
                    <a:pt x="121" y="15268"/>
                  </a:lnTo>
                  <a:lnTo>
                    <a:pt x="61" y="15389"/>
                  </a:lnTo>
                  <a:lnTo>
                    <a:pt x="40" y="15531"/>
                  </a:lnTo>
                  <a:lnTo>
                    <a:pt x="0" y="15672"/>
                  </a:lnTo>
                  <a:lnTo>
                    <a:pt x="0" y="15794"/>
                  </a:lnTo>
                  <a:lnTo>
                    <a:pt x="20" y="15935"/>
                  </a:lnTo>
                  <a:lnTo>
                    <a:pt x="40" y="16056"/>
                  </a:lnTo>
                  <a:lnTo>
                    <a:pt x="101" y="16198"/>
                  </a:lnTo>
                  <a:lnTo>
                    <a:pt x="162" y="16319"/>
                  </a:lnTo>
                  <a:lnTo>
                    <a:pt x="243" y="16461"/>
                  </a:lnTo>
                  <a:lnTo>
                    <a:pt x="324" y="16582"/>
                  </a:lnTo>
                  <a:lnTo>
                    <a:pt x="546" y="16825"/>
                  </a:lnTo>
                  <a:lnTo>
                    <a:pt x="829" y="17067"/>
                  </a:lnTo>
                  <a:lnTo>
                    <a:pt x="1153" y="17310"/>
                  </a:lnTo>
                  <a:lnTo>
                    <a:pt x="1517" y="17533"/>
                  </a:lnTo>
                  <a:lnTo>
                    <a:pt x="1921" y="17755"/>
                  </a:lnTo>
                  <a:lnTo>
                    <a:pt x="2346" y="17977"/>
                  </a:lnTo>
                  <a:lnTo>
                    <a:pt x="2811" y="18180"/>
                  </a:lnTo>
                  <a:lnTo>
                    <a:pt x="3316" y="18382"/>
                  </a:lnTo>
                  <a:lnTo>
                    <a:pt x="3822" y="18584"/>
                  </a:lnTo>
                  <a:lnTo>
                    <a:pt x="4348" y="18766"/>
                  </a:lnTo>
                  <a:lnTo>
                    <a:pt x="5419" y="19110"/>
                  </a:lnTo>
                  <a:lnTo>
                    <a:pt x="6511" y="19413"/>
                  </a:lnTo>
                  <a:lnTo>
                    <a:pt x="7563" y="19696"/>
                  </a:lnTo>
                  <a:lnTo>
                    <a:pt x="8553" y="19939"/>
                  </a:lnTo>
                  <a:lnTo>
                    <a:pt x="9443" y="20121"/>
                  </a:lnTo>
                  <a:lnTo>
                    <a:pt x="10778" y="20404"/>
                  </a:lnTo>
                  <a:lnTo>
                    <a:pt x="11304" y="20505"/>
                  </a:lnTo>
                  <a:lnTo>
                    <a:pt x="11223" y="20849"/>
                  </a:lnTo>
                  <a:lnTo>
                    <a:pt x="11081" y="21819"/>
                  </a:lnTo>
                  <a:lnTo>
                    <a:pt x="11000" y="22487"/>
                  </a:lnTo>
                  <a:lnTo>
                    <a:pt x="10919" y="23235"/>
                  </a:lnTo>
                  <a:lnTo>
                    <a:pt x="10838" y="24064"/>
                  </a:lnTo>
                  <a:lnTo>
                    <a:pt x="10778" y="24933"/>
                  </a:lnTo>
                  <a:lnTo>
                    <a:pt x="10758" y="25843"/>
                  </a:lnTo>
                  <a:lnTo>
                    <a:pt x="10778" y="26753"/>
                  </a:lnTo>
                  <a:lnTo>
                    <a:pt x="10798" y="27218"/>
                  </a:lnTo>
                  <a:lnTo>
                    <a:pt x="10818" y="27663"/>
                  </a:lnTo>
                  <a:lnTo>
                    <a:pt x="10859" y="28108"/>
                  </a:lnTo>
                  <a:lnTo>
                    <a:pt x="10919" y="28553"/>
                  </a:lnTo>
                  <a:lnTo>
                    <a:pt x="11000" y="28978"/>
                  </a:lnTo>
                  <a:lnTo>
                    <a:pt x="11081" y="29382"/>
                  </a:lnTo>
                  <a:lnTo>
                    <a:pt x="11182" y="29766"/>
                  </a:lnTo>
                  <a:lnTo>
                    <a:pt x="11304" y="30130"/>
                  </a:lnTo>
                  <a:lnTo>
                    <a:pt x="11445" y="30474"/>
                  </a:lnTo>
                  <a:lnTo>
                    <a:pt x="11607" y="30798"/>
                  </a:lnTo>
                  <a:lnTo>
                    <a:pt x="11789" y="31101"/>
                  </a:lnTo>
                  <a:lnTo>
                    <a:pt x="11991" y="31364"/>
                  </a:lnTo>
                  <a:lnTo>
                    <a:pt x="12092" y="31485"/>
                  </a:lnTo>
                  <a:lnTo>
                    <a:pt x="12213" y="31566"/>
                  </a:lnTo>
                  <a:lnTo>
                    <a:pt x="12335" y="31647"/>
                  </a:lnTo>
                  <a:lnTo>
                    <a:pt x="12456" y="31707"/>
                  </a:lnTo>
                  <a:lnTo>
                    <a:pt x="12598" y="31728"/>
                  </a:lnTo>
                  <a:lnTo>
                    <a:pt x="12719" y="31748"/>
                  </a:lnTo>
                  <a:lnTo>
                    <a:pt x="12861" y="31748"/>
                  </a:lnTo>
                  <a:lnTo>
                    <a:pt x="13002" y="31707"/>
                  </a:lnTo>
                  <a:lnTo>
                    <a:pt x="13144" y="31667"/>
                  </a:lnTo>
                  <a:lnTo>
                    <a:pt x="13285" y="31627"/>
                  </a:lnTo>
                  <a:lnTo>
                    <a:pt x="13447" y="31546"/>
                  </a:lnTo>
                  <a:lnTo>
                    <a:pt x="13588" y="31465"/>
                  </a:lnTo>
                  <a:lnTo>
                    <a:pt x="13912" y="31242"/>
                  </a:lnTo>
                  <a:lnTo>
                    <a:pt x="14236" y="30979"/>
                  </a:lnTo>
                  <a:lnTo>
                    <a:pt x="14559" y="30656"/>
                  </a:lnTo>
                  <a:lnTo>
                    <a:pt x="14903" y="30292"/>
                  </a:lnTo>
                  <a:lnTo>
                    <a:pt x="15226" y="29908"/>
                  </a:lnTo>
                  <a:lnTo>
                    <a:pt x="15570" y="29463"/>
                  </a:lnTo>
                  <a:lnTo>
                    <a:pt x="15914" y="29018"/>
                  </a:lnTo>
                  <a:lnTo>
                    <a:pt x="16258" y="28533"/>
                  </a:lnTo>
                  <a:lnTo>
                    <a:pt x="16925" y="27522"/>
                  </a:lnTo>
                  <a:lnTo>
                    <a:pt x="17572" y="26470"/>
                  </a:lnTo>
                  <a:lnTo>
                    <a:pt x="18179" y="25439"/>
                  </a:lnTo>
                  <a:lnTo>
                    <a:pt x="18725" y="24448"/>
                  </a:lnTo>
                  <a:lnTo>
                    <a:pt x="19190" y="23558"/>
                  </a:lnTo>
                  <a:lnTo>
                    <a:pt x="19897" y="22204"/>
                  </a:lnTo>
                  <a:lnTo>
                    <a:pt x="20160" y="21678"/>
                  </a:lnTo>
                  <a:lnTo>
                    <a:pt x="20443" y="21920"/>
                  </a:lnTo>
                  <a:lnTo>
                    <a:pt x="21252" y="22608"/>
                  </a:lnTo>
                  <a:lnTo>
                    <a:pt x="21818" y="23053"/>
                  </a:lnTo>
                  <a:lnTo>
                    <a:pt x="22486" y="23579"/>
                  </a:lnTo>
                  <a:lnTo>
                    <a:pt x="23234" y="24104"/>
                  </a:lnTo>
                  <a:lnTo>
                    <a:pt x="24022" y="24671"/>
                  </a:lnTo>
                  <a:lnTo>
                    <a:pt x="24892" y="25237"/>
                  </a:lnTo>
                  <a:lnTo>
                    <a:pt x="25782" y="25783"/>
                  </a:lnTo>
                  <a:lnTo>
                    <a:pt x="26712" y="26308"/>
                  </a:lnTo>
                  <a:lnTo>
                    <a:pt x="27177" y="26531"/>
                  </a:lnTo>
                  <a:lnTo>
                    <a:pt x="27642" y="26774"/>
                  </a:lnTo>
                  <a:lnTo>
                    <a:pt x="28127" y="26976"/>
                  </a:lnTo>
                  <a:lnTo>
                    <a:pt x="28592" y="27158"/>
                  </a:lnTo>
                  <a:lnTo>
                    <a:pt x="29057" y="27319"/>
                  </a:lnTo>
                  <a:lnTo>
                    <a:pt x="29523" y="27481"/>
                  </a:lnTo>
                  <a:lnTo>
                    <a:pt x="29967" y="27582"/>
                  </a:lnTo>
                  <a:lnTo>
                    <a:pt x="30432" y="27683"/>
                  </a:lnTo>
                  <a:lnTo>
                    <a:pt x="30857" y="27744"/>
                  </a:lnTo>
                  <a:lnTo>
                    <a:pt x="31302" y="27764"/>
                  </a:lnTo>
                  <a:lnTo>
                    <a:pt x="31504" y="27764"/>
                  </a:lnTo>
                  <a:lnTo>
                    <a:pt x="31686" y="27744"/>
                  </a:lnTo>
                  <a:lnTo>
                    <a:pt x="31848" y="27724"/>
                  </a:lnTo>
                  <a:lnTo>
                    <a:pt x="31989" y="27663"/>
                  </a:lnTo>
                  <a:lnTo>
                    <a:pt x="32111" y="27603"/>
                  </a:lnTo>
                  <a:lnTo>
                    <a:pt x="32232" y="27522"/>
                  </a:lnTo>
                  <a:lnTo>
                    <a:pt x="32333" y="27441"/>
                  </a:lnTo>
                  <a:lnTo>
                    <a:pt x="32414" y="27340"/>
                  </a:lnTo>
                  <a:lnTo>
                    <a:pt x="32475" y="27218"/>
                  </a:lnTo>
                  <a:lnTo>
                    <a:pt x="32515" y="27097"/>
                  </a:lnTo>
                  <a:lnTo>
                    <a:pt x="32556" y="26956"/>
                  </a:lnTo>
                  <a:lnTo>
                    <a:pt x="32576" y="26814"/>
                  </a:lnTo>
                  <a:lnTo>
                    <a:pt x="32576" y="26652"/>
                  </a:lnTo>
                  <a:lnTo>
                    <a:pt x="32576" y="26470"/>
                  </a:lnTo>
                  <a:lnTo>
                    <a:pt x="32535" y="26106"/>
                  </a:lnTo>
                  <a:lnTo>
                    <a:pt x="32434" y="25702"/>
                  </a:lnTo>
                  <a:lnTo>
                    <a:pt x="32293" y="25277"/>
                  </a:lnTo>
                  <a:lnTo>
                    <a:pt x="32131" y="24812"/>
                  </a:lnTo>
                  <a:lnTo>
                    <a:pt x="31909" y="24347"/>
                  </a:lnTo>
                  <a:lnTo>
                    <a:pt x="31686" y="23841"/>
                  </a:lnTo>
                  <a:lnTo>
                    <a:pt x="31423" y="23336"/>
                  </a:lnTo>
                  <a:lnTo>
                    <a:pt x="31140" y="22810"/>
                  </a:lnTo>
                  <a:lnTo>
                    <a:pt x="30837" y="22284"/>
                  </a:lnTo>
                  <a:lnTo>
                    <a:pt x="30190" y="21213"/>
                  </a:lnTo>
                  <a:lnTo>
                    <a:pt x="29523" y="20181"/>
                  </a:lnTo>
                  <a:lnTo>
                    <a:pt x="28875" y="19191"/>
                  </a:lnTo>
                  <a:lnTo>
                    <a:pt x="28249" y="18281"/>
                  </a:lnTo>
                  <a:lnTo>
                    <a:pt x="27278" y="16845"/>
                  </a:lnTo>
                  <a:lnTo>
                    <a:pt x="26975" y="16380"/>
                  </a:lnTo>
                  <a:lnTo>
                    <a:pt x="26894" y="16218"/>
                  </a:lnTo>
                  <a:lnTo>
                    <a:pt x="26853" y="16117"/>
                  </a:lnTo>
                  <a:lnTo>
                    <a:pt x="26853" y="16016"/>
                  </a:lnTo>
                  <a:lnTo>
                    <a:pt x="26894" y="15874"/>
                  </a:lnTo>
                  <a:lnTo>
                    <a:pt x="26975" y="15692"/>
                  </a:lnTo>
                  <a:lnTo>
                    <a:pt x="27096" y="15470"/>
                  </a:lnTo>
                  <a:lnTo>
                    <a:pt x="27399" y="14924"/>
                  </a:lnTo>
                  <a:lnTo>
                    <a:pt x="27784" y="14257"/>
                  </a:lnTo>
                  <a:lnTo>
                    <a:pt x="28774" y="12659"/>
                  </a:lnTo>
                  <a:lnTo>
                    <a:pt x="29887" y="10860"/>
                  </a:lnTo>
                  <a:lnTo>
                    <a:pt x="30412" y="9950"/>
                  </a:lnTo>
                  <a:lnTo>
                    <a:pt x="30918" y="9040"/>
                  </a:lnTo>
                  <a:lnTo>
                    <a:pt x="31342" y="8190"/>
                  </a:lnTo>
                  <a:lnTo>
                    <a:pt x="31524" y="7786"/>
                  </a:lnTo>
                  <a:lnTo>
                    <a:pt x="31706" y="7422"/>
                  </a:lnTo>
                  <a:lnTo>
                    <a:pt x="31828" y="7058"/>
                  </a:lnTo>
                  <a:lnTo>
                    <a:pt x="31949" y="6714"/>
                  </a:lnTo>
                  <a:lnTo>
                    <a:pt x="32010" y="6411"/>
                  </a:lnTo>
                  <a:lnTo>
                    <a:pt x="32050" y="6148"/>
                  </a:lnTo>
                  <a:lnTo>
                    <a:pt x="32070" y="5905"/>
                  </a:lnTo>
                  <a:lnTo>
                    <a:pt x="32050" y="5804"/>
                  </a:lnTo>
                  <a:lnTo>
                    <a:pt x="32030" y="5703"/>
                  </a:lnTo>
                  <a:lnTo>
                    <a:pt x="31989" y="5622"/>
                  </a:lnTo>
                  <a:lnTo>
                    <a:pt x="31949" y="5542"/>
                  </a:lnTo>
                  <a:lnTo>
                    <a:pt x="31888" y="5481"/>
                  </a:lnTo>
                  <a:lnTo>
                    <a:pt x="31807" y="5420"/>
                  </a:lnTo>
                  <a:lnTo>
                    <a:pt x="31686" y="5339"/>
                  </a:lnTo>
                  <a:lnTo>
                    <a:pt x="31545" y="5279"/>
                  </a:lnTo>
                  <a:lnTo>
                    <a:pt x="31221" y="5157"/>
                  </a:lnTo>
                  <a:lnTo>
                    <a:pt x="30877" y="5097"/>
                  </a:lnTo>
                  <a:lnTo>
                    <a:pt x="30513" y="5056"/>
                  </a:lnTo>
                  <a:lnTo>
                    <a:pt x="30109" y="5036"/>
                  </a:lnTo>
                  <a:lnTo>
                    <a:pt x="29664" y="5036"/>
                  </a:lnTo>
                  <a:lnTo>
                    <a:pt x="29219" y="5076"/>
                  </a:lnTo>
                  <a:lnTo>
                    <a:pt x="28734" y="5137"/>
                  </a:lnTo>
                  <a:lnTo>
                    <a:pt x="28249" y="5218"/>
                  </a:lnTo>
                  <a:lnTo>
                    <a:pt x="27743" y="5319"/>
                  </a:lnTo>
                  <a:lnTo>
                    <a:pt x="27238" y="5440"/>
                  </a:lnTo>
                  <a:lnTo>
                    <a:pt x="26712" y="5562"/>
                  </a:lnTo>
                  <a:lnTo>
                    <a:pt x="25660" y="5865"/>
                  </a:lnTo>
                  <a:lnTo>
                    <a:pt x="24629" y="6209"/>
                  </a:lnTo>
                  <a:lnTo>
                    <a:pt x="23618" y="6553"/>
                  </a:lnTo>
                  <a:lnTo>
                    <a:pt x="22647" y="6917"/>
                  </a:lnTo>
                  <a:lnTo>
                    <a:pt x="21778" y="7260"/>
                  </a:lnTo>
                  <a:lnTo>
                    <a:pt x="21010" y="7584"/>
                  </a:lnTo>
                  <a:lnTo>
                    <a:pt x="19877" y="8069"/>
                  </a:lnTo>
                  <a:lnTo>
                    <a:pt x="19453" y="8271"/>
                  </a:lnTo>
                  <a:lnTo>
                    <a:pt x="19311" y="7887"/>
                  </a:lnTo>
                  <a:lnTo>
                    <a:pt x="18886" y="6917"/>
                  </a:lnTo>
                  <a:lnTo>
                    <a:pt x="18583" y="6249"/>
                  </a:lnTo>
                  <a:lnTo>
                    <a:pt x="18239" y="5521"/>
                  </a:lnTo>
                  <a:lnTo>
                    <a:pt x="17855" y="4753"/>
                  </a:lnTo>
                  <a:lnTo>
                    <a:pt x="17430" y="3964"/>
                  </a:lnTo>
                  <a:lnTo>
                    <a:pt x="16986" y="3176"/>
                  </a:lnTo>
                  <a:lnTo>
                    <a:pt x="16521" y="2407"/>
                  </a:lnTo>
                  <a:lnTo>
                    <a:pt x="16278" y="2043"/>
                  </a:lnTo>
                  <a:lnTo>
                    <a:pt x="16035" y="1720"/>
                  </a:lnTo>
                  <a:lnTo>
                    <a:pt x="15793" y="1396"/>
                  </a:lnTo>
                  <a:lnTo>
                    <a:pt x="15550" y="1093"/>
                  </a:lnTo>
                  <a:lnTo>
                    <a:pt x="15307" y="830"/>
                  </a:lnTo>
                  <a:lnTo>
                    <a:pt x="15065" y="587"/>
                  </a:lnTo>
                  <a:lnTo>
                    <a:pt x="14802" y="385"/>
                  </a:lnTo>
                  <a:lnTo>
                    <a:pt x="14559" y="223"/>
                  </a:lnTo>
                  <a:lnTo>
                    <a:pt x="14337" y="102"/>
                  </a:lnTo>
                  <a:lnTo>
                    <a:pt x="14094" y="41"/>
                  </a:lnTo>
                  <a:lnTo>
                    <a:pt x="13973" y="21"/>
                  </a:lnTo>
                  <a:lnTo>
                    <a:pt x="1385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22"/>
            <p:cNvSpPr/>
            <p:nvPr/>
          </p:nvSpPr>
          <p:spPr>
            <a:xfrm>
              <a:off x="2188525" y="1500925"/>
              <a:ext cx="99600" cy="100100"/>
            </a:xfrm>
            <a:custGeom>
              <a:avLst/>
              <a:gdLst/>
              <a:ahLst/>
              <a:cxnLst/>
              <a:rect l="l" t="t" r="r" b="b"/>
              <a:pathLst>
                <a:path w="3984" h="4004" extrusionOk="0">
                  <a:moveTo>
                    <a:pt x="1982" y="1092"/>
                  </a:moveTo>
                  <a:lnTo>
                    <a:pt x="2164" y="1112"/>
                  </a:lnTo>
                  <a:lnTo>
                    <a:pt x="2325" y="1173"/>
                  </a:lnTo>
                  <a:lnTo>
                    <a:pt x="2487" y="1254"/>
                  </a:lnTo>
                  <a:lnTo>
                    <a:pt x="2629" y="1355"/>
                  </a:lnTo>
                  <a:lnTo>
                    <a:pt x="2730" y="1476"/>
                  </a:lnTo>
                  <a:lnTo>
                    <a:pt x="2811" y="1638"/>
                  </a:lnTo>
                  <a:lnTo>
                    <a:pt x="2871" y="1820"/>
                  </a:lnTo>
                  <a:lnTo>
                    <a:pt x="2892" y="1982"/>
                  </a:lnTo>
                  <a:lnTo>
                    <a:pt x="2871" y="2164"/>
                  </a:lnTo>
                  <a:lnTo>
                    <a:pt x="2831" y="2325"/>
                  </a:lnTo>
                  <a:lnTo>
                    <a:pt x="2750" y="2487"/>
                  </a:lnTo>
                  <a:lnTo>
                    <a:pt x="2649" y="2629"/>
                  </a:lnTo>
                  <a:lnTo>
                    <a:pt x="2507" y="2730"/>
                  </a:lnTo>
                  <a:lnTo>
                    <a:pt x="2366" y="2831"/>
                  </a:lnTo>
                  <a:lnTo>
                    <a:pt x="2184" y="2871"/>
                  </a:lnTo>
                  <a:lnTo>
                    <a:pt x="2002" y="2892"/>
                  </a:lnTo>
                  <a:lnTo>
                    <a:pt x="1840" y="2892"/>
                  </a:lnTo>
                  <a:lnTo>
                    <a:pt x="1658" y="2831"/>
                  </a:lnTo>
                  <a:lnTo>
                    <a:pt x="1517" y="2750"/>
                  </a:lnTo>
                  <a:lnTo>
                    <a:pt x="1375" y="2649"/>
                  </a:lnTo>
                  <a:lnTo>
                    <a:pt x="1254" y="2507"/>
                  </a:lnTo>
                  <a:lnTo>
                    <a:pt x="1173" y="2366"/>
                  </a:lnTo>
                  <a:lnTo>
                    <a:pt x="1112" y="2184"/>
                  </a:lnTo>
                  <a:lnTo>
                    <a:pt x="1092" y="2002"/>
                  </a:lnTo>
                  <a:lnTo>
                    <a:pt x="1112" y="1840"/>
                  </a:lnTo>
                  <a:lnTo>
                    <a:pt x="1153" y="1658"/>
                  </a:lnTo>
                  <a:lnTo>
                    <a:pt x="1234" y="1517"/>
                  </a:lnTo>
                  <a:lnTo>
                    <a:pt x="1355" y="1375"/>
                  </a:lnTo>
                  <a:lnTo>
                    <a:pt x="1476" y="1274"/>
                  </a:lnTo>
                  <a:lnTo>
                    <a:pt x="1638" y="1173"/>
                  </a:lnTo>
                  <a:lnTo>
                    <a:pt x="1800" y="1112"/>
                  </a:lnTo>
                  <a:lnTo>
                    <a:pt x="1982" y="1092"/>
                  </a:lnTo>
                  <a:close/>
                  <a:moveTo>
                    <a:pt x="1982" y="0"/>
                  </a:moveTo>
                  <a:lnTo>
                    <a:pt x="1779" y="20"/>
                  </a:lnTo>
                  <a:lnTo>
                    <a:pt x="1577" y="61"/>
                  </a:lnTo>
                  <a:lnTo>
                    <a:pt x="1375" y="101"/>
                  </a:lnTo>
                  <a:lnTo>
                    <a:pt x="1193" y="182"/>
                  </a:lnTo>
                  <a:lnTo>
                    <a:pt x="1011" y="263"/>
                  </a:lnTo>
                  <a:lnTo>
                    <a:pt x="849" y="364"/>
                  </a:lnTo>
                  <a:lnTo>
                    <a:pt x="708" y="485"/>
                  </a:lnTo>
                  <a:lnTo>
                    <a:pt x="566" y="627"/>
                  </a:lnTo>
                  <a:lnTo>
                    <a:pt x="445" y="768"/>
                  </a:lnTo>
                  <a:lnTo>
                    <a:pt x="324" y="930"/>
                  </a:lnTo>
                  <a:lnTo>
                    <a:pt x="222" y="1092"/>
                  </a:lnTo>
                  <a:lnTo>
                    <a:pt x="142" y="1254"/>
                  </a:lnTo>
                  <a:lnTo>
                    <a:pt x="81" y="1436"/>
                  </a:lnTo>
                  <a:lnTo>
                    <a:pt x="40" y="1638"/>
                  </a:lnTo>
                  <a:lnTo>
                    <a:pt x="20" y="1820"/>
                  </a:lnTo>
                  <a:lnTo>
                    <a:pt x="0" y="2022"/>
                  </a:lnTo>
                  <a:lnTo>
                    <a:pt x="20" y="2224"/>
                  </a:lnTo>
                  <a:lnTo>
                    <a:pt x="40" y="2427"/>
                  </a:lnTo>
                  <a:lnTo>
                    <a:pt x="101" y="2609"/>
                  </a:lnTo>
                  <a:lnTo>
                    <a:pt x="182" y="2811"/>
                  </a:lnTo>
                  <a:lnTo>
                    <a:pt x="263" y="2972"/>
                  </a:lnTo>
                  <a:lnTo>
                    <a:pt x="364" y="3154"/>
                  </a:lnTo>
                  <a:lnTo>
                    <a:pt x="485" y="3296"/>
                  </a:lnTo>
                  <a:lnTo>
                    <a:pt x="627" y="3438"/>
                  </a:lnTo>
                  <a:lnTo>
                    <a:pt x="768" y="3559"/>
                  </a:lnTo>
                  <a:lnTo>
                    <a:pt x="910" y="3680"/>
                  </a:lnTo>
                  <a:lnTo>
                    <a:pt x="1092" y="3761"/>
                  </a:lnTo>
                  <a:lnTo>
                    <a:pt x="1254" y="3842"/>
                  </a:lnTo>
                  <a:lnTo>
                    <a:pt x="1436" y="3923"/>
                  </a:lnTo>
                  <a:lnTo>
                    <a:pt x="1618" y="3963"/>
                  </a:lnTo>
                  <a:lnTo>
                    <a:pt x="1820" y="3984"/>
                  </a:lnTo>
                  <a:lnTo>
                    <a:pt x="2022" y="4004"/>
                  </a:lnTo>
                  <a:lnTo>
                    <a:pt x="2224" y="3984"/>
                  </a:lnTo>
                  <a:lnTo>
                    <a:pt x="2427" y="3943"/>
                  </a:lnTo>
                  <a:lnTo>
                    <a:pt x="2609" y="3903"/>
                  </a:lnTo>
                  <a:lnTo>
                    <a:pt x="2811" y="3822"/>
                  </a:lnTo>
                  <a:lnTo>
                    <a:pt x="2973" y="3741"/>
                  </a:lnTo>
                  <a:lnTo>
                    <a:pt x="3134" y="3640"/>
                  </a:lnTo>
                  <a:lnTo>
                    <a:pt x="3296" y="3518"/>
                  </a:lnTo>
                  <a:lnTo>
                    <a:pt x="3438" y="3377"/>
                  </a:lnTo>
                  <a:lnTo>
                    <a:pt x="3559" y="3235"/>
                  </a:lnTo>
                  <a:lnTo>
                    <a:pt x="3680" y="3074"/>
                  </a:lnTo>
                  <a:lnTo>
                    <a:pt x="3761" y="2912"/>
                  </a:lnTo>
                  <a:lnTo>
                    <a:pt x="3842" y="2750"/>
                  </a:lnTo>
                  <a:lnTo>
                    <a:pt x="3903" y="2568"/>
                  </a:lnTo>
                  <a:lnTo>
                    <a:pt x="3963" y="2366"/>
                  </a:lnTo>
                  <a:lnTo>
                    <a:pt x="3984" y="2184"/>
                  </a:lnTo>
                  <a:lnTo>
                    <a:pt x="3984" y="1982"/>
                  </a:lnTo>
                  <a:lnTo>
                    <a:pt x="3984" y="1779"/>
                  </a:lnTo>
                  <a:lnTo>
                    <a:pt x="3943" y="1577"/>
                  </a:lnTo>
                  <a:lnTo>
                    <a:pt x="3903" y="1375"/>
                  </a:lnTo>
                  <a:lnTo>
                    <a:pt x="3822" y="1193"/>
                  </a:lnTo>
                  <a:lnTo>
                    <a:pt x="3741" y="1011"/>
                  </a:lnTo>
                  <a:lnTo>
                    <a:pt x="3620" y="849"/>
                  </a:lnTo>
                  <a:lnTo>
                    <a:pt x="3518" y="708"/>
                  </a:lnTo>
                  <a:lnTo>
                    <a:pt x="3377" y="566"/>
                  </a:lnTo>
                  <a:lnTo>
                    <a:pt x="3235" y="445"/>
                  </a:lnTo>
                  <a:lnTo>
                    <a:pt x="3074" y="324"/>
                  </a:lnTo>
                  <a:lnTo>
                    <a:pt x="2912" y="222"/>
                  </a:lnTo>
                  <a:lnTo>
                    <a:pt x="2730" y="142"/>
                  </a:lnTo>
                  <a:lnTo>
                    <a:pt x="2548" y="81"/>
                  </a:lnTo>
                  <a:lnTo>
                    <a:pt x="2366" y="40"/>
                  </a:lnTo>
                  <a:lnTo>
                    <a:pt x="2184" y="20"/>
                  </a:lnTo>
                  <a:lnTo>
                    <a:pt x="1982" y="0"/>
                  </a:lnTo>
                  <a:close/>
                </a:path>
              </a:pathLst>
            </a:custGeom>
            <a:solidFill>
              <a:srgbClr val="B93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22"/>
            <p:cNvSpPr/>
            <p:nvPr/>
          </p:nvSpPr>
          <p:spPr>
            <a:xfrm>
              <a:off x="2090450" y="1408900"/>
              <a:ext cx="99600" cy="99625"/>
            </a:xfrm>
            <a:custGeom>
              <a:avLst/>
              <a:gdLst/>
              <a:ahLst/>
              <a:cxnLst/>
              <a:rect l="l" t="t" r="r" b="b"/>
              <a:pathLst>
                <a:path w="3984" h="3985" extrusionOk="0">
                  <a:moveTo>
                    <a:pt x="1982" y="1093"/>
                  </a:moveTo>
                  <a:lnTo>
                    <a:pt x="2164" y="1113"/>
                  </a:lnTo>
                  <a:lnTo>
                    <a:pt x="2326" y="1153"/>
                  </a:lnTo>
                  <a:lnTo>
                    <a:pt x="2487" y="1234"/>
                  </a:lnTo>
                  <a:lnTo>
                    <a:pt x="2629" y="1335"/>
                  </a:lnTo>
                  <a:lnTo>
                    <a:pt x="2730" y="1477"/>
                  </a:lnTo>
                  <a:lnTo>
                    <a:pt x="2811" y="1618"/>
                  </a:lnTo>
                  <a:lnTo>
                    <a:pt x="2872" y="1800"/>
                  </a:lnTo>
                  <a:lnTo>
                    <a:pt x="2892" y="1982"/>
                  </a:lnTo>
                  <a:lnTo>
                    <a:pt x="2872" y="2144"/>
                  </a:lnTo>
                  <a:lnTo>
                    <a:pt x="2831" y="2326"/>
                  </a:lnTo>
                  <a:lnTo>
                    <a:pt x="2750" y="2468"/>
                  </a:lnTo>
                  <a:lnTo>
                    <a:pt x="2649" y="2609"/>
                  </a:lnTo>
                  <a:lnTo>
                    <a:pt x="2508" y="2731"/>
                  </a:lnTo>
                  <a:lnTo>
                    <a:pt x="2366" y="2812"/>
                  </a:lnTo>
                  <a:lnTo>
                    <a:pt x="2184" y="2872"/>
                  </a:lnTo>
                  <a:lnTo>
                    <a:pt x="2002" y="2892"/>
                  </a:lnTo>
                  <a:lnTo>
                    <a:pt x="1840" y="2872"/>
                  </a:lnTo>
                  <a:lnTo>
                    <a:pt x="1658" y="2832"/>
                  </a:lnTo>
                  <a:lnTo>
                    <a:pt x="1517" y="2751"/>
                  </a:lnTo>
                  <a:lnTo>
                    <a:pt x="1375" y="2630"/>
                  </a:lnTo>
                  <a:lnTo>
                    <a:pt x="1254" y="2508"/>
                  </a:lnTo>
                  <a:lnTo>
                    <a:pt x="1173" y="2346"/>
                  </a:lnTo>
                  <a:lnTo>
                    <a:pt x="1112" y="2185"/>
                  </a:lnTo>
                  <a:lnTo>
                    <a:pt x="1092" y="2003"/>
                  </a:lnTo>
                  <a:lnTo>
                    <a:pt x="1112" y="1821"/>
                  </a:lnTo>
                  <a:lnTo>
                    <a:pt x="1173" y="1659"/>
                  </a:lnTo>
                  <a:lnTo>
                    <a:pt x="1234" y="1497"/>
                  </a:lnTo>
                  <a:lnTo>
                    <a:pt x="1355" y="1356"/>
                  </a:lnTo>
                  <a:lnTo>
                    <a:pt x="1476" y="1254"/>
                  </a:lnTo>
                  <a:lnTo>
                    <a:pt x="1638" y="1174"/>
                  </a:lnTo>
                  <a:lnTo>
                    <a:pt x="1800" y="1113"/>
                  </a:lnTo>
                  <a:lnTo>
                    <a:pt x="1982" y="1093"/>
                  </a:lnTo>
                  <a:close/>
                  <a:moveTo>
                    <a:pt x="1780" y="1"/>
                  </a:moveTo>
                  <a:lnTo>
                    <a:pt x="1577" y="41"/>
                  </a:lnTo>
                  <a:lnTo>
                    <a:pt x="1375" y="82"/>
                  </a:lnTo>
                  <a:lnTo>
                    <a:pt x="1193" y="163"/>
                  </a:lnTo>
                  <a:lnTo>
                    <a:pt x="1011" y="243"/>
                  </a:lnTo>
                  <a:lnTo>
                    <a:pt x="849" y="365"/>
                  </a:lnTo>
                  <a:lnTo>
                    <a:pt x="708" y="466"/>
                  </a:lnTo>
                  <a:lnTo>
                    <a:pt x="566" y="607"/>
                  </a:lnTo>
                  <a:lnTo>
                    <a:pt x="445" y="749"/>
                  </a:lnTo>
                  <a:lnTo>
                    <a:pt x="324" y="911"/>
                  </a:lnTo>
                  <a:lnTo>
                    <a:pt x="223" y="1072"/>
                  </a:lnTo>
                  <a:lnTo>
                    <a:pt x="142" y="1254"/>
                  </a:lnTo>
                  <a:lnTo>
                    <a:pt x="81" y="1436"/>
                  </a:lnTo>
                  <a:lnTo>
                    <a:pt x="41" y="1618"/>
                  </a:lnTo>
                  <a:lnTo>
                    <a:pt x="20" y="1800"/>
                  </a:lnTo>
                  <a:lnTo>
                    <a:pt x="0" y="2003"/>
                  </a:lnTo>
                  <a:lnTo>
                    <a:pt x="20" y="2205"/>
                  </a:lnTo>
                  <a:lnTo>
                    <a:pt x="41" y="2407"/>
                  </a:lnTo>
                  <a:lnTo>
                    <a:pt x="101" y="2609"/>
                  </a:lnTo>
                  <a:lnTo>
                    <a:pt x="182" y="2791"/>
                  </a:lnTo>
                  <a:lnTo>
                    <a:pt x="263" y="2973"/>
                  </a:lnTo>
                  <a:lnTo>
                    <a:pt x="364" y="3135"/>
                  </a:lnTo>
                  <a:lnTo>
                    <a:pt x="485" y="3277"/>
                  </a:lnTo>
                  <a:lnTo>
                    <a:pt x="627" y="3418"/>
                  </a:lnTo>
                  <a:lnTo>
                    <a:pt x="769" y="3560"/>
                  </a:lnTo>
                  <a:lnTo>
                    <a:pt x="910" y="3661"/>
                  </a:lnTo>
                  <a:lnTo>
                    <a:pt x="1092" y="3762"/>
                  </a:lnTo>
                  <a:lnTo>
                    <a:pt x="1254" y="3843"/>
                  </a:lnTo>
                  <a:lnTo>
                    <a:pt x="1436" y="3903"/>
                  </a:lnTo>
                  <a:lnTo>
                    <a:pt x="1618" y="3944"/>
                  </a:lnTo>
                  <a:lnTo>
                    <a:pt x="1820" y="3964"/>
                  </a:lnTo>
                  <a:lnTo>
                    <a:pt x="2022" y="3984"/>
                  </a:lnTo>
                  <a:lnTo>
                    <a:pt x="2224" y="3964"/>
                  </a:lnTo>
                  <a:lnTo>
                    <a:pt x="2427" y="3944"/>
                  </a:lnTo>
                  <a:lnTo>
                    <a:pt x="2609" y="3883"/>
                  </a:lnTo>
                  <a:lnTo>
                    <a:pt x="2811" y="3802"/>
                  </a:lnTo>
                  <a:lnTo>
                    <a:pt x="2973" y="3721"/>
                  </a:lnTo>
                  <a:lnTo>
                    <a:pt x="3134" y="3620"/>
                  </a:lnTo>
                  <a:lnTo>
                    <a:pt x="3296" y="3499"/>
                  </a:lnTo>
                  <a:lnTo>
                    <a:pt x="3438" y="3378"/>
                  </a:lnTo>
                  <a:lnTo>
                    <a:pt x="3559" y="3216"/>
                  </a:lnTo>
                  <a:lnTo>
                    <a:pt x="3680" y="3074"/>
                  </a:lnTo>
                  <a:lnTo>
                    <a:pt x="3761" y="2892"/>
                  </a:lnTo>
                  <a:lnTo>
                    <a:pt x="3842" y="2731"/>
                  </a:lnTo>
                  <a:lnTo>
                    <a:pt x="3903" y="2549"/>
                  </a:lnTo>
                  <a:lnTo>
                    <a:pt x="3963" y="2367"/>
                  </a:lnTo>
                  <a:lnTo>
                    <a:pt x="3984" y="2164"/>
                  </a:lnTo>
                  <a:lnTo>
                    <a:pt x="3984" y="1962"/>
                  </a:lnTo>
                  <a:lnTo>
                    <a:pt x="3984" y="1760"/>
                  </a:lnTo>
                  <a:lnTo>
                    <a:pt x="3943" y="1558"/>
                  </a:lnTo>
                  <a:lnTo>
                    <a:pt x="3903" y="1376"/>
                  </a:lnTo>
                  <a:lnTo>
                    <a:pt x="3822" y="1174"/>
                  </a:lnTo>
                  <a:lnTo>
                    <a:pt x="3741" y="1012"/>
                  </a:lnTo>
                  <a:lnTo>
                    <a:pt x="3620" y="850"/>
                  </a:lnTo>
                  <a:lnTo>
                    <a:pt x="3519" y="688"/>
                  </a:lnTo>
                  <a:lnTo>
                    <a:pt x="3377" y="547"/>
                  </a:lnTo>
                  <a:lnTo>
                    <a:pt x="3236" y="425"/>
                  </a:lnTo>
                  <a:lnTo>
                    <a:pt x="3074" y="304"/>
                  </a:lnTo>
                  <a:lnTo>
                    <a:pt x="2912" y="223"/>
                  </a:lnTo>
                  <a:lnTo>
                    <a:pt x="2730" y="142"/>
                  </a:lnTo>
                  <a:lnTo>
                    <a:pt x="2548" y="82"/>
                  </a:lnTo>
                  <a:lnTo>
                    <a:pt x="2366" y="21"/>
                  </a:lnTo>
                  <a:lnTo>
                    <a:pt x="2184" y="1"/>
                  </a:lnTo>
                  <a:close/>
                </a:path>
              </a:pathLst>
            </a:custGeom>
            <a:solidFill>
              <a:srgbClr val="B93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22"/>
            <p:cNvSpPr/>
            <p:nvPr/>
          </p:nvSpPr>
          <p:spPr>
            <a:xfrm>
              <a:off x="1803800" y="1568150"/>
              <a:ext cx="99625" cy="99600"/>
            </a:xfrm>
            <a:custGeom>
              <a:avLst/>
              <a:gdLst/>
              <a:ahLst/>
              <a:cxnLst/>
              <a:rect l="l" t="t" r="r" b="b"/>
              <a:pathLst>
                <a:path w="3985" h="3984" extrusionOk="0">
                  <a:moveTo>
                    <a:pt x="1983" y="1092"/>
                  </a:moveTo>
                  <a:lnTo>
                    <a:pt x="2165" y="1113"/>
                  </a:lnTo>
                  <a:lnTo>
                    <a:pt x="2326" y="1153"/>
                  </a:lnTo>
                  <a:lnTo>
                    <a:pt x="2488" y="1234"/>
                  </a:lnTo>
                  <a:lnTo>
                    <a:pt x="2630" y="1335"/>
                  </a:lnTo>
                  <a:lnTo>
                    <a:pt x="2731" y="1477"/>
                  </a:lnTo>
                  <a:lnTo>
                    <a:pt x="2812" y="1618"/>
                  </a:lnTo>
                  <a:lnTo>
                    <a:pt x="2872" y="1800"/>
                  </a:lnTo>
                  <a:lnTo>
                    <a:pt x="2893" y="1982"/>
                  </a:lnTo>
                  <a:lnTo>
                    <a:pt x="2872" y="2164"/>
                  </a:lnTo>
                  <a:lnTo>
                    <a:pt x="2832" y="2326"/>
                  </a:lnTo>
                  <a:lnTo>
                    <a:pt x="2751" y="2467"/>
                  </a:lnTo>
                  <a:lnTo>
                    <a:pt x="2650" y="2609"/>
                  </a:lnTo>
                  <a:lnTo>
                    <a:pt x="2508" y="2730"/>
                  </a:lnTo>
                  <a:lnTo>
                    <a:pt x="2367" y="2811"/>
                  </a:lnTo>
                  <a:lnTo>
                    <a:pt x="2185" y="2872"/>
                  </a:lnTo>
                  <a:lnTo>
                    <a:pt x="2003" y="2892"/>
                  </a:lnTo>
                  <a:lnTo>
                    <a:pt x="1841" y="2872"/>
                  </a:lnTo>
                  <a:lnTo>
                    <a:pt x="1659" y="2831"/>
                  </a:lnTo>
                  <a:lnTo>
                    <a:pt x="1518" y="2750"/>
                  </a:lnTo>
                  <a:lnTo>
                    <a:pt x="1376" y="2629"/>
                  </a:lnTo>
                  <a:lnTo>
                    <a:pt x="1255" y="2508"/>
                  </a:lnTo>
                  <a:lnTo>
                    <a:pt x="1174" y="2346"/>
                  </a:lnTo>
                  <a:lnTo>
                    <a:pt x="1113" y="2184"/>
                  </a:lnTo>
                  <a:lnTo>
                    <a:pt x="1093" y="2002"/>
                  </a:lnTo>
                  <a:lnTo>
                    <a:pt x="1113" y="1820"/>
                  </a:lnTo>
                  <a:lnTo>
                    <a:pt x="1174" y="1659"/>
                  </a:lnTo>
                  <a:lnTo>
                    <a:pt x="1234" y="1497"/>
                  </a:lnTo>
                  <a:lnTo>
                    <a:pt x="1356" y="1355"/>
                  </a:lnTo>
                  <a:lnTo>
                    <a:pt x="1477" y="1254"/>
                  </a:lnTo>
                  <a:lnTo>
                    <a:pt x="1639" y="1173"/>
                  </a:lnTo>
                  <a:lnTo>
                    <a:pt x="1801" y="1113"/>
                  </a:lnTo>
                  <a:lnTo>
                    <a:pt x="1983" y="1092"/>
                  </a:lnTo>
                  <a:close/>
                  <a:moveTo>
                    <a:pt x="1780" y="0"/>
                  </a:moveTo>
                  <a:lnTo>
                    <a:pt x="1578" y="41"/>
                  </a:lnTo>
                  <a:lnTo>
                    <a:pt x="1376" y="102"/>
                  </a:lnTo>
                  <a:lnTo>
                    <a:pt x="1194" y="162"/>
                  </a:lnTo>
                  <a:lnTo>
                    <a:pt x="1012" y="243"/>
                  </a:lnTo>
                  <a:lnTo>
                    <a:pt x="850" y="364"/>
                  </a:lnTo>
                  <a:lnTo>
                    <a:pt x="709" y="465"/>
                  </a:lnTo>
                  <a:lnTo>
                    <a:pt x="567" y="607"/>
                  </a:lnTo>
                  <a:lnTo>
                    <a:pt x="426" y="749"/>
                  </a:lnTo>
                  <a:lnTo>
                    <a:pt x="324" y="910"/>
                  </a:lnTo>
                  <a:lnTo>
                    <a:pt x="223" y="1072"/>
                  </a:lnTo>
                  <a:lnTo>
                    <a:pt x="142" y="1254"/>
                  </a:lnTo>
                  <a:lnTo>
                    <a:pt x="82" y="1436"/>
                  </a:lnTo>
                  <a:lnTo>
                    <a:pt x="41" y="1618"/>
                  </a:lnTo>
                  <a:lnTo>
                    <a:pt x="21" y="1800"/>
                  </a:lnTo>
                  <a:lnTo>
                    <a:pt x="1" y="2002"/>
                  </a:lnTo>
                  <a:lnTo>
                    <a:pt x="21" y="2204"/>
                  </a:lnTo>
                  <a:lnTo>
                    <a:pt x="41" y="2407"/>
                  </a:lnTo>
                  <a:lnTo>
                    <a:pt x="102" y="2609"/>
                  </a:lnTo>
                  <a:lnTo>
                    <a:pt x="183" y="2791"/>
                  </a:lnTo>
                  <a:lnTo>
                    <a:pt x="264" y="2973"/>
                  </a:lnTo>
                  <a:lnTo>
                    <a:pt x="365" y="3135"/>
                  </a:lnTo>
                  <a:lnTo>
                    <a:pt x="486" y="3276"/>
                  </a:lnTo>
                  <a:lnTo>
                    <a:pt x="608" y="3418"/>
                  </a:lnTo>
                  <a:lnTo>
                    <a:pt x="769" y="3559"/>
                  </a:lnTo>
                  <a:lnTo>
                    <a:pt x="911" y="3660"/>
                  </a:lnTo>
                  <a:lnTo>
                    <a:pt x="1093" y="3762"/>
                  </a:lnTo>
                  <a:lnTo>
                    <a:pt x="1255" y="3842"/>
                  </a:lnTo>
                  <a:lnTo>
                    <a:pt x="1437" y="3903"/>
                  </a:lnTo>
                  <a:lnTo>
                    <a:pt x="1619" y="3943"/>
                  </a:lnTo>
                  <a:lnTo>
                    <a:pt x="1821" y="3964"/>
                  </a:lnTo>
                  <a:lnTo>
                    <a:pt x="2023" y="3984"/>
                  </a:lnTo>
                  <a:lnTo>
                    <a:pt x="2225" y="3964"/>
                  </a:lnTo>
                  <a:lnTo>
                    <a:pt x="2427" y="3943"/>
                  </a:lnTo>
                  <a:lnTo>
                    <a:pt x="2609" y="3883"/>
                  </a:lnTo>
                  <a:lnTo>
                    <a:pt x="2812" y="3802"/>
                  </a:lnTo>
                  <a:lnTo>
                    <a:pt x="2973" y="3721"/>
                  </a:lnTo>
                  <a:lnTo>
                    <a:pt x="3135" y="3620"/>
                  </a:lnTo>
                  <a:lnTo>
                    <a:pt x="3297" y="3499"/>
                  </a:lnTo>
                  <a:lnTo>
                    <a:pt x="3438" y="3377"/>
                  </a:lnTo>
                  <a:lnTo>
                    <a:pt x="3560" y="3216"/>
                  </a:lnTo>
                  <a:lnTo>
                    <a:pt x="3681" y="3074"/>
                  </a:lnTo>
                  <a:lnTo>
                    <a:pt x="3762" y="2912"/>
                  </a:lnTo>
                  <a:lnTo>
                    <a:pt x="3843" y="2730"/>
                  </a:lnTo>
                  <a:lnTo>
                    <a:pt x="3904" y="2548"/>
                  </a:lnTo>
                  <a:lnTo>
                    <a:pt x="3964" y="2366"/>
                  </a:lnTo>
                  <a:lnTo>
                    <a:pt x="3984" y="2164"/>
                  </a:lnTo>
                  <a:lnTo>
                    <a:pt x="3984" y="1962"/>
                  </a:lnTo>
                  <a:lnTo>
                    <a:pt x="3984" y="1760"/>
                  </a:lnTo>
                  <a:lnTo>
                    <a:pt x="3944" y="1578"/>
                  </a:lnTo>
                  <a:lnTo>
                    <a:pt x="3904" y="1375"/>
                  </a:lnTo>
                  <a:lnTo>
                    <a:pt x="3823" y="1193"/>
                  </a:lnTo>
                  <a:lnTo>
                    <a:pt x="3742" y="1011"/>
                  </a:lnTo>
                  <a:lnTo>
                    <a:pt x="3620" y="850"/>
                  </a:lnTo>
                  <a:lnTo>
                    <a:pt x="3519" y="688"/>
                  </a:lnTo>
                  <a:lnTo>
                    <a:pt x="3378" y="546"/>
                  </a:lnTo>
                  <a:lnTo>
                    <a:pt x="3236" y="425"/>
                  </a:lnTo>
                  <a:lnTo>
                    <a:pt x="3075" y="304"/>
                  </a:lnTo>
                  <a:lnTo>
                    <a:pt x="2913" y="223"/>
                  </a:lnTo>
                  <a:lnTo>
                    <a:pt x="2731" y="142"/>
                  </a:lnTo>
                  <a:lnTo>
                    <a:pt x="2549" y="81"/>
                  </a:lnTo>
                  <a:lnTo>
                    <a:pt x="2367" y="21"/>
                  </a:lnTo>
                  <a:lnTo>
                    <a:pt x="2185" y="0"/>
                  </a:lnTo>
                  <a:close/>
                </a:path>
              </a:pathLst>
            </a:custGeom>
            <a:solidFill>
              <a:srgbClr val="B93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22"/>
            <p:cNvSpPr/>
            <p:nvPr/>
          </p:nvSpPr>
          <p:spPr>
            <a:xfrm>
              <a:off x="1848800" y="1432675"/>
              <a:ext cx="99625" cy="99600"/>
            </a:xfrm>
            <a:custGeom>
              <a:avLst/>
              <a:gdLst/>
              <a:ahLst/>
              <a:cxnLst/>
              <a:rect l="l" t="t" r="r" b="b"/>
              <a:pathLst>
                <a:path w="3985" h="3984" extrusionOk="0">
                  <a:moveTo>
                    <a:pt x="1982" y="1092"/>
                  </a:moveTo>
                  <a:lnTo>
                    <a:pt x="2164" y="1112"/>
                  </a:lnTo>
                  <a:lnTo>
                    <a:pt x="2326" y="1153"/>
                  </a:lnTo>
                  <a:lnTo>
                    <a:pt x="2488" y="1234"/>
                  </a:lnTo>
                  <a:lnTo>
                    <a:pt x="2609" y="1355"/>
                  </a:lnTo>
                  <a:lnTo>
                    <a:pt x="2730" y="1476"/>
                  </a:lnTo>
                  <a:lnTo>
                    <a:pt x="2811" y="1638"/>
                  </a:lnTo>
                  <a:lnTo>
                    <a:pt x="2872" y="1800"/>
                  </a:lnTo>
                  <a:lnTo>
                    <a:pt x="2892" y="1982"/>
                  </a:lnTo>
                  <a:lnTo>
                    <a:pt x="2872" y="2164"/>
                  </a:lnTo>
                  <a:lnTo>
                    <a:pt x="2832" y="2326"/>
                  </a:lnTo>
                  <a:lnTo>
                    <a:pt x="2751" y="2487"/>
                  </a:lnTo>
                  <a:lnTo>
                    <a:pt x="2629" y="2629"/>
                  </a:lnTo>
                  <a:lnTo>
                    <a:pt x="2508" y="2730"/>
                  </a:lnTo>
                  <a:lnTo>
                    <a:pt x="2346" y="2811"/>
                  </a:lnTo>
                  <a:lnTo>
                    <a:pt x="2184" y="2872"/>
                  </a:lnTo>
                  <a:lnTo>
                    <a:pt x="2002" y="2892"/>
                  </a:lnTo>
                  <a:lnTo>
                    <a:pt x="1820" y="2872"/>
                  </a:lnTo>
                  <a:lnTo>
                    <a:pt x="1659" y="2831"/>
                  </a:lnTo>
                  <a:lnTo>
                    <a:pt x="1497" y="2750"/>
                  </a:lnTo>
                  <a:lnTo>
                    <a:pt x="1376" y="2649"/>
                  </a:lnTo>
                  <a:lnTo>
                    <a:pt x="1254" y="2508"/>
                  </a:lnTo>
                  <a:lnTo>
                    <a:pt x="1173" y="2366"/>
                  </a:lnTo>
                  <a:lnTo>
                    <a:pt x="1113" y="2184"/>
                  </a:lnTo>
                  <a:lnTo>
                    <a:pt x="1093" y="2002"/>
                  </a:lnTo>
                  <a:lnTo>
                    <a:pt x="1113" y="1820"/>
                  </a:lnTo>
                  <a:lnTo>
                    <a:pt x="1153" y="1658"/>
                  </a:lnTo>
                  <a:lnTo>
                    <a:pt x="1234" y="1517"/>
                  </a:lnTo>
                  <a:lnTo>
                    <a:pt x="1335" y="1375"/>
                  </a:lnTo>
                  <a:lnTo>
                    <a:pt x="1477" y="1254"/>
                  </a:lnTo>
                  <a:lnTo>
                    <a:pt x="1618" y="1173"/>
                  </a:lnTo>
                  <a:lnTo>
                    <a:pt x="1800" y="1112"/>
                  </a:lnTo>
                  <a:lnTo>
                    <a:pt x="1982" y="1092"/>
                  </a:lnTo>
                  <a:close/>
                  <a:moveTo>
                    <a:pt x="1962" y="0"/>
                  </a:moveTo>
                  <a:lnTo>
                    <a:pt x="1780" y="20"/>
                  </a:lnTo>
                  <a:lnTo>
                    <a:pt x="1578" y="41"/>
                  </a:lnTo>
                  <a:lnTo>
                    <a:pt x="1376" y="101"/>
                  </a:lnTo>
                  <a:lnTo>
                    <a:pt x="1194" y="182"/>
                  </a:lnTo>
                  <a:lnTo>
                    <a:pt x="1012" y="263"/>
                  </a:lnTo>
                  <a:lnTo>
                    <a:pt x="850" y="364"/>
                  </a:lnTo>
                  <a:lnTo>
                    <a:pt x="688" y="485"/>
                  </a:lnTo>
                  <a:lnTo>
                    <a:pt x="547" y="607"/>
                  </a:lnTo>
                  <a:lnTo>
                    <a:pt x="425" y="769"/>
                  </a:lnTo>
                  <a:lnTo>
                    <a:pt x="324" y="910"/>
                  </a:lnTo>
                  <a:lnTo>
                    <a:pt x="223" y="1092"/>
                  </a:lnTo>
                  <a:lnTo>
                    <a:pt x="142" y="1254"/>
                  </a:lnTo>
                  <a:lnTo>
                    <a:pt x="81" y="1436"/>
                  </a:lnTo>
                  <a:lnTo>
                    <a:pt x="41" y="1618"/>
                  </a:lnTo>
                  <a:lnTo>
                    <a:pt x="1" y="1820"/>
                  </a:lnTo>
                  <a:lnTo>
                    <a:pt x="1" y="2022"/>
                  </a:lnTo>
                  <a:lnTo>
                    <a:pt x="1" y="2224"/>
                  </a:lnTo>
                  <a:lnTo>
                    <a:pt x="41" y="2427"/>
                  </a:lnTo>
                  <a:lnTo>
                    <a:pt x="102" y="2609"/>
                  </a:lnTo>
                  <a:lnTo>
                    <a:pt x="162" y="2791"/>
                  </a:lnTo>
                  <a:lnTo>
                    <a:pt x="263" y="2973"/>
                  </a:lnTo>
                  <a:lnTo>
                    <a:pt x="365" y="3134"/>
                  </a:lnTo>
                  <a:lnTo>
                    <a:pt x="486" y="3296"/>
                  </a:lnTo>
                  <a:lnTo>
                    <a:pt x="607" y="3438"/>
                  </a:lnTo>
                  <a:lnTo>
                    <a:pt x="749" y="3559"/>
                  </a:lnTo>
                  <a:lnTo>
                    <a:pt x="911" y="3680"/>
                  </a:lnTo>
                  <a:lnTo>
                    <a:pt x="1072" y="3761"/>
                  </a:lnTo>
                  <a:lnTo>
                    <a:pt x="1254" y="3842"/>
                  </a:lnTo>
                  <a:lnTo>
                    <a:pt x="1436" y="3903"/>
                  </a:lnTo>
                  <a:lnTo>
                    <a:pt x="1618" y="3963"/>
                  </a:lnTo>
                  <a:lnTo>
                    <a:pt x="1820" y="3984"/>
                  </a:lnTo>
                  <a:lnTo>
                    <a:pt x="2205" y="3984"/>
                  </a:lnTo>
                  <a:lnTo>
                    <a:pt x="2407" y="3943"/>
                  </a:lnTo>
                  <a:lnTo>
                    <a:pt x="2609" y="3883"/>
                  </a:lnTo>
                  <a:lnTo>
                    <a:pt x="2791" y="3822"/>
                  </a:lnTo>
                  <a:lnTo>
                    <a:pt x="2973" y="3741"/>
                  </a:lnTo>
                  <a:lnTo>
                    <a:pt x="3135" y="3620"/>
                  </a:lnTo>
                  <a:lnTo>
                    <a:pt x="3297" y="3519"/>
                  </a:lnTo>
                  <a:lnTo>
                    <a:pt x="3418" y="3377"/>
                  </a:lnTo>
                  <a:lnTo>
                    <a:pt x="3559" y="3236"/>
                  </a:lnTo>
                  <a:lnTo>
                    <a:pt x="3661" y="3074"/>
                  </a:lnTo>
                  <a:lnTo>
                    <a:pt x="3762" y="2912"/>
                  </a:lnTo>
                  <a:lnTo>
                    <a:pt x="3843" y="2730"/>
                  </a:lnTo>
                  <a:lnTo>
                    <a:pt x="3903" y="2548"/>
                  </a:lnTo>
                  <a:lnTo>
                    <a:pt x="3944" y="2366"/>
                  </a:lnTo>
                  <a:lnTo>
                    <a:pt x="3984" y="2184"/>
                  </a:lnTo>
                  <a:lnTo>
                    <a:pt x="3984" y="1982"/>
                  </a:lnTo>
                  <a:lnTo>
                    <a:pt x="3964" y="1780"/>
                  </a:lnTo>
                  <a:lnTo>
                    <a:pt x="3944" y="1577"/>
                  </a:lnTo>
                  <a:lnTo>
                    <a:pt x="3883" y="1375"/>
                  </a:lnTo>
                  <a:lnTo>
                    <a:pt x="3822" y="1193"/>
                  </a:lnTo>
                  <a:lnTo>
                    <a:pt x="3721" y="1011"/>
                  </a:lnTo>
                  <a:lnTo>
                    <a:pt x="3620" y="849"/>
                  </a:lnTo>
                  <a:lnTo>
                    <a:pt x="3499" y="708"/>
                  </a:lnTo>
                  <a:lnTo>
                    <a:pt x="3377" y="566"/>
                  </a:lnTo>
                  <a:lnTo>
                    <a:pt x="3236" y="425"/>
                  </a:lnTo>
                  <a:lnTo>
                    <a:pt x="3074" y="324"/>
                  </a:lnTo>
                  <a:lnTo>
                    <a:pt x="2912" y="223"/>
                  </a:lnTo>
                  <a:lnTo>
                    <a:pt x="2730" y="142"/>
                  </a:lnTo>
                  <a:lnTo>
                    <a:pt x="2548" y="81"/>
                  </a:lnTo>
                  <a:lnTo>
                    <a:pt x="2366" y="41"/>
                  </a:lnTo>
                  <a:lnTo>
                    <a:pt x="2164" y="20"/>
                  </a:lnTo>
                  <a:lnTo>
                    <a:pt x="1962" y="0"/>
                  </a:lnTo>
                  <a:close/>
                </a:path>
              </a:pathLst>
            </a:custGeom>
            <a:solidFill>
              <a:srgbClr val="B93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22"/>
            <p:cNvSpPr/>
            <p:nvPr/>
          </p:nvSpPr>
          <p:spPr>
            <a:xfrm>
              <a:off x="1563175" y="1274950"/>
              <a:ext cx="99625" cy="100100"/>
            </a:xfrm>
            <a:custGeom>
              <a:avLst/>
              <a:gdLst/>
              <a:ahLst/>
              <a:cxnLst/>
              <a:rect l="l" t="t" r="r" b="b"/>
              <a:pathLst>
                <a:path w="3985" h="4004" extrusionOk="0">
                  <a:moveTo>
                    <a:pt x="1982" y="1092"/>
                  </a:moveTo>
                  <a:lnTo>
                    <a:pt x="2164" y="1112"/>
                  </a:lnTo>
                  <a:lnTo>
                    <a:pt x="2326" y="1173"/>
                  </a:lnTo>
                  <a:lnTo>
                    <a:pt x="2488" y="1254"/>
                  </a:lnTo>
                  <a:lnTo>
                    <a:pt x="2609" y="1355"/>
                  </a:lnTo>
                  <a:lnTo>
                    <a:pt x="2731" y="1476"/>
                  </a:lnTo>
                  <a:lnTo>
                    <a:pt x="2812" y="1638"/>
                  </a:lnTo>
                  <a:lnTo>
                    <a:pt x="2872" y="1820"/>
                  </a:lnTo>
                  <a:lnTo>
                    <a:pt x="2892" y="1982"/>
                  </a:lnTo>
                  <a:lnTo>
                    <a:pt x="2872" y="2164"/>
                  </a:lnTo>
                  <a:lnTo>
                    <a:pt x="2832" y="2326"/>
                  </a:lnTo>
                  <a:lnTo>
                    <a:pt x="2751" y="2487"/>
                  </a:lnTo>
                  <a:lnTo>
                    <a:pt x="2650" y="2629"/>
                  </a:lnTo>
                  <a:lnTo>
                    <a:pt x="2508" y="2730"/>
                  </a:lnTo>
                  <a:lnTo>
                    <a:pt x="2346" y="2831"/>
                  </a:lnTo>
                  <a:lnTo>
                    <a:pt x="2185" y="2872"/>
                  </a:lnTo>
                  <a:lnTo>
                    <a:pt x="2003" y="2892"/>
                  </a:lnTo>
                  <a:lnTo>
                    <a:pt x="1821" y="2892"/>
                  </a:lnTo>
                  <a:lnTo>
                    <a:pt x="1659" y="2831"/>
                  </a:lnTo>
                  <a:lnTo>
                    <a:pt x="1497" y="2750"/>
                  </a:lnTo>
                  <a:lnTo>
                    <a:pt x="1376" y="2649"/>
                  </a:lnTo>
                  <a:lnTo>
                    <a:pt x="1254" y="2528"/>
                  </a:lnTo>
                  <a:lnTo>
                    <a:pt x="1174" y="2366"/>
                  </a:lnTo>
                  <a:lnTo>
                    <a:pt x="1113" y="2184"/>
                  </a:lnTo>
                  <a:lnTo>
                    <a:pt x="1093" y="2002"/>
                  </a:lnTo>
                  <a:lnTo>
                    <a:pt x="1113" y="1840"/>
                  </a:lnTo>
                  <a:lnTo>
                    <a:pt x="1153" y="1658"/>
                  </a:lnTo>
                  <a:lnTo>
                    <a:pt x="1234" y="1517"/>
                  </a:lnTo>
                  <a:lnTo>
                    <a:pt x="1356" y="1375"/>
                  </a:lnTo>
                  <a:lnTo>
                    <a:pt x="1477" y="1274"/>
                  </a:lnTo>
                  <a:lnTo>
                    <a:pt x="1639" y="1173"/>
                  </a:lnTo>
                  <a:lnTo>
                    <a:pt x="1800" y="1112"/>
                  </a:lnTo>
                  <a:lnTo>
                    <a:pt x="1982" y="1092"/>
                  </a:lnTo>
                  <a:close/>
                  <a:moveTo>
                    <a:pt x="1982" y="0"/>
                  </a:moveTo>
                  <a:lnTo>
                    <a:pt x="1780" y="20"/>
                  </a:lnTo>
                  <a:lnTo>
                    <a:pt x="1578" y="61"/>
                  </a:lnTo>
                  <a:lnTo>
                    <a:pt x="1376" y="101"/>
                  </a:lnTo>
                  <a:lnTo>
                    <a:pt x="1194" y="182"/>
                  </a:lnTo>
                  <a:lnTo>
                    <a:pt x="1012" y="263"/>
                  </a:lnTo>
                  <a:lnTo>
                    <a:pt x="850" y="364"/>
                  </a:lnTo>
                  <a:lnTo>
                    <a:pt x="688" y="486"/>
                  </a:lnTo>
                  <a:lnTo>
                    <a:pt x="547" y="627"/>
                  </a:lnTo>
                  <a:lnTo>
                    <a:pt x="425" y="769"/>
                  </a:lnTo>
                  <a:lnTo>
                    <a:pt x="324" y="930"/>
                  </a:lnTo>
                  <a:lnTo>
                    <a:pt x="223" y="1092"/>
                  </a:lnTo>
                  <a:lnTo>
                    <a:pt x="142" y="1254"/>
                  </a:lnTo>
                  <a:lnTo>
                    <a:pt x="82" y="1436"/>
                  </a:lnTo>
                  <a:lnTo>
                    <a:pt x="41" y="1638"/>
                  </a:lnTo>
                  <a:lnTo>
                    <a:pt x="1" y="1820"/>
                  </a:lnTo>
                  <a:lnTo>
                    <a:pt x="1" y="2022"/>
                  </a:lnTo>
                  <a:lnTo>
                    <a:pt x="21" y="2225"/>
                  </a:lnTo>
                  <a:lnTo>
                    <a:pt x="41" y="2427"/>
                  </a:lnTo>
                  <a:lnTo>
                    <a:pt x="102" y="2609"/>
                  </a:lnTo>
                  <a:lnTo>
                    <a:pt x="163" y="2811"/>
                  </a:lnTo>
                  <a:lnTo>
                    <a:pt x="264" y="2973"/>
                  </a:lnTo>
                  <a:lnTo>
                    <a:pt x="365" y="3155"/>
                  </a:lnTo>
                  <a:lnTo>
                    <a:pt x="486" y="3296"/>
                  </a:lnTo>
                  <a:lnTo>
                    <a:pt x="607" y="3438"/>
                  </a:lnTo>
                  <a:lnTo>
                    <a:pt x="749" y="3559"/>
                  </a:lnTo>
                  <a:lnTo>
                    <a:pt x="911" y="3680"/>
                  </a:lnTo>
                  <a:lnTo>
                    <a:pt x="1073" y="3761"/>
                  </a:lnTo>
                  <a:lnTo>
                    <a:pt x="1254" y="3842"/>
                  </a:lnTo>
                  <a:lnTo>
                    <a:pt x="1436" y="3923"/>
                  </a:lnTo>
                  <a:lnTo>
                    <a:pt x="1618" y="3964"/>
                  </a:lnTo>
                  <a:lnTo>
                    <a:pt x="1821" y="3984"/>
                  </a:lnTo>
                  <a:lnTo>
                    <a:pt x="2023" y="4004"/>
                  </a:lnTo>
                  <a:lnTo>
                    <a:pt x="2205" y="3984"/>
                  </a:lnTo>
                  <a:lnTo>
                    <a:pt x="2407" y="3943"/>
                  </a:lnTo>
                  <a:lnTo>
                    <a:pt x="2609" y="3903"/>
                  </a:lnTo>
                  <a:lnTo>
                    <a:pt x="2791" y="3822"/>
                  </a:lnTo>
                  <a:lnTo>
                    <a:pt x="2973" y="3741"/>
                  </a:lnTo>
                  <a:lnTo>
                    <a:pt x="3135" y="3640"/>
                  </a:lnTo>
                  <a:lnTo>
                    <a:pt x="3297" y="3519"/>
                  </a:lnTo>
                  <a:lnTo>
                    <a:pt x="3438" y="3377"/>
                  </a:lnTo>
                  <a:lnTo>
                    <a:pt x="3560" y="3236"/>
                  </a:lnTo>
                  <a:lnTo>
                    <a:pt x="3661" y="3074"/>
                  </a:lnTo>
                  <a:lnTo>
                    <a:pt x="3762" y="2912"/>
                  </a:lnTo>
                  <a:lnTo>
                    <a:pt x="3843" y="2750"/>
                  </a:lnTo>
                  <a:lnTo>
                    <a:pt x="3903" y="2568"/>
                  </a:lnTo>
                  <a:lnTo>
                    <a:pt x="3944" y="2366"/>
                  </a:lnTo>
                  <a:lnTo>
                    <a:pt x="3984" y="2184"/>
                  </a:lnTo>
                  <a:lnTo>
                    <a:pt x="3984" y="1982"/>
                  </a:lnTo>
                  <a:lnTo>
                    <a:pt x="3984" y="1780"/>
                  </a:lnTo>
                  <a:lnTo>
                    <a:pt x="3944" y="1577"/>
                  </a:lnTo>
                  <a:lnTo>
                    <a:pt x="3883" y="1375"/>
                  </a:lnTo>
                  <a:lnTo>
                    <a:pt x="3823" y="1193"/>
                  </a:lnTo>
                  <a:lnTo>
                    <a:pt x="3721" y="1011"/>
                  </a:lnTo>
                  <a:lnTo>
                    <a:pt x="3620" y="850"/>
                  </a:lnTo>
                  <a:lnTo>
                    <a:pt x="3499" y="708"/>
                  </a:lnTo>
                  <a:lnTo>
                    <a:pt x="3378" y="566"/>
                  </a:lnTo>
                  <a:lnTo>
                    <a:pt x="3236" y="445"/>
                  </a:lnTo>
                  <a:lnTo>
                    <a:pt x="3074" y="324"/>
                  </a:lnTo>
                  <a:lnTo>
                    <a:pt x="2913" y="223"/>
                  </a:lnTo>
                  <a:lnTo>
                    <a:pt x="2731" y="142"/>
                  </a:lnTo>
                  <a:lnTo>
                    <a:pt x="2549" y="81"/>
                  </a:lnTo>
                  <a:lnTo>
                    <a:pt x="2367" y="41"/>
                  </a:lnTo>
                  <a:lnTo>
                    <a:pt x="2164" y="20"/>
                  </a:lnTo>
                  <a:lnTo>
                    <a:pt x="1982" y="0"/>
                  </a:lnTo>
                  <a:close/>
                </a:path>
              </a:pathLst>
            </a:custGeom>
            <a:solidFill>
              <a:srgbClr val="B93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22"/>
            <p:cNvSpPr/>
            <p:nvPr/>
          </p:nvSpPr>
          <p:spPr>
            <a:xfrm>
              <a:off x="1680475" y="1286575"/>
              <a:ext cx="99600" cy="100125"/>
            </a:xfrm>
            <a:custGeom>
              <a:avLst/>
              <a:gdLst/>
              <a:ahLst/>
              <a:cxnLst/>
              <a:rect l="l" t="t" r="r" b="b"/>
              <a:pathLst>
                <a:path w="3984" h="4005" extrusionOk="0">
                  <a:moveTo>
                    <a:pt x="2164" y="1112"/>
                  </a:moveTo>
                  <a:lnTo>
                    <a:pt x="2325" y="1173"/>
                  </a:lnTo>
                  <a:lnTo>
                    <a:pt x="2487" y="1254"/>
                  </a:lnTo>
                  <a:lnTo>
                    <a:pt x="2629" y="1355"/>
                  </a:lnTo>
                  <a:lnTo>
                    <a:pt x="2730" y="1476"/>
                  </a:lnTo>
                  <a:lnTo>
                    <a:pt x="2811" y="1638"/>
                  </a:lnTo>
                  <a:lnTo>
                    <a:pt x="2871" y="1820"/>
                  </a:lnTo>
                  <a:lnTo>
                    <a:pt x="2892" y="2002"/>
                  </a:lnTo>
                  <a:lnTo>
                    <a:pt x="2871" y="2164"/>
                  </a:lnTo>
                  <a:lnTo>
                    <a:pt x="2831" y="2346"/>
                  </a:lnTo>
                  <a:lnTo>
                    <a:pt x="2750" y="2487"/>
                  </a:lnTo>
                  <a:lnTo>
                    <a:pt x="2649" y="2629"/>
                  </a:lnTo>
                  <a:lnTo>
                    <a:pt x="2507" y="2730"/>
                  </a:lnTo>
                  <a:lnTo>
                    <a:pt x="2366" y="2831"/>
                  </a:lnTo>
                  <a:lnTo>
                    <a:pt x="2184" y="2892"/>
                  </a:lnTo>
                  <a:lnTo>
                    <a:pt x="2002" y="2912"/>
                  </a:lnTo>
                  <a:lnTo>
                    <a:pt x="1820" y="2892"/>
                  </a:lnTo>
                  <a:lnTo>
                    <a:pt x="1658" y="2831"/>
                  </a:lnTo>
                  <a:lnTo>
                    <a:pt x="1517" y="2750"/>
                  </a:lnTo>
                  <a:lnTo>
                    <a:pt x="1375" y="2649"/>
                  </a:lnTo>
                  <a:lnTo>
                    <a:pt x="1254" y="2528"/>
                  </a:lnTo>
                  <a:lnTo>
                    <a:pt x="1173" y="2366"/>
                  </a:lnTo>
                  <a:lnTo>
                    <a:pt x="1112" y="2184"/>
                  </a:lnTo>
                  <a:lnTo>
                    <a:pt x="1092" y="2002"/>
                  </a:lnTo>
                  <a:lnTo>
                    <a:pt x="1112" y="1840"/>
                  </a:lnTo>
                  <a:lnTo>
                    <a:pt x="1153" y="1679"/>
                  </a:lnTo>
                  <a:lnTo>
                    <a:pt x="1234" y="1517"/>
                  </a:lnTo>
                  <a:lnTo>
                    <a:pt x="1355" y="1375"/>
                  </a:lnTo>
                  <a:lnTo>
                    <a:pt x="1476" y="1274"/>
                  </a:lnTo>
                  <a:lnTo>
                    <a:pt x="1638" y="1173"/>
                  </a:lnTo>
                  <a:lnTo>
                    <a:pt x="1800" y="1133"/>
                  </a:lnTo>
                  <a:lnTo>
                    <a:pt x="1982" y="1112"/>
                  </a:lnTo>
                  <a:close/>
                  <a:moveTo>
                    <a:pt x="1982" y="0"/>
                  </a:moveTo>
                  <a:lnTo>
                    <a:pt x="1779" y="21"/>
                  </a:lnTo>
                  <a:lnTo>
                    <a:pt x="1577" y="61"/>
                  </a:lnTo>
                  <a:lnTo>
                    <a:pt x="1375" y="101"/>
                  </a:lnTo>
                  <a:lnTo>
                    <a:pt x="1193" y="182"/>
                  </a:lnTo>
                  <a:lnTo>
                    <a:pt x="1011" y="263"/>
                  </a:lnTo>
                  <a:lnTo>
                    <a:pt x="849" y="364"/>
                  </a:lnTo>
                  <a:lnTo>
                    <a:pt x="708" y="486"/>
                  </a:lnTo>
                  <a:lnTo>
                    <a:pt x="566" y="627"/>
                  </a:lnTo>
                  <a:lnTo>
                    <a:pt x="425" y="769"/>
                  </a:lnTo>
                  <a:lnTo>
                    <a:pt x="324" y="930"/>
                  </a:lnTo>
                  <a:lnTo>
                    <a:pt x="222" y="1092"/>
                  </a:lnTo>
                  <a:lnTo>
                    <a:pt x="142" y="1254"/>
                  </a:lnTo>
                  <a:lnTo>
                    <a:pt x="81" y="1436"/>
                  </a:lnTo>
                  <a:lnTo>
                    <a:pt x="40" y="1638"/>
                  </a:lnTo>
                  <a:lnTo>
                    <a:pt x="20" y="1820"/>
                  </a:lnTo>
                  <a:lnTo>
                    <a:pt x="0" y="2022"/>
                  </a:lnTo>
                  <a:lnTo>
                    <a:pt x="20" y="2225"/>
                  </a:lnTo>
                  <a:lnTo>
                    <a:pt x="40" y="2427"/>
                  </a:lnTo>
                  <a:lnTo>
                    <a:pt x="101" y="2629"/>
                  </a:lnTo>
                  <a:lnTo>
                    <a:pt x="182" y="2811"/>
                  </a:lnTo>
                  <a:lnTo>
                    <a:pt x="263" y="2993"/>
                  </a:lnTo>
                  <a:lnTo>
                    <a:pt x="364" y="3155"/>
                  </a:lnTo>
                  <a:lnTo>
                    <a:pt x="485" y="3296"/>
                  </a:lnTo>
                  <a:lnTo>
                    <a:pt x="627" y="3438"/>
                  </a:lnTo>
                  <a:lnTo>
                    <a:pt x="768" y="3559"/>
                  </a:lnTo>
                  <a:lnTo>
                    <a:pt x="910" y="3681"/>
                  </a:lnTo>
                  <a:lnTo>
                    <a:pt x="1092" y="3782"/>
                  </a:lnTo>
                  <a:lnTo>
                    <a:pt x="1254" y="3863"/>
                  </a:lnTo>
                  <a:lnTo>
                    <a:pt x="1436" y="3923"/>
                  </a:lnTo>
                  <a:lnTo>
                    <a:pt x="1618" y="3964"/>
                  </a:lnTo>
                  <a:lnTo>
                    <a:pt x="1820" y="3984"/>
                  </a:lnTo>
                  <a:lnTo>
                    <a:pt x="2022" y="4004"/>
                  </a:lnTo>
                  <a:lnTo>
                    <a:pt x="2224" y="3984"/>
                  </a:lnTo>
                  <a:lnTo>
                    <a:pt x="2427" y="3943"/>
                  </a:lnTo>
                  <a:lnTo>
                    <a:pt x="2609" y="3903"/>
                  </a:lnTo>
                  <a:lnTo>
                    <a:pt x="2791" y="3822"/>
                  </a:lnTo>
                  <a:lnTo>
                    <a:pt x="2973" y="3741"/>
                  </a:lnTo>
                  <a:lnTo>
                    <a:pt x="3134" y="3640"/>
                  </a:lnTo>
                  <a:lnTo>
                    <a:pt x="3296" y="3519"/>
                  </a:lnTo>
                  <a:lnTo>
                    <a:pt x="3438" y="3377"/>
                  </a:lnTo>
                  <a:lnTo>
                    <a:pt x="3559" y="3236"/>
                  </a:lnTo>
                  <a:lnTo>
                    <a:pt x="3680" y="3074"/>
                  </a:lnTo>
                  <a:lnTo>
                    <a:pt x="3761" y="2912"/>
                  </a:lnTo>
                  <a:lnTo>
                    <a:pt x="3842" y="2750"/>
                  </a:lnTo>
                  <a:lnTo>
                    <a:pt x="3903" y="2568"/>
                  </a:lnTo>
                  <a:lnTo>
                    <a:pt x="3963" y="2366"/>
                  </a:lnTo>
                  <a:lnTo>
                    <a:pt x="3984" y="2184"/>
                  </a:lnTo>
                  <a:lnTo>
                    <a:pt x="3984" y="1982"/>
                  </a:lnTo>
                  <a:lnTo>
                    <a:pt x="3984" y="1780"/>
                  </a:lnTo>
                  <a:lnTo>
                    <a:pt x="3943" y="1578"/>
                  </a:lnTo>
                  <a:lnTo>
                    <a:pt x="3903" y="1396"/>
                  </a:lnTo>
                  <a:lnTo>
                    <a:pt x="3822" y="1193"/>
                  </a:lnTo>
                  <a:lnTo>
                    <a:pt x="3741" y="1032"/>
                  </a:lnTo>
                  <a:lnTo>
                    <a:pt x="3620" y="850"/>
                  </a:lnTo>
                  <a:lnTo>
                    <a:pt x="3518" y="708"/>
                  </a:lnTo>
                  <a:lnTo>
                    <a:pt x="3377" y="566"/>
                  </a:lnTo>
                  <a:lnTo>
                    <a:pt x="3235" y="445"/>
                  </a:lnTo>
                  <a:lnTo>
                    <a:pt x="3074" y="324"/>
                  </a:lnTo>
                  <a:lnTo>
                    <a:pt x="2912" y="223"/>
                  </a:lnTo>
                  <a:lnTo>
                    <a:pt x="2730" y="162"/>
                  </a:lnTo>
                  <a:lnTo>
                    <a:pt x="2548" y="81"/>
                  </a:lnTo>
                  <a:lnTo>
                    <a:pt x="2366" y="41"/>
                  </a:lnTo>
                  <a:lnTo>
                    <a:pt x="2184" y="21"/>
                  </a:lnTo>
                  <a:lnTo>
                    <a:pt x="1982" y="0"/>
                  </a:lnTo>
                  <a:close/>
                </a:path>
              </a:pathLst>
            </a:custGeom>
            <a:solidFill>
              <a:srgbClr val="B93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22"/>
            <p:cNvSpPr/>
            <p:nvPr/>
          </p:nvSpPr>
          <p:spPr>
            <a:xfrm>
              <a:off x="1826550" y="993875"/>
              <a:ext cx="100125" cy="99600"/>
            </a:xfrm>
            <a:custGeom>
              <a:avLst/>
              <a:gdLst/>
              <a:ahLst/>
              <a:cxnLst/>
              <a:rect l="l" t="t" r="r" b="b"/>
              <a:pathLst>
                <a:path w="4005" h="3984" extrusionOk="0">
                  <a:moveTo>
                    <a:pt x="2165" y="1092"/>
                  </a:moveTo>
                  <a:lnTo>
                    <a:pt x="2347" y="1153"/>
                  </a:lnTo>
                  <a:lnTo>
                    <a:pt x="2488" y="1234"/>
                  </a:lnTo>
                  <a:lnTo>
                    <a:pt x="2630" y="1335"/>
                  </a:lnTo>
                  <a:lnTo>
                    <a:pt x="2731" y="1476"/>
                  </a:lnTo>
                  <a:lnTo>
                    <a:pt x="2832" y="1618"/>
                  </a:lnTo>
                  <a:lnTo>
                    <a:pt x="2872" y="1800"/>
                  </a:lnTo>
                  <a:lnTo>
                    <a:pt x="2892" y="1982"/>
                  </a:lnTo>
                  <a:lnTo>
                    <a:pt x="2892" y="2144"/>
                  </a:lnTo>
                  <a:lnTo>
                    <a:pt x="2832" y="2326"/>
                  </a:lnTo>
                  <a:lnTo>
                    <a:pt x="2751" y="2467"/>
                  </a:lnTo>
                  <a:lnTo>
                    <a:pt x="2650" y="2609"/>
                  </a:lnTo>
                  <a:lnTo>
                    <a:pt x="2528" y="2730"/>
                  </a:lnTo>
                  <a:lnTo>
                    <a:pt x="2367" y="2811"/>
                  </a:lnTo>
                  <a:lnTo>
                    <a:pt x="2185" y="2872"/>
                  </a:lnTo>
                  <a:lnTo>
                    <a:pt x="2003" y="2892"/>
                  </a:lnTo>
                  <a:lnTo>
                    <a:pt x="1841" y="2872"/>
                  </a:lnTo>
                  <a:lnTo>
                    <a:pt x="1659" y="2811"/>
                  </a:lnTo>
                  <a:lnTo>
                    <a:pt x="1517" y="2730"/>
                  </a:lnTo>
                  <a:lnTo>
                    <a:pt x="1376" y="2629"/>
                  </a:lnTo>
                  <a:lnTo>
                    <a:pt x="1275" y="2508"/>
                  </a:lnTo>
                  <a:lnTo>
                    <a:pt x="1174" y="2346"/>
                  </a:lnTo>
                  <a:lnTo>
                    <a:pt x="1133" y="2164"/>
                  </a:lnTo>
                  <a:lnTo>
                    <a:pt x="1113" y="2002"/>
                  </a:lnTo>
                  <a:lnTo>
                    <a:pt x="1113" y="1820"/>
                  </a:lnTo>
                  <a:lnTo>
                    <a:pt x="1174" y="1658"/>
                  </a:lnTo>
                  <a:lnTo>
                    <a:pt x="1255" y="1497"/>
                  </a:lnTo>
                  <a:lnTo>
                    <a:pt x="1356" y="1355"/>
                  </a:lnTo>
                  <a:lnTo>
                    <a:pt x="1477" y="1254"/>
                  </a:lnTo>
                  <a:lnTo>
                    <a:pt x="1639" y="1153"/>
                  </a:lnTo>
                  <a:lnTo>
                    <a:pt x="1821" y="1113"/>
                  </a:lnTo>
                  <a:lnTo>
                    <a:pt x="2003" y="1092"/>
                  </a:lnTo>
                  <a:close/>
                  <a:moveTo>
                    <a:pt x="1780" y="0"/>
                  </a:moveTo>
                  <a:lnTo>
                    <a:pt x="1578" y="41"/>
                  </a:lnTo>
                  <a:lnTo>
                    <a:pt x="1396" y="81"/>
                  </a:lnTo>
                  <a:lnTo>
                    <a:pt x="1194" y="162"/>
                  </a:lnTo>
                  <a:lnTo>
                    <a:pt x="1032" y="243"/>
                  </a:lnTo>
                  <a:lnTo>
                    <a:pt x="850" y="344"/>
                  </a:lnTo>
                  <a:lnTo>
                    <a:pt x="709" y="465"/>
                  </a:lnTo>
                  <a:lnTo>
                    <a:pt x="567" y="607"/>
                  </a:lnTo>
                  <a:lnTo>
                    <a:pt x="446" y="749"/>
                  </a:lnTo>
                  <a:lnTo>
                    <a:pt x="324" y="910"/>
                  </a:lnTo>
                  <a:lnTo>
                    <a:pt x="244" y="1072"/>
                  </a:lnTo>
                  <a:lnTo>
                    <a:pt x="163" y="1254"/>
                  </a:lnTo>
                  <a:lnTo>
                    <a:pt x="82" y="1436"/>
                  </a:lnTo>
                  <a:lnTo>
                    <a:pt x="41" y="1618"/>
                  </a:lnTo>
                  <a:lnTo>
                    <a:pt x="21" y="1800"/>
                  </a:lnTo>
                  <a:lnTo>
                    <a:pt x="1" y="2002"/>
                  </a:lnTo>
                  <a:lnTo>
                    <a:pt x="21" y="2204"/>
                  </a:lnTo>
                  <a:lnTo>
                    <a:pt x="62" y="2407"/>
                  </a:lnTo>
                  <a:lnTo>
                    <a:pt x="102" y="2609"/>
                  </a:lnTo>
                  <a:lnTo>
                    <a:pt x="183" y="2791"/>
                  </a:lnTo>
                  <a:lnTo>
                    <a:pt x="264" y="2973"/>
                  </a:lnTo>
                  <a:lnTo>
                    <a:pt x="365" y="3135"/>
                  </a:lnTo>
                  <a:lnTo>
                    <a:pt x="486" y="3276"/>
                  </a:lnTo>
                  <a:lnTo>
                    <a:pt x="628" y="3418"/>
                  </a:lnTo>
                  <a:lnTo>
                    <a:pt x="769" y="3539"/>
                  </a:lnTo>
                  <a:lnTo>
                    <a:pt x="931" y="3660"/>
                  </a:lnTo>
                  <a:lnTo>
                    <a:pt x="1093" y="3761"/>
                  </a:lnTo>
                  <a:lnTo>
                    <a:pt x="1255" y="3842"/>
                  </a:lnTo>
                  <a:lnTo>
                    <a:pt x="1437" y="3903"/>
                  </a:lnTo>
                  <a:lnTo>
                    <a:pt x="1639" y="3943"/>
                  </a:lnTo>
                  <a:lnTo>
                    <a:pt x="1821" y="3964"/>
                  </a:lnTo>
                  <a:lnTo>
                    <a:pt x="2023" y="3984"/>
                  </a:lnTo>
                  <a:lnTo>
                    <a:pt x="2225" y="3964"/>
                  </a:lnTo>
                  <a:lnTo>
                    <a:pt x="2427" y="3923"/>
                  </a:lnTo>
                  <a:lnTo>
                    <a:pt x="2630" y="3883"/>
                  </a:lnTo>
                  <a:lnTo>
                    <a:pt x="2812" y="3802"/>
                  </a:lnTo>
                  <a:lnTo>
                    <a:pt x="2973" y="3721"/>
                  </a:lnTo>
                  <a:lnTo>
                    <a:pt x="3155" y="3620"/>
                  </a:lnTo>
                  <a:lnTo>
                    <a:pt x="3297" y="3499"/>
                  </a:lnTo>
                  <a:lnTo>
                    <a:pt x="3438" y="3357"/>
                  </a:lnTo>
                  <a:lnTo>
                    <a:pt x="3560" y="3216"/>
                  </a:lnTo>
                  <a:lnTo>
                    <a:pt x="3681" y="3074"/>
                  </a:lnTo>
                  <a:lnTo>
                    <a:pt x="3782" y="2892"/>
                  </a:lnTo>
                  <a:lnTo>
                    <a:pt x="3843" y="2730"/>
                  </a:lnTo>
                  <a:lnTo>
                    <a:pt x="3924" y="2548"/>
                  </a:lnTo>
                  <a:lnTo>
                    <a:pt x="3964" y="2346"/>
                  </a:lnTo>
                  <a:lnTo>
                    <a:pt x="3984" y="2164"/>
                  </a:lnTo>
                  <a:lnTo>
                    <a:pt x="4005" y="1962"/>
                  </a:lnTo>
                  <a:lnTo>
                    <a:pt x="3984" y="1760"/>
                  </a:lnTo>
                  <a:lnTo>
                    <a:pt x="3944" y="1557"/>
                  </a:lnTo>
                  <a:lnTo>
                    <a:pt x="3904" y="1375"/>
                  </a:lnTo>
                  <a:lnTo>
                    <a:pt x="3823" y="1173"/>
                  </a:lnTo>
                  <a:lnTo>
                    <a:pt x="3742" y="1011"/>
                  </a:lnTo>
                  <a:lnTo>
                    <a:pt x="3641" y="850"/>
                  </a:lnTo>
                  <a:lnTo>
                    <a:pt x="3519" y="688"/>
                  </a:lnTo>
                  <a:lnTo>
                    <a:pt x="3378" y="546"/>
                  </a:lnTo>
                  <a:lnTo>
                    <a:pt x="3236" y="425"/>
                  </a:lnTo>
                  <a:lnTo>
                    <a:pt x="3074" y="304"/>
                  </a:lnTo>
                  <a:lnTo>
                    <a:pt x="2913" y="223"/>
                  </a:lnTo>
                  <a:lnTo>
                    <a:pt x="2751" y="142"/>
                  </a:lnTo>
                  <a:lnTo>
                    <a:pt x="2569" y="81"/>
                  </a:lnTo>
                  <a:lnTo>
                    <a:pt x="2367" y="21"/>
                  </a:lnTo>
                  <a:lnTo>
                    <a:pt x="2185" y="0"/>
                  </a:lnTo>
                  <a:close/>
                </a:path>
              </a:pathLst>
            </a:custGeom>
            <a:solidFill>
              <a:srgbClr val="B93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22"/>
            <p:cNvSpPr/>
            <p:nvPr/>
          </p:nvSpPr>
          <p:spPr>
            <a:xfrm>
              <a:off x="1846275" y="1139975"/>
              <a:ext cx="99625" cy="99600"/>
            </a:xfrm>
            <a:custGeom>
              <a:avLst/>
              <a:gdLst/>
              <a:ahLst/>
              <a:cxnLst/>
              <a:rect l="l" t="t" r="r" b="b"/>
              <a:pathLst>
                <a:path w="3985" h="3984" extrusionOk="0">
                  <a:moveTo>
                    <a:pt x="1982" y="1092"/>
                  </a:moveTo>
                  <a:lnTo>
                    <a:pt x="2164" y="1112"/>
                  </a:lnTo>
                  <a:lnTo>
                    <a:pt x="2326" y="1173"/>
                  </a:lnTo>
                  <a:lnTo>
                    <a:pt x="2488" y="1234"/>
                  </a:lnTo>
                  <a:lnTo>
                    <a:pt x="2629" y="1355"/>
                  </a:lnTo>
                  <a:lnTo>
                    <a:pt x="2730" y="1476"/>
                  </a:lnTo>
                  <a:lnTo>
                    <a:pt x="2831" y="1638"/>
                  </a:lnTo>
                  <a:lnTo>
                    <a:pt x="2872" y="1800"/>
                  </a:lnTo>
                  <a:lnTo>
                    <a:pt x="2892" y="1982"/>
                  </a:lnTo>
                  <a:lnTo>
                    <a:pt x="2892" y="2164"/>
                  </a:lnTo>
                  <a:lnTo>
                    <a:pt x="2831" y="2326"/>
                  </a:lnTo>
                  <a:lnTo>
                    <a:pt x="2751" y="2487"/>
                  </a:lnTo>
                  <a:lnTo>
                    <a:pt x="2649" y="2629"/>
                  </a:lnTo>
                  <a:lnTo>
                    <a:pt x="2508" y="2730"/>
                  </a:lnTo>
                  <a:lnTo>
                    <a:pt x="2366" y="2811"/>
                  </a:lnTo>
                  <a:lnTo>
                    <a:pt x="2184" y="2872"/>
                  </a:lnTo>
                  <a:lnTo>
                    <a:pt x="2002" y="2892"/>
                  </a:lnTo>
                  <a:lnTo>
                    <a:pt x="1841" y="2892"/>
                  </a:lnTo>
                  <a:lnTo>
                    <a:pt x="1659" y="2831"/>
                  </a:lnTo>
                  <a:lnTo>
                    <a:pt x="1517" y="2750"/>
                  </a:lnTo>
                  <a:lnTo>
                    <a:pt x="1376" y="2649"/>
                  </a:lnTo>
                  <a:lnTo>
                    <a:pt x="1254" y="2508"/>
                  </a:lnTo>
                  <a:lnTo>
                    <a:pt x="1173" y="2366"/>
                  </a:lnTo>
                  <a:lnTo>
                    <a:pt x="1113" y="2184"/>
                  </a:lnTo>
                  <a:lnTo>
                    <a:pt x="1092" y="2002"/>
                  </a:lnTo>
                  <a:lnTo>
                    <a:pt x="1113" y="1840"/>
                  </a:lnTo>
                  <a:lnTo>
                    <a:pt x="1173" y="1658"/>
                  </a:lnTo>
                  <a:lnTo>
                    <a:pt x="1234" y="1517"/>
                  </a:lnTo>
                  <a:lnTo>
                    <a:pt x="1355" y="1375"/>
                  </a:lnTo>
                  <a:lnTo>
                    <a:pt x="1477" y="1254"/>
                  </a:lnTo>
                  <a:lnTo>
                    <a:pt x="1638" y="1173"/>
                  </a:lnTo>
                  <a:lnTo>
                    <a:pt x="1800" y="1112"/>
                  </a:lnTo>
                  <a:lnTo>
                    <a:pt x="1982" y="1092"/>
                  </a:lnTo>
                  <a:close/>
                  <a:moveTo>
                    <a:pt x="1982" y="0"/>
                  </a:moveTo>
                  <a:lnTo>
                    <a:pt x="1780" y="20"/>
                  </a:lnTo>
                  <a:lnTo>
                    <a:pt x="1578" y="41"/>
                  </a:lnTo>
                  <a:lnTo>
                    <a:pt x="1376" y="101"/>
                  </a:lnTo>
                  <a:lnTo>
                    <a:pt x="1194" y="182"/>
                  </a:lnTo>
                  <a:lnTo>
                    <a:pt x="1012" y="263"/>
                  </a:lnTo>
                  <a:lnTo>
                    <a:pt x="850" y="364"/>
                  </a:lnTo>
                  <a:lnTo>
                    <a:pt x="708" y="486"/>
                  </a:lnTo>
                  <a:lnTo>
                    <a:pt x="567" y="627"/>
                  </a:lnTo>
                  <a:lnTo>
                    <a:pt x="445" y="769"/>
                  </a:lnTo>
                  <a:lnTo>
                    <a:pt x="324" y="910"/>
                  </a:lnTo>
                  <a:lnTo>
                    <a:pt x="223" y="1092"/>
                  </a:lnTo>
                  <a:lnTo>
                    <a:pt x="142" y="1254"/>
                  </a:lnTo>
                  <a:lnTo>
                    <a:pt x="81" y="1436"/>
                  </a:lnTo>
                  <a:lnTo>
                    <a:pt x="41" y="1618"/>
                  </a:lnTo>
                  <a:lnTo>
                    <a:pt x="21" y="1820"/>
                  </a:lnTo>
                  <a:lnTo>
                    <a:pt x="0" y="2022"/>
                  </a:lnTo>
                  <a:lnTo>
                    <a:pt x="21" y="2225"/>
                  </a:lnTo>
                  <a:lnTo>
                    <a:pt x="61" y="2427"/>
                  </a:lnTo>
                  <a:lnTo>
                    <a:pt x="102" y="2609"/>
                  </a:lnTo>
                  <a:lnTo>
                    <a:pt x="182" y="2811"/>
                  </a:lnTo>
                  <a:lnTo>
                    <a:pt x="263" y="2973"/>
                  </a:lnTo>
                  <a:lnTo>
                    <a:pt x="364" y="3134"/>
                  </a:lnTo>
                  <a:lnTo>
                    <a:pt x="486" y="3296"/>
                  </a:lnTo>
                  <a:lnTo>
                    <a:pt x="627" y="3438"/>
                  </a:lnTo>
                  <a:lnTo>
                    <a:pt x="769" y="3559"/>
                  </a:lnTo>
                  <a:lnTo>
                    <a:pt x="910" y="3680"/>
                  </a:lnTo>
                  <a:lnTo>
                    <a:pt x="1092" y="3761"/>
                  </a:lnTo>
                  <a:lnTo>
                    <a:pt x="1254" y="3842"/>
                  </a:lnTo>
                  <a:lnTo>
                    <a:pt x="1436" y="3903"/>
                  </a:lnTo>
                  <a:lnTo>
                    <a:pt x="1638" y="3964"/>
                  </a:lnTo>
                  <a:lnTo>
                    <a:pt x="1820" y="3984"/>
                  </a:lnTo>
                  <a:lnTo>
                    <a:pt x="2225" y="3984"/>
                  </a:lnTo>
                  <a:lnTo>
                    <a:pt x="2427" y="3943"/>
                  </a:lnTo>
                  <a:lnTo>
                    <a:pt x="2609" y="3903"/>
                  </a:lnTo>
                  <a:lnTo>
                    <a:pt x="2811" y="3822"/>
                  </a:lnTo>
                  <a:lnTo>
                    <a:pt x="2973" y="3741"/>
                  </a:lnTo>
                  <a:lnTo>
                    <a:pt x="3135" y="3620"/>
                  </a:lnTo>
                  <a:lnTo>
                    <a:pt x="3297" y="3519"/>
                  </a:lnTo>
                  <a:lnTo>
                    <a:pt x="3438" y="3377"/>
                  </a:lnTo>
                  <a:lnTo>
                    <a:pt x="3559" y="3236"/>
                  </a:lnTo>
                  <a:lnTo>
                    <a:pt x="3681" y="3074"/>
                  </a:lnTo>
                  <a:lnTo>
                    <a:pt x="3762" y="2912"/>
                  </a:lnTo>
                  <a:lnTo>
                    <a:pt x="3842" y="2730"/>
                  </a:lnTo>
                  <a:lnTo>
                    <a:pt x="3903" y="2548"/>
                  </a:lnTo>
                  <a:lnTo>
                    <a:pt x="3964" y="2366"/>
                  </a:lnTo>
                  <a:lnTo>
                    <a:pt x="3984" y="2184"/>
                  </a:lnTo>
                  <a:lnTo>
                    <a:pt x="3984" y="1982"/>
                  </a:lnTo>
                  <a:lnTo>
                    <a:pt x="3984" y="1780"/>
                  </a:lnTo>
                  <a:lnTo>
                    <a:pt x="3944" y="1577"/>
                  </a:lnTo>
                  <a:lnTo>
                    <a:pt x="3903" y="1375"/>
                  </a:lnTo>
                  <a:lnTo>
                    <a:pt x="3822" y="1193"/>
                  </a:lnTo>
                  <a:lnTo>
                    <a:pt x="3741" y="1011"/>
                  </a:lnTo>
                  <a:lnTo>
                    <a:pt x="3640" y="850"/>
                  </a:lnTo>
                  <a:lnTo>
                    <a:pt x="3519" y="708"/>
                  </a:lnTo>
                  <a:lnTo>
                    <a:pt x="3377" y="566"/>
                  </a:lnTo>
                  <a:lnTo>
                    <a:pt x="3236" y="445"/>
                  </a:lnTo>
                  <a:lnTo>
                    <a:pt x="3074" y="324"/>
                  </a:lnTo>
                  <a:lnTo>
                    <a:pt x="2912" y="223"/>
                  </a:lnTo>
                  <a:lnTo>
                    <a:pt x="2730" y="142"/>
                  </a:lnTo>
                  <a:lnTo>
                    <a:pt x="2548" y="81"/>
                  </a:lnTo>
                  <a:lnTo>
                    <a:pt x="2366" y="41"/>
                  </a:lnTo>
                  <a:lnTo>
                    <a:pt x="2184" y="20"/>
                  </a:lnTo>
                  <a:lnTo>
                    <a:pt x="1982" y="0"/>
                  </a:lnTo>
                  <a:close/>
                </a:path>
              </a:pathLst>
            </a:custGeom>
            <a:solidFill>
              <a:srgbClr val="B93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22"/>
            <p:cNvSpPr/>
            <p:nvPr/>
          </p:nvSpPr>
          <p:spPr>
            <a:xfrm>
              <a:off x="2171825" y="1081325"/>
              <a:ext cx="100125" cy="99625"/>
            </a:xfrm>
            <a:custGeom>
              <a:avLst/>
              <a:gdLst/>
              <a:ahLst/>
              <a:cxnLst/>
              <a:rect l="l" t="t" r="r" b="b"/>
              <a:pathLst>
                <a:path w="4005" h="3985" extrusionOk="0">
                  <a:moveTo>
                    <a:pt x="2003" y="1093"/>
                  </a:moveTo>
                  <a:lnTo>
                    <a:pt x="2164" y="1113"/>
                  </a:lnTo>
                  <a:lnTo>
                    <a:pt x="2346" y="1153"/>
                  </a:lnTo>
                  <a:lnTo>
                    <a:pt x="2488" y="1234"/>
                  </a:lnTo>
                  <a:lnTo>
                    <a:pt x="2629" y="1335"/>
                  </a:lnTo>
                  <a:lnTo>
                    <a:pt x="2731" y="1477"/>
                  </a:lnTo>
                  <a:lnTo>
                    <a:pt x="2832" y="1638"/>
                  </a:lnTo>
                  <a:lnTo>
                    <a:pt x="2892" y="1800"/>
                  </a:lnTo>
                  <a:lnTo>
                    <a:pt x="2913" y="1982"/>
                  </a:lnTo>
                  <a:lnTo>
                    <a:pt x="2892" y="2164"/>
                  </a:lnTo>
                  <a:lnTo>
                    <a:pt x="2832" y="2326"/>
                  </a:lnTo>
                  <a:lnTo>
                    <a:pt x="2751" y="2488"/>
                  </a:lnTo>
                  <a:lnTo>
                    <a:pt x="2650" y="2609"/>
                  </a:lnTo>
                  <a:lnTo>
                    <a:pt x="2528" y="2730"/>
                  </a:lnTo>
                  <a:lnTo>
                    <a:pt x="2367" y="2811"/>
                  </a:lnTo>
                  <a:lnTo>
                    <a:pt x="2185" y="2872"/>
                  </a:lnTo>
                  <a:lnTo>
                    <a:pt x="2003" y="2892"/>
                  </a:lnTo>
                  <a:lnTo>
                    <a:pt x="1841" y="2872"/>
                  </a:lnTo>
                  <a:lnTo>
                    <a:pt x="1659" y="2832"/>
                  </a:lnTo>
                  <a:lnTo>
                    <a:pt x="1517" y="2751"/>
                  </a:lnTo>
                  <a:lnTo>
                    <a:pt x="1376" y="2629"/>
                  </a:lnTo>
                  <a:lnTo>
                    <a:pt x="1275" y="2508"/>
                  </a:lnTo>
                  <a:lnTo>
                    <a:pt x="1174" y="2346"/>
                  </a:lnTo>
                  <a:lnTo>
                    <a:pt x="1133" y="2184"/>
                  </a:lnTo>
                  <a:lnTo>
                    <a:pt x="1113" y="2002"/>
                  </a:lnTo>
                  <a:lnTo>
                    <a:pt x="1113" y="1820"/>
                  </a:lnTo>
                  <a:lnTo>
                    <a:pt x="1174" y="1659"/>
                  </a:lnTo>
                  <a:lnTo>
                    <a:pt x="1254" y="1497"/>
                  </a:lnTo>
                  <a:lnTo>
                    <a:pt x="1356" y="1376"/>
                  </a:lnTo>
                  <a:lnTo>
                    <a:pt x="1477" y="1254"/>
                  </a:lnTo>
                  <a:lnTo>
                    <a:pt x="1639" y="1173"/>
                  </a:lnTo>
                  <a:lnTo>
                    <a:pt x="1821" y="1113"/>
                  </a:lnTo>
                  <a:lnTo>
                    <a:pt x="2003" y="1093"/>
                  </a:lnTo>
                  <a:close/>
                  <a:moveTo>
                    <a:pt x="1780" y="1"/>
                  </a:moveTo>
                  <a:lnTo>
                    <a:pt x="1578" y="41"/>
                  </a:lnTo>
                  <a:lnTo>
                    <a:pt x="1396" y="102"/>
                  </a:lnTo>
                  <a:lnTo>
                    <a:pt x="1194" y="162"/>
                  </a:lnTo>
                  <a:lnTo>
                    <a:pt x="1032" y="263"/>
                  </a:lnTo>
                  <a:lnTo>
                    <a:pt x="850" y="365"/>
                  </a:lnTo>
                  <a:lnTo>
                    <a:pt x="708" y="486"/>
                  </a:lnTo>
                  <a:lnTo>
                    <a:pt x="567" y="607"/>
                  </a:lnTo>
                  <a:lnTo>
                    <a:pt x="446" y="749"/>
                  </a:lnTo>
                  <a:lnTo>
                    <a:pt x="324" y="911"/>
                  </a:lnTo>
                  <a:lnTo>
                    <a:pt x="223" y="1072"/>
                  </a:lnTo>
                  <a:lnTo>
                    <a:pt x="163" y="1254"/>
                  </a:lnTo>
                  <a:lnTo>
                    <a:pt x="82" y="1436"/>
                  </a:lnTo>
                  <a:lnTo>
                    <a:pt x="41" y="1618"/>
                  </a:lnTo>
                  <a:lnTo>
                    <a:pt x="21" y="1820"/>
                  </a:lnTo>
                  <a:lnTo>
                    <a:pt x="1" y="2002"/>
                  </a:lnTo>
                  <a:lnTo>
                    <a:pt x="21" y="2205"/>
                  </a:lnTo>
                  <a:lnTo>
                    <a:pt x="61" y="2407"/>
                  </a:lnTo>
                  <a:lnTo>
                    <a:pt x="102" y="2609"/>
                  </a:lnTo>
                  <a:lnTo>
                    <a:pt x="183" y="2791"/>
                  </a:lnTo>
                  <a:lnTo>
                    <a:pt x="264" y="2973"/>
                  </a:lnTo>
                  <a:lnTo>
                    <a:pt x="365" y="3135"/>
                  </a:lnTo>
                  <a:lnTo>
                    <a:pt x="486" y="3297"/>
                  </a:lnTo>
                  <a:lnTo>
                    <a:pt x="628" y="3438"/>
                  </a:lnTo>
                  <a:lnTo>
                    <a:pt x="769" y="3559"/>
                  </a:lnTo>
                  <a:lnTo>
                    <a:pt x="931" y="3661"/>
                  </a:lnTo>
                  <a:lnTo>
                    <a:pt x="1093" y="3762"/>
                  </a:lnTo>
                  <a:lnTo>
                    <a:pt x="1254" y="3843"/>
                  </a:lnTo>
                  <a:lnTo>
                    <a:pt x="1436" y="3903"/>
                  </a:lnTo>
                  <a:lnTo>
                    <a:pt x="1639" y="3944"/>
                  </a:lnTo>
                  <a:lnTo>
                    <a:pt x="1821" y="3984"/>
                  </a:lnTo>
                  <a:lnTo>
                    <a:pt x="2023" y="3984"/>
                  </a:lnTo>
                  <a:lnTo>
                    <a:pt x="2225" y="3964"/>
                  </a:lnTo>
                  <a:lnTo>
                    <a:pt x="2427" y="3944"/>
                  </a:lnTo>
                  <a:lnTo>
                    <a:pt x="2629" y="3883"/>
                  </a:lnTo>
                  <a:lnTo>
                    <a:pt x="2811" y="3822"/>
                  </a:lnTo>
                  <a:lnTo>
                    <a:pt x="2993" y="3721"/>
                  </a:lnTo>
                  <a:lnTo>
                    <a:pt x="3155" y="3620"/>
                  </a:lnTo>
                  <a:lnTo>
                    <a:pt x="3297" y="3499"/>
                  </a:lnTo>
                  <a:lnTo>
                    <a:pt x="3438" y="3377"/>
                  </a:lnTo>
                  <a:lnTo>
                    <a:pt x="3560" y="3236"/>
                  </a:lnTo>
                  <a:lnTo>
                    <a:pt x="3681" y="3074"/>
                  </a:lnTo>
                  <a:lnTo>
                    <a:pt x="3782" y="2912"/>
                  </a:lnTo>
                  <a:lnTo>
                    <a:pt x="3863" y="2730"/>
                  </a:lnTo>
                  <a:lnTo>
                    <a:pt x="3924" y="2548"/>
                  </a:lnTo>
                  <a:lnTo>
                    <a:pt x="3964" y="2366"/>
                  </a:lnTo>
                  <a:lnTo>
                    <a:pt x="3984" y="2164"/>
                  </a:lnTo>
                  <a:lnTo>
                    <a:pt x="4004" y="1962"/>
                  </a:lnTo>
                  <a:lnTo>
                    <a:pt x="3984" y="1780"/>
                  </a:lnTo>
                  <a:lnTo>
                    <a:pt x="3944" y="1578"/>
                  </a:lnTo>
                  <a:lnTo>
                    <a:pt x="3903" y="1376"/>
                  </a:lnTo>
                  <a:lnTo>
                    <a:pt x="3822" y="1194"/>
                  </a:lnTo>
                  <a:lnTo>
                    <a:pt x="3742" y="1012"/>
                  </a:lnTo>
                  <a:lnTo>
                    <a:pt x="3641" y="850"/>
                  </a:lnTo>
                  <a:lnTo>
                    <a:pt x="3519" y="688"/>
                  </a:lnTo>
                  <a:lnTo>
                    <a:pt x="3378" y="547"/>
                  </a:lnTo>
                  <a:lnTo>
                    <a:pt x="3236" y="425"/>
                  </a:lnTo>
                  <a:lnTo>
                    <a:pt x="3074" y="324"/>
                  </a:lnTo>
                  <a:lnTo>
                    <a:pt x="2913" y="223"/>
                  </a:lnTo>
                  <a:lnTo>
                    <a:pt x="2751" y="142"/>
                  </a:lnTo>
                  <a:lnTo>
                    <a:pt x="2569" y="81"/>
                  </a:lnTo>
                  <a:lnTo>
                    <a:pt x="2367" y="41"/>
                  </a:lnTo>
                  <a:lnTo>
                    <a:pt x="2185" y="1"/>
                  </a:lnTo>
                  <a:close/>
                </a:path>
              </a:pathLst>
            </a:custGeom>
            <a:solidFill>
              <a:srgbClr val="B93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22"/>
            <p:cNvSpPr/>
            <p:nvPr/>
          </p:nvSpPr>
          <p:spPr>
            <a:xfrm>
              <a:off x="2041900" y="1183450"/>
              <a:ext cx="99625" cy="99600"/>
            </a:xfrm>
            <a:custGeom>
              <a:avLst/>
              <a:gdLst/>
              <a:ahLst/>
              <a:cxnLst/>
              <a:rect l="l" t="t" r="r" b="b"/>
              <a:pathLst>
                <a:path w="3985" h="3984" extrusionOk="0">
                  <a:moveTo>
                    <a:pt x="1983" y="1092"/>
                  </a:moveTo>
                  <a:lnTo>
                    <a:pt x="2165" y="1112"/>
                  </a:lnTo>
                  <a:lnTo>
                    <a:pt x="2326" y="1153"/>
                  </a:lnTo>
                  <a:lnTo>
                    <a:pt x="2488" y="1234"/>
                  </a:lnTo>
                  <a:lnTo>
                    <a:pt x="2609" y="1335"/>
                  </a:lnTo>
                  <a:lnTo>
                    <a:pt x="2731" y="1476"/>
                  </a:lnTo>
                  <a:lnTo>
                    <a:pt x="2812" y="1618"/>
                  </a:lnTo>
                  <a:lnTo>
                    <a:pt x="2872" y="1800"/>
                  </a:lnTo>
                  <a:lnTo>
                    <a:pt x="2893" y="1982"/>
                  </a:lnTo>
                  <a:lnTo>
                    <a:pt x="2872" y="2164"/>
                  </a:lnTo>
                  <a:lnTo>
                    <a:pt x="2832" y="2326"/>
                  </a:lnTo>
                  <a:lnTo>
                    <a:pt x="2751" y="2467"/>
                  </a:lnTo>
                  <a:lnTo>
                    <a:pt x="2650" y="2609"/>
                  </a:lnTo>
                  <a:lnTo>
                    <a:pt x="2508" y="2730"/>
                  </a:lnTo>
                  <a:lnTo>
                    <a:pt x="2367" y="2811"/>
                  </a:lnTo>
                  <a:lnTo>
                    <a:pt x="2185" y="2872"/>
                  </a:lnTo>
                  <a:lnTo>
                    <a:pt x="2003" y="2892"/>
                  </a:lnTo>
                  <a:lnTo>
                    <a:pt x="1821" y="2872"/>
                  </a:lnTo>
                  <a:lnTo>
                    <a:pt x="1659" y="2831"/>
                  </a:lnTo>
                  <a:lnTo>
                    <a:pt x="1518" y="2750"/>
                  </a:lnTo>
                  <a:lnTo>
                    <a:pt x="1376" y="2629"/>
                  </a:lnTo>
                  <a:lnTo>
                    <a:pt x="1255" y="2508"/>
                  </a:lnTo>
                  <a:lnTo>
                    <a:pt x="1174" y="2346"/>
                  </a:lnTo>
                  <a:lnTo>
                    <a:pt x="1113" y="2184"/>
                  </a:lnTo>
                  <a:lnTo>
                    <a:pt x="1093" y="2002"/>
                  </a:lnTo>
                  <a:lnTo>
                    <a:pt x="1113" y="1820"/>
                  </a:lnTo>
                  <a:lnTo>
                    <a:pt x="1154" y="1658"/>
                  </a:lnTo>
                  <a:lnTo>
                    <a:pt x="1234" y="1497"/>
                  </a:lnTo>
                  <a:lnTo>
                    <a:pt x="1356" y="1355"/>
                  </a:lnTo>
                  <a:lnTo>
                    <a:pt x="1477" y="1254"/>
                  </a:lnTo>
                  <a:lnTo>
                    <a:pt x="1639" y="1173"/>
                  </a:lnTo>
                  <a:lnTo>
                    <a:pt x="1801" y="1112"/>
                  </a:lnTo>
                  <a:lnTo>
                    <a:pt x="1983" y="1092"/>
                  </a:lnTo>
                  <a:close/>
                  <a:moveTo>
                    <a:pt x="1780" y="0"/>
                  </a:moveTo>
                  <a:lnTo>
                    <a:pt x="1578" y="41"/>
                  </a:lnTo>
                  <a:lnTo>
                    <a:pt x="1376" y="101"/>
                  </a:lnTo>
                  <a:lnTo>
                    <a:pt x="1194" y="162"/>
                  </a:lnTo>
                  <a:lnTo>
                    <a:pt x="1012" y="243"/>
                  </a:lnTo>
                  <a:lnTo>
                    <a:pt x="850" y="364"/>
                  </a:lnTo>
                  <a:lnTo>
                    <a:pt x="688" y="465"/>
                  </a:lnTo>
                  <a:lnTo>
                    <a:pt x="567" y="607"/>
                  </a:lnTo>
                  <a:lnTo>
                    <a:pt x="426" y="748"/>
                  </a:lnTo>
                  <a:lnTo>
                    <a:pt x="325" y="910"/>
                  </a:lnTo>
                  <a:lnTo>
                    <a:pt x="223" y="1072"/>
                  </a:lnTo>
                  <a:lnTo>
                    <a:pt x="143" y="1254"/>
                  </a:lnTo>
                  <a:lnTo>
                    <a:pt x="82" y="1436"/>
                  </a:lnTo>
                  <a:lnTo>
                    <a:pt x="41" y="1618"/>
                  </a:lnTo>
                  <a:lnTo>
                    <a:pt x="1" y="1820"/>
                  </a:lnTo>
                  <a:lnTo>
                    <a:pt x="1" y="2002"/>
                  </a:lnTo>
                  <a:lnTo>
                    <a:pt x="21" y="2204"/>
                  </a:lnTo>
                  <a:lnTo>
                    <a:pt x="41" y="2407"/>
                  </a:lnTo>
                  <a:lnTo>
                    <a:pt x="102" y="2609"/>
                  </a:lnTo>
                  <a:lnTo>
                    <a:pt x="163" y="2791"/>
                  </a:lnTo>
                  <a:lnTo>
                    <a:pt x="264" y="2973"/>
                  </a:lnTo>
                  <a:lnTo>
                    <a:pt x="365" y="3134"/>
                  </a:lnTo>
                  <a:lnTo>
                    <a:pt x="486" y="3276"/>
                  </a:lnTo>
                  <a:lnTo>
                    <a:pt x="608" y="3418"/>
                  </a:lnTo>
                  <a:lnTo>
                    <a:pt x="769" y="3559"/>
                  </a:lnTo>
                  <a:lnTo>
                    <a:pt x="911" y="3660"/>
                  </a:lnTo>
                  <a:lnTo>
                    <a:pt x="1073" y="3761"/>
                  </a:lnTo>
                  <a:lnTo>
                    <a:pt x="1255" y="3842"/>
                  </a:lnTo>
                  <a:lnTo>
                    <a:pt x="1437" y="3903"/>
                  </a:lnTo>
                  <a:lnTo>
                    <a:pt x="1619" y="3943"/>
                  </a:lnTo>
                  <a:lnTo>
                    <a:pt x="1821" y="3964"/>
                  </a:lnTo>
                  <a:lnTo>
                    <a:pt x="2023" y="3984"/>
                  </a:lnTo>
                  <a:lnTo>
                    <a:pt x="2205" y="3964"/>
                  </a:lnTo>
                  <a:lnTo>
                    <a:pt x="2407" y="3943"/>
                  </a:lnTo>
                  <a:lnTo>
                    <a:pt x="2609" y="3883"/>
                  </a:lnTo>
                  <a:lnTo>
                    <a:pt x="2791" y="3822"/>
                  </a:lnTo>
                  <a:lnTo>
                    <a:pt x="2973" y="3721"/>
                  </a:lnTo>
                  <a:lnTo>
                    <a:pt x="3135" y="3620"/>
                  </a:lnTo>
                  <a:lnTo>
                    <a:pt x="3297" y="3498"/>
                  </a:lnTo>
                  <a:lnTo>
                    <a:pt x="3439" y="3377"/>
                  </a:lnTo>
                  <a:lnTo>
                    <a:pt x="3560" y="3215"/>
                  </a:lnTo>
                  <a:lnTo>
                    <a:pt x="3661" y="3074"/>
                  </a:lnTo>
                  <a:lnTo>
                    <a:pt x="3762" y="2912"/>
                  </a:lnTo>
                  <a:lnTo>
                    <a:pt x="3843" y="2730"/>
                  </a:lnTo>
                  <a:lnTo>
                    <a:pt x="3904" y="2548"/>
                  </a:lnTo>
                  <a:lnTo>
                    <a:pt x="3944" y="2366"/>
                  </a:lnTo>
                  <a:lnTo>
                    <a:pt x="3984" y="2164"/>
                  </a:lnTo>
                  <a:lnTo>
                    <a:pt x="3984" y="1962"/>
                  </a:lnTo>
                  <a:lnTo>
                    <a:pt x="3984" y="1759"/>
                  </a:lnTo>
                  <a:lnTo>
                    <a:pt x="3944" y="1577"/>
                  </a:lnTo>
                  <a:lnTo>
                    <a:pt x="3883" y="1375"/>
                  </a:lnTo>
                  <a:lnTo>
                    <a:pt x="3823" y="1193"/>
                  </a:lnTo>
                  <a:lnTo>
                    <a:pt x="3722" y="1011"/>
                  </a:lnTo>
                  <a:lnTo>
                    <a:pt x="3621" y="850"/>
                  </a:lnTo>
                  <a:lnTo>
                    <a:pt x="3499" y="688"/>
                  </a:lnTo>
                  <a:lnTo>
                    <a:pt x="3378" y="546"/>
                  </a:lnTo>
                  <a:lnTo>
                    <a:pt x="3236" y="425"/>
                  </a:lnTo>
                  <a:lnTo>
                    <a:pt x="3075" y="304"/>
                  </a:lnTo>
                  <a:lnTo>
                    <a:pt x="2913" y="223"/>
                  </a:lnTo>
                  <a:lnTo>
                    <a:pt x="2731" y="142"/>
                  </a:lnTo>
                  <a:lnTo>
                    <a:pt x="2549" y="81"/>
                  </a:lnTo>
                  <a:lnTo>
                    <a:pt x="2367" y="20"/>
                  </a:lnTo>
                  <a:lnTo>
                    <a:pt x="2165" y="0"/>
                  </a:lnTo>
                  <a:close/>
                </a:path>
              </a:pathLst>
            </a:custGeom>
            <a:solidFill>
              <a:srgbClr val="B93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22"/>
            <p:cNvSpPr/>
            <p:nvPr/>
          </p:nvSpPr>
          <p:spPr>
            <a:xfrm>
              <a:off x="1848800" y="1252200"/>
              <a:ext cx="204250" cy="161775"/>
            </a:xfrm>
            <a:custGeom>
              <a:avLst/>
              <a:gdLst/>
              <a:ahLst/>
              <a:cxnLst/>
              <a:rect l="l" t="t" r="r" b="b"/>
              <a:pathLst>
                <a:path w="8170" h="6471" extrusionOk="0">
                  <a:moveTo>
                    <a:pt x="3721" y="1092"/>
                  </a:moveTo>
                  <a:lnTo>
                    <a:pt x="3843" y="1112"/>
                  </a:lnTo>
                  <a:lnTo>
                    <a:pt x="3964" y="1153"/>
                  </a:lnTo>
                  <a:lnTo>
                    <a:pt x="4085" y="1214"/>
                  </a:lnTo>
                  <a:lnTo>
                    <a:pt x="4186" y="1294"/>
                  </a:lnTo>
                  <a:lnTo>
                    <a:pt x="4308" y="1396"/>
                  </a:lnTo>
                  <a:lnTo>
                    <a:pt x="4409" y="1537"/>
                  </a:lnTo>
                  <a:lnTo>
                    <a:pt x="4510" y="1679"/>
                  </a:lnTo>
                  <a:lnTo>
                    <a:pt x="4611" y="1901"/>
                  </a:lnTo>
                  <a:lnTo>
                    <a:pt x="4732" y="2123"/>
                  </a:lnTo>
                  <a:lnTo>
                    <a:pt x="4793" y="2245"/>
                  </a:lnTo>
                  <a:lnTo>
                    <a:pt x="4894" y="2346"/>
                  </a:lnTo>
                  <a:lnTo>
                    <a:pt x="4995" y="2427"/>
                  </a:lnTo>
                  <a:lnTo>
                    <a:pt x="5137" y="2508"/>
                  </a:lnTo>
                  <a:lnTo>
                    <a:pt x="5319" y="2568"/>
                  </a:lnTo>
                  <a:lnTo>
                    <a:pt x="5521" y="2609"/>
                  </a:lnTo>
                  <a:lnTo>
                    <a:pt x="5703" y="2629"/>
                  </a:lnTo>
                  <a:lnTo>
                    <a:pt x="5865" y="2629"/>
                  </a:lnTo>
                  <a:lnTo>
                    <a:pt x="6168" y="2589"/>
                  </a:lnTo>
                  <a:lnTo>
                    <a:pt x="6350" y="2548"/>
                  </a:lnTo>
                  <a:lnTo>
                    <a:pt x="6411" y="2548"/>
                  </a:lnTo>
                  <a:lnTo>
                    <a:pt x="6471" y="2568"/>
                  </a:lnTo>
                  <a:lnTo>
                    <a:pt x="6653" y="2629"/>
                  </a:lnTo>
                  <a:lnTo>
                    <a:pt x="6775" y="2710"/>
                  </a:lnTo>
                  <a:lnTo>
                    <a:pt x="6876" y="2831"/>
                  </a:lnTo>
                  <a:lnTo>
                    <a:pt x="6957" y="2993"/>
                  </a:lnTo>
                  <a:lnTo>
                    <a:pt x="6613" y="3074"/>
                  </a:lnTo>
                  <a:lnTo>
                    <a:pt x="6431" y="3114"/>
                  </a:lnTo>
                  <a:lnTo>
                    <a:pt x="6249" y="3175"/>
                  </a:lnTo>
                  <a:lnTo>
                    <a:pt x="6087" y="3256"/>
                  </a:lnTo>
                  <a:lnTo>
                    <a:pt x="5925" y="3357"/>
                  </a:lnTo>
                  <a:lnTo>
                    <a:pt x="5764" y="3478"/>
                  </a:lnTo>
                  <a:lnTo>
                    <a:pt x="5642" y="3620"/>
                  </a:lnTo>
                  <a:lnTo>
                    <a:pt x="5541" y="3761"/>
                  </a:lnTo>
                  <a:lnTo>
                    <a:pt x="5460" y="3923"/>
                  </a:lnTo>
                  <a:lnTo>
                    <a:pt x="5400" y="4065"/>
                  </a:lnTo>
                  <a:lnTo>
                    <a:pt x="5359" y="4226"/>
                  </a:lnTo>
                  <a:lnTo>
                    <a:pt x="5319" y="4530"/>
                  </a:lnTo>
                  <a:lnTo>
                    <a:pt x="5298" y="4813"/>
                  </a:lnTo>
                  <a:lnTo>
                    <a:pt x="5278" y="5056"/>
                  </a:lnTo>
                  <a:lnTo>
                    <a:pt x="5278" y="5157"/>
                  </a:lnTo>
                  <a:lnTo>
                    <a:pt x="5258" y="5238"/>
                  </a:lnTo>
                  <a:lnTo>
                    <a:pt x="5218" y="5258"/>
                  </a:lnTo>
                  <a:lnTo>
                    <a:pt x="5137" y="5298"/>
                  </a:lnTo>
                  <a:lnTo>
                    <a:pt x="4934" y="5359"/>
                  </a:lnTo>
                  <a:lnTo>
                    <a:pt x="4692" y="5379"/>
                  </a:lnTo>
                  <a:lnTo>
                    <a:pt x="4469" y="5379"/>
                  </a:lnTo>
                  <a:lnTo>
                    <a:pt x="4348" y="5339"/>
                  </a:lnTo>
                  <a:lnTo>
                    <a:pt x="4267" y="5258"/>
                  </a:lnTo>
                  <a:lnTo>
                    <a:pt x="4166" y="5136"/>
                  </a:lnTo>
                  <a:lnTo>
                    <a:pt x="4045" y="4954"/>
                  </a:lnTo>
                  <a:lnTo>
                    <a:pt x="3944" y="4772"/>
                  </a:lnTo>
                  <a:lnTo>
                    <a:pt x="3843" y="4590"/>
                  </a:lnTo>
                  <a:lnTo>
                    <a:pt x="3741" y="4449"/>
                  </a:lnTo>
                  <a:lnTo>
                    <a:pt x="3620" y="4348"/>
                  </a:lnTo>
                  <a:lnTo>
                    <a:pt x="3499" y="4247"/>
                  </a:lnTo>
                  <a:lnTo>
                    <a:pt x="3377" y="4166"/>
                  </a:lnTo>
                  <a:lnTo>
                    <a:pt x="3256" y="4085"/>
                  </a:lnTo>
                  <a:lnTo>
                    <a:pt x="3135" y="4044"/>
                  </a:lnTo>
                  <a:lnTo>
                    <a:pt x="2892" y="3984"/>
                  </a:lnTo>
                  <a:lnTo>
                    <a:pt x="2629" y="3943"/>
                  </a:lnTo>
                  <a:lnTo>
                    <a:pt x="2387" y="3943"/>
                  </a:lnTo>
                  <a:lnTo>
                    <a:pt x="2144" y="3964"/>
                  </a:lnTo>
                  <a:lnTo>
                    <a:pt x="1922" y="4004"/>
                  </a:lnTo>
                  <a:lnTo>
                    <a:pt x="1598" y="4024"/>
                  </a:lnTo>
                  <a:lnTo>
                    <a:pt x="1295" y="4024"/>
                  </a:lnTo>
                  <a:lnTo>
                    <a:pt x="1254" y="3984"/>
                  </a:lnTo>
                  <a:lnTo>
                    <a:pt x="1194" y="3943"/>
                  </a:lnTo>
                  <a:lnTo>
                    <a:pt x="1153" y="3903"/>
                  </a:lnTo>
                  <a:lnTo>
                    <a:pt x="1093" y="3782"/>
                  </a:lnTo>
                  <a:lnTo>
                    <a:pt x="1093" y="3701"/>
                  </a:lnTo>
                  <a:lnTo>
                    <a:pt x="1113" y="3640"/>
                  </a:lnTo>
                  <a:lnTo>
                    <a:pt x="1194" y="3559"/>
                  </a:lnTo>
                  <a:lnTo>
                    <a:pt x="1376" y="3418"/>
                  </a:lnTo>
                  <a:lnTo>
                    <a:pt x="1618" y="3256"/>
                  </a:lnTo>
                  <a:lnTo>
                    <a:pt x="1861" y="3114"/>
                  </a:lnTo>
                  <a:lnTo>
                    <a:pt x="2124" y="2932"/>
                  </a:lnTo>
                  <a:lnTo>
                    <a:pt x="2387" y="2771"/>
                  </a:lnTo>
                  <a:lnTo>
                    <a:pt x="2629" y="2568"/>
                  </a:lnTo>
                  <a:lnTo>
                    <a:pt x="2730" y="2467"/>
                  </a:lnTo>
                  <a:lnTo>
                    <a:pt x="2832" y="2366"/>
                  </a:lnTo>
                  <a:lnTo>
                    <a:pt x="2912" y="2285"/>
                  </a:lnTo>
                  <a:lnTo>
                    <a:pt x="2973" y="2204"/>
                  </a:lnTo>
                  <a:lnTo>
                    <a:pt x="3014" y="2103"/>
                  </a:lnTo>
                  <a:lnTo>
                    <a:pt x="3034" y="2002"/>
                  </a:lnTo>
                  <a:lnTo>
                    <a:pt x="3054" y="1941"/>
                  </a:lnTo>
                  <a:lnTo>
                    <a:pt x="3074" y="1840"/>
                  </a:lnTo>
                  <a:lnTo>
                    <a:pt x="3074" y="1760"/>
                  </a:lnTo>
                  <a:lnTo>
                    <a:pt x="3115" y="1618"/>
                  </a:lnTo>
                  <a:lnTo>
                    <a:pt x="3155" y="1517"/>
                  </a:lnTo>
                  <a:lnTo>
                    <a:pt x="3216" y="1416"/>
                  </a:lnTo>
                  <a:lnTo>
                    <a:pt x="3276" y="1315"/>
                  </a:lnTo>
                  <a:lnTo>
                    <a:pt x="3357" y="1234"/>
                  </a:lnTo>
                  <a:lnTo>
                    <a:pt x="3438" y="1173"/>
                  </a:lnTo>
                  <a:lnTo>
                    <a:pt x="3519" y="1133"/>
                  </a:lnTo>
                  <a:lnTo>
                    <a:pt x="3600" y="1112"/>
                  </a:lnTo>
                  <a:lnTo>
                    <a:pt x="3620" y="1112"/>
                  </a:lnTo>
                  <a:lnTo>
                    <a:pt x="3721" y="1092"/>
                  </a:lnTo>
                  <a:close/>
                  <a:moveTo>
                    <a:pt x="3539" y="0"/>
                  </a:moveTo>
                  <a:lnTo>
                    <a:pt x="3377" y="41"/>
                  </a:lnTo>
                  <a:lnTo>
                    <a:pt x="3115" y="122"/>
                  </a:lnTo>
                  <a:lnTo>
                    <a:pt x="2872" y="243"/>
                  </a:lnTo>
                  <a:lnTo>
                    <a:pt x="2650" y="405"/>
                  </a:lnTo>
                  <a:lnTo>
                    <a:pt x="2447" y="607"/>
                  </a:lnTo>
                  <a:lnTo>
                    <a:pt x="2286" y="829"/>
                  </a:lnTo>
                  <a:lnTo>
                    <a:pt x="2144" y="1092"/>
                  </a:lnTo>
                  <a:lnTo>
                    <a:pt x="2043" y="1375"/>
                  </a:lnTo>
                  <a:lnTo>
                    <a:pt x="1962" y="1699"/>
                  </a:lnTo>
                  <a:lnTo>
                    <a:pt x="1841" y="1800"/>
                  </a:lnTo>
                  <a:lnTo>
                    <a:pt x="1659" y="1941"/>
                  </a:lnTo>
                  <a:lnTo>
                    <a:pt x="1295" y="2164"/>
                  </a:lnTo>
                  <a:lnTo>
                    <a:pt x="890" y="2407"/>
                  </a:lnTo>
                  <a:lnTo>
                    <a:pt x="708" y="2548"/>
                  </a:lnTo>
                  <a:lnTo>
                    <a:pt x="526" y="2690"/>
                  </a:lnTo>
                  <a:lnTo>
                    <a:pt x="344" y="2851"/>
                  </a:lnTo>
                  <a:lnTo>
                    <a:pt x="203" y="3033"/>
                  </a:lnTo>
                  <a:lnTo>
                    <a:pt x="102" y="3236"/>
                  </a:lnTo>
                  <a:lnTo>
                    <a:pt x="21" y="3458"/>
                  </a:lnTo>
                  <a:lnTo>
                    <a:pt x="1" y="3579"/>
                  </a:lnTo>
                  <a:lnTo>
                    <a:pt x="1" y="3721"/>
                  </a:lnTo>
                  <a:lnTo>
                    <a:pt x="1" y="3842"/>
                  </a:lnTo>
                  <a:lnTo>
                    <a:pt x="21" y="3964"/>
                  </a:lnTo>
                  <a:lnTo>
                    <a:pt x="61" y="4105"/>
                  </a:lnTo>
                  <a:lnTo>
                    <a:pt x="102" y="4226"/>
                  </a:lnTo>
                  <a:lnTo>
                    <a:pt x="162" y="4368"/>
                  </a:lnTo>
                  <a:lnTo>
                    <a:pt x="243" y="4489"/>
                  </a:lnTo>
                  <a:lnTo>
                    <a:pt x="344" y="4631"/>
                  </a:lnTo>
                  <a:lnTo>
                    <a:pt x="445" y="4732"/>
                  </a:lnTo>
                  <a:lnTo>
                    <a:pt x="547" y="4833"/>
                  </a:lnTo>
                  <a:lnTo>
                    <a:pt x="648" y="4914"/>
                  </a:lnTo>
                  <a:lnTo>
                    <a:pt x="769" y="4975"/>
                  </a:lnTo>
                  <a:lnTo>
                    <a:pt x="890" y="5035"/>
                  </a:lnTo>
                  <a:lnTo>
                    <a:pt x="1133" y="5096"/>
                  </a:lnTo>
                  <a:lnTo>
                    <a:pt x="1376" y="5116"/>
                  </a:lnTo>
                  <a:lnTo>
                    <a:pt x="1618" y="5116"/>
                  </a:lnTo>
                  <a:lnTo>
                    <a:pt x="1861" y="5096"/>
                  </a:lnTo>
                  <a:lnTo>
                    <a:pt x="2063" y="5076"/>
                  </a:lnTo>
                  <a:lnTo>
                    <a:pt x="2407" y="5035"/>
                  </a:lnTo>
                  <a:lnTo>
                    <a:pt x="2650" y="5035"/>
                  </a:lnTo>
                  <a:lnTo>
                    <a:pt x="2751" y="5056"/>
                  </a:lnTo>
                  <a:lnTo>
                    <a:pt x="2811" y="5096"/>
                  </a:lnTo>
                  <a:lnTo>
                    <a:pt x="2872" y="5157"/>
                  </a:lnTo>
                  <a:lnTo>
                    <a:pt x="2933" y="5217"/>
                  </a:lnTo>
                  <a:lnTo>
                    <a:pt x="3094" y="5480"/>
                  </a:lnTo>
                  <a:lnTo>
                    <a:pt x="3276" y="5763"/>
                  </a:lnTo>
                  <a:lnTo>
                    <a:pt x="3377" y="5905"/>
                  </a:lnTo>
                  <a:lnTo>
                    <a:pt x="3499" y="6046"/>
                  </a:lnTo>
                  <a:lnTo>
                    <a:pt x="3640" y="6168"/>
                  </a:lnTo>
                  <a:lnTo>
                    <a:pt x="3802" y="6269"/>
                  </a:lnTo>
                  <a:lnTo>
                    <a:pt x="4004" y="6370"/>
                  </a:lnTo>
                  <a:lnTo>
                    <a:pt x="4227" y="6431"/>
                  </a:lnTo>
                  <a:lnTo>
                    <a:pt x="4449" y="6471"/>
                  </a:lnTo>
                  <a:lnTo>
                    <a:pt x="4914" y="6471"/>
                  </a:lnTo>
                  <a:lnTo>
                    <a:pt x="5177" y="6431"/>
                  </a:lnTo>
                  <a:lnTo>
                    <a:pt x="5339" y="6390"/>
                  </a:lnTo>
                  <a:lnTo>
                    <a:pt x="5480" y="6329"/>
                  </a:lnTo>
                  <a:lnTo>
                    <a:pt x="5642" y="6269"/>
                  </a:lnTo>
                  <a:lnTo>
                    <a:pt x="5784" y="6188"/>
                  </a:lnTo>
                  <a:lnTo>
                    <a:pt x="5905" y="6107"/>
                  </a:lnTo>
                  <a:lnTo>
                    <a:pt x="6026" y="6006"/>
                  </a:lnTo>
                  <a:lnTo>
                    <a:pt x="6128" y="5905"/>
                  </a:lnTo>
                  <a:lnTo>
                    <a:pt x="6208" y="5763"/>
                  </a:lnTo>
                  <a:lnTo>
                    <a:pt x="6269" y="5662"/>
                  </a:lnTo>
                  <a:lnTo>
                    <a:pt x="6310" y="5541"/>
                  </a:lnTo>
                  <a:lnTo>
                    <a:pt x="6350" y="5318"/>
                  </a:lnTo>
                  <a:lnTo>
                    <a:pt x="6390" y="5076"/>
                  </a:lnTo>
                  <a:lnTo>
                    <a:pt x="6390" y="4853"/>
                  </a:lnTo>
                  <a:lnTo>
                    <a:pt x="6411" y="4530"/>
                  </a:lnTo>
                  <a:lnTo>
                    <a:pt x="6431" y="4408"/>
                  </a:lnTo>
                  <a:lnTo>
                    <a:pt x="6492" y="4307"/>
                  </a:lnTo>
                  <a:lnTo>
                    <a:pt x="6532" y="4247"/>
                  </a:lnTo>
                  <a:lnTo>
                    <a:pt x="6613" y="4206"/>
                  </a:lnTo>
                  <a:lnTo>
                    <a:pt x="6815" y="4146"/>
                  </a:lnTo>
                  <a:lnTo>
                    <a:pt x="7037" y="4105"/>
                  </a:lnTo>
                  <a:lnTo>
                    <a:pt x="7280" y="4065"/>
                  </a:lnTo>
                  <a:lnTo>
                    <a:pt x="7543" y="4004"/>
                  </a:lnTo>
                  <a:lnTo>
                    <a:pt x="7765" y="3964"/>
                  </a:lnTo>
                  <a:lnTo>
                    <a:pt x="7867" y="3923"/>
                  </a:lnTo>
                  <a:lnTo>
                    <a:pt x="7947" y="3862"/>
                  </a:lnTo>
                  <a:lnTo>
                    <a:pt x="8028" y="3802"/>
                  </a:lnTo>
                  <a:lnTo>
                    <a:pt x="8089" y="3721"/>
                  </a:lnTo>
                  <a:lnTo>
                    <a:pt x="8129" y="3640"/>
                  </a:lnTo>
                  <a:lnTo>
                    <a:pt x="8170" y="3539"/>
                  </a:lnTo>
                  <a:lnTo>
                    <a:pt x="8170" y="3438"/>
                  </a:lnTo>
                  <a:lnTo>
                    <a:pt x="8170" y="3337"/>
                  </a:lnTo>
                  <a:lnTo>
                    <a:pt x="8109" y="3054"/>
                  </a:lnTo>
                  <a:lnTo>
                    <a:pt x="8049" y="2771"/>
                  </a:lnTo>
                  <a:lnTo>
                    <a:pt x="7947" y="2508"/>
                  </a:lnTo>
                  <a:lnTo>
                    <a:pt x="7806" y="2245"/>
                  </a:lnTo>
                  <a:lnTo>
                    <a:pt x="7725" y="2144"/>
                  </a:lnTo>
                  <a:lnTo>
                    <a:pt x="7644" y="2022"/>
                  </a:lnTo>
                  <a:lnTo>
                    <a:pt x="7523" y="1921"/>
                  </a:lnTo>
                  <a:lnTo>
                    <a:pt x="7422" y="1820"/>
                  </a:lnTo>
                  <a:lnTo>
                    <a:pt x="7280" y="1739"/>
                  </a:lnTo>
                  <a:lnTo>
                    <a:pt x="7139" y="1658"/>
                  </a:lnTo>
                  <a:lnTo>
                    <a:pt x="6977" y="1578"/>
                  </a:lnTo>
                  <a:lnTo>
                    <a:pt x="6795" y="1517"/>
                  </a:lnTo>
                  <a:lnTo>
                    <a:pt x="6552" y="1476"/>
                  </a:lnTo>
                  <a:lnTo>
                    <a:pt x="6330" y="1456"/>
                  </a:lnTo>
                  <a:lnTo>
                    <a:pt x="6148" y="1476"/>
                  </a:lnTo>
                  <a:lnTo>
                    <a:pt x="5966" y="1497"/>
                  </a:lnTo>
                  <a:lnTo>
                    <a:pt x="5804" y="1517"/>
                  </a:lnTo>
                  <a:lnTo>
                    <a:pt x="5723" y="1517"/>
                  </a:lnTo>
                  <a:lnTo>
                    <a:pt x="5622" y="1476"/>
                  </a:lnTo>
                  <a:lnTo>
                    <a:pt x="5541" y="1315"/>
                  </a:lnTo>
                  <a:lnTo>
                    <a:pt x="5460" y="1133"/>
                  </a:lnTo>
                  <a:lnTo>
                    <a:pt x="5258" y="829"/>
                  </a:lnTo>
                  <a:lnTo>
                    <a:pt x="5036" y="587"/>
                  </a:lnTo>
                  <a:lnTo>
                    <a:pt x="4793" y="364"/>
                  </a:lnTo>
                  <a:lnTo>
                    <a:pt x="4530" y="202"/>
                  </a:lnTo>
                  <a:lnTo>
                    <a:pt x="4389" y="142"/>
                  </a:lnTo>
                  <a:lnTo>
                    <a:pt x="4247" y="81"/>
                  </a:lnTo>
                  <a:lnTo>
                    <a:pt x="4105" y="41"/>
                  </a:lnTo>
                  <a:lnTo>
                    <a:pt x="3964" y="21"/>
                  </a:lnTo>
                  <a:lnTo>
                    <a:pt x="3822" y="0"/>
                  </a:lnTo>
                  <a:close/>
                </a:path>
              </a:pathLst>
            </a:custGeom>
            <a:solidFill>
              <a:srgbClr val="B93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12" name="Google Shape;1912;p22"/>
          <p:cNvGrpSpPr/>
          <p:nvPr/>
        </p:nvGrpSpPr>
        <p:grpSpPr>
          <a:xfrm>
            <a:off x="3655099" y="608134"/>
            <a:ext cx="1833802" cy="371708"/>
            <a:chOff x="4959275" y="238125"/>
            <a:chExt cx="1124825" cy="228000"/>
          </a:xfrm>
        </p:grpSpPr>
        <p:sp>
          <p:nvSpPr>
            <p:cNvPr id="1913" name="Google Shape;1913;p22"/>
            <p:cNvSpPr/>
            <p:nvPr/>
          </p:nvSpPr>
          <p:spPr>
            <a:xfrm>
              <a:off x="4959275" y="245200"/>
              <a:ext cx="1014100" cy="220925"/>
            </a:xfrm>
            <a:custGeom>
              <a:avLst/>
              <a:gdLst/>
              <a:ahLst/>
              <a:cxnLst/>
              <a:rect l="l" t="t" r="r" b="b"/>
              <a:pathLst>
                <a:path w="40564" h="8837" extrusionOk="0">
                  <a:moveTo>
                    <a:pt x="1072" y="0"/>
                  </a:moveTo>
                  <a:lnTo>
                    <a:pt x="264" y="101"/>
                  </a:lnTo>
                  <a:lnTo>
                    <a:pt x="223" y="142"/>
                  </a:lnTo>
                  <a:lnTo>
                    <a:pt x="162" y="324"/>
                  </a:lnTo>
                  <a:lnTo>
                    <a:pt x="102" y="627"/>
                  </a:lnTo>
                  <a:lnTo>
                    <a:pt x="41" y="1112"/>
                  </a:lnTo>
                  <a:lnTo>
                    <a:pt x="21" y="1395"/>
                  </a:lnTo>
                  <a:lnTo>
                    <a:pt x="1" y="1739"/>
                  </a:lnTo>
                  <a:lnTo>
                    <a:pt x="1" y="2144"/>
                  </a:lnTo>
                  <a:lnTo>
                    <a:pt x="21" y="2588"/>
                  </a:lnTo>
                  <a:lnTo>
                    <a:pt x="61" y="3074"/>
                  </a:lnTo>
                  <a:lnTo>
                    <a:pt x="102" y="3640"/>
                  </a:lnTo>
                  <a:lnTo>
                    <a:pt x="183" y="4246"/>
                  </a:lnTo>
                  <a:lnTo>
                    <a:pt x="304" y="4914"/>
                  </a:lnTo>
                  <a:lnTo>
                    <a:pt x="405" y="5399"/>
                  </a:lnTo>
                  <a:lnTo>
                    <a:pt x="506" y="5844"/>
                  </a:lnTo>
                  <a:lnTo>
                    <a:pt x="628" y="6248"/>
                  </a:lnTo>
                  <a:lnTo>
                    <a:pt x="769" y="6633"/>
                  </a:lnTo>
                  <a:lnTo>
                    <a:pt x="911" y="6956"/>
                  </a:lnTo>
                  <a:lnTo>
                    <a:pt x="1072" y="7280"/>
                  </a:lnTo>
                  <a:lnTo>
                    <a:pt x="1214" y="7543"/>
                  </a:lnTo>
                  <a:lnTo>
                    <a:pt x="1376" y="7805"/>
                  </a:lnTo>
                  <a:lnTo>
                    <a:pt x="2083" y="8028"/>
                  </a:lnTo>
                  <a:lnTo>
                    <a:pt x="2083" y="7664"/>
                  </a:lnTo>
                  <a:lnTo>
                    <a:pt x="1901" y="6693"/>
                  </a:lnTo>
                  <a:lnTo>
                    <a:pt x="2549" y="7866"/>
                  </a:lnTo>
                  <a:lnTo>
                    <a:pt x="2427" y="7361"/>
                  </a:lnTo>
                  <a:lnTo>
                    <a:pt x="2933" y="8028"/>
                  </a:lnTo>
                  <a:lnTo>
                    <a:pt x="3074" y="7583"/>
                  </a:lnTo>
                  <a:lnTo>
                    <a:pt x="3964" y="8028"/>
                  </a:lnTo>
                  <a:lnTo>
                    <a:pt x="4833" y="7866"/>
                  </a:lnTo>
                  <a:lnTo>
                    <a:pt x="5481" y="7886"/>
                  </a:lnTo>
                  <a:lnTo>
                    <a:pt x="6310" y="8756"/>
                  </a:lnTo>
                  <a:lnTo>
                    <a:pt x="7300" y="8634"/>
                  </a:lnTo>
                  <a:lnTo>
                    <a:pt x="8332" y="8473"/>
                  </a:lnTo>
                  <a:lnTo>
                    <a:pt x="9444" y="8291"/>
                  </a:lnTo>
                  <a:lnTo>
                    <a:pt x="10596" y="8048"/>
                  </a:lnTo>
                  <a:lnTo>
                    <a:pt x="11749" y="7805"/>
                  </a:lnTo>
                  <a:lnTo>
                    <a:pt x="12922" y="7563"/>
                  </a:lnTo>
                  <a:lnTo>
                    <a:pt x="15207" y="7017"/>
                  </a:lnTo>
                  <a:lnTo>
                    <a:pt x="17290" y="6511"/>
                  </a:lnTo>
                  <a:lnTo>
                    <a:pt x="19008" y="6066"/>
                  </a:lnTo>
                  <a:lnTo>
                    <a:pt x="20242" y="5763"/>
                  </a:lnTo>
                  <a:lnTo>
                    <a:pt x="20646" y="5682"/>
                  </a:lnTo>
                  <a:lnTo>
                    <a:pt x="20848" y="5642"/>
                  </a:lnTo>
                  <a:lnTo>
                    <a:pt x="21091" y="5682"/>
                  </a:lnTo>
                  <a:lnTo>
                    <a:pt x="21516" y="5763"/>
                  </a:lnTo>
                  <a:lnTo>
                    <a:pt x="22951" y="6066"/>
                  </a:lnTo>
                  <a:lnTo>
                    <a:pt x="24933" y="6511"/>
                  </a:lnTo>
                  <a:lnTo>
                    <a:pt x="27339" y="7057"/>
                  </a:lnTo>
                  <a:lnTo>
                    <a:pt x="29968" y="7603"/>
                  </a:lnTo>
                  <a:lnTo>
                    <a:pt x="31323" y="7886"/>
                  </a:lnTo>
                  <a:lnTo>
                    <a:pt x="32657" y="8129"/>
                  </a:lnTo>
                  <a:lnTo>
                    <a:pt x="33992" y="8372"/>
                  </a:lnTo>
                  <a:lnTo>
                    <a:pt x="35246" y="8574"/>
                  </a:lnTo>
                  <a:lnTo>
                    <a:pt x="36459" y="8736"/>
                  </a:lnTo>
                  <a:lnTo>
                    <a:pt x="37571" y="8837"/>
                  </a:lnTo>
                  <a:lnTo>
                    <a:pt x="37713" y="7421"/>
                  </a:lnTo>
                  <a:lnTo>
                    <a:pt x="38097" y="8129"/>
                  </a:lnTo>
                  <a:lnTo>
                    <a:pt x="38238" y="7421"/>
                  </a:lnTo>
                  <a:lnTo>
                    <a:pt x="38582" y="8270"/>
                  </a:lnTo>
                  <a:lnTo>
                    <a:pt x="38805" y="7866"/>
                  </a:lnTo>
                  <a:lnTo>
                    <a:pt x="39735" y="8655"/>
                  </a:lnTo>
                  <a:lnTo>
                    <a:pt x="40038" y="8533"/>
                  </a:lnTo>
                  <a:lnTo>
                    <a:pt x="40564" y="7866"/>
                  </a:lnTo>
                  <a:lnTo>
                    <a:pt x="40341" y="7219"/>
                  </a:lnTo>
                  <a:lnTo>
                    <a:pt x="40260" y="6895"/>
                  </a:lnTo>
                  <a:lnTo>
                    <a:pt x="40180" y="6592"/>
                  </a:lnTo>
                  <a:lnTo>
                    <a:pt x="40119" y="6289"/>
                  </a:lnTo>
                  <a:lnTo>
                    <a:pt x="40078" y="6046"/>
                  </a:lnTo>
                  <a:lnTo>
                    <a:pt x="40078" y="5824"/>
                  </a:lnTo>
                  <a:lnTo>
                    <a:pt x="40078" y="5723"/>
                  </a:lnTo>
                  <a:lnTo>
                    <a:pt x="40119" y="5642"/>
                  </a:lnTo>
                  <a:lnTo>
                    <a:pt x="40099" y="5622"/>
                  </a:lnTo>
                  <a:lnTo>
                    <a:pt x="40078" y="5581"/>
                  </a:lnTo>
                  <a:lnTo>
                    <a:pt x="39917" y="5500"/>
                  </a:lnTo>
                  <a:lnTo>
                    <a:pt x="39634" y="5419"/>
                  </a:lnTo>
                  <a:lnTo>
                    <a:pt x="39270" y="5338"/>
                  </a:lnTo>
                  <a:lnTo>
                    <a:pt x="38238" y="5136"/>
                  </a:lnTo>
                  <a:lnTo>
                    <a:pt x="36863" y="4914"/>
                  </a:lnTo>
                  <a:lnTo>
                    <a:pt x="35246" y="4691"/>
                  </a:lnTo>
                  <a:lnTo>
                    <a:pt x="33426" y="4449"/>
                  </a:lnTo>
                  <a:lnTo>
                    <a:pt x="29483" y="3984"/>
                  </a:lnTo>
                  <a:lnTo>
                    <a:pt x="25499" y="3539"/>
                  </a:lnTo>
                  <a:lnTo>
                    <a:pt x="22021" y="3175"/>
                  </a:lnTo>
                  <a:lnTo>
                    <a:pt x="18644" y="2811"/>
                  </a:lnTo>
                  <a:lnTo>
                    <a:pt x="107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22"/>
            <p:cNvSpPr/>
            <p:nvPr/>
          </p:nvSpPr>
          <p:spPr>
            <a:xfrm>
              <a:off x="4975450" y="259350"/>
              <a:ext cx="71300" cy="144100"/>
            </a:xfrm>
            <a:custGeom>
              <a:avLst/>
              <a:gdLst/>
              <a:ahLst/>
              <a:cxnLst/>
              <a:rect l="l" t="t" r="r" b="b"/>
              <a:pathLst>
                <a:path w="2852" h="5764" extrusionOk="0">
                  <a:moveTo>
                    <a:pt x="1093" y="0"/>
                  </a:moveTo>
                  <a:lnTo>
                    <a:pt x="890" y="21"/>
                  </a:lnTo>
                  <a:lnTo>
                    <a:pt x="708" y="81"/>
                  </a:lnTo>
                  <a:lnTo>
                    <a:pt x="547" y="162"/>
                  </a:lnTo>
                  <a:lnTo>
                    <a:pt x="405" y="263"/>
                  </a:lnTo>
                  <a:lnTo>
                    <a:pt x="284" y="405"/>
                  </a:lnTo>
                  <a:lnTo>
                    <a:pt x="203" y="566"/>
                  </a:lnTo>
                  <a:lnTo>
                    <a:pt x="122" y="728"/>
                  </a:lnTo>
                  <a:lnTo>
                    <a:pt x="61" y="930"/>
                  </a:lnTo>
                  <a:lnTo>
                    <a:pt x="21" y="1133"/>
                  </a:lnTo>
                  <a:lnTo>
                    <a:pt x="1" y="1375"/>
                  </a:lnTo>
                  <a:lnTo>
                    <a:pt x="1" y="1598"/>
                  </a:lnTo>
                  <a:lnTo>
                    <a:pt x="1" y="1861"/>
                  </a:lnTo>
                  <a:lnTo>
                    <a:pt x="41" y="2366"/>
                  </a:lnTo>
                  <a:lnTo>
                    <a:pt x="122" y="2912"/>
                  </a:lnTo>
                  <a:lnTo>
                    <a:pt x="243" y="3438"/>
                  </a:lnTo>
                  <a:lnTo>
                    <a:pt x="365" y="3964"/>
                  </a:lnTo>
                  <a:lnTo>
                    <a:pt x="506" y="4429"/>
                  </a:lnTo>
                  <a:lnTo>
                    <a:pt x="628" y="4874"/>
                  </a:lnTo>
                  <a:lnTo>
                    <a:pt x="850" y="5521"/>
                  </a:lnTo>
                  <a:lnTo>
                    <a:pt x="951" y="5763"/>
                  </a:lnTo>
                  <a:lnTo>
                    <a:pt x="2751" y="3842"/>
                  </a:lnTo>
                  <a:lnTo>
                    <a:pt x="2771" y="3680"/>
                  </a:lnTo>
                  <a:lnTo>
                    <a:pt x="2832" y="3236"/>
                  </a:lnTo>
                  <a:lnTo>
                    <a:pt x="2852" y="2932"/>
                  </a:lnTo>
                  <a:lnTo>
                    <a:pt x="2852" y="2609"/>
                  </a:lnTo>
                  <a:lnTo>
                    <a:pt x="2852" y="2265"/>
                  </a:lnTo>
                  <a:lnTo>
                    <a:pt x="2811" y="1901"/>
                  </a:lnTo>
                  <a:lnTo>
                    <a:pt x="2771" y="1537"/>
                  </a:lnTo>
                  <a:lnTo>
                    <a:pt x="2670" y="1193"/>
                  </a:lnTo>
                  <a:lnTo>
                    <a:pt x="2609" y="1011"/>
                  </a:lnTo>
                  <a:lnTo>
                    <a:pt x="2549" y="870"/>
                  </a:lnTo>
                  <a:lnTo>
                    <a:pt x="2468" y="708"/>
                  </a:lnTo>
                  <a:lnTo>
                    <a:pt x="2367" y="566"/>
                  </a:lnTo>
                  <a:lnTo>
                    <a:pt x="2265" y="445"/>
                  </a:lnTo>
                  <a:lnTo>
                    <a:pt x="2144" y="324"/>
                  </a:lnTo>
                  <a:lnTo>
                    <a:pt x="2003" y="223"/>
                  </a:lnTo>
                  <a:lnTo>
                    <a:pt x="1861" y="142"/>
                  </a:lnTo>
                  <a:lnTo>
                    <a:pt x="1699" y="81"/>
                  </a:lnTo>
                  <a:lnTo>
                    <a:pt x="1517" y="41"/>
                  </a:lnTo>
                  <a:lnTo>
                    <a:pt x="131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22"/>
            <p:cNvSpPr/>
            <p:nvPr/>
          </p:nvSpPr>
          <p:spPr>
            <a:xfrm>
              <a:off x="4988100" y="257325"/>
              <a:ext cx="70275" cy="140550"/>
            </a:xfrm>
            <a:custGeom>
              <a:avLst/>
              <a:gdLst/>
              <a:ahLst/>
              <a:cxnLst/>
              <a:rect l="l" t="t" r="r" b="b"/>
              <a:pathLst>
                <a:path w="2811" h="5622" extrusionOk="0">
                  <a:moveTo>
                    <a:pt x="647" y="0"/>
                  </a:moveTo>
                  <a:lnTo>
                    <a:pt x="526" y="21"/>
                  </a:lnTo>
                  <a:lnTo>
                    <a:pt x="384" y="61"/>
                  </a:lnTo>
                  <a:lnTo>
                    <a:pt x="263" y="122"/>
                  </a:lnTo>
                  <a:lnTo>
                    <a:pt x="122" y="182"/>
                  </a:lnTo>
                  <a:lnTo>
                    <a:pt x="0" y="263"/>
                  </a:lnTo>
                  <a:lnTo>
                    <a:pt x="41" y="324"/>
                  </a:lnTo>
                  <a:lnTo>
                    <a:pt x="122" y="526"/>
                  </a:lnTo>
                  <a:lnTo>
                    <a:pt x="243" y="870"/>
                  </a:lnTo>
                  <a:lnTo>
                    <a:pt x="324" y="1113"/>
                  </a:lnTo>
                  <a:lnTo>
                    <a:pt x="384" y="1375"/>
                  </a:lnTo>
                  <a:lnTo>
                    <a:pt x="445" y="1699"/>
                  </a:lnTo>
                  <a:lnTo>
                    <a:pt x="506" y="2083"/>
                  </a:lnTo>
                  <a:lnTo>
                    <a:pt x="546" y="2508"/>
                  </a:lnTo>
                  <a:lnTo>
                    <a:pt x="587" y="2973"/>
                  </a:lnTo>
                  <a:lnTo>
                    <a:pt x="607" y="3519"/>
                  </a:lnTo>
                  <a:lnTo>
                    <a:pt x="607" y="4105"/>
                  </a:lnTo>
                  <a:lnTo>
                    <a:pt x="587" y="4752"/>
                  </a:lnTo>
                  <a:lnTo>
                    <a:pt x="546" y="5460"/>
                  </a:lnTo>
                  <a:lnTo>
                    <a:pt x="546" y="5541"/>
                  </a:lnTo>
                  <a:lnTo>
                    <a:pt x="566" y="5602"/>
                  </a:lnTo>
                  <a:lnTo>
                    <a:pt x="587" y="5622"/>
                  </a:lnTo>
                  <a:lnTo>
                    <a:pt x="627" y="5602"/>
                  </a:lnTo>
                  <a:lnTo>
                    <a:pt x="728" y="5501"/>
                  </a:lnTo>
                  <a:lnTo>
                    <a:pt x="870" y="5298"/>
                  </a:lnTo>
                  <a:lnTo>
                    <a:pt x="1032" y="5015"/>
                  </a:lnTo>
                  <a:lnTo>
                    <a:pt x="1234" y="4671"/>
                  </a:lnTo>
                  <a:lnTo>
                    <a:pt x="1658" y="3863"/>
                  </a:lnTo>
                  <a:lnTo>
                    <a:pt x="2063" y="3013"/>
                  </a:lnTo>
                  <a:lnTo>
                    <a:pt x="2447" y="2225"/>
                  </a:lnTo>
                  <a:lnTo>
                    <a:pt x="2811" y="1456"/>
                  </a:lnTo>
                  <a:lnTo>
                    <a:pt x="2750" y="1355"/>
                  </a:lnTo>
                  <a:lnTo>
                    <a:pt x="2568" y="1133"/>
                  </a:lnTo>
                  <a:lnTo>
                    <a:pt x="2285" y="809"/>
                  </a:lnTo>
                  <a:lnTo>
                    <a:pt x="2123" y="647"/>
                  </a:lnTo>
                  <a:lnTo>
                    <a:pt x="1921" y="486"/>
                  </a:lnTo>
                  <a:lnTo>
                    <a:pt x="1719" y="324"/>
                  </a:lnTo>
                  <a:lnTo>
                    <a:pt x="1497" y="203"/>
                  </a:lnTo>
                  <a:lnTo>
                    <a:pt x="1274" y="102"/>
                  </a:lnTo>
                  <a:lnTo>
                    <a:pt x="1032" y="21"/>
                  </a:lnTo>
                  <a:lnTo>
                    <a:pt x="9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22"/>
            <p:cNvSpPr/>
            <p:nvPr/>
          </p:nvSpPr>
          <p:spPr>
            <a:xfrm>
              <a:off x="4964850" y="238125"/>
              <a:ext cx="1119250" cy="184525"/>
            </a:xfrm>
            <a:custGeom>
              <a:avLst/>
              <a:gdLst/>
              <a:ahLst/>
              <a:cxnLst/>
              <a:rect l="l" t="t" r="r" b="b"/>
              <a:pathLst>
                <a:path w="44770" h="7381" extrusionOk="0">
                  <a:moveTo>
                    <a:pt x="2103" y="0"/>
                  </a:moveTo>
                  <a:lnTo>
                    <a:pt x="1618" y="20"/>
                  </a:lnTo>
                  <a:lnTo>
                    <a:pt x="1193" y="40"/>
                  </a:lnTo>
                  <a:lnTo>
                    <a:pt x="870" y="101"/>
                  </a:lnTo>
                  <a:lnTo>
                    <a:pt x="627" y="162"/>
                  </a:lnTo>
                  <a:lnTo>
                    <a:pt x="61" y="364"/>
                  </a:lnTo>
                  <a:lnTo>
                    <a:pt x="0" y="384"/>
                  </a:lnTo>
                  <a:lnTo>
                    <a:pt x="223" y="384"/>
                  </a:lnTo>
                  <a:lnTo>
                    <a:pt x="445" y="404"/>
                  </a:lnTo>
                  <a:lnTo>
                    <a:pt x="587" y="425"/>
                  </a:lnTo>
                  <a:lnTo>
                    <a:pt x="728" y="465"/>
                  </a:lnTo>
                  <a:lnTo>
                    <a:pt x="870" y="526"/>
                  </a:lnTo>
                  <a:lnTo>
                    <a:pt x="1031" y="607"/>
                  </a:lnTo>
                  <a:lnTo>
                    <a:pt x="1173" y="688"/>
                  </a:lnTo>
                  <a:lnTo>
                    <a:pt x="1335" y="809"/>
                  </a:lnTo>
                  <a:lnTo>
                    <a:pt x="1456" y="971"/>
                  </a:lnTo>
                  <a:lnTo>
                    <a:pt x="1598" y="1153"/>
                  </a:lnTo>
                  <a:lnTo>
                    <a:pt x="1719" y="1355"/>
                  </a:lnTo>
                  <a:lnTo>
                    <a:pt x="1820" y="1597"/>
                  </a:lnTo>
                  <a:lnTo>
                    <a:pt x="1901" y="1881"/>
                  </a:lnTo>
                  <a:lnTo>
                    <a:pt x="1982" y="2204"/>
                  </a:lnTo>
                  <a:lnTo>
                    <a:pt x="2022" y="2588"/>
                  </a:lnTo>
                  <a:lnTo>
                    <a:pt x="2022" y="2993"/>
                  </a:lnTo>
                  <a:lnTo>
                    <a:pt x="2022" y="3458"/>
                  </a:lnTo>
                  <a:lnTo>
                    <a:pt x="1962" y="3984"/>
                  </a:lnTo>
                  <a:lnTo>
                    <a:pt x="1881" y="4550"/>
                  </a:lnTo>
                  <a:lnTo>
                    <a:pt x="1759" y="5177"/>
                  </a:lnTo>
                  <a:lnTo>
                    <a:pt x="1577" y="5864"/>
                  </a:lnTo>
                  <a:lnTo>
                    <a:pt x="1375" y="6612"/>
                  </a:lnTo>
                  <a:lnTo>
                    <a:pt x="3781" y="6430"/>
                  </a:lnTo>
                  <a:lnTo>
                    <a:pt x="9463" y="6046"/>
                  </a:lnTo>
                  <a:lnTo>
                    <a:pt x="12780" y="5844"/>
                  </a:lnTo>
                  <a:lnTo>
                    <a:pt x="16015" y="5662"/>
                  </a:lnTo>
                  <a:lnTo>
                    <a:pt x="18886" y="5520"/>
                  </a:lnTo>
                  <a:lnTo>
                    <a:pt x="20100" y="5480"/>
                  </a:lnTo>
                  <a:lnTo>
                    <a:pt x="21111" y="5460"/>
                  </a:lnTo>
                  <a:lnTo>
                    <a:pt x="22122" y="5460"/>
                  </a:lnTo>
                  <a:lnTo>
                    <a:pt x="23355" y="5520"/>
                  </a:lnTo>
                  <a:lnTo>
                    <a:pt x="24771" y="5621"/>
                  </a:lnTo>
                  <a:lnTo>
                    <a:pt x="26328" y="5743"/>
                  </a:lnTo>
                  <a:lnTo>
                    <a:pt x="28006" y="5905"/>
                  </a:lnTo>
                  <a:lnTo>
                    <a:pt x="29725" y="6066"/>
                  </a:lnTo>
                  <a:lnTo>
                    <a:pt x="33243" y="6450"/>
                  </a:lnTo>
                  <a:lnTo>
                    <a:pt x="39370" y="7118"/>
                  </a:lnTo>
                  <a:lnTo>
                    <a:pt x="41352" y="7320"/>
                  </a:lnTo>
                  <a:lnTo>
                    <a:pt x="41958" y="7360"/>
                  </a:lnTo>
                  <a:lnTo>
                    <a:pt x="42140" y="7381"/>
                  </a:lnTo>
                  <a:lnTo>
                    <a:pt x="42221" y="7360"/>
                  </a:lnTo>
                  <a:lnTo>
                    <a:pt x="42322" y="7320"/>
                  </a:lnTo>
                  <a:lnTo>
                    <a:pt x="42464" y="7219"/>
                  </a:lnTo>
                  <a:lnTo>
                    <a:pt x="42626" y="7057"/>
                  </a:lnTo>
                  <a:lnTo>
                    <a:pt x="42808" y="6875"/>
                  </a:lnTo>
                  <a:lnTo>
                    <a:pt x="42990" y="6653"/>
                  </a:lnTo>
                  <a:lnTo>
                    <a:pt x="43192" y="6370"/>
                  </a:lnTo>
                  <a:lnTo>
                    <a:pt x="43414" y="6087"/>
                  </a:lnTo>
                  <a:lnTo>
                    <a:pt x="43617" y="5763"/>
                  </a:lnTo>
                  <a:lnTo>
                    <a:pt x="42201" y="5055"/>
                  </a:lnTo>
                  <a:lnTo>
                    <a:pt x="42201" y="5055"/>
                  </a:lnTo>
                  <a:lnTo>
                    <a:pt x="43495" y="5177"/>
                  </a:lnTo>
                  <a:lnTo>
                    <a:pt x="43111" y="4833"/>
                  </a:lnTo>
                  <a:lnTo>
                    <a:pt x="44163" y="4772"/>
                  </a:lnTo>
                  <a:lnTo>
                    <a:pt x="44385" y="4287"/>
                  </a:lnTo>
                  <a:lnTo>
                    <a:pt x="44547" y="3781"/>
                  </a:lnTo>
                  <a:lnTo>
                    <a:pt x="44628" y="3518"/>
                  </a:lnTo>
                  <a:lnTo>
                    <a:pt x="44688" y="3276"/>
                  </a:lnTo>
                  <a:lnTo>
                    <a:pt x="44729" y="3013"/>
                  </a:lnTo>
                  <a:lnTo>
                    <a:pt x="44769" y="2750"/>
                  </a:lnTo>
                  <a:lnTo>
                    <a:pt x="42201" y="2487"/>
                  </a:lnTo>
                  <a:lnTo>
                    <a:pt x="42868" y="2487"/>
                  </a:lnTo>
                  <a:lnTo>
                    <a:pt x="42666" y="2285"/>
                  </a:lnTo>
                  <a:lnTo>
                    <a:pt x="44324" y="2123"/>
                  </a:lnTo>
                  <a:lnTo>
                    <a:pt x="43657" y="1759"/>
                  </a:lnTo>
                  <a:lnTo>
                    <a:pt x="44688" y="1759"/>
                  </a:lnTo>
                  <a:lnTo>
                    <a:pt x="44648" y="1597"/>
                  </a:lnTo>
                  <a:lnTo>
                    <a:pt x="44587" y="1436"/>
                  </a:lnTo>
                  <a:lnTo>
                    <a:pt x="44526" y="1335"/>
                  </a:lnTo>
                  <a:lnTo>
                    <a:pt x="44446" y="1233"/>
                  </a:lnTo>
                  <a:lnTo>
                    <a:pt x="44324" y="1132"/>
                  </a:lnTo>
                  <a:lnTo>
                    <a:pt x="44183" y="1051"/>
                  </a:lnTo>
                  <a:lnTo>
                    <a:pt x="44021" y="971"/>
                  </a:lnTo>
                  <a:lnTo>
                    <a:pt x="43819" y="910"/>
                  </a:lnTo>
                  <a:lnTo>
                    <a:pt x="43333" y="768"/>
                  </a:lnTo>
                  <a:lnTo>
                    <a:pt x="42787" y="667"/>
                  </a:lnTo>
                  <a:lnTo>
                    <a:pt x="42140" y="566"/>
                  </a:lnTo>
                  <a:lnTo>
                    <a:pt x="41412" y="506"/>
                  </a:lnTo>
                  <a:lnTo>
                    <a:pt x="40604" y="445"/>
                  </a:lnTo>
                  <a:lnTo>
                    <a:pt x="39754" y="404"/>
                  </a:lnTo>
                  <a:lnTo>
                    <a:pt x="38844" y="384"/>
                  </a:lnTo>
                  <a:lnTo>
                    <a:pt x="36903" y="384"/>
                  </a:lnTo>
                  <a:lnTo>
                    <a:pt x="34841" y="425"/>
                  </a:lnTo>
                  <a:lnTo>
                    <a:pt x="32697" y="526"/>
                  </a:lnTo>
                  <a:lnTo>
                    <a:pt x="30574" y="627"/>
                  </a:lnTo>
                  <a:lnTo>
                    <a:pt x="28532" y="748"/>
                  </a:lnTo>
                  <a:lnTo>
                    <a:pt x="26611" y="890"/>
                  </a:lnTo>
                  <a:lnTo>
                    <a:pt x="24872" y="1031"/>
                  </a:lnTo>
                  <a:lnTo>
                    <a:pt x="23396" y="1173"/>
                  </a:lnTo>
                  <a:lnTo>
                    <a:pt x="22223" y="1294"/>
                  </a:lnTo>
                  <a:lnTo>
                    <a:pt x="21454" y="1375"/>
                  </a:lnTo>
                  <a:lnTo>
                    <a:pt x="21111" y="1436"/>
                  </a:lnTo>
                  <a:lnTo>
                    <a:pt x="20807" y="1436"/>
                  </a:lnTo>
                  <a:lnTo>
                    <a:pt x="20160" y="1395"/>
                  </a:lnTo>
                  <a:lnTo>
                    <a:pt x="17976" y="1193"/>
                  </a:lnTo>
                  <a:lnTo>
                    <a:pt x="14964" y="890"/>
                  </a:lnTo>
                  <a:lnTo>
                    <a:pt x="11465" y="566"/>
                  </a:lnTo>
                  <a:lnTo>
                    <a:pt x="9666" y="404"/>
                  </a:lnTo>
                  <a:lnTo>
                    <a:pt x="7906" y="263"/>
                  </a:lnTo>
                  <a:lnTo>
                    <a:pt x="6208" y="142"/>
                  </a:lnTo>
                  <a:lnTo>
                    <a:pt x="4651" y="61"/>
                  </a:lnTo>
                  <a:lnTo>
                    <a:pt x="325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22"/>
            <p:cNvSpPr/>
            <p:nvPr/>
          </p:nvSpPr>
          <p:spPr>
            <a:xfrm>
              <a:off x="5463275" y="268950"/>
              <a:ext cx="21775" cy="127425"/>
            </a:xfrm>
            <a:custGeom>
              <a:avLst/>
              <a:gdLst/>
              <a:ahLst/>
              <a:cxnLst/>
              <a:rect l="l" t="t" r="r" b="b"/>
              <a:pathLst>
                <a:path w="871" h="5097" extrusionOk="0">
                  <a:moveTo>
                    <a:pt x="628" y="0"/>
                  </a:moveTo>
                  <a:lnTo>
                    <a:pt x="547" y="21"/>
                  </a:lnTo>
                  <a:lnTo>
                    <a:pt x="486" y="61"/>
                  </a:lnTo>
                  <a:lnTo>
                    <a:pt x="446" y="122"/>
                  </a:lnTo>
                  <a:lnTo>
                    <a:pt x="264" y="587"/>
                  </a:lnTo>
                  <a:lnTo>
                    <a:pt x="122" y="1072"/>
                  </a:lnTo>
                  <a:lnTo>
                    <a:pt x="62" y="1315"/>
                  </a:lnTo>
                  <a:lnTo>
                    <a:pt x="21" y="1557"/>
                  </a:lnTo>
                  <a:lnTo>
                    <a:pt x="1" y="1800"/>
                  </a:lnTo>
                  <a:lnTo>
                    <a:pt x="1" y="2023"/>
                  </a:lnTo>
                  <a:lnTo>
                    <a:pt x="21" y="2346"/>
                  </a:lnTo>
                  <a:lnTo>
                    <a:pt x="82" y="2670"/>
                  </a:lnTo>
                  <a:lnTo>
                    <a:pt x="142" y="2953"/>
                  </a:lnTo>
                  <a:lnTo>
                    <a:pt x="183" y="3256"/>
                  </a:lnTo>
                  <a:lnTo>
                    <a:pt x="163" y="3418"/>
                  </a:lnTo>
                  <a:lnTo>
                    <a:pt x="163" y="3640"/>
                  </a:lnTo>
                  <a:lnTo>
                    <a:pt x="122" y="4045"/>
                  </a:lnTo>
                  <a:lnTo>
                    <a:pt x="122" y="4247"/>
                  </a:lnTo>
                  <a:lnTo>
                    <a:pt x="122" y="4449"/>
                  </a:lnTo>
                  <a:lnTo>
                    <a:pt x="163" y="4651"/>
                  </a:lnTo>
                  <a:lnTo>
                    <a:pt x="223" y="4813"/>
                  </a:lnTo>
                  <a:lnTo>
                    <a:pt x="324" y="4955"/>
                  </a:lnTo>
                  <a:lnTo>
                    <a:pt x="385" y="5015"/>
                  </a:lnTo>
                  <a:lnTo>
                    <a:pt x="446" y="5056"/>
                  </a:lnTo>
                  <a:lnTo>
                    <a:pt x="506" y="5096"/>
                  </a:lnTo>
                  <a:lnTo>
                    <a:pt x="587" y="5096"/>
                  </a:lnTo>
                  <a:lnTo>
                    <a:pt x="688" y="5076"/>
                  </a:lnTo>
                  <a:lnTo>
                    <a:pt x="729" y="5056"/>
                  </a:lnTo>
                  <a:lnTo>
                    <a:pt x="769" y="5015"/>
                  </a:lnTo>
                  <a:lnTo>
                    <a:pt x="810" y="4934"/>
                  </a:lnTo>
                  <a:lnTo>
                    <a:pt x="810" y="4874"/>
                  </a:lnTo>
                  <a:lnTo>
                    <a:pt x="769" y="4813"/>
                  </a:lnTo>
                  <a:lnTo>
                    <a:pt x="709" y="4752"/>
                  </a:lnTo>
                  <a:lnTo>
                    <a:pt x="668" y="4732"/>
                  </a:lnTo>
                  <a:lnTo>
                    <a:pt x="648" y="4692"/>
                  </a:lnTo>
                  <a:lnTo>
                    <a:pt x="608" y="4570"/>
                  </a:lnTo>
                  <a:lnTo>
                    <a:pt x="587" y="4429"/>
                  </a:lnTo>
                  <a:lnTo>
                    <a:pt x="567" y="4287"/>
                  </a:lnTo>
                  <a:lnTo>
                    <a:pt x="587" y="3944"/>
                  </a:lnTo>
                  <a:lnTo>
                    <a:pt x="608" y="3660"/>
                  </a:lnTo>
                  <a:lnTo>
                    <a:pt x="628" y="3418"/>
                  </a:lnTo>
                  <a:lnTo>
                    <a:pt x="628" y="3236"/>
                  </a:lnTo>
                  <a:lnTo>
                    <a:pt x="587" y="2912"/>
                  </a:lnTo>
                  <a:lnTo>
                    <a:pt x="527" y="2609"/>
                  </a:lnTo>
                  <a:lnTo>
                    <a:pt x="486" y="2306"/>
                  </a:lnTo>
                  <a:lnTo>
                    <a:pt x="446" y="2023"/>
                  </a:lnTo>
                  <a:lnTo>
                    <a:pt x="446" y="1800"/>
                  </a:lnTo>
                  <a:lnTo>
                    <a:pt x="466" y="1578"/>
                  </a:lnTo>
                  <a:lnTo>
                    <a:pt x="506" y="1355"/>
                  </a:lnTo>
                  <a:lnTo>
                    <a:pt x="567" y="1133"/>
                  </a:lnTo>
                  <a:lnTo>
                    <a:pt x="709" y="688"/>
                  </a:lnTo>
                  <a:lnTo>
                    <a:pt x="870" y="243"/>
                  </a:lnTo>
                  <a:lnTo>
                    <a:pt x="870" y="162"/>
                  </a:lnTo>
                  <a:lnTo>
                    <a:pt x="850" y="102"/>
                  </a:lnTo>
                  <a:lnTo>
                    <a:pt x="810" y="41"/>
                  </a:lnTo>
                  <a:lnTo>
                    <a:pt x="72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22"/>
            <p:cNvSpPr/>
            <p:nvPr/>
          </p:nvSpPr>
          <p:spPr>
            <a:xfrm>
              <a:off x="5448625" y="381675"/>
              <a:ext cx="99600" cy="70300"/>
            </a:xfrm>
            <a:custGeom>
              <a:avLst/>
              <a:gdLst/>
              <a:ahLst/>
              <a:cxnLst/>
              <a:rect l="l" t="t" r="r" b="b"/>
              <a:pathLst>
                <a:path w="3984" h="2812" extrusionOk="0">
                  <a:moveTo>
                    <a:pt x="1335" y="385"/>
                  </a:moveTo>
                  <a:lnTo>
                    <a:pt x="1537" y="425"/>
                  </a:lnTo>
                  <a:lnTo>
                    <a:pt x="1739" y="486"/>
                  </a:lnTo>
                  <a:lnTo>
                    <a:pt x="2164" y="628"/>
                  </a:lnTo>
                  <a:lnTo>
                    <a:pt x="2548" y="810"/>
                  </a:lnTo>
                  <a:lnTo>
                    <a:pt x="2852" y="1012"/>
                  </a:lnTo>
                  <a:lnTo>
                    <a:pt x="2993" y="1093"/>
                  </a:lnTo>
                  <a:lnTo>
                    <a:pt x="3115" y="1214"/>
                  </a:lnTo>
                  <a:lnTo>
                    <a:pt x="3216" y="1335"/>
                  </a:lnTo>
                  <a:lnTo>
                    <a:pt x="3317" y="1457"/>
                  </a:lnTo>
                  <a:lnTo>
                    <a:pt x="3418" y="1598"/>
                  </a:lnTo>
                  <a:lnTo>
                    <a:pt x="3478" y="1720"/>
                  </a:lnTo>
                  <a:lnTo>
                    <a:pt x="3519" y="1841"/>
                  </a:lnTo>
                  <a:lnTo>
                    <a:pt x="3539" y="1942"/>
                  </a:lnTo>
                  <a:lnTo>
                    <a:pt x="3519" y="2043"/>
                  </a:lnTo>
                  <a:lnTo>
                    <a:pt x="3478" y="2104"/>
                  </a:lnTo>
                  <a:lnTo>
                    <a:pt x="3438" y="2144"/>
                  </a:lnTo>
                  <a:lnTo>
                    <a:pt x="3377" y="2164"/>
                  </a:lnTo>
                  <a:lnTo>
                    <a:pt x="3317" y="2185"/>
                  </a:lnTo>
                  <a:lnTo>
                    <a:pt x="3236" y="2205"/>
                  </a:lnTo>
                  <a:lnTo>
                    <a:pt x="3034" y="2185"/>
                  </a:lnTo>
                  <a:lnTo>
                    <a:pt x="2831" y="2144"/>
                  </a:lnTo>
                  <a:lnTo>
                    <a:pt x="2629" y="2063"/>
                  </a:lnTo>
                  <a:lnTo>
                    <a:pt x="2488" y="1962"/>
                  </a:lnTo>
                  <a:lnTo>
                    <a:pt x="2346" y="1861"/>
                  </a:lnTo>
                  <a:lnTo>
                    <a:pt x="2225" y="1740"/>
                  </a:lnTo>
                  <a:lnTo>
                    <a:pt x="2124" y="1618"/>
                  </a:lnTo>
                  <a:lnTo>
                    <a:pt x="1921" y="1315"/>
                  </a:lnTo>
                  <a:lnTo>
                    <a:pt x="1739" y="1012"/>
                  </a:lnTo>
                  <a:lnTo>
                    <a:pt x="1557" y="688"/>
                  </a:lnTo>
                  <a:lnTo>
                    <a:pt x="1335" y="385"/>
                  </a:lnTo>
                  <a:close/>
                  <a:moveTo>
                    <a:pt x="910" y="567"/>
                  </a:moveTo>
                  <a:lnTo>
                    <a:pt x="991" y="769"/>
                  </a:lnTo>
                  <a:lnTo>
                    <a:pt x="1052" y="1032"/>
                  </a:lnTo>
                  <a:lnTo>
                    <a:pt x="1113" y="1295"/>
                  </a:lnTo>
                  <a:lnTo>
                    <a:pt x="1133" y="1578"/>
                  </a:lnTo>
                  <a:lnTo>
                    <a:pt x="1153" y="1861"/>
                  </a:lnTo>
                  <a:lnTo>
                    <a:pt x="1133" y="2104"/>
                  </a:lnTo>
                  <a:lnTo>
                    <a:pt x="1092" y="2286"/>
                  </a:lnTo>
                  <a:lnTo>
                    <a:pt x="1052" y="2367"/>
                  </a:lnTo>
                  <a:lnTo>
                    <a:pt x="1012" y="2427"/>
                  </a:lnTo>
                  <a:lnTo>
                    <a:pt x="951" y="2427"/>
                  </a:lnTo>
                  <a:lnTo>
                    <a:pt x="850" y="2387"/>
                  </a:lnTo>
                  <a:lnTo>
                    <a:pt x="749" y="2306"/>
                  </a:lnTo>
                  <a:lnTo>
                    <a:pt x="648" y="2225"/>
                  </a:lnTo>
                  <a:lnTo>
                    <a:pt x="587" y="2144"/>
                  </a:lnTo>
                  <a:lnTo>
                    <a:pt x="526" y="2063"/>
                  </a:lnTo>
                  <a:lnTo>
                    <a:pt x="506" y="1962"/>
                  </a:lnTo>
                  <a:lnTo>
                    <a:pt x="466" y="1861"/>
                  </a:lnTo>
                  <a:lnTo>
                    <a:pt x="445" y="1699"/>
                  </a:lnTo>
                  <a:lnTo>
                    <a:pt x="466" y="1538"/>
                  </a:lnTo>
                  <a:lnTo>
                    <a:pt x="486" y="1396"/>
                  </a:lnTo>
                  <a:lnTo>
                    <a:pt x="526" y="1234"/>
                  </a:lnTo>
                  <a:lnTo>
                    <a:pt x="567" y="1093"/>
                  </a:lnTo>
                  <a:lnTo>
                    <a:pt x="648" y="951"/>
                  </a:lnTo>
                  <a:lnTo>
                    <a:pt x="708" y="810"/>
                  </a:lnTo>
                  <a:lnTo>
                    <a:pt x="809" y="688"/>
                  </a:lnTo>
                  <a:lnTo>
                    <a:pt x="910" y="567"/>
                  </a:lnTo>
                  <a:close/>
                  <a:moveTo>
                    <a:pt x="1032" y="1"/>
                  </a:moveTo>
                  <a:lnTo>
                    <a:pt x="1072" y="264"/>
                  </a:lnTo>
                  <a:lnTo>
                    <a:pt x="1032" y="284"/>
                  </a:lnTo>
                  <a:lnTo>
                    <a:pt x="850" y="102"/>
                  </a:lnTo>
                  <a:lnTo>
                    <a:pt x="668" y="223"/>
                  </a:lnTo>
                  <a:lnTo>
                    <a:pt x="506" y="385"/>
                  </a:lnTo>
                  <a:lnTo>
                    <a:pt x="364" y="567"/>
                  </a:lnTo>
                  <a:lnTo>
                    <a:pt x="223" y="789"/>
                  </a:lnTo>
                  <a:lnTo>
                    <a:pt x="122" y="1012"/>
                  </a:lnTo>
                  <a:lnTo>
                    <a:pt x="61" y="1234"/>
                  </a:lnTo>
                  <a:lnTo>
                    <a:pt x="0" y="1477"/>
                  </a:lnTo>
                  <a:lnTo>
                    <a:pt x="0" y="1699"/>
                  </a:lnTo>
                  <a:lnTo>
                    <a:pt x="21" y="1861"/>
                  </a:lnTo>
                  <a:lnTo>
                    <a:pt x="41" y="2023"/>
                  </a:lnTo>
                  <a:lnTo>
                    <a:pt x="102" y="2164"/>
                  </a:lnTo>
                  <a:lnTo>
                    <a:pt x="162" y="2286"/>
                  </a:lnTo>
                  <a:lnTo>
                    <a:pt x="243" y="2407"/>
                  </a:lnTo>
                  <a:lnTo>
                    <a:pt x="344" y="2528"/>
                  </a:lnTo>
                  <a:lnTo>
                    <a:pt x="466" y="2609"/>
                  </a:lnTo>
                  <a:lnTo>
                    <a:pt x="607" y="2690"/>
                  </a:lnTo>
                  <a:lnTo>
                    <a:pt x="708" y="2751"/>
                  </a:lnTo>
                  <a:lnTo>
                    <a:pt x="809" y="2791"/>
                  </a:lnTo>
                  <a:lnTo>
                    <a:pt x="910" y="2811"/>
                  </a:lnTo>
                  <a:lnTo>
                    <a:pt x="991" y="2811"/>
                  </a:lnTo>
                  <a:lnTo>
                    <a:pt x="1113" y="2791"/>
                  </a:lnTo>
                  <a:lnTo>
                    <a:pt x="1214" y="2771"/>
                  </a:lnTo>
                  <a:lnTo>
                    <a:pt x="1295" y="2710"/>
                  </a:lnTo>
                  <a:lnTo>
                    <a:pt x="1355" y="2670"/>
                  </a:lnTo>
                  <a:lnTo>
                    <a:pt x="1416" y="2589"/>
                  </a:lnTo>
                  <a:lnTo>
                    <a:pt x="1477" y="2488"/>
                  </a:lnTo>
                  <a:lnTo>
                    <a:pt x="1537" y="2367"/>
                  </a:lnTo>
                  <a:lnTo>
                    <a:pt x="1557" y="2245"/>
                  </a:lnTo>
                  <a:lnTo>
                    <a:pt x="1598" y="2084"/>
                  </a:lnTo>
                  <a:lnTo>
                    <a:pt x="1598" y="1942"/>
                  </a:lnTo>
                  <a:lnTo>
                    <a:pt x="1598" y="1618"/>
                  </a:lnTo>
                  <a:lnTo>
                    <a:pt x="1760" y="1841"/>
                  </a:lnTo>
                  <a:lnTo>
                    <a:pt x="1921" y="2043"/>
                  </a:lnTo>
                  <a:lnTo>
                    <a:pt x="2144" y="2225"/>
                  </a:lnTo>
                  <a:lnTo>
                    <a:pt x="2387" y="2387"/>
                  </a:lnTo>
                  <a:lnTo>
                    <a:pt x="2508" y="2447"/>
                  </a:lnTo>
                  <a:lnTo>
                    <a:pt x="2649" y="2508"/>
                  </a:lnTo>
                  <a:lnTo>
                    <a:pt x="2811" y="2549"/>
                  </a:lnTo>
                  <a:lnTo>
                    <a:pt x="2973" y="2569"/>
                  </a:lnTo>
                  <a:lnTo>
                    <a:pt x="3135" y="2589"/>
                  </a:lnTo>
                  <a:lnTo>
                    <a:pt x="3296" y="2569"/>
                  </a:lnTo>
                  <a:lnTo>
                    <a:pt x="3438" y="2549"/>
                  </a:lnTo>
                  <a:lnTo>
                    <a:pt x="3600" y="2508"/>
                  </a:lnTo>
                  <a:lnTo>
                    <a:pt x="3741" y="2407"/>
                  </a:lnTo>
                  <a:lnTo>
                    <a:pt x="3822" y="2346"/>
                  </a:lnTo>
                  <a:lnTo>
                    <a:pt x="3863" y="2286"/>
                  </a:lnTo>
                  <a:lnTo>
                    <a:pt x="3923" y="2225"/>
                  </a:lnTo>
                  <a:lnTo>
                    <a:pt x="3944" y="2144"/>
                  </a:lnTo>
                  <a:lnTo>
                    <a:pt x="3964" y="2063"/>
                  </a:lnTo>
                  <a:lnTo>
                    <a:pt x="3984" y="1962"/>
                  </a:lnTo>
                  <a:lnTo>
                    <a:pt x="3964" y="1800"/>
                  </a:lnTo>
                  <a:lnTo>
                    <a:pt x="3923" y="1618"/>
                  </a:lnTo>
                  <a:lnTo>
                    <a:pt x="3822" y="1436"/>
                  </a:lnTo>
                  <a:lnTo>
                    <a:pt x="3701" y="1254"/>
                  </a:lnTo>
                  <a:lnTo>
                    <a:pt x="3580" y="1093"/>
                  </a:lnTo>
                  <a:lnTo>
                    <a:pt x="3438" y="951"/>
                  </a:lnTo>
                  <a:lnTo>
                    <a:pt x="3276" y="810"/>
                  </a:lnTo>
                  <a:lnTo>
                    <a:pt x="3155" y="708"/>
                  </a:lnTo>
                  <a:lnTo>
                    <a:pt x="2953" y="587"/>
                  </a:lnTo>
                  <a:lnTo>
                    <a:pt x="2710" y="466"/>
                  </a:lnTo>
                  <a:lnTo>
                    <a:pt x="2447" y="324"/>
                  </a:lnTo>
                  <a:lnTo>
                    <a:pt x="2164" y="223"/>
                  </a:lnTo>
                  <a:lnTo>
                    <a:pt x="1861" y="122"/>
                  </a:lnTo>
                  <a:lnTo>
                    <a:pt x="1578" y="41"/>
                  </a:lnTo>
                  <a:lnTo>
                    <a:pt x="129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19" name="Google Shape;1919;p22"/>
          <p:cNvGrpSpPr/>
          <p:nvPr/>
        </p:nvGrpSpPr>
        <p:grpSpPr>
          <a:xfrm>
            <a:off x="1236650" y="3824625"/>
            <a:ext cx="1097500" cy="730575"/>
            <a:chOff x="5011275" y="981475"/>
            <a:chExt cx="1097500" cy="730575"/>
          </a:xfrm>
        </p:grpSpPr>
        <p:sp>
          <p:nvSpPr>
            <p:cNvPr id="1920" name="Google Shape;1920;p22"/>
            <p:cNvSpPr/>
            <p:nvPr/>
          </p:nvSpPr>
          <p:spPr>
            <a:xfrm>
              <a:off x="5011275" y="1269575"/>
              <a:ext cx="262700" cy="201150"/>
            </a:xfrm>
            <a:custGeom>
              <a:avLst/>
              <a:gdLst/>
              <a:ahLst/>
              <a:cxnLst/>
              <a:rect l="l" t="t" r="r" b="b"/>
              <a:pathLst>
                <a:path w="10508" h="8046" extrusionOk="0">
                  <a:moveTo>
                    <a:pt x="8735" y="1"/>
                  </a:moveTo>
                  <a:lnTo>
                    <a:pt x="8406" y="34"/>
                  </a:lnTo>
                  <a:lnTo>
                    <a:pt x="8078" y="198"/>
                  </a:lnTo>
                  <a:lnTo>
                    <a:pt x="7750" y="362"/>
                  </a:lnTo>
                  <a:lnTo>
                    <a:pt x="7487" y="559"/>
                  </a:lnTo>
                  <a:lnTo>
                    <a:pt x="7224" y="789"/>
                  </a:lnTo>
                  <a:lnTo>
                    <a:pt x="6765" y="1216"/>
                  </a:lnTo>
                  <a:lnTo>
                    <a:pt x="6338" y="1643"/>
                  </a:lnTo>
                  <a:lnTo>
                    <a:pt x="5550" y="2562"/>
                  </a:lnTo>
                  <a:lnTo>
                    <a:pt x="5189" y="3022"/>
                  </a:lnTo>
                  <a:lnTo>
                    <a:pt x="4827" y="3481"/>
                  </a:lnTo>
                  <a:lnTo>
                    <a:pt x="4105" y="4433"/>
                  </a:lnTo>
                  <a:lnTo>
                    <a:pt x="3744" y="4860"/>
                  </a:lnTo>
                  <a:lnTo>
                    <a:pt x="3350" y="5287"/>
                  </a:lnTo>
                  <a:lnTo>
                    <a:pt x="2956" y="5648"/>
                  </a:lnTo>
                  <a:lnTo>
                    <a:pt x="2529" y="6009"/>
                  </a:lnTo>
                  <a:lnTo>
                    <a:pt x="2102" y="6272"/>
                  </a:lnTo>
                  <a:lnTo>
                    <a:pt x="1872" y="6403"/>
                  </a:lnTo>
                  <a:lnTo>
                    <a:pt x="1643" y="6502"/>
                  </a:lnTo>
                  <a:lnTo>
                    <a:pt x="1380" y="6633"/>
                  </a:lnTo>
                  <a:lnTo>
                    <a:pt x="1084" y="6830"/>
                  </a:lnTo>
                  <a:lnTo>
                    <a:pt x="559" y="7224"/>
                  </a:lnTo>
                  <a:lnTo>
                    <a:pt x="362" y="7388"/>
                  </a:lnTo>
                  <a:lnTo>
                    <a:pt x="231" y="7487"/>
                  </a:lnTo>
                  <a:lnTo>
                    <a:pt x="198" y="7487"/>
                  </a:lnTo>
                  <a:lnTo>
                    <a:pt x="165" y="7454"/>
                  </a:lnTo>
                  <a:lnTo>
                    <a:pt x="132" y="7454"/>
                  </a:lnTo>
                  <a:lnTo>
                    <a:pt x="99" y="7487"/>
                  </a:lnTo>
                  <a:lnTo>
                    <a:pt x="67" y="7553"/>
                  </a:lnTo>
                  <a:lnTo>
                    <a:pt x="34" y="7651"/>
                  </a:lnTo>
                  <a:lnTo>
                    <a:pt x="1" y="7750"/>
                  </a:lnTo>
                  <a:lnTo>
                    <a:pt x="34" y="7815"/>
                  </a:lnTo>
                  <a:lnTo>
                    <a:pt x="99" y="7881"/>
                  </a:lnTo>
                  <a:lnTo>
                    <a:pt x="296" y="7979"/>
                  </a:lnTo>
                  <a:lnTo>
                    <a:pt x="526" y="8045"/>
                  </a:lnTo>
                  <a:lnTo>
                    <a:pt x="920" y="8045"/>
                  </a:lnTo>
                  <a:lnTo>
                    <a:pt x="1314" y="8012"/>
                  </a:lnTo>
                  <a:lnTo>
                    <a:pt x="1708" y="7947"/>
                  </a:lnTo>
                  <a:lnTo>
                    <a:pt x="2037" y="7848"/>
                  </a:lnTo>
                  <a:lnTo>
                    <a:pt x="2332" y="7717"/>
                  </a:lnTo>
                  <a:lnTo>
                    <a:pt x="2825" y="7290"/>
                  </a:lnTo>
                  <a:lnTo>
                    <a:pt x="3284" y="6830"/>
                  </a:lnTo>
                  <a:lnTo>
                    <a:pt x="3678" y="6371"/>
                  </a:lnTo>
                  <a:lnTo>
                    <a:pt x="4072" y="5878"/>
                  </a:lnTo>
                  <a:lnTo>
                    <a:pt x="4762" y="4893"/>
                  </a:lnTo>
                  <a:lnTo>
                    <a:pt x="5418" y="3941"/>
                  </a:lnTo>
                  <a:lnTo>
                    <a:pt x="5780" y="3514"/>
                  </a:lnTo>
                  <a:lnTo>
                    <a:pt x="6141" y="3087"/>
                  </a:lnTo>
                  <a:lnTo>
                    <a:pt x="6568" y="2693"/>
                  </a:lnTo>
                  <a:lnTo>
                    <a:pt x="6962" y="2299"/>
                  </a:lnTo>
                  <a:lnTo>
                    <a:pt x="7421" y="1971"/>
                  </a:lnTo>
                  <a:lnTo>
                    <a:pt x="7881" y="1708"/>
                  </a:lnTo>
                  <a:lnTo>
                    <a:pt x="8111" y="1577"/>
                  </a:lnTo>
                  <a:lnTo>
                    <a:pt x="8341" y="1478"/>
                  </a:lnTo>
                  <a:lnTo>
                    <a:pt x="8570" y="1446"/>
                  </a:lnTo>
                  <a:lnTo>
                    <a:pt x="8767" y="1413"/>
                  </a:lnTo>
                  <a:lnTo>
                    <a:pt x="8964" y="1347"/>
                  </a:lnTo>
                  <a:lnTo>
                    <a:pt x="9194" y="1281"/>
                  </a:lnTo>
                  <a:lnTo>
                    <a:pt x="9424" y="1249"/>
                  </a:lnTo>
                  <a:lnTo>
                    <a:pt x="9687" y="1281"/>
                  </a:lnTo>
                  <a:lnTo>
                    <a:pt x="9949" y="1380"/>
                  </a:lnTo>
                  <a:lnTo>
                    <a:pt x="10146" y="1478"/>
                  </a:lnTo>
                  <a:lnTo>
                    <a:pt x="10343" y="1577"/>
                  </a:lnTo>
                  <a:lnTo>
                    <a:pt x="10442" y="1577"/>
                  </a:lnTo>
                  <a:lnTo>
                    <a:pt x="10475" y="1544"/>
                  </a:lnTo>
                  <a:lnTo>
                    <a:pt x="10508" y="1446"/>
                  </a:lnTo>
                  <a:lnTo>
                    <a:pt x="10475" y="1216"/>
                  </a:lnTo>
                  <a:lnTo>
                    <a:pt x="10409" y="1052"/>
                  </a:lnTo>
                  <a:lnTo>
                    <a:pt x="10343" y="887"/>
                  </a:lnTo>
                  <a:lnTo>
                    <a:pt x="10245" y="723"/>
                  </a:lnTo>
                  <a:lnTo>
                    <a:pt x="10114" y="526"/>
                  </a:lnTo>
                  <a:lnTo>
                    <a:pt x="9917" y="362"/>
                  </a:lnTo>
                  <a:lnTo>
                    <a:pt x="9687" y="198"/>
                  </a:lnTo>
                  <a:lnTo>
                    <a:pt x="9457" y="99"/>
                  </a:lnTo>
                  <a:lnTo>
                    <a:pt x="9194" y="34"/>
                  </a:lnTo>
                  <a:lnTo>
                    <a:pt x="873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22"/>
            <p:cNvSpPr/>
            <p:nvPr/>
          </p:nvSpPr>
          <p:spPr>
            <a:xfrm>
              <a:off x="5229625" y="981475"/>
              <a:ext cx="397300" cy="513875"/>
            </a:xfrm>
            <a:custGeom>
              <a:avLst/>
              <a:gdLst/>
              <a:ahLst/>
              <a:cxnLst/>
              <a:rect l="l" t="t" r="r" b="b"/>
              <a:pathLst>
                <a:path w="15892" h="20555" extrusionOk="0">
                  <a:moveTo>
                    <a:pt x="10540" y="0"/>
                  </a:moveTo>
                  <a:lnTo>
                    <a:pt x="10310" y="33"/>
                  </a:lnTo>
                  <a:lnTo>
                    <a:pt x="10080" y="99"/>
                  </a:lnTo>
                  <a:lnTo>
                    <a:pt x="9851" y="165"/>
                  </a:lnTo>
                  <a:lnTo>
                    <a:pt x="9424" y="362"/>
                  </a:lnTo>
                  <a:lnTo>
                    <a:pt x="9063" y="591"/>
                  </a:lnTo>
                  <a:lnTo>
                    <a:pt x="8701" y="854"/>
                  </a:lnTo>
                  <a:lnTo>
                    <a:pt x="8406" y="1150"/>
                  </a:lnTo>
                  <a:lnTo>
                    <a:pt x="8110" y="1445"/>
                  </a:lnTo>
                  <a:lnTo>
                    <a:pt x="7848" y="1773"/>
                  </a:lnTo>
                  <a:lnTo>
                    <a:pt x="7585" y="2102"/>
                  </a:lnTo>
                  <a:lnTo>
                    <a:pt x="7125" y="2791"/>
                  </a:lnTo>
                  <a:lnTo>
                    <a:pt x="6764" y="3514"/>
                  </a:lnTo>
                  <a:lnTo>
                    <a:pt x="6009" y="4925"/>
                  </a:lnTo>
                  <a:lnTo>
                    <a:pt x="5352" y="6403"/>
                  </a:lnTo>
                  <a:lnTo>
                    <a:pt x="5024" y="7125"/>
                  </a:lnTo>
                  <a:lnTo>
                    <a:pt x="4696" y="7848"/>
                  </a:lnTo>
                  <a:lnTo>
                    <a:pt x="4105" y="9325"/>
                  </a:lnTo>
                  <a:lnTo>
                    <a:pt x="3547" y="10835"/>
                  </a:lnTo>
                  <a:lnTo>
                    <a:pt x="3284" y="11591"/>
                  </a:lnTo>
                  <a:lnTo>
                    <a:pt x="3021" y="12346"/>
                  </a:lnTo>
                  <a:lnTo>
                    <a:pt x="2562" y="13889"/>
                  </a:lnTo>
                  <a:lnTo>
                    <a:pt x="2069" y="15366"/>
                  </a:lnTo>
                  <a:lnTo>
                    <a:pt x="1675" y="16778"/>
                  </a:lnTo>
                  <a:lnTo>
                    <a:pt x="1215" y="18190"/>
                  </a:lnTo>
                  <a:lnTo>
                    <a:pt x="953" y="18814"/>
                  </a:lnTo>
                  <a:lnTo>
                    <a:pt x="821" y="19109"/>
                  </a:lnTo>
                  <a:lnTo>
                    <a:pt x="690" y="19372"/>
                  </a:lnTo>
                  <a:lnTo>
                    <a:pt x="427" y="19865"/>
                  </a:lnTo>
                  <a:lnTo>
                    <a:pt x="230" y="20202"/>
                  </a:lnTo>
                  <a:lnTo>
                    <a:pt x="230" y="20160"/>
                  </a:lnTo>
                  <a:lnTo>
                    <a:pt x="198" y="20062"/>
                  </a:lnTo>
                  <a:lnTo>
                    <a:pt x="165" y="20029"/>
                  </a:lnTo>
                  <a:lnTo>
                    <a:pt x="132" y="20062"/>
                  </a:lnTo>
                  <a:lnTo>
                    <a:pt x="66" y="20127"/>
                  </a:lnTo>
                  <a:lnTo>
                    <a:pt x="33" y="20160"/>
                  </a:lnTo>
                  <a:lnTo>
                    <a:pt x="1" y="20226"/>
                  </a:lnTo>
                  <a:lnTo>
                    <a:pt x="1" y="20324"/>
                  </a:lnTo>
                  <a:lnTo>
                    <a:pt x="1" y="20390"/>
                  </a:lnTo>
                  <a:lnTo>
                    <a:pt x="99" y="20488"/>
                  </a:lnTo>
                  <a:lnTo>
                    <a:pt x="165" y="20521"/>
                  </a:lnTo>
                  <a:lnTo>
                    <a:pt x="329" y="20554"/>
                  </a:lnTo>
                  <a:lnTo>
                    <a:pt x="362" y="20554"/>
                  </a:lnTo>
                  <a:lnTo>
                    <a:pt x="460" y="20488"/>
                  </a:lnTo>
                  <a:lnTo>
                    <a:pt x="854" y="20127"/>
                  </a:lnTo>
                  <a:lnTo>
                    <a:pt x="1347" y="19668"/>
                  </a:lnTo>
                  <a:lnTo>
                    <a:pt x="1839" y="19044"/>
                  </a:lnTo>
                  <a:lnTo>
                    <a:pt x="2069" y="18715"/>
                  </a:lnTo>
                  <a:lnTo>
                    <a:pt x="2299" y="18354"/>
                  </a:lnTo>
                  <a:lnTo>
                    <a:pt x="2693" y="17632"/>
                  </a:lnTo>
                  <a:lnTo>
                    <a:pt x="2988" y="16942"/>
                  </a:lnTo>
                  <a:lnTo>
                    <a:pt x="3251" y="16286"/>
                  </a:lnTo>
                  <a:lnTo>
                    <a:pt x="3415" y="15760"/>
                  </a:lnTo>
                  <a:lnTo>
                    <a:pt x="3776" y="14184"/>
                  </a:lnTo>
                  <a:lnTo>
                    <a:pt x="4105" y="12674"/>
                  </a:lnTo>
                  <a:lnTo>
                    <a:pt x="4302" y="11919"/>
                  </a:lnTo>
                  <a:lnTo>
                    <a:pt x="4532" y="11164"/>
                  </a:lnTo>
                  <a:lnTo>
                    <a:pt x="4958" y="9653"/>
                  </a:lnTo>
                  <a:lnTo>
                    <a:pt x="5484" y="8176"/>
                  </a:lnTo>
                  <a:lnTo>
                    <a:pt x="5779" y="7421"/>
                  </a:lnTo>
                  <a:lnTo>
                    <a:pt x="6075" y="6698"/>
                  </a:lnTo>
                  <a:lnTo>
                    <a:pt x="6699" y="5254"/>
                  </a:lnTo>
                  <a:lnTo>
                    <a:pt x="7421" y="3875"/>
                  </a:lnTo>
                  <a:lnTo>
                    <a:pt x="7782" y="3185"/>
                  </a:lnTo>
                  <a:lnTo>
                    <a:pt x="8209" y="2561"/>
                  </a:lnTo>
                  <a:lnTo>
                    <a:pt x="8439" y="2266"/>
                  </a:lnTo>
                  <a:lnTo>
                    <a:pt x="8669" y="1970"/>
                  </a:lnTo>
                  <a:lnTo>
                    <a:pt x="8931" y="1708"/>
                  </a:lnTo>
                  <a:lnTo>
                    <a:pt x="9227" y="1478"/>
                  </a:lnTo>
                  <a:lnTo>
                    <a:pt x="9522" y="1281"/>
                  </a:lnTo>
                  <a:lnTo>
                    <a:pt x="9818" y="1084"/>
                  </a:lnTo>
                  <a:lnTo>
                    <a:pt x="10113" y="953"/>
                  </a:lnTo>
                  <a:lnTo>
                    <a:pt x="10442" y="887"/>
                  </a:lnTo>
                  <a:lnTo>
                    <a:pt x="10737" y="854"/>
                  </a:lnTo>
                  <a:lnTo>
                    <a:pt x="11033" y="920"/>
                  </a:lnTo>
                  <a:lnTo>
                    <a:pt x="11328" y="1051"/>
                  </a:lnTo>
                  <a:lnTo>
                    <a:pt x="11558" y="1215"/>
                  </a:lnTo>
                  <a:lnTo>
                    <a:pt x="11788" y="1445"/>
                  </a:lnTo>
                  <a:lnTo>
                    <a:pt x="11952" y="1741"/>
                  </a:lnTo>
                  <a:lnTo>
                    <a:pt x="12116" y="2036"/>
                  </a:lnTo>
                  <a:lnTo>
                    <a:pt x="12247" y="2364"/>
                  </a:lnTo>
                  <a:lnTo>
                    <a:pt x="12444" y="3054"/>
                  </a:lnTo>
                  <a:lnTo>
                    <a:pt x="12543" y="3776"/>
                  </a:lnTo>
                  <a:lnTo>
                    <a:pt x="12609" y="4564"/>
                  </a:lnTo>
                  <a:lnTo>
                    <a:pt x="12674" y="5352"/>
                  </a:lnTo>
                  <a:lnTo>
                    <a:pt x="12773" y="6928"/>
                  </a:lnTo>
                  <a:lnTo>
                    <a:pt x="12904" y="7782"/>
                  </a:lnTo>
                  <a:lnTo>
                    <a:pt x="13003" y="8274"/>
                  </a:lnTo>
                  <a:lnTo>
                    <a:pt x="13134" y="8767"/>
                  </a:lnTo>
                  <a:lnTo>
                    <a:pt x="13298" y="9292"/>
                  </a:lnTo>
                  <a:lnTo>
                    <a:pt x="13495" y="9785"/>
                  </a:lnTo>
                  <a:lnTo>
                    <a:pt x="13725" y="10310"/>
                  </a:lnTo>
                  <a:lnTo>
                    <a:pt x="13988" y="10770"/>
                  </a:lnTo>
                  <a:lnTo>
                    <a:pt x="14119" y="11000"/>
                  </a:lnTo>
                  <a:lnTo>
                    <a:pt x="14250" y="11229"/>
                  </a:lnTo>
                  <a:lnTo>
                    <a:pt x="14546" y="11591"/>
                  </a:lnTo>
                  <a:lnTo>
                    <a:pt x="14874" y="11886"/>
                  </a:lnTo>
                  <a:lnTo>
                    <a:pt x="15170" y="12116"/>
                  </a:lnTo>
                  <a:lnTo>
                    <a:pt x="15465" y="12247"/>
                  </a:lnTo>
                  <a:lnTo>
                    <a:pt x="15662" y="12346"/>
                  </a:lnTo>
                  <a:lnTo>
                    <a:pt x="15826" y="12411"/>
                  </a:lnTo>
                  <a:lnTo>
                    <a:pt x="15892" y="12379"/>
                  </a:lnTo>
                  <a:lnTo>
                    <a:pt x="15859" y="12313"/>
                  </a:lnTo>
                  <a:lnTo>
                    <a:pt x="15761" y="12182"/>
                  </a:lnTo>
                  <a:lnTo>
                    <a:pt x="15399" y="11755"/>
                  </a:lnTo>
                  <a:lnTo>
                    <a:pt x="15202" y="11459"/>
                  </a:lnTo>
                  <a:lnTo>
                    <a:pt x="15005" y="11098"/>
                  </a:lnTo>
                  <a:lnTo>
                    <a:pt x="14710" y="10244"/>
                  </a:lnTo>
                  <a:lnTo>
                    <a:pt x="14579" y="9785"/>
                  </a:lnTo>
                  <a:lnTo>
                    <a:pt x="14480" y="9292"/>
                  </a:lnTo>
                  <a:lnTo>
                    <a:pt x="14316" y="8340"/>
                  </a:lnTo>
                  <a:lnTo>
                    <a:pt x="14152" y="6764"/>
                  </a:lnTo>
                  <a:lnTo>
                    <a:pt x="13922" y="5221"/>
                  </a:lnTo>
                  <a:lnTo>
                    <a:pt x="13791" y="4433"/>
                  </a:lnTo>
                  <a:lnTo>
                    <a:pt x="13659" y="3612"/>
                  </a:lnTo>
                  <a:lnTo>
                    <a:pt x="13462" y="2791"/>
                  </a:lnTo>
                  <a:lnTo>
                    <a:pt x="13331" y="2397"/>
                  </a:lnTo>
                  <a:lnTo>
                    <a:pt x="13200" y="1970"/>
                  </a:lnTo>
                  <a:lnTo>
                    <a:pt x="13003" y="1576"/>
                  </a:lnTo>
                  <a:lnTo>
                    <a:pt x="12773" y="1215"/>
                  </a:lnTo>
                  <a:lnTo>
                    <a:pt x="12477" y="854"/>
                  </a:lnTo>
                  <a:lnTo>
                    <a:pt x="12149" y="493"/>
                  </a:lnTo>
                  <a:lnTo>
                    <a:pt x="11952" y="362"/>
                  </a:lnTo>
                  <a:lnTo>
                    <a:pt x="11722" y="230"/>
                  </a:lnTo>
                  <a:lnTo>
                    <a:pt x="11492" y="132"/>
                  </a:lnTo>
                  <a:lnTo>
                    <a:pt x="11262" y="66"/>
                  </a:lnTo>
                  <a:lnTo>
                    <a:pt x="11033" y="33"/>
                  </a:lnTo>
                  <a:lnTo>
                    <a:pt x="1077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22"/>
            <p:cNvSpPr/>
            <p:nvPr/>
          </p:nvSpPr>
          <p:spPr>
            <a:xfrm>
              <a:off x="5374100" y="1157125"/>
              <a:ext cx="68975" cy="11525"/>
            </a:xfrm>
            <a:custGeom>
              <a:avLst/>
              <a:gdLst/>
              <a:ahLst/>
              <a:cxnLst/>
              <a:rect l="l" t="t" r="r" b="b"/>
              <a:pathLst>
                <a:path w="2759" h="461" extrusionOk="0">
                  <a:moveTo>
                    <a:pt x="427" y="1"/>
                  </a:moveTo>
                  <a:lnTo>
                    <a:pt x="296" y="34"/>
                  </a:lnTo>
                  <a:lnTo>
                    <a:pt x="164" y="99"/>
                  </a:lnTo>
                  <a:lnTo>
                    <a:pt x="66" y="165"/>
                  </a:lnTo>
                  <a:lnTo>
                    <a:pt x="0" y="263"/>
                  </a:lnTo>
                  <a:lnTo>
                    <a:pt x="66" y="329"/>
                  </a:lnTo>
                  <a:lnTo>
                    <a:pt x="197" y="395"/>
                  </a:lnTo>
                  <a:lnTo>
                    <a:pt x="329" y="460"/>
                  </a:lnTo>
                  <a:lnTo>
                    <a:pt x="427" y="460"/>
                  </a:lnTo>
                  <a:lnTo>
                    <a:pt x="920" y="395"/>
                  </a:lnTo>
                  <a:lnTo>
                    <a:pt x="1379" y="362"/>
                  </a:lnTo>
                  <a:lnTo>
                    <a:pt x="1839" y="395"/>
                  </a:lnTo>
                  <a:lnTo>
                    <a:pt x="2299" y="460"/>
                  </a:lnTo>
                  <a:lnTo>
                    <a:pt x="2430" y="460"/>
                  </a:lnTo>
                  <a:lnTo>
                    <a:pt x="2594" y="395"/>
                  </a:lnTo>
                  <a:lnTo>
                    <a:pt x="2725" y="329"/>
                  </a:lnTo>
                  <a:lnTo>
                    <a:pt x="2758" y="263"/>
                  </a:lnTo>
                  <a:lnTo>
                    <a:pt x="2725" y="198"/>
                  </a:lnTo>
                  <a:lnTo>
                    <a:pt x="2594" y="99"/>
                  </a:lnTo>
                  <a:lnTo>
                    <a:pt x="2430" y="34"/>
                  </a:lnTo>
                  <a:lnTo>
                    <a:pt x="2299" y="1"/>
                  </a:lnTo>
                  <a:lnTo>
                    <a:pt x="1839" y="99"/>
                  </a:lnTo>
                  <a:lnTo>
                    <a:pt x="920" y="99"/>
                  </a:lnTo>
                  <a:lnTo>
                    <a:pt x="4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22"/>
            <p:cNvSpPr/>
            <p:nvPr/>
          </p:nvSpPr>
          <p:spPr>
            <a:xfrm>
              <a:off x="5392975" y="1112800"/>
              <a:ext cx="60775" cy="13975"/>
            </a:xfrm>
            <a:custGeom>
              <a:avLst/>
              <a:gdLst/>
              <a:ahLst/>
              <a:cxnLst/>
              <a:rect l="l" t="t" r="r" b="b"/>
              <a:pathLst>
                <a:path w="2431" h="559" extrusionOk="0">
                  <a:moveTo>
                    <a:pt x="296" y="1"/>
                  </a:moveTo>
                  <a:lnTo>
                    <a:pt x="165" y="34"/>
                  </a:lnTo>
                  <a:lnTo>
                    <a:pt x="66" y="66"/>
                  </a:lnTo>
                  <a:lnTo>
                    <a:pt x="0" y="99"/>
                  </a:lnTo>
                  <a:lnTo>
                    <a:pt x="0" y="198"/>
                  </a:lnTo>
                  <a:lnTo>
                    <a:pt x="99" y="296"/>
                  </a:lnTo>
                  <a:lnTo>
                    <a:pt x="197" y="395"/>
                  </a:lnTo>
                  <a:lnTo>
                    <a:pt x="296" y="460"/>
                  </a:lnTo>
                  <a:lnTo>
                    <a:pt x="1182" y="460"/>
                  </a:lnTo>
                  <a:lnTo>
                    <a:pt x="1609" y="493"/>
                  </a:lnTo>
                  <a:lnTo>
                    <a:pt x="2036" y="559"/>
                  </a:lnTo>
                  <a:lnTo>
                    <a:pt x="2167" y="526"/>
                  </a:lnTo>
                  <a:lnTo>
                    <a:pt x="2299" y="460"/>
                  </a:lnTo>
                  <a:lnTo>
                    <a:pt x="2397" y="395"/>
                  </a:lnTo>
                  <a:lnTo>
                    <a:pt x="2430" y="362"/>
                  </a:lnTo>
                  <a:lnTo>
                    <a:pt x="2397" y="263"/>
                  </a:lnTo>
                  <a:lnTo>
                    <a:pt x="2266" y="165"/>
                  </a:lnTo>
                  <a:lnTo>
                    <a:pt x="2135" y="99"/>
                  </a:lnTo>
                  <a:lnTo>
                    <a:pt x="2036" y="99"/>
                  </a:lnTo>
                  <a:lnTo>
                    <a:pt x="1609" y="165"/>
                  </a:lnTo>
                  <a:lnTo>
                    <a:pt x="1182" y="198"/>
                  </a:lnTo>
                  <a:lnTo>
                    <a:pt x="985" y="198"/>
                  </a:lnTo>
                  <a:lnTo>
                    <a:pt x="788" y="132"/>
                  </a:lnTo>
                  <a:lnTo>
                    <a:pt x="591" y="99"/>
                  </a:lnTo>
                  <a:lnTo>
                    <a:pt x="4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22"/>
            <p:cNvSpPr/>
            <p:nvPr/>
          </p:nvSpPr>
          <p:spPr>
            <a:xfrm>
              <a:off x="5411025" y="1072575"/>
              <a:ext cx="42725" cy="13175"/>
            </a:xfrm>
            <a:custGeom>
              <a:avLst/>
              <a:gdLst/>
              <a:ahLst/>
              <a:cxnLst/>
              <a:rect l="l" t="t" r="r" b="b"/>
              <a:pathLst>
                <a:path w="1709" h="527" extrusionOk="0">
                  <a:moveTo>
                    <a:pt x="296" y="1"/>
                  </a:moveTo>
                  <a:lnTo>
                    <a:pt x="198" y="34"/>
                  </a:lnTo>
                  <a:lnTo>
                    <a:pt x="99" y="67"/>
                  </a:lnTo>
                  <a:lnTo>
                    <a:pt x="34" y="165"/>
                  </a:lnTo>
                  <a:lnTo>
                    <a:pt x="1" y="231"/>
                  </a:lnTo>
                  <a:lnTo>
                    <a:pt x="34" y="296"/>
                  </a:lnTo>
                  <a:lnTo>
                    <a:pt x="132" y="362"/>
                  </a:lnTo>
                  <a:lnTo>
                    <a:pt x="198" y="428"/>
                  </a:lnTo>
                  <a:lnTo>
                    <a:pt x="296" y="461"/>
                  </a:lnTo>
                  <a:lnTo>
                    <a:pt x="559" y="395"/>
                  </a:lnTo>
                  <a:lnTo>
                    <a:pt x="854" y="362"/>
                  </a:lnTo>
                  <a:lnTo>
                    <a:pt x="1150" y="428"/>
                  </a:lnTo>
                  <a:lnTo>
                    <a:pt x="1413" y="526"/>
                  </a:lnTo>
                  <a:lnTo>
                    <a:pt x="1478" y="526"/>
                  </a:lnTo>
                  <a:lnTo>
                    <a:pt x="1577" y="461"/>
                  </a:lnTo>
                  <a:lnTo>
                    <a:pt x="1675" y="428"/>
                  </a:lnTo>
                  <a:lnTo>
                    <a:pt x="1708" y="362"/>
                  </a:lnTo>
                  <a:lnTo>
                    <a:pt x="1675" y="296"/>
                  </a:lnTo>
                  <a:lnTo>
                    <a:pt x="1610" y="198"/>
                  </a:lnTo>
                  <a:lnTo>
                    <a:pt x="1544" y="99"/>
                  </a:lnTo>
                  <a:lnTo>
                    <a:pt x="1478" y="67"/>
                  </a:lnTo>
                  <a:lnTo>
                    <a:pt x="1150" y="99"/>
                  </a:lnTo>
                  <a:lnTo>
                    <a:pt x="854" y="99"/>
                  </a:lnTo>
                  <a:lnTo>
                    <a:pt x="592" y="67"/>
                  </a:lnTo>
                  <a:lnTo>
                    <a:pt x="29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22"/>
            <p:cNvSpPr/>
            <p:nvPr/>
          </p:nvSpPr>
          <p:spPr>
            <a:xfrm>
              <a:off x="5416775" y="1034000"/>
              <a:ext cx="71450" cy="19725"/>
            </a:xfrm>
            <a:custGeom>
              <a:avLst/>
              <a:gdLst/>
              <a:ahLst/>
              <a:cxnLst/>
              <a:rect l="l" t="t" r="r" b="b"/>
              <a:pathLst>
                <a:path w="2858" h="789" extrusionOk="0">
                  <a:moveTo>
                    <a:pt x="329" y="1"/>
                  </a:moveTo>
                  <a:lnTo>
                    <a:pt x="165" y="34"/>
                  </a:lnTo>
                  <a:lnTo>
                    <a:pt x="33" y="132"/>
                  </a:lnTo>
                  <a:lnTo>
                    <a:pt x="1" y="198"/>
                  </a:lnTo>
                  <a:lnTo>
                    <a:pt x="66" y="263"/>
                  </a:lnTo>
                  <a:lnTo>
                    <a:pt x="165" y="329"/>
                  </a:lnTo>
                  <a:lnTo>
                    <a:pt x="296" y="428"/>
                  </a:lnTo>
                  <a:lnTo>
                    <a:pt x="427" y="460"/>
                  </a:lnTo>
                  <a:lnTo>
                    <a:pt x="920" y="460"/>
                  </a:lnTo>
                  <a:lnTo>
                    <a:pt x="1380" y="526"/>
                  </a:lnTo>
                  <a:lnTo>
                    <a:pt x="1872" y="625"/>
                  </a:lnTo>
                  <a:lnTo>
                    <a:pt x="2365" y="789"/>
                  </a:lnTo>
                  <a:lnTo>
                    <a:pt x="2529" y="789"/>
                  </a:lnTo>
                  <a:lnTo>
                    <a:pt x="2693" y="756"/>
                  </a:lnTo>
                  <a:lnTo>
                    <a:pt x="2824" y="690"/>
                  </a:lnTo>
                  <a:lnTo>
                    <a:pt x="2857" y="625"/>
                  </a:lnTo>
                  <a:lnTo>
                    <a:pt x="2824" y="559"/>
                  </a:lnTo>
                  <a:lnTo>
                    <a:pt x="2693" y="460"/>
                  </a:lnTo>
                  <a:lnTo>
                    <a:pt x="2529" y="362"/>
                  </a:lnTo>
                  <a:lnTo>
                    <a:pt x="2397" y="329"/>
                  </a:lnTo>
                  <a:lnTo>
                    <a:pt x="1938" y="329"/>
                  </a:lnTo>
                  <a:lnTo>
                    <a:pt x="1445" y="263"/>
                  </a:lnTo>
                  <a:lnTo>
                    <a:pt x="953" y="165"/>
                  </a:lnTo>
                  <a:lnTo>
                    <a:pt x="49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22"/>
            <p:cNvSpPr/>
            <p:nvPr/>
          </p:nvSpPr>
          <p:spPr>
            <a:xfrm>
              <a:off x="5580125" y="1237575"/>
              <a:ext cx="321800" cy="348875"/>
            </a:xfrm>
            <a:custGeom>
              <a:avLst/>
              <a:gdLst/>
              <a:ahLst/>
              <a:cxnLst/>
              <a:rect l="l" t="t" r="r" b="b"/>
              <a:pathLst>
                <a:path w="12872" h="13955" extrusionOk="0">
                  <a:moveTo>
                    <a:pt x="3743" y="0"/>
                  </a:moveTo>
                  <a:lnTo>
                    <a:pt x="3514" y="33"/>
                  </a:lnTo>
                  <a:lnTo>
                    <a:pt x="3317" y="99"/>
                  </a:lnTo>
                  <a:lnTo>
                    <a:pt x="3120" y="165"/>
                  </a:lnTo>
                  <a:lnTo>
                    <a:pt x="2791" y="296"/>
                  </a:lnTo>
                  <a:lnTo>
                    <a:pt x="2496" y="493"/>
                  </a:lnTo>
                  <a:lnTo>
                    <a:pt x="2003" y="887"/>
                  </a:lnTo>
                  <a:lnTo>
                    <a:pt x="1544" y="1314"/>
                  </a:lnTo>
                  <a:lnTo>
                    <a:pt x="1150" y="1773"/>
                  </a:lnTo>
                  <a:lnTo>
                    <a:pt x="821" y="2299"/>
                  </a:lnTo>
                  <a:lnTo>
                    <a:pt x="559" y="2824"/>
                  </a:lnTo>
                  <a:lnTo>
                    <a:pt x="329" y="3349"/>
                  </a:lnTo>
                  <a:lnTo>
                    <a:pt x="132" y="3809"/>
                  </a:lnTo>
                  <a:lnTo>
                    <a:pt x="33" y="4203"/>
                  </a:lnTo>
                  <a:lnTo>
                    <a:pt x="0" y="4499"/>
                  </a:lnTo>
                  <a:lnTo>
                    <a:pt x="0" y="4564"/>
                  </a:lnTo>
                  <a:lnTo>
                    <a:pt x="33" y="4630"/>
                  </a:lnTo>
                  <a:lnTo>
                    <a:pt x="99" y="4630"/>
                  </a:lnTo>
                  <a:lnTo>
                    <a:pt x="165" y="4564"/>
                  </a:lnTo>
                  <a:lnTo>
                    <a:pt x="427" y="4367"/>
                  </a:lnTo>
                  <a:lnTo>
                    <a:pt x="1150" y="3678"/>
                  </a:lnTo>
                  <a:lnTo>
                    <a:pt x="1970" y="2890"/>
                  </a:lnTo>
                  <a:lnTo>
                    <a:pt x="2594" y="2233"/>
                  </a:lnTo>
                  <a:lnTo>
                    <a:pt x="2923" y="1839"/>
                  </a:lnTo>
                  <a:lnTo>
                    <a:pt x="3251" y="1445"/>
                  </a:lnTo>
                  <a:lnTo>
                    <a:pt x="3415" y="1314"/>
                  </a:lnTo>
                  <a:lnTo>
                    <a:pt x="3612" y="1182"/>
                  </a:lnTo>
                  <a:lnTo>
                    <a:pt x="3743" y="1117"/>
                  </a:lnTo>
                  <a:lnTo>
                    <a:pt x="3842" y="1084"/>
                  </a:lnTo>
                  <a:lnTo>
                    <a:pt x="3875" y="1084"/>
                  </a:lnTo>
                  <a:lnTo>
                    <a:pt x="3973" y="1150"/>
                  </a:lnTo>
                  <a:lnTo>
                    <a:pt x="4236" y="1347"/>
                  </a:lnTo>
                  <a:lnTo>
                    <a:pt x="4531" y="1576"/>
                  </a:lnTo>
                  <a:lnTo>
                    <a:pt x="4794" y="1839"/>
                  </a:lnTo>
                  <a:lnTo>
                    <a:pt x="5319" y="2430"/>
                  </a:lnTo>
                  <a:lnTo>
                    <a:pt x="5812" y="3054"/>
                  </a:lnTo>
                  <a:lnTo>
                    <a:pt x="6370" y="3645"/>
                  </a:lnTo>
                  <a:lnTo>
                    <a:pt x="6698" y="3973"/>
                  </a:lnTo>
                  <a:lnTo>
                    <a:pt x="6994" y="4203"/>
                  </a:lnTo>
                  <a:lnTo>
                    <a:pt x="7585" y="4728"/>
                  </a:lnTo>
                  <a:lnTo>
                    <a:pt x="8110" y="5287"/>
                  </a:lnTo>
                  <a:lnTo>
                    <a:pt x="8373" y="5549"/>
                  </a:lnTo>
                  <a:lnTo>
                    <a:pt x="8603" y="5845"/>
                  </a:lnTo>
                  <a:lnTo>
                    <a:pt x="8800" y="6173"/>
                  </a:lnTo>
                  <a:lnTo>
                    <a:pt x="8997" y="6501"/>
                  </a:lnTo>
                  <a:lnTo>
                    <a:pt x="9161" y="6830"/>
                  </a:lnTo>
                  <a:lnTo>
                    <a:pt x="9325" y="7191"/>
                  </a:lnTo>
                  <a:lnTo>
                    <a:pt x="9555" y="7913"/>
                  </a:lnTo>
                  <a:lnTo>
                    <a:pt x="9818" y="8668"/>
                  </a:lnTo>
                  <a:lnTo>
                    <a:pt x="10146" y="9456"/>
                  </a:lnTo>
                  <a:lnTo>
                    <a:pt x="10474" y="10212"/>
                  </a:lnTo>
                  <a:lnTo>
                    <a:pt x="10803" y="10934"/>
                  </a:lnTo>
                  <a:lnTo>
                    <a:pt x="11361" y="11820"/>
                  </a:lnTo>
                  <a:lnTo>
                    <a:pt x="12018" y="12773"/>
                  </a:lnTo>
                  <a:lnTo>
                    <a:pt x="12280" y="13232"/>
                  </a:lnTo>
                  <a:lnTo>
                    <a:pt x="12477" y="13593"/>
                  </a:lnTo>
                  <a:lnTo>
                    <a:pt x="12641" y="13856"/>
                  </a:lnTo>
                  <a:lnTo>
                    <a:pt x="12674" y="13922"/>
                  </a:lnTo>
                  <a:lnTo>
                    <a:pt x="12740" y="13955"/>
                  </a:lnTo>
                  <a:lnTo>
                    <a:pt x="12773" y="13922"/>
                  </a:lnTo>
                  <a:lnTo>
                    <a:pt x="12806" y="13823"/>
                  </a:lnTo>
                  <a:lnTo>
                    <a:pt x="12871" y="13462"/>
                  </a:lnTo>
                  <a:lnTo>
                    <a:pt x="12871" y="12970"/>
                  </a:lnTo>
                  <a:lnTo>
                    <a:pt x="12838" y="12674"/>
                  </a:lnTo>
                  <a:lnTo>
                    <a:pt x="12773" y="12379"/>
                  </a:lnTo>
                  <a:lnTo>
                    <a:pt x="12641" y="11722"/>
                  </a:lnTo>
                  <a:lnTo>
                    <a:pt x="12444" y="11131"/>
                  </a:lnTo>
                  <a:lnTo>
                    <a:pt x="12215" y="10606"/>
                  </a:lnTo>
                  <a:lnTo>
                    <a:pt x="12018" y="10244"/>
                  </a:lnTo>
                  <a:lnTo>
                    <a:pt x="11591" y="9588"/>
                  </a:lnTo>
                  <a:lnTo>
                    <a:pt x="11164" y="8931"/>
                  </a:lnTo>
                  <a:lnTo>
                    <a:pt x="10803" y="8274"/>
                  </a:lnTo>
                  <a:lnTo>
                    <a:pt x="10474" y="7552"/>
                  </a:lnTo>
                  <a:lnTo>
                    <a:pt x="10146" y="6797"/>
                  </a:lnTo>
                  <a:lnTo>
                    <a:pt x="9719" y="6075"/>
                  </a:lnTo>
                  <a:lnTo>
                    <a:pt x="9489" y="5713"/>
                  </a:lnTo>
                  <a:lnTo>
                    <a:pt x="9260" y="5385"/>
                  </a:lnTo>
                  <a:lnTo>
                    <a:pt x="8964" y="5057"/>
                  </a:lnTo>
                  <a:lnTo>
                    <a:pt x="8701" y="4761"/>
                  </a:lnTo>
                  <a:lnTo>
                    <a:pt x="8110" y="4170"/>
                  </a:lnTo>
                  <a:lnTo>
                    <a:pt x="7487" y="3645"/>
                  </a:lnTo>
                  <a:lnTo>
                    <a:pt x="7191" y="3382"/>
                  </a:lnTo>
                  <a:lnTo>
                    <a:pt x="6928" y="3120"/>
                  </a:lnTo>
                  <a:lnTo>
                    <a:pt x="6436" y="2529"/>
                  </a:lnTo>
                  <a:lnTo>
                    <a:pt x="5484" y="1248"/>
                  </a:lnTo>
                  <a:lnTo>
                    <a:pt x="5221" y="953"/>
                  </a:lnTo>
                  <a:lnTo>
                    <a:pt x="4925" y="624"/>
                  </a:lnTo>
                  <a:lnTo>
                    <a:pt x="4761" y="460"/>
                  </a:lnTo>
                  <a:lnTo>
                    <a:pt x="4564" y="296"/>
                  </a:lnTo>
                  <a:lnTo>
                    <a:pt x="4334" y="165"/>
                  </a:lnTo>
                  <a:lnTo>
                    <a:pt x="4006" y="33"/>
                  </a:lnTo>
                  <a:lnTo>
                    <a:pt x="374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22"/>
            <p:cNvSpPr/>
            <p:nvPr/>
          </p:nvSpPr>
          <p:spPr>
            <a:xfrm>
              <a:off x="5832950" y="1297500"/>
              <a:ext cx="275825" cy="155150"/>
            </a:xfrm>
            <a:custGeom>
              <a:avLst/>
              <a:gdLst/>
              <a:ahLst/>
              <a:cxnLst/>
              <a:rect l="l" t="t" r="r" b="b"/>
              <a:pathLst>
                <a:path w="11033" h="6206" extrusionOk="0">
                  <a:moveTo>
                    <a:pt x="2266" y="0"/>
                  </a:moveTo>
                  <a:lnTo>
                    <a:pt x="2069" y="33"/>
                  </a:lnTo>
                  <a:lnTo>
                    <a:pt x="1839" y="99"/>
                  </a:lnTo>
                  <a:lnTo>
                    <a:pt x="1642" y="164"/>
                  </a:lnTo>
                  <a:lnTo>
                    <a:pt x="1445" y="263"/>
                  </a:lnTo>
                  <a:lnTo>
                    <a:pt x="1117" y="526"/>
                  </a:lnTo>
                  <a:lnTo>
                    <a:pt x="821" y="788"/>
                  </a:lnTo>
                  <a:lnTo>
                    <a:pt x="591" y="1084"/>
                  </a:lnTo>
                  <a:lnTo>
                    <a:pt x="361" y="1379"/>
                  </a:lnTo>
                  <a:lnTo>
                    <a:pt x="230" y="1740"/>
                  </a:lnTo>
                  <a:lnTo>
                    <a:pt x="132" y="2134"/>
                  </a:lnTo>
                  <a:lnTo>
                    <a:pt x="33" y="2561"/>
                  </a:lnTo>
                  <a:lnTo>
                    <a:pt x="0" y="2988"/>
                  </a:lnTo>
                  <a:lnTo>
                    <a:pt x="0" y="3349"/>
                  </a:lnTo>
                  <a:lnTo>
                    <a:pt x="0" y="3645"/>
                  </a:lnTo>
                  <a:lnTo>
                    <a:pt x="33" y="3875"/>
                  </a:lnTo>
                  <a:lnTo>
                    <a:pt x="66" y="3940"/>
                  </a:lnTo>
                  <a:lnTo>
                    <a:pt x="66" y="3973"/>
                  </a:lnTo>
                  <a:lnTo>
                    <a:pt x="132" y="3973"/>
                  </a:lnTo>
                  <a:lnTo>
                    <a:pt x="230" y="3940"/>
                  </a:lnTo>
                  <a:lnTo>
                    <a:pt x="394" y="3776"/>
                  </a:lnTo>
                  <a:lnTo>
                    <a:pt x="624" y="3513"/>
                  </a:lnTo>
                  <a:lnTo>
                    <a:pt x="854" y="3185"/>
                  </a:lnTo>
                  <a:lnTo>
                    <a:pt x="1314" y="2496"/>
                  </a:lnTo>
                  <a:lnTo>
                    <a:pt x="1642" y="2036"/>
                  </a:lnTo>
                  <a:lnTo>
                    <a:pt x="1708" y="1773"/>
                  </a:lnTo>
                  <a:lnTo>
                    <a:pt x="1839" y="1543"/>
                  </a:lnTo>
                  <a:lnTo>
                    <a:pt x="1937" y="1346"/>
                  </a:lnTo>
                  <a:lnTo>
                    <a:pt x="2102" y="1215"/>
                  </a:lnTo>
                  <a:lnTo>
                    <a:pt x="2233" y="1084"/>
                  </a:lnTo>
                  <a:lnTo>
                    <a:pt x="2397" y="1018"/>
                  </a:lnTo>
                  <a:lnTo>
                    <a:pt x="2594" y="985"/>
                  </a:lnTo>
                  <a:lnTo>
                    <a:pt x="2791" y="985"/>
                  </a:lnTo>
                  <a:lnTo>
                    <a:pt x="3021" y="1084"/>
                  </a:lnTo>
                  <a:lnTo>
                    <a:pt x="3284" y="1215"/>
                  </a:lnTo>
                  <a:lnTo>
                    <a:pt x="3776" y="1543"/>
                  </a:lnTo>
                  <a:lnTo>
                    <a:pt x="4236" y="1905"/>
                  </a:lnTo>
                  <a:lnTo>
                    <a:pt x="4728" y="2331"/>
                  </a:lnTo>
                  <a:lnTo>
                    <a:pt x="5188" y="2725"/>
                  </a:lnTo>
                  <a:lnTo>
                    <a:pt x="5680" y="3152"/>
                  </a:lnTo>
                  <a:lnTo>
                    <a:pt x="6600" y="4006"/>
                  </a:lnTo>
                  <a:lnTo>
                    <a:pt x="7519" y="4860"/>
                  </a:lnTo>
                  <a:lnTo>
                    <a:pt x="7979" y="5319"/>
                  </a:lnTo>
                  <a:lnTo>
                    <a:pt x="8504" y="5746"/>
                  </a:lnTo>
                  <a:lnTo>
                    <a:pt x="8865" y="5910"/>
                  </a:lnTo>
                  <a:lnTo>
                    <a:pt x="9259" y="6074"/>
                  </a:lnTo>
                  <a:lnTo>
                    <a:pt x="9686" y="6173"/>
                  </a:lnTo>
                  <a:lnTo>
                    <a:pt x="10113" y="6206"/>
                  </a:lnTo>
                  <a:lnTo>
                    <a:pt x="10474" y="6173"/>
                  </a:lnTo>
                  <a:lnTo>
                    <a:pt x="10737" y="6140"/>
                  </a:lnTo>
                  <a:lnTo>
                    <a:pt x="10934" y="6074"/>
                  </a:lnTo>
                  <a:lnTo>
                    <a:pt x="10999" y="6009"/>
                  </a:lnTo>
                  <a:lnTo>
                    <a:pt x="11032" y="5976"/>
                  </a:lnTo>
                  <a:lnTo>
                    <a:pt x="10999" y="5943"/>
                  </a:lnTo>
                  <a:lnTo>
                    <a:pt x="10967" y="5877"/>
                  </a:lnTo>
                  <a:lnTo>
                    <a:pt x="10802" y="5713"/>
                  </a:lnTo>
                  <a:lnTo>
                    <a:pt x="10277" y="5319"/>
                  </a:lnTo>
                  <a:lnTo>
                    <a:pt x="9686" y="4892"/>
                  </a:lnTo>
                  <a:lnTo>
                    <a:pt x="9456" y="4695"/>
                  </a:lnTo>
                  <a:lnTo>
                    <a:pt x="9226" y="4564"/>
                  </a:lnTo>
                  <a:lnTo>
                    <a:pt x="8701" y="4301"/>
                  </a:lnTo>
                  <a:lnTo>
                    <a:pt x="8209" y="3973"/>
                  </a:lnTo>
                  <a:lnTo>
                    <a:pt x="7683" y="3645"/>
                  </a:lnTo>
                  <a:lnTo>
                    <a:pt x="7191" y="3284"/>
                  </a:lnTo>
                  <a:lnTo>
                    <a:pt x="6173" y="2528"/>
                  </a:lnTo>
                  <a:lnTo>
                    <a:pt x="5680" y="2167"/>
                  </a:lnTo>
                  <a:lnTo>
                    <a:pt x="5221" y="1740"/>
                  </a:lnTo>
                  <a:lnTo>
                    <a:pt x="4269" y="920"/>
                  </a:lnTo>
                  <a:lnTo>
                    <a:pt x="3743" y="493"/>
                  </a:lnTo>
                  <a:lnTo>
                    <a:pt x="3448" y="329"/>
                  </a:lnTo>
                  <a:lnTo>
                    <a:pt x="3119" y="132"/>
                  </a:lnTo>
                  <a:lnTo>
                    <a:pt x="2922" y="66"/>
                  </a:lnTo>
                  <a:lnTo>
                    <a:pt x="2693" y="33"/>
                  </a:lnTo>
                  <a:lnTo>
                    <a:pt x="226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22"/>
            <p:cNvSpPr/>
            <p:nvPr/>
          </p:nvSpPr>
          <p:spPr>
            <a:xfrm>
              <a:off x="5315000" y="1398450"/>
              <a:ext cx="495800" cy="313600"/>
            </a:xfrm>
            <a:custGeom>
              <a:avLst/>
              <a:gdLst/>
              <a:ahLst/>
              <a:cxnLst/>
              <a:rect l="l" t="t" r="r" b="b"/>
              <a:pathLst>
                <a:path w="19832" h="12544" extrusionOk="0">
                  <a:moveTo>
                    <a:pt x="5910" y="1"/>
                  </a:moveTo>
                  <a:lnTo>
                    <a:pt x="5516" y="66"/>
                  </a:lnTo>
                  <a:lnTo>
                    <a:pt x="5155" y="198"/>
                  </a:lnTo>
                  <a:lnTo>
                    <a:pt x="4794" y="362"/>
                  </a:lnTo>
                  <a:lnTo>
                    <a:pt x="4498" y="592"/>
                  </a:lnTo>
                  <a:lnTo>
                    <a:pt x="4203" y="822"/>
                  </a:lnTo>
                  <a:lnTo>
                    <a:pt x="3940" y="1084"/>
                  </a:lnTo>
                  <a:lnTo>
                    <a:pt x="3710" y="1380"/>
                  </a:lnTo>
                  <a:lnTo>
                    <a:pt x="3513" y="1642"/>
                  </a:lnTo>
                  <a:lnTo>
                    <a:pt x="3316" y="1971"/>
                  </a:lnTo>
                  <a:lnTo>
                    <a:pt x="2988" y="2562"/>
                  </a:lnTo>
                  <a:lnTo>
                    <a:pt x="2693" y="3186"/>
                  </a:lnTo>
                  <a:lnTo>
                    <a:pt x="2430" y="3809"/>
                  </a:lnTo>
                  <a:lnTo>
                    <a:pt x="1970" y="5057"/>
                  </a:lnTo>
                  <a:lnTo>
                    <a:pt x="1543" y="6338"/>
                  </a:lnTo>
                  <a:lnTo>
                    <a:pt x="1149" y="7585"/>
                  </a:lnTo>
                  <a:lnTo>
                    <a:pt x="985" y="8275"/>
                  </a:lnTo>
                  <a:lnTo>
                    <a:pt x="821" y="9063"/>
                  </a:lnTo>
                  <a:lnTo>
                    <a:pt x="493" y="10704"/>
                  </a:lnTo>
                  <a:lnTo>
                    <a:pt x="329" y="11427"/>
                  </a:lnTo>
                  <a:lnTo>
                    <a:pt x="164" y="11985"/>
                  </a:lnTo>
                  <a:lnTo>
                    <a:pt x="33" y="12346"/>
                  </a:lnTo>
                  <a:lnTo>
                    <a:pt x="0" y="12477"/>
                  </a:lnTo>
                  <a:lnTo>
                    <a:pt x="0" y="12543"/>
                  </a:lnTo>
                  <a:lnTo>
                    <a:pt x="66" y="12543"/>
                  </a:lnTo>
                  <a:lnTo>
                    <a:pt x="197" y="12477"/>
                  </a:lnTo>
                  <a:lnTo>
                    <a:pt x="361" y="12346"/>
                  </a:lnTo>
                  <a:lnTo>
                    <a:pt x="526" y="12149"/>
                  </a:lnTo>
                  <a:lnTo>
                    <a:pt x="755" y="11886"/>
                  </a:lnTo>
                  <a:lnTo>
                    <a:pt x="952" y="11591"/>
                  </a:lnTo>
                  <a:lnTo>
                    <a:pt x="1149" y="11230"/>
                  </a:lnTo>
                  <a:lnTo>
                    <a:pt x="1379" y="10869"/>
                  </a:lnTo>
                  <a:lnTo>
                    <a:pt x="1740" y="10048"/>
                  </a:lnTo>
                  <a:lnTo>
                    <a:pt x="2069" y="9260"/>
                  </a:lnTo>
                  <a:lnTo>
                    <a:pt x="2331" y="8537"/>
                  </a:lnTo>
                  <a:lnTo>
                    <a:pt x="2496" y="7946"/>
                  </a:lnTo>
                  <a:lnTo>
                    <a:pt x="2758" y="6666"/>
                  </a:lnTo>
                  <a:lnTo>
                    <a:pt x="3054" y="5385"/>
                  </a:lnTo>
                  <a:lnTo>
                    <a:pt x="3218" y="4762"/>
                  </a:lnTo>
                  <a:lnTo>
                    <a:pt x="3382" y="4138"/>
                  </a:lnTo>
                  <a:lnTo>
                    <a:pt x="3612" y="3547"/>
                  </a:lnTo>
                  <a:lnTo>
                    <a:pt x="3842" y="2956"/>
                  </a:lnTo>
                  <a:lnTo>
                    <a:pt x="4104" y="2398"/>
                  </a:lnTo>
                  <a:lnTo>
                    <a:pt x="4400" y="1872"/>
                  </a:lnTo>
                  <a:lnTo>
                    <a:pt x="4597" y="1610"/>
                  </a:lnTo>
                  <a:lnTo>
                    <a:pt x="4794" y="1413"/>
                  </a:lnTo>
                  <a:lnTo>
                    <a:pt x="4991" y="1216"/>
                  </a:lnTo>
                  <a:lnTo>
                    <a:pt x="5221" y="1051"/>
                  </a:lnTo>
                  <a:lnTo>
                    <a:pt x="5451" y="920"/>
                  </a:lnTo>
                  <a:lnTo>
                    <a:pt x="5713" y="822"/>
                  </a:lnTo>
                  <a:lnTo>
                    <a:pt x="5943" y="789"/>
                  </a:lnTo>
                  <a:lnTo>
                    <a:pt x="6239" y="789"/>
                  </a:lnTo>
                  <a:lnTo>
                    <a:pt x="6501" y="854"/>
                  </a:lnTo>
                  <a:lnTo>
                    <a:pt x="6764" y="920"/>
                  </a:lnTo>
                  <a:lnTo>
                    <a:pt x="7059" y="1051"/>
                  </a:lnTo>
                  <a:lnTo>
                    <a:pt x="7322" y="1183"/>
                  </a:lnTo>
                  <a:lnTo>
                    <a:pt x="7585" y="1347"/>
                  </a:lnTo>
                  <a:lnTo>
                    <a:pt x="7815" y="1511"/>
                  </a:lnTo>
                  <a:lnTo>
                    <a:pt x="8044" y="1708"/>
                  </a:lnTo>
                  <a:lnTo>
                    <a:pt x="8274" y="1938"/>
                  </a:lnTo>
                  <a:lnTo>
                    <a:pt x="8701" y="2398"/>
                  </a:lnTo>
                  <a:lnTo>
                    <a:pt x="9095" y="2890"/>
                  </a:lnTo>
                  <a:lnTo>
                    <a:pt x="9916" y="3974"/>
                  </a:lnTo>
                  <a:lnTo>
                    <a:pt x="10146" y="4236"/>
                  </a:lnTo>
                  <a:lnTo>
                    <a:pt x="10376" y="4499"/>
                  </a:lnTo>
                  <a:lnTo>
                    <a:pt x="10901" y="4959"/>
                  </a:lnTo>
                  <a:lnTo>
                    <a:pt x="11459" y="5385"/>
                  </a:lnTo>
                  <a:lnTo>
                    <a:pt x="12017" y="5779"/>
                  </a:lnTo>
                  <a:lnTo>
                    <a:pt x="13134" y="6469"/>
                  </a:lnTo>
                  <a:lnTo>
                    <a:pt x="13659" y="6830"/>
                  </a:lnTo>
                  <a:lnTo>
                    <a:pt x="13922" y="7027"/>
                  </a:lnTo>
                  <a:lnTo>
                    <a:pt x="14151" y="7224"/>
                  </a:lnTo>
                  <a:lnTo>
                    <a:pt x="14611" y="7618"/>
                  </a:lnTo>
                  <a:lnTo>
                    <a:pt x="15071" y="8045"/>
                  </a:lnTo>
                  <a:lnTo>
                    <a:pt x="15662" y="8570"/>
                  </a:lnTo>
                  <a:lnTo>
                    <a:pt x="16023" y="8866"/>
                  </a:lnTo>
                  <a:lnTo>
                    <a:pt x="16417" y="9096"/>
                  </a:lnTo>
                  <a:lnTo>
                    <a:pt x="16614" y="9194"/>
                  </a:lnTo>
                  <a:lnTo>
                    <a:pt x="16844" y="9293"/>
                  </a:lnTo>
                  <a:lnTo>
                    <a:pt x="17271" y="9457"/>
                  </a:lnTo>
                  <a:lnTo>
                    <a:pt x="18092" y="9621"/>
                  </a:lnTo>
                  <a:lnTo>
                    <a:pt x="18748" y="9752"/>
                  </a:lnTo>
                  <a:lnTo>
                    <a:pt x="19044" y="9785"/>
                  </a:lnTo>
                  <a:lnTo>
                    <a:pt x="19339" y="9785"/>
                  </a:lnTo>
                  <a:lnTo>
                    <a:pt x="19700" y="9752"/>
                  </a:lnTo>
                  <a:lnTo>
                    <a:pt x="19799" y="9719"/>
                  </a:lnTo>
                  <a:lnTo>
                    <a:pt x="19832" y="9687"/>
                  </a:lnTo>
                  <a:lnTo>
                    <a:pt x="19799" y="9621"/>
                  </a:lnTo>
                  <a:lnTo>
                    <a:pt x="19700" y="9555"/>
                  </a:lnTo>
                  <a:lnTo>
                    <a:pt x="19339" y="9358"/>
                  </a:lnTo>
                  <a:lnTo>
                    <a:pt x="18092" y="8702"/>
                  </a:lnTo>
                  <a:lnTo>
                    <a:pt x="17763" y="8537"/>
                  </a:lnTo>
                  <a:lnTo>
                    <a:pt x="17435" y="8340"/>
                  </a:lnTo>
                  <a:lnTo>
                    <a:pt x="17172" y="8143"/>
                  </a:lnTo>
                  <a:lnTo>
                    <a:pt x="16909" y="7914"/>
                  </a:lnTo>
                  <a:lnTo>
                    <a:pt x="16417" y="7421"/>
                  </a:lnTo>
                  <a:lnTo>
                    <a:pt x="16023" y="7027"/>
                  </a:lnTo>
                  <a:lnTo>
                    <a:pt x="15465" y="6600"/>
                  </a:lnTo>
                  <a:lnTo>
                    <a:pt x="14907" y="6173"/>
                  </a:lnTo>
                  <a:lnTo>
                    <a:pt x="14578" y="6009"/>
                  </a:lnTo>
                  <a:lnTo>
                    <a:pt x="14283" y="5845"/>
                  </a:lnTo>
                  <a:lnTo>
                    <a:pt x="13692" y="5517"/>
                  </a:lnTo>
                  <a:lnTo>
                    <a:pt x="12543" y="4893"/>
                  </a:lnTo>
                  <a:lnTo>
                    <a:pt x="11984" y="4597"/>
                  </a:lnTo>
                  <a:lnTo>
                    <a:pt x="11459" y="4236"/>
                  </a:lnTo>
                  <a:lnTo>
                    <a:pt x="11229" y="4039"/>
                  </a:lnTo>
                  <a:lnTo>
                    <a:pt x="10999" y="3842"/>
                  </a:lnTo>
                  <a:lnTo>
                    <a:pt x="10540" y="3415"/>
                  </a:lnTo>
                  <a:lnTo>
                    <a:pt x="10146" y="2923"/>
                  </a:lnTo>
                  <a:lnTo>
                    <a:pt x="9719" y="2398"/>
                  </a:lnTo>
                  <a:lnTo>
                    <a:pt x="9292" y="1872"/>
                  </a:lnTo>
                  <a:lnTo>
                    <a:pt x="8832" y="1380"/>
                  </a:lnTo>
                  <a:lnTo>
                    <a:pt x="8570" y="1150"/>
                  </a:lnTo>
                  <a:lnTo>
                    <a:pt x="8307" y="920"/>
                  </a:lnTo>
                  <a:lnTo>
                    <a:pt x="8012" y="723"/>
                  </a:lnTo>
                  <a:lnTo>
                    <a:pt x="7683" y="526"/>
                  </a:lnTo>
                  <a:lnTo>
                    <a:pt x="7388" y="362"/>
                  </a:lnTo>
                  <a:lnTo>
                    <a:pt x="7027" y="198"/>
                  </a:lnTo>
                  <a:lnTo>
                    <a:pt x="6698" y="99"/>
                  </a:lnTo>
                  <a:lnTo>
                    <a:pt x="6304" y="34"/>
                  </a:lnTo>
                  <a:lnTo>
                    <a:pt x="591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22"/>
            <p:cNvSpPr/>
            <p:nvPr/>
          </p:nvSpPr>
          <p:spPr>
            <a:xfrm>
              <a:off x="5058900" y="1503525"/>
              <a:ext cx="311925" cy="173225"/>
            </a:xfrm>
            <a:custGeom>
              <a:avLst/>
              <a:gdLst/>
              <a:ahLst/>
              <a:cxnLst/>
              <a:rect l="l" t="t" r="r" b="b"/>
              <a:pathLst>
                <a:path w="12477" h="6929" extrusionOk="0">
                  <a:moveTo>
                    <a:pt x="10638" y="0"/>
                  </a:moveTo>
                  <a:lnTo>
                    <a:pt x="10277" y="33"/>
                  </a:lnTo>
                  <a:lnTo>
                    <a:pt x="9883" y="99"/>
                  </a:lnTo>
                  <a:lnTo>
                    <a:pt x="9555" y="230"/>
                  </a:lnTo>
                  <a:lnTo>
                    <a:pt x="9259" y="427"/>
                  </a:lnTo>
                  <a:lnTo>
                    <a:pt x="8997" y="624"/>
                  </a:lnTo>
                  <a:lnTo>
                    <a:pt x="8767" y="821"/>
                  </a:lnTo>
                  <a:lnTo>
                    <a:pt x="8570" y="1051"/>
                  </a:lnTo>
                  <a:lnTo>
                    <a:pt x="7847" y="1872"/>
                  </a:lnTo>
                  <a:lnTo>
                    <a:pt x="7519" y="2233"/>
                  </a:lnTo>
                  <a:lnTo>
                    <a:pt x="7322" y="2397"/>
                  </a:lnTo>
                  <a:lnTo>
                    <a:pt x="7158" y="2561"/>
                  </a:lnTo>
                  <a:lnTo>
                    <a:pt x="7125" y="2561"/>
                  </a:lnTo>
                  <a:lnTo>
                    <a:pt x="6534" y="2988"/>
                  </a:lnTo>
                  <a:lnTo>
                    <a:pt x="5943" y="3349"/>
                  </a:lnTo>
                  <a:lnTo>
                    <a:pt x="5286" y="3678"/>
                  </a:lnTo>
                  <a:lnTo>
                    <a:pt x="4630" y="4006"/>
                  </a:lnTo>
                  <a:lnTo>
                    <a:pt x="3940" y="4367"/>
                  </a:lnTo>
                  <a:lnTo>
                    <a:pt x="3284" y="4696"/>
                  </a:lnTo>
                  <a:lnTo>
                    <a:pt x="2627" y="5024"/>
                  </a:lnTo>
                  <a:lnTo>
                    <a:pt x="1970" y="5287"/>
                  </a:lnTo>
                  <a:lnTo>
                    <a:pt x="1379" y="5648"/>
                  </a:lnTo>
                  <a:lnTo>
                    <a:pt x="723" y="6140"/>
                  </a:lnTo>
                  <a:lnTo>
                    <a:pt x="427" y="6337"/>
                  </a:lnTo>
                  <a:lnTo>
                    <a:pt x="197" y="6534"/>
                  </a:lnTo>
                  <a:lnTo>
                    <a:pt x="33" y="6698"/>
                  </a:lnTo>
                  <a:lnTo>
                    <a:pt x="0" y="6764"/>
                  </a:lnTo>
                  <a:lnTo>
                    <a:pt x="0" y="6797"/>
                  </a:lnTo>
                  <a:lnTo>
                    <a:pt x="33" y="6863"/>
                  </a:lnTo>
                  <a:lnTo>
                    <a:pt x="99" y="6895"/>
                  </a:lnTo>
                  <a:lnTo>
                    <a:pt x="361" y="6928"/>
                  </a:lnTo>
                  <a:lnTo>
                    <a:pt x="1117" y="6928"/>
                  </a:lnTo>
                  <a:lnTo>
                    <a:pt x="1576" y="6830"/>
                  </a:lnTo>
                  <a:lnTo>
                    <a:pt x="1970" y="6764"/>
                  </a:lnTo>
                  <a:lnTo>
                    <a:pt x="2364" y="6633"/>
                  </a:lnTo>
                  <a:lnTo>
                    <a:pt x="2627" y="6534"/>
                  </a:lnTo>
                  <a:lnTo>
                    <a:pt x="3875" y="5615"/>
                  </a:lnTo>
                  <a:lnTo>
                    <a:pt x="4466" y="5188"/>
                  </a:lnTo>
                  <a:lnTo>
                    <a:pt x="5057" y="4794"/>
                  </a:lnTo>
                  <a:lnTo>
                    <a:pt x="6304" y="4006"/>
                  </a:lnTo>
                  <a:lnTo>
                    <a:pt x="6961" y="3612"/>
                  </a:lnTo>
                  <a:lnTo>
                    <a:pt x="7618" y="3185"/>
                  </a:lnTo>
                  <a:lnTo>
                    <a:pt x="7552" y="3218"/>
                  </a:lnTo>
                  <a:lnTo>
                    <a:pt x="7815" y="3021"/>
                  </a:lnTo>
                  <a:lnTo>
                    <a:pt x="8044" y="2857"/>
                  </a:lnTo>
                  <a:lnTo>
                    <a:pt x="8471" y="2463"/>
                  </a:lnTo>
                  <a:lnTo>
                    <a:pt x="8865" y="2069"/>
                  </a:lnTo>
                  <a:lnTo>
                    <a:pt x="9226" y="1741"/>
                  </a:lnTo>
                  <a:lnTo>
                    <a:pt x="9423" y="1576"/>
                  </a:lnTo>
                  <a:lnTo>
                    <a:pt x="9620" y="1478"/>
                  </a:lnTo>
                  <a:lnTo>
                    <a:pt x="9817" y="1379"/>
                  </a:lnTo>
                  <a:lnTo>
                    <a:pt x="9982" y="1314"/>
                  </a:lnTo>
                  <a:lnTo>
                    <a:pt x="10146" y="1281"/>
                  </a:lnTo>
                  <a:lnTo>
                    <a:pt x="10310" y="1314"/>
                  </a:lnTo>
                  <a:lnTo>
                    <a:pt x="10441" y="1347"/>
                  </a:lnTo>
                  <a:lnTo>
                    <a:pt x="10605" y="1412"/>
                  </a:lnTo>
                  <a:lnTo>
                    <a:pt x="10802" y="1478"/>
                  </a:lnTo>
                  <a:lnTo>
                    <a:pt x="10999" y="1576"/>
                  </a:lnTo>
                  <a:lnTo>
                    <a:pt x="11229" y="1741"/>
                  </a:lnTo>
                  <a:lnTo>
                    <a:pt x="11525" y="2003"/>
                  </a:lnTo>
                  <a:lnTo>
                    <a:pt x="11820" y="2266"/>
                  </a:lnTo>
                  <a:lnTo>
                    <a:pt x="11984" y="2364"/>
                  </a:lnTo>
                  <a:lnTo>
                    <a:pt x="12149" y="2397"/>
                  </a:lnTo>
                  <a:lnTo>
                    <a:pt x="12378" y="2397"/>
                  </a:lnTo>
                  <a:lnTo>
                    <a:pt x="12444" y="2332"/>
                  </a:lnTo>
                  <a:lnTo>
                    <a:pt x="12477" y="2299"/>
                  </a:lnTo>
                  <a:lnTo>
                    <a:pt x="12444" y="2266"/>
                  </a:lnTo>
                  <a:lnTo>
                    <a:pt x="12411" y="2200"/>
                  </a:lnTo>
                  <a:lnTo>
                    <a:pt x="12346" y="2036"/>
                  </a:lnTo>
                  <a:lnTo>
                    <a:pt x="12214" y="1445"/>
                  </a:lnTo>
                  <a:lnTo>
                    <a:pt x="12149" y="1248"/>
                  </a:lnTo>
                  <a:lnTo>
                    <a:pt x="12050" y="1051"/>
                  </a:lnTo>
                  <a:lnTo>
                    <a:pt x="11952" y="821"/>
                  </a:lnTo>
                  <a:lnTo>
                    <a:pt x="11787" y="591"/>
                  </a:lnTo>
                  <a:lnTo>
                    <a:pt x="11590" y="394"/>
                  </a:lnTo>
                  <a:lnTo>
                    <a:pt x="11393" y="230"/>
                  </a:lnTo>
                  <a:lnTo>
                    <a:pt x="11196" y="132"/>
                  </a:lnTo>
                  <a:lnTo>
                    <a:pt x="11032" y="66"/>
                  </a:lnTo>
                  <a:lnTo>
                    <a:pt x="1063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22"/>
            <p:cNvSpPr/>
            <p:nvPr/>
          </p:nvSpPr>
          <p:spPr>
            <a:xfrm>
              <a:off x="5070375" y="1447700"/>
              <a:ext cx="95250" cy="13975"/>
            </a:xfrm>
            <a:custGeom>
              <a:avLst/>
              <a:gdLst/>
              <a:ahLst/>
              <a:cxnLst/>
              <a:rect l="l" t="t" r="r" b="b"/>
              <a:pathLst>
                <a:path w="3810" h="559" extrusionOk="0">
                  <a:moveTo>
                    <a:pt x="3186" y="1"/>
                  </a:moveTo>
                  <a:lnTo>
                    <a:pt x="2529" y="99"/>
                  </a:lnTo>
                  <a:lnTo>
                    <a:pt x="1905" y="165"/>
                  </a:lnTo>
                  <a:lnTo>
                    <a:pt x="1249" y="132"/>
                  </a:lnTo>
                  <a:lnTo>
                    <a:pt x="592" y="66"/>
                  </a:lnTo>
                  <a:lnTo>
                    <a:pt x="395" y="99"/>
                  </a:lnTo>
                  <a:lnTo>
                    <a:pt x="198" y="198"/>
                  </a:lnTo>
                  <a:lnTo>
                    <a:pt x="67" y="263"/>
                  </a:lnTo>
                  <a:lnTo>
                    <a:pt x="1" y="329"/>
                  </a:lnTo>
                  <a:lnTo>
                    <a:pt x="34" y="362"/>
                  </a:lnTo>
                  <a:lnTo>
                    <a:pt x="67" y="395"/>
                  </a:lnTo>
                  <a:lnTo>
                    <a:pt x="231" y="460"/>
                  </a:lnTo>
                  <a:lnTo>
                    <a:pt x="428" y="526"/>
                  </a:lnTo>
                  <a:lnTo>
                    <a:pt x="592" y="559"/>
                  </a:lnTo>
                  <a:lnTo>
                    <a:pt x="1249" y="460"/>
                  </a:lnTo>
                  <a:lnTo>
                    <a:pt x="1905" y="395"/>
                  </a:lnTo>
                  <a:lnTo>
                    <a:pt x="2529" y="428"/>
                  </a:lnTo>
                  <a:lnTo>
                    <a:pt x="3186" y="460"/>
                  </a:lnTo>
                  <a:lnTo>
                    <a:pt x="3383" y="460"/>
                  </a:lnTo>
                  <a:lnTo>
                    <a:pt x="3580" y="395"/>
                  </a:lnTo>
                  <a:lnTo>
                    <a:pt x="3744" y="329"/>
                  </a:lnTo>
                  <a:lnTo>
                    <a:pt x="3810" y="263"/>
                  </a:lnTo>
                  <a:lnTo>
                    <a:pt x="3810" y="231"/>
                  </a:lnTo>
                  <a:lnTo>
                    <a:pt x="3744" y="198"/>
                  </a:lnTo>
                  <a:lnTo>
                    <a:pt x="3580" y="99"/>
                  </a:lnTo>
                  <a:lnTo>
                    <a:pt x="3350" y="34"/>
                  </a:lnTo>
                  <a:lnTo>
                    <a:pt x="3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22"/>
            <p:cNvSpPr/>
            <p:nvPr/>
          </p:nvSpPr>
          <p:spPr>
            <a:xfrm>
              <a:off x="5094200" y="1409125"/>
              <a:ext cx="82100" cy="13150"/>
            </a:xfrm>
            <a:custGeom>
              <a:avLst/>
              <a:gdLst/>
              <a:ahLst/>
              <a:cxnLst/>
              <a:rect l="l" t="t" r="r" b="b"/>
              <a:pathLst>
                <a:path w="3284" h="526" extrusionOk="0">
                  <a:moveTo>
                    <a:pt x="2725" y="1"/>
                  </a:moveTo>
                  <a:lnTo>
                    <a:pt x="2463" y="99"/>
                  </a:lnTo>
                  <a:lnTo>
                    <a:pt x="2200" y="132"/>
                  </a:lnTo>
                  <a:lnTo>
                    <a:pt x="1904" y="165"/>
                  </a:lnTo>
                  <a:lnTo>
                    <a:pt x="1642" y="165"/>
                  </a:lnTo>
                  <a:lnTo>
                    <a:pt x="1084" y="132"/>
                  </a:lnTo>
                  <a:lnTo>
                    <a:pt x="525" y="66"/>
                  </a:lnTo>
                  <a:lnTo>
                    <a:pt x="361" y="66"/>
                  </a:lnTo>
                  <a:lnTo>
                    <a:pt x="197" y="132"/>
                  </a:lnTo>
                  <a:lnTo>
                    <a:pt x="66" y="230"/>
                  </a:lnTo>
                  <a:lnTo>
                    <a:pt x="0" y="296"/>
                  </a:lnTo>
                  <a:lnTo>
                    <a:pt x="66" y="362"/>
                  </a:lnTo>
                  <a:lnTo>
                    <a:pt x="197" y="427"/>
                  </a:lnTo>
                  <a:lnTo>
                    <a:pt x="394" y="493"/>
                  </a:lnTo>
                  <a:lnTo>
                    <a:pt x="525" y="526"/>
                  </a:lnTo>
                  <a:lnTo>
                    <a:pt x="1084" y="460"/>
                  </a:lnTo>
                  <a:lnTo>
                    <a:pt x="1642" y="427"/>
                  </a:lnTo>
                  <a:lnTo>
                    <a:pt x="2200" y="427"/>
                  </a:lnTo>
                  <a:lnTo>
                    <a:pt x="2791" y="460"/>
                  </a:lnTo>
                  <a:lnTo>
                    <a:pt x="2955" y="427"/>
                  </a:lnTo>
                  <a:lnTo>
                    <a:pt x="3119" y="362"/>
                  </a:lnTo>
                  <a:lnTo>
                    <a:pt x="3251" y="263"/>
                  </a:lnTo>
                  <a:lnTo>
                    <a:pt x="3283" y="198"/>
                  </a:lnTo>
                  <a:lnTo>
                    <a:pt x="3218" y="132"/>
                  </a:lnTo>
                  <a:lnTo>
                    <a:pt x="3054" y="66"/>
                  </a:lnTo>
                  <a:lnTo>
                    <a:pt x="2857" y="33"/>
                  </a:lnTo>
                  <a:lnTo>
                    <a:pt x="272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22"/>
            <p:cNvSpPr/>
            <p:nvPr/>
          </p:nvSpPr>
          <p:spPr>
            <a:xfrm>
              <a:off x="5139325" y="1362350"/>
              <a:ext cx="64050" cy="11500"/>
            </a:xfrm>
            <a:custGeom>
              <a:avLst/>
              <a:gdLst/>
              <a:ahLst/>
              <a:cxnLst/>
              <a:rect l="l" t="t" r="r" b="b"/>
              <a:pathLst>
                <a:path w="2562" h="460" extrusionOk="0">
                  <a:moveTo>
                    <a:pt x="395" y="0"/>
                  </a:moveTo>
                  <a:lnTo>
                    <a:pt x="264" y="33"/>
                  </a:lnTo>
                  <a:lnTo>
                    <a:pt x="132" y="99"/>
                  </a:lnTo>
                  <a:lnTo>
                    <a:pt x="34" y="164"/>
                  </a:lnTo>
                  <a:lnTo>
                    <a:pt x="1" y="263"/>
                  </a:lnTo>
                  <a:lnTo>
                    <a:pt x="34" y="328"/>
                  </a:lnTo>
                  <a:lnTo>
                    <a:pt x="165" y="394"/>
                  </a:lnTo>
                  <a:lnTo>
                    <a:pt x="296" y="460"/>
                  </a:lnTo>
                  <a:lnTo>
                    <a:pt x="395" y="460"/>
                  </a:lnTo>
                  <a:lnTo>
                    <a:pt x="822" y="394"/>
                  </a:lnTo>
                  <a:lnTo>
                    <a:pt x="1281" y="361"/>
                  </a:lnTo>
                  <a:lnTo>
                    <a:pt x="1708" y="394"/>
                  </a:lnTo>
                  <a:lnTo>
                    <a:pt x="2135" y="460"/>
                  </a:lnTo>
                  <a:lnTo>
                    <a:pt x="2266" y="460"/>
                  </a:lnTo>
                  <a:lnTo>
                    <a:pt x="2398" y="394"/>
                  </a:lnTo>
                  <a:lnTo>
                    <a:pt x="2496" y="328"/>
                  </a:lnTo>
                  <a:lnTo>
                    <a:pt x="2562" y="263"/>
                  </a:lnTo>
                  <a:lnTo>
                    <a:pt x="2496" y="197"/>
                  </a:lnTo>
                  <a:lnTo>
                    <a:pt x="2365" y="99"/>
                  </a:lnTo>
                  <a:lnTo>
                    <a:pt x="2234" y="33"/>
                  </a:lnTo>
                  <a:lnTo>
                    <a:pt x="2135" y="0"/>
                  </a:lnTo>
                  <a:lnTo>
                    <a:pt x="1708" y="99"/>
                  </a:lnTo>
                  <a:lnTo>
                    <a:pt x="822" y="99"/>
                  </a:lnTo>
                  <a:lnTo>
                    <a:pt x="39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22"/>
            <p:cNvSpPr/>
            <p:nvPr/>
          </p:nvSpPr>
          <p:spPr>
            <a:xfrm>
              <a:off x="5173800" y="1319650"/>
              <a:ext cx="64050" cy="13175"/>
            </a:xfrm>
            <a:custGeom>
              <a:avLst/>
              <a:gdLst/>
              <a:ahLst/>
              <a:cxnLst/>
              <a:rect l="l" t="t" r="r" b="b"/>
              <a:pathLst>
                <a:path w="2562" h="527" extrusionOk="0">
                  <a:moveTo>
                    <a:pt x="2135" y="1"/>
                  </a:moveTo>
                  <a:lnTo>
                    <a:pt x="1708" y="99"/>
                  </a:lnTo>
                  <a:lnTo>
                    <a:pt x="1249" y="132"/>
                  </a:lnTo>
                  <a:lnTo>
                    <a:pt x="822" y="99"/>
                  </a:lnTo>
                  <a:lnTo>
                    <a:pt x="395" y="66"/>
                  </a:lnTo>
                  <a:lnTo>
                    <a:pt x="231" y="99"/>
                  </a:lnTo>
                  <a:lnTo>
                    <a:pt x="99" y="165"/>
                  </a:lnTo>
                  <a:lnTo>
                    <a:pt x="1" y="263"/>
                  </a:lnTo>
                  <a:lnTo>
                    <a:pt x="1" y="329"/>
                  </a:lnTo>
                  <a:lnTo>
                    <a:pt x="1" y="362"/>
                  </a:lnTo>
                  <a:lnTo>
                    <a:pt x="67" y="395"/>
                  </a:lnTo>
                  <a:lnTo>
                    <a:pt x="165" y="460"/>
                  </a:lnTo>
                  <a:lnTo>
                    <a:pt x="296" y="493"/>
                  </a:lnTo>
                  <a:lnTo>
                    <a:pt x="395" y="526"/>
                  </a:lnTo>
                  <a:lnTo>
                    <a:pt x="822" y="428"/>
                  </a:lnTo>
                  <a:lnTo>
                    <a:pt x="1249" y="395"/>
                  </a:lnTo>
                  <a:lnTo>
                    <a:pt x="1708" y="395"/>
                  </a:lnTo>
                  <a:lnTo>
                    <a:pt x="2135" y="493"/>
                  </a:lnTo>
                  <a:lnTo>
                    <a:pt x="2266" y="460"/>
                  </a:lnTo>
                  <a:lnTo>
                    <a:pt x="2398" y="395"/>
                  </a:lnTo>
                  <a:lnTo>
                    <a:pt x="2496" y="329"/>
                  </a:lnTo>
                  <a:lnTo>
                    <a:pt x="2562" y="296"/>
                  </a:lnTo>
                  <a:lnTo>
                    <a:pt x="2496" y="198"/>
                  </a:lnTo>
                  <a:lnTo>
                    <a:pt x="2365" y="99"/>
                  </a:lnTo>
                  <a:lnTo>
                    <a:pt x="2234" y="34"/>
                  </a:lnTo>
                  <a:lnTo>
                    <a:pt x="213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22"/>
            <p:cNvSpPr/>
            <p:nvPr/>
          </p:nvSpPr>
          <p:spPr>
            <a:xfrm>
              <a:off x="5285450" y="1414875"/>
              <a:ext cx="90300" cy="19725"/>
            </a:xfrm>
            <a:custGeom>
              <a:avLst/>
              <a:gdLst/>
              <a:ahLst/>
              <a:cxnLst/>
              <a:rect l="l" t="t" r="r" b="b"/>
              <a:pathLst>
                <a:path w="3612" h="789" extrusionOk="0">
                  <a:moveTo>
                    <a:pt x="3316" y="0"/>
                  </a:moveTo>
                  <a:lnTo>
                    <a:pt x="2955" y="33"/>
                  </a:lnTo>
                  <a:lnTo>
                    <a:pt x="2693" y="132"/>
                  </a:lnTo>
                  <a:lnTo>
                    <a:pt x="2397" y="230"/>
                  </a:lnTo>
                  <a:lnTo>
                    <a:pt x="2102" y="329"/>
                  </a:lnTo>
                  <a:lnTo>
                    <a:pt x="1806" y="362"/>
                  </a:lnTo>
                  <a:lnTo>
                    <a:pt x="1478" y="394"/>
                  </a:lnTo>
                  <a:lnTo>
                    <a:pt x="1182" y="394"/>
                  </a:lnTo>
                  <a:lnTo>
                    <a:pt x="887" y="362"/>
                  </a:lnTo>
                  <a:lnTo>
                    <a:pt x="591" y="329"/>
                  </a:lnTo>
                  <a:lnTo>
                    <a:pt x="394" y="329"/>
                  </a:lnTo>
                  <a:lnTo>
                    <a:pt x="230" y="362"/>
                  </a:lnTo>
                  <a:lnTo>
                    <a:pt x="66" y="427"/>
                  </a:lnTo>
                  <a:lnTo>
                    <a:pt x="0" y="493"/>
                  </a:lnTo>
                  <a:lnTo>
                    <a:pt x="0" y="526"/>
                  </a:lnTo>
                  <a:lnTo>
                    <a:pt x="33" y="559"/>
                  </a:lnTo>
                  <a:lnTo>
                    <a:pt x="197" y="657"/>
                  </a:lnTo>
                  <a:lnTo>
                    <a:pt x="394" y="756"/>
                  </a:lnTo>
                  <a:lnTo>
                    <a:pt x="558" y="788"/>
                  </a:lnTo>
                  <a:lnTo>
                    <a:pt x="1839" y="624"/>
                  </a:lnTo>
                  <a:lnTo>
                    <a:pt x="3087" y="493"/>
                  </a:lnTo>
                  <a:lnTo>
                    <a:pt x="3284" y="394"/>
                  </a:lnTo>
                  <a:lnTo>
                    <a:pt x="3448" y="296"/>
                  </a:lnTo>
                  <a:lnTo>
                    <a:pt x="3579" y="165"/>
                  </a:lnTo>
                  <a:lnTo>
                    <a:pt x="3612" y="99"/>
                  </a:lnTo>
                  <a:lnTo>
                    <a:pt x="3612" y="66"/>
                  </a:lnTo>
                  <a:lnTo>
                    <a:pt x="3513" y="33"/>
                  </a:lnTo>
                  <a:lnTo>
                    <a:pt x="331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22"/>
            <p:cNvSpPr/>
            <p:nvPr/>
          </p:nvSpPr>
          <p:spPr>
            <a:xfrm>
              <a:off x="5311700" y="1359050"/>
              <a:ext cx="59125" cy="16450"/>
            </a:xfrm>
            <a:custGeom>
              <a:avLst/>
              <a:gdLst/>
              <a:ahLst/>
              <a:cxnLst/>
              <a:rect l="l" t="t" r="r" b="b"/>
              <a:pathLst>
                <a:path w="2365" h="658" extrusionOk="0">
                  <a:moveTo>
                    <a:pt x="1905" y="1"/>
                  </a:moveTo>
                  <a:lnTo>
                    <a:pt x="1544" y="132"/>
                  </a:lnTo>
                  <a:lnTo>
                    <a:pt x="1150" y="231"/>
                  </a:lnTo>
                  <a:lnTo>
                    <a:pt x="756" y="263"/>
                  </a:lnTo>
                  <a:lnTo>
                    <a:pt x="362" y="198"/>
                  </a:lnTo>
                  <a:lnTo>
                    <a:pt x="231" y="231"/>
                  </a:lnTo>
                  <a:lnTo>
                    <a:pt x="132" y="329"/>
                  </a:lnTo>
                  <a:lnTo>
                    <a:pt x="34" y="428"/>
                  </a:lnTo>
                  <a:lnTo>
                    <a:pt x="1" y="493"/>
                  </a:lnTo>
                  <a:lnTo>
                    <a:pt x="67" y="559"/>
                  </a:lnTo>
                  <a:lnTo>
                    <a:pt x="165" y="625"/>
                  </a:lnTo>
                  <a:lnTo>
                    <a:pt x="296" y="657"/>
                  </a:lnTo>
                  <a:lnTo>
                    <a:pt x="395" y="657"/>
                  </a:lnTo>
                  <a:lnTo>
                    <a:pt x="789" y="559"/>
                  </a:lnTo>
                  <a:lnTo>
                    <a:pt x="1183" y="493"/>
                  </a:lnTo>
                  <a:lnTo>
                    <a:pt x="1577" y="460"/>
                  </a:lnTo>
                  <a:lnTo>
                    <a:pt x="2004" y="460"/>
                  </a:lnTo>
                  <a:lnTo>
                    <a:pt x="2135" y="428"/>
                  </a:lnTo>
                  <a:lnTo>
                    <a:pt x="2234" y="329"/>
                  </a:lnTo>
                  <a:lnTo>
                    <a:pt x="2332" y="263"/>
                  </a:lnTo>
                  <a:lnTo>
                    <a:pt x="2365" y="198"/>
                  </a:lnTo>
                  <a:lnTo>
                    <a:pt x="2299" y="132"/>
                  </a:lnTo>
                  <a:lnTo>
                    <a:pt x="2168" y="66"/>
                  </a:lnTo>
                  <a:lnTo>
                    <a:pt x="200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22"/>
            <p:cNvSpPr/>
            <p:nvPr/>
          </p:nvSpPr>
          <p:spPr>
            <a:xfrm>
              <a:off x="5304325" y="1307350"/>
              <a:ext cx="87850" cy="23825"/>
            </a:xfrm>
            <a:custGeom>
              <a:avLst/>
              <a:gdLst/>
              <a:ahLst/>
              <a:cxnLst/>
              <a:rect l="l" t="t" r="r" b="b"/>
              <a:pathLst>
                <a:path w="3514" h="953" extrusionOk="0">
                  <a:moveTo>
                    <a:pt x="3415" y="0"/>
                  </a:moveTo>
                  <a:lnTo>
                    <a:pt x="3218" y="33"/>
                  </a:lnTo>
                  <a:lnTo>
                    <a:pt x="3021" y="99"/>
                  </a:lnTo>
                  <a:lnTo>
                    <a:pt x="2890" y="132"/>
                  </a:lnTo>
                  <a:lnTo>
                    <a:pt x="2627" y="263"/>
                  </a:lnTo>
                  <a:lnTo>
                    <a:pt x="2364" y="394"/>
                  </a:lnTo>
                  <a:lnTo>
                    <a:pt x="2069" y="460"/>
                  </a:lnTo>
                  <a:lnTo>
                    <a:pt x="1773" y="526"/>
                  </a:lnTo>
                  <a:lnTo>
                    <a:pt x="1182" y="526"/>
                  </a:lnTo>
                  <a:lnTo>
                    <a:pt x="559" y="460"/>
                  </a:lnTo>
                  <a:lnTo>
                    <a:pt x="362" y="493"/>
                  </a:lnTo>
                  <a:lnTo>
                    <a:pt x="165" y="591"/>
                  </a:lnTo>
                  <a:lnTo>
                    <a:pt x="33" y="690"/>
                  </a:lnTo>
                  <a:lnTo>
                    <a:pt x="0" y="723"/>
                  </a:lnTo>
                  <a:lnTo>
                    <a:pt x="0" y="755"/>
                  </a:lnTo>
                  <a:lnTo>
                    <a:pt x="66" y="821"/>
                  </a:lnTo>
                  <a:lnTo>
                    <a:pt x="230" y="887"/>
                  </a:lnTo>
                  <a:lnTo>
                    <a:pt x="427" y="920"/>
                  </a:lnTo>
                  <a:lnTo>
                    <a:pt x="559" y="952"/>
                  </a:lnTo>
                  <a:lnTo>
                    <a:pt x="1182" y="854"/>
                  </a:lnTo>
                  <a:lnTo>
                    <a:pt x="1806" y="755"/>
                  </a:lnTo>
                  <a:lnTo>
                    <a:pt x="2430" y="690"/>
                  </a:lnTo>
                  <a:lnTo>
                    <a:pt x="2758" y="624"/>
                  </a:lnTo>
                  <a:lnTo>
                    <a:pt x="3087" y="558"/>
                  </a:lnTo>
                  <a:lnTo>
                    <a:pt x="3185" y="493"/>
                  </a:lnTo>
                  <a:lnTo>
                    <a:pt x="3251" y="427"/>
                  </a:lnTo>
                  <a:lnTo>
                    <a:pt x="3415" y="263"/>
                  </a:lnTo>
                  <a:lnTo>
                    <a:pt x="3514" y="99"/>
                  </a:lnTo>
                  <a:lnTo>
                    <a:pt x="3514" y="66"/>
                  </a:lnTo>
                  <a:lnTo>
                    <a:pt x="3514" y="33"/>
                  </a:lnTo>
                  <a:lnTo>
                    <a:pt x="348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22"/>
            <p:cNvSpPr/>
            <p:nvPr/>
          </p:nvSpPr>
          <p:spPr>
            <a:xfrm>
              <a:off x="5333050" y="1248250"/>
              <a:ext cx="79650" cy="21350"/>
            </a:xfrm>
            <a:custGeom>
              <a:avLst/>
              <a:gdLst/>
              <a:ahLst/>
              <a:cxnLst/>
              <a:rect l="l" t="t" r="r" b="b"/>
              <a:pathLst>
                <a:path w="3186" h="854" extrusionOk="0">
                  <a:moveTo>
                    <a:pt x="2627" y="0"/>
                  </a:moveTo>
                  <a:lnTo>
                    <a:pt x="2365" y="99"/>
                  </a:lnTo>
                  <a:lnTo>
                    <a:pt x="2102" y="197"/>
                  </a:lnTo>
                  <a:lnTo>
                    <a:pt x="1544" y="296"/>
                  </a:lnTo>
                  <a:lnTo>
                    <a:pt x="427" y="394"/>
                  </a:lnTo>
                  <a:lnTo>
                    <a:pt x="263" y="460"/>
                  </a:lnTo>
                  <a:lnTo>
                    <a:pt x="132" y="591"/>
                  </a:lnTo>
                  <a:lnTo>
                    <a:pt x="33" y="690"/>
                  </a:lnTo>
                  <a:lnTo>
                    <a:pt x="1" y="755"/>
                  </a:lnTo>
                  <a:lnTo>
                    <a:pt x="1" y="788"/>
                  </a:lnTo>
                  <a:lnTo>
                    <a:pt x="99" y="821"/>
                  </a:lnTo>
                  <a:lnTo>
                    <a:pt x="263" y="854"/>
                  </a:lnTo>
                  <a:lnTo>
                    <a:pt x="559" y="854"/>
                  </a:lnTo>
                  <a:lnTo>
                    <a:pt x="789" y="723"/>
                  </a:lnTo>
                  <a:lnTo>
                    <a:pt x="1051" y="624"/>
                  </a:lnTo>
                  <a:lnTo>
                    <a:pt x="1314" y="591"/>
                  </a:lnTo>
                  <a:lnTo>
                    <a:pt x="1577" y="526"/>
                  </a:lnTo>
                  <a:lnTo>
                    <a:pt x="2135" y="493"/>
                  </a:lnTo>
                  <a:lnTo>
                    <a:pt x="2693" y="460"/>
                  </a:lnTo>
                  <a:lnTo>
                    <a:pt x="2857" y="427"/>
                  </a:lnTo>
                  <a:lnTo>
                    <a:pt x="3021" y="329"/>
                  </a:lnTo>
                  <a:lnTo>
                    <a:pt x="3153" y="230"/>
                  </a:lnTo>
                  <a:lnTo>
                    <a:pt x="3185" y="164"/>
                  </a:lnTo>
                  <a:lnTo>
                    <a:pt x="3120" y="99"/>
                  </a:lnTo>
                  <a:lnTo>
                    <a:pt x="2956" y="33"/>
                  </a:lnTo>
                  <a:lnTo>
                    <a:pt x="275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22"/>
            <p:cNvSpPr/>
            <p:nvPr/>
          </p:nvSpPr>
          <p:spPr>
            <a:xfrm>
              <a:off x="5360150" y="1202275"/>
              <a:ext cx="71425" cy="15625"/>
            </a:xfrm>
            <a:custGeom>
              <a:avLst/>
              <a:gdLst/>
              <a:ahLst/>
              <a:cxnLst/>
              <a:rect l="l" t="t" r="r" b="b"/>
              <a:pathLst>
                <a:path w="2857" h="625" extrusionOk="0">
                  <a:moveTo>
                    <a:pt x="2331" y="1"/>
                  </a:moveTo>
                  <a:lnTo>
                    <a:pt x="2101" y="66"/>
                  </a:lnTo>
                  <a:lnTo>
                    <a:pt x="1872" y="132"/>
                  </a:lnTo>
                  <a:lnTo>
                    <a:pt x="1412" y="198"/>
                  </a:lnTo>
                  <a:lnTo>
                    <a:pt x="887" y="198"/>
                  </a:lnTo>
                  <a:lnTo>
                    <a:pt x="394" y="165"/>
                  </a:lnTo>
                  <a:lnTo>
                    <a:pt x="230" y="230"/>
                  </a:lnTo>
                  <a:lnTo>
                    <a:pt x="99" y="329"/>
                  </a:lnTo>
                  <a:lnTo>
                    <a:pt x="0" y="427"/>
                  </a:lnTo>
                  <a:lnTo>
                    <a:pt x="0" y="460"/>
                  </a:lnTo>
                  <a:lnTo>
                    <a:pt x="0" y="493"/>
                  </a:lnTo>
                  <a:lnTo>
                    <a:pt x="66" y="559"/>
                  </a:lnTo>
                  <a:lnTo>
                    <a:pt x="197" y="592"/>
                  </a:lnTo>
                  <a:lnTo>
                    <a:pt x="361" y="624"/>
                  </a:lnTo>
                  <a:lnTo>
                    <a:pt x="460" y="624"/>
                  </a:lnTo>
                  <a:lnTo>
                    <a:pt x="690" y="559"/>
                  </a:lnTo>
                  <a:lnTo>
                    <a:pt x="919" y="493"/>
                  </a:lnTo>
                  <a:lnTo>
                    <a:pt x="1412" y="427"/>
                  </a:lnTo>
                  <a:lnTo>
                    <a:pt x="1904" y="427"/>
                  </a:lnTo>
                  <a:lnTo>
                    <a:pt x="2397" y="460"/>
                  </a:lnTo>
                  <a:lnTo>
                    <a:pt x="2561" y="427"/>
                  </a:lnTo>
                  <a:lnTo>
                    <a:pt x="2692" y="362"/>
                  </a:lnTo>
                  <a:lnTo>
                    <a:pt x="2824" y="263"/>
                  </a:lnTo>
                  <a:lnTo>
                    <a:pt x="2857" y="198"/>
                  </a:lnTo>
                  <a:lnTo>
                    <a:pt x="2791" y="132"/>
                  </a:lnTo>
                  <a:lnTo>
                    <a:pt x="2627" y="66"/>
                  </a:lnTo>
                  <a:lnTo>
                    <a:pt x="24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22"/>
            <p:cNvSpPr/>
            <p:nvPr/>
          </p:nvSpPr>
          <p:spPr>
            <a:xfrm>
              <a:off x="5354400" y="1615150"/>
              <a:ext cx="82100" cy="27950"/>
            </a:xfrm>
            <a:custGeom>
              <a:avLst/>
              <a:gdLst/>
              <a:ahLst/>
              <a:cxnLst/>
              <a:rect l="l" t="t" r="r" b="b"/>
              <a:pathLst>
                <a:path w="3284" h="1118" extrusionOk="0">
                  <a:moveTo>
                    <a:pt x="2824" y="1"/>
                  </a:moveTo>
                  <a:lnTo>
                    <a:pt x="2693" y="34"/>
                  </a:lnTo>
                  <a:lnTo>
                    <a:pt x="2134" y="231"/>
                  </a:lnTo>
                  <a:lnTo>
                    <a:pt x="1576" y="428"/>
                  </a:lnTo>
                  <a:lnTo>
                    <a:pt x="1018" y="559"/>
                  </a:lnTo>
                  <a:lnTo>
                    <a:pt x="427" y="657"/>
                  </a:lnTo>
                  <a:lnTo>
                    <a:pt x="263" y="723"/>
                  </a:lnTo>
                  <a:lnTo>
                    <a:pt x="99" y="854"/>
                  </a:lnTo>
                  <a:lnTo>
                    <a:pt x="0" y="986"/>
                  </a:lnTo>
                  <a:lnTo>
                    <a:pt x="0" y="1019"/>
                  </a:lnTo>
                  <a:lnTo>
                    <a:pt x="0" y="1051"/>
                  </a:lnTo>
                  <a:lnTo>
                    <a:pt x="99" y="1084"/>
                  </a:lnTo>
                  <a:lnTo>
                    <a:pt x="230" y="1117"/>
                  </a:lnTo>
                  <a:lnTo>
                    <a:pt x="427" y="1117"/>
                  </a:lnTo>
                  <a:lnTo>
                    <a:pt x="558" y="1084"/>
                  </a:lnTo>
                  <a:lnTo>
                    <a:pt x="1084" y="854"/>
                  </a:lnTo>
                  <a:lnTo>
                    <a:pt x="1642" y="657"/>
                  </a:lnTo>
                  <a:lnTo>
                    <a:pt x="2233" y="559"/>
                  </a:lnTo>
                  <a:lnTo>
                    <a:pt x="2791" y="460"/>
                  </a:lnTo>
                  <a:lnTo>
                    <a:pt x="2955" y="428"/>
                  </a:lnTo>
                  <a:lnTo>
                    <a:pt x="3119" y="329"/>
                  </a:lnTo>
                  <a:lnTo>
                    <a:pt x="3251" y="231"/>
                  </a:lnTo>
                  <a:lnTo>
                    <a:pt x="3284" y="132"/>
                  </a:lnTo>
                  <a:lnTo>
                    <a:pt x="3284" y="99"/>
                  </a:lnTo>
                  <a:lnTo>
                    <a:pt x="3218" y="66"/>
                  </a:lnTo>
                  <a:lnTo>
                    <a:pt x="3021" y="34"/>
                  </a:lnTo>
                  <a:lnTo>
                    <a:pt x="282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22"/>
            <p:cNvSpPr/>
            <p:nvPr/>
          </p:nvSpPr>
          <p:spPr>
            <a:xfrm>
              <a:off x="5365075" y="1582325"/>
              <a:ext cx="74700" cy="18075"/>
            </a:xfrm>
            <a:custGeom>
              <a:avLst/>
              <a:gdLst/>
              <a:ahLst/>
              <a:cxnLst/>
              <a:rect l="l" t="t" r="r" b="b"/>
              <a:pathLst>
                <a:path w="2988" h="723" extrusionOk="0">
                  <a:moveTo>
                    <a:pt x="2430" y="0"/>
                  </a:moveTo>
                  <a:lnTo>
                    <a:pt x="1970" y="132"/>
                  </a:lnTo>
                  <a:lnTo>
                    <a:pt x="1445" y="230"/>
                  </a:lnTo>
                  <a:lnTo>
                    <a:pt x="952" y="296"/>
                  </a:lnTo>
                  <a:lnTo>
                    <a:pt x="427" y="263"/>
                  </a:lnTo>
                  <a:lnTo>
                    <a:pt x="263" y="329"/>
                  </a:lnTo>
                  <a:lnTo>
                    <a:pt x="131" y="427"/>
                  </a:lnTo>
                  <a:lnTo>
                    <a:pt x="33" y="493"/>
                  </a:lnTo>
                  <a:lnTo>
                    <a:pt x="0" y="591"/>
                  </a:lnTo>
                  <a:lnTo>
                    <a:pt x="66" y="657"/>
                  </a:lnTo>
                  <a:lnTo>
                    <a:pt x="230" y="690"/>
                  </a:lnTo>
                  <a:lnTo>
                    <a:pt x="394" y="723"/>
                  </a:lnTo>
                  <a:lnTo>
                    <a:pt x="493" y="723"/>
                  </a:lnTo>
                  <a:lnTo>
                    <a:pt x="985" y="591"/>
                  </a:lnTo>
                  <a:lnTo>
                    <a:pt x="1478" y="493"/>
                  </a:lnTo>
                  <a:lnTo>
                    <a:pt x="2003" y="460"/>
                  </a:lnTo>
                  <a:lnTo>
                    <a:pt x="2528" y="460"/>
                  </a:lnTo>
                  <a:lnTo>
                    <a:pt x="2660" y="394"/>
                  </a:lnTo>
                  <a:lnTo>
                    <a:pt x="2824" y="329"/>
                  </a:lnTo>
                  <a:lnTo>
                    <a:pt x="2922" y="263"/>
                  </a:lnTo>
                  <a:lnTo>
                    <a:pt x="2988" y="197"/>
                  </a:lnTo>
                  <a:lnTo>
                    <a:pt x="2889" y="99"/>
                  </a:lnTo>
                  <a:lnTo>
                    <a:pt x="2758" y="33"/>
                  </a:lnTo>
                  <a:lnTo>
                    <a:pt x="256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22"/>
            <p:cNvSpPr/>
            <p:nvPr/>
          </p:nvSpPr>
          <p:spPr>
            <a:xfrm>
              <a:off x="5367525" y="1544575"/>
              <a:ext cx="77175" cy="18900"/>
            </a:xfrm>
            <a:custGeom>
              <a:avLst/>
              <a:gdLst/>
              <a:ahLst/>
              <a:cxnLst/>
              <a:rect l="l" t="t" r="r" b="b"/>
              <a:pathLst>
                <a:path w="3087" h="756" extrusionOk="0">
                  <a:moveTo>
                    <a:pt x="2562" y="0"/>
                  </a:moveTo>
                  <a:lnTo>
                    <a:pt x="2036" y="164"/>
                  </a:lnTo>
                  <a:lnTo>
                    <a:pt x="1511" y="263"/>
                  </a:lnTo>
                  <a:lnTo>
                    <a:pt x="986" y="296"/>
                  </a:lnTo>
                  <a:lnTo>
                    <a:pt x="460" y="296"/>
                  </a:lnTo>
                  <a:lnTo>
                    <a:pt x="296" y="361"/>
                  </a:lnTo>
                  <a:lnTo>
                    <a:pt x="132" y="427"/>
                  </a:lnTo>
                  <a:lnTo>
                    <a:pt x="33" y="525"/>
                  </a:lnTo>
                  <a:lnTo>
                    <a:pt x="1" y="624"/>
                  </a:lnTo>
                  <a:lnTo>
                    <a:pt x="66" y="657"/>
                  </a:lnTo>
                  <a:lnTo>
                    <a:pt x="230" y="722"/>
                  </a:lnTo>
                  <a:lnTo>
                    <a:pt x="395" y="755"/>
                  </a:lnTo>
                  <a:lnTo>
                    <a:pt x="526" y="755"/>
                  </a:lnTo>
                  <a:lnTo>
                    <a:pt x="1051" y="591"/>
                  </a:lnTo>
                  <a:lnTo>
                    <a:pt x="1544" y="493"/>
                  </a:lnTo>
                  <a:lnTo>
                    <a:pt x="2069" y="460"/>
                  </a:lnTo>
                  <a:lnTo>
                    <a:pt x="2594" y="460"/>
                  </a:lnTo>
                  <a:lnTo>
                    <a:pt x="2759" y="427"/>
                  </a:lnTo>
                  <a:lnTo>
                    <a:pt x="2923" y="361"/>
                  </a:lnTo>
                  <a:lnTo>
                    <a:pt x="3021" y="263"/>
                  </a:lnTo>
                  <a:lnTo>
                    <a:pt x="3087" y="197"/>
                  </a:lnTo>
                  <a:lnTo>
                    <a:pt x="3054" y="164"/>
                  </a:lnTo>
                  <a:lnTo>
                    <a:pt x="3021" y="131"/>
                  </a:lnTo>
                  <a:lnTo>
                    <a:pt x="2857" y="66"/>
                  </a:lnTo>
                  <a:lnTo>
                    <a:pt x="2693" y="33"/>
                  </a:lnTo>
                  <a:lnTo>
                    <a:pt x="256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22"/>
            <p:cNvSpPr/>
            <p:nvPr/>
          </p:nvSpPr>
          <p:spPr>
            <a:xfrm>
              <a:off x="5388875" y="1502700"/>
              <a:ext cx="68975" cy="12350"/>
            </a:xfrm>
            <a:custGeom>
              <a:avLst/>
              <a:gdLst/>
              <a:ahLst/>
              <a:cxnLst/>
              <a:rect l="l" t="t" r="r" b="b"/>
              <a:pathLst>
                <a:path w="2759" h="494" extrusionOk="0">
                  <a:moveTo>
                    <a:pt x="2266" y="1"/>
                  </a:moveTo>
                  <a:lnTo>
                    <a:pt x="2069" y="66"/>
                  </a:lnTo>
                  <a:lnTo>
                    <a:pt x="1839" y="99"/>
                  </a:lnTo>
                  <a:lnTo>
                    <a:pt x="1609" y="132"/>
                  </a:lnTo>
                  <a:lnTo>
                    <a:pt x="1379" y="165"/>
                  </a:lnTo>
                  <a:lnTo>
                    <a:pt x="920" y="132"/>
                  </a:lnTo>
                  <a:lnTo>
                    <a:pt x="427" y="33"/>
                  </a:lnTo>
                  <a:lnTo>
                    <a:pt x="296" y="66"/>
                  </a:lnTo>
                  <a:lnTo>
                    <a:pt x="164" y="99"/>
                  </a:lnTo>
                  <a:lnTo>
                    <a:pt x="33" y="198"/>
                  </a:lnTo>
                  <a:lnTo>
                    <a:pt x="0" y="263"/>
                  </a:lnTo>
                  <a:lnTo>
                    <a:pt x="66" y="329"/>
                  </a:lnTo>
                  <a:lnTo>
                    <a:pt x="164" y="395"/>
                  </a:lnTo>
                  <a:lnTo>
                    <a:pt x="329" y="460"/>
                  </a:lnTo>
                  <a:lnTo>
                    <a:pt x="427" y="493"/>
                  </a:lnTo>
                  <a:lnTo>
                    <a:pt x="920" y="427"/>
                  </a:lnTo>
                  <a:lnTo>
                    <a:pt x="1379" y="395"/>
                  </a:lnTo>
                  <a:lnTo>
                    <a:pt x="1839" y="427"/>
                  </a:lnTo>
                  <a:lnTo>
                    <a:pt x="2331" y="460"/>
                  </a:lnTo>
                  <a:lnTo>
                    <a:pt x="2463" y="395"/>
                  </a:lnTo>
                  <a:lnTo>
                    <a:pt x="2627" y="329"/>
                  </a:lnTo>
                  <a:lnTo>
                    <a:pt x="2725" y="230"/>
                  </a:lnTo>
                  <a:lnTo>
                    <a:pt x="2758" y="165"/>
                  </a:lnTo>
                  <a:lnTo>
                    <a:pt x="2693" y="99"/>
                  </a:lnTo>
                  <a:lnTo>
                    <a:pt x="2561" y="33"/>
                  </a:lnTo>
                  <a:lnTo>
                    <a:pt x="239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22"/>
            <p:cNvSpPr/>
            <p:nvPr/>
          </p:nvSpPr>
          <p:spPr>
            <a:xfrm>
              <a:off x="5415125" y="1464950"/>
              <a:ext cx="53400" cy="12325"/>
            </a:xfrm>
            <a:custGeom>
              <a:avLst/>
              <a:gdLst/>
              <a:ahLst/>
              <a:cxnLst/>
              <a:rect l="l" t="t" r="r" b="b"/>
              <a:pathLst>
                <a:path w="2136" h="493" extrusionOk="0">
                  <a:moveTo>
                    <a:pt x="329" y="0"/>
                  </a:moveTo>
                  <a:lnTo>
                    <a:pt x="231" y="66"/>
                  </a:lnTo>
                  <a:lnTo>
                    <a:pt x="99" y="132"/>
                  </a:lnTo>
                  <a:lnTo>
                    <a:pt x="34" y="197"/>
                  </a:lnTo>
                  <a:lnTo>
                    <a:pt x="1" y="296"/>
                  </a:lnTo>
                  <a:lnTo>
                    <a:pt x="67" y="361"/>
                  </a:lnTo>
                  <a:lnTo>
                    <a:pt x="165" y="427"/>
                  </a:lnTo>
                  <a:lnTo>
                    <a:pt x="264" y="460"/>
                  </a:lnTo>
                  <a:lnTo>
                    <a:pt x="362" y="493"/>
                  </a:lnTo>
                  <a:lnTo>
                    <a:pt x="526" y="427"/>
                  </a:lnTo>
                  <a:lnTo>
                    <a:pt x="690" y="394"/>
                  </a:lnTo>
                  <a:lnTo>
                    <a:pt x="1052" y="361"/>
                  </a:lnTo>
                  <a:lnTo>
                    <a:pt x="1413" y="394"/>
                  </a:lnTo>
                  <a:lnTo>
                    <a:pt x="1774" y="493"/>
                  </a:lnTo>
                  <a:lnTo>
                    <a:pt x="1872" y="493"/>
                  </a:lnTo>
                  <a:lnTo>
                    <a:pt x="2004" y="427"/>
                  </a:lnTo>
                  <a:lnTo>
                    <a:pt x="2102" y="361"/>
                  </a:lnTo>
                  <a:lnTo>
                    <a:pt x="2135" y="296"/>
                  </a:lnTo>
                  <a:lnTo>
                    <a:pt x="2102" y="230"/>
                  </a:lnTo>
                  <a:lnTo>
                    <a:pt x="2004" y="132"/>
                  </a:lnTo>
                  <a:lnTo>
                    <a:pt x="1872" y="66"/>
                  </a:lnTo>
                  <a:lnTo>
                    <a:pt x="1807" y="33"/>
                  </a:lnTo>
                  <a:lnTo>
                    <a:pt x="1446" y="99"/>
                  </a:lnTo>
                  <a:lnTo>
                    <a:pt x="1084" y="99"/>
                  </a:lnTo>
                  <a:lnTo>
                    <a:pt x="690" y="66"/>
                  </a:lnTo>
                  <a:lnTo>
                    <a:pt x="32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22"/>
            <p:cNvSpPr/>
            <p:nvPr/>
          </p:nvSpPr>
          <p:spPr>
            <a:xfrm>
              <a:off x="5860850" y="1491200"/>
              <a:ext cx="93600" cy="25475"/>
            </a:xfrm>
            <a:custGeom>
              <a:avLst/>
              <a:gdLst/>
              <a:ahLst/>
              <a:cxnLst/>
              <a:rect l="l" t="t" r="r" b="b"/>
              <a:pathLst>
                <a:path w="3744" h="1019" extrusionOk="0">
                  <a:moveTo>
                    <a:pt x="3021" y="1"/>
                  </a:moveTo>
                  <a:lnTo>
                    <a:pt x="2397" y="264"/>
                  </a:lnTo>
                  <a:lnTo>
                    <a:pt x="2069" y="362"/>
                  </a:lnTo>
                  <a:lnTo>
                    <a:pt x="1741" y="428"/>
                  </a:lnTo>
                  <a:lnTo>
                    <a:pt x="1084" y="526"/>
                  </a:lnTo>
                  <a:lnTo>
                    <a:pt x="395" y="559"/>
                  </a:lnTo>
                  <a:lnTo>
                    <a:pt x="329" y="526"/>
                  </a:lnTo>
                  <a:lnTo>
                    <a:pt x="198" y="559"/>
                  </a:lnTo>
                  <a:lnTo>
                    <a:pt x="132" y="625"/>
                  </a:lnTo>
                  <a:lnTo>
                    <a:pt x="66" y="690"/>
                  </a:lnTo>
                  <a:lnTo>
                    <a:pt x="33" y="822"/>
                  </a:lnTo>
                  <a:lnTo>
                    <a:pt x="1" y="986"/>
                  </a:lnTo>
                  <a:lnTo>
                    <a:pt x="263" y="1019"/>
                  </a:lnTo>
                  <a:lnTo>
                    <a:pt x="460" y="1019"/>
                  </a:lnTo>
                  <a:lnTo>
                    <a:pt x="1117" y="822"/>
                  </a:lnTo>
                  <a:lnTo>
                    <a:pt x="1806" y="690"/>
                  </a:lnTo>
                  <a:lnTo>
                    <a:pt x="2463" y="559"/>
                  </a:lnTo>
                  <a:lnTo>
                    <a:pt x="2824" y="493"/>
                  </a:lnTo>
                  <a:lnTo>
                    <a:pt x="3153" y="461"/>
                  </a:lnTo>
                  <a:lnTo>
                    <a:pt x="3350" y="395"/>
                  </a:lnTo>
                  <a:lnTo>
                    <a:pt x="3547" y="296"/>
                  </a:lnTo>
                  <a:lnTo>
                    <a:pt x="3711" y="198"/>
                  </a:lnTo>
                  <a:lnTo>
                    <a:pt x="3744" y="132"/>
                  </a:lnTo>
                  <a:lnTo>
                    <a:pt x="3744" y="99"/>
                  </a:lnTo>
                  <a:lnTo>
                    <a:pt x="3711" y="67"/>
                  </a:lnTo>
                  <a:lnTo>
                    <a:pt x="3645" y="67"/>
                  </a:lnTo>
                  <a:lnTo>
                    <a:pt x="344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22"/>
            <p:cNvSpPr/>
            <p:nvPr/>
          </p:nvSpPr>
          <p:spPr>
            <a:xfrm>
              <a:off x="5866600" y="1449350"/>
              <a:ext cx="69800" cy="22175"/>
            </a:xfrm>
            <a:custGeom>
              <a:avLst/>
              <a:gdLst/>
              <a:ahLst/>
              <a:cxnLst/>
              <a:rect l="l" t="t" r="r" b="b"/>
              <a:pathLst>
                <a:path w="2792" h="887" extrusionOk="0">
                  <a:moveTo>
                    <a:pt x="2364" y="0"/>
                  </a:moveTo>
                  <a:lnTo>
                    <a:pt x="2233" y="33"/>
                  </a:lnTo>
                  <a:lnTo>
                    <a:pt x="2036" y="165"/>
                  </a:lnTo>
                  <a:lnTo>
                    <a:pt x="1839" y="263"/>
                  </a:lnTo>
                  <a:lnTo>
                    <a:pt x="1379" y="394"/>
                  </a:lnTo>
                  <a:lnTo>
                    <a:pt x="920" y="460"/>
                  </a:lnTo>
                  <a:lnTo>
                    <a:pt x="657" y="460"/>
                  </a:lnTo>
                  <a:lnTo>
                    <a:pt x="427" y="427"/>
                  </a:lnTo>
                  <a:lnTo>
                    <a:pt x="296" y="460"/>
                  </a:lnTo>
                  <a:lnTo>
                    <a:pt x="165" y="526"/>
                  </a:lnTo>
                  <a:lnTo>
                    <a:pt x="33" y="624"/>
                  </a:lnTo>
                  <a:lnTo>
                    <a:pt x="0" y="690"/>
                  </a:lnTo>
                  <a:lnTo>
                    <a:pt x="66" y="756"/>
                  </a:lnTo>
                  <a:lnTo>
                    <a:pt x="197" y="821"/>
                  </a:lnTo>
                  <a:lnTo>
                    <a:pt x="362" y="887"/>
                  </a:lnTo>
                  <a:lnTo>
                    <a:pt x="460" y="887"/>
                  </a:lnTo>
                  <a:lnTo>
                    <a:pt x="953" y="756"/>
                  </a:lnTo>
                  <a:lnTo>
                    <a:pt x="1445" y="657"/>
                  </a:lnTo>
                  <a:lnTo>
                    <a:pt x="2430" y="460"/>
                  </a:lnTo>
                  <a:lnTo>
                    <a:pt x="2561" y="362"/>
                  </a:lnTo>
                  <a:lnTo>
                    <a:pt x="2660" y="263"/>
                  </a:lnTo>
                  <a:lnTo>
                    <a:pt x="2758" y="165"/>
                  </a:lnTo>
                  <a:lnTo>
                    <a:pt x="2791" y="99"/>
                  </a:lnTo>
                  <a:lnTo>
                    <a:pt x="2693" y="33"/>
                  </a:lnTo>
                  <a:lnTo>
                    <a:pt x="252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22"/>
            <p:cNvSpPr/>
            <p:nvPr/>
          </p:nvSpPr>
          <p:spPr>
            <a:xfrm>
              <a:off x="5842800" y="1418975"/>
              <a:ext cx="85375" cy="21375"/>
            </a:xfrm>
            <a:custGeom>
              <a:avLst/>
              <a:gdLst/>
              <a:ahLst/>
              <a:cxnLst/>
              <a:rect l="l" t="t" r="r" b="b"/>
              <a:pathLst>
                <a:path w="3415" h="855" extrusionOk="0">
                  <a:moveTo>
                    <a:pt x="3119" y="1"/>
                  </a:moveTo>
                  <a:lnTo>
                    <a:pt x="2791" y="66"/>
                  </a:lnTo>
                  <a:lnTo>
                    <a:pt x="2561" y="198"/>
                  </a:lnTo>
                  <a:lnTo>
                    <a:pt x="2299" y="329"/>
                  </a:lnTo>
                  <a:lnTo>
                    <a:pt x="2003" y="395"/>
                  </a:lnTo>
                  <a:lnTo>
                    <a:pt x="1740" y="460"/>
                  </a:lnTo>
                  <a:lnTo>
                    <a:pt x="854" y="460"/>
                  </a:lnTo>
                  <a:lnTo>
                    <a:pt x="558" y="395"/>
                  </a:lnTo>
                  <a:lnTo>
                    <a:pt x="361" y="427"/>
                  </a:lnTo>
                  <a:lnTo>
                    <a:pt x="197" y="493"/>
                  </a:lnTo>
                  <a:lnTo>
                    <a:pt x="66" y="559"/>
                  </a:lnTo>
                  <a:lnTo>
                    <a:pt x="0" y="657"/>
                  </a:lnTo>
                  <a:lnTo>
                    <a:pt x="66" y="723"/>
                  </a:lnTo>
                  <a:lnTo>
                    <a:pt x="230" y="789"/>
                  </a:lnTo>
                  <a:lnTo>
                    <a:pt x="394" y="854"/>
                  </a:lnTo>
                  <a:lnTo>
                    <a:pt x="558" y="854"/>
                  </a:lnTo>
                  <a:lnTo>
                    <a:pt x="1149" y="789"/>
                  </a:lnTo>
                  <a:lnTo>
                    <a:pt x="1773" y="690"/>
                  </a:lnTo>
                  <a:lnTo>
                    <a:pt x="2364" y="624"/>
                  </a:lnTo>
                  <a:lnTo>
                    <a:pt x="2988" y="493"/>
                  </a:lnTo>
                  <a:lnTo>
                    <a:pt x="3152" y="395"/>
                  </a:lnTo>
                  <a:lnTo>
                    <a:pt x="3284" y="230"/>
                  </a:lnTo>
                  <a:lnTo>
                    <a:pt x="3415" y="99"/>
                  </a:lnTo>
                  <a:lnTo>
                    <a:pt x="3415" y="33"/>
                  </a:lnTo>
                  <a:lnTo>
                    <a:pt x="338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22"/>
            <p:cNvSpPr/>
            <p:nvPr/>
          </p:nvSpPr>
          <p:spPr>
            <a:xfrm>
              <a:off x="5840325" y="1385325"/>
              <a:ext cx="77200" cy="20550"/>
            </a:xfrm>
            <a:custGeom>
              <a:avLst/>
              <a:gdLst/>
              <a:ahLst/>
              <a:cxnLst/>
              <a:rect l="l" t="t" r="r" b="b"/>
              <a:pathLst>
                <a:path w="3088" h="822" extrusionOk="0">
                  <a:moveTo>
                    <a:pt x="2496" y="0"/>
                  </a:moveTo>
                  <a:lnTo>
                    <a:pt x="2266" y="132"/>
                  </a:lnTo>
                  <a:lnTo>
                    <a:pt x="2036" y="230"/>
                  </a:lnTo>
                  <a:lnTo>
                    <a:pt x="1544" y="362"/>
                  </a:lnTo>
                  <a:lnTo>
                    <a:pt x="1019" y="394"/>
                  </a:lnTo>
                  <a:lnTo>
                    <a:pt x="756" y="394"/>
                  </a:lnTo>
                  <a:lnTo>
                    <a:pt x="493" y="362"/>
                  </a:lnTo>
                  <a:lnTo>
                    <a:pt x="329" y="362"/>
                  </a:lnTo>
                  <a:lnTo>
                    <a:pt x="165" y="460"/>
                  </a:lnTo>
                  <a:lnTo>
                    <a:pt x="34" y="526"/>
                  </a:lnTo>
                  <a:lnTo>
                    <a:pt x="1" y="624"/>
                  </a:lnTo>
                  <a:lnTo>
                    <a:pt x="66" y="657"/>
                  </a:lnTo>
                  <a:lnTo>
                    <a:pt x="198" y="756"/>
                  </a:lnTo>
                  <a:lnTo>
                    <a:pt x="362" y="788"/>
                  </a:lnTo>
                  <a:lnTo>
                    <a:pt x="493" y="821"/>
                  </a:lnTo>
                  <a:lnTo>
                    <a:pt x="1019" y="690"/>
                  </a:lnTo>
                  <a:lnTo>
                    <a:pt x="1577" y="624"/>
                  </a:lnTo>
                  <a:lnTo>
                    <a:pt x="1839" y="559"/>
                  </a:lnTo>
                  <a:lnTo>
                    <a:pt x="2102" y="526"/>
                  </a:lnTo>
                  <a:lnTo>
                    <a:pt x="2660" y="460"/>
                  </a:lnTo>
                  <a:lnTo>
                    <a:pt x="2792" y="394"/>
                  </a:lnTo>
                  <a:lnTo>
                    <a:pt x="2956" y="263"/>
                  </a:lnTo>
                  <a:lnTo>
                    <a:pt x="3054" y="165"/>
                  </a:lnTo>
                  <a:lnTo>
                    <a:pt x="3087" y="99"/>
                  </a:lnTo>
                  <a:lnTo>
                    <a:pt x="2989" y="33"/>
                  </a:lnTo>
                  <a:lnTo>
                    <a:pt x="282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48" name="Google Shape;1948;p22"/>
          <p:cNvGrpSpPr/>
          <p:nvPr/>
        </p:nvGrpSpPr>
        <p:grpSpPr>
          <a:xfrm>
            <a:off x="2635275" y="3982863"/>
            <a:ext cx="321775" cy="708400"/>
            <a:chOff x="7060100" y="1163700"/>
            <a:chExt cx="321775" cy="708400"/>
          </a:xfrm>
        </p:grpSpPr>
        <p:sp>
          <p:nvSpPr>
            <p:cNvPr id="1949" name="Google Shape;1949;p22"/>
            <p:cNvSpPr/>
            <p:nvPr/>
          </p:nvSpPr>
          <p:spPr>
            <a:xfrm>
              <a:off x="7060100" y="1163700"/>
              <a:ext cx="321775" cy="503200"/>
            </a:xfrm>
            <a:custGeom>
              <a:avLst/>
              <a:gdLst/>
              <a:ahLst/>
              <a:cxnLst/>
              <a:rect l="l" t="t" r="r" b="b"/>
              <a:pathLst>
                <a:path w="12871" h="20128" extrusionOk="0">
                  <a:moveTo>
                    <a:pt x="8012" y="723"/>
                  </a:moveTo>
                  <a:lnTo>
                    <a:pt x="8241" y="756"/>
                  </a:lnTo>
                  <a:lnTo>
                    <a:pt x="8471" y="788"/>
                  </a:lnTo>
                  <a:lnTo>
                    <a:pt x="8701" y="821"/>
                  </a:lnTo>
                  <a:lnTo>
                    <a:pt x="8898" y="920"/>
                  </a:lnTo>
                  <a:lnTo>
                    <a:pt x="9128" y="1018"/>
                  </a:lnTo>
                  <a:lnTo>
                    <a:pt x="9292" y="1150"/>
                  </a:lnTo>
                  <a:lnTo>
                    <a:pt x="9489" y="1314"/>
                  </a:lnTo>
                  <a:lnTo>
                    <a:pt x="9785" y="1675"/>
                  </a:lnTo>
                  <a:lnTo>
                    <a:pt x="10047" y="2102"/>
                  </a:lnTo>
                  <a:lnTo>
                    <a:pt x="10277" y="2561"/>
                  </a:lnTo>
                  <a:lnTo>
                    <a:pt x="10441" y="3021"/>
                  </a:lnTo>
                  <a:lnTo>
                    <a:pt x="10606" y="3514"/>
                  </a:lnTo>
                  <a:lnTo>
                    <a:pt x="10737" y="4039"/>
                  </a:lnTo>
                  <a:lnTo>
                    <a:pt x="10934" y="5090"/>
                  </a:lnTo>
                  <a:lnTo>
                    <a:pt x="11262" y="7224"/>
                  </a:lnTo>
                  <a:lnTo>
                    <a:pt x="11394" y="8274"/>
                  </a:lnTo>
                  <a:lnTo>
                    <a:pt x="11525" y="9358"/>
                  </a:lnTo>
                  <a:lnTo>
                    <a:pt x="11591" y="10409"/>
                  </a:lnTo>
                  <a:lnTo>
                    <a:pt x="11656" y="11459"/>
                  </a:lnTo>
                  <a:lnTo>
                    <a:pt x="11623" y="12510"/>
                  </a:lnTo>
                  <a:lnTo>
                    <a:pt x="11525" y="13528"/>
                  </a:lnTo>
                  <a:lnTo>
                    <a:pt x="11492" y="14053"/>
                  </a:lnTo>
                  <a:lnTo>
                    <a:pt x="11394" y="14611"/>
                  </a:lnTo>
                  <a:lnTo>
                    <a:pt x="11262" y="15202"/>
                  </a:lnTo>
                  <a:lnTo>
                    <a:pt x="11098" y="15793"/>
                  </a:lnTo>
                  <a:lnTo>
                    <a:pt x="11000" y="16089"/>
                  </a:lnTo>
                  <a:lnTo>
                    <a:pt x="10868" y="16384"/>
                  </a:lnTo>
                  <a:lnTo>
                    <a:pt x="10573" y="16942"/>
                  </a:lnTo>
                  <a:lnTo>
                    <a:pt x="10212" y="17468"/>
                  </a:lnTo>
                  <a:lnTo>
                    <a:pt x="9785" y="17960"/>
                  </a:lnTo>
                  <a:lnTo>
                    <a:pt x="9358" y="18354"/>
                  </a:lnTo>
                  <a:lnTo>
                    <a:pt x="8898" y="18683"/>
                  </a:lnTo>
                  <a:lnTo>
                    <a:pt x="8471" y="18978"/>
                  </a:lnTo>
                  <a:lnTo>
                    <a:pt x="8044" y="19175"/>
                  </a:lnTo>
                  <a:lnTo>
                    <a:pt x="7572" y="19438"/>
                  </a:lnTo>
                  <a:lnTo>
                    <a:pt x="6403" y="19438"/>
                  </a:lnTo>
                  <a:lnTo>
                    <a:pt x="5845" y="19405"/>
                  </a:lnTo>
                  <a:lnTo>
                    <a:pt x="5286" y="19339"/>
                  </a:lnTo>
                  <a:lnTo>
                    <a:pt x="5024" y="19306"/>
                  </a:lnTo>
                  <a:lnTo>
                    <a:pt x="4728" y="19208"/>
                  </a:lnTo>
                  <a:lnTo>
                    <a:pt x="4433" y="19109"/>
                  </a:lnTo>
                  <a:lnTo>
                    <a:pt x="4170" y="19011"/>
                  </a:lnTo>
                  <a:lnTo>
                    <a:pt x="3940" y="18847"/>
                  </a:lnTo>
                  <a:lnTo>
                    <a:pt x="3710" y="18683"/>
                  </a:lnTo>
                  <a:lnTo>
                    <a:pt x="3481" y="18486"/>
                  </a:lnTo>
                  <a:lnTo>
                    <a:pt x="3284" y="18289"/>
                  </a:lnTo>
                  <a:lnTo>
                    <a:pt x="2922" y="17829"/>
                  </a:lnTo>
                  <a:lnTo>
                    <a:pt x="2594" y="17369"/>
                  </a:lnTo>
                  <a:lnTo>
                    <a:pt x="2331" y="16910"/>
                  </a:lnTo>
                  <a:lnTo>
                    <a:pt x="2134" y="16450"/>
                  </a:lnTo>
                  <a:lnTo>
                    <a:pt x="2003" y="16089"/>
                  </a:lnTo>
                  <a:lnTo>
                    <a:pt x="1806" y="15629"/>
                  </a:lnTo>
                  <a:lnTo>
                    <a:pt x="1642" y="15137"/>
                  </a:lnTo>
                  <a:lnTo>
                    <a:pt x="1511" y="14644"/>
                  </a:lnTo>
                  <a:lnTo>
                    <a:pt x="1379" y="14152"/>
                  </a:lnTo>
                  <a:lnTo>
                    <a:pt x="1281" y="13659"/>
                  </a:lnTo>
                  <a:lnTo>
                    <a:pt x="1182" y="13134"/>
                  </a:lnTo>
                  <a:lnTo>
                    <a:pt x="1051" y="12083"/>
                  </a:lnTo>
                  <a:lnTo>
                    <a:pt x="1018" y="11032"/>
                  </a:lnTo>
                  <a:lnTo>
                    <a:pt x="1018" y="9982"/>
                  </a:lnTo>
                  <a:lnTo>
                    <a:pt x="1117" y="8931"/>
                  </a:lnTo>
                  <a:lnTo>
                    <a:pt x="1215" y="7880"/>
                  </a:lnTo>
                  <a:lnTo>
                    <a:pt x="1314" y="7355"/>
                  </a:lnTo>
                  <a:lnTo>
                    <a:pt x="1445" y="6863"/>
                  </a:lnTo>
                  <a:lnTo>
                    <a:pt x="1609" y="6370"/>
                  </a:lnTo>
                  <a:lnTo>
                    <a:pt x="1773" y="5878"/>
                  </a:lnTo>
                  <a:lnTo>
                    <a:pt x="2003" y="5385"/>
                  </a:lnTo>
                  <a:lnTo>
                    <a:pt x="2233" y="4925"/>
                  </a:lnTo>
                  <a:lnTo>
                    <a:pt x="2496" y="4466"/>
                  </a:lnTo>
                  <a:lnTo>
                    <a:pt x="2758" y="4039"/>
                  </a:lnTo>
                  <a:lnTo>
                    <a:pt x="3054" y="3612"/>
                  </a:lnTo>
                  <a:lnTo>
                    <a:pt x="3382" y="3218"/>
                  </a:lnTo>
                  <a:lnTo>
                    <a:pt x="3743" y="2824"/>
                  </a:lnTo>
                  <a:lnTo>
                    <a:pt x="4104" y="2463"/>
                  </a:lnTo>
                  <a:lnTo>
                    <a:pt x="4498" y="2135"/>
                  </a:lnTo>
                  <a:lnTo>
                    <a:pt x="4925" y="1839"/>
                  </a:lnTo>
                  <a:lnTo>
                    <a:pt x="5385" y="1544"/>
                  </a:lnTo>
                  <a:lnTo>
                    <a:pt x="5845" y="1314"/>
                  </a:lnTo>
                  <a:lnTo>
                    <a:pt x="6304" y="1117"/>
                  </a:lnTo>
                  <a:lnTo>
                    <a:pt x="6797" y="920"/>
                  </a:lnTo>
                  <a:lnTo>
                    <a:pt x="7289" y="821"/>
                  </a:lnTo>
                  <a:lnTo>
                    <a:pt x="7782" y="756"/>
                  </a:lnTo>
                  <a:lnTo>
                    <a:pt x="8012" y="723"/>
                  </a:lnTo>
                  <a:close/>
                  <a:moveTo>
                    <a:pt x="7716" y="0"/>
                  </a:moveTo>
                  <a:lnTo>
                    <a:pt x="7421" y="33"/>
                  </a:lnTo>
                  <a:lnTo>
                    <a:pt x="7125" y="99"/>
                  </a:lnTo>
                  <a:lnTo>
                    <a:pt x="6567" y="263"/>
                  </a:lnTo>
                  <a:lnTo>
                    <a:pt x="6042" y="460"/>
                  </a:lnTo>
                  <a:lnTo>
                    <a:pt x="5516" y="657"/>
                  </a:lnTo>
                  <a:lnTo>
                    <a:pt x="5024" y="920"/>
                  </a:lnTo>
                  <a:lnTo>
                    <a:pt x="4531" y="1248"/>
                  </a:lnTo>
                  <a:lnTo>
                    <a:pt x="4072" y="1576"/>
                  </a:lnTo>
                  <a:lnTo>
                    <a:pt x="3645" y="1938"/>
                  </a:lnTo>
                  <a:lnTo>
                    <a:pt x="3218" y="2299"/>
                  </a:lnTo>
                  <a:lnTo>
                    <a:pt x="2824" y="2726"/>
                  </a:lnTo>
                  <a:lnTo>
                    <a:pt x="2463" y="3152"/>
                  </a:lnTo>
                  <a:lnTo>
                    <a:pt x="2134" y="3612"/>
                  </a:lnTo>
                  <a:lnTo>
                    <a:pt x="1839" y="4072"/>
                  </a:lnTo>
                  <a:lnTo>
                    <a:pt x="1543" y="4564"/>
                  </a:lnTo>
                  <a:lnTo>
                    <a:pt x="1281" y="5057"/>
                  </a:lnTo>
                  <a:lnTo>
                    <a:pt x="1051" y="5582"/>
                  </a:lnTo>
                  <a:lnTo>
                    <a:pt x="854" y="6107"/>
                  </a:lnTo>
                  <a:lnTo>
                    <a:pt x="657" y="6633"/>
                  </a:lnTo>
                  <a:lnTo>
                    <a:pt x="493" y="7158"/>
                  </a:lnTo>
                  <a:lnTo>
                    <a:pt x="361" y="7716"/>
                  </a:lnTo>
                  <a:lnTo>
                    <a:pt x="197" y="8800"/>
                  </a:lnTo>
                  <a:lnTo>
                    <a:pt x="66" y="9916"/>
                  </a:lnTo>
                  <a:lnTo>
                    <a:pt x="0" y="11032"/>
                  </a:lnTo>
                  <a:lnTo>
                    <a:pt x="0" y="12149"/>
                  </a:lnTo>
                  <a:lnTo>
                    <a:pt x="33" y="12707"/>
                  </a:lnTo>
                  <a:lnTo>
                    <a:pt x="66" y="13265"/>
                  </a:lnTo>
                  <a:lnTo>
                    <a:pt x="132" y="13823"/>
                  </a:lnTo>
                  <a:lnTo>
                    <a:pt x="197" y="14381"/>
                  </a:lnTo>
                  <a:lnTo>
                    <a:pt x="329" y="14940"/>
                  </a:lnTo>
                  <a:lnTo>
                    <a:pt x="460" y="15498"/>
                  </a:lnTo>
                  <a:lnTo>
                    <a:pt x="591" y="16056"/>
                  </a:lnTo>
                  <a:lnTo>
                    <a:pt x="788" y="16581"/>
                  </a:lnTo>
                  <a:lnTo>
                    <a:pt x="1051" y="17205"/>
                  </a:lnTo>
                  <a:lnTo>
                    <a:pt x="1412" y="17829"/>
                  </a:lnTo>
                  <a:lnTo>
                    <a:pt x="1609" y="18124"/>
                  </a:lnTo>
                  <a:lnTo>
                    <a:pt x="1839" y="18420"/>
                  </a:lnTo>
                  <a:lnTo>
                    <a:pt x="2102" y="18715"/>
                  </a:lnTo>
                  <a:lnTo>
                    <a:pt x="2364" y="18978"/>
                  </a:lnTo>
                  <a:lnTo>
                    <a:pt x="2660" y="19241"/>
                  </a:lnTo>
                  <a:lnTo>
                    <a:pt x="2955" y="19471"/>
                  </a:lnTo>
                  <a:lnTo>
                    <a:pt x="3284" y="19668"/>
                  </a:lnTo>
                  <a:lnTo>
                    <a:pt x="3645" y="19832"/>
                  </a:lnTo>
                  <a:lnTo>
                    <a:pt x="3973" y="19930"/>
                  </a:lnTo>
                  <a:lnTo>
                    <a:pt x="4334" y="20029"/>
                  </a:lnTo>
                  <a:lnTo>
                    <a:pt x="4695" y="20094"/>
                  </a:lnTo>
                  <a:lnTo>
                    <a:pt x="5024" y="20127"/>
                  </a:lnTo>
                  <a:lnTo>
                    <a:pt x="5352" y="20127"/>
                  </a:lnTo>
                  <a:lnTo>
                    <a:pt x="5648" y="20094"/>
                  </a:lnTo>
                  <a:lnTo>
                    <a:pt x="6206" y="20029"/>
                  </a:lnTo>
                  <a:lnTo>
                    <a:pt x="6698" y="19897"/>
                  </a:lnTo>
                  <a:lnTo>
                    <a:pt x="7092" y="19799"/>
                  </a:lnTo>
                  <a:lnTo>
                    <a:pt x="7464" y="19668"/>
                  </a:lnTo>
                  <a:lnTo>
                    <a:pt x="7519" y="19668"/>
                  </a:lnTo>
                  <a:lnTo>
                    <a:pt x="8274" y="19536"/>
                  </a:lnTo>
                  <a:lnTo>
                    <a:pt x="8504" y="19471"/>
                  </a:lnTo>
                  <a:lnTo>
                    <a:pt x="8767" y="19372"/>
                  </a:lnTo>
                  <a:lnTo>
                    <a:pt x="9325" y="19142"/>
                  </a:lnTo>
                  <a:lnTo>
                    <a:pt x="9620" y="19011"/>
                  </a:lnTo>
                  <a:lnTo>
                    <a:pt x="9916" y="18814"/>
                  </a:lnTo>
                  <a:lnTo>
                    <a:pt x="10507" y="18420"/>
                  </a:lnTo>
                  <a:lnTo>
                    <a:pt x="10803" y="18190"/>
                  </a:lnTo>
                  <a:lnTo>
                    <a:pt x="11065" y="17895"/>
                  </a:lnTo>
                  <a:lnTo>
                    <a:pt x="11328" y="17599"/>
                  </a:lnTo>
                  <a:lnTo>
                    <a:pt x="11558" y="17304"/>
                  </a:lnTo>
                  <a:lnTo>
                    <a:pt x="11755" y="16975"/>
                  </a:lnTo>
                  <a:lnTo>
                    <a:pt x="11952" y="16647"/>
                  </a:lnTo>
                  <a:lnTo>
                    <a:pt x="12280" y="15990"/>
                  </a:lnTo>
                  <a:lnTo>
                    <a:pt x="12510" y="15334"/>
                  </a:lnTo>
                  <a:lnTo>
                    <a:pt x="12674" y="14710"/>
                  </a:lnTo>
                  <a:lnTo>
                    <a:pt x="12805" y="14152"/>
                  </a:lnTo>
                  <a:lnTo>
                    <a:pt x="12838" y="13659"/>
                  </a:lnTo>
                  <a:lnTo>
                    <a:pt x="12871" y="12543"/>
                  </a:lnTo>
                  <a:lnTo>
                    <a:pt x="12805" y="11426"/>
                  </a:lnTo>
                  <a:lnTo>
                    <a:pt x="12707" y="10310"/>
                  </a:lnTo>
                  <a:lnTo>
                    <a:pt x="12576" y="9227"/>
                  </a:lnTo>
                  <a:lnTo>
                    <a:pt x="12379" y="8143"/>
                  </a:lnTo>
                  <a:lnTo>
                    <a:pt x="12182" y="7060"/>
                  </a:lnTo>
                  <a:lnTo>
                    <a:pt x="11788" y="4925"/>
                  </a:lnTo>
                  <a:lnTo>
                    <a:pt x="11558" y="3842"/>
                  </a:lnTo>
                  <a:lnTo>
                    <a:pt x="11394" y="3284"/>
                  </a:lnTo>
                  <a:lnTo>
                    <a:pt x="11197" y="2758"/>
                  </a:lnTo>
                  <a:lnTo>
                    <a:pt x="11000" y="2233"/>
                  </a:lnTo>
                  <a:lnTo>
                    <a:pt x="10737" y="1708"/>
                  </a:lnTo>
                  <a:lnTo>
                    <a:pt x="10573" y="1478"/>
                  </a:lnTo>
                  <a:lnTo>
                    <a:pt x="10409" y="1215"/>
                  </a:lnTo>
                  <a:lnTo>
                    <a:pt x="10212" y="985"/>
                  </a:lnTo>
                  <a:lnTo>
                    <a:pt x="9982" y="788"/>
                  </a:lnTo>
                  <a:lnTo>
                    <a:pt x="9752" y="559"/>
                  </a:lnTo>
                  <a:lnTo>
                    <a:pt x="9489" y="394"/>
                  </a:lnTo>
                  <a:lnTo>
                    <a:pt x="9226" y="263"/>
                  </a:lnTo>
                  <a:lnTo>
                    <a:pt x="8931" y="132"/>
                  </a:lnTo>
                  <a:lnTo>
                    <a:pt x="8635" y="66"/>
                  </a:lnTo>
                  <a:lnTo>
                    <a:pt x="834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22"/>
            <p:cNvSpPr/>
            <p:nvPr/>
          </p:nvSpPr>
          <p:spPr>
            <a:xfrm>
              <a:off x="7216050" y="1653725"/>
              <a:ext cx="42700" cy="218375"/>
            </a:xfrm>
            <a:custGeom>
              <a:avLst/>
              <a:gdLst/>
              <a:ahLst/>
              <a:cxnLst/>
              <a:rect l="l" t="t" r="r" b="b"/>
              <a:pathLst>
                <a:path w="1708" h="8735" extrusionOk="0">
                  <a:moveTo>
                    <a:pt x="821" y="1"/>
                  </a:moveTo>
                  <a:lnTo>
                    <a:pt x="789" y="34"/>
                  </a:lnTo>
                  <a:lnTo>
                    <a:pt x="657" y="99"/>
                  </a:lnTo>
                  <a:lnTo>
                    <a:pt x="526" y="264"/>
                  </a:lnTo>
                  <a:lnTo>
                    <a:pt x="362" y="493"/>
                  </a:lnTo>
                  <a:lnTo>
                    <a:pt x="230" y="690"/>
                  </a:lnTo>
                  <a:lnTo>
                    <a:pt x="99" y="920"/>
                  </a:lnTo>
                  <a:lnTo>
                    <a:pt x="33" y="1150"/>
                  </a:lnTo>
                  <a:lnTo>
                    <a:pt x="1" y="1314"/>
                  </a:lnTo>
                  <a:lnTo>
                    <a:pt x="198" y="2857"/>
                  </a:lnTo>
                  <a:lnTo>
                    <a:pt x="329" y="4368"/>
                  </a:lnTo>
                  <a:lnTo>
                    <a:pt x="395" y="5123"/>
                  </a:lnTo>
                  <a:lnTo>
                    <a:pt x="427" y="5878"/>
                  </a:lnTo>
                  <a:lnTo>
                    <a:pt x="427" y="6633"/>
                  </a:lnTo>
                  <a:lnTo>
                    <a:pt x="395" y="7388"/>
                  </a:lnTo>
                  <a:lnTo>
                    <a:pt x="427" y="7585"/>
                  </a:lnTo>
                  <a:lnTo>
                    <a:pt x="493" y="7815"/>
                  </a:lnTo>
                  <a:lnTo>
                    <a:pt x="723" y="8242"/>
                  </a:lnTo>
                  <a:lnTo>
                    <a:pt x="986" y="8603"/>
                  </a:lnTo>
                  <a:lnTo>
                    <a:pt x="1084" y="8702"/>
                  </a:lnTo>
                  <a:lnTo>
                    <a:pt x="1150" y="8735"/>
                  </a:lnTo>
                  <a:lnTo>
                    <a:pt x="1248" y="8669"/>
                  </a:lnTo>
                  <a:lnTo>
                    <a:pt x="1347" y="8538"/>
                  </a:lnTo>
                  <a:lnTo>
                    <a:pt x="1445" y="8341"/>
                  </a:lnTo>
                  <a:lnTo>
                    <a:pt x="1544" y="8078"/>
                  </a:lnTo>
                  <a:lnTo>
                    <a:pt x="1675" y="7585"/>
                  </a:lnTo>
                  <a:lnTo>
                    <a:pt x="1708" y="7356"/>
                  </a:lnTo>
                  <a:lnTo>
                    <a:pt x="1708" y="7191"/>
                  </a:lnTo>
                  <a:lnTo>
                    <a:pt x="1478" y="6502"/>
                  </a:lnTo>
                  <a:lnTo>
                    <a:pt x="1281" y="5780"/>
                  </a:lnTo>
                  <a:lnTo>
                    <a:pt x="1150" y="5057"/>
                  </a:lnTo>
                  <a:lnTo>
                    <a:pt x="1051" y="4302"/>
                  </a:lnTo>
                  <a:lnTo>
                    <a:pt x="1018" y="3580"/>
                  </a:lnTo>
                  <a:lnTo>
                    <a:pt x="1051" y="2857"/>
                  </a:lnTo>
                  <a:lnTo>
                    <a:pt x="1150" y="2135"/>
                  </a:lnTo>
                  <a:lnTo>
                    <a:pt x="1314" y="1446"/>
                  </a:lnTo>
                  <a:lnTo>
                    <a:pt x="1314" y="1249"/>
                  </a:lnTo>
                  <a:lnTo>
                    <a:pt x="1281" y="1019"/>
                  </a:lnTo>
                  <a:lnTo>
                    <a:pt x="1183" y="592"/>
                  </a:lnTo>
                  <a:lnTo>
                    <a:pt x="1051" y="231"/>
                  </a:lnTo>
                  <a:lnTo>
                    <a:pt x="953" y="99"/>
                  </a:lnTo>
                  <a:lnTo>
                    <a:pt x="88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22"/>
            <p:cNvSpPr/>
            <p:nvPr/>
          </p:nvSpPr>
          <p:spPr>
            <a:xfrm>
              <a:off x="7143000" y="1582325"/>
              <a:ext cx="81275" cy="51725"/>
            </a:xfrm>
            <a:custGeom>
              <a:avLst/>
              <a:gdLst/>
              <a:ahLst/>
              <a:cxnLst/>
              <a:rect l="l" t="t" r="r" b="b"/>
              <a:pathLst>
                <a:path w="3251" h="2069" extrusionOk="0">
                  <a:moveTo>
                    <a:pt x="2726" y="0"/>
                  </a:moveTo>
                  <a:lnTo>
                    <a:pt x="2529" y="33"/>
                  </a:lnTo>
                  <a:lnTo>
                    <a:pt x="1970" y="362"/>
                  </a:lnTo>
                  <a:lnTo>
                    <a:pt x="1379" y="624"/>
                  </a:lnTo>
                  <a:lnTo>
                    <a:pt x="756" y="920"/>
                  </a:lnTo>
                  <a:lnTo>
                    <a:pt x="427" y="1084"/>
                  </a:lnTo>
                  <a:lnTo>
                    <a:pt x="132" y="1314"/>
                  </a:lnTo>
                  <a:lnTo>
                    <a:pt x="66" y="1412"/>
                  </a:lnTo>
                  <a:lnTo>
                    <a:pt x="0" y="1544"/>
                  </a:lnTo>
                  <a:lnTo>
                    <a:pt x="0" y="1675"/>
                  </a:lnTo>
                  <a:lnTo>
                    <a:pt x="0" y="1806"/>
                  </a:lnTo>
                  <a:lnTo>
                    <a:pt x="33" y="1905"/>
                  </a:lnTo>
                  <a:lnTo>
                    <a:pt x="99" y="2003"/>
                  </a:lnTo>
                  <a:lnTo>
                    <a:pt x="132" y="2036"/>
                  </a:lnTo>
                  <a:lnTo>
                    <a:pt x="197" y="2069"/>
                  </a:lnTo>
                  <a:lnTo>
                    <a:pt x="230" y="2036"/>
                  </a:lnTo>
                  <a:lnTo>
                    <a:pt x="296" y="2003"/>
                  </a:lnTo>
                  <a:lnTo>
                    <a:pt x="394" y="1905"/>
                  </a:lnTo>
                  <a:lnTo>
                    <a:pt x="559" y="1806"/>
                  </a:lnTo>
                  <a:lnTo>
                    <a:pt x="624" y="1708"/>
                  </a:lnTo>
                  <a:lnTo>
                    <a:pt x="788" y="1478"/>
                  </a:lnTo>
                  <a:lnTo>
                    <a:pt x="985" y="1281"/>
                  </a:lnTo>
                  <a:lnTo>
                    <a:pt x="1248" y="1117"/>
                  </a:lnTo>
                  <a:lnTo>
                    <a:pt x="1511" y="953"/>
                  </a:lnTo>
                  <a:lnTo>
                    <a:pt x="1806" y="854"/>
                  </a:lnTo>
                  <a:lnTo>
                    <a:pt x="2135" y="756"/>
                  </a:lnTo>
                  <a:lnTo>
                    <a:pt x="2430" y="690"/>
                  </a:lnTo>
                  <a:lnTo>
                    <a:pt x="2758" y="657"/>
                  </a:lnTo>
                  <a:lnTo>
                    <a:pt x="2923" y="559"/>
                  </a:lnTo>
                  <a:lnTo>
                    <a:pt x="3087" y="427"/>
                  </a:lnTo>
                  <a:lnTo>
                    <a:pt x="3218" y="263"/>
                  </a:lnTo>
                  <a:lnTo>
                    <a:pt x="3251" y="230"/>
                  </a:lnTo>
                  <a:lnTo>
                    <a:pt x="3251" y="165"/>
                  </a:lnTo>
                  <a:lnTo>
                    <a:pt x="3218" y="132"/>
                  </a:lnTo>
                  <a:lnTo>
                    <a:pt x="3152" y="99"/>
                  </a:lnTo>
                  <a:lnTo>
                    <a:pt x="2955" y="33"/>
                  </a:lnTo>
                  <a:lnTo>
                    <a:pt x="272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22"/>
            <p:cNvSpPr/>
            <p:nvPr/>
          </p:nvSpPr>
          <p:spPr>
            <a:xfrm>
              <a:off x="7106050" y="1553600"/>
              <a:ext cx="80475" cy="42700"/>
            </a:xfrm>
            <a:custGeom>
              <a:avLst/>
              <a:gdLst/>
              <a:ahLst/>
              <a:cxnLst/>
              <a:rect l="l" t="t" r="r" b="b"/>
              <a:pathLst>
                <a:path w="3219" h="1708" extrusionOk="0">
                  <a:moveTo>
                    <a:pt x="2562" y="0"/>
                  </a:moveTo>
                  <a:lnTo>
                    <a:pt x="2004" y="296"/>
                  </a:lnTo>
                  <a:lnTo>
                    <a:pt x="1413" y="558"/>
                  </a:lnTo>
                  <a:lnTo>
                    <a:pt x="231" y="1051"/>
                  </a:lnTo>
                  <a:lnTo>
                    <a:pt x="165" y="1117"/>
                  </a:lnTo>
                  <a:lnTo>
                    <a:pt x="99" y="1215"/>
                  </a:lnTo>
                  <a:lnTo>
                    <a:pt x="1" y="1445"/>
                  </a:lnTo>
                  <a:lnTo>
                    <a:pt x="1" y="1642"/>
                  </a:lnTo>
                  <a:lnTo>
                    <a:pt x="34" y="1708"/>
                  </a:lnTo>
                  <a:lnTo>
                    <a:pt x="198" y="1708"/>
                  </a:lnTo>
                  <a:lnTo>
                    <a:pt x="362" y="1675"/>
                  </a:lnTo>
                  <a:lnTo>
                    <a:pt x="625" y="1576"/>
                  </a:lnTo>
                  <a:lnTo>
                    <a:pt x="822" y="1346"/>
                  </a:lnTo>
                  <a:lnTo>
                    <a:pt x="1052" y="1182"/>
                  </a:lnTo>
                  <a:lnTo>
                    <a:pt x="1314" y="1018"/>
                  </a:lnTo>
                  <a:lnTo>
                    <a:pt x="1577" y="887"/>
                  </a:lnTo>
                  <a:lnTo>
                    <a:pt x="1840" y="788"/>
                  </a:lnTo>
                  <a:lnTo>
                    <a:pt x="2135" y="723"/>
                  </a:lnTo>
                  <a:lnTo>
                    <a:pt x="2431" y="657"/>
                  </a:lnTo>
                  <a:lnTo>
                    <a:pt x="2726" y="657"/>
                  </a:lnTo>
                  <a:lnTo>
                    <a:pt x="2890" y="591"/>
                  </a:lnTo>
                  <a:lnTo>
                    <a:pt x="3054" y="460"/>
                  </a:lnTo>
                  <a:lnTo>
                    <a:pt x="3186" y="361"/>
                  </a:lnTo>
                  <a:lnTo>
                    <a:pt x="3219" y="263"/>
                  </a:lnTo>
                  <a:lnTo>
                    <a:pt x="3219" y="230"/>
                  </a:lnTo>
                  <a:lnTo>
                    <a:pt x="3153" y="164"/>
                  </a:lnTo>
                  <a:lnTo>
                    <a:pt x="2956" y="66"/>
                  </a:lnTo>
                  <a:lnTo>
                    <a:pt x="272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22"/>
            <p:cNvSpPr/>
            <p:nvPr/>
          </p:nvSpPr>
          <p:spPr>
            <a:xfrm>
              <a:off x="7082250" y="1507625"/>
              <a:ext cx="69800" cy="39425"/>
            </a:xfrm>
            <a:custGeom>
              <a:avLst/>
              <a:gdLst/>
              <a:ahLst/>
              <a:cxnLst/>
              <a:rect l="l" t="t" r="r" b="b"/>
              <a:pathLst>
                <a:path w="2792" h="1577" extrusionOk="0">
                  <a:moveTo>
                    <a:pt x="2299" y="1"/>
                  </a:moveTo>
                  <a:lnTo>
                    <a:pt x="2168" y="33"/>
                  </a:lnTo>
                  <a:lnTo>
                    <a:pt x="1971" y="198"/>
                  </a:lnTo>
                  <a:lnTo>
                    <a:pt x="1741" y="329"/>
                  </a:lnTo>
                  <a:lnTo>
                    <a:pt x="1281" y="559"/>
                  </a:lnTo>
                  <a:lnTo>
                    <a:pt x="756" y="756"/>
                  </a:lnTo>
                  <a:lnTo>
                    <a:pt x="231" y="953"/>
                  </a:lnTo>
                  <a:lnTo>
                    <a:pt x="165" y="986"/>
                  </a:lnTo>
                  <a:lnTo>
                    <a:pt x="99" y="1084"/>
                  </a:lnTo>
                  <a:lnTo>
                    <a:pt x="34" y="1248"/>
                  </a:lnTo>
                  <a:lnTo>
                    <a:pt x="1" y="1445"/>
                  </a:lnTo>
                  <a:lnTo>
                    <a:pt x="34" y="1511"/>
                  </a:lnTo>
                  <a:lnTo>
                    <a:pt x="66" y="1544"/>
                  </a:lnTo>
                  <a:lnTo>
                    <a:pt x="165" y="1577"/>
                  </a:lnTo>
                  <a:lnTo>
                    <a:pt x="329" y="1544"/>
                  </a:lnTo>
                  <a:lnTo>
                    <a:pt x="592" y="1478"/>
                  </a:lnTo>
                  <a:lnTo>
                    <a:pt x="756" y="1314"/>
                  </a:lnTo>
                  <a:lnTo>
                    <a:pt x="953" y="1150"/>
                  </a:lnTo>
                  <a:lnTo>
                    <a:pt x="1183" y="1018"/>
                  </a:lnTo>
                  <a:lnTo>
                    <a:pt x="1413" y="887"/>
                  </a:lnTo>
                  <a:lnTo>
                    <a:pt x="1642" y="789"/>
                  </a:lnTo>
                  <a:lnTo>
                    <a:pt x="1905" y="723"/>
                  </a:lnTo>
                  <a:lnTo>
                    <a:pt x="2430" y="624"/>
                  </a:lnTo>
                  <a:lnTo>
                    <a:pt x="2562" y="559"/>
                  </a:lnTo>
                  <a:lnTo>
                    <a:pt x="2693" y="395"/>
                  </a:lnTo>
                  <a:lnTo>
                    <a:pt x="2792" y="263"/>
                  </a:lnTo>
                  <a:lnTo>
                    <a:pt x="2792" y="198"/>
                  </a:lnTo>
                  <a:lnTo>
                    <a:pt x="2792" y="165"/>
                  </a:lnTo>
                  <a:lnTo>
                    <a:pt x="2759" y="132"/>
                  </a:lnTo>
                  <a:lnTo>
                    <a:pt x="2693" y="99"/>
                  </a:lnTo>
                  <a:lnTo>
                    <a:pt x="2496" y="33"/>
                  </a:lnTo>
                  <a:lnTo>
                    <a:pt x="229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22"/>
            <p:cNvSpPr/>
            <p:nvPr/>
          </p:nvSpPr>
          <p:spPr>
            <a:xfrm>
              <a:off x="7079800" y="1453450"/>
              <a:ext cx="60750" cy="32850"/>
            </a:xfrm>
            <a:custGeom>
              <a:avLst/>
              <a:gdLst/>
              <a:ahLst/>
              <a:cxnLst/>
              <a:rect l="l" t="t" r="r" b="b"/>
              <a:pathLst>
                <a:path w="2430" h="1314" extrusionOk="0">
                  <a:moveTo>
                    <a:pt x="1905" y="1"/>
                  </a:moveTo>
                  <a:lnTo>
                    <a:pt x="1511" y="263"/>
                  </a:lnTo>
                  <a:lnTo>
                    <a:pt x="1117" y="460"/>
                  </a:lnTo>
                  <a:lnTo>
                    <a:pt x="690" y="592"/>
                  </a:lnTo>
                  <a:lnTo>
                    <a:pt x="230" y="690"/>
                  </a:lnTo>
                  <a:lnTo>
                    <a:pt x="99" y="789"/>
                  </a:lnTo>
                  <a:lnTo>
                    <a:pt x="33" y="953"/>
                  </a:lnTo>
                  <a:lnTo>
                    <a:pt x="0" y="1051"/>
                  </a:lnTo>
                  <a:lnTo>
                    <a:pt x="0" y="1150"/>
                  </a:lnTo>
                  <a:lnTo>
                    <a:pt x="33" y="1215"/>
                  </a:lnTo>
                  <a:lnTo>
                    <a:pt x="66" y="1215"/>
                  </a:lnTo>
                  <a:lnTo>
                    <a:pt x="296" y="1281"/>
                  </a:lnTo>
                  <a:lnTo>
                    <a:pt x="427" y="1314"/>
                  </a:lnTo>
                  <a:lnTo>
                    <a:pt x="526" y="1281"/>
                  </a:lnTo>
                  <a:lnTo>
                    <a:pt x="690" y="1117"/>
                  </a:lnTo>
                  <a:lnTo>
                    <a:pt x="854" y="986"/>
                  </a:lnTo>
                  <a:lnTo>
                    <a:pt x="1051" y="887"/>
                  </a:lnTo>
                  <a:lnTo>
                    <a:pt x="1248" y="789"/>
                  </a:lnTo>
                  <a:lnTo>
                    <a:pt x="1445" y="723"/>
                  </a:lnTo>
                  <a:lnTo>
                    <a:pt x="1675" y="657"/>
                  </a:lnTo>
                  <a:lnTo>
                    <a:pt x="1905" y="624"/>
                  </a:lnTo>
                  <a:lnTo>
                    <a:pt x="2134" y="624"/>
                  </a:lnTo>
                  <a:lnTo>
                    <a:pt x="2233" y="559"/>
                  </a:lnTo>
                  <a:lnTo>
                    <a:pt x="2331" y="427"/>
                  </a:lnTo>
                  <a:lnTo>
                    <a:pt x="2430" y="296"/>
                  </a:lnTo>
                  <a:lnTo>
                    <a:pt x="2430" y="230"/>
                  </a:lnTo>
                  <a:lnTo>
                    <a:pt x="2397" y="165"/>
                  </a:lnTo>
                  <a:lnTo>
                    <a:pt x="2364" y="132"/>
                  </a:lnTo>
                  <a:lnTo>
                    <a:pt x="2200" y="33"/>
                  </a:lnTo>
                  <a:lnTo>
                    <a:pt x="203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22"/>
            <p:cNvSpPr/>
            <p:nvPr/>
          </p:nvSpPr>
          <p:spPr>
            <a:xfrm>
              <a:off x="7065025" y="1394350"/>
              <a:ext cx="64875" cy="29575"/>
            </a:xfrm>
            <a:custGeom>
              <a:avLst/>
              <a:gdLst/>
              <a:ahLst/>
              <a:cxnLst/>
              <a:rect l="l" t="t" r="r" b="b"/>
              <a:pathLst>
                <a:path w="2595" h="1183" extrusionOk="0">
                  <a:moveTo>
                    <a:pt x="2036" y="1"/>
                  </a:moveTo>
                  <a:lnTo>
                    <a:pt x="1872" y="132"/>
                  </a:lnTo>
                  <a:lnTo>
                    <a:pt x="1642" y="230"/>
                  </a:lnTo>
                  <a:lnTo>
                    <a:pt x="1445" y="329"/>
                  </a:lnTo>
                  <a:lnTo>
                    <a:pt x="1215" y="395"/>
                  </a:lnTo>
                  <a:lnTo>
                    <a:pt x="755" y="493"/>
                  </a:lnTo>
                  <a:lnTo>
                    <a:pt x="263" y="559"/>
                  </a:lnTo>
                  <a:lnTo>
                    <a:pt x="164" y="657"/>
                  </a:lnTo>
                  <a:lnTo>
                    <a:pt x="66" y="789"/>
                  </a:lnTo>
                  <a:lnTo>
                    <a:pt x="0" y="953"/>
                  </a:lnTo>
                  <a:lnTo>
                    <a:pt x="33" y="1051"/>
                  </a:lnTo>
                  <a:lnTo>
                    <a:pt x="132" y="1117"/>
                  </a:lnTo>
                  <a:lnTo>
                    <a:pt x="296" y="1150"/>
                  </a:lnTo>
                  <a:lnTo>
                    <a:pt x="427" y="1183"/>
                  </a:lnTo>
                  <a:lnTo>
                    <a:pt x="558" y="1150"/>
                  </a:lnTo>
                  <a:lnTo>
                    <a:pt x="723" y="1018"/>
                  </a:lnTo>
                  <a:lnTo>
                    <a:pt x="887" y="887"/>
                  </a:lnTo>
                  <a:lnTo>
                    <a:pt x="1117" y="789"/>
                  </a:lnTo>
                  <a:lnTo>
                    <a:pt x="1314" y="723"/>
                  </a:lnTo>
                  <a:lnTo>
                    <a:pt x="1773" y="657"/>
                  </a:lnTo>
                  <a:lnTo>
                    <a:pt x="2266" y="624"/>
                  </a:lnTo>
                  <a:lnTo>
                    <a:pt x="2397" y="526"/>
                  </a:lnTo>
                  <a:lnTo>
                    <a:pt x="2496" y="427"/>
                  </a:lnTo>
                  <a:lnTo>
                    <a:pt x="2594" y="296"/>
                  </a:lnTo>
                  <a:lnTo>
                    <a:pt x="2594" y="230"/>
                  </a:lnTo>
                  <a:lnTo>
                    <a:pt x="2594" y="198"/>
                  </a:lnTo>
                  <a:lnTo>
                    <a:pt x="2496" y="99"/>
                  </a:lnTo>
                  <a:lnTo>
                    <a:pt x="2331" y="33"/>
                  </a:lnTo>
                  <a:lnTo>
                    <a:pt x="216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22"/>
            <p:cNvSpPr/>
            <p:nvPr/>
          </p:nvSpPr>
          <p:spPr>
            <a:xfrm>
              <a:off x="7074050" y="1352500"/>
              <a:ext cx="58300" cy="23825"/>
            </a:xfrm>
            <a:custGeom>
              <a:avLst/>
              <a:gdLst/>
              <a:ahLst/>
              <a:cxnLst/>
              <a:rect l="l" t="t" r="r" b="b"/>
              <a:pathLst>
                <a:path w="2332" h="953" extrusionOk="0">
                  <a:moveTo>
                    <a:pt x="1839" y="0"/>
                  </a:moveTo>
                  <a:lnTo>
                    <a:pt x="1511" y="230"/>
                  </a:lnTo>
                  <a:lnTo>
                    <a:pt x="1117" y="328"/>
                  </a:lnTo>
                  <a:lnTo>
                    <a:pt x="920" y="361"/>
                  </a:lnTo>
                  <a:lnTo>
                    <a:pt x="723" y="361"/>
                  </a:lnTo>
                  <a:lnTo>
                    <a:pt x="329" y="296"/>
                  </a:lnTo>
                  <a:lnTo>
                    <a:pt x="230" y="361"/>
                  </a:lnTo>
                  <a:lnTo>
                    <a:pt x="99" y="460"/>
                  </a:lnTo>
                  <a:lnTo>
                    <a:pt x="33" y="591"/>
                  </a:lnTo>
                  <a:lnTo>
                    <a:pt x="0" y="690"/>
                  </a:lnTo>
                  <a:lnTo>
                    <a:pt x="66" y="788"/>
                  </a:lnTo>
                  <a:lnTo>
                    <a:pt x="197" y="887"/>
                  </a:lnTo>
                  <a:lnTo>
                    <a:pt x="329" y="952"/>
                  </a:lnTo>
                  <a:lnTo>
                    <a:pt x="427" y="952"/>
                  </a:lnTo>
                  <a:lnTo>
                    <a:pt x="788" y="788"/>
                  </a:lnTo>
                  <a:lnTo>
                    <a:pt x="1182" y="690"/>
                  </a:lnTo>
                  <a:lnTo>
                    <a:pt x="1609" y="624"/>
                  </a:lnTo>
                  <a:lnTo>
                    <a:pt x="2003" y="657"/>
                  </a:lnTo>
                  <a:lnTo>
                    <a:pt x="2135" y="591"/>
                  </a:lnTo>
                  <a:lnTo>
                    <a:pt x="2233" y="493"/>
                  </a:lnTo>
                  <a:lnTo>
                    <a:pt x="2299" y="394"/>
                  </a:lnTo>
                  <a:lnTo>
                    <a:pt x="2332" y="296"/>
                  </a:lnTo>
                  <a:lnTo>
                    <a:pt x="2233" y="197"/>
                  </a:lnTo>
                  <a:lnTo>
                    <a:pt x="2102" y="99"/>
                  </a:lnTo>
                  <a:lnTo>
                    <a:pt x="1938" y="33"/>
                  </a:lnTo>
                  <a:lnTo>
                    <a:pt x="183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22"/>
            <p:cNvSpPr/>
            <p:nvPr/>
          </p:nvSpPr>
          <p:spPr>
            <a:xfrm>
              <a:off x="7096200" y="1306525"/>
              <a:ext cx="40250" cy="16450"/>
            </a:xfrm>
            <a:custGeom>
              <a:avLst/>
              <a:gdLst/>
              <a:ahLst/>
              <a:cxnLst/>
              <a:rect l="l" t="t" r="r" b="b"/>
              <a:pathLst>
                <a:path w="1610" h="658" extrusionOk="0">
                  <a:moveTo>
                    <a:pt x="264" y="0"/>
                  </a:moveTo>
                  <a:lnTo>
                    <a:pt x="165" y="33"/>
                  </a:lnTo>
                  <a:lnTo>
                    <a:pt x="99" y="132"/>
                  </a:lnTo>
                  <a:lnTo>
                    <a:pt x="34" y="230"/>
                  </a:lnTo>
                  <a:lnTo>
                    <a:pt x="1" y="329"/>
                  </a:lnTo>
                  <a:lnTo>
                    <a:pt x="34" y="427"/>
                  </a:lnTo>
                  <a:lnTo>
                    <a:pt x="99" y="526"/>
                  </a:lnTo>
                  <a:lnTo>
                    <a:pt x="198" y="624"/>
                  </a:lnTo>
                  <a:lnTo>
                    <a:pt x="264" y="657"/>
                  </a:lnTo>
                  <a:lnTo>
                    <a:pt x="526" y="526"/>
                  </a:lnTo>
                  <a:lnTo>
                    <a:pt x="789" y="493"/>
                  </a:lnTo>
                  <a:lnTo>
                    <a:pt x="1052" y="526"/>
                  </a:lnTo>
                  <a:lnTo>
                    <a:pt x="1347" y="657"/>
                  </a:lnTo>
                  <a:lnTo>
                    <a:pt x="1413" y="624"/>
                  </a:lnTo>
                  <a:lnTo>
                    <a:pt x="1478" y="559"/>
                  </a:lnTo>
                  <a:lnTo>
                    <a:pt x="1577" y="460"/>
                  </a:lnTo>
                  <a:lnTo>
                    <a:pt x="1610" y="362"/>
                  </a:lnTo>
                  <a:lnTo>
                    <a:pt x="1577" y="263"/>
                  </a:lnTo>
                  <a:lnTo>
                    <a:pt x="1478" y="132"/>
                  </a:lnTo>
                  <a:lnTo>
                    <a:pt x="1413" y="33"/>
                  </a:lnTo>
                  <a:lnTo>
                    <a:pt x="1347" y="0"/>
                  </a:lnTo>
                  <a:lnTo>
                    <a:pt x="1052" y="99"/>
                  </a:lnTo>
                  <a:lnTo>
                    <a:pt x="789" y="132"/>
                  </a:lnTo>
                  <a:lnTo>
                    <a:pt x="526" y="99"/>
                  </a:lnTo>
                  <a:lnTo>
                    <a:pt x="26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22"/>
            <p:cNvSpPr/>
            <p:nvPr/>
          </p:nvSpPr>
          <p:spPr>
            <a:xfrm>
              <a:off x="7109350" y="1264650"/>
              <a:ext cx="62400" cy="18925"/>
            </a:xfrm>
            <a:custGeom>
              <a:avLst/>
              <a:gdLst/>
              <a:ahLst/>
              <a:cxnLst/>
              <a:rect l="l" t="t" r="r" b="b"/>
              <a:pathLst>
                <a:path w="2496" h="757" extrusionOk="0">
                  <a:moveTo>
                    <a:pt x="2003" y="1"/>
                  </a:moveTo>
                  <a:lnTo>
                    <a:pt x="1839" y="99"/>
                  </a:lnTo>
                  <a:lnTo>
                    <a:pt x="1642" y="165"/>
                  </a:lnTo>
                  <a:lnTo>
                    <a:pt x="1445" y="198"/>
                  </a:lnTo>
                  <a:lnTo>
                    <a:pt x="1248" y="231"/>
                  </a:lnTo>
                  <a:lnTo>
                    <a:pt x="1018" y="231"/>
                  </a:lnTo>
                  <a:lnTo>
                    <a:pt x="821" y="198"/>
                  </a:lnTo>
                  <a:lnTo>
                    <a:pt x="624" y="165"/>
                  </a:lnTo>
                  <a:lnTo>
                    <a:pt x="394" y="99"/>
                  </a:lnTo>
                  <a:lnTo>
                    <a:pt x="263" y="132"/>
                  </a:lnTo>
                  <a:lnTo>
                    <a:pt x="164" y="198"/>
                  </a:lnTo>
                  <a:lnTo>
                    <a:pt x="66" y="329"/>
                  </a:lnTo>
                  <a:lnTo>
                    <a:pt x="0" y="428"/>
                  </a:lnTo>
                  <a:lnTo>
                    <a:pt x="66" y="526"/>
                  </a:lnTo>
                  <a:lnTo>
                    <a:pt x="164" y="625"/>
                  </a:lnTo>
                  <a:lnTo>
                    <a:pt x="296" y="723"/>
                  </a:lnTo>
                  <a:lnTo>
                    <a:pt x="394" y="756"/>
                  </a:lnTo>
                  <a:lnTo>
                    <a:pt x="821" y="625"/>
                  </a:lnTo>
                  <a:lnTo>
                    <a:pt x="1248" y="592"/>
                  </a:lnTo>
                  <a:lnTo>
                    <a:pt x="1675" y="592"/>
                  </a:lnTo>
                  <a:lnTo>
                    <a:pt x="2134" y="658"/>
                  </a:lnTo>
                  <a:lnTo>
                    <a:pt x="2266" y="592"/>
                  </a:lnTo>
                  <a:lnTo>
                    <a:pt x="2397" y="493"/>
                  </a:lnTo>
                  <a:lnTo>
                    <a:pt x="2496" y="362"/>
                  </a:lnTo>
                  <a:lnTo>
                    <a:pt x="2496" y="329"/>
                  </a:lnTo>
                  <a:lnTo>
                    <a:pt x="2496" y="296"/>
                  </a:lnTo>
                  <a:lnTo>
                    <a:pt x="2397" y="198"/>
                  </a:lnTo>
                  <a:lnTo>
                    <a:pt x="2266" y="99"/>
                  </a:lnTo>
                  <a:lnTo>
                    <a:pt x="210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22"/>
            <p:cNvSpPr/>
            <p:nvPr/>
          </p:nvSpPr>
          <p:spPr>
            <a:xfrm>
              <a:off x="7149575" y="1231000"/>
              <a:ext cx="50075" cy="18900"/>
            </a:xfrm>
            <a:custGeom>
              <a:avLst/>
              <a:gdLst/>
              <a:ahLst/>
              <a:cxnLst/>
              <a:rect l="l" t="t" r="r" b="b"/>
              <a:pathLst>
                <a:path w="2003" h="756" extrusionOk="0">
                  <a:moveTo>
                    <a:pt x="296" y="1"/>
                  </a:moveTo>
                  <a:lnTo>
                    <a:pt x="197" y="34"/>
                  </a:lnTo>
                  <a:lnTo>
                    <a:pt x="99" y="132"/>
                  </a:lnTo>
                  <a:lnTo>
                    <a:pt x="33" y="263"/>
                  </a:lnTo>
                  <a:lnTo>
                    <a:pt x="0" y="362"/>
                  </a:lnTo>
                  <a:lnTo>
                    <a:pt x="33" y="460"/>
                  </a:lnTo>
                  <a:lnTo>
                    <a:pt x="131" y="559"/>
                  </a:lnTo>
                  <a:lnTo>
                    <a:pt x="230" y="625"/>
                  </a:lnTo>
                  <a:lnTo>
                    <a:pt x="328" y="657"/>
                  </a:lnTo>
                  <a:lnTo>
                    <a:pt x="493" y="592"/>
                  </a:lnTo>
                  <a:lnTo>
                    <a:pt x="657" y="559"/>
                  </a:lnTo>
                  <a:lnTo>
                    <a:pt x="821" y="526"/>
                  </a:lnTo>
                  <a:lnTo>
                    <a:pt x="1149" y="526"/>
                  </a:lnTo>
                  <a:lnTo>
                    <a:pt x="1313" y="592"/>
                  </a:lnTo>
                  <a:lnTo>
                    <a:pt x="1478" y="657"/>
                  </a:lnTo>
                  <a:lnTo>
                    <a:pt x="1609" y="756"/>
                  </a:lnTo>
                  <a:lnTo>
                    <a:pt x="1707" y="756"/>
                  </a:lnTo>
                  <a:lnTo>
                    <a:pt x="1806" y="690"/>
                  </a:lnTo>
                  <a:lnTo>
                    <a:pt x="1937" y="625"/>
                  </a:lnTo>
                  <a:lnTo>
                    <a:pt x="2003" y="559"/>
                  </a:lnTo>
                  <a:lnTo>
                    <a:pt x="2003" y="526"/>
                  </a:lnTo>
                  <a:lnTo>
                    <a:pt x="2003" y="460"/>
                  </a:lnTo>
                  <a:lnTo>
                    <a:pt x="1937" y="296"/>
                  </a:lnTo>
                  <a:lnTo>
                    <a:pt x="1872" y="165"/>
                  </a:lnTo>
                  <a:lnTo>
                    <a:pt x="1773" y="99"/>
                  </a:lnTo>
                  <a:lnTo>
                    <a:pt x="1379" y="165"/>
                  </a:lnTo>
                  <a:lnTo>
                    <a:pt x="1018" y="165"/>
                  </a:lnTo>
                  <a:lnTo>
                    <a:pt x="657" y="99"/>
                  </a:lnTo>
                  <a:lnTo>
                    <a:pt x="29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60" name="Google Shape;1960;p22"/>
          <p:cNvGrpSpPr/>
          <p:nvPr/>
        </p:nvGrpSpPr>
        <p:grpSpPr>
          <a:xfrm>
            <a:off x="7428763" y="1137275"/>
            <a:ext cx="808550" cy="807725"/>
            <a:chOff x="238125" y="884625"/>
            <a:chExt cx="808550" cy="807725"/>
          </a:xfrm>
        </p:grpSpPr>
        <p:sp>
          <p:nvSpPr>
            <p:cNvPr id="1961" name="Google Shape;1961;p22"/>
            <p:cNvSpPr/>
            <p:nvPr/>
          </p:nvSpPr>
          <p:spPr>
            <a:xfrm>
              <a:off x="524575" y="884625"/>
              <a:ext cx="119050" cy="146950"/>
            </a:xfrm>
            <a:custGeom>
              <a:avLst/>
              <a:gdLst/>
              <a:ahLst/>
              <a:cxnLst/>
              <a:rect l="l" t="t" r="r" b="b"/>
              <a:pathLst>
                <a:path w="4762" h="5878" extrusionOk="0">
                  <a:moveTo>
                    <a:pt x="4401" y="0"/>
                  </a:moveTo>
                  <a:lnTo>
                    <a:pt x="4171" y="99"/>
                  </a:lnTo>
                  <a:lnTo>
                    <a:pt x="3875" y="230"/>
                  </a:lnTo>
                  <a:lnTo>
                    <a:pt x="3580" y="394"/>
                  </a:lnTo>
                  <a:lnTo>
                    <a:pt x="3350" y="558"/>
                  </a:lnTo>
                  <a:lnTo>
                    <a:pt x="3120" y="755"/>
                  </a:lnTo>
                  <a:lnTo>
                    <a:pt x="2989" y="887"/>
                  </a:lnTo>
                  <a:lnTo>
                    <a:pt x="2562" y="1740"/>
                  </a:lnTo>
                  <a:lnTo>
                    <a:pt x="2102" y="2561"/>
                  </a:lnTo>
                  <a:lnTo>
                    <a:pt x="1643" y="3349"/>
                  </a:lnTo>
                  <a:lnTo>
                    <a:pt x="1019" y="4301"/>
                  </a:lnTo>
                  <a:lnTo>
                    <a:pt x="296" y="5352"/>
                  </a:lnTo>
                  <a:lnTo>
                    <a:pt x="99" y="5615"/>
                  </a:lnTo>
                  <a:lnTo>
                    <a:pt x="1" y="5746"/>
                  </a:lnTo>
                  <a:lnTo>
                    <a:pt x="1" y="5779"/>
                  </a:lnTo>
                  <a:lnTo>
                    <a:pt x="132" y="5779"/>
                  </a:lnTo>
                  <a:lnTo>
                    <a:pt x="789" y="5844"/>
                  </a:lnTo>
                  <a:lnTo>
                    <a:pt x="1446" y="5877"/>
                  </a:lnTo>
                  <a:lnTo>
                    <a:pt x="2201" y="5844"/>
                  </a:lnTo>
                  <a:lnTo>
                    <a:pt x="2759" y="5779"/>
                  </a:lnTo>
                  <a:lnTo>
                    <a:pt x="3284" y="5713"/>
                  </a:lnTo>
                  <a:lnTo>
                    <a:pt x="3514" y="5615"/>
                  </a:lnTo>
                  <a:lnTo>
                    <a:pt x="3777" y="5450"/>
                  </a:lnTo>
                  <a:lnTo>
                    <a:pt x="4039" y="5286"/>
                  </a:lnTo>
                  <a:lnTo>
                    <a:pt x="4302" y="5089"/>
                  </a:lnTo>
                  <a:lnTo>
                    <a:pt x="4499" y="4859"/>
                  </a:lnTo>
                  <a:lnTo>
                    <a:pt x="4663" y="4695"/>
                  </a:lnTo>
                  <a:lnTo>
                    <a:pt x="4762" y="4531"/>
                  </a:lnTo>
                  <a:lnTo>
                    <a:pt x="4762" y="4465"/>
                  </a:lnTo>
                  <a:lnTo>
                    <a:pt x="4762" y="4433"/>
                  </a:lnTo>
                  <a:lnTo>
                    <a:pt x="4729" y="4400"/>
                  </a:lnTo>
                  <a:lnTo>
                    <a:pt x="4663" y="4367"/>
                  </a:lnTo>
                  <a:lnTo>
                    <a:pt x="4466" y="4334"/>
                  </a:lnTo>
                  <a:lnTo>
                    <a:pt x="3908" y="4301"/>
                  </a:lnTo>
                  <a:lnTo>
                    <a:pt x="3284" y="4301"/>
                  </a:lnTo>
                  <a:lnTo>
                    <a:pt x="3022" y="4334"/>
                  </a:lnTo>
                  <a:lnTo>
                    <a:pt x="2857" y="4367"/>
                  </a:lnTo>
                  <a:lnTo>
                    <a:pt x="2463" y="4564"/>
                  </a:lnTo>
                  <a:lnTo>
                    <a:pt x="2266" y="4630"/>
                  </a:lnTo>
                  <a:lnTo>
                    <a:pt x="2135" y="4695"/>
                  </a:lnTo>
                  <a:lnTo>
                    <a:pt x="2037" y="4794"/>
                  </a:lnTo>
                  <a:lnTo>
                    <a:pt x="1840" y="4859"/>
                  </a:lnTo>
                  <a:lnTo>
                    <a:pt x="1610" y="4892"/>
                  </a:lnTo>
                  <a:lnTo>
                    <a:pt x="1577" y="4892"/>
                  </a:lnTo>
                  <a:lnTo>
                    <a:pt x="1577" y="4827"/>
                  </a:lnTo>
                  <a:lnTo>
                    <a:pt x="1643" y="4761"/>
                  </a:lnTo>
                  <a:lnTo>
                    <a:pt x="1905" y="4334"/>
                  </a:lnTo>
                  <a:lnTo>
                    <a:pt x="2299" y="3809"/>
                  </a:lnTo>
                  <a:lnTo>
                    <a:pt x="2890" y="3086"/>
                  </a:lnTo>
                  <a:lnTo>
                    <a:pt x="3481" y="2364"/>
                  </a:lnTo>
                  <a:lnTo>
                    <a:pt x="3777" y="2036"/>
                  </a:lnTo>
                  <a:lnTo>
                    <a:pt x="4105" y="1740"/>
                  </a:lnTo>
                  <a:lnTo>
                    <a:pt x="4236" y="1510"/>
                  </a:lnTo>
                  <a:lnTo>
                    <a:pt x="4368" y="1281"/>
                  </a:lnTo>
                  <a:lnTo>
                    <a:pt x="4466" y="1018"/>
                  </a:lnTo>
                  <a:lnTo>
                    <a:pt x="4565" y="755"/>
                  </a:lnTo>
                  <a:lnTo>
                    <a:pt x="4696" y="328"/>
                  </a:lnTo>
                  <a:lnTo>
                    <a:pt x="4696" y="164"/>
                  </a:lnTo>
                  <a:lnTo>
                    <a:pt x="4696" y="33"/>
                  </a:lnTo>
                  <a:lnTo>
                    <a:pt x="466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22"/>
            <p:cNvSpPr/>
            <p:nvPr/>
          </p:nvSpPr>
          <p:spPr>
            <a:xfrm>
              <a:off x="641150" y="885425"/>
              <a:ext cx="119050" cy="146150"/>
            </a:xfrm>
            <a:custGeom>
              <a:avLst/>
              <a:gdLst/>
              <a:ahLst/>
              <a:cxnLst/>
              <a:rect l="l" t="t" r="r" b="b"/>
              <a:pathLst>
                <a:path w="4762" h="5846" extrusionOk="0">
                  <a:moveTo>
                    <a:pt x="99" y="1"/>
                  </a:moveTo>
                  <a:lnTo>
                    <a:pt x="66" y="34"/>
                  </a:lnTo>
                  <a:lnTo>
                    <a:pt x="33" y="67"/>
                  </a:lnTo>
                  <a:lnTo>
                    <a:pt x="0" y="198"/>
                  </a:lnTo>
                  <a:lnTo>
                    <a:pt x="66" y="362"/>
                  </a:lnTo>
                  <a:lnTo>
                    <a:pt x="230" y="822"/>
                  </a:lnTo>
                  <a:lnTo>
                    <a:pt x="427" y="1314"/>
                  </a:lnTo>
                  <a:lnTo>
                    <a:pt x="657" y="1708"/>
                  </a:lnTo>
                  <a:lnTo>
                    <a:pt x="952" y="2004"/>
                  </a:lnTo>
                  <a:lnTo>
                    <a:pt x="1281" y="2332"/>
                  </a:lnTo>
                  <a:lnTo>
                    <a:pt x="1872" y="3054"/>
                  </a:lnTo>
                  <a:lnTo>
                    <a:pt x="2463" y="3777"/>
                  </a:lnTo>
                  <a:lnTo>
                    <a:pt x="2857" y="4302"/>
                  </a:lnTo>
                  <a:lnTo>
                    <a:pt x="3119" y="4729"/>
                  </a:lnTo>
                  <a:lnTo>
                    <a:pt x="3185" y="4827"/>
                  </a:lnTo>
                  <a:lnTo>
                    <a:pt x="3185" y="4860"/>
                  </a:lnTo>
                  <a:lnTo>
                    <a:pt x="3152" y="4860"/>
                  </a:lnTo>
                  <a:lnTo>
                    <a:pt x="2922" y="4827"/>
                  </a:lnTo>
                  <a:lnTo>
                    <a:pt x="2725" y="4762"/>
                  </a:lnTo>
                  <a:lnTo>
                    <a:pt x="2594" y="4663"/>
                  </a:lnTo>
                  <a:lnTo>
                    <a:pt x="2496" y="4598"/>
                  </a:lnTo>
                  <a:lnTo>
                    <a:pt x="2299" y="4532"/>
                  </a:lnTo>
                  <a:lnTo>
                    <a:pt x="1905" y="4335"/>
                  </a:lnTo>
                  <a:lnTo>
                    <a:pt x="1412" y="4236"/>
                  </a:lnTo>
                  <a:lnTo>
                    <a:pt x="854" y="4171"/>
                  </a:lnTo>
                  <a:lnTo>
                    <a:pt x="361" y="4138"/>
                  </a:lnTo>
                  <a:lnTo>
                    <a:pt x="197" y="4171"/>
                  </a:lnTo>
                  <a:lnTo>
                    <a:pt x="99" y="4204"/>
                  </a:lnTo>
                  <a:lnTo>
                    <a:pt x="99" y="4269"/>
                  </a:lnTo>
                  <a:lnTo>
                    <a:pt x="99" y="4335"/>
                  </a:lnTo>
                  <a:lnTo>
                    <a:pt x="164" y="4532"/>
                  </a:lnTo>
                  <a:lnTo>
                    <a:pt x="329" y="4762"/>
                  </a:lnTo>
                  <a:lnTo>
                    <a:pt x="526" y="4992"/>
                  </a:lnTo>
                  <a:lnTo>
                    <a:pt x="788" y="5221"/>
                  </a:lnTo>
                  <a:lnTo>
                    <a:pt x="1018" y="5418"/>
                  </a:lnTo>
                  <a:lnTo>
                    <a:pt x="1281" y="5583"/>
                  </a:lnTo>
                  <a:lnTo>
                    <a:pt x="1478" y="5681"/>
                  </a:lnTo>
                  <a:lnTo>
                    <a:pt x="1970" y="5747"/>
                  </a:lnTo>
                  <a:lnTo>
                    <a:pt x="2561" y="5812"/>
                  </a:lnTo>
                  <a:lnTo>
                    <a:pt x="3316" y="5845"/>
                  </a:lnTo>
                  <a:lnTo>
                    <a:pt x="3973" y="5812"/>
                  </a:lnTo>
                  <a:lnTo>
                    <a:pt x="4630" y="5747"/>
                  </a:lnTo>
                  <a:lnTo>
                    <a:pt x="4728" y="5747"/>
                  </a:lnTo>
                  <a:lnTo>
                    <a:pt x="4761" y="5714"/>
                  </a:lnTo>
                  <a:lnTo>
                    <a:pt x="4663" y="5583"/>
                  </a:lnTo>
                  <a:lnTo>
                    <a:pt x="4466" y="5320"/>
                  </a:lnTo>
                  <a:lnTo>
                    <a:pt x="3710" y="4269"/>
                  </a:lnTo>
                  <a:lnTo>
                    <a:pt x="3119" y="3317"/>
                  </a:lnTo>
                  <a:lnTo>
                    <a:pt x="2627" y="2529"/>
                  </a:lnTo>
                  <a:lnTo>
                    <a:pt x="2200" y="1708"/>
                  </a:lnTo>
                  <a:lnTo>
                    <a:pt x="1773" y="855"/>
                  </a:lnTo>
                  <a:lnTo>
                    <a:pt x="1576" y="658"/>
                  </a:lnTo>
                  <a:lnTo>
                    <a:pt x="1346" y="461"/>
                  </a:lnTo>
                  <a:lnTo>
                    <a:pt x="1051" y="264"/>
                  </a:lnTo>
                  <a:lnTo>
                    <a:pt x="788" y="132"/>
                  </a:lnTo>
                  <a:lnTo>
                    <a:pt x="526" y="34"/>
                  </a:lnTo>
                  <a:lnTo>
                    <a:pt x="2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22"/>
            <p:cNvSpPr/>
            <p:nvPr/>
          </p:nvSpPr>
          <p:spPr>
            <a:xfrm>
              <a:off x="641150" y="1545375"/>
              <a:ext cx="119050" cy="146975"/>
            </a:xfrm>
            <a:custGeom>
              <a:avLst/>
              <a:gdLst/>
              <a:ahLst/>
              <a:cxnLst/>
              <a:rect l="l" t="t" r="r" b="b"/>
              <a:pathLst>
                <a:path w="4762" h="5879" extrusionOk="0">
                  <a:moveTo>
                    <a:pt x="3316" y="1"/>
                  </a:moveTo>
                  <a:lnTo>
                    <a:pt x="2561" y="67"/>
                  </a:lnTo>
                  <a:lnTo>
                    <a:pt x="1970" y="99"/>
                  </a:lnTo>
                  <a:lnTo>
                    <a:pt x="1478" y="165"/>
                  </a:lnTo>
                  <a:lnTo>
                    <a:pt x="1248" y="264"/>
                  </a:lnTo>
                  <a:lnTo>
                    <a:pt x="985" y="428"/>
                  </a:lnTo>
                  <a:lnTo>
                    <a:pt x="690" y="592"/>
                  </a:lnTo>
                  <a:lnTo>
                    <a:pt x="460" y="822"/>
                  </a:lnTo>
                  <a:lnTo>
                    <a:pt x="230" y="1019"/>
                  </a:lnTo>
                  <a:lnTo>
                    <a:pt x="99" y="1183"/>
                  </a:lnTo>
                  <a:lnTo>
                    <a:pt x="0" y="1347"/>
                  </a:lnTo>
                  <a:lnTo>
                    <a:pt x="0" y="1413"/>
                  </a:lnTo>
                  <a:lnTo>
                    <a:pt x="0" y="1446"/>
                  </a:lnTo>
                  <a:lnTo>
                    <a:pt x="33" y="1478"/>
                  </a:lnTo>
                  <a:lnTo>
                    <a:pt x="99" y="1511"/>
                  </a:lnTo>
                  <a:lnTo>
                    <a:pt x="296" y="1544"/>
                  </a:lnTo>
                  <a:lnTo>
                    <a:pt x="854" y="1577"/>
                  </a:lnTo>
                  <a:lnTo>
                    <a:pt x="1445" y="1577"/>
                  </a:lnTo>
                  <a:lnTo>
                    <a:pt x="1708" y="1544"/>
                  </a:lnTo>
                  <a:lnTo>
                    <a:pt x="1905" y="1511"/>
                  </a:lnTo>
                  <a:lnTo>
                    <a:pt x="2299" y="1314"/>
                  </a:lnTo>
                  <a:lnTo>
                    <a:pt x="2496" y="1249"/>
                  </a:lnTo>
                  <a:lnTo>
                    <a:pt x="2594" y="1183"/>
                  </a:lnTo>
                  <a:lnTo>
                    <a:pt x="2725" y="1084"/>
                  </a:lnTo>
                  <a:lnTo>
                    <a:pt x="2922" y="1052"/>
                  </a:lnTo>
                  <a:lnTo>
                    <a:pt x="3152" y="986"/>
                  </a:lnTo>
                  <a:lnTo>
                    <a:pt x="3185" y="986"/>
                  </a:lnTo>
                  <a:lnTo>
                    <a:pt x="3152" y="1052"/>
                  </a:lnTo>
                  <a:lnTo>
                    <a:pt x="3119" y="1117"/>
                  </a:lnTo>
                  <a:lnTo>
                    <a:pt x="2857" y="1544"/>
                  </a:lnTo>
                  <a:lnTo>
                    <a:pt x="2463" y="2069"/>
                  </a:lnTo>
                  <a:lnTo>
                    <a:pt x="1872" y="2792"/>
                  </a:lnTo>
                  <a:lnTo>
                    <a:pt x="1281" y="3514"/>
                  </a:lnTo>
                  <a:lnTo>
                    <a:pt x="952" y="3842"/>
                  </a:lnTo>
                  <a:lnTo>
                    <a:pt x="657" y="4138"/>
                  </a:lnTo>
                  <a:lnTo>
                    <a:pt x="493" y="4368"/>
                  </a:lnTo>
                  <a:lnTo>
                    <a:pt x="394" y="4598"/>
                  </a:lnTo>
                  <a:lnTo>
                    <a:pt x="263" y="4860"/>
                  </a:lnTo>
                  <a:lnTo>
                    <a:pt x="197" y="5123"/>
                  </a:lnTo>
                  <a:lnTo>
                    <a:pt x="66" y="5550"/>
                  </a:lnTo>
                  <a:lnTo>
                    <a:pt x="33" y="5747"/>
                  </a:lnTo>
                  <a:lnTo>
                    <a:pt x="66" y="5845"/>
                  </a:lnTo>
                  <a:lnTo>
                    <a:pt x="99" y="5878"/>
                  </a:lnTo>
                  <a:lnTo>
                    <a:pt x="329" y="5878"/>
                  </a:lnTo>
                  <a:lnTo>
                    <a:pt x="591" y="5780"/>
                  </a:lnTo>
                  <a:lnTo>
                    <a:pt x="887" y="5648"/>
                  </a:lnTo>
                  <a:lnTo>
                    <a:pt x="1149" y="5484"/>
                  </a:lnTo>
                  <a:lnTo>
                    <a:pt x="1412" y="5320"/>
                  </a:lnTo>
                  <a:lnTo>
                    <a:pt x="1609" y="5156"/>
                  </a:lnTo>
                  <a:lnTo>
                    <a:pt x="1773" y="4992"/>
                  </a:lnTo>
                  <a:lnTo>
                    <a:pt x="2200" y="4138"/>
                  </a:lnTo>
                  <a:lnTo>
                    <a:pt x="2627" y="3317"/>
                  </a:lnTo>
                  <a:lnTo>
                    <a:pt x="3119" y="2529"/>
                  </a:lnTo>
                  <a:lnTo>
                    <a:pt x="3710" y="1577"/>
                  </a:lnTo>
                  <a:lnTo>
                    <a:pt x="4466" y="526"/>
                  </a:lnTo>
                  <a:lnTo>
                    <a:pt x="4630" y="264"/>
                  </a:lnTo>
                  <a:lnTo>
                    <a:pt x="4728" y="132"/>
                  </a:lnTo>
                  <a:lnTo>
                    <a:pt x="4761" y="99"/>
                  </a:lnTo>
                  <a:lnTo>
                    <a:pt x="4630" y="99"/>
                  </a:lnTo>
                  <a:lnTo>
                    <a:pt x="3973" y="34"/>
                  </a:lnTo>
                  <a:lnTo>
                    <a:pt x="331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22"/>
            <p:cNvSpPr/>
            <p:nvPr/>
          </p:nvSpPr>
          <p:spPr>
            <a:xfrm>
              <a:off x="524575" y="1545375"/>
              <a:ext cx="118225" cy="146150"/>
            </a:xfrm>
            <a:custGeom>
              <a:avLst/>
              <a:gdLst/>
              <a:ahLst/>
              <a:cxnLst/>
              <a:rect l="l" t="t" r="r" b="b"/>
              <a:pathLst>
                <a:path w="4729" h="5846" extrusionOk="0">
                  <a:moveTo>
                    <a:pt x="1446" y="1"/>
                  </a:moveTo>
                  <a:lnTo>
                    <a:pt x="789" y="34"/>
                  </a:lnTo>
                  <a:lnTo>
                    <a:pt x="132" y="99"/>
                  </a:lnTo>
                  <a:lnTo>
                    <a:pt x="1" y="99"/>
                  </a:lnTo>
                  <a:lnTo>
                    <a:pt x="1" y="132"/>
                  </a:lnTo>
                  <a:lnTo>
                    <a:pt x="99" y="264"/>
                  </a:lnTo>
                  <a:lnTo>
                    <a:pt x="296" y="526"/>
                  </a:lnTo>
                  <a:lnTo>
                    <a:pt x="1019" y="1577"/>
                  </a:lnTo>
                  <a:lnTo>
                    <a:pt x="1643" y="2529"/>
                  </a:lnTo>
                  <a:lnTo>
                    <a:pt x="2102" y="3317"/>
                  </a:lnTo>
                  <a:lnTo>
                    <a:pt x="2562" y="4138"/>
                  </a:lnTo>
                  <a:lnTo>
                    <a:pt x="2989" y="4992"/>
                  </a:lnTo>
                  <a:lnTo>
                    <a:pt x="3186" y="5189"/>
                  </a:lnTo>
                  <a:lnTo>
                    <a:pt x="3416" y="5386"/>
                  </a:lnTo>
                  <a:lnTo>
                    <a:pt x="3678" y="5583"/>
                  </a:lnTo>
                  <a:lnTo>
                    <a:pt x="3941" y="5714"/>
                  </a:lnTo>
                  <a:lnTo>
                    <a:pt x="4236" y="5812"/>
                  </a:lnTo>
                  <a:lnTo>
                    <a:pt x="4466" y="5845"/>
                  </a:lnTo>
                  <a:lnTo>
                    <a:pt x="4630" y="5845"/>
                  </a:lnTo>
                  <a:lnTo>
                    <a:pt x="4696" y="5812"/>
                  </a:lnTo>
                  <a:lnTo>
                    <a:pt x="4729" y="5780"/>
                  </a:lnTo>
                  <a:lnTo>
                    <a:pt x="4729" y="5648"/>
                  </a:lnTo>
                  <a:lnTo>
                    <a:pt x="4696" y="5484"/>
                  </a:lnTo>
                  <a:lnTo>
                    <a:pt x="4532" y="5024"/>
                  </a:lnTo>
                  <a:lnTo>
                    <a:pt x="4302" y="4532"/>
                  </a:lnTo>
                  <a:lnTo>
                    <a:pt x="4105" y="4138"/>
                  </a:lnTo>
                  <a:lnTo>
                    <a:pt x="3777" y="3842"/>
                  </a:lnTo>
                  <a:lnTo>
                    <a:pt x="3481" y="3514"/>
                  </a:lnTo>
                  <a:lnTo>
                    <a:pt x="2890" y="2792"/>
                  </a:lnTo>
                  <a:lnTo>
                    <a:pt x="2299" y="2069"/>
                  </a:lnTo>
                  <a:lnTo>
                    <a:pt x="1905" y="1544"/>
                  </a:lnTo>
                  <a:lnTo>
                    <a:pt x="1643" y="1117"/>
                  </a:lnTo>
                  <a:lnTo>
                    <a:pt x="1577" y="1052"/>
                  </a:lnTo>
                  <a:lnTo>
                    <a:pt x="1544" y="986"/>
                  </a:lnTo>
                  <a:lnTo>
                    <a:pt x="1610" y="986"/>
                  </a:lnTo>
                  <a:lnTo>
                    <a:pt x="1840" y="1019"/>
                  </a:lnTo>
                  <a:lnTo>
                    <a:pt x="2037" y="1084"/>
                  </a:lnTo>
                  <a:lnTo>
                    <a:pt x="2135" y="1183"/>
                  </a:lnTo>
                  <a:lnTo>
                    <a:pt x="2266" y="1249"/>
                  </a:lnTo>
                  <a:lnTo>
                    <a:pt x="2463" y="1314"/>
                  </a:lnTo>
                  <a:lnTo>
                    <a:pt x="2857" y="1511"/>
                  </a:lnTo>
                  <a:lnTo>
                    <a:pt x="3317" y="1610"/>
                  </a:lnTo>
                  <a:lnTo>
                    <a:pt x="3908" y="1675"/>
                  </a:lnTo>
                  <a:lnTo>
                    <a:pt x="4401" y="1708"/>
                  </a:lnTo>
                  <a:lnTo>
                    <a:pt x="4565" y="1675"/>
                  </a:lnTo>
                  <a:lnTo>
                    <a:pt x="4663" y="1643"/>
                  </a:lnTo>
                  <a:lnTo>
                    <a:pt x="4663" y="1577"/>
                  </a:lnTo>
                  <a:lnTo>
                    <a:pt x="4663" y="1511"/>
                  </a:lnTo>
                  <a:lnTo>
                    <a:pt x="4565" y="1314"/>
                  </a:lnTo>
                  <a:lnTo>
                    <a:pt x="4433" y="1117"/>
                  </a:lnTo>
                  <a:lnTo>
                    <a:pt x="4204" y="855"/>
                  </a:lnTo>
                  <a:lnTo>
                    <a:pt x="3974" y="625"/>
                  </a:lnTo>
                  <a:lnTo>
                    <a:pt x="3711" y="428"/>
                  </a:lnTo>
                  <a:lnTo>
                    <a:pt x="3481" y="264"/>
                  </a:lnTo>
                  <a:lnTo>
                    <a:pt x="3284" y="165"/>
                  </a:lnTo>
                  <a:lnTo>
                    <a:pt x="2759" y="99"/>
                  </a:lnTo>
                  <a:lnTo>
                    <a:pt x="2201" y="34"/>
                  </a:lnTo>
                  <a:lnTo>
                    <a:pt x="144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22"/>
            <p:cNvSpPr/>
            <p:nvPr/>
          </p:nvSpPr>
          <p:spPr>
            <a:xfrm>
              <a:off x="624725" y="895275"/>
              <a:ext cx="35325" cy="784750"/>
            </a:xfrm>
            <a:custGeom>
              <a:avLst/>
              <a:gdLst/>
              <a:ahLst/>
              <a:cxnLst/>
              <a:rect l="l" t="t" r="r" b="b"/>
              <a:pathLst>
                <a:path w="1413" h="31390" extrusionOk="0">
                  <a:moveTo>
                    <a:pt x="657" y="1"/>
                  </a:moveTo>
                  <a:lnTo>
                    <a:pt x="624" y="34"/>
                  </a:lnTo>
                  <a:lnTo>
                    <a:pt x="559" y="165"/>
                  </a:lnTo>
                  <a:lnTo>
                    <a:pt x="460" y="592"/>
                  </a:lnTo>
                  <a:lnTo>
                    <a:pt x="362" y="1216"/>
                  </a:lnTo>
                  <a:lnTo>
                    <a:pt x="230" y="1971"/>
                  </a:lnTo>
                  <a:lnTo>
                    <a:pt x="66" y="3613"/>
                  </a:lnTo>
                  <a:lnTo>
                    <a:pt x="33" y="4368"/>
                  </a:lnTo>
                  <a:lnTo>
                    <a:pt x="1" y="4926"/>
                  </a:lnTo>
                  <a:lnTo>
                    <a:pt x="132" y="7585"/>
                  </a:lnTo>
                  <a:lnTo>
                    <a:pt x="230" y="10245"/>
                  </a:lnTo>
                  <a:lnTo>
                    <a:pt x="296" y="12904"/>
                  </a:lnTo>
                  <a:lnTo>
                    <a:pt x="329" y="15564"/>
                  </a:lnTo>
                  <a:lnTo>
                    <a:pt x="296" y="18223"/>
                  </a:lnTo>
                  <a:lnTo>
                    <a:pt x="230" y="20883"/>
                  </a:lnTo>
                  <a:lnTo>
                    <a:pt x="132" y="23542"/>
                  </a:lnTo>
                  <a:lnTo>
                    <a:pt x="1" y="26202"/>
                  </a:lnTo>
                  <a:lnTo>
                    <a:pt x="1" y="26924"/>
                  </a:lnTo>
                  <a:lnTo>
                    <a:pt x="66" y="27712"/>
                  </a:lnTo>
                  <a:lnTo>
                    <a:pt x="230" y="29420"/>
                  </a:lnTo>
                  <a:lnTo>
                    <a:pt x="329" y="30208"/>
                  </a:lnTo>
                  <a:lnTo>
                    <a:pt x="427" y="30831"/>
                  </a:lnTo>
                  <a:lnTo>
                    <a:pt x="493" y="31258"/>
                  </a:lnTo>
                  <a:lnTo>
                    <a:pt x="559" y="31357"/>
                  </a:lnTo>
                  <a:lnTo>
                    <a:pt x="592" y="31390"/>
                  </a:lnTo>
                  <a:lnTo>
                    <a:pt x="657" y="31357"/>
                  </a:lnTo>
                  <a:lnTo>
                    <a:pt x="690" y="31225"/>
                  </a:lnTo>
                  <a:lnTo>
                    <a:pt x="821" y="30766"/>
                  </a:lnTo>
                  <a:lnTo>
                    <a:pt x="953" y="30109"/>
                  </a:lnTo>
                  <a:lnTo>
                    <a:pt x="1084" y="29321"/>
                  </a:lnTo>
                  <a:lnTo>
                    <a:pt x="1215" y="28435"/>
                  </a:lnTo>
                  <a:lnTo>
                    <a:pt x="1314" y="27581"/>
                  </a:lnTo>
                  <a:lnTo>
                    <a:pt x="1380" y="26826"/>
                  </a:lnTo>
                  <a:lnTo>
                    <a:pt x="1412" y="26202"/>
                  </a:lnTo>
                  <a:lnTo>
                    <a:pt x="1248" y="23542"/>
                  </a:lnTo>
                  <a:lnTo>
                    <a:pt x="1150" y="20883"/>
                  </a:lnTo>
                  <a:lnTo>
                    <a:pt x="1117" y="18223"/>
                  </a:lnTo>
                  <a:lnTo>
                    <a:pt x="1084" y="15564"/>
                  </a:lnTo>
                  <a:lnTo>
                    <a:pt x="1117" y="12904"/>
                  </a:lnTo>
                  <a:lnTo>
                    <a:pt x="1150" y="10245"/>
                  </a:lnTo>
                  <a:lnTo>
                    <a:pt x="1248" y="7585"/>
                  </a:lnTo>
                  <a:lnTo>
                    <a:pt x="1412" y="4926"/>
                  </a:lnTo>
                  <a:lnTo>
                    <a:pt x="1380" y="4138"/>
                  </a:lnTo>
                  <a:lnTo>
                    <a:pt x="1314" y="3317"/>
                  </a:lnTo>
                  <a:lnTo>
                    <a:pt x="1248" y="2496"/>
                  </a:lnTo>
                  <a:lnTo>
                    <a:pt x="1117" y="1708"/>
                  </a:lnTo>
                  <a:lnTo>
                    <a:pt x="1018" y="1019"/>
                  </a:lnTo>
                  <a:lnTo>
                    <a:pt x="887" y="493"/>
                  </a:lnTo>
                  <a:lnTo>
                    <a:pt x="756" y="132"/>
                  </a:lnTo>
                  <a:lnTo>
                    <a:pt x="723" y="34"/>
                  </a:lnTo>
                  <a:lnTo>
                    <a:pt x="65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22"/>
            <p:cNvSpPr/>
            <p:nvPr/>
          </p:nvSpPr>
          <p:spPr>
            <a:xfrm>
              <a:off x="898875" y="1171075"/>
              <a:ext cx="147800" cy="119050"/>
            </a:xfrm>
            <a:custGeom>
              <a:avLst/>
              <a:gdLst/>
              <a:ahLst/>
              <a:cxnLst/>
              <a:rect l="l" t="t" r="r" b="b"/>
              <a:pathLst>
                <a:path w="5912" h="4762" extrusionOk="0">
                  <a:moveTo>
                    <a:pt x="99" y="1"/>
                  </a:moveTo>
                  <a:lnTo>
                    <a:pt x="99" y="34"/>
                  </a:lnTo>
                  <a:lnTo>
                    <a:pt x="99" y="132"/>
                  </a:lnTo>
                  <a:lnTo>
                    <a:pt x="67" y="756"/>
                  </a:lnTo>
                  <a:lnTo>
                    <a:pt x="1" y="1413"/>
                  </a:lnTo>
                  <a:lnTo>
                    <a:pt x="67" y="2201"/>
                  </a:lnTo>
                  <a:lnTo>
                    <a:pt x="132" y="2759"/>
                  </a:lnTo>
                  <a:lnTo>
                    <a:pt x="198" y="3251"/>
                  </a:lnTo>
                  <a:lnTo>
                    <a:pt x="296" y="3514"/>
                  </a:lnTo>
                  <a:lnTo>
                    <a:pt x="428" y="3777"/>
                  </a:lnTo>
                  <a:lnTo>
                    <a:pt x="625" y="4039"/>
                  </a:lnTo>
                  <a:lnTo>
                    <a:pt x="822" y="4269"/>
                  </a:lnTo>
                  <a:lnTo>
                    <a:pt x="1019" y="4499"/>
                  </a:lnTo>
                  <a:lnTo>
                    <a:pt x="1216" y="4663"/>
                  </a:lnTo>
                  <a:lnTo>
                    <a:pt x="1347" y="4729"/>
                  </a:lnTo>
                  <a:lnTo>
                    <a:pt x="1413" y="4762"/>
                  </a:lnTo>
                  <a:lnTo>
                    <a:pt x="1446" y="4762"/>
                  </a:lnTo>
                  <a:lnTo>
                    <a:pt x="1511" y="4696"/>
                  </a:lnTo>
                  <a:lnTo>
                    <a:pt x="1544" y="4630"/>
                  </a:lnTo>
                  <a:lnTo>
                    <a:pt x="1577" y="4433"/>
                  </a:lnTo>
                  <a:lnTo>
                    <a:pt x="1610" y="3875"/>
                  </a:lnTo>
                  <a:lnTo>
                    <a:pt x="1577" y="3284"/>
                  </a:lnTo>
                  <a:lnTo>
                    <a:pt x="1544" y="3022"/>
                  </a:lnTo>
                  <a:lnTo>
                    <a:pt x="1511" y="2825"/>
                  </a:lnTo>
                  <a:lnTo>
                    <a:pt x="1314" y="2463"/>
                  </a:lnTo>
                  <a:lnTo>
                    <a:pt x="1249" y="2234"/>
                  </a:lnTo>
                  <a:lnTo>
                    <a:pt x="1183" y="2135"/>
                  </a:lnTo>
                  <a:lnTo>
                    <a:pt x="1117" y="2004"/>
                  </a:lnTo>
                  <a:lnTo>
                    <a:pt x="1052" y="1840"/>
                  </a:lnTo>
                  <a:lnTo>
                    <a:pt x="1019" y="1610"/>
                  </a:lnTo>
                  <a:lnTo>
                    <a:pt x="1019" y="1544"/>
                  </a:lnTo>
                  <a:lnTo>
                    <a:pt x="1052" y="1577"/>
                  </a:lnTo>
                  <a:lnTo>
                    <a:pt x="1150" y="1610"/>
                  </a:lnTo>
                  <a:lnTo>
                    <a:pt x="1544" y="1905"/>
                  </a:lnTo>
                  <a:lnTo>
                    <a:pt x="2069" y="2299"/>
                  </a:lnTo>
                  <a:lnTo>
                    <a:pt x="2825" y="2857"/>
                  </a:lnTo>
                  <a:lnTo>
                    <a:pt x="3514" y="3481"/>
                  </a:lnTo>
                  <a:lnTo>
                    <a:pt x="3842" y="3777"/>
                  </a:lnTo>
                  <a:lnTo>
                    <a:pt x="4138" y="4105"/>
                  </a:lnTo>
                  <a:lnTo>
                    <a:pt x="4368" y="4236"/>
                  </a:lnTo>
                  <a:lnTo>
                    <a:pt x="4598" y="4368"/>
                  </a:lnTo>
                  <a:lnTo>
                    <a:pt x="4860" y="4466"/>
                  </a:lnTo>
                  <a:lnTo>
                    <a:pt x="5123" y="4565"/>
                  </a:lnTo>
                  <a:lnTo>
                    <a:pt x="5550" y="4663"/>
                  </a:lnTo>
                  <a:lnTo>
                    <a:pt x="5747" y="4696"/>
                  </a:lnTo>
                  <a:lnTo>
                    <a:pt x="5845" y="4663"/>
                  </a:lnTo>
                  <a:lnTo>
                    <a:pt x="5878" y="4630"/>
                  </a:lnTo>
                  <a:lnTo>
                    <a:pt x="5911" y="4598"/>
                  </a:lnTo>
                  <a:lnTo>
                    <a:pt x="5878" y="4401"/>
                  </a:lnTo>
                  <a:lnTo>
                    <a:pt x="5813" y="4138"/>
                  </a:lnTo>
                  <a:lnTo>
                    <a:pt x="5681" y="3842"/>
                  </a:lnTo>
                  <a:lnTo>
                    <a:pt x="5517" y="3580"/>
                  </a:lnTo>
                  <a:lnTo>
                    <a:pt x="5320" y="3317"/>
                  </a:lnTo>
                  <a:lnTo>
                    <a:pt x="5156" y="3120"/>
                  </a:lnTo>
                  <a:lnTo>
                    <a:pt x="4992" y="2989"/>
                  </a:lnTo>
                  <a:lnTo>
                    <a:pt x="4138" y="2529"/>
                  </a:lnTo>
                  <a:lnTo>
                    <a:pt x="3317" y="2102"/>
                  </a:lnTo>
                  <a:lnTo>
                    <a:pt x="2529" y="1643"/>
                  </a:lnTo>
                  <a:lnTo>
                    <a:pt x="1577" y="1019"/>
                  </a:lnTo>
                  <a:lnTo>
                    <a:pt x="526" y="296"/>
                  </a:lnTo>
                  <a:lnTo>
                    <a:pt x="264" y="99"/>
                  </a:lnTo>
                  <a:lnTo>
                    <a:pt x="13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22"/>
            <p:cNvSpPr/>
            <p:nvPr/>
          </p:nvSpPr>
          <p:spPr>
            <a:xfrm>
              <a:off x="898875" y="1287650"/>
              <a:ext cx="146150" cy="118225"/>
            </a:xfrm>
            <a:custGeom>
              <a:avLst/>
              <a:gdLst/>
              <a:ahLst/>
              <a:cxnLst/>
              <a:rect l="l" t="t" r="r" b="b"/>
              <a:pathLst>
                <a:path w="5846" h="4729" extrusionOk="0">
                  <a:moveTo>
                    <a:pt x="5681" y="0"/>
                  </a:moveTo>
                  <a:lnTo>
                    <a:pt x="5484" y="33"/>
                  </a:lnTo>
                  <a:lnTo>
                    <a:pt x="5057" y="197"/>
                  </a:lnTo>
                  <a:lnTo>
                    <a:pt x="4532" y="427"/>
                  </a:lnTo>
                  <a:lnTo>
                    <a:pt x="4138" y="624"/>
                  </a:lnTo>
                  <a:lnTo>
                    <a:pt x="3842" y="952"/>
                  </a:lnTo>
                  <a:lnTo>
                    <a:pt x="3514" y="1248"/>
                  </a:lnTo>
                  <a:lnTo>
                    <a:pt x="2825" y="1872"/>
                  </a:lnTo>
                  <a:lnTo>
                    <a:pt x="2069" y="2463"/>
                  </a:lnTo>
                  <a:lnTo>
                    <a:pt x="1544" y="2857"/>
                  </a:lnTo>
                  <a:lnTo>
                    <a:pt x="1150" y="3119"/>
                  </a:lnTo>
                  <a:lnTo>
                    <a:pt x="1052" y="3152"/>
                  </a:lnTo>
                  <a:lnTo>
                    <a:pt x="1019" y="3185"/>
                  </a:lnTo>
                  <a:lnTo>
                    <a:pt x="1019" y="3119"/>
                  </a:lnTo>
                  <a:lnTo>
                    <a:pt x="1052" y="2922"/>
                  </a:lnTo>
                  <a:lnTo>
                    <a:pt x="1117" y="2725"/>
                  </a:lnTo>
                  <a:lnTo>
                    <a:pt x="1183" y="2594"/>
                  </a:lnTo>
                  <a:lnTo>
                    <a:pt x="1249" y="2496"/>
                  </a:lnTo>
                  <a:lnTo>
                    <a:pt x="1314" y="2299"/>
                  </a:lnTo>
                  <a:lnTo>
                    <a:pt x="1511" y="1905"/>
                  </a:lnTo>
                  <a:lnTo>
                    <a:pt x="1610" y="1412"/>
                  </a:lnTo>
                  <a:lnTo>
                    <a:pt x="1708" y="854"/>
                  </a:lnTo>
                  <a:lnTo>
                    <a:pt x="1708" y="329"/>
                  </a:lnTo>
                  <a:lnTo>
                    <a:pt x="1708" y="164"/>
                  </a:lnTo>
                  <a:lnTo>
                    <a:pt x="1643" y="99"/>
                  </a:lnTo>
                  <a:lnTo>
                    <a:pt x="1610" y="66"/>
                  </a:lnTo>
                  <a:lnTo>
                    <a:pt x="1511" y="99"/>
                  </a:lnTo>
                  <a:lnTo>
                    <a:pt x="1347" y="164"/>
                  </a:lnTo>
                  <a:lnTo>
                    <a:pt x="1117" y="329"/>
                  </a:lnTo>
                  <a:lnTo>
                    <a:pt x="887" y="526"/>
                  </a:lnTo>
                  <a:lnTo>
                    <a:pt x="625" y="755"/>
                  </a:lnTo>
                  <a:lnTo>
                    <a:pt x="428" y="1018"/>
                  </a:lnTo>
                  <a:lnTo>
                    <a:pt x="264" y="1248"/>
                  </a:lnTo>
                  <a:lnTo>
                    <a:pt x="198" y="1478"/>
                  </a:lnTo>
                  <a:lnTo>
                    <a:pt x="132" y="1970"/>
                  </a:lnTo>
                  <a:lnTo>
                    <a:pt x="67" y="2561"/>
                  </a:lnTo>
                  <a:lnTo>
                    <a:pt x="1" y="3316"/>
                  </a:lnTo>
                  <a:lnTo>
                    <a:pt x="67" y="3973"/>
                  </a:lnTo>
                  <a:lnTo>
                    <a:pt x="99" y="4630"/>
                  </a:lnTo>
                  <a:lnTo>
                    <a:pt x="99" y="4695"/>
                  </a:lnTo>
                  <a:lnTo>
                    <a:pt x="99" y="4728"/>
                  </a:lnTo>
                  <a:lnTo>
                    <a:pt x="132" y="4728"/>
                  </a:lnTo>
                  <a:lnTo>
                    <a:pt x="264" y="4630"/>
                  </a:lnTo>
                  <a:lnTo>
                    <a:pt x="526" y="4433"/>
                  </a:lnTo>
                  <a:lnTo>
                    <a:pt x="1577" y="3710"/>
                  </a:lnTo>
                  <a:lnTo>
                    <a:pt x="2529" y="3087"/>
                  </a:lnTo>
                  <a:lnTo>
                    <a:pt x="3317" y="2627"/>
                  </a:lnTo>
                  <a:lnTo>
                    <a:pt x="4138" y="2200"/>
                  </a:lnTo>
                  <a:lnTo>
                    <a:pt x="4992" y="1740"/>
                  </a:lnTo>
                  <a:lnTo>
                    <a:pt x="5222" y="1576"/>
                  </a:lnTo>
                  <a:lnTo>
                    <a:pt x="5419" y="1314"/>
                  </a:lnTo>
                  <a:lnTo>
                    <a:pt x="5583" y="1051"/>
                  </a:lnTo>
                  <a:lnTo>
                    <a:pt x="5714" y="788"/>
                  </a:lnTo>
                  <a:lnTo>
                    <a:pt x="5813" y="493"/>
                  </a:lnTo>
                  <a:lnTo>
                    <a:pt x="5845" y="263"/>
                  </a:lnTo>
                  <a:lnTo>
                    <a:pt x="5845" y="99"/>
                  </a:lnTo>
                  <a:lnTo>
                    <a:pt x="5813" y="33"/>
                  </a:lnTo>
                  <a:lnTo>
                    <a:pt x="578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22"/>
            <p:cNvSpPr/>
            <p:nvPr/>
          </p:nvSpPr>
          <p:spPr>
            <a:xfrm>
              <a:off x="238125" y="1286825"/>
              <a:ext cx="146950" cy="119050"/>
            </a:xfrm>
            <a:custGeom>
              <a:avLst/>
              <a:gdLst/>
              <a:ahLst/>
              <a:cxnLst/>
              <a:rect l="l" t="t" r="r" b="b"/>
              <a:pathLst>
                <a:path w="5878" h="4762" extrusionOk="0">
                  <a:moveTo>
                    <a:pt x="4433" y="0"/>
                  </a:moveTo>
                  <a:lnTo>
                    <a:pt x="4400" y="66"/>
                  </a:lnTo>
                  <a:lnTo>
                    <a:pt x="4367" y="132"/>
                  </a:lnTo>
                  <a:lnTo>
                    <a:pt x="4334" y="329"/>
                  </a:lnTo>
                  <a:lnTo>
                    <a:pt x="4301" y="887"/>
                  </a:lnTo>
                  <a:lnTo>
                    <a:pt x="4334" y="1478"/>
                  </a:lnTo>
                  <a:lnTo>
                    <a:pt x="4334" y="1741"/>
                  </a:lnTo>
                  <a:lnTo>
                    <a:pt x="4367" y="1938"/>
                  </a:lnTo>
                  <a:lnTo>
                    <a:pt x="4564" y="2332"/>
                  </a:lnTo>
                  <a:lnTo>
                    <a:pt x="4662" y="2529"/>
                  </a:lnTo>
                  <a:lnTo>
                    <a:pt x="4728" y="2627"/>
                  </a:lnTo>
                  <a:lnTo>
                    <a:pt x="4794" y="2758"/>
                  </a:lnTo>
                  <a:lnTo>
                    <a:pt x="4859" y="2923"/>
                  </a:lnTo>
                  <a:lnTo>
                    <a:pt x="4892" y="3152"/>
                  </a:lnTo>
                  <a:lnTo>
                    <a:pt x="4892" y="3218"/>
                  </a:lnTo>
                  <a:lnTo>
                    <a:pt x="4859" y="3185"/>
                  </a:lnTo>
                  <a:lnTo>
                    <a:pt x="4761" y="3152"/>
                  </a:lnTo>
                  <a:lnTo>
                    <a:pt x="4367" y="2890"/>
                  </a:lnTo>
                  <a:lnTo>
                    <a:pt x="3809" y="2496"/>
                  </a:lnTo>
                  <a:lnTo>
                    <a:pt x="3086" y="1905"/>
                  </a:lnTo>
                  <a:lnTo>
                    <a:pt x="2397" y="1281"/>
                  </a:lnTo>
                  <a:lnTo>
                    <a:pt x="2069" y="985"/>
                  </a:lnTo>
                  <a:lnTo>
                    <a:pt x="1740" y="657"/>
                  </a:lnTo>
                  <a:lnTo>
                    <a:pt x="1543" y="526"/>
                  </a:lnTo>
                  <a:lnTo>
                    <a:pt x="1281" y="394"/>
                  </a:lnTo>
                  <a:lnTo>
                    <a:pt x="1018" y="296"/>
                  </a:lnTo>
                  <a:lnTo>
                    <a:pt x="755" y="197"/>
                  </a:lnTo>
                  <a:lnTo>
                    <a:pt x="328" y="99"/>
                  </a:lnTo>
                  <a:lnTo>
                    <a:pt x="164" y="66"/>
                  </a:lnTo>
                  <a:lnTo>
                    <a:pt x="33" y="99"/>
                  </a:lnTo>
                  <a:lnTo>
                    <a:pt x="33" y="132"/>
                  </a:lnTo>
                  <a:lnTo>
                    <a:pt x="0" y="197"/>
                  </a:lnTo>
                  <a:lnTo>
                    <a:pt x="33" y="362"/>
                  </a:lnTo>
                  <a:lnTo>
                    <a:pt x="99" y="624"/>
                  </a:lnTo>
                  <a:lnTo>
                    <a:pt x="230" y="920"/>
                  </a:lnTo>
                  <a:lnTo>
                    <a:pt x="394" y="1182"/>
                  </a:lnTo>
                  <a:lnTo>
                    <a:pt x="558" y="1445"/>
                  </a:lnTo>
                  <a:lnTo>
                    <a:pt x="755" y="1642"/>
                  </a:lnTo>
                  <a:lnTo>
                    <a:pt x="919" y="1773"/>
                  </a:lnTo>
                  <a:lnTo>
                    <a:pt x="1773" y="2233"/>
                  </a:lnTo>
                  <a:lnTo>
                    <a:pt x="2561" y="2660"/>
                  </a:lnTo>
                  <a:lnTo>
                    <a:pt x="3349" y="3120"/>
                  </a:lnTo>
                  <a:lnTo>
                    <a:pt x="4301" y="3743"/>
                  </a:lnTo>
                  <a:lnTo>
                    <a:pt x="5352" y="4466"/>
                  </a:lnTo>
                  <a:lnTo>
                    <a:pt x="5647" y="4663"/>
                  </a:lnTo>
                  <a:lnTo>
                    <a:pt x="5779" y="4761"/>
                  </a:lnTo>
                  <a:lnTo>
                    <a:pt x="5779" y="4728"/>
                  </a:lnTo>
                  <a:lnTo>
                    <a:pt x="5812" y="4630"/>
                  </a:lnTo>
                  <a:lnTo>
                    <a:pt x="5844" y="4006"/>
                  </a:lnTo>
                  <a:lnTo>
                    <a:pt x="5877" y="3349"/>
                  </a:lnTo>
                  <a:lnTo>
                    <a:pt x="5844" y="2594"/>
                  </a:lnTo>
                  <a:lnTo>
                    <a:pt x="5779" y="2003"/>
                  </a:lnTo>
                  <a:lnTo>
                    <a:pt x="5713" y="1511"/>
                  </a:lnTo>
                  <a:lnTo>
                    <a:pt x="5615" y="1248"/>
                  </a:lnTo>
                  <a:lnTo>
                    <a:pt x="5483" y="985"/>
                  </a:lnTo>
                  <a:lnTo>
                    <a:pt x="5286" y="723"/>
                  </a:lnTo>
                  <a:lnTo>
                    <a:pt x="5089" y="493"/>
                  </a:lnTo>
                  <a:lnTo>
                    <a:pt x="4892" y="263"/>
                  </a:lnTo>
                  <a:lnTo>
                    <a:pt x="4695" y="99"/>
                  </a:lnTo>
                  <a:lnTo>
                    <a:pt x="4531" y="33"/>
                  </a:lnTo>
                  <a:lnTo>
                    <a:pt x="449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22"/>
            <p:cNvSpPr/>
            <p:nvPr/>
          </p:nvSpPr>
          <p:spPr>
            <a:xfrm>
              <a:off x="238925" y="1171075"/>
              <a:ext cx="146150" cy="118225"/>
            </a:xfrm>
            <a:custGeom>
              <a:avLst/>
              <a:gdLst/>
              <a:ahLst/>
              <a:cxnLst/>
              <a:rect l="l" t="t" r="r" b="b"/>
              <a:pathLst>
                <a:path w="5846" h="4729" extrusionOk="0">
                  <a:moveTo>
                    <a:pt x="5747" y="1"/>
                  </a:moveTo>
                  <a:lnTo>
                    <a:pt x="5615" y="99"/>
                  </a:lnTo>
                  <a:lnTo>
                    <a:pt x="5320" y="296"/>
                  </a:lnTo>
                  <a:lnTo>
                    <a:pt x="4269" y="1019"/>
                  </a:lnTo>
                  <a:lnTo>
                    <a:pt x="3317" y="1643"/>
                  </a:lnTo>
                  <a:lnTo>
                    <a:pt x="2529" y="2102"/>
                  </a:lnTo>
                  <a:lnTo>
                    <a:pt x="1741" y="2529"/>
                  </a:lnTo>
                  <a:lnTo>
                    <a:pt x="887" y="2989"/>
                  </a:lnTo>
                  <a:lnTo>
                    <a:pt x="658" y="3153"/>
                  </a:lnTo>
                  <a:lnTo>
                    <a:pt x="461" y="3416"/>
                  </a:lnTo>
                  <a:lnTo>
                    <a:pt x="296" y="3678"/>
                  </a:lnTo>
                  <a:lnTo>
                    <a:pt x="132" y="3941"/>
                  </a:lnTo>
                  <a:lnTo>
                    <a:pt x="67" y="4236"/>
                  </a:lnTo>
                  <a:lnTo>
                    <a:pt x="1" y="4466"/>
                  </a:lnTo>
                  <a:lnTo>
                    <a:pt x="34" y="4630"/>
                  </a:lnTo>
                  <a:lnTo>
                    <a:pt x="34" y="4696"/>
                  </a:lnTo>
                  <a:lnTo>
                    <a:pt x="67" y="4729"/>
                  </a:lnTo>
                  <a:lnTo>
                    <a:pt x="198" y="4729"/>
                  </a:lnTo>
                  <a:lnTo>
                    <a:pt x="362" y="4696"/>
                  </a:lnTo>
                  <a:lnTo>
                    <a:pt x="822" y="4532"/>
                  </a:lnTo>
                  <a:lnTo>
                    <a:pt x="1347" y="4302"/>
                  </a:lnTo>
                  <a:lnTo>
                    <a:pt x="1708" y="4105"/>
                  </a:lnTo>
                  <a:lnTo>
                    <a:pt x="2037" y="3777"/>
                  </a:lnTo>
                  <a:lnTo>
                    <a:pt x="2365" y="3481"/>
                  </a:lnTo>
                  <a:lnTo>
                    <a:pt x="3054" y="2857"/>
                  </a:lnTo>
                  <a:lnTo>
                    <a:pt x="3777" y="2299"/>
                  </a:lnTo>
                  <a:lnTo>
                    <a:pt x="4335" y="1872"/>
                  </a:lnTo>
                  <a:lnTo>
                    <a:pt x="4729" y="1610"/>
                  </a:lnTo>
                  <a:lnTo>
                    <a:pt x="4827" y="1577"/>
                  </a:lnTo>
                  <a:lnTo>
                    <a:pt x="4860" y="1544"/>
                  </a:lnTo>
                  <a:lnTo>
                    <a:pt x="4860" y="1610"/>
                  </a:lnTo>
                  <a:lnTo>
                    <a:pt x="4827" y="1840"/>
                  </a:lnTo>
                  <a:lnTo>
                    <a:pt x="4762" y="2004"/>
                  </a:lnTo>
                  <a:lnTo>
                    <a:pt x="4696" y="2135"/>
                  </a:lnTo>
                  <a:lnTo>
                    <a:pt x="4630" y="2234"/>
                  </a:lnTo>
                  <a:lnTo>
                    <a:pt x="4532" y="2463"/>
                  </a:lnTo>
                  <a:lnTo>
                    <a:pt x="4335" y="2825"/>
                  </a:lnTo>
                  <a:lnTo>
                    <a:pt x="4236" y="3317"/>
                  </a:lnTo>
                  <a:lnTo>
                    <a:pt x="4171" y="3875"/>
                  </a:lnTo>
                  <a:lnTo>
                    <a:pt x="4171" y="4401"/>
                  </a:lnTo>
                  <a:lnTo>
                    <a:pt x="4171" y="4565"/>
                  </a:lnTo>
                  <a:lnTo>
                    <a:pt x="4204" y="4630"/>
                  </a:lnTo>
                  <a:lnTo>
                    <a:pt x="4269" y="4663"/>
                  </a:lnTo>
                  <a:lnTo>
                    <a:pt x="4335" y="4630"/>
                  </a:lnTo>
                  <a:lnTo>
                    <a:pt x="4532" y="4565"/>
                  </a:lnTo>
                  <a:lnTo>
                    <a:pt x="4762" y="4401"/>
                  </a:lnTo>
                  <a:lnTo>
                    <a:pt x="4992" y="4204"/>
                  </a:lnTo>
                  <a:lnTo>
                    <a:pt x="5221" y="3974"/>
                  </a:lnTo>
                  <a:lnTo>
                    <a:pt x="5451" y="3711"/>
                  </a:lnTo>
                  <a:lnTo>
                    <a:pt x="5583" y="3481"/>
                  </a:lnTo>
                  <a:lnTo>
                    <a:pt x="5681" y="3251"/>
                  </a:lnTo>
                  <a:lnTo>
                    <a:pt x="5747" y="2759"/>
                  </a:lnTo>
                  <a:lnTo>
                    <a:pt x="5812" y="2201"/>
                  </a:lnTo>
                  <a:lnTo>
                    <a:pt x="5845" y="1413"/>
                  </a:lnTo>
                  <a:lnTo>
                    <a:pt x="5812" y="756"/>
                  </a:lnTo>
                  <a:lnTo>
                    <a:pt x="5780" y="132"/>
                  </a:lnTo>
                  <a:lnTo>
                    <a:pt x="5780" y="34"/>
                  </a:lnTo>
                  <a:lnTo>
                    <a:pt x="574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22"/>
            <p:cNvSpPr/>
            <p:nvPr/>
          </p:nvSpPr>
          <p:spPr>
            <a:xfrm>
              <a:off x="250425" y="1271225"/>
              <a:ext cx="785575" cy="34500"/>
            </a:xfrm>
            <a:custGeom>
              <a:avLst/>
              <a:gdLst/>
              <a:ahLst/>
              <a:cxnLst/>
              <a:rect l="l" t="t" r="r" b="b"/>
              <a:pathLst>
                <a:path w="31423" h="1380" extrusionOk="0">
                  <a:moveTo>
                    <a:pt x="4499" y="1"/>
                  </a:moveTo>
                  <a:lnTo>
                    <a:pt x="3678" y="66"/>
                  </a:lnTo>
                  <a:lnTo>
                    <a:pt x="1971" y="198"/>
                  </a:lnTo>
                  <a:lnTo>
                    <a:pt x="1215" y="296"/>
                  </a:lnTo>
                  <a:lnTo>
                    <a:pt x="592" y="395"/>
                  </a:lnTo>
                  <a:lnTo>
                    <a:pt x="165" y="493"/>
                  </a:lnTo>
                  <a:lnTo>
                    <a:pt x="33" y="526"/>
                  </a:lnTo>
                  <a:lnTo>
                    <a:pt x="1" y="592"/>
                  </a:lnTo>
                  <a:lnTo>
                    <a:pt x="33" y="624"/>
                  </a:lnTo>
                  <a:lnTo>
                    <a:pt x="165" y="690"/>
                  </a:lnTo>
                  <a:lnTo>
                    <a:pt x="624" y="821"/>
                  </a:lnTo>
                  <a:lnTo>
                    <a:pt x="1281" y="953"/>
                  </a:lnTo>
                  <a:lnTo>
                    <a:pt x="2102" y="1084"/>
                  </a:lnTo>
                  <a:lnTo>
                    <a:pt x="2956" y="1215"/>
                  </a:lnTo>
                  <a:lnTo>
                    <a:pt x="3809" y="1314"/>
                  </a:lnTo>
                  <a:lnTo>
                    <a:pt x="4597" y="1380"/>
                  </a:lnTo>
                  <a:lnTo>
                    <a:pt x="5188" y="1380"/>
                  </a:lnTo>
                  <a:lnTo>
                    <a:pt x="7848" y="1248"/>
                  </a:lnTo>
                  <a:lnTo>
                    <a:pt x="10507" y="1150"/>
                  </a:lnTo>
                  <a:lnTo>
                    <a:pt x="13167" y="1084"/>
                  </a:lnTo>
                  <a:lnTo>
                    <a:pt x="18486" y="1084"/>
                  </a:lnTo>
                  <a:lnTo>
                    <a:pt x="21145" y="1150"/>
                  </a:lnTo>
                  <a:lnTo>
                    <a:pt x="23805" y="1248"/>
                  </a:lnTo>
                  <a:lnTo>
                    <a:pt x="26464" y="1380"/>
                  </a:lnTo>
                  <a:lnTo>
                    <a:pt x="27252" y="1380"/>
                  </a:lnTo>
                  <a:lnTo>
                    <a:pt x="28073" y="1314"/>
                  </a:lnTo>
                  <a:lnTo>
                    <a:pt x="28927" y="1215"/>
                  </a:lnTo>
                  <a:lnTo>
                    <a:pt x="29682" y="1117"/>
                  </a:lnTo>
                  <a:lnTo>
                    <a:pt x="30371" y="986"/>
                  </a:lnTo>
                  <a:lnTo>
                    <a:pt x="30930" y="854"/>
                  </a:lnTo>
                  <a:lnTo>
                    <a:pt x="31291" y="756"/>
                  </a:lnTo>
                  <a:lnTo>
                    <a:pt x="31389" y="690"/>
                  </a:lnTo>
                  <a:lnTo>
                    <a:pt x="31422" y="657"/>
                  </a:lnTo>
                  <a:lnTo>
                    <a:pt x="31357" y="592"/>
                  </a:lnTo>
                  <a:lnTo>
                    <a:pt x="31258" y="559"/>
                  </a:lnTo>
                  <a:lnTo>
                    <a:pt x="30831" y="460"/>
                  </a:lnTo>
                  <a:lnTo>
                    <a:pt x="30174" y="329"/>
                  </a:lnTo>
                  <a:lnTo>
                    <a:pt x="29419" y="230"/>
                  </a:lnTo>
                  <a:lnTo>
                    <a:pt x="27778" y="66"/>
                  </a:lnTo>
                  <a:lnTo>
                    <a:pt x="27055" y="1"/>
                  </a:lnTo>
                  <a:lnTo>
                    <a:pt x="26464" y="1"/>
                  </a:lnTo>
                  <a:lnTo>
                    <a:pt x="23805" y="132"/>
                  </a:lnTo>
                  <a:lnTo>
                    <a:pt x="21145" y="230"/>
                  </a:lnTo>
                  <a:lnTo>
                    <a:pt x="18486" y="296"/>
                  </a:lnTo>
                  <a:lnTo>
                    <a:pt x="15826" y="329"/>
                  </a:lnTo>
                  <a:lnTo>
                    <a:pt x="13167" y="296"/>
                  </a:lnTo>
                  <a:lnTo>
                    <a:pt x="10507" y="230"/>
                  </a:lnTo>
                  <a:lnTo>
                    <a:pt x="7848" y="132"/>
                  </a:lnTo>
                  <a:lnTo>
                    <a:pt x="518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1" name="Google Shape;1971;p22"/>
          <p:cNvGrpSpPr/>
          <p:nvPr/>
        </p:nvGrpSpPr>
        <p:grpSpPr>
          <a:xfrm rot="10800000" flipH="1">
            <a:off x="8338099" y="2624478"/>
            <a:ext cx="977207" cy="1024863"/>
            <a:chOff x="5384275" y="4723075"/>
            <a:chExt cx="660275" cy="692475"/>
          </a:xfrm>
        </p:grpSpPr>
        <p:sp>
          <p:nvSpPr>
            <p:cNvPr id="1972" name="Google Shape;1972;p22"/>
            <p:cNvSpPr/>
            <p:nvPr/>
          </p:nvSpPr>
          <p:spPr>
            <a:xfrm>
              <a:off x="5384275" y="4723075"/>
              <a:ext cx="660275" cy="692475"/>
            </a:xfrm>
            <a:custGeom>
              <a:avLst/>
              <a:gdLst/>
              <a:ahLst/>
              <a:cxnLst/>
              <a:rect l="l" t="t" r="r" b="b"/>
              <a:pathLst>
                <a:path w="26411" h="27699" extrusionOk="0">
                  <a:moveTo>
                    <a:pt x="25246" y="0"/>
                  </a:moveTo>
                  <a:lnTo>
                    <a:pt x="25082" y="21"/>
                  </a:lnTo>
                  <a:lnTo>
                    <a:pt x="24939" y="62"/>
                  </a:lnTo>
                  <a:lnTo>
                    <a:pt x="24796" y="143"/>
                  </a:lnTo>
                  <a:lnTo>
                    <a:pt x="24653" y="245"/>
                  </a:lnTo>
                  <a:lnTo>
                    <a:pt x="24510" y="368"/>
                  </a:lnTo>
                  <a:lnTo>
                    <a:pt x="24387" y="491"/>
                  </a:lnTo>
                  <a:lnTo>
                    <a:pt x="24244" y="654"/>
                  </a:lnTo>
                  <a:lnTo>
                    <a:pt x="23999" y="981"/>
                  </a:lnTo>
                  <a:lnTo>
                    <a:pt x="23529" y="1656"/>
                  </a:lnTo>
                  <a:lnTo>
                    <a:pt x="23304" y="1963"/>
                  </a:lnTo>
                  <a:lnTo>
                    <a:pt x="23079" y="2208"/>
                  </a:lnTo>
                  <a:lnTo>
                    <a:pt x="22854" y="2412"/>
                  </a:lnTo>
                  <a:lnTo>
                    <a:pt x="22588" y="2617"/>
                  </a:lnTo>
                  <a:lnTo>
                    <a:pt x="22322" y="2780"/>
                  </a:lnTo>
                  <a:lnTo>
                    <a:pt x="22057" y="2944"/>
                  </a:lnTo>
                  <a:lnTo>
                    <a:pt x="21771" y="3087"/>
                  </a:lnTo>
                  <a:lnTo>
                    <a:pt x="21464" y="3210"/>
                  </a:lnTo>
                  <a:lnTo>
                    <a:pt x="21178" y="3332"/>
                  </a:lnTo>
                  <a:lnTo>
                    <a:pt x="20871" y="3414"/>
                  </a:lnTo>
                  <a:lnTo>
                    <a:pt x="20544" y="3496"/>
                  </a:lnTo>
                  <a:lnTo>
                    <a:pt x="20237" y="3578"/>
                  </a:lnTo>
                  <a:lnTo>
                    <a:pt x="19910" y="3618"/>
                  </a:lnTo>
                  <a:lnTo>
                    <a:pt x="19583" y="3659"/>
                  </a:lnTo>
                  <a:lnTo>
                    <a:pt x="19256" y="3700"/>
                  </a:lnTo>
                  <a:lnTo>
                    <a:pt x="18275" y="3700"/>
                  </a:lnTo>
                  <a:lnTo>
                    <a:pt x="17641" y="3659"/>
                  </a:lnTo>
                  <a:lnTo>
                    <a:pt x="16987" y="3598"/>
                  </a:lnTo>
                  <a:lnTo>
                    <a:pt x="16353" y="3496"/>
                  </a:lnTo>
                  <a:lnTo>
                    <a:pt x="15720" y="3394"/>
                  </a:lnTo>
                  <a:lnTo>
                    <a:pt x="14452" y="3148"/>
                  </a:lnTo>
                  <a:lnTo>
                    <a:pt x="13798" y="3046"/>
                  </a:lnTo>
                  <a:lnTo>
                    <a:pt x="13165" y="2944"/>
                  </a:lnTo>
                  <a:lnTo>
                    <a:pt x="12510" y="2862"/>
                  </a:lnTo>
                  <a:lnTo>
                    <a:pt x="11877" y="2821"/>
                  </a:lnTo>
                  <a:lnTo>
                    <a:pt x="11223" y="2801"/>
                  </a:lnTo>
                  <a:lnTo>
                    <a:pt x="10568" y="2821"/>
                  </a:lnTo>
                  <a:lnTo>
                    <a:pt x="10241" y="2862"/>
                  </a:lnTo>
                  <a:lnTo>
                    <a:pt x="9935" y="2903"/>
                  </a:lnTo>
                  <a:lnTo>
                    <a:pt x="9608" y="2964"/>
                  </a:lnTo>
                  <a:lnTo>
                    <a:pt x="9301" y="3026"/>
                  </a:lnTo>
                  <a:lnTo>
                    <a:pt x="8994" y="3107"/>
                  </a:lnTo>
                  <a:lnTo>
                    <a:pt x="8688" y="3210"/>
                  </a:lnTo>
                  <a:lnTo>
                    <a:pt x="8381" y="3332"/>
                  </a:lnTo>
                  <a:lnTo>
                    <a:pt x="8095" y="3455"/>
                  </a:lnTo>
                  <a:lnTo>
                    <a:pt x="7850" y="3578"/>
                  </a:lnTo>
                  <a:lnTo>
                    <a:pt x="7625" y="3721"/>
                  </a:lnTo>
                  <a:lnTo>
                    <a:pt x="7400" y="3884"/>
                  </a:lnTo>
                  <a:lnTo>
                    <a:pt x="7196" y="4048"/>
                  </a:lnTo>
                  <a:lnTo>
                    <a:pt x="7012" y="4232"/>
                  </a:lnTo>
                  <a:lnTo>
                    <a:pt x="6828" y="4416"/>
                  </a:lnTo>
                  <a:lnTo>
                    <a:pt x="6664" y="4620"/>
                  </a:lnTo>
                  <a:lnTo>
                    <a:pt x="6521" y="4845"/>
                  </a:lnTo>
                  <a:lnTo>
                    <a:pt x="6419" y="5070"/>
                  </a:lnTo>
                  <a:lnTo>
                    <a:pt x="6337" y="5274"/>
                  </a:lnTo>
                  <a:lnTo>
                    <a:pt x="6276" y="5499"/>
                  </a:lnTo>
                  <a:lnTo>
                    <a:pt x="6235" y="5744"/>
                  </a:lnTo>
                  <a:lnTo>
                    <a:pt x="6235" y="5969"/>
                  </a:lnTo>
                  <a:lnTo>
                    <a:pt x="6235" y="6194"/>
                  </a:lnTo>
                  <a:lnTo>
                    <a:pt x="6276" y="6419"/>
                  </a:lnTo>
                  <a:lnTo>
                    <a:pt x="6357" y="6644"/>
                  </a:lnTo>
                  <a:lnTo>
                    <a:pt x="6419" y="6807"/>
                  </a:lnTo>
                  <a:lnTo>
                    <a:pt x="6480" y="6889"/>
                  </a:lnTo>
                  <a:lnTo>
                    <a:pt x="6623" y="7114"/>
                  </a:lnTo>
                  <a:lnTo>
                    <a:pt x="6807" y="7298"/>
                  </a:lnTo>
                  <a:lnTo>
                    <a:pt x="7012" y="7461"/>
                  </a:lnTo>
                  <a:lnTo>
                    <a:pt x="7216" y="7605"/>
                  </a:lnTo>
                  <a:lnTo>
                    <a:pt x="7461" y="7707"/>
                  </a:lnTo>
                  <a:lnTo>
                    <a:pt x="7707" y="7789"/>
                  </a:lnTo>
                  <a:lnTo>
                    <a:pt x="7972" y="7850"/>
                  </a:lnTo>
                  <a:lnTo>
                    <a:pt x="8238" y="7891"/>
                  </a:lnTo>
                  <a:lnTo>
                    <a:pt x="8504" y="7911"/>
                  </a:lnTo>
                  <a:lnTo>
                    <a:pt x="8749" y="7911"/>
                  </a:lnTo>
                  <a:lnTo>
                    <a:pt x="9015" y="7891"/>
                  </a:lnTo>
                  <a:lnTo>
                    <a:pt x="9281" y="7850"/>
                  </a:lnTo>
                  <a:lnTo>
                    <a:pt x="9792" y="7748"/>
                  </a:lnTo>
                  <a:lnTo>
                    <a:pt x="10303" y="7605"/>
                  </a:lnTo>
                  <a:lnTo>
                    <a:pt x="11325" y="7318"/>
                  </a:lnTo>
                  <a:lnTo>
                    <a:pt x="12326" y="6991"/>
                  </a:lnTo>
                  <a:lnTo>
                    <a:pt x="13308" y="6623"/>
                  </a:lnTo>
                  <a:lnTo>
                    <a:pt x="14289" y="6235"/>
                  </a:lnTo>
                  <a:lnTo>
                    <a:pt x="14493" y="6153"/>
                  </a:lnTo>
                  <a:lnTo>
                    <a:pt x="14739" y="6092"/>
                  </a:lnTo>
                  <a:lnTo>
                    <a:pt x="14963" y="6071"/>
                  </a:lnTo>
                  <a:lnTo>
                    <a:pt x="15188" y="6071"/>
                  </a:lnTo>
                  <a:lnTo>
                    <a:pt x="15413" y="6092"/>
                  </a:lnTo>
                  <a:lnTo>
                    <a:pt x="15495" y="6133"/>
                  </a:lnTo>
                  <a:lnTo>
                    <a:pt x="15577" y="6174"/>
                  </a:lnTo>
                  <a:lnTo>
                    <a:pt x="15658" y="6235"/>
                  </a:lnTo>
                  <a:lnTo>
                    <a:pt x="15720" y="6296"/>
                  </a:lnTo>
                  <a:lnTo>
                    <a:pt x="15761" y="6399"/>
                  </a:lnTo>
                  <a:lnTo>
                    <a:pt x="15781" y="6501"/>
                  </a:lnTo>
                  <a:lnTo>
                    <a:pt x="15802" y="6644"/>
                  </a:lnTo>
                  <a:lnTo>
                    <a:pt x="15761" y="6787"/>
                  </a:lnTo>
                  <a:lnTo>
                    <a:pt x="15699" y="6910"/>
                  </a:lnTo>
                  <a:lnTo>
                    <a:pt x="15597" y="7032"/>
                  </a:lnTo>
                  <a:lnTo>
                    <a:pt x="15474" y="7134"/>
                  </a:lnTo>
                  <a:lnTo>
                    <a:pt x="15352" y="7237"/>
                  </a:lnTo>
                  <a:lnTo>
                    <a:pt x="15209" y="7318"/>
                  </a:lnTo>
                  <a:lnTo>
                    <a:pt x="15045" y="7380"/>
                  </a:lnTo>
                  <a:lnTo>
                    <a:pt x="14677" y="7564"/>
                  </a:lnTo>
                  <a:lnTo>
                    <a:pt x="14289" y="7707"/>
                  </a:lnTo>
                  <a:lnTo>
                    <a:pt x="13492" y="7993"/>
                  </a:lnTo>
                  <a:lnTo>
                    <a:pt x="12694" y="8238"/>
                  </a:lnTo>
                  <a:lnTo>
                    <a:pt x="11877" y="8463"/>
                  </a:lnTo>
                  <a:lnTo>
                    <a:pt x="11059" y="8668"/>
                  </a:lnTo>
                  <a:lnTo>
                    <a:pt x="10221" y="8852"/>
                  </a:lnTo>
                  <a:lnTo>
                    <a:pt x="8565" y="9219"/>
                  </a:lnTo>
                  <a:lnTo>
                    <a:pt x="7747" y="9424"/>
                  </a:lnTo>
                  <a:lnTo>
                    <a:pt x="6930" y="9628"/>
                  </a:lnTo>
                  <a:lnTo>
                    <a:pt x="6153" y="9874"/>
                  </a:lnTo>
                  <a:lnTo>
                    <a:pt x="5376" y="10160"/>
                  </a:lnTo>
                  <a:lnTo>
                    <a:pt x="4988" y="10303"/>
                  </a:lnTo>
                  <a:lnTo>
                    <a:pt x="4620" y="10466"/>
                  </a:lnTo>
                  <a:lnTo>
                    <a:pt x="4231" y="10650"/>
                  </a:lnTo>
                  <a:lnTo>
                    <a:pt x="3884" y="10834"/>
                  </a:lnTo>
                  <a:lnTo>
                    <a:pt x="3516" y="11039"/>
                  </a:lnTo>
                  <a:lnTo>
                    <a:pt x="3169" y="11264"/>
                  </a:lnTo>
                  <a:lnTo>
                    <a:pt x="2841" y="11489"/>
                  </a:lnTo>
                  <a:lnTo>
                    <a:pt x="2514" y="11754"/>
                  </a:lnTo>
                  <a:lnTo>
                    <a:pt x="2310" y="11918"/>
                  </a:lnTo>
                  <a:lnTo>
                    <a:pt x="2106" y="12102"/>
                  </a:lnTo>
                  <a:lnTo>
                    <a:pt x="1922" y="12286"/>
                  </a:lnTo>
                  <a:lnTo>
                    <a:pt x="1758" y="12490"/>
                  </a:lnTo>
                  <a:lnTo>
                    <a:pt x="1594" y="12715"/>
                  </a:lnTo>
                  <a:lnTo>
                    <a:pt x="1431" y="12940"/>
                  </a:lnTo>
                  <a:lnTo>
                    <a:pt x="1308" y="13165"/>
                  </a:lnTo>
                  <a:lnTo>
                    <a:pt x="1186" y="13390"/>
                  </a:lnTo>
                  <a:lnTo>
                    <a:pt x="1104" y="13635"/>
                  </a:lnTo>
                  <a:lnTo>
                    <a:pt x="1022" y="13860"/>
                  </a:lnTo>
                  <a:lnTo>
                    <a:pt x="981" y="14105"/>
                  </a:lnTo>
                  <a:lnTo>
                    <a:pt x="961" y="14350"/>
                  </a:lnTo>
                  <a:lnTo>
                    <a:pt x="961" y="14596"/>
                  </a:lnTo>
                  <a:lnTo>
                    <a:pt x="1002" y="14821"/>
                  </a:lnTo>
                  <a:lnTo>
                    <a:pt x="1083" y="15066"/>
                  </a:lnTo>
                  <a:lnTo>
                    <a:pt x="1186" y="15291"/>
                  </a:lnTo>
                  <a:lnTo>
                    <a:pt x="1267" y="15393"/>
                  </a:lnTo>
                  <a:lnTo>
                    <a:pt x="1370" y="15536"/>
                  </a:lnTo>
                  <a:lnTo>
                    <a:pt x="1533" y="15720"/>
                  </a:lnTo>
                  <a:lnTo>
                    <a:pt x="1717" y="15884"/>
                  </a:lnTo>
                  <a:lnTo>
                    <a:pt x="1942" y="16006"/>
                  </a:lnTo>
                  <a:lnTo>
                    <a:pt x="2167" y="16129"/>
                  </a:lnTo>
                  <a:lnTo>
                    <a:pt x="2412" y="16211"/>
                  </a:lnTo>
                  <a:lnTo>
                    <a:pt x="2657" y="16292"/>
                  </a:lnTo>
                  <a:lnTo>
                    <a:pt x="2903" y="16333"/>
                  </a:lnTo>
                  <a:lnTo>
                    <a:pt x="3169" y="16354"/>
                  </a:lnTo>
                  <a:lnTo>
                    <a:pt x="3455" y="16333"/>
                  </a:lnTo>
                  <a:lnTo>
                    <a:pt x="3741" y="16313"/>
                  </a:lnTo>
                  <a:lnTo>
                    <a:pt x="4027" y="16252"/>
                  </a:lnTo>
                  <a:lnTo>
                    <a:pt x="4313" y="16190"/>
                  </a:lnTo>
                  <a:lnTo>
                    <a:pt x="4599" y="16108"/>
                  </a:lnTo>
                  <a:lnTo>
                    <a:pt x="4865" y="16006"/>
                  </a:lnTo>
                  <a:lnTo>
                    <a:pt x="5417" y="15781"/>
                  </a:lnTo>
                  <a:lnTo>
                    <a:pt x="6051" y="15495"/>
                  </a:lnTo>
                  <a:lnTo>
                    <a:pt x="6685" y="15168"/>
                  </a:lnTo>
                  <a:lnTo>
                    <a:pt x="7277" y="14821"/>
                  </a:lnTo>
                  <a:lnTo>
                    <a:pt x="7891" y="14432"/>
                  </a:lnTo>
                  <a:lnTo>
                    <a:pt x="8463" y="14044"/>
                  </a:lnTo>
                  <a:lnTo>
                    <a:pt x="9015" y="13615"/>
                  </a:lnTo>
                  <a:lnTo>
                    <a:pt x="9567" y="13165"/>
                  </a:lnTo>
                  <a:lnTo>
                    <a:pt x="10078" y="12695"/>
                  </a:lnTo>
                  <a:lnTo>
                    <a:pt x="10323" y="12449"/>
                  </a:lnTo>
                  <a:lnTo>
                    <a:pt x="10589" y="12245"/>
                  </a:lnTo>
                  <a:lnTo>
                    <a:pt x="10712" y="12143"/>
                  </a:lnTo>
                  <a:lnTo>
                    <a:pt x="10855" y="12061"/>
                  </a:lnTo>
                  <a:lnTo>
                    <a:pt x="10998" y="11979"/>
                  </a:lnTo>
                  <a:lnTo>
                    <a:pt x="11161" y="11918"/>
                  </a:lnTo>
                  <a:lnTo>
                    <a:pt x="11325" y="11877"/>
                  </a:lnTo>
                  <a:lnTo>
                    <a:pt x="11672" y="11877"/>
                  </a:lnTo>
                  <a:lnTo>
                    <a:pt x="11836" y="11918"/>
                  </a:lnTo>
                  <a:lnTo>
                    <a:pt x="11979" y="12000"/>
                  </a:lnTo>
                  <a:lnTo>
                    <a:pt x="12102" y="12081"/>
                  </a:lnTo>
                  <a:lnTo>
                    <a:pt x="12224" y="12204"/>
                  </a:lnTo>
                  <a:lnTo>
                    <a:pt x="12286" y="12347"/>
                  </a:lnTo>
                  <a:lnTo>
                    <a:pt x="12326" y="12449"/>
                  </a:lnTo>
                  <a:lnTo>
                    <a:pt x="12347" y="12552"/>
                  </a:lnTo>
                  <a:lnTo>
                    <a:pt x="12326" y="12633"/>
                  </a:lnTo>
                  <a:lnTo>
                    <a:pt x="12326" y="12736"/>
                  </a:lnTo>
                  <a:lnTo>
                    <a:pt x="12265" y="12919"/>
                  </a:lnTo>
                  <a:lnTo>
                    <a:pt x="12163" y="13103"/>
                  </a:lnTo>
                  <a:lnTo>
                    <a:pt x="12020" y="13267"/>
                  </a:lnTo>
                  <a:lnTo>
                    <a:pt x="11877" y="13431"/>
                  </a:lnTo>
                  <a:lnTo>
                    <a:pt x="11693" y="13574"/>
                  </a:lnTo>
                  <a:lnTo>
                    <a:pt x="11529" y="13696"/>
                  </a:lnTo>
                  <a:lnTo>
                    <a:pt x="10323" y="14575"/>
                  </a:lnTo>
                  <a:lnTo>
                    <a:pt x="9117" y="15413"/>
                  </a:lnTo>
                  <a:lnTo>
                    <a:pt x="7911" y="16272"/>
                  </a:lnTo>
                  <a:lnTo>
                    <a:pt x="6725" y="17131"/>
                  </a:lnTo>
                  <a:lnTo>
                    <a:pt x="5540" y="18010"/>
                  </a:lnTo>
                  <a:lnTo>
                    <a:pt x="4967" y="18459"/>
                  </a:lnTo>
                  <a:lnTo>
                    <a:pt x="4395" y="18929"/>
                  </a:lnTo>
                  <a:lnTo>
                    <a:pt x="3823" y="19400"/>
                  </a:lnTo>
                  <a:lnTo>
                    <a:pt x="3271" y="19870"/>
                  </a:lnTo>
                  <a:lnTo>
                    <a:pt x="2739" y="20381"/>
                  </a:lnTo>
                  <a:lnTo>
                    <a:pt x="2208" y="20892"/>
                  </a:lnTo>
                  <a:lnTo>
                    <a:pt x="1840" y="21260"/>
                  </a:lnTo>
                  <a:lnTo>
                    <a:pt x="1472" y="21669"/>
                  </a:lnTo>
                  <a:lnTo>
                    <a:pt x="1124" y="22077"/>
                  </a:lnTo>
                  <a:lnTo>
                    <a:pt x="818" y="22507"/>
                  </a:lnTo>
                  <a:lnTo>
                    <a:pt x="552" y="22956"/>
                  </a:lnTo>
                  <a:lnTo>
                    <a:pt x="429" y="23202"/>
                  </a:lnTo>
                  <a:lnTo>
                    <a:pt x="327" y="23427"/>
                  </a:lnTo>
                  <a:lnTo>
                    <a:pt x="225" y="23672"/>
                  </a:lnTo>
                  <a:lnTo>
                    <a:pt x="143" y="23917"/>
                  </a:lnTo>
                  <a:lnTo>
                    <a:pt x="82" y="24183"/>
                  </a:lnTo>
                  <a:lnTo>
                    <a:pt x="41" y="24428"/>
                  </a:lnTo>
                  <a:lnTo>
                    <a:pt x="0" y="24714"/>
                  </a:lnTo>
                  <a:lnTo>
                    <a:pt x="0" y="24980"/>
                  </a:lnTo>
                  <a:lnTo>
                    <a:pt x="20" y="25266"/>
                  </a:lnTo>
                  <a:lnTo>
                    <a:pt x="61" y="25553"/>
                  </a:lnTo>
                  <a:lnTo>
                    <a:pt x="123" y="25818"/>
                  </a:lnTo>
                  <a:lnTo>
                    <a:pt x="225" y="26084"/>
                  </a:lnTo>
                  <a:lnTo>
                    <a:pt x="327" y="26329"/>
                  </a:lnTo>
                  <a:lnTo>
                    <a:pt x="470" y="26575"/>
                  </a:lnTo>
                  <a:lnTo>
                    <a:pt x="572" y="26718"/>
                  </a:lnTo>
                  <a:lnTo>
                    <a:pt x="695" y="26902"/>
                  </a:lnTo>
                  <a:lnTo>
                    <a:pt x="859" y="27065"/>
                  </a:lnTo>
                  <a:lnTo>
                    <a:pt x="1022" y="27208"/>
                  </a:lnTo>
                  <a:lnTo>
                    <a:pt x="1186" y="27351"/>
                  </a:lnTo>
                  <a:lnTo>
                    <a:pt x="1390" y="27454"/>
                  </a:lnTo>
                  <a:lnTo>
                    <a:pt x="1574" y="27556"/>
                  </a:lnTo>
                  <a:lnTo>
                    <a:pt x="1799" y="27638"/>
                  </a:lnTo>
                  <a:lnTo>
                    <a:pt x="2003" y="27679"/>
                  </a:lnTo>
                  <a:lnTo>
                    <a:pt x="2208" y="27699"/>
                  </a:lnTo>
                  <a:lnTo>
                    <a:pt x="2412" y="27699"/>
                  </a:lnTo>
                  <a:lnTo>
                    <a:pt x="2617" y="27679"/>
                  </a:lnTo>
                  <a:lnTo>
                    <a:pt x="2821" y="27658"/>
                  </a:lnTo>
                  <a:lnTo>
                    <a:pt x="3025" y="27617"/>
                  </a:lnTo>
                  <a:lnTo>
                    <a:pt x="3209" y="27556"/>
                  </a:lnTo>
                  <a:lnTo>
                    <a:pt x="3598" y="27392"/>
                  </a:lnTo>
                  <a:lnTo>
                    <a:pt x="3966" y="27188"/>
                  </a:lnTo>
                  <a:lnTo>
                    <a:pt x="4313" y="26963"/>
                  </a:lnTo>
                  <a:lnTo>
                    <a:pt x="4661" y="26697"/>
                  </a:lnTo>
                  <a:lnTo>
                    <a:pt x="4967" y="26432"/>
                  </a:lnTo>
                  <a:lnTo>
                    <a:pt x="5642" y="25859"/>
                  </a:lnTo>
                  <a:lnTo>
                    <a:pt x="6296" y="25246"/>
                  </a:lnTo>
                  <a:lnTo>
                    <a:pt x="6930" y="24633"/>
                  </a:lnTo>
                  <a:lnTo>
                    <a:pt x="7543" y="23979"/>
                  </a:lnTo>
                  <a:lnTo>
                    <a:pt x="8136" y="23324"/>
                  </a:lnTo>
                  <a:lnTo>
                    <a:pt x="8708" y="22650"/>
                  </a:lnTo>
                  <a:lnTo>
                    <a:pt x="9260" y="21955"/>
                  </a:lnTo>
                  <a:lnTo>
                    <a:pt x="9792" y="21239"/>
                  </a:lnTo>
                  <a:lnTo>
                    <a:pt x="10303" y="20524"/>
                  </a:lnTo>
                  <a:lnTo>
                    <a:pt x="10793" y="19788"/>
                  </a:lnTo>
                  <a:lnTo>
                    <a:pt x="11263" y="19032"/>
                  </a:lnTo>
                  <a:lnTo>
                    <a:pt x="11713" y="18255"/>
                  </a:lnTo>
                  <a:lnTo>
                    <a:pt x="12122" y="17478"/>
                  </a:lnTo>
                  <a:lnTo>
                    <a:pt x="12510" y="16681"/>
                  </a:lnTo>
                  <a:lnTo>
                    <a:pt x="12899" y="15863"/>
                  </a:lnTo>
                  <a:lnTo>
                    <a:pt x="13246" y="15045"/>
                  </a:lnTo>
                  <a:lnTo>
                    <a:pt x="13369" y="14759"/>
                  </a:lnTo>
                  <a:lnTo>
                    <a:pt x="13512" y="14473"/>
                  </a:lnTo>
                  <a:lnTo>
                    <a:pt x="13594" y="14330"/>
                  </a:lnTo>
                  <a:lnTo>
                    <a:pt x="13676" y="14207"/>
                  </a:lnTo>
                  <a:lnTo>
                    <a:pt x="13778" y="14085"/>
                  </a:lnTo>
                  <a:lnTo>
                    <a:pt x="13900" y="13982"/>
                  </a:lnTo>
                  <a:lnTo>
                    <a:pt x="14044" y="13901"/>
                  </a:lnTo>
                  <a:lnTo>
                    <a:pt x="14207" y="13860"/>
                  </a:lnTo>
                  <a:lnTo>
                    <a:pt x="14350" y="13819"/>
                  </a:lnTo>
                  <a:lnTo>
                    <a:pt x="14514" y="13819"/>
                  </a:lnTo>
                  <a:lnTo>
                    <a:pt x="14677" y="13860"/>
                  </a:lnTo>
                  <a:lnTo>
                    <a:pt x="14820" y="13921"/>
                  </a:lnTo>
                  <a:lnTo>
                    <a:pt x="14923" y="14003"/>
                  </a:lnTo>
                  <a:lnTo>
                    <a:pt x="15025" y="14126"/>
                  </a:lnTo>
                  <a:lnTo>
                    <a:pt x="15066" y="14269"/>
                  </a:lnTo>
                  <a:lnTo>
                    <a:pt x="15086" y="14412"/>
                  </a:lnTo>
                  <a:lnTo>
                    <a:pt x="15066" y="14534"/>
                  </a:lnTo>
                  <a:lnTo>
                    <a:pt x="15025" y="14677"/>
                  </a:lnTo>
                  <a:lnTo>
                    <a:pt x="14984" y="14821"/>
                  </a:lnTo>
                  <a:lnTo>
                    <a:pt x="14902" y="14964"/>
                  </a:lnTo>
                  <a:lnTo>
                    <a:pt x="14759" y="15209"/>
                  </a:lnTo>
                  <a:lnTo>
                    <a:pt x="14289" y="15965"/>
                  </a:lnTo>
                  <a:lnTo>
                    <a:pt x="13839" y="16722"/>
                  </a:lnTo>
                  <a:lnTo>
                    <a:pt x="13410" y="17498"/>
                  </a:lnTo>
                  <a:lnTo>
                    <a:pt x="13001" y="18296"/>
                  </a:lnTo>
                  <a:lnTo>
                    <a:pt x="12633" y="19093"/>
                  </a:lnTo>
                  <a:lnTo>
                    <a:pt x="12286" y="19911"/>
                  </a:lnTo>
                  <a:lnTo>
                    <a:pt x="11958" y="20728"/>
                  </a:lnTo>
                  <a:lnTo>
                    <a:pt x="11652" y="21566"/>
                  </a:lnTo>
                  <a:lnTo>
                    <a:pt x="11468" y="22118"/>
                  </a:lnTo>
                  <a:lnTo>
                    <a:pt x="11386" y="22405"/>
                  </a:lnTo>
                  <a:lnTo>
                    <a:pt x="11325" y="22691"/>
                  </a:lnTo>
                  <a:lnTo>
                    <a:pt x="11263" y="22977"/>
                  </a:lnTo>
                  <a:lnTo>
                    <a:pt x="11223" y="23263"/>
                  </a:lnTo>
                  <a:lnTo>
                    <a:pt x="11223" y="23549"/>
                  </a:lnTo>
                  <a:lnTo>
                    <a:pt x="11223" y="23856"/>
                  </a:lnTo>
                  <a:lnTo>
                    <a:pt x="11263" y="24142"/>
                  </a:lnTo>
                  <a:lnTo>
                    <a:pt x="11345" y="24428"/>
                  </a:lnTo>
                  <a:lnTo>
                    <a:pt x="11447" y="24714"/>
                  </a:lnTo>
                  <a:lnTo>
                    <a:pt x="11570" y="24960"/>
                  </a:lnTo>
                  <a:lnTo>
                    <a:pt x="11734" y="25205"/>
                  </a:lnTo>
                  <a:lnTo>
                    <a:pt x="11938" y="25430"/>
                  </a:lnTo>
                  <a:lnTo>
                    <a:pt x="12163" y="25593"/>
                  </a:lnTo>
                  <a:lnTo>
                    <a:pt x="12286" y="25675"/>
                  </a:lnTo>
                  <a:lnTo>
                    <a:pt x="12408" y="25737"/>
                  </a:lnTo>
                  <a:lnTo>
                    <a:pt x="12572" y="25798"/>
                  </a:lnTo>
                  <a:lnTo>
                    <a:pt x="12756" y="25859"/>
                  </a:lnTo>
                  <a:lnTo>
                    <a:pt x="12919" y="25880"/>
                  </a:lnTo>
                  <a:lnTo>
                    <a:pt x="13308" y="25880"/>
                  </a:lnTo>
                  <a:lnTo>
                    <a:pt x="13492" y="25839"/>
                  </a:lnTo>
                  <a:lnTo>
                    <a:pt x="13676" y="25798"/>
                  </a:lnTo>
                  <a:lnTo>
                    <a:pt x="13860" y="25737"/>
                  </a:lnTo>
                  <a:lnTo>
                    <a:pt x="14044" y="25655"/>
                  </a:lnTo>
                  <a:lnTo>
                    <a:pt x="14228" y="25553"/>
                  </a:lnTo>
                  <a:lnTo>
                    <a:pt x="14391" y="25450"/>
                  </a:lnTo>
                  <a:lnTo>
                    <a:pt x="14575" y="25328"/>
                  </a:lnTo>
                  <a:lnTo>
                    <a:pt x="14739" y="25185"/>
                  </a:lnTo>
                  <a:lnTo>
                    <a:pt x="15025" y="24898"/>
                  </a:lnTo>
                  <a:lnTo>
                    <a:pt x="15311" y="24571"/>
                  </a:lnTo>
                  <a:lnTo>
                    <a:pt x="15536" y="24244"/>
                  </a:lnTo>
                  <a:lnTo>
                    <a:pt x="15740" y="23876"/>
                  </a:lnTo>
                  <a:lnTo>
                    <a:pt x="15924" y="23488"/>
                  </a:lnTo>
                  <a:lnTo>
                    <a:pt x="16088" y="23100"/>
                  </a:lnTo>
                  <a:lnTo>
                    <a:pt x="16231" y="22711"/>
                  </a:lnTo>
                  <a:lnTo>
                    <a:pt x="16353" y="22302"/>
                  </a:lnTo>
                  <a:lnTo>
                    <a:pt x="16456" y="21893"/>
                  </a:lnTo>
                  <a:lnTo>
                    <a:pt x="16537" y="21485"/>
                  </a:lnTo>
                  <a:lnTo>
                    <a:pt x="16599" y="21076"/>
                  </a:lnTo>
                  <a:lnTo>
                    <a:pt x="16660" y="20647"/>
                  </a:lnTo>
                  <a:lnTo>
                    <a:pt x="16701" y="20217"/>
                  </a:lnTo>
                  <a:lnTo>
                    <a:pt x="16783" y="19338"/>
                  </a:lnTo>
                  <a:lnTo>
                    <a:pt x="16803" y="18459"/>
                  </a:lnTo>
                  <a:lnTo>
                    <a:pt x="16844" y="17580"/>
                  </a:lnTo>
                  <a:lnTo>
                    <a:pt x="16865" y="16722"/>
                  </a:lnTo>
                  <a:lnTo>
                    <a:pt x="16926" y="15843"/>
                  </a:lnTo>
                  <a:lnTo>
                    <a:pt x="17008" y="14984"/>
                  </a:lnTo>
                  <a:lnTo>
                    <a:pt x="17069" y="14575"/>
                  </a:lnTo>
                  <a:lnTo>
                    <a:pt x="17130" y="14146"/>
                  </a:lnTo>
                  <a:lnTo>
                    <a:pt x="17212" y="13737"/>
                  </a:lnTo>
                  <a:lnTo>
                    <a:pt x="17314" y="13328"/>
                  </a:lnTo>
                  <a:lnTo>
                    <a:pt x="17437" y="12940"/>
                  </a:lnTo>
                  <a:lnTo>
                    <a:pt x="17580" y="12552"/>
                  </a:lnTo>
                  <a:lnTo>
                    <a:pt x="17723" y="12163"/>
                  </a:lnTo>
                  <a:lnTo>
                    <a:pt x="17907" y="11795"/>
                  </a:lnTo>
                  <a:lnTo>
                    <a:pt x="18132" y="11427"/>
                  </a:lnTo>
                  <a:lnTo>
                    <a:pt x="18357" y="11080"/>
                  </a:lnTo>
                  <a:lnTo>
                    <a:pt x="18500" y="10916"/>
                  </a:lnTo>
                  <a:lnTo>
                    <a:pt x="18643" y="10773"/>
                  </a:lnTo>
                  <a:lnTo>
                    <a:pt x="18807" y="10630"/>
                  </a:lnTo>
                  <a:lnTo>
                    <a:pt x="18990" y="10507"/>
                  </a:lnTo>
                  <a:lnTo>
                    <a:pt x="19174" y="10446"/>
                  </a:lnTo>
                  <a:lnTo>
                    <a:pt x="19358" y="10405"/>
                  </a:lnTo>
                  <a:lnTo>
                    <a:pt x="19542" y="10405"/>
                  </a:lnTo>
                  <a:lnTo>
                    <a:pt x="19624" y="10446"/>
                  </a:lnTo>
                  <a:lnTo>
                    <a:pt x="19726" y="10487"/>
                  </a:lnTo>
                  <a:lnTo>
                    <a:pt x="19788" y="10528"/>
                  </a:lnTo>
                  <a:lnTo>
                    <a:pt x="19869" y="10589"/>
                  </a:lnTo>
                  <a:lnTo>
                    <a:pt x="19931" y="10671"/>
                  </a:lnTo>
                  <a:lnTo>
                    <a:pt x="19972" y="10753"/>
                  </a:lnTo>
                  <a:lnTo>
                    <a:pt x="20033" y="10916"/>
                  </a:lnTo>
                  <a:lnTo>
                    <a:pt x="20074" y="11100"/>
                  </a:lnTo>
                  <a:lnTo>
                    <a:pt x="20074" y="11305"/>
                  </a:lnTo>
                  <a:lnTo>
                    <a:pt x="20053" y="11509"/>
                  </a:lnTo>
                  <a:lnTo>
                    <a:pt x="20013" y="11713"/>
                  </a:lnTo>
                  <a:lnTo>
                    <a:pt x="19972" y="11897"/>
                  </a:lnTo>
                  <a:lnTo>
                    <a:pt x="19808" y="12368"/>
                  </a:lnTo>
                  <a:lnTo>
                    <a:pt x="19645" y="12817"/>
                  </a:lnTo>
                  <a:lnTo>
                    <a:pt x="19318" y="13696"/>
                  </a:lnTo>
                  <a:lnTo>
                    <a:pt x="18970" y="14596"/>
                  </a:lnTo>
                  <a:lnTo>
                    <a:pt x="18807" y="15045"/>
                  </a:lnTo>
                  <a:lnTo>
                    <a:pt x="18663" y="15495"/>
                  </a:lnTo>
                  <a:lnTo>
                    <a:pt x="18541" y="15965"/>
                  </a:lnTo>
                  <a:lnTo>
                    <a:pt x="18439" y="16435"/>
                  </a:lnTo>
                  <a:lnTo>
                    <a:pt x="18377" y="16906"/>
                  </a:lnTo>
                  <a:lnTo>
                    <a:pt x="18336" y="17396"/>
                  </a:lnTo>
                  <a:lnTo>
                    <a:pt x="18336" y="17866"/>
                  </a:lnTo>
                  <a:lnTo>
                    <a:pt x="18398" y="18337"/>
                  </a:lnTo>
                  <a:lnTo>
                    <a:pt x="18439" y="18561"/>
                  </a:lnTo>
                  <a:lnTo>
                    <a:pt x="18500" y="18807"/>
                  </a:lnTo>
                  <a:lnTo>
                    <a:pt x="18561" y="19032"/>
                  </a:lnTo>
                  <a:lnTo>
                    <a:pt x="18663" y="19236"/>
                  </a:lnTo>
                  <a:lnTo>
                    <a:pt x="18807" y="19543"/>
                  </a:lnTo>
                  <a:lnTo>
                    <a:pt x="18970" y="19808"/>
                  </a:lnTo>
                  <a:lnTo>
                    <a:pt x="19174" y="20074"/>
                  </a:lnTo>
                  <a:lnTo>
                    <a:pt x="19399" y="20319"/>
                  </a:lnTo>
                  <a:lnTo>
                    <a:pt x="19645" y="20524"/>
                  </a:lnTo>
                  <a:lnTo>
                    <a:pt x="19910" y="20708"/>
                  </a:lnTo>
                  <a:lnTo>
                    <a:pt x="20197" y="20871"/>
                  </a:lnTo>
                  <a:lnTo>
                    <a:pt x="20503" y="20994"/>
                  </a:lnTo>
                  <a:lnTo>
                    <a:pt x="20667" y="21035"/>
                  </a:lnTo>
                  <a:lnTo>
                    <a:pt x="20912" y="21096"/>
                  </a:lnTo>
                  <a:lnTo>
                    <a:pt x="21157" y="21117"/>
                  </a:lnTo>
                  <a:lnTo>
                    <a:pt x="21423" y="21117"/>
                  </a:lnTo>
                  <a:lnTo>
                    <a:pt x="21668" y="21076"/>
                  </a:lnTo>
                  <a:lnTo>
                    <a:pt x="21852" y="21035"/>
                  </a:lnTo>
                  <a:lnTo>
                    <a:pt x="22036" y="20974"/>
                  </a:lnTo>
                  <a:lnTo>
                    <a:pt x="22200" y="20892"/>
                  </a:lnTo>
                  <a:lnTo>
                    <a:pt x="22363" y="20810"/>
                  </a:lnTo>
                  <a:lnTo>
                    <a:pt x="22527" y="20708"/>
                  </a:lnTo>
                  <a:lnTo>
                    <a:pt x="22670" y="20606"/>
                  </a:lnTo>
                  <a:lnTo>
                    <a:pt x="22956" y="20360"/>
                  </a:lnTo>
                  <a:lnTo>
                    <a:pt x="23201" y="20074"/>
                  </a:lnTo>
                  <a:lnTo>
                    <a:pt x="23426" y="19768"/>
                  </a:lnTo>
                  <a:lnTo>
                    <a:pt x="23631" y="19420"/>
                  </a:lnTo>
                  <a:lnTo>
                    <a:pt x="23794" y="19093"/>
                  </a:lnTo>
                  <a:lnTo>
                    <a:pt x="23917" y="18684"/>
                  </a:lnTo>
                  <a:lnTo>
                    <a:pt x="24040" y="18296"/>
                  </a:lnTo>
                  <a:lnTo>
                    <a:pt x="24101" y="17887"/>
                  </a:lnTo>
                  <a:lnTo>
                    <a:pt x="24142" y="17478"/>
                  </a:lnTo>
                  <a:lnTo>
                    <a:pt x="24162" y="17069"/>
                  </a:lnTo>
                  <a:lnTo>
                    <a:pt x="24162" y="16660"/>
                  </a:lnTo>
                  <a:lnTo>
                    <a:pt x="24142" y="16252"/>
                  </a:lnTo>
                  <a:lnTo>
                    <a:pt x="24101" y="15822"/>
                  </a:lnTo>
                  <a:lnTo>
                    <a:pt x="24019" y="15413"/>
                  </a:lnTo>
                  <a:lnTo>
                    <a:pt x="23937" y="14984"/>
                  </a:lnTo>
                  <a:lnTo>
                    <a:pt x="23753" y="14166"/>
                  </a:lnTo>
                  <a:lnTo>
                    <a:pt x="23508" y="13328"/>
                  </a:lnTo>
                  <a:lnTo>
                    <a:pt x="23263" y="12531"/>
                  </a:lnTo>
                  <a:lnTo>
                    <a:pt x="23018" y="11713"/>
                  </a:lnTo>
                  <a:lnTo>
                    <a:pt x="22793" y="10875"/>
                  </a:lnTo>
                  <a:lnTo>
                    <a:pt x="22690" y="10466"/>
                  </a:lnTo>
                  <a:lnTo>
                    <a:pt x="22588" y="10058"/>
                  </a:lnTo>
                  <a:lnTo>
                    <a:pt x="22506" y="9628"/>
                  </a:lnTo>
                  <a:lnTo>
                    <a:pt x="22466" y="9219"/>
                  </a:lnTo>
                  <a:lnTo>
                    <a:pt x="22425" y="8790"/>
                  </a:lnTo>
                  <a:lnTo>
                    <a:pt x="22384" y="8381"/>
                  </a:lnTo>
                  <a:lnTo>
                    <a:pt x="22404" y="7973"/>
                  </a:lnTo>
                  <a:lnTo>
                    <a:pt x="22425" y="7564"/>
                  </a:lnTo>
                  <a:lnTo>
                    <a:pt x="22466" y="7155"/>
                  </a:lnTo>
                  <a:lnTo>
                    <a:pt x="22568" y="6746"/>
                  </a:lnTo>
                  <a:lnTo>
                    <a:pt x="22670" y="6358"/>
                  </a:lnTo>
                  <a:lnTo>
                    <a:pt x="22813" y="5969"/>
                  </a:lnTo>
                  <a:lnTo>
                    <a:pt x="22997" y="5581"/>
                  </a:lnTo>
                  <a:lnTo>
                    <a:pt x="23222" y="5213"/>
                  </a:lnTo>
                  <a:lnTo>
                    <a:pt x="23467" y="4865"/>
                  </a:lnTo>
                  <a:lnTo>
                    <a:pt x="23713" y="4518"/>
                  </a:lnTo>
                  <a:lnTo>
                    <a:pt x="23978" y="4191"/>
                  </a:lnTo>
                  <a:lnTo>
                    <a:pt x="24264" y="3864"/>
                  </a:lnTo>
                  <a:lnTo>
                    <a:pt x="24837" y="3250"/>
                  </a:lnTo>
                  <a:lnTo>
                    <a:pt x="25062" y="3026"/>
                  </a:lnTo>
                  <a:lnTo>
                    <a:pt x="25327" y="2780"/>
                  </a:lnTo>
                  <a:lnTo>
                    <a:pt x="25593" y="2515"/>
                  </a:lnTo>
                  <a:lnTo>
                    <a:pt x="25859" y="2228"/>
                  </a:lnTo>
                  <a:lnTo>
                    <a:pt x="26084" y="1942"/>
                  </a:lnTo>
                  <a:lnTo>
                    <a:pt x="26186" y="1779"/>
                  </a:lnTo>
                  <a:lnTo>
                    <a:pt x="26268" y="1636"/>
                  </a:lnTo>
                  <a:lnTo>
                    <a:pt x="26350" y="1472"/>
                  </a:lnTo>
                  <a:lnTo>
                    <a:pt x="26390" y="1308"/>
                  </a:lnTo>
                  <a:lnTo>
                    <a:pt x="26411" y="1165"/>
                  </a:lnTo>
                  <a:lnTo>
                    <a:pt x="26390" y="1002"/>
                  </a:lnTo>
                  <a:lnTo>
                    <a:pt x="26370" y="879"/>
                  </a:lnTo>
                  <a:lnTo>
                    <a:pt x="26329" y="777"/>
                  </a:lnTo>
                  <a:lnTo>
                    <a:pt x="26288" y="675"/>
                  </a:lnTo>
                  <a:lnTo>
                    <a:pt x="26227" y="573"/>
                  </a:lnTo>
                  <a:lnTo>
                    <a:pt x="26063" y="368"/>
                  </a:lnTo>
                  <a:lnTo>
                    <a:pt x="25859" y="205"/>
                  </a:lnTo>
                  <a:lnTo>
                    <a:pt x="25716" y="123"/>
                  </a:lnTo>
                  <a:lnTo>
                    <a:pt x="25552" y="41"/>
                  </a:lnTo>
                  <a:lnTo>
                    <a:pt x="25409"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22"/>
            <p:cNvSpPr/>
            <p:nvPr/>
          </p:nvSpPr>
          <p:spPr>
            <a:xfrm>
              <a:off x="5396025" y="4726125"/>
              <a:ext cx="634725" cy="664900"/>
            </a:xfrm>
            <a:custGeom>
              <a:avLst/>
              <a:gdLst/>
              <a:ahLst/>
              <a:cxnLst/>
              <a:rect l="l" t="t" r="r" b="b"/>
              <a:pathLst>
                <a:path w="25389" h="26596" extrusionOk="0">
                  <a:moveTo>
                    <a:pt x="25246" y="1"/>
                  </a:moveTo>
                  <a:lnTo>
                    <a:pt x="23079" y="2495"/>
                  </a:lnTo>
                  <a:lnTo>
                    <a:pt x="20892" y="4968"/>
                  </a:lnTo>
                  <a:lnTo>
                    <a:pt x="20851" y="4948"/>
                  </a:lnTo>
                  <a:lnTo>
                    <a:pt x="19911" y="4764"/>
                  </a:lnTo>
                  <a:lnTo>
                    <a:pt x="18970" y="4621"/>
                  </a:lnTo>
                  <a:lnTo>
                    <a:pt x="18030" y="4519"/>
                  </a:lnTo>
                  <a:lnTo>
                    <a:pt x="17069" y="4437"/>
                  </a:lnTo>
                  <a:lnTo>
                    <a:pt x="16108" y="4416"/>
                  </a:lnTo>
                  <a:lnTo>
                    <a:pt x="15168" y="4416"/>
                  </a:lnTo>
                  <a:lnTo>
                    <a:pt x="14207" y="4457"/>
                  </a:lnTo>
                  <a:lnTo>
                    <a:pt x="13246" y="4539"/>
                  </a:lnTo>
                  <a:lnTo>
                    <a:pt x="12306" y="4662"/>
                  </a:lnTo>
                  <a:lnTo>
                    <a:pt x="11345" y="4825"/>
                  </a:lnTo>
                  <a:lnTo>
                    <a:pt x="10426" y="5009"/>
                  </a:lnTo>
                  <a:lnTo>
                    <a:pt x="9485" y="5254"/>
                  </a:lnTo>
                  <a:lnTo>
                    <a:pt x="8565" y="5520"/>
                  </a:lnTo>
                  <a:lnTo>
                    <a:pt x="7666" y="5806"/>
                  </a:lnTo>
                  <a:lnTo>
                    <a:pt x="6766" y="6154"/>
                  </a:lnTo>
                  <a:lnTo>
                    <a:pt x="5887" y="6522"/>
                  </a:lnTo>
                  <a:lnTo>
                    <a:pt x="5949" y="6685"/>
                  </a:lnTo>
                  <a:lnTo>
                    <a:pt x="6828" y="6317"/>
                  </a:lnTo>
                  <a:lnTo>
                    <a:pt x="7707" y="5970"/>
                  </a:lnTo>
                  <a:lnTo>
                    <a:pt x="8606" y="5684"/>
                  </a:lnTo>
                  <a:lnTo>
                    <a:pt x="9526" y="5418"/>
                  </a:lnTo>
                  <a:lnTo>
                    <a:pt x="10446" y="5193"/>
                  </a:lnTo>
                  <a:lnTo>
                    <a:pt x="11366" y="4989"/>
                  </a:lnTo>
                  <a:lnTo>
                    <a:pt x="12306" y="4846"/>
                  </a:lnTo>
                  <a:lnTo>
                    <a:pt x="13246" y="4723"/>
                  </a:lnTo>
                  <a:lnTo>
                    <a:pt x="14187" y="4641"/>
                  </a:lnTo>
                  <a:lnTo>
                    <a:pt x="15148" y="4600"/>
                  </a:lnTo>
                  <a:lnTo>
                    <a:pt x="16088" y="4580"/>
                  </a:lnTo>
                  <a:lnTo>
                    <a:pt x="17028" y="4621"/>
                  </a:lnTo>
                  <a:lnTo>
                    <a:pt x="17989" y="4682"/>
                  </a:lnTo>
                  <a:lnTo>
                    <a:pt x="18929" y="4784"/>
                  </a:lnTo>
                  <a:lnTo>
                    <a:pt x="19849" y="4927"/>
                  </a:lnTo>
                  <a:lnTo>
                    <a:pt x="20790" y="5111"/>
                  </a:lnTo>
                  <a:lnTo>
                    <a:pt x="19154" y="6910"/>
                  </a:lnTo>
                  <a:lnTo>
                    <a:pt x="17519" y="8709"/>
                  </a:lnTo>
                  <a:lnTo>
                    <a:pt x="17458" y="8709"/>
                  </a:lnTo>
                  <a:lnTo>
                    <a:pt x="16333" y="8852"/>
                  </a:lnTo>
                  <a:lnTo>
                    <a:pt x="15229" y="9057"/>
                  </a:lnTo>
                  <a:lnTo>
                    <a:pt x="14105" y="9281"/>
                  </a:lnTo>
                  <a:lnTo>
                    <a:pt x="13001" y="9547"/>
                  </a:lnTo>
                  <a:lnTo>
                    <a:pt x="11918" y="9833"/>
                  </a:lnTo>
                  <a:lnTo>
                    <a:pt x="10834" y="10160"/>
                  </a:lnTo>
                  <a:lnTo>
                    <a:pt x="9771" y="10528"/>
                  </a:lnTo>
                  <a:lnTo>
                    <a:pt x="8708" y="10937"/>
                  </a:lnTo>
                  <a:lnTo>
                    <a:pt x="7666" y="11367"/>
                  </a:lnTo>
                  <a:lnTo>
                    <a:pt x="6623" y="11837"/>
                  </a:lnTo>
                  <a:lnTo>
                    <a:pt x="5622" y="12327"/>
                  </a:lnTo>
                  <a:lnTo>
                    <a:pt x="4620" y="12859"/>
                  </a:lnTo>
                  <a:lnTo>
                    <a:pt x="3639" y="13411"/>
                  </a:lnTo>
                  <a:lnTo>
                    <a:pt x="2658" y="14004"/>
                  </a:lnTo>
                  <a:lnTo>
                    <a:pt x="1717" y="14617"/>
                  </a:lnTo>
                  <a:lnTo>
                    <a:pt x="797" y="15271"/>
                  </a:lnTo>
                  <a:lnTo>
                    <a:pt x="900" y="15414"/>
                  </a:lnTo>
                  <a:lnTo>
                    <a:pt x="1799" y="14780"/>
                  </a:lnTo>
                  <a:lnTo>
                    <a:pt x="2739" y="14147"/>
                  </a:lnTo>
                  <a:lnTo>
                    <a:pt x="3700" y="13574"/>
                  </a:lnTo>
                  <a:lnTo>
                    <a:pt x="4661" y="13022"/>
                  </a:lnTo>
                  <a:lnTo>
                    <a:pt x="5663" y="12491"/>
                  </a:lnTo>
                  <a:lnTo>
                    <a:pt x="6664" y="12000"/>
                  </a:lnTo>
                  <a:lnTo>
                    <a:pt x="7686" y="11551"/>
                  </a:lnTo>
                  <a:lnTo>
                    <a:pt x="8708" y="11121"/>
                  </a:lnTo>
                  <a:lnTo>
                    <a:pt x="9751" y="10712"/>
                  </a:lnTo>
                  <a:lnTo>
                    <a:pt x="10814" y="10365"/>
                  </a:lnTo>
                  <a:lnTo>
                    <a:pt x="11877" y="10038"/>
                  </a:lnTo>
                  <a:lnTo>
                    <a:pt x="12960" y="9731"/>
                  </a:lnTo>
                  <a:lnTo>
                    <a:pt x="14044" y="9465"/>
                  </a:lnTo>
                  <a:lnTo>
                    <a:pt x="15148" y="9241"/>
                  </a:lnTo>
                  <a:lnTo>
                    <a:pt x="16251" y="9057"/>
                  </a:lnTo>
                  <a:lnTo>
                    <a:pt x="17355" y="8893"/>
                  </a:lnTo>
                  <a:lnTo>
                    <a:pt x="15250" y="11162"/>
                  </a:lnTo>
                  <a:lnTo>
                    <a:pt x="13144" y="13411"/>
                  </a:lnTo>
                  <a:lnTo>
                    <a:pt x="10998" y="15639"/>
                  </a:lnTo>
                  <a:lnTo>
                    <a:pt x="8831" y="17847"/>
                  </a:lnTo>
                  <a:lnTo>
                    <a:pt x="6644" y="20034"/>
                  </a:lnTo>
                  <a:lnTo>
                    <a:pt x="4457" y="22201"/>
                  </a:lnTo>
                  <a:lnTo>
                    <a:pt x="2228" y="24327"/>
                  </a:lnTo>
                  <a:lnTo>
                    <a:pt x="0" y="26453"/>
                  </a:lnTo>
                  <a:lnTo>
                    <a:pt x="102" y="26596"/>
                  </a:lnTo>
                  <a:lnTo>
                    <a:pt x="2106" y="24695"/>
                  </a:lnTo>
                  <a:lnTo>
                    <a:pt x="4089" y="22773"/>
                  </a:lnTo>
                  <a:lnTo>
                    <a:pt x="6071" y="20852"/>
                  </a:lnTo>
                  <a:lnTo>
                    <a:pt x="8034" y="18889"/>
                  </a:lnTo>
                  <a:lnTo>
                    <a:pt x="9976" y="16927"/>
                  </a:lnTo>
                  <a:lnTo>
                    <a:pt x="11918" y="14944"/>
                  </a:lnTo>
                  <a:lnTo>
                    <a:pt x="13819" y="12941"/>
                  </a:lnTo>
                  <a:lnTo>
                    <a:pt x="15720" y="10917"/>
                  </a:lnTo>
                  <a:lnTo>
                    <a:pt x="15720" y="11878"/>
                  </a:lnTo>
                  <a:lnTo>
                    <a:pt x="15679" y="12838"/>
                  </a:lnTo>
                  <a:lnTo>
                    <a:pt x="15618" y="13799"/>
                  </a:lnTo>
                  <a:lnTo>
                    <a:pt x="15516" y="14739"/>
                  </a:lnTo>
                  <a:lnTo>
                    <a:pt x="15393" y="15700"/>
                  </a:lnTo>
                  <a:lnTo>
                    <a:pt x="15250" y="16641"/>
                  </a:lnTo>
                  <a:lnTo>
                    <a:pt x="15086" y="17581"/>
                  </a:lnTo>
                  <a:lnTo>
                    <a:pt x="14882" y="18521"/>
                  </a:lnTo>
                  <a:lnTo>
                    <a:pt x="14637" y="19462"/>
                  </a:lnTo>
                  <a:lnTo>
                    <a:pt x="14391" y="20381"/>
                  </a:lnTo>
                  <a:lnTo>
                    <a:pt x="14105" y="21301"/>
                  </a:lnTo>
                  <a:lnTo>
                    <a:pt x="13798" y="22201"/>
                  </a:lnTo>
                  <a:lnTo>
                    <a:pt x="13451" y="23100"/>
                  </a:lnTo>
                  <a:lnTo>
                    <a:pt x="13083" y="23979"/>
                  </a:lnTo>
                  <a:lnTo>
                    <a:pt x="12695" y="24858"/>
                  </a:lnTo>
                  <a:lnTo>
                    <a:pt x="12286" y="25737"/>
                  </a:lnTo>
                  <a:lnTo>
                    <a:pt x="12449" y="25758"/>
                  </a:lnTo>
                  <a:lnTo>
                    <a:pt x="12879" y="24879"/>
                  </a:lnTo>
                  <a:lnTo>
                    <a:pt x="13267" y="24000"/>
                  </a:lnTo>
                  <a:lnTo>
                    <a:pt x="13635" y="23100"/>
                  </a:lnTo>
                  <a:lnTo>
                    <a:pt x="13962" y="22201"/>
                  </a:lnTo>
                  <a:lnTo>
                    <a:pt x="14289" y="21281"/>
                  </a:lnTo>
                  <a:lnTo>
                    <a:pt x="14575" y="20361"/>
                  </a:lnTo>
                  <a:lnTo>
                    <a:pt x="14821" y="19421"/>
                  </a:lnTo>
                  <a:lnTo>
                    <a:pt x="15066" y="18501"/>
                  </a:lnTo>
                  <a:lnTo>
                    <a:pt x="15270" y="17540"/>
                  </a:lnTo>
                  <a:lnTo>
                    <a:pt x="15434" y="16600"/>
                  </a:lnTo>
                  <a:lnTo>
                    <a:pt x="15577" y="15639"/>
                  </a:lnTo>
                  <a:lnTo>
                    <a:pt x="15700" y="14678"/>
                  </a:lnTo>
                  <a:lnTo>
                    <a:pt x="15802" y="13717"/>
                  </a:lnTo>
                  <a:lnTo>
                    <a:pt x="15863" y="12757"/>
                  </a:lnTo>
                  <a:lnTo>
                    <a:pt x="15883" y="11796"/>
                  </a:lnTo>
                  <a:lnTo>
                    <a:pt x="15904" y="10815"/>
                  </a:lnTo>
                  <a:lnTo>
                    <a:pt x="15883" y="10774"/>
                  </a:lnTo>
                  <a:lnTo>
                    <a:pt x="15863" y="10753"/>
                  </a:lnTo>
                  <a:lnTo>
                    <a:pt x="17969" y="8484"/>
                  </a:lnTo>
                  <a:lnTo>
                    <a:pt x="20054" y="6195"/>
                  </a:lnTo>
                  <a:lnTo>
                    <a:pt x="20258" y="7094"/>
                  </a:lnTo>
                  <a:lnTo>
                    <a:pt x="20422" y="8014"/>
                  </a:lnTo>
                  <a:lnTo>
                    <a:pt x="20585" y="8914"/>
                  </a:lnTo>
                  <a:lnTo>
                    <a:pt x="20708" y="9833"/>
                  </a:lnTo>
                  <a:lnTo>
                    <a:pt x="20790" y="10753"/>
                  </a:lnTo>
                  <a:lnTo>
                    <a:pt x="20871" y="11694"/>
                  </a:lnTo>
                  <a:lnTo>
                    <a:pt x="20912" y="12614"/>
                  </a:lnTo>
                  <a:lnTo>
                    <a:pt x="20912" y="13533"/>
                  </a:lnTo>
                  <a:lnTo>
                    <a:pt x="20912" y="14453"/>
                  </a:lnTo>
                  <a:lnTo>
                    <a:pt x="20871" y="15373"/>
                  </a:lnTo>
                  <a:lnTo>
                    <a:pt x="20790" y="16313"/>
                  </a:lnTo>
                  <a:lnTo>
                    <a:pt x="20687" y="17233"/>
                  </a:lnTo>
                  <a:lnTo>
                    <a:pt x="20565" y="18133"/>
                  </a:lnTo>
                  <a:lnTo>
                    <a:pt x="20422" y="19053"/>
                  </a:lnTo>
                  <a:lnTo>
                    <a:pt x="20238" y="19973"/>
                  </a:lnTo>
                  <a:lnTo>
                    <a:pt x="20033" y="20872"/>
                  </a:lnTo>
                  <a:lnTo>
                    <a:pt x="20197" y="20913"/>
                  </a:lnTo>
                  <a:lnTo>
                    <a:pt x="20401" y="19993"/>
                  </a:lnTo>
                  <a:lnTo>
                    <a:pt x="20585" y="19073"/>
                  </a:lnTo>
                  <a:lnTo>
                    <a:pt x="20749" y="18153"/>
                  </a:lnTo>
                  <a:lnTo>
                    <a:pt x="20871" y="17213"/>
                  </a:lnTo>
                  <a:lnTo>
                    <a:pt x="20973" y="16293"/>
                  </a:lnTo>
                  <a:lnTo>
                    <a:pt x="21035" y="15353"/>
                  </a:lnTo>
                  <a:lnTo>
                    <a:pt x="21076" y="14412"/>
                  </a:lnTo>
                  <a:lnTo>
                    <a:pt x="21096" y="13472"/>
                  </a:lnTo>
                  <a:lnTo>
                    <a:pt x="21076" y="12532"/>
                  </a:lnTo>
                  <a:lnTo>
                    <a:pt x="21035" y="11612"/>
                  </a:lnTo>
                  <a:lnTo>
                    <a:pt x="20973" y="10672"/>
                  </a:lnTo>
                  <a:lnTo>
                    <a:pt x="20871" y="9731"/>
                  </a:lnTo>
                  <a:lnTo>
                    <a:pt x="20749" y="8811"/>
                  </a:lnTo>
                  <a:lnTo>
                    <a:pt x="20585" y="7871"/>
                  </a:lnTo>
                  <a:lnTo>
                    <a:pt x="20401" y="6951"/>
                  </a:lnTo>
                  <a:lnTo>
                    <a:pt x="20197" y="6031"/>
                  </a:lnTo>
                  <a:lnTo>
                    <a:pt x="22813" y="3067"/>
                  </a:lnTo>
                  <a:lnTo>
                    <a:pt x="24101" y="1575"/>
                  </a:lnTo>
                  <a:lnTo>
                    <a:pt x="25389" y="83"/>
                  </a:lnTo>
                  <a:lnTo>
                    <a:pt x="25246"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4" name="Google Shape;1974;p22"/>
          <p:cNvGrpSpPr/>
          <p:nvPr/>
        </p:nvGrpSpPr>
        <p:grpSpPr>
          <a:xfrm rot="-5400000" flipH="1">
            <a:off x="-417478" y="631603"/>
            <a:ext cx="1490299" cy="1136473"/>
            <a:chOff x="4404600" y="4814025"/>
            <a:chExt cx="641375" cy="489100"/>
          </a:xfrm>
        </p:grpSpPr>
        <p:sp>
          <p:nvSpPr>
            <p:cNvPr id="1975" name="Google Shape;1975;p22"/>
            <p:cNvSpPr/>
            <p:nvPr/>
          </p:nvSpPr>
          <p:spPr>
            <a:xfrm>
              <a:off x="4404600" y="5166650"/>
              <a:ext cx="202900" cy="57275"/>
            </a:xfrm>
            <a:custGeom>
              <a:avLst/>
              <a:gdLst/>
              <a:ahLst/>
              <a:cxnLst/>
              <a:rect l="l" t="t" r="r" b="b"/>
              <a:pathLst>
                <a:path w="8116" h="2291" extrusionOk="0">
                  <a:moveTo>
                    <a:pt x="3598" y="1"/>
                  </a:moveTo>
                  <a:lnTo>
                    <a:pt x="3087" y="21"/>
                  </a:lnTo>
                  <a:lnTo>
                    <a:pt x="2576" y="62"/>
                  </a:lnTo>
                  <a:lnTo>
                    <a:pt x="2085" y="123"/>
                  </a:lnTo>
                  <a:lnTo>
                    <a:pt x="1574" y="205"/>
                  </a:lnTo>
                  <a:lnTo>
                    <a:pt x="1083" y="307"/>
                  </a:lnTo>
                  <a:lnTo>
                    <a:pt x="613" y="410"/>
                  </a:lnTo>
                  <a:lnTo>
                    <a:pt x="143" y="553"/>
                  </a:lnTo>
                  <a:lnTo>
                    <a:pt x="0" y="594"/>
                  </a:lnTo>
                  <a:lnTo>
                    <a:pt x="41" y="634"/>
                  </a:lnTo>
                  <a:lnTo>
                    <a:pt x="245" y="818"/>
                  </a:lnTo>
                  <a:lnTo>
                    <a:pt x="470" y="1002"/>
                  </a:lnTo>
                  <a:lnTo>
                    <a:pt x="695" y="1166"/>
                  </a:lnTo>
                  <a:lnTo>
                    <a:pt x="920" y="1309"/>
                  </a:lnTo>
                  <a:lnTo>
                    <a:pt x="1165" y="1452"/>
                  </a:lnTo>
                  <a:lnTo>
                    <a:pt x="1390" y="1595"/>
                  </a:lnTo>
                  <a:lnTo>
                    <a:pt x="1901" y="1820"/>
                  </a:lnTo>
                  <a:lnTo>
                    <a:pt x="2412" y="2004"/>
                  </a:lnTo>
                  <a:lnTo>
                    <a:pt x="2678" y="2086"/>
                  </a:lnTo>
                  <a:lnTo>
                    <a:pt x="2944" y="2147"/>
                  </a:lnTo>
                  <a:lnTo>
                    <a:pt x="3209" y="2208"/>
                  </a:lnTo>
                  <a:lnTo>
                    <a:pt x="3496" y="2249"/>
                  </a:lnTo>
                  <a:lnTo>
                    <a:pt x="3761" y="2270"/>
                  </a:lnTo>
                  <a:lnTo>
                    <a:pt x="4048" y="2290"/>
                  </a:lnTo>
                  <a:lnTo>
                    <a:pt x="4313" y="2290"/>
                  </a:lnTo>
                  <a:lnTo>
                    <a:pt x="4579" y="2270"/>
                  </a:lnTo>
                  <a:lnTo>
                    <a:pt x="4845" y="2249"/>
                  </a:lnTo>
                  <a:lnTo>
                    <a:pt x="5111" y="2208"/>
                  </a:lnTo>
                  <a:lnTo>
                    <a:pt x="5376" y="2147"/>
                  </a:lnTo>
                  <a:lnTo>
                    <a:pt x="5642" y="2086"/>
                  </a:lnTo>
                  <a:lnTo>
                    <a:pt x="5908" y="2004"/>
                  </a:lnTo>
                  <a:lnTo>
                    <a:pt x="6153" y="1902"/>
                  </a:lnTo>
                  <a:lnTo>
                    <a:pt x="6664" y="1697"/>
                  </a:lnTo>
                  <a:lnTo>
                    <a:pt x="7134" y="1432"/>
                  </a:lnTo>
                  <a:lnTo>
                    <a:pt x="7604" y="1146"/>
                  </a:lnTo>
                  <a:lnTo>
                    <a:pt x="8034" y="818"/>
                  </a:lnTo>
                  <a:lnTo>
                    <a:pt x="8115" y="737"/>
                  </a:lnTo>
                  <a:lnTo>
                    <a:pt x="8034" y="696"/>
                  </a:lnTo>
                  <a:lnTo>
                    <a:pt x="7564" y="553"/>
                  </a:lnTo>
                  <a:lnTo>
                    <a:pt x="7093" y="410"/>
                  </a:lnTo>
                  <a:lnTo>
                    <a:pt x="6603" y="287"/>
                  </a:lnTo>
                  <a:lnTo>
                    <a:pt x="6112" y="205"/>
                  </a:lnTo>
                  <a:lnTo>
                    <a:pt x="5622" y="123"/>
                  </a:lnTo>
                  <a:lnTo>
                    <a:pt x="5111" y="62"/>
                  </a:lnTo>
                  <a:lnTo>
                    <a:pt x="4599" y="21"/>
                  </a:lnTo>
                  <a:lnTo>
                    <a:pt x="4088"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22"/>
            <p:cNvSpPr/>
            <p:nvPr/>
          </p:nvSpPr>
          <p:spPr>
            <a:xfrm>
              <a:off x="4404600" y="4814025"/>
              <a:ext cx="641375" cy="383325"/>
            </a:xfrm>
            <a:custGeom>
              <a:avLst/>
              <a:gdLst/>
              <a:ahLst/>
              <a:cxnLst/>
              <a:rect l="l" t="t" r="r" b="b"/>
              <a:pathLst>
                <a:path w="25655" h="15333" extrusionOk="0">
                  <a:moveTo>
                    <a:pt x="25593" y="1"/>
                  </a:moveTo>
                  <a:lnTo>
                    <a:pt x="25552" y="21"/>
                  </a:lnTo>
                  <a:lnTo>
                    <a:pt x="24694" y="1391"/>
                  </a:lnTo>
                  <a:lnTo>
                    <a:pt x="23835" y="2658"/>
                  </a:lnTo>
                  <a:lnTo>
                    <a:pt x="22977" y="3864"/>
                  </a:lnTo>
                  <a:lnTo>
                    <a:pt x="22118" y="4989"/>
                  </a:lnTo>
                  <a:lnTo>
                    <a:pt x="21260" y="6052"/>
                  </a:lnTo>
                  <a:lnTo>
                    <a:pt x="20401" y="7053"/>
                  </a:lnTo>
                  <a:lnTo>
                    <a:pt x="19522" y="7973"/>
                  </a:lnTo>
                  <a:lnTo>
                    <a:pt x="19093" y="8423"/>
                  </a:lnTo>
                  <a:lnTo>
                    <a:pt x="18643" y="8852"/>
                  </a:lnTo>
                  <a:lnTo>
                    <a:pt x="18071" y="9363"/>
                  </a:lnTo>
                  <a:lnTo>
                    <a:pt x="17519" y="9874"/>
                  </a:lnTo>
                  <a:lnTo>
                    <a:pt x="16946" y="10344"/>
                  </a:lnTo>
                  <a:lnTo>
                    <a:pt x="16374" y="10794"/>
                  </a:lnTo>
                  <a:lnTo>
                    <a:pt x="15781" y="11223"/>
                  </a:lnTo>
                  <a:lnTo>
                    <a:pt x="15188" y="11632"/>
                  </a:lnTo>
                  <a:lnTo>
                    <a:pt x="14596" y="12021"/>
                  </a:lnTo>
                  <a:lnTo>
                    <a:pt x="14003" y="12389"/>
                  </a:lnTo>
                  <a:lnTo>
                    <a:pt x="13389" y="12736"/>
                  </a:lnTo>
                  <a:lnTo>
                    <a:pt x="12776" y="13063"/>
                  </a:lnTo>
                  <a:lnTo>
                    <a:pt x="12163" y="13370"/>
                  </a:lnTo>
                  <a:lnTo>
                    <a:pt x="11550" y="13656"/>
                  </a:lnTo>
                  <a:lnTo>
                    <a:pt x="10936" y="13901"/>
                  </a:lnTo>
                  <a:lnTo>
                    <a:pt x="10303" y="14147"/>
                  </a:lnTo>
                  <a:lnTo>
                    <a:pt x="9689" y="14351"/>
                  </a:lnTo>
                  <a:lnTo>
                    <a:pt x="9056" y="14555"/>
                  </a:lnTo>
                  <a:lnTo>
                    <a:pt x="8545" y="14678"/>
                  </a:lnTo>
                  <a:lnTo>
                    <a:pt x="8034" y="14801"/>
                  </a:lnTo>
                  <a:lnTo>
                    <a:pt x="7523" y="14903"/>
                  </a:lnTo>
                  <a:lnTo>
                    <a:pt x="7012" y="15005"/>
                  </a:lnTo>
                  <a:lnTo>
                    <a:pt x="6501" y="15067"/>
                  </a:lnTo>
                  <a:lnTo>
                    <a:pt x="5990" y="15128"/>
                  </a:lnTo>
                  <a:lnTo>
                    <a:pt x="5499" y="15169"/>
                  </a:lnTo>
                  <a:lnTo>
                    <a:pt x="4988" y="15210"/>
                  </a:lnTo>
                  <a:lnTo>
                    <a:pt x="4497" y="15230"/>
                  </a:lnTo>
                  <a:lnTo>
                    <a:pt x="3986" y="15210"/>
                  </a:lnTo>
                  <a:lnTo>
                    <a:pt x="3496" y="15210"/>
                  </a:lnTo>
                  <a:lnTo>
                    <a:pt x="3005" y="15169"/>
                  </a:lnTo>
                  <a:lnTo>
                    <a:pt x="2514" y="15128"/>
                  </a:lnTo>
                  <a:lnTo>
                    <a:pt x="2024" y="15067"/>
                  </a:lnTo>
                  <a:lnTo>
                    <a:pt x="1554" y="14985"/>
                  </a:lnTo>
                  <a:lnTo>
                    <a:pt x="1083" y="14883"/>
                  </a:lnTo>
                  <a:lnTo>
                    <a:pt x="593" y="14780"/>
                  </a:lnTo>
                  <a:lnTo>
                    <a:pt x="143" y="14658"/>
                  </a:lnTo>
                  <a:lnTo>
                    <a:pt x="0" y="14699"/>
                  </a:lnTo>
                  <a:lnTo>
                    <a:pt x="41" y="14739"/>
                  </a:lnTo>
                  <a:lnTo>
                    <a:pt x="511" y="14862"/>
                  </a:lnTo>
                  <a:lnTo>
                    <a:pt x="1002" y="14985"/>
                  </a:lnTo>
                  <a:lnTo>
                    <a:pt x="1472" y="15067"/>
                  </a:lnTo>
                  <a:lnTo>
                    <a:pt x="1962" y="15148"/>
                  </a:lnTo>
                  <a:lnTo>
                    <a:pt x="2453" y="15210"/>
                  </a:lnTo>
                  <a:lnTo>
                    <a:pt x="2944" y="15271"/>
                  </a:lnTo>
                  <a:lnTo>
                    <a:pt x="3455" y="15312"/>
                  </a:lnTo>
                  <a:lnTo>
                    <a:pt x="3945" y="15312"/>
                  </a:lnTo>
                  <a:lnTo>
                    <a:pt x="4456" y="15332"/>
                  </a:lnTo>
                  <a:lnTo>
                    <a:pt x="4947" y="15312"/>
                  </a:lnTo>
                  <a:lnTo>
                    <a:pt x="5458" y="15291"/>
                  </a:lnTo>
                  <a:lnTo>
                    <a:pt x="5969" y="15251"/>
                  </a:lnTo>
                  <a:lnTo>
                    <a:pt x="6480" y="15189"/>
                  </a:lnTo>
                  <a:lnTo>
                    <a:pt x="6991" y="15107"/>
                  </a:lnTo>
                  <a:lnTo>
                    <a:pt x="7523" y="15026"/>
                  </a:lnTo>
                  <a:lnTo>
                    <a:pt x="8034" y="14923"/>
                  </a:lnTo>
                  <a:lnTo>
                    <a:pt x="8565" y="14801"/>
                  </a:lnTo>
                  <a:lnTo>
                    <a:pt x="9097" y="14658"/>
                  </a:lnTo>
                  <a:lnTo>
                    <a:pt x="9710" y="14453"/>
                  </a:lnTo>
                  <a:lnTo>
                    <a:pt x="10344" y="14249"/>
                  </a:lnTo>
                  <a:lnTo>
                    <a:pt x="10957" y="14004"/>
                  </a:lnTo>
                  <a:lnTo>
                    <a:pt x="11591" y="13758"/>
                  </a:lnTo>
                  <a:lnTo>
                    <a:pt x="12204" y="13472"/>
                  </a:lnTo>
                  <a:lnTo>
                    <a:pt x="12817" y="13165"/>
                  </a:lnTo>
                  <a:lnTo>
                    <a:pt x="13451" y="12838"/>
                  </a:lnTo>
                  <a:lnTo>
                    <a:pt x="14044" y="12491"/>
                  </a:lnTo>
                  <a:lnTo>
                    <a:pt x="14657" y="12102"/>
                  </a:lnTo>
                  <a:lnTo>
                    <a:pt x="15250" y="11714"/>
                  </a:lnTo>
                  <a:lnTo>
                    <a:pt x="15842" y="11305"/>
                  </a:lnTo>
                  <a:lnTo>
                    <a:pt x="16435" y="10876"/>
                  </a:lnTo>
                  <a:lnTo>
                    <a:pt x="17008" y="10426"/>
                  </a:lnTo>
                  <a:lnTo>
                    <a:pt x="17580" y="9936"/>
                  </a:lnTo>
                  <a:lnTo>
                    <a:pt x="18152" y="9445"/>
                  </a:lnTo>
                  <a:lnTo>
                    <a:pt x="18704" y="8934"/>
                  </a:lnTo>
                  <a:lnTo>
                    <a:pt x="19154" y="8505"/>
                  </a:lnTo>
                  <a:lnTo>
                    <a:pt x="19604" y="8055"/>
                  </a:lnTo>
                  <a:lnTo>
                    <a:pt x="20033" y="7585"/>
                  </a:lnTo>
                  <a:lnTo>
                    <a:pt x="20483" y="7115"/>
                  </a:lnTo>
                  <a:lnTo>
                    <a:pt x="21341" y="6133"/>
                  </a:lnTo>
                  <a:lnTo>
                    <a:pt x="22200" y="5070"/>
                  </a:lnTo>
                  <a:lnTo>
                    <a:pt x="23058" y="3926"/>
                  </a:lnTo>
                  <a:lnTo>
                    <a:pt x="23917" y="2720"/>
                  </a:lnTo>
                  <a:lnTo>
                    <a:pt x="24776" y="1452"/>
                  </a:lnTo>
                  <a:lnTo>
                    <a:pt x="25634" y="83"/>
                  </a:lnTo>
                  <a:lnTo>
                    <a:pt x="25655" y="62"/>
                  </a:lnTo>
                  <a:lnTo>
                    <a:pt x="25655" y="42"/>
                  </a:lnTo>
                  <a:lnTo>
                    <a:pt x="25634"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22"/>
            <p:cNvSpPr/>
            <p:nvPr/>
          </p:nvSpPr>
          <p:spPr>
            <a:xfrm>
              <a:off x="4485325" y="5076200"/>
              <a:ext cx="180950" cy="97625"/>
            </a:xfrm>
            <a:custGeom>
              <a:avLst/>
              <a:gdLst/>
              <a:ahLst/>
              <a:cxnLst/>
              <a:rect l="l" t="t" r="r" b="b"/>
              <a:pathLst>
                <a:path w="7238" h="3905" extrusionOk="0">
                  <a:moveTo>
                    <a:pt x="1" y="1"/>
                  </a:moveTo>
                  <a:lnTo>
                    <a:pt x="21" y="62"/>
                  </a:lnTo>
                  <a:lnTo>
                    <a:pt x="124" y="328"/>
                  </a:lnTo>
                  <a:lnTo>
                    <a:pt x="246" y="573"/>
                  </a:lnTo>
                  <a:lnTo>
                    <a:pt x="369" y="818"/>
                  </a:lnTo>
                  <a:lnTo>
                    <a:pt x="512" y="1064"/>
                  </a:lnTo>
                  <a:lnTo>
                    <a:pt x="655" y="1288"/>
                  </a:lnTo>
                  <a:lnTo>
                    <a:pt x="819" y="1513"/>
                  </a:lnTo>
                  <a:lnTo>
                    <a:pt x="1166" y="1943"/>
                  </a:lnTo>
                  <a:lnTo>
                    <a:pt x="1534" y="2331"/>
                  </a:lnTo>
                  <a:lnTo>
                    <a:pt x="1738" y="2515"/>
                  </a:lnTo>
                  <a:lnTo>
                    <a:pt x="1963" y="2699"/>
                  </a:lnTo>
                  <a:lnTo>
                    <a:pt x="2188" y="2862"/>
                  </a:lnTo>
                  <a:lnTo>
                    <a:pt x="2413" y="3006"/>
                  </a:lnTo>
                  <a:lnTo>
                    <a:pt x="2638" y="3149"/>
                  </a:lnTo>
                  <a:lnTo>
                    <a:pt x="2883" y="3292"/>
                  </a:lnTo>
                  <a:lnTo>
                    <a:pt x="3128" y="3414"/>
                  </a:lnTo>
                  <a:lnTo>
                    <a:pt x="3374" y="3517"/>
                  </a:lnTo>
                  <a:lnTo>
                    <a:pt x="3619" y="3598"/>
                  </a:lnTo>
                  <a:lnTo>
                    <a:pt x="3885" y="3680"/>
                  </a:lnTo>
                  <a:lnTo>
                    <a:pt x="4151" y="3762"/>
                  </a:lnTo>
                  <a:lnTo>
                    <a:pt x="4416" y="3803"/>
                  </a:lnTo>
                  <a:lnTo>
                    <a:pt x="4682" y="3844"/>
                  </a:lnTo>
                  <a:lnTo>
                    <a:pt x="4948" y="3885"/>
                  </a:lnTo>
                  <a:lnTo>
                    <a:pt x="5500" y="3905"/>
                  </a:lnTo>
                  <a:lnTo>
                    <a:pt x="6031" y="3885"/>
                  </a:lnTo>
                  <a:lnTo>
                    <a:pt x="6583" y="3823"/>
                  </a:lnTo>
                  <a:lnTo>
                    <a:pt x="7115" y="3701"/>
                  </a:lnTo>
                  <a:lnTo>
                    <a:pt x="7237" y="3680"/>
                  </a:lnTo>
                  <a:lnTo>
                    <a:pt x="7156" y="3619"/>
                  </a:lnTo>
                  <a:lnTo>
                    <a:pt x="6808" y="3271"/>
                  </a:lnTo>
                  <a:lnTo>
                    <a:pt x="6440" y="2944"/>
                  </a:lnTo>
                  <a:lnTo>
                    <a:pt x="6052" y="2617"/>
                  </a:lnTo>
                  <a:lnTo>
                    <a:pt x="5663" y="2310"/>
                  </a:lnTo>
                  <a:lnTo>
                    <a:pt x="5234" y="2024"/>
                  </a:lnTo>
                  <a:lnTo>
                    <a:pt x="4805" y="1759"/>
                  </a:lnTo>
                  <a:lnTo>
                    <a:pt x="4375" y="1513"/>
                  </a:lnTo>
                  <a:lnTo>
                    <a:pt x="3926" y="1268"/>
                  </a:lnTo>
                  <a:lnTo>
                    <a:pt x="3476" y="1043"/>
                  </a:lnTo>
                  <a:lnTo>
                    <a:pt x="3006" y="839"/>
                  </a:lnTo>
                  <a:lnTo>
                    <a:pt x="2536" y="655"/>
                  </a:lnTo>
                  <a:lnTo>
                    <a:pt x="2065" y="491"/>
                  </a:lnTo>
                  <a:lnTo>
                    <a:pt x="1575" y="348"/>
                  </a:lnTo>
                  <a:lnTo>
                    <a:pt x="1105" y="225"/>
                  </a:lnTo>
                  <a:lnTo>
                    <a:pt x="614" y="103"/>
                  </a:lnTo>
                  <a:lnTo>
                    <a:pt x="124" y="21"/>
                  </a:lnTo>
                  <a:lnTo>
                    <a:pt x="1"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22"/>
            <p:cNvSpPr/>
            <p:nvPr/>
          </p:nvSpPr>
          <p:spPr>
            <a:xfrm>
              <a:off x="4485325" y="5076200"/>
              <a:ext cx="180950" cy="92525"/>
            </a:xfrm>
            <a:custGeom>
              <a:avLst/>
              <a:gdLst/>
              <a:ahLst/>
              <a:cxnLst/>
              <a:rect l="l" t="t" r="r" b="b"/>
              <a:pathLst>
                <a:path w="7238" h="3701" extrusionOk="0">
                  <a:moveTo>
                    <a:pt x="1" y="1"/>
                  </a:moveTo>
                  <a:lnTo>
                    <a:pt x="21" y="62"/>
                  </a:lnTo>
                  <a:lnTo>
                    <a:pt x="389" y="389"/>
                  </a:lnTo>
                  <a:lnTo>
                    <a:pt x="757" y="696"/>
                  </a:lnTo>
                  <a:lnTo>
                    <a:pt x="1146" y="982"/>
                  </a:lnTo>
                  <a:lnTo>
                    <a:pt x="1554" y="1268"/>
                  </a:lnTo>
                  <a:lnTo>
                    <a:pt x="1963" y="1554"/>
                  </a:lnTo>
                  <a:lnTo>
                    <a:pt x="2393" y="1799"/>
                  </a:lnTo>
                  <a:lnTo>
                    <a:pt x="2822" y="2065"/>
                  </a:lnTo>
                  <a:lnTo>
                    <a:pt x="3272" y="2290"/>
                  </a:lnTo>
                  <a:lnTo>
                    <a:pt x="3721" y="2515"/>
                  </a:lnTo>
                  <a:lnTo>
                    <a:pt x="4171" y="2719"/>
                  </a:lnTo>
                  <a:lnTo>
                    <a:pt x="4641" y="2924"/>
                  </a:lnTo>
                  <a:lnTo>
                    <a:pt x="5132" y="3108"/>
                  </a:lnTo>
                  <a:lnTo>
                    <a:pt x="5622" y="3271"/>
                  </a:lnTo>
                  <a:lnTo>
                    <a:pt x="6113" y="3435"/>
                  </a:lnTo>
                  <a:lnTo>
                    <a:pt x="6604" y="3578"/>
                  </a:lnTo>
                  <a:lnTo>
                    <a:pt x="7115" y="3701"/>
                  </a:lnTo>
                  <a:lnTo>
                    <a:pt x="7237" y="3680"/>
                  </a:lnTo>
                  <a:lnTo>
                    <a:pt x="7156" y="3619"/>
                  </a:lnTo>
                  <a:lnTo>
                    <a:pt x="6665" y="3476"/>
                  </a:lnTo>
                  <a:lnTo>
                    <a:pt x="6154" y="3333"/>
                  </a:lnTo>
                  <a:lnTo>
                    <a:pt x="5663" y="3189"/>
                  </a:lnTo>
                  <a:lnTo>
                    <a:pt x="5193" y="3026"/>
                  </a:lnTo>
                  <a:lnTo>
                    <a:pt x="4723" y="2842"/>
                  </a:lnTo>
                  <a:lnTo>
                    <a:pt x="4253" y="2638"/>
                  </a:lnTo>
                  <a:lnTo>
                    <a:pt x="3803" y="2433"/>
                  </a:lnTo>
                  <a:lnTo>
                    <a:pt x="3353" y="2208"/>
                  </a:lnTo>
                  <a:lnTo>
                    <a:pt x="2904" y="1983"/>
                  </a:lnTo>
                  <a:lnTo>
                    <a:pt x="2474" y="1738"/>
                  </a:lnTo>
                  <a:lnTo>
                    <a:pt x="2065" y="1493"/>
                  </a:lnTo>
                  <a:lnTo>
                    <a:pt x="1657" y="1207"/>
                  </a:lnTo>
                  <a:lnTo>
                    <a:pt x="1268" y="941"/>
                  </a:lnTo>
                  <a:lnTo>
                    <a:pt x="880" y="634"/>
                  </a:lnTo>
                  <a:lnTo>
                    <a:pt x="491" y="348"/>
                  </a:lnTo>
                  <a:lnTo>
                    <a:pt x="124" y="21"/>
                  </a:lnTo>
                  <a:lnTo>
                    <a:pt x="1"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22"/>
            <p:cNvSpPr/>
            <p:nvPr/>
          </p:nvSpPr>
          <p:spPr>
            <a:xfrm>
              <a:off x="4551250" y="5157450"/>
              <a:ext cx="141075" cy="145675"/>
            </a:xfrm>
            <a:custGeom>
              <a:avLst/>
              <a:gdLst/>
              <a:ahLst/>
              <a:cxnLst/>
              <a:rect l="l" t="t" r="r" b="b"/>
              <a:pathLst>
                <a:path w="5643" h="5827" extrusionOk="0">
                  <a:moveTo>
                    <a:pt x="5643" y="1"/>
                  </a:moveTo>
                  <a:lnTo>
                    <a:pt x="5561" y="42"/>
                  </a:lnTo>
                  <a:lnTo>
                    <a:pt x="5132" y="287"/>
                  </a:lnTo>
                  <a:lnTo>
                    <a:pt x="4702" y="532"/>
                  </a:lnTo>
                  <a:lnTo>
                    <a:pt x="4294" y="798"/>
                  </a:lnTo>
                  <a:lnTo>
                    <a:pt x="3885" y="1105"/>
                  </a:lnTo>
                  <a:lnTo>
                    <a:pt x="3496" y="1411"/>
                  </a:lnTo>
                  <a:lnTo>
                    <a:pt x="3108" y="1738"/>
                  </a:lnTo>
                  <a:lnTo>
                    <a:pt x="2720" y="2086"/>
                  </a:lnTo>
                  <a:lnTo>
                    <a:pt x="2372" y="2433"/>
                  </a:lnTo>
                  <a:lnTo>
                    <a:pt x="2025" y="2801"/>
                  </a:lnTo>
                  <a:lnTo>
                    <a:pt x="1698" y="3190"/>
                  </a:lnTo>
                  <a:lnTo>
                    <a:pt x="1370" y="3599"/>
                  </a:lnTo>
                  <a:lnTo>
                    <a:pt x="1084" y="3987"/>
                  </a:lnTo>
                  <a:lnTo>
                    <a:pt x="798" y="4416"/>
                  </a:lnTo>
                  <a:lnTo>
                    <a:pt x="532" y="4825"/>
                  </a:lnTo>
                  <a:lnTo>
                    <a:pt x="287" y="5275"/>
                  </a:lnTo>
                  <a:lnTo>
                    <a:pt x="62" y="5704"/>
                  </a:lnTo>
                  <a:lnTo>
                    <a:pt x="1" y="5827"/>
                  </a:lnTo>
                  <a:lnTo>
                    <a:pt x="62" y="5827"/>
                  </a:lnTo>
                  <a:lnTo>
                    <a:pt x="348" y="5806"/>
                  </a:lnTo>
                  <a:lnTo>
                    <a:pt x="614" y="5765"/>
                  </a:lnTo>
                  <a:lnTo>
                    <a:pt x="880" y="5704"/>
                  </a:lnTo>
                  <a:lnTo>
                    <a:pt x="1166" y="5643"/>
                  </a:lnTo>
                  <a:lnTo>
                    <a:pt x="1432" y="5581"/>
                  </a:lnTo>
                  <a:lnTo>
                    <a:pt x="1677" y="5500"/>
                  </a:lnTo>
                  <a:lnTo>
                    <a:pt x="2188" y="5295"/>
                  </a:lnTo>
                  <a:lnTo>
                    <a:pt x="2679" y="5030"/>
                  </a:lnTo>
                  <a:lnTo>
                    <a:pt x="2924" y="4886"/>
                  </a:lnTo>
                  <a:lnTo>
                    <a:pt x="3149" y="4743"/>
                  </a:lnTo>
                  <a:lnTo>
                    <a:pt x="3374" y="4580"/>
                  </a:lnTo>
                  <a:lnTo>
                    <a:pt x="3599" y="4416"/>
                  </a:lnTo>
                  <a:lnTo>
                    <a:pt x="3803" y="4232"/>
                  </a:lnTo>
                  <a:lnTo>
                    <a:pt x="3987" y="4028"/>
                  </a:lnTo>
                  <a:lnTo>
                    <a:pt x="4171" y="3844"/>
                  </a:lnTo>
                  <a:lnTo>
                    <a:pt x="4355" y="3639"/>
                  </a:lnTo>
                  <a:lnTo>
                    <a:pt x="4519" y="3415"/>
                  </a:lnTo>
                  <a:lnTo>
                    <a:pt x="4662" y="3190"/>
                  </a:lnTo>
                  <a:lnTo>
                    <a:pt x="4805" y="2965"/>
                  </a:lnTo>
                  <a:lnTo>
                    <a:pt x="4948" y="2720"/>
                  </a:lnTo>
                  <a:lnTo>
                    <a:pt x="5070" y="2474"/>
                  </a:lnTo>
                  <a:lnTo>
                    <a:pt x="5173" y="2229"/>
                  </a:lnTo>
                  <a:lnTo>
                    <a:pt x="5357" y="1718"/>
                  </a:lnTo>
                  <a:lnTo>
                    <a:pt x="5500" y="1186"/>
                  </a:lnTo>
                  <a:lnTo>
                    <a:pt x="5581" y="655"/>
                  </a:lnTo>
                  <a:lnTo>
                    <a:pt x="5643" y="123"/>
                  </a:lnTo>
                  <a:lnTo>
                    <a:pt x="5643"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22"/>
            <p:cNvSpPr/>
            <p:nvPr/>
          </p:nvSpPr>
          <p:spPr>
            <a:xfrm>
              <a:off x="4551250" y="5157450"/>
              <a:ext cx="141075" cy="145675"/>
            </a:xfrm>
            <a:custGeom>
              <a:avLst/>
              <a:gdLst/>
              <a:ahLst/>
              <a:cxnLst/>
              <a:rect l="l" t="t" r="r" b="b"/>
              <a:pathLst>
                <a:path w="5643" h="5827" extrusionOk="0">
                  <a:moveTo>
                    <a:pt x="5643" y="1"/>
                  </a:moveTo>
                  <a:lnTo>
                    <a:pt x="5561" y="42"/>
                  </a:lnTo>
                  <a:lnTo>
                    <a:pt x="5295" y="491"/>
                  </a:lnTo>
                  <a:lnTo>
                    <a:pt x="5009" y="921"/>
                  </a:lnTo>
                  <a:lnTo>
                    <a:pt x="4723" y="1330"/>
                  </a:lnTo>
                  <a:lnTo>
                    <a:pt x="4416" y="1759"/>
                  </a:lnTo>
                  <a:lnTo>
                    <a:pt x="4110" y="2147"/>
                  </a:lnTo>
                  <a:lnTo>
                    <a:pt x="3783" y="2536"/>
                  </a:lnTo>
                  <a:lnTo>
                    <a:pt x="3456" y="2904"/>
                  </a:lnTo>
                  <a:lnTo>
                    <a:pt x="3108" y="3272"/>
                  </a:lnTo>
                  <a:lnTo>
                    <a:pt x="2761" y="3619"/>
                  </a:lnTo>
                  <a:lnTo>
                    <a:pt x="2393" y="3967"/>
                  </a:lnTo>
                  <a:lnTo>
                    <a:pt x="2025" y="4273"/>
                  </a:lnTo>
                  <a:lnTo>
                    <a:pt x="1657" y="4600"/>
                  </a:lnTo>
                  <a:lnTo>
                    <a:pt x="1268" y="4886"/>
                  </a:lnTo>
                  <a:lnTo>
                    <a:pt x="880" y="5173"/>
                  </a:lnTo>
                  <a:lnTo>
                    <a:pt x="471" y="5438"/>
                  </a:lnTo>
                  <a:lnTo>
                    <a:pt x="62" y="5704"/>
                  </a:lnTo>
                  <a:lnTo>
                    <a:pt x="1" y="5827"/>
                  </a:lnTo>
                  <a:lnTo>
                    <a:pt x="62" y="5827"/>
                  </a:lnTo>
                  <a:lnTo>
                    <a:pt x="491" y="5561"/>
                  </a:lnTo>
                  <a:lnTo>
                    <a:pt x="880" y="5295"/>
                  </a:lnTo>
                  <a:lnTo>
                    <a:pt x="1289" y="5009"/>
                  </a:lnTo>
                  <a:lnTo>
                    <a:pt x="1677" y="4702"/>
                  </a:lnTo>
                  <a:lnTo>
                    <a:pt x="2065" y="4396"/>
                  </a:lnTo>
                  <a:lnTo>
                    <a:pt x="2433" y="4069"/>
                  </a:lnTo>
                  <a:lnTo>
                    <a:pt x="2801" y="3721"/>
                  </a:lnTo>
                  <a:lnTo>
                    <a:pt x="3149" y="3374"/>
                  </a:lnTo>
                  <a:lnTo>
                    <a:pt x="3496" y="3006"/>
                  </a:lnTo>
                  <a:lnTo>
                    <a:pt x="3844" y="2638"/>
                  </a:lnTo>
                  <a:lnTo>
                    <a:pt x="4171" y="2249"/>
                  </a:lnTo>
                  <a:lnTo>
                    <a:pt x="4478" y="1841"/>
                  </a:lnTo>
                  <a:lnTo>
                    <a:pt x="4784" y="1432"/>
                  </a:lnTo>
                  <a:lnTo>
                    <a:pt x="5091" y="1002"/>
                  </a:lnTo>
                  <a:lnTo>
                    <a:pt x="5377" y="573"/>
                  </a:lnTo>
                  <a:lnTo>
                    <a:pt x="5643" y="123"/>
                  </a:lnTo>
                  <a:lnTo>
                    <a:pt x="5643"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22"/>
            <p:cNvSpPr/>
            <p:nvPr/>
          </p:nvSpPr>
          <p:spPr>
            <a:xfrm>
              <a:off x="4672375" y="5096650"/>
              <a:ext cx="126775" cy="158450"/>
            </a:xfrm>
            <a:custGeom>
              <a:avLst/>
              <a:gdLst/>
              <a:ahLst/>
              <a:cxnLst/>
              <a:rect l="l" t="t" r="r" b="b"/>
              <a:pathLst>
                <a:path w="5071" h="6338" extrusionOk="0">
                  <a:moveTo>
                    <a:pt x="5070" y="0"/>
                  </a:moveTo>
                  <a:lnTo>
                    <a:pt x="4988" y="41"/>
                  </a:lnTo>
                  <a:lnTo>
                    <a:pt x="4580" y="327"/>
                  </a:lnTo>
                  <a:lnTo>
                    <a:pt x="4171" y="613"/>
                  </a:lnTo>
                  <a:lnTo>
                    <a:pt x="3782" y="920"/>
                  </a:lnTo>
                  <a:lnTo>
                    <a:pt x="3414" y="1268"/>
                  </a:lnTo>
                  <a:lnTo>
                    <a:pt x="3046" y="1615"/>
                  </a:lnTo>
                  <a:lnTo>
                    <a:pt x="2699" y="1963"/>
                  </a:lnTo>
                  <a:lnTo>
                    <a:pt x="2351" y="2351"/>
                  </a:lnTo>
                  <a:lnTo>
                    <a:pt x="2024" y="2739"/>
                  </a:lnTo>
                  <a:lnTo>
                    <a:pt x="1718" y="3148"/>
                  </a:lnTo>
                  <a:lnTo>
                    <a:pt x="1432" y="3557"/>
                  </a:lnTo>
                  <a:lnTo>
                    <a:pt x="1145" y="3966"/>
                  </a:lnTo>
                  <a:lnTo>
                    <a:pt x="900" y="4416"/>
                  </a:lnTo>
                  <a:lnTo>
                    <a:pt x="655" y="4845"/>
                  </a:lnTo>
                  <a:lnTo>
                    <a:pt x="430" y="5295"/>
                  </a:lnTo>
                  <a:lnTo>
                    <a:pt x="225" y="5744"/>
                  </a:lnTo>
                  <a:lnTo>
                    <a:pt x="41" y="6215"/>
                  </a:lnTo>
                  <a:lnTo>
                    <a:pt x="1" y="6337"/>
                  </a:lnTo>
                  <a:lnTo>
                    <a:pt x="1" y="6337"/>
                  </a:lnTo>
                  <a:lnTo>
                    <a:pt x="62" y="6317"/>
                  </a:lnTo>
                  <a:lnTo>
                    <a:pt x="348" y="6276"/>
                  </a:lnTo>
                  <a:lnTo>
                    <a:pt x="614" y="6215"/>
                  </a:lnTo>
                  <a:lnTo>
                    <a:pt x="880" y="6133"/>
                  </a:lnTo>
                  <a:lnTo>
                    <a:pt x="1125" y="6051"/>
                  </a:lnTo>
                  <a:lnTo>
                    <a:pt x="1391" y="5949"/>
                  </a:lnTo>
                  <a:lnTo>
                    <a:pt x="1636" y="5847"/>
                  </a:lnTo>
                  <a:lnTo>
                    <a:pt x="2127" y="5581"/>
                  </a:lnTo>
                  <a:lnTo>
                    <a:pt x="2597" y="5295"/>
                  </a:lnTo>
                  <a:lnTo>
                    <a:pt x="2822" y="5131"/>
                  </a:lnTo>
                  <a:lnTo>
                    <a:pt x="3026" y="4947"/>
                  </a:lnTo>
                  <a:lnTo>
                    <a:pt x="3230" y="4763"/>
                  </a:lnTo>
                  <a:lnTo>
                    <a:pt x="3435" y="4579"/>
                  </a:lnTo>
                  <a:lnTo>
                    <a:pt x="3619" y="4375"/>
                  </a:lnTo>
                  <a:lnTo>
                    <a:pt x="3803" y="4170"/>
                  </a:lnTo>
                  <a:lnTo>
                    <a:pt x="3966" y="3966"/>
                  </a:lnTo>
                  <a:lnTo>
                    <a:pt x="4130" y="3741"/>
                  </a:lnTo>
                  <a:lnTo>
                    <a:pt x="4273" y="3496"/>
                  </a:lnTo>
                  <a:lnTo>
                    <a:pt x="4396" y="3271"/>
                  </a:lnTo>
                  <a:lnTo>
                    <a:pt x="4518" y="3026"/>
                  </a:lnTo>
                  <a:lnTo>
                    <a:pt x="4620" y="2780"/>
                  </a:lnTo>
                  <a:lnTo>
                    <a:pt x="4723" y="2515"/>
                  </a:lnTo>
                  <a:lnTo>
                    <a:pt x="4804" y="2269"/>
                  </a:lnTo>
                  <a:lnTo>
                    <a:pt x="4927" y="1738"/>
                  </a:lnTo>
                  <a:lnTo>
                    <a:pt x="5029" y="1206"/>
                  </a:lnTo>
                  <a:lnTo>
                    <a:pt x="5070" y="654"/>
                  </a:lnTo>
                  <a:lnTo>
                    <a:pt x="5070" y="102"/>
                  </a:lnTo>
                  <a:lnTo>
                    <a:pt x="5070"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22"/>
            <p:cNvSpPr/>
            <p:nvPr/>
          </p:nvSpPr>
          <p:spPr>
            <a:xfrm>
              <a:off x="4672375" y="5096650"/>
              <a:ext cx="126775" cy="158450"/>
            </a:xfrm>
            <a:custGeom>
              <a:avLst/>
              <a:gdLst/>
              <a:ahLst/>
              <a:cxnLst/>
              <a:rect l="l" t="t" r="r" b="b"/>
              <a:pathLst>
                <a:path w="5071" h="6338" extrusionOk="0">
                  <a:moveTo>
                    <a:pt x="5070" y="0"/>
                  </a:moveTo>
                  <a:lnTo>
                    <a:pt x="4988" y="41"/>
                  </a:lnTo>
                  <a:lnTo>
                    <a:pt x="4764" y="511"/>
                  </a:lnTo>
                  <a:lnTo>
                    <a:pt x="4518" y="961"/>
                  </a:lnTo>
                  <a:lnTo>
                    <a:pt x="4273" y="1411"/>
                  </a:lnTo>
                  <a:lnTo>
                    <a:pt x="4007" y="1860"/>
                  </a:lnTo>
                  <a:lnTo>
                    <a:pt x="3721" y="2269"/>
                  </a:lnTo>
                  <a:lnTo>
                    <a:pt x="3435" y="2699"/>
                  </a:lnTo>
                  <a:lnTo>
                    <a:pt x="3149" y="3107"/>
                  </a:lnTo>
                  <a:lnTo>
                    <a:pt x="2842" y="3496"/>
                  </a:lnTo>
                  <a:lnTo>
                    <a:pt x="2535" y="3884"/>
                  </a:lnTo>
                  <a:lnTo>
                    <a:pt x="2208" y="4252"/>
                  </a:lnTo>
                  <a:lnTo>
                    <a:pt x="1861" y="4600"/>
                  </a:lnTo>
                  <a:lnTo>
                    <a:pt x="1513" y="4947"/>
                  </a:lnTo>
                  <a:lnTo>
                    <a:pt x="1166" y="5274"/>
                  </a:lnTo>
                  <a:lnTo>
                    <a:pt x="798" y="5601"/>
                  </a:lnTo>
                  <a:lnTo>
                    <a:pt x="430" y="5908"/>
                  </a:lnTo>
                  <a:lnTo>
                    <a:pt x="41" y="6215"/>
                  </a:lnTo>
                  <a:lnTo>
                    <a:pt x="1" y="6337"/>
                  </a:lnTo>
                  <a:lnTo>
                    <a:pt x="1" y="6337"/>
                  </a:lnTo>
                  <a:lnTo>
                    <a:pt x="62" y="6317"/>
                  </a:lnTo>
                  <a:lnTo>
                    <a:pt x="450" y="6031"/>
                  </a:lnTo>
                  <a:lnTo>
                    <a:pt x="839" y="5724"/>
                  </a:lnTo>
                  <a:lnTo>
                    <a:pt x="1207" y="5397"/>
                  </a:lnTo>
                  <a:lnTo>
                    <a:pt x="1554" y="5070"/>
                  </a:lnTo>
                  <a:lnTo>
                    <a:pt x="1902" y="4722"/>
                  </a:lnTo>
                  <a:lnTo>
                    <a:pt x="2249" y="4354"/>
                  </a:lnTo>
                  <a:lnTo>
                    <a:pt x="2576" y="3986"/>
                  </a:lnTo>
                  <a:lnTo>
                    <a:pt x="2903" y="3598"/>
                  </a:lnTo>
                  <a:lnTo>
                    <a:pt x="3210" y="3189"/>
                  </a:lnTo>
                  <a:lnTo>
                    <a:pt x="3517" y="2780"/>
                  </a:lnTo>
                  <a:lnTo>
                    <a:pt x="3803" y="2371"/>
                  </a:lnTo>
                  <a:lnTo>
                    <a:pt x="4068" y="1942"/>
                  </a:lnTo>
                  <a:lnTo>
                    <a:pt x="4334" y="1492"/>
                  </a:lnTo>
                  <a:lnTo>
                    <a:pt x="4600" y="1043"/>
                  </a:lnTo>
                  <a:lnTo>
                    <a:pt x="4845" y="573"/>
                  </a:lnTo>
                  <a:lnTo>
                    <a:pt x="5070" y="102"/>
                  </a:lnTo>
                  <a:lnTo>
                    <a:pt x="5070"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22"/>
            <p:cNvSpPr/>
            <p:nvPr/>
          </p:nvSpPr>
          <p:spPr>
            <a:xfrm>
              <a:off x="4786850" y="5022550"/>
              <a:ext cx="103775" cy="176325"/>
            </a:xfrm>
            <a:custGeom>
              <a:avLst/>
              <a:gdLst/>
              <a:ahLst/>
              <a:cxnLst/>
              <a:rect l="l" t="t" r="r" b="b"/>
              <a:pathLst>
                <a:path w="4151" h="7053" extrusionOk="0">
                  <a:moveTo>
                    <a:pt x="4007" y="0"/>
                  </a:moveTo>
                  <a:lnTo>
                    <a:pt x="3925" y="61"/>
                  </a:lnTo>
                  <a:lnTo>
                    <a:pt x="3557" y="389"/>
                  </a:lnTo>
                  <a:lnTo>
                    <a:pt x="3210" y="736"/>
                  </a:lnTo>
                  <a:lnTo>
                    <a:pt x="2883" y="1124"/>
                  </a:lnTo>
                  <a:lnTo>
                    <a:pt x="2556" y="1492"/>
                  </a:lnTo>
                  <a:lnTo>
                    <a:pt x="2249" y="1901"/>
                  </a:lnTo>
                  <a:lnTo>
                    <a:pt x="1963" y="2310"/>
                  </a:lnTo>
                  <a:lnTo>
                    <a:pt x="1697" y="2739"/>
                  </a:lnTo>
                  <a:lnTo>
                    <a:pt x="1431" y="3169"/>
                  </a:lnTo>
                  <a:lnTo>
                    <a:pt x="1186" y="3618"/>
                  </a:lnTo>
                  <a:lnTo>
                    <a:pt x="961" y="4068"/>
                  </a:lnTo>
                  <a:lnTo>
                    <a:pt x="757" y="4538"/>
                  </a:lnTo>
                  <a:lnTo>
                    <a:pt x="573" y="5008"/>
                  </a:lnTo>
                  <a:lnTo>
                    <a:pt x="409" y="5479"/>
                  </a:lnTo>
                  <a:lnTo>
                    <a:pt x="246" y="5949"/>
                  </a:lnTo>
                  <a:lnTo>
                    <a:pt x="123" y="6439"/>
                  </a:lnTo>
                  <a:lnTo>
                    <a:pt x="21" y="6910"/>
                  </a:lnTo>
                  <a:lnTo>
                    <a:pt x="1" y="7053"/>
                  </a:lnTo>
                  <a:lnTo>
                    <a:pt x="62" y="7032"/>
                  </a:lnTo>
                  <a:lnTo>
                    <a:pt x="307" y="6930"/>
                  </a:lnTo>
                  <a:lnTo>
                    <a:pt x="573" y="6828"/>
                  </a:lnTo>
                  <a:lnTo>
                    <a:pt x="818" y="6726"/>
                  </a:lnTo>
                  <a:lnTo>
                    <a:pt x="1064" y="6582"/>
                  </a:lnTo>
                  <a:lnTo>
                    <a:pt x="1309" y="6460"/>
                  </a:lnTo>
                  <a:lnTo>
                    <a:pt x="1534" y="6296"/>
                  </a:lnTo>
                  <a:lnTo>
                    <a:pt x="1983" y="5969"/>
                  </a:lnTo>
                  <a:lnTo>
                    <a:pt x="2392" y="5601"/>
                  </a:lnTo>
                  <a:lnTo>
                    <a:pt x="2576" y="5417"/>
                  </a:lnTo>
                  <a:lnTo>
                    <a:pt x="2760" y="5213"/>
                  </a:lnTo>
                  <a:lnTo>
                    <a:pt x="2944" y="4988"/>
                  </a:lnTo>
                  <a:lnTo>
                    <a:pt x="3108" y="4784"/>
                  </a:lnTo>
                  <a:lnTo>
                    <a:pt x="3271" y="4559"/>
                  </a:lnTo>
                  <a:lnTo>
                    <a:pt x="3414" y="4313"/>
                  </a:lnTo>
                  <a:lnTo>
                    <a:pt x="3537" y="4068"/>
                  </a:lnTo>
                  <a:lnTo>
                    <a:pt x="3660" y="3843"/>
                  </a:lnTo>
                  <a:lnTo>
                    <a:pt x="3762" y="3577"/>
                  </a:lnTo>
                  <a:lnTo>
                    <a:pt x="3844" y="3332"/>
                  </a:lnTo>
                  <a:lnTo>
                    <a:pt x="3925" y="3066"/>
                  </a:lnTo>
                  <a:lnTo>
                    <a:pt x="3987" y="2801"/>
                  </a:lnTo>
                  <a:lnTo>
                    <a:pt x="4048" y="2535"/>
                  </a:lnTo>
                  <a:lnTo>
                    <a:pt x="4089" y="2269"/>
                  </a:lnTo>
                  <a:lnTo>
                    <a:pt x="4150" y="1738"/>
                  </a:lnTo>
                  <a:lnTo>
                    <a:pt x="4150" y="1186"/>
                  </a:lnTo>
                  <a:lnTo>
                    <a:pt x="4109" y="654"/>
                  </a:lnTo>
                  <a:lnTo>
                    <a:pt x="4028" y="102"/>
                  </a:lnTo>
                  <a:lnTo>
                    <a:pt x="4007"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22"/>
            <p:cNvSpPr/>
            <p:nvPr/>
          </p:nvSpPr>
          <p:spPr>
            <a:xfrm>
              <a:off x="4786850" y="5022550"/>
              <a:ext cx="100700" cy="176325"/>
            </a:xfrm>
            <a:custGeom>
              <a:avLst/>
              <a:gdLst/>
              <a:ahLst/>
              <a:cxnLst/>
              <a:rect l="l" t="t" r="r" b="b"/>
              <a:pathLst>
                <a:path w="4028" h="7053" extrusionOk="0">
                  <a:moveTo>
                    <a:pt x="4007" y="0"/>
                  </a:moveTo>
                  <a:lnTo>
                    <a:pt x="3925" y="61"/>
                  </a:lnTo>
                  <a:lnTo>
                    <a:pt x="3782" y="552"/>
                  </a:lnTo>
                  <a:lnTo>
                    <a:pt x="3619" y="1043"/>
                  </a:lnTo>
                  <a:lnTo>
                    <a:pt x="3435" y="1513"/>
                  </a:lnTo>
                  <a:lnTo>
                    <a:pt x="3251" y="2003"/>
                  </a:lnTo>
                  <a:lnTo>
                    <a:pt x="3046" y="2453"/>
                  </a:lnTo>
                  <a:lnTo>
                    <a:pt x="2822" y="2923"/>
                  </a:lnTo>
                  <a:lnTo>
                    <a:pt x="2597" y="3353"/>
                  </a:lnTo>
                  <a:lnTo>
                    <a:pt x="2351" y="3802"/>
                  </a:lnTo>
                  <a:lnTo>
                    <a:pt x="2106" y="4232"/>
                  </a:lnTo>
                  <a:lnTo>
                    <a:pt x="1840" y="4640"/>
                  </a:lnTo>
                  <a:lnTo>
                    <a:pt x="1554" y="5049"/>
                  </a:lnTo>
                  <a:lnTo>
                    <a:pt x="1268" y="5438"/>
                  </a:lnTo>
                  <a:lnTo>
                    <a:pt x="982" y="5826"/>
                  </a:lnTo>
                  <a:lnTo>
                    <a:pt x="675" y="6194"/>
                  </a:lnTo>
                  <a:lnTo>
                    <a:pt x="348" y="6562"/>
                  </a:lnTo>
                  <a:lnTo>
                    <a:pt x="21" y="6910"/>
                  </a:lnTo>
                  <a:lnTo>
                    <a:pt x="1" y="7053"/>
                  </a:lnTo>
                  <a:lnTo>
                    <a:pt x="62" y="7032"/>
                  </a:lnTo>
                  <a:lnTo>
                    <a:pt x="389" y="6685"/>
                  </a:lnTo>
                  <a:lnTo>
                    <a:pt x="716" y="6317"/>
                  </a:lnTo>
                  <a:lnTo>
                    <a:pt x="1023" y="5928"/>
                  </a:lnTo>
                  <a:lnTo>
                    <a:pt x="1329" y="5540"/>
                  </a:lnTo>
                  <a:lnTo>
                    <a:pt x="1615" y="5152"/>
                  </a:lnTo>
                  <a:lnTo>
                    <a:pt x="1902" y="4743"/>
                  </a:lnTo>
                  <a:lnTo>
                    <a:pt x="2167" y="4313"/>
                  </a:lnTo>
                  <a:lnTo>
                    <a:pt x="2433" y="3884"/>
                  </a:lnTo>
                  <a:lnTo>
                    <a:pt x="2678" y="3434"/>
                  </a:lnTo>
                  <a:lnTo>
                    <a:pt x="2903" y="2985"/>
                  </a:lnTo>
                  <a:lnTo>
                    <a:pt x="3128" y="2535"/>
                  </a:lnTo>
                  <a:lnTo>
                    <a:pt x="3333" y="2065"/>
                  </a:lnTo>
                  <a:lnTo>
                    <a:pt x="3517" y="1595"/>
                  </a:lnTo>
                  <a:lnTo>
                    <a:pt x="3701" y="1104"/>
                  </a:lnTo>
                  <a:lnTo>
                    <a:pt x="3864" y="613"/>
                  </a:lnTo>
                  <a:lnTo>
                    <a:pt x="4028" y="102"/>
                  </a:lnTo>
                  <a:lnTo>
                    <a:pt x="4007"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22"/>
            <p:cNvSpPr/>
            <p:nvPr/>
          </p:nvSpPr>
          <p:spPr>
            <a:xfrm>
              <a:off x="4567625" y="5036850"/>
              <a:ext cx="180925" cy="97125"/>
            </a:xfrm>
            <a:custGeom>
              <a:avLst/>
              <a:gdLst/>
              <a:ahLst/>
              <a:cxnLst/>
              <a:rect l="l" t="t" r="r" b="b"/>
              <a:pathLst>
                <a:path w="7237" h="3885" extrusionOk="0">
                  <a:moveTo>
                    <a:pt x="0" y="1"/>
                  </a:moveTo>
                  <a:lnTo>
                    <a:pt x="20" y="62"/>
                  </a:lnTo>
                  <a:lnTo>
                    <a:pt x="123" y="307"/>
                  </a:lnTo>
                  <a:lnTo>
                    <a:pt x="245" y="552"/>
                  </a:lnTo>
                  <a:lnTo>
                    <a:pt x="368" y="798"/>
                  </a:lnTo>
                  <a:lnTo>
                    <a:pt x="511" y="1043"/>
                  </a:lnTo>
                  <a:lnTo>
                    <a:pt x="654" y="1268"/>
                  </a:lnTo>
                  <a:lnTo>
                    <a:pt x="818" y="1493"/>
                  </a:lnTo>
                  <a:lnTo>
                    <a:pt x="1165" y="1922"/>
                  </a:lnTo>
                  <a:lnTo>
                    <a:pt x="1533" y="2310"/>
                  </a:lnTo>
                  <a:lnTo>
                    <a:pt x="1738" y="2494"/>
                  </a:lnTo>
                  <a:lnTo>
                    <a:pt x="1962" y="2678"/>
                  </a:lnTo>
                  <a:lnTo>
                    <a:pt x="2187" y="2842"/>
                  </a:lnTo>
                  <a:lnTo>
                    <a:pt x="2412" y="3005"/>
                  </a:lnTo>
                  <a:lnTo>
                    <a:pt x="2637" y="3149"/>
                  </a:lnTo>
                  <a:lnTo>
                    <a:pt x="2882" y="3271"/>
                  </a:lnTo>
                  <a:lnTo>
                    <a:pt x="3128" y="3394"/>
                  </a:lnTo>
                  <a:lnTo>
                    <a:pt x="3373" y="3496"/>
                  </a:lnTo>
                  <a:lnTo>
                    <a:pt x="3639" y="3598"/>
                  </a:lnTo>
                  <a:lnTo>
                    <a:pt x="3884" y="3680"/>
                  </a:lnTo>
                  <a:lnTo>
                    <a:pt x="4150" y="3741"/>
                  </a:lnTo>
                  <a:lnTo>
                    <a:pt x="4415" y="3803"/>
                  </a:lnTo>
                  <a:lnTo>
                    <a:pt x="4681" y="3844"/>
                  </a:lnTo>
                  <a:lnTo>
                    <a:pt x="4947" y="3864"/>
                  </a:lnTo>
                  <a:lnTo>
                    <a:pt x="5499" y="3884"/>
                  </a:lnTo>
                  <a:lnTo>
                    <a:pt x="6030" y="3864"/>
                  </a:lnTo>
                  <a:lnTo>
                    <a:pt x="6582" y="3803"/>
                  </a:lnTo>
                  <a:lnTo>
                    <a:pt x="7114" y="3701"/>
                  </a:lnTo>
                  <a:lnTo>
                    <a:pt x="7236" y="3660"/>
                  </a:lnTo>
                  <a:lnTo>
                    <a:pt x="7155" y="3598"/>
                  </a:lnTo>
                  <a:lnTo>
                    <a:pt x="6807" y="3251"/>
                  </a:lnTo>
                  <a:lnTo>
                    <a:pt x="6439" y="2924"/>
                  </a:lnTo>
                  <a:lnTo>
                    <a:pt x="6051" y="2597"/>
                  </a:lnTo>
                  <a:lnTo>
                    <a:pt x="5662" y="2310"/>
                  </a:lnTo>
                  <a:lnTo>
                    <a:pt x="5233" y="2024"/>
                  </a:lnTo>
                  <a:lnTo>
                    <a:pt x="4824" y="1738"/>
                  </a:lnTo>
                  <a:lnTo>
                    <a:pt x="4375" y="1493"/>
                  </a:lnTo>
                  <a:lnTo>
                    <a:pt x="3925" y="1247"/>
                  </a:lnTo>
                  <a:lnTo>
                    <a:pt x="3475" y="1023"/>
                  </a:lnTo>
                  <a:lnTo>
                    <a:pt x="3005" y="818"/>
                  </a:lnTo>
                  <a:lnTo>
                    <a:pt x="2535" y="634"/>
                  </a:lnTo>
                  <a:lnTo>
                    <a:pt x="2065" y="471"/>
                  </a:lnTo>
                  <a:lnTo>
                    <a:pt x="1574" y="328"/>
                  </a:lnTo>
                  <a:lnTo>
                    <a:pt x="1104" y="205"/>
                  </a:lnTo>
                  <a:lnTo>
                    <a:pt x="613" y="103"/>
                  </a:lnTo>
                  <a:lnTo>
                    <a:pt x="123" y="21"/>
                  </a:lnTo>
                  <a:lnTo>
                    <a:pt x="0"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22"/>
            <p:cNvSpPr/>
            <p:nvPr/>
          </p:nvSpPr>
          <p:spPr>
            <a:xfrm>
              <a:off x="4567625" y="5036850"/>
              <a:ext cx="180925" cy="92525"/>
            </a:xfrm>
            <a:custGeom>
              <a:avLst/>
              <a:gdLst/>
              <a:ahLst/>
              <a:cxnLst/>
              <a:rect l="l" t="t" r="r" b="b"/>
              <a:pathLst>
                <a:path w="7237" h="3701" extrusionOk="0">
                  <a:moveTo>
                    <a:pt x="0" y="1"/>
                  </a:moveTo>
                  <a:lnTo>
                    <a:pt x="20" y="62"/>
                  </a:lnTo>
                  <a:lnTo>
                    <a:pt x="388" y="368"/>
                  </a:lnTo>
                  <a:lnTo>
                    <a:pt x="756" y="675"/>
                  </a:lnTo>
                  <a:lnTo>
                    <a:pt x="1165" y="982"/>
                  </a:lnTo>
                  <a:lnTo>
                    <a:pt x="1554" y="1268"/>
                  </a:lnTo>
                  <a:lnTo>
                    <a:pt x="1962" y="1534"/>
                  </a:lnTo>
                  <a:lnTo>
                    <a:pt x="2392" y="1799"/>
                  </a:lnTo>
                  <a:lnTo>
                    <a:pt x="2821" y="2045"/>
                  </a:lnTo>
                  <a:lnTo>
                    <a:pt x="3271" y="2270"/>
                  </a:lnTo>
                  <a:lnTo>
                    <a:pt x="3720" y="2494"/>
                  </a:lnTo>
                  <a:lnTo>
                    <a:pt x="4191" y="2719"/>
                  </a:lnTo>
                  <a:lnTo>
                    <a:pt x="4661" y="2903"/>
                  </a:lnTo>
                  <a:lnTo>
                    <a:pt x="5131" y="3087"/>
                  </a:lnTo>
                  <a:lnTo>
                    <a:pt x="5622" y="3271"/>
                  </a:lnTo>
                  <a:lnTo>
                    <a:pt x="6112" y="3414"/>
                  </a:lnTo>
                  <a:lnTo>
                    <a:pt x="6603" y="3557"/>
                  </a:lnTo>
                  <a:lnTo>
                    <a:pt x="7114" y="3701"/>
                  </a:lnTo>
                  <a:lnTo>
                    <a:pt x="7236" y="3660"/>
                  </a:lnTo>
                  <a:lnTo>
                    <a:pt x="7155" y="3598"/>
                  </a:lnTo>
                  <a:lnTo>
                    <a:pt x="6664" y="3476"/>
                  </a:lnTo>
                  <a:lnTo>
                    <a:pt x="6153" y="3333"/>
                  </a:lnTo>
                  <a:lnTo>
                    <a:pt x="5683" y="3169"/>
                  </a:lnTo>
                  <a:lnTo>
                    <a:pt x="5192" y="3005"/>
                  </a:lnTo>
                  <a:lnTo>
                    <a:pt x="4722" y="2822"/>
                  </a:lnTo>
                  <a:lnTo>
                    <a:pt x="4252" y="2617"/>
                  </a:lnTo>
                  <a:lnTo>
                    <a:pt x="3802" y="2413"/>
                  </a:lnTo>
                  <a:lnTo>
                    <a:pt x="3352" y="2208"/>
                  </a:lnTo>
                  <a:lnTo>
                    <a:pt x="2923" y="1963"/>
                  </a:lnTo>
                  <a:lnTo>
                    <a:pt x="2494" y="1718"/>
                  </a:lnTo>
                  <a:lnTo>
                    <a:pt x="2065" y="1472"/>
                  </a:lnTo>
                  <a:lnTo>
                    <a:pt x="1656" y="1207"/>
                  </a:lnTo>
                  <a:lnTo>
                    <a:pt x="1267" y="920"/>
                  </a:lnTo>
                  <a:lnTo>
                    <a:pt x="879" y="634"/>
                  </a:lnTo>
                  <a:lnTo>
                    <a:pt x="491" y="328"/>
                  </a:lnTo>
                  <a:lnTo>
                    <a:pt x="123" y="21"/>
                  </a:lnTo>
                  <a:lnTo>
                    <a:pt x="0"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22"/>
            <p:cNvSpPr/>
            <p:nvPr/>
          </p:nvSpPr>
          <p:spPr>
            <a:xfrm>
              <a:off x="4634050" y="4995975"/>
              <a:ext cx="183500" cy="93025"/>
            </a:xfrm>
            <a:custGeom>
              <a:avLst/>
              <a:gdLst/>
              <a:ahLst/>
              <a:cxnLst/>
              <a:rect l="l" t="t" r="r" b="b"/>
              <a:pathLst>
                <a:path w="7340" h="3721" extrusionOk="0">
                  <a:moveTo>
                    <a:pt x="0" y="0"/>
                  </a:moveTo>
                  <a:lnTo>
                    <a:pt x="21" y="61"/>
                  </a:lnTo>
                  <a:lnTo>
                    <a:pt x="144" y="327"/>
                  </a:lnTo>
                  <a:lnTo>
                    <a:pt x="266" y="573"/>
                  </a:lnTo>
                  <a:lnTo>
                    <a:pt x="389" y="797"/>
                  </a:lnTo>
                  <a:lnTo>
                    <a:pt x="532" y="1043"/>
                  </a:lnTo>
                  <a:lnTo>
                    <a:pt x="695" y="1268"/>
                  </a:lnTo>
                  <a:lnTo>
                    <a:pt x="859" y="1492"/>
                  </a:lnTo>
                  <a:lnTo>
                    <a:pt x="1227" y="1901"/>
                  </a:lnTo>
                  <a:lnTo>
                    <a:pt x="1615" y="2290"/>
                  </a:lnTo>
                  <a:lnTo>
                    <a:pt x="1840" y="2453"/>
                  </a:lnTo>
                  <a:lnTo>
                    <a:pt x="2045" y="2617"/>
                  </a:lnTo>
                  <a:lnTo>
                    <a:pt x="2269" y="2780"/>
                  </a:lnTo>
                  <a:lnTo>
                    <a:pt x="2515" y="2923"/>
                  </a:lnTo>
                  <a:lnTo>
                    <a:pt x="2740" y="3066"/>
                  </a:lnTo>
                  <a:lnTo>
                    <a:pt x="2985" y="3189"/>
                  </a:lnTo>
                  <a:lnTo>
                    <a:pt x="3230" y="3312"/>
                  </a:lnTo>
                  <a:lnTo>
                    <a:pt x="3496" y="3394"/>
                  </a:lnTo>
                  <a:lnTo>
                    <a:pt x="3741" y="3496"/>
                  </a:lnTo>
                  <a:lnTo>
                    <a:pt x="4007" y="3557"/>
                  </a:lnTo>
                  <a:lnTo>
                    <a:pt x="4273" y="3618"/>
                  </a:lnTo>
                  <a:lnTo>
                    <a:pt x="4539" y="3659"/>
                  </a:lnTo>
                  <a:lnTo>
                    <a:pt x="4804" y="3700"/>
                  </a:lnTo>
                  <a:lnTo>
                    <a:pt x="5070" y="3721"/>
                  </a:lnTo>
                  <a:lnTo>
                    <a:pt x="5622" y="3721"/>
                  </a:lnTo>
                  <a:lnTo>
                    <a:pt x="6174" y="3680"/>
                  </a:lnTo>
                  <a:lnTo>
                    <a:pt x="6705" y="3598"/>
                  </a:lnTo>
                  <a:lnTo>
                    <a:pt x="7237" y="3475"/>
                  </a:lnTo>
                  <a:lnTo>
                    <a:pt x="7339" y="3434"/>
                  </a:lnTo>
                  <a:lnTo>
                    <a:pt x="7278" y="3373"/>
                  </a:lnTo>
                  <a:lnTo>
                    <a:pt x="6910" y="3046"/>
                  </a:lnTo>
                  <a:lnTo>
                    <a:pt x="6542" y="2719"/>
                  </a:lnTo>
                  <a:lnTo>
                    <a:pt x="6133" y="2412"/>
                  </a:lnTo>
                  <a:lnTo>
                    <a:pt x="5724" y="2126"/>
                  </a:lnTo>
                  <a:lnTo>
                    <a:pt x="5315" y="1860"/>
                  </a:lnTo>
                  <a:lnTo>
                    <a:pt x="4866" y="1595"/>
                  </a:lnTo>
                  <a:lnTo>
                    <a:pt x="4436" y="1349"/>
                  </a:lnTo>
                  <a:lnTo>
                    <a:pt x="3966" y="1145"/>
                  </a:lnTo>
                  <a:lnTo>
                    <a:pt x="3516" y="920"/>
                  </a:lnTo>
                  <a:lnTo>
                    <a:pt x="3046" y="736"/>
                  </a:lnTo>
                  <a:lnTo>
                    <a:pt x="2556" y="573"/>
                  </a:lnTo>
                  <a:lnTo>
                    <a:pt x="2086" y="429"/>
                  </a:lnTo>
                  <a:lnTo>
                    <a:pt x="1595" y="286"/>
                  </a:lnTo>
                  <a:lnTo>
                    <a:pt x="1104" y="184"/>
                  </a:lnTo>
                  <a:lnTo>
                    <a:pt x="614" y="82"/>
                  </a:lnTo>
                  <a:lnTo>
                    <a:pt x="144" y="21"/>
                  </a:lnTo>
                  <a:lnTo>
                    <a:pt x="0"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22"/>
            <p:cNvSpPr/>
            <p:nvPr/>
          </p:nvSpPr>
          <p:spPr>
            <a:xfrm>
              <a:off x="4634050" y="4995975"/>
              <a:ext cx="183500" cy="86900"/>
            </a:xfrm>
            <a:custGeom>
              <a:avLst/>
              <a:gdLst/>
              <a:ahLst/>
              <a:cxnLst/>
              <a:rect l="l" t="t" r="r" b="b"/>
              <a:pathLst>
                <a:path w="7340" h="3476" extrusionOk="0">
                  <a:moveTo>
                    <a:pt x="0" y="0"/>
                  </a:moveTo>
                  <a:lnTo>
                    <a:pt x="21" y="61"/>
                  </a:lnTo>
                  <a:lnTo>
                    <a:pt x="409" y="368"/>
                  </a:lnTo>
                  <a:lnTo>
                    <a:pt x="798" y="675"/>
                  </a:lnTo>
                  <a:lnTo>
                    <a:pt x="1186" y="941"/>
                  </a:lnTo>
                  <a:lnTo>
                    <a:pt x="1595" y="1227"/>
                  </a:lnTo>
                  <a:lnTo>
                    <a:pt x="2024" y="1472"/>
                  </a:lnTo>
                  <a:lnTo>
                    <a:pt x="2453" y="1717"/>
                  </a:lnTo>
                  <a:lnTo>
                    <a:pt x="2883" y="1963"/>
                  </a:lnTo>
                  <a:lnTo>
                    <a:pt x="3353" y="2187"/>
                  </a:lnTo>
                  <a:lnTo>
                    <a:pt x="3803" y="2392"/>
                  </a:lnTo>
                  <a:lnTo>
                    <a:pt x="4273" y="2576"/>
                  </a:lnTo>
                  <a:lnTo>
                    <a:pt x="4743" y="2760"/>
                  </a:lnTo>
                  <a:lnTo>
                    <a:pt x="5234" y="2944"/>
                  </a:lnTo>
                  <a:lnTo>
                    <a:pt x="5724" y="3087"/>
                  </a:lnTo>
                  <a:lnTo>
                    <a:pt x="6215" y="3230"/>
                  </a:lnTo>
                  <a:lnTo>
                    <a:pt x="6726" y="3353"/>
                  </a:lnTo>
                  <a:lnTo>
                    <a:pt x="7237" y="3475"/>
                  </a:lnTo>
                  <a:lnTo>
                    <a:pt x="7339" y="3434"/>
                  </a:lnTo>
                  <a:lnTo>
                    <a:pt x="7278" y="3373"/>
                  </a:lnTo>
                  <a:lnTo>
                    <a:pt x="6767" y="3271"/>
                  </a:lnTo>
                  <a:lnTo>
                    <a:pt x="6276" y="3128"/>
                  </a:lnTo>
                  <a:lnTo>
                    <a:pt x="5785" y="3005"/>
                  </a:lnTo>
                  <a:lnTo>
                    <a:pt x="5295" y="2842"/>
                  </a:lnTo>
                  <a:lnTo>
                    <a:pt x="4804" y="2678"/>
                  </a:lnTo>
                  <a:lnTo>
                    <a:pt x="4334" y="2494"/>
                  </a:lnTo>
                  <a:lnTo>
                    <a:pt x="3884" y="2310"/>
                  </a:lnTo>
                  <a:lnTo>
                    <a:pt x="3435" y="2106"/>
                  </a:lnTo>
                  <a:lnTo>
                    <a:pt x="2985" y="1881"/>
                  </a:lnTo>
                  <a:lnTo>
                    <a:pt x="2535" y="1656"/>
                  </a:lnTo>
                  <a:lnTo>
                    <a:pt x="2106" y="1411"/>
                  </a:lnTo>
                  <a:lnTo>
                    <a:pt x="1697" y="1165"/>
                  </a:lnTo>
                  <a:lnTo>
                    <a:pt x="1288" y="900"/>
                  </a:lnTo>
                  <a:lnTo>
                    <a:pt x="900" y="613"/>
                  </a:lnTo>
                  <a:lnTo>
                    <a:pt x="511" y="327"/>
                  </a:lnTo>
                  <a:lnTo>
                    <a:pt x="144" y="21"/>
                  </a:lnTo>
                  <a:lnTo>
                    <a:pt x="0"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22"/>
            <p:cNvSpPr/>
            <p:nvPr/>
          </p:nvSpPr>
          <p:spPr>
            <a:xfrm>
              <a:off x="4696400" y="4959175"/>
              <a:ext cx="194225" cy="74625"/>
            </a:xfrm>
            <a:custGeom>
              <a:avLst/>
              <a:gdLst/>
              <a:ahLst/>
              <a:cxnLst/>
              <a:rect l="l" t="t" r="r" b="b"/>
              <a:pathLst>
                <a:path w="7769" h="2985" extrusionOk="0">
                  <a:moveTo>
                    <a:pt x="0" y="0"/>
                  </a:moveTo>
                  <a:lnTo>
                    <a:pt x="41" y="62"/>
                  </a:lnTo>
                  <a:lnTo>
                    <a:pt x="184" y="307"/>
                  </a:lnTo>
                  <a:lnTo>
                    <a:pt x="348" y="532"/>
                  </a:lnTo>
                  <a:lnTo>
                    <a:pt x="511" y="736"/>
                  </a:lnTo>
                  <a:lnTo>
                    <a:pt x="675" y="961"/>
                  </a:lnTo>
                  <a:lnTo>
                    <a:pt x="879" y="1166"/>
                  </a:lnTo>
                  <a:lnTo>
                    <a:pt x="1063" y="1350"/>
                  </a:lnTo>
                  <a:lnTo>
                    <a:pt x="1493" y="1717"/>
                  </a:lnTo>
                  <a:lnTo>
                    <a:pt x="1922" y="2024"/>
                  </a:lnTo>
                  <a:lnTo>
                    <a:pt x="2167" y="2188"/>
                  </a:lnTo>
                  <a:lnTo>
                    <a:pt x="2412" y="2310"/>
                  </a:lnTo>
                  <a:lnTo>
                    <a:pt x="2658" y="2433"/>
                  </a:lnTo>
                  <a:lnTo>
                    <a:pt x="2903" y="2556"/>
                  </a:lnTo>
                  <a:lnTo>
                    <a:pt x="3148" y="2658"/>
                  </a:lnTo>
                  <a:lnTo>
                    <a:pt x="3414" y="2740"/>
                  </a:lnTo>
                  <a:lnTo>
                    <a:pt x="3680" y="2821"/>
                  </a:lnTo>
                  <a:lnTo>
                    <a:pt x="3946" y="2883"/>
                  </a:lnTo>
                  <a:lnTo>
                    <a:pt x="4211" y="2924"/>
                  </a:lnTo>
                  <a:lnTo>
                    <a:pt x="4477" y="2964"/>
                  </a:lnTo>
                  <a:lnTo>
                    <a:pt x="4743" y="2985"/>
                  </a:lnTo>
                  <a:lnTo>
                    <a:pt x="5295" y="2985"/>
                  </a:lnTo>
                  <a:lnTo>
                    <a:pt x="5561" y="2964"/>
                  </a:lnTo>
                  <a:lnTo>
                    <a:pt x="6092" y="2883"/>
                  </a:lnTo>
                  <a:lnTo>
                    <a:pt x="6623" y="2780"/>
                  </a:lnTo>
                  <a:lnTo>
                    <a:pt x="7155" y="2617"/>
                  </a:lnTo>
                  <a:lnTo>
                    <a:pt x="7666" y="2413"/>
                  </a:lnTo>
                  <a:lnTo>
                    <a:pt x="7768" y="2372"/>
                  </a:lnTo>
                  <a:lnTo>
                    <a:pt x="7686" y="2310"/>
                  </a:lnTo>
                  <a:lnTo>
                    <a:pt x="7278" y="2045"/>
                  </a:lnTo>
                  <a:lnTo>
                    <a:pt x="6848" y="1779"/>
                  </a:lnTo>
                  <a:lnTo>
                    <a:pt x="6419" y="1533"/>
                  </a:lnTo>
                  <a:lnTo>
                    <a:pt x="5969" y="1309"/>
                  </a:lnTo>
                  <a:lnTo>
                    <a:pt x="5520" y="1084"/>
                  </a:lnTo>
                  <a:lnTo>
                    <a:pt x="5049" y="900"/>
                  </a:lnTo>
                  <a:lnTo>
                    <a:pt x="4579" y="716"/>
                  </a:lnTo>
                  <a:lnTo>
                    <a:pt x="4089" y="573"/>
                  </a:lnTo>
                  <a:lnTo>
                    <a:pt x="3598" y="430"/>
                  </a:lnTo>
                  <a:lnTo>
                    <a:pt x="3107" y="307"/>
                  </a:lnTo>
                  <a:lnTo>
                    <a:pt x="2617" y="205"/>
                  </a:lnTo>
                  <a:lnTo>
                    <a:pt x="2126" y="123"/>
                  </a:lnTo>
                  <a:lnTo>
                    <a:pt x="1615" y="62"/>
                  </a:lnTo>
                  <a:lnTo>
                    <a:pt x="1125" y="21"/>
                  </a:lnTo>
                  <a:lnTo>
                    <a:pt x="634"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22"/>
            <p:cNvSpPr/>
            <p:nvPr/>
          </p:nvSpPr>
          <p:spPr>
            <a:xfrm>
              <a:off x="4696400" y="4959175"/>
              <a:ext cx="194225" cy="60325"/>
            </a:xfrm>
            <a:custGeom>
              <a:avLst/>
              <a:gdLst/>
              <a:ahLst/>
              <a:cxnLst/>
              <a:rect l="l" t="t" r="r" b="b"/>
              <a:pathLst>
                <a:path w="7769" h="2413" extrusionOk="0">
                  <a:moveTo>
                    <a:pt x="0" y="0"/>
                  </a:moveTo>
                  <a:lnTo>
                    <a:pt x="41" y="62"/>
                  </a:lnTo>
                  <a:lnTo>
                    <a:pt x="450" y="307"/>
                  </a:lnTo>
                  <a:lnTo>
                    <a:pt x="879" y="552"/>
                  </a:lnTo>
                  <a:lnTo>
                    <a:pt x="1309" y="777"/>
                  </a:lnTo>
                  <a:lnTo>
                    <a:pt x="1758" y="982"/>
                  </a:lnTo>
                  <a:lnTo>
                    <a:pt x="2208" y="1186"/>
                  </a:lnTo>
                  <a:lnTo>
                    <a:pt x="2678" y="1370"/>
                  </a:lnTo>
                  <a:lnTo>
                    <a:pt x="3148" y="1533"/>
                  </a:lnTo>
                  <a:lnTo>
                    <a:pt x="3619" y="1697"/>
                  </a:lnTo>
                  <a:lnTo>
                    <a:pt x="4109" y="1840"/>
                  </a:lnTo>
                  <a:lnTo>
                    <a:pt x="4600" y="1963"/>
                  </a:lnTo>
                  <a:lnTo>
                    <a:pt x="5090" y="2065"/>
                  </a:lnTo>
                  <a:lnTo>
                    <a:pt x="5601" y="2167"/>
                  </a:lnTo>
                  <a:lnTo>
                    <a:pt x="6112" y="2249"/>
                  </a:lnTo>
                  <a:lnTo>
                    <a:pt x="6623" y="2331"/>
                  </a:lnTo>
                  <a:lnTo>
                    <a:pt x="7135" y="2372"/>
                  </a:lnTo>
                  <a:lnTo>
                    <a:pt x="7666" y="2413"/>
                  </a:lnTo>
                  <a:lnTo>
                    <a:pt x="7768" y="2372"/>
                  </a:lnTo>
                  <a:lnTo>
                    <a:pt x="7686" y="2310"/>
                  </a:lnTo>
                  <a:lnTo>
                    <a:pt x="7175" y="2269"/>
                  </a:lnTo>
                  <a:lnTo>
                    <a:pt x="6664" y="2229"/>
                  </a:lnTo>
                  <a:lnTo>
                    <a:pt x="6153" y="2147"/>
                  </a:lnTo>
                  <a:lnTo>
                    <a:pt x="5642" y="2065"/>
                  </a:lnTo>
                  <a:lnTo>
                    <a:pt x="5152" y="1983"/>
                  </a:lnTo>
                  <a:lnTo>
                    <a:pt x="4661" y="1861"/>
                  </a:lnTo>
                  <a:lnTo>
                    <a:pt x="4170" y="1738"/>
                  </a:lnTo>
                  <a:lnTo>
                    <a:pt x="3700" y="1595"/>
                  </a:lnTo>
                  <a:lnTo>
                    <a:pt x="3230" y="1452"/>
                  </a:lnTo>
                  <a:lnTo>
                    <a:pt x="2760" y="1288"/>
                  </a:lnTo>
                  <a:lnTo>
                    <a:pt x="2290" y="1104"/>
                  </a:lnTo>
                  <a:lnTo>
                    <a:pt x="1840" y="900"/>
                  </a:lnTo>
                  <a:lnTo>
                    <a:pt x="1411" y="695"/>
                  </a:lnTo>
                  <a:lnTo>
                    <a:pt x="982" y="491"/>
                  </a:lnTo>
                  <a:lnTo>
                    <a:pt x="552" y="246"/>
                  </a:lnTo>
                  <a:lnTo>
                    <a:pt x="143"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91" name="Google Shape;1991;p22"/>
          <p:cNvSpPr/>
          <p:nvPr/>
        </p:nvSpPr>
        <p:spPr>
          <a:xfrm>
            <a:off x="1235175" y="49350"/>
            <a:ext cx="876176" cy="218328"/>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22"/>
          <p:cNvSpPr/>
          <p:nvPr/>
        </p:nvSpPr>
        <p:spPr>
          <a:xfrm>
            <a:off x="7012975" y="49350"/>
            <a:ext cx="876176" cy="218328"/>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1">
  <p:cSld name="TITLE_1">
    <p:spTree>
      <p:nvGrpSpPr>
        <p:cNvPr id="1" name="Shape 1993"/>
        <p:cNvGrpSpPr/>
        <p:nvPr/>
      </p:nvGrpSpPr>
      <p:grpSpPr>
        <a:xfrm>
          <a:off x="0" y="0"/>
          <a:ext cx="0" cy="0"/>
          <a:chOff x="0" y="0"/>
          <a:chExt cx="0" cy="0"/>
        </a:xfrm>
      </p:grpSpPr>
      <p:grpSp>
        <p:nvGrpSpPr>
          <p:cNvPr id="1994" name="Google Shape;1994;p23"/>
          <p:cNvGrpSpPr/>
          <p:nvPr/>
        </p:nvGrpSpPr>
        <p:grpSpPr>
          <a:xfrm>
            <a:off x="3842013" y="3447513"/>
            <a:ext cx="1459975" cy="1263600"/>
            <a:chOff x="-3571300" y="1396925"/>
            <a:chExt cx="1459975" cy="1263600"/>
          </a:xfrm>
        </p:grpSpPr>
        <p:sp>
          <p:nvSpPr>
            <p:cNvPr id="1995" name="Google Shape;1995;p23"/>
            <p:cNvSpPr/>
            <p:nvPr/>
          </p:nvSpPr>
          <p:spPr>
            <a:xfrm>
              <a:off x="-3571300" y="2609425"/>
              <a:ext cx="23175" cy="4000"/>
            </a:xfrm>
            <a:custGeom>
              <a:avLst/>
              <a:gdLst/>
              <a:ahLst/>
              <a:cxnLst/>
              <a:rect l="l" t="t" r="r" b="b"/>
              <a:pathLst>
                <a:path w="927" h="160" fill="none" extrusionOk="0">
                  <a:moveTo>
                    <a:pt x="479" y="160"/>
                  </a:moveTo>
                  <a:lnTo>
                    <a:pt x="479" y="160"/>
                  </a:lnTo>
                  <a:lnTo>
                    <a:pt x="128" y="160"/>
                  </a:lnTo>
                  <a:lnTo>
                    <a:pt x="32" y="128"/>
                  </a:lnTo>
                  <a:lnTo>
                    <a:pt x="0" y="96"/>
                  </a:lnTo>
                  <a:lnTo>
                    <a:pt x="0" y="96"/>
                  </a:lnTo>
                  <a:lnTo>
                    <a:pt x="32" y="64"/>
                  </a:lnTo>
                  <a:lnTo>
                    <a:pt x="128" y="32"/>
                  </a:lnTo>
                  <a:lnTo>
                    <a:pt x="479" y="0"/>
                  </a:lnTo>
                  <a:lnTo>
                    <a:pt x="479" y="0"/>
                  </a:lnTo>
                  <a:lnTo>
                    <a:pt x="799" y="32"/>
                  </a:lnTo>
                  <a:lnTo>
                    <a:pt x="894" y="64"/>
                  </a:lnTo>
                  <a:lnTo>
                    <a:pt x="926" y="96"/>
                  </a:lnTo>
                  <a:lnTo>
                    <a:pt x="926" y="96"/>
                  </a:lnTo>
                  <a:lnTo>
                    <a:pt x="894" y="128"/>
                  </a:lnTo>
                  <a:lnTo>
                    <a:pt x="799" y="160"/>
                  </a:lnTo>
                  <a:lnTo>
                    <a:pt x="479" y="16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23"/>
            <p:cNvSpPr/>
            <p:nvPr/>
          </p:nvSpPr>
          <p:spPr>
            <a:xfrm>
              <a:off x="-2159250" y="2657325"/>
              <a:ext cx="16000" cy="3200"/>
            </a:xfrm>
            <a:custGeom>
              <a:avLst/>
              <a:gdLst/>
              <a:ahLst/>
              <a:cxnLst/>
              <a:rect l="l" t="t" r="r" b="b"/>
              <a:pathLst>
                <a:path w="640" h="128" extrusionOk="0">
                  <a:moveTo>
                    <a:pt x="96" y="0"/>
                  </a:moveTo>
                  <a:lnTo>
                    <a:pt x="1" y="32"/>
                  </a:lnTo>
                  <a:lnTo>
                    <a:pt x="1" y="64"/>
                  </a:lnTo>
                  <a:lnTo>
                    <a:pt x="1" y="96"/>
                  </a:lnTo>
                  <a:lnTo>
                    <a:pt x="96" y="96"/>
                  </a:lnTo>
                  <a:lnTo>
                    <a:pt x="320" y="128"/>
                  </a:lnTo>
                  <a:lnTo>
                    <a:pt x="543" y="96"/>
                  </a:lnTo>
                  <a:lnTo>
                    <a:pt x="607" y="96"/>
                  </a:lnTo>
                  <a:lnTo>
                    <a:pt x="639" y="64"/>
                  </a:lnTo>
                  <a:lnTo>
                    <a:pt x="607" y="32"/>
                  </a:lnTo>
                  <a:lnTo>
                    <a:pt x="543" y="0"/>
                  </a:lnTo>
                  <a:close/>
                </a:path>
              </a:pathLst>
            </a:custGeom>
            <a:solidFill>
              <a:srgbClr val="FCFF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23"/>
            <p:cNvSpPr/>
            <p:nvPr/>
          </p:nvSpPr>
          <p:spPr>
            <a:xfrm>
              <a:off x="-2128925" y="2617400"/>
              <a:ext cx="17600" cy="5625"/>
            </a:xfrm>
            <a:custGeom>
              <a:avLst/>
              <a:gdLst/>
              <a:ahLst/>
              <a:cxnLst/>
              <a:rect l="l" t="t" r="r" b="b"/>
              <a:pathLst>
                <a:path w="704" h="225" extrusionOk="0">
                  <a:moveTo>
                    <a:pt x="352" y="1"/>
                  </a:moveTo>
                  <a:lnTo>
                    <a:pt x="97" y="33"/>
                  </a:lnTo>
                  <a:lnTo>
                    <a:pt x="33" y="64"/>
                  </a:lnTo>
                  <a:lnTo>
                    <a:pt x="1" y="96"/>
                  </a:lnTo>
                  <a:lnTo>
                    <a:pt x="33" y="160"/>
                  </a:lnTo>
                  <a:lnTo>
                    <a:pt x="97" y="192"/>
                  </a:lnTo>
                  <a:lnTo>
                    <a:pt x="352" y="224"/>
                  </a:lnTo>
                  <a:lnTo>
                    <a:pt x="608" y="192"/>
                  </a:lnTo>
                  <a:lnTo>
                    <a:pt x="671" y="160"/>
                  </a:lnTo>
                  <a:lnTo>
                    <a:pt x="703" y="96"/>
                  </a:lnTo>
                  <a:lnTo>
                    <a:pt x="671" y="64"/>
                  </a:lnTo>
                  <a:lnTo>
                    <a:pt x="608" y="33"/>
                  </a:lnTo>
                  <a:lnTo>
                    <a:pt x="352" y="1"/>
                  </a:lnTo>
                  <a:close/>
                </a:path>
              </a:pathLst>
            </a:custGeom>
            <a:solidFill>
              <a:srgbClr val="FCFF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23"/>
            <p:cNvSpPr/>
            <p:nvPr/>
          </p:nvSpPr>
          <p:spPr>
            <a:xfrm>
              <a:off x="-3525000" y="2174375"/>
              <a:ext cx="525250" cy="457425"/>
            </a:xfrm>
            <a:custGeom>
              <a:avLst/>
              <a:gdLst/>
              <a:ahLst/>
              <a:cxnLst/>
              <a:rect l="l" t="t" r="r" b="b"/>
              <a:pathLst>
                <a:path w="21010" h="18297" extrusionOk="0">
                  <a:moveTo>
                    <a:pt x="11239" y="1"/>
                  </a:moveTo>
                  <a:lnTo>
                    <a:pt x="10888" y="33"/>
                  </a:lnTo>
                  <a:lnTo>
                    <a:pt x="10537" y="97"/>
                  </a:lnTo>
                  <a:lnTo>
                    <a:pt x="10217" y="161"/>
                  </a:lnTo>
                  <a:lnTo>
                    <a:pt x="9866" y="288"/>
                  </a:lnTo>
                  <a:lnTo>
                    <a:pt x="9515" y="416"/>
                  </a:lnTo>
                  <a:lnTo>
                    <a:pt x="9196" y="544"/>
                  </a:lnTo>
                  <a:lnTo>
                    <a:pt x="8876" y="703"/>
                  </a:lnTo>
                  <a:lnTo>
                    <a:pt x="8238" y="1087"/>
                  </a:lnTo>
                  <a:lnTo>
                    <a:pt x="7663" y="1565"/>
                  </a:lnTo>
                  <a:lnTo>
                    <a:pt x="7088" y="2076"/>
                  </a:lnTo>
                  <a:lnTo>
                    <a:pt x="6546" y="2619"/>
                  </a:lnTo>
                  <a:lnTo>
                    <a:pt x="6035" y="3226"/>
                  </a:lnTo>
                  <a:lnTo>
                    <a:pt x="5556" y="3864"/>
                  </a:lnTo>
                  <a:lnTo>
                    <a:pt x="5141" y="4503"/>
                  </a:lnTo>
                  <a:lnTo>
                    <a:pt x="4694" y="5237"/>
                  </a:lnTo>
                  <a:lnTo>
                    <a:pt x="4279" y="6099"/>
                  </a:lnTo>
                  <a:lnTo>
                    <a:pt x="3832" y="7089"/>
                  </a:lnTo>
                  <a:lnTo>
                    <a:pt x="3385" y="8143"/>
                  </a:lnTo>
                  <a:lnTo>
                    <a:pt x="2970" y="9260"/>
                  </a:lnTo>
                  <a:lnTo>
                    <a:pt x="2523" y="10410"/>
                  </a:lnTo>
                  <a:lnTo>
                    <a:pt x="1724" y="12709"/>
                  </a:lnTo>
                  <a:lnTo>
                    <a:pt x="1022" y="14848"/>
                  </a:lnTo>
                  <a:lnTo>
                    <a:pt x="479" y="16636"/>
                  </a:lnTo>
                  <a:lnTo>
                    <a:pt x="0" y="18296"/>
                  </a:lnTo>
                  <a:lnTo>
                    <a:pt x="21009" y="18296"/>
                  </a:lnTo>
                  <a:lnTo>
                    <a:pt x="20946" y="17722"/>
                  </a:lnTo>
                  <a:lnTo>
                    <a:pt x="20722" y="16221"/>
                  </a:lnTo>
                  <a:lnTo>
                    <a:pt x="20562" y="15199"/>
                  </a:lnTo>
                  <a:lnTo>
                    <a:pt x="20339" y="14018"/>
                  </a:lnTo>
                  <a:lnTo>
                    <a:pt x="20083" y="12741"/>
                  </a:lnTo>
                  <a:lnTo>
                    <a:pt x="19796" y="11400"/>
                  </a:lnTo>
                  <a:lnTo>
                    <a:pt x="19445" y="9995"/>
                  </a:lnTo>
                  <a:lnTo>
                    <a:pt x="19030" y="8590"/>
                  </a:lnTo>
                  <a:lnTo>
                    <a:pt x="18583" y="7217"/>
                  </a:lnTo>
                  <a:lnTo>
                    <a:pt x="18327" y="6546"/>
                  </a:lnTo>
                  <a:lnTo>
                    <a:pt x="18072" y="5876"/>
                  </a:lnTo>
                  <a:lnTo>
                    <a:pt x="17785" y="5237"/>
                  </a:lnTo>
                  <a:lnTo>
                    <a:pt x="17497" y="4631"/>
                  </a:lnTo>
                  <a:lnTo>
                    <a:pt x="17210" y="4056"/>
                  </a:lnTo>
                  <a:lnTo>
                    <a:pt x="16859" y="3481"/>
                  </a:lnTo>
                  <a:lnTo>
                    <a:pt x="16539" y="2970"/>
                  </a:lnTo>
                  <a:lnTo>
                    <a:pt x="16188" y="2523"/>
                  </a:lnTo>
                  <a:lnTo>
                    <a:pt x="15805" y="2076"/>
                  </a:lnTo>
                  <a:lnTo>
                    <a:pt x="15422" y="1725"/>
                  </a:lnTo>
                  <a:lnTo>
                    <a:pt x="15039" y="1374"/>
                  </a:lnTo>
                  <a:lnTo>
                    <a:pt x="14624" y="1087"/>
                  </a:lnTo>
                  <a:lnTo>
                    <a:pt x="14240" y="831"/>
                  </a:lnTo>
                  <a:lnTo>
                    <a:pt x="13857" y="640"/>
                  </a:lnTo>
                  <a:lnTo>
                    <a:pt x="13474" y="448"/>
                  </a:lnTo>
                  <a:lnTo>
                    <a:pt x="13091" y="288"/>
                  </a:lnTo>
                  <a:lnTo>
                    <a:pt x="12708" y="161"/>
                  </a:lnTo>
                  <a:lnTo>
                    <a:pt x="12357" y="97"/>
                  </a:lnTo>
                  <a:lnTo>
                    <a:pt x="11974" y="33"/>
                  </a:lnTo>
                  <a:lnTo>
                    <a:pt x="11622"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23"/>
            <p:cNvSpPr/>
            <p:nvPr/>
          </p:nvSpPr>
          <p:spPr>
            <a:xfrm>
              <a:off x="-3525000" y="2174375"/>
              <a:ext cx="525250" cy="457425"/>
            </a:xfrm>
            <a:custGeom>
              <a:avLst/>
              <a:gdLst/>
              <a:ahLst/>
              <a:cxnLst/>
              <a:rect l="l" t="t" r="r" b="b"/>
              <a:pathLst>
                <a:path w="21010" h="18297" fill="none" extrusionOk="0">
                  <a:moveTo>
                    <a:pt x="0" y="18296"/>
                  </a:moveTo>
                  <a:lnTo>
                    <a:pt x="0" y="18296"/>
                  </a:lnTo>
                  <a:lnTo>
                    <a:pt x="479" y="16636"/>
                  </a:lnTo>
                  <a:lnTo>
                    <a:pt x="1022" y="14848"/>
                  </a:lnTo>
                  <a:lnTo>
                    <a:pt x="1724" y="12709"/>
                  </a:lnTo>
                  <a:lnTo>
                    <a:pt x="2523" y="10410"/>
                  </a:lnTo>
                  <a:lnTo>
                    <a:pt x="2970" y="9260"/>
                  </a:lnTo>
                  <a:lnTo>
                    <a:pt x="3385" y="8143"/>
                  </a:lnTo>
                  <a:lnTo>
                    <a:pt x="3832" y="7089"/>
                  </a:lnTo>
                  <a:lnTo>
                    <a:pt x="4279" y="6099"/>
                  </a:lnTo>
                  <a:lnTo>
                    <a:pt x="4694" y="5237"/>
                  </a:lnTo>
                  <a:lnTo>
                    <a:pt x="5141" y="4503"/>
                  </a:lnTo>
                  <a:lnTo>
                    <a:pt x="5141" y="4503"/>
                  </a:lnTo>
                  <a:lnTo>
                    <a:pt x="5556" y="3864"/>
                  </a:lnTo>
                  <a:lnTo>
                    <a:pt x="6035" y="3226"/>
                  </a:lnTo>
                  <a:lnTo>
                    <a:pt x="6546" y="2619"/>
                  </a:lnTo>
                  <a:lnTo>
                    <a:pt x="7088" y="2076"/>
                  </a:lnTo>
                  <a:lnTo>
                    <a:pt x="7663" y="1565"/>
                  </a:lnTo>
                  <a:lnTo>
                    <a:pt x="8238" y="1087"/>
                  </a:lnTo>
                  <a:lnTo>
                    <a:pt x="8876" y="703"/>
                  </a:lnTo>
                  <a:lnTo>
                    <a:pt x="9196" y="544"/>
                  </a:lnTo>
                  <a:lnTo>
                    <a:pt x="9515" y="416"/>
                  </a:lnTo>
                  <a:lnTo>
                    <a:pt x="9866" y="288"/>
                  </a:lnTo>
                  <a:lnTo>
                    <a:pt x="10217" y="161"/>
                  </a:lnTo>
                  <a:lnTo>
                    <a:pt x="10537" y="97"/>
                  </a:lnTo>
                  <a:lnTo>
                    <a:pt x="10888" y="33"/>
                  </a:lnTo>
                  <a:lnTo>
                    <a:pt x="11239" y="1"/>
                  </a:lnTo>
                  <a:lnTo>
                    <a:pt x="11622" y="1"/>
                  </a:lnTo>
                  <a:lnTo>
                    <a:pt x="11974" y="33"/>
                  </a:lnTo>
                  <a:lnTo>
                    <a:pt x="12357" y="97"/>
                  </a:lnTo>
                  <a:lnTo>
                    <a:pt x="12708" y="161"/>
                  </a:lnTo>
                  <a:lnTo>
                    <a:pt x="13091" y="288"/>
                  </a:lnTo>
                  <a:lnTo>
                    <a:pt x="13474" y="448"/>
                  </a:lnTo>
                  <a:lnTo>
                    <a:pt x="13857" y="640"/>
                  </a:lnTo>
                  <a:lnTo>
                    <a:pt x="14240" y="831"/>
                  </a:lnTo>
                  <a:lnTo>
                    <a:pt x="14624" y="1087"/>
                  </a:lnTo>
                  <a:lnTo>
                    <a:pt x="15039" y="1374"/>
                  </a:lnTo>
                  <a:lnTo>
                    <a:pt x="15422" y="1725"/>
                  </a:lnTo>
                  <a:lnTo>
                    <a:pt x="15422" y="1725"/>
                  </a:lnTo>
                  <a:lnTo>
                    <a:pt x="15805" y="2076"/>
                  </a:lnTo>
                  <a:lnTo>
                    <a:pt x="16188" y="2523"/>
                  </a:lnTo>
                  <a:lnTo>
                    <a:pt x="16539" y="2970"/>
                  </a:lnTo>
                  <a:lnTo>
                    <a:pt x="16859" y="3481"/>
                  </a:lnTo>
                  <a:lnTo>
                    <a:pt x="17210" y="4056"/>
                  </a:lnTo>
                  <a:lnTo>
                    <a:pt x="17497" y="4631"/>
                  </a:lnTo>
                  <a:lnTo>
                    <a:pt x="17785" y="5237"/>
                  </a:lnTo>
                  <a:lnTo>
                    <a:pt x="18072" y="5876"/>
                  </a:lnTo>
                  <a:lnTo>
                    <a:pt x="18327" y="6546"/>
                  </a:lnTo>
                  <a:lnTo>
                    <a:pt x="18583" y="7217"/>
                  </a:lnTo>
                  <a:lnTo>
                    <a:pt x="19030" y="8590"/>
                  </a:lnTo>
                  <a:lnTo>
                    <a:pt x="19445" y="9995"/>
                  </a:lnTo>
                  <a:lnTo>
                    <a:pt x="19796" y="11400"/>
                  </a:lnTo>
                  <a:lnTo>
                    <a:pt x="20083" y="12741"/>
                  </a:lnTo>
                  <a:lnTo>
                    <a:pt x="20339" y="14018"/>
                  </a:lnTo>
                  <a:lnTo>
                    <a:pt x="20562" y="15199"/>
                  </a:lnTo>
                  <a:lnTo>
                    <a:pt x="20722" y="16221"/>
                  </a:lnTo>
                  <a:lnTo>
                    <a:pt x="20946" y="17722"/>
                  </a:lnTo>
                  <a:lnTo>
                    <a:pt x="21009" y="18296"/>
                  </a:lnTo>
                  <a:lnTo>
                    <a:pt x="0" y="1829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23"/>
            <p:cNvSpPr/>
            <p:nvPr/>
          </p:nvSpPr>
          <p:spPr>
            <a:xfrm>
              <a:off x="-3287925" y="2174375"/>
              <a:ext cx="288175" cy="457425"/>
            </a:xfrm>
            <a:custGeom>
              <a:avLst/>
              <a:gdLst/>
              <a:ahLst/>
              <a:cxnLst/>
              <a:rect l="l" t="t" r="r" b="b"/>
              <a:pathLst>
                <a:path w="11527" h="18297" extrusionOk="0">
                  <a:moveTo>
                    <a:pt x="1724" y="1"/>
                  </a:moveTo>
                  <a:lnTo>
                    <a:pt x="1373" y="33"/>
                  </a:lnTo>
                  <a:lnTo>
                    <a:pt x="1022" y="97"/>
                  </a:lnTo>
                  <a:lnTo>
                    <a:pt x="671" y="193"/>
                  </a:lnTo>
                  <a:lnTo>
                    <a:pt x="319" y="288"/>
                  </a:lnTo>
                  <a:lnTo>
                    <a:pt x="0" y="416"/>
                  </a:lnTo>
                  <a:lnTo>
                    <a:pt x="351" y="735"/>
                  </a:lnTo>
                  <a:lnTo>
                    <a:pt x="702" y="1087"/>
                  </a:lnTo>
                  <a:lnTo>
                    <a:pt x="1054" y="1470"/>
                  </a:lnTo>
                  <a:lnTo>
                    <a:pt x="1405" y="1885"/>
                  </a:lnTo>
                  <a:lnTo>
                    <a:pt x="1724" y="2364"/>
                  </a:lnTo>
                  <a:lnTo>
                    <a:pt x="2044" y="2875"/>
                  </a:lnTo>
                  <a:lnTo>
                    <a:pt x="2331" y="3417"/>
                  </a:lnTo>
                  <a:lnTo>
                    <a:pt x="2618" y="3992"/>
                  </a:lnTo>
                  <a:lnTo>
                    <a:pt x="2874" y="4663"/>
                  </a:lnTo>
                  <a:lnTo>
                    <a:pt x="3161" y="5429"/>
                  </a:lnTo>
                  <a:lnTo>
                    <a:pt x="3736" y="7089"/>
                  </a:lnTo>
                  <a:lnTo>
                    <a:pt x="4310" y="8941"/>
                  </a:lnTo>
                  <a:lnTo>
                    <a:pt x="4853" y="10889"/>
                  </a:lnTo>
                  <a:lnTo>
                    <a:pt x="5396" y="12868"/>
                  </a:lnTo>
                  <a:lnTo>
                    <a:pt x="5907" y="14816"/>
                  </a:lnTo>
                  <a:lnTo>
                    <a:pt x="6737" y="18296"/>
                  </a:lnTo>
                  <a:lnTo>
                    <a:pt x="11526" y="18296"/>
                  </a:lnTo>
                  <a:lnTo>
                    <a:pt x="11463" y="17722"/>
                  </a:lnTo>
                  <a:lnTo>
                    <a:pt x="11239" y="16221"/>
                  </a:lnTo>
                  <a:lnTo>
                    <a:pt x="11079" y="15199"/>
                  </a:lnTo>
                  <a:lnTo>
                    <a:pt x="10856" y="14018"/>
                  </a:lnTo>
                  <a:lnTo>
                    <a:pt x="10600" y="12741"/>
                  </a:lnTo>
                  <a:lnTo>
                    <a:pt x="10313" y="11400"/>
                  </a:lnTo>
                  <a:lnTo>
                    <a:pt x="9962" y="9995"/>
                  </a:lnTo>
                  <a:lnTo>
                    <a:pt x="9547" y="8590"/>
                  </a:lnTo>
                  <a:lnTo>
                    <a:pt x="9100" y="7217"/>
                  </a:lnTo>
                  <a:lnTo>
                    <a:pt x="8844" y="6546"/>
                  </a:lnTo>
                  <a:lnTo>
                    <a:pt x="8589" y="5876"/>
                  </a:lnTo>
                  <a:lnTo>
                    <a:pt x="8302" y="5237"/>
                  </a:lnTo>
                  <a:lnTo>
                    <a:pt x="8014" y="4631"/>
                  </a:lnTo>
                  <a:lnTo>
                    <a:pt x="7727" y="4056"/>
                  </a:lnTo>
                  <a:lnTo>
                    <a:pt x="7376" y="3481"/>
                  </a:lnTo>
                  <a:lnTo>
                    <a:pt x="7056" y="2970"/>
                  </a:lnTo>
                  <a:lnTo>
                    <a:pt x="6705" y="2523"/>
                  </a:lnTo>
                  <a:lnTo>
                    <a:pt x="6322" y="2076"/>
                  </a:lnTo>
                  <a:lnTo>
                    <a:pt x="5939" y="1725"/>
                  </a:lnTo>
                  <a:lnTo>
                    <a:pt x="5556" y="1374"/>
                  </a:lnTo>
                  <a:lnTo>
                    <a:pt x="5141" y="1087"/>
                  </a:lnTo>
                  <a:lnTo>
                    <a:pt x="4757" y="831"/>
                  </a:lnTo>
                  <a:lnTo>
                    <a:pt x="4374" y="608"/>
                  </a:lnTo>
                  <a:lnTo>
                    <a:pt x="3959" y="448"/>
                  </a:lnTo>
                  <a:lnTo>
                    <a:pt x="3576" y="288"/>
                  </a:lnTo>
                  <a:lnTo>
                    <a:pt x="3225" y="161"/>
                  </a:lnTo>
                  <a:lnTo>
                    <a:pt x="2842" y="97"/>
                  </a:lnTo>
                  <a:lnTo>
                    <a:pt x="2459" y="33"/>
                  </a:lnTo>
                  <a:lnTo>
                    <a:pt x="2107"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23"/>
            <p:cNvSpPr/>
            <p:nvPr/>
          </p:nvSpPr>
          <p:spPr>
            <a:xfrm>
              <a:off x="-3287925" y="2174375"/>
              <a:ext cx="288175" cy="457425"/>
            </a:xfrm>
            <a:custGeom>
              <a:avLst/>
              <a:gdLst/>
              <a:ahLst/>
              <a:cxnLst/>
              <a:rect l="l" t="t" r="r" b="b"/>
              <a:pathLst>
                <a:path w="11527" h="18297" fill="none" extrusionOk="0">
                  <a:moveTo>
                    <a:pt x="2618" y="3992"/>
                  </a:moveTo>
                  <a:lnTo>
                    <a:pt x="2618" y="3992"/>
                  </a:lnTo>
                  <a:lnTo>
                    <a:pt x="2874" y="4663"/>
                  </a:lnTo>
                  <a:lnTo>
                    <a:pt x="3161" y="5429"/>
                  </a:lnTo>
                  <a:lnTo>
                    <a:pt x="3736" y="7089"/>
                  </a:lnTo>
                  <a:lnTo>
                    <a:pt x="4310" y="8941"/>
                  </a:lnTo>
                  <a:lnTo>
                    <a:pt x="4853" y="10889"/>
                  </a:lnTo>
                  <a:lnTo>
                    <a:pt x="5396" y="12868"/>
                  </a:lnTo>
                  <a:lnTo>
                    <a:pt x="5907" y="14816"/>
                  </a:lnTo>
                  <a:lnTo>
                    <a:pt x="6737" y="18296"/>
                  </a:lnTo>
                  <a:lnTo>
                    <a:pt x="11526" y="18296"/>
                  </a:lnTo>
                  <a:lnTo>
                    <a:pt x="11526" y="18296"/>
                  </a:lnTo>
                  <a:lnTo>
                    <a:pt x="11463" y="17722"/>
                  </a:lnTo>
                  <a:lnTo>
                    <a:pt x="11239" y="16221"/>
                  </a:lnTo>
                  <a:lnTo>
                    <a:pt x="11079" y="15199"/>
                  </a:lnTo>
                  <a:lnTo>
                    <a:pt x="10856" y="14018"/>
                  </a:lnTo>
                  <a:lnTo>
                    <a:pt x="10600" y="12741"/>
                  </a:lnTo>
                  <a:lnTo>
                    <a:pt x="10313" y="11400"/>
                  </a:lnTo>
                  <a:lnTo>
                    <a:pt x="9962" y="9995"/>
                  </a:lnTo>
                  <a:lnTo>
                    <a:pt x="9547" y="8590"/>
                  </a:lnTo>
                  <a:lnTo>
                    <a:pt x="9100" y="7217"/>
                  </a:lnTo>
                  <a:lnTo>
                    <a:pt x="8844" y="6546"/>
                  </a:lnTo>
                  <a:lnTo>
                    <a:pt x="8589" y="5876"/>
                  </a:lnTo>
                  <a:lnTo>
                    <a:pt x="8302" y="5237"/>
                  </a:lnTo>
                  <a:lnTo>
                    <a:pt x="8014" y="4631"/>
                  </a:lnTo>
                  <a:lnTo>
                    <a:pt x="7727" y="4056"/>
                  </a:lnTo>
                  <a:lnTo>
                    <a:pt x="7376" y="3481"/>
                  </a:lnTo>
                  <a:lnTo>
                    <a:pt x="7056" y="2970"/>
                  </a:lnTo>
                  <a:lnTo>
                    <a:pt x="6705" y="2523"/>
                  </a:lnTo>
                  <a:lnTo>
                    <a:pt x="6322" y="2076"/>
                  </a:lnTo>
                  <a:lnTo>
                    <a:pt x="5939" y="1725"/>
                  </a:lnTo>
                  <a:lnTo>
                    <a:pt x="5939" y="1725"/>
                  </a:lnTo>
                  <a:lnTo>
                    <a:pt x="5556" y="1374"/>
                  </a:lnTo>
                  <a:lnTo>
                    <a:pt x="5141" y="1087"/>
                  </a:lnTo>
                  <a:lnTo>
                    <a:pt x="4757" y="831"/>
                  </a:lnTo>
                  <a:lnTo>
                    <a:pt x="4374" y="608"/>
                  </a:lnTo>
                  <a:lnTo>
                    <a:pt x="3959" y="448"/>
                  </a:lnTo>
                  <a:lnTo>
                    <a:pt x="3576" y="288"/>
                  </a:lnTo>
                  <a:lnTo>
                    <a:pt x="3225" y="161"/>
                  </a:lnTo>
                  <a:lnTo>
                    <a:pt x="2842" y="97"/>
                  </a:lnTo>
                  <a:lnTo>
                    <a:pt x="2459" y="33"/>
                  </a:lnTo>
                  <a:lnTo>
                    <a:pt x="2107" y="1"/>
                  </a:lnTo>
                  <a:lnTo>
                    <a:pt x="1724" y="1"/>
                  </a:lnTo>
                  <a:lnTo>
                    <a:pt x="1373" y="33"/>
                  </a:lnTo>
                  <a:lnTo>
                    <a:pt x="1022" y="97"/>
                  </a:lnTo>
                  <a:lnTo>
                    <a:pt x="671" y="193"/>
                  </a:lnTo>
                  <a:lnTo>
                    <a:pt x="319" y="288"/>
                  </a:lnTo>
                  <a:lnTo>
                    <a:pt x="0" y="416"/>
                  </a:lnTo>
                  <a:lnTo>
                    <a:pt x="0" y="416"/>
                  </a:lnTo>
                  <a:lnTo>
                    <a:pt x="351" y="735"/>
                  </a:lnTo>
                  <a:lnTo>
                    <a:pt x="702" y="1087"/>
                  </a:lnTo>
                  <a:lnTo>
                    <a:pt x="1054" y="1470"/>
                  </a:lnTo>
                  <a:lnTo>
                    <a:pt x="1405" y="1885"/>
                  </a:lnTo>
                  <a:lnTo>
                    <a:pt x="1724" y="2364"/>
                  </a:lnTo>
                  <a:lnTo>
                    <a:pt x="2044" y="2875"/>
                  </a:lnTo>
                  <a:lnTo>
                    <a:pt x="2331" y="3417"/>
                  </a:lnTo>
                  <a:lnTo>
                    <a:pt x="2618" y="3992"/>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23"/>
            <p:cNvSpPr/>
            <p:nvPr/>
          </p:nvSpPr>
          <p:spPr>
            <a:xfrm>
              <a:off x="-3340625" y="2507250"/>
              <a:ext cx="28775" cy="24775"/>
            </a:xfrm>
            <a:custGeom>
              <a:avLst/>
              <a:gdLst/>
              <a:ahLst/>
              <a:cxnLst/>
              <a:rect l="l" t="t" r="r" b="b"/>
              <a:pathLst>
                <a:path w="1151" h="991" extrusionOk="0">
                  <a:moveTo>
                    <a:pt x="480" y="0"/>
                  </a:moveTo>
                  <a:lnTo>
                    <a:pt x="352" y="32"/>
                  </a:lnTo>
                  <a:lnTo>
                    <a:pt x="224" y="96"/>
                  </a:lnTo>
                  <a:lnTo>
                    <a:pt x="128" y="192"/>
                  </a:lnTo>
                  <a:lnTo>
                    <a:pt x="65" y="320"/>
                  </a:lnTo>
                  <a:lnTo>
                    <a:pt x="33" y="447"/>
                  </a:lnTo>
                  <a:lnTo>
                    <a:pt x="1" y="735"/>
                  </a:lnTo>
                  <a:lnTo>
                    <a:pt x="33" y="990"/>
                  </a:lnTo>
                  <a:lnTo>
                    <a:pt x="33" y="735"/>
                  </a:lnTo>
                  <a:lnTo>
                    <a:pt x="97" y="479"/>
                  </a:lnTo>
                  <a:lnTo>
                    <a:pt x="128" y="352"/>
                  </a:lnTo>
                  <a:lnTo>
                    <a:pt x="192" y="224"/>
                  </a:lnTo>
                  <a:lnTo>
                    <a:pt x="256" y="128"/>
                  </a:lnTo>
                  <a:lnTo>
                    <a:pt x="384" y="96"/>
                  </a:lnTo>
                  <a:lnTo>
                    <a:pt x="480" y="64"/>
                  </a:lnTo>
                  <a:lnTo>
                    <a:pt x="607" y="64"/>
                  </a:lnTo>
                  <a:lnTo>
                    <a:pt x="735" y="96"/>
                  </a:lnTo>
                  <a:lnTo>
                    <a:pt x="863" y="128"/>
                  </a:lnTo>
                  <a:lnTo>
                    <a:pt x="991" y="192"/>
                  </a:lnTo>
                  <a:lnTo>
                    <a:pt x="1054" y="288"/>
                  </a:lnTo>
                  <a:lnTo>
                    <a:pt x="1150" y="384"/>
                  </a:lnTo>
                  <a:lnTo>
                    <a:pt x="1086" y="256"/>
                  </a:lnTo>
                  <a:lnTo>
                    <a:pt x="991" y="160"/>
                  </a:lnTo>
                  <a:lnTo>
                    <a:pt x="895" y="64"/>
                  </a:lnTo>
                  <a:lnTo>
                    <a:pt x="767" y="32"/>
                  </a:lnTo>
                  <a:lnTo>
                    <a:pt x="639"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23"/>
            <p:cNvSpPr/>
            <p:nvPr/>
          </p:nvSpPr>
          <p:spPr>
            <a:xfrm>
              <a:off x="-3352600" y="2609425"/>
              <a:ext cx="29575" cy="24775"/>
            </a:xfrm>
            <a:custGeom>
              <a:avLst/>
              <a:gdLst/>
              <a:ahLst/>
              <a:cxnLst/>
              <a:rect l="l" t="t" r="r" b="b"/>
              <a:pathLst>
                <a:path w="1183" h="991" extrusionOk="0">
                  <a:moveTo>
                    <a:pt x="352" y="0"/>
                  </a:moveTo>
                  <a:lnTo>
                    <a:pt x="224" y="96"/>
                  </a:lnTo>
                  <a:lnTo>
                    <a:pt x="129" y="192"/>
                  </a:lnTo>
                  <a:lnTo>
                    <a:pt x="65" y="320"/>
                  </a:lnTo>
                  <a:lnTo>
                    <a:pt x="33" y="447"/>
                  </a:lnTo>
                  <a:lnTo>
                    <a:pt x="1" y="703"/>
                  </a:lnTo>
                  <a:lnTo>
                    <a:pt x="33" y="990"/>
                  </a:lnTo>
                  <a:lnTo>
                    <a:pt x="33" y="703"/>
                  </a:lnTo>
                  <a:lnTo>
                    <a:pt x="65" y="447"/>
                  </a:lnTo>
                  <a:lnTo>
                    <a:pt x="97" y="320"/>
                  </a:lnTo>
                  <a:lnTo>
                    <a:pt x="160" y="224"/>
                  </a:lnTo>
                  <a:lnTo>
                    <a:pt x="256" y="128"/>
                  </a:lnTo>
                  <a:lnTo>
                    <a:pt x="352" y="64"/>
                  </a:lnTo>
                  <a:lnTo>
                    <a:pt x="480" y="32"/>
                  </a:lnTo>
                  <a:lnTo>
                    <a:pt x="607" y="64"/>
                  </a:lnTo>
                  <a:lnTo>
                    <a:pt x="735" y="64"/>
                  </a:lnTo>
                  <a:lnTo>
                    <a:pt x="863" y="96"/>
                  </a:lnTo>
                  <a:lnTo>
                    <a:pt x="959" y="160"/>
                  </a:lnTo>
                  <a:lnTo>
                    <a:pt x="1054" y="256"/>
                  </a:lnTo>
                  <a:lnTo>
                    <a:pt x="1118" y="383"/>
                  </a:lnTo>
                  <a:lnTo>
                    <a:pt x="1182" y="511"/>
                  </a:lnTo>
                  <a:lnTo>
                    <a:pt x="1150" y="352"/>
                  </a:lnTo>
                  <a:lnTo>
                    <a:pt x="1086" y="256"/>
                  </a:lnTo>
                  <a:lnTo>
                    <a:pt x="991" y="128"/>
                  </a:lnTo>
                  <a:lnTo>
                    <a:pt x="863" y="64"/>
                  </a:lnTo>
                  <a:lnTo>
                    <a:pt x="735" y="32"/>
                  </a:lnTo>
                  <a:lnTo>
                    <a:pt x="607"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23"/>
            <p:cNvSpPr/>
            <p:nvPr/>
          </p:nvSpPr>
          <p:spPr>
            <a:xfrm>
              <a:off x="-3352600" y="2609425"/>
              <a:ext cx="29575" cy="24775"/>
            </a:xfrm>
            <a:custGeom>
              <a:avLst/>
              <a:gdLst/>
              <a:ahLst/>
              <a:cxnLst/>
              <a:rect l="l" t="t" r="r" b="b"/>
              <a:pathLst>
                <a:path w="1183" h="991" fill="none" extrusionOk="0">
                  <a:moveTo>
                    <a:pt x="33" y="990"/>
                  </a:moveTo>
                  <a:lnTo>
                    <a:pt x="33" y="990"/>
                  </a:lnTo>
                  <a:lnTo>
                    <a:pt x="1" y="703"/>
                  </a:lnTo>
                  <a:lnTo>
                    <a:pt x="33" y="447"/>
                  </a:lnTo>
                  <a:lnTo>
                    <a:pt x="33" y="447"/>
                  </a:lnTo>
                  <a:lnTo>
                    <a:pt x="65" y="320"/>
                  </a:lnTo>
                  <a:lnTo>
                    <a:pt x="129" y="192"/>
                  </a:lnTo>
                  <a:lnTo>
                    <a:pt x="129" y="192"/>
                  </a:lnTo>
                  <a:lnTo>
                    <a:pt x="224" y="96"/>
                  </a:lnTo>
                  <a:lnTo>
                    <a:pt x="224" y="96"/>
                  </a:lnTo>
                  <a:lnTo>
                    <a:pt x="352" y="0"/>
                  </a:lnTo>
                  <a:lnTo>
                    <a:pt x="352" y="0"/>
                  </a:lnTo>
                  <a:lnTo>
                    <a:pt x="480" y="0"/>
                  </a:lnTo>
                  <a:lnTo>
                    <a:pt x="607" y="0"/>
                  </a:lnTo>
                  <a:lnTo>
                    <a:pt x="607" y="0"/>
                  </a:lnTo>
                  <a:lnTo>
                    <a:pt x="735" y="32"/>
                  </a:lnTo>
                  <a:lnTo>
                    <a:pt x="863" y="64"/>
                  </a:lnTo>
                  <a:lnTo>
                    <a:pt x="863" y="64"/>
                  </a:lnTo>
                  <a:lnTo>
                    <a:pt x="991" y="128"/>
                  </a:lnTo>
                  <a:lnTo>
                    <a:pt x="1086" y="256"/>
                  </a:lnTo>
                  <a:lnTo>
                    <a:pt x="1086" y="256"/>
                  </a:lnTo>
                  <a:lnTo>
                    <a:pt x="1150" y="352"/>
                  </a:lnTo>
                  <a:lnTo>
                    <a:pt x="1182" y="511"/>
                  </a:lnTo>
                  <a:lnTo>
                    <a:pt x="1182" y="511"/>
                  </a:lnTo>
                  <a:lnTo>
                    <a:pt x="1118" y="383"/>
                  </a:lnTo>
                  <a:lnTo>
                    <a:pt x="1054" y="256"/>
                  </a:lnTo>
                  <a:lnTo>
                    <a:pt x="959" y="160"/>
                  </a:lnTo>
                  <a:lnTo>
                    <a:pt x="863" y="96"/>
                  </a:lnTo>
                  <a:lnTo>
                    <a:pt x="863" y="96"/>
                  </a:lnTo>
                  <a:lnTo>
                    <a:pt x="735" y="64"/>
                  </a:lnTo>
                  <a:lnTo>
                    <a:pt x="607" y="64"/>
                  </a:lnTo>
                  <a:lnTo>
                    <a:pt x="480" y="32"/>
                  </a:lnTo>
                  <a:lnTo>
                    <a:pt x="352" y="64"/>
                  </a:lnTo>
                  <a:lnTo>
                    <a:pt x="352" y="64"/>
                  </a:lnTo>
                  <a:lnTo>
                    <a:pt x="256" y="128"/>
                  </a:lnTo>
                  <a:lnTo>
                    <a:pt x="256" y="128"/>
                  </a:lnTo>
                  <a:lnTo>
                    <a:pt x="160" y="224"/>
                  </a:lnTo>
                  <a:lnTo>
                    <a:pt x="160" y="224"/>
                  </a:lnTo>
                  <a:lnTo>
                    <a:pt x="97" y="320"/>
                  </a:lnTo>
                  <a:lnTo>
                    <a:pt x="65" y="447"/>
                  </a:lnTo>
                  <a:lnTo>
                    <a:pt x="65" y="447"/>
                  </a:lnTo>
                  <a:lnTo>
                    <a:pt x="33" y="703"/>
                  </a:lnTo>
                  <a:lnTo>
                    <a:pt x="33" y="703"/>
                  </a:lnTo>
                  <a:lnTo>
                    <a:pt x="33" y="99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23"/>
            <p:cNvSpPr/>
            <p:nvPr/>
          </p:nvSpPr>
          <p:spPr>
            <a:xfrm>
              <a:off x="-3366950" y="2303700"/>
              <a:ext cx="29550" cy="24775"/>
            </a:xfrm>
            <a:custGeom>
              <a:avLst/>
              <a:gdLst/>
              <a:ahLst/>
              <a:cxnLst/>
              <a:rect l="l" t="t" r="r" b="b"/>
              <a:pathLst>
                <a:path w="1182" h="991" extrusionOk="0">
                  <a:moveTo>
                    <a:pt x="479" y="0"/>
                  </a:moveTo>
                  <a:lnTo>
                    <a:pt x="319" y="32"/>
                  </a:lnTo>
                  <a:lnTo>
                    <a:pt x="192" y="96"/>
                  </a:lnTo>
                  <a:lnTo>
                    <a:pt x="128" y="192"/>
                  </a:lnTo>
                  <a:lnTo>
                    <a:pt x="64" y="320"/>
                  </a:lnTo>
                  <a:lnTo>
                    <a:pt x="0" y="447"/>
                  </a:lnTo>
                  <a:lnTo>
                    <a:pt x="0" y="735"/>
                  </a:lnTo>
                  <a:lnTo>
                    <a:pt x="32" y="990"/>
                  </a:lnTo>
                  <a:lnTo>
                    <a:pt x="32" y="735"/>
                  </a:lnTo>
                  <a:lnTo>
                    <a:pt x="64" y="479"/>
                  </a:lnTo>
                  <a:lnTo>
                    <a:pt x="96" y="352"/>
                  </a:lnTo>
                  <a:lnTo>
                    <a:pt x="160" y="224"/>
                  </a:lnTo>
                  <a:lnTo>
                    <a:pt x="256" y="128"/>
                  </a:lnTo>
                  <a:lnTo>
                    <a:pt x="351" y="96"/>
                  </a:lnTo>
                  <a:lnTo>
                    <a:pt x="479" y="64"/>
                  </a:lnTo>
                  <a:lnTo>
                    <a:pt x="734" y="64"/>
                  </a:lnTo>
                  <a:lnTo>
                    <a:pt x="862" y="128"/>
                  </a:lnTo>
                  <a:lnTo>
                    <a:pt x="958" y="192"/>
                  </a:lnTo>
                  <a:lnTo>
                    <a:pt x="1054" y="288"/>
                  </a:lnTo>
                  <a:lnTo>
                    <a:pt x="1118" y="384"/>
                  </a:lnTo>
                  <a:lnTo>
                    <a:pt x="1181" y="511"/>
                  </a:lnTo>
                  <a:lnTo>
                    <a:pt x="1150" y="384"/>
                  </a:lnTo>
                  <a:lnTo>
                    <a:pt x="1086" y="256"/>
                  </a:lnTo>
                  <a:lnTo>
                    <a:pt x="990" y="160"/>
                  </a:lnTo>
                  <a:lnTo>
                    <a:pt x="862" y="64"/>
                  </a:lnTo>
                  <a:lnTo>
                    <a:pt x="734" y="32"/>
                  </a:lnTo>
                  <a:lnTo>
                    <a:pt x="607"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23"/>
            <p:cNvSpPr/>
            <p:nvPr/>
          </p:nvSpPr>
          <p:spPr>
            <a:xfrm>
              <a:off x="-3288725" y="2219875"/>
              <a:ext cx="27150" cy="24775"/>
            </a:xfrm>
            <a:custGeom>
              <a:avLst/>
              <a:gdLst/>
              <a:ahLst/>
              <a:cxnLst/>
              <a:rect l="l" t="t" r="r" b="b"/>
              <a:pathLst>
                <a:path w="1086" h="991" extrusionOk="0">
                  <a:moveTo>
                    <a:pt x="351" y="1"/>
                  </a:moveTo>
                  <a:lnTo>
                    <a:pt x="224" y="97"/>
                  </a:lnTo>
                  <a:lnTo>
                    <a:pt x="128" y="193"/>
                  </a:lnTo>
                  <a:lnTo>
                    <a:pt x="64" y="320"/>
                  </a:lnTo>
                  <a:lnTo>
                    <a:pt x="32" y="448"/>
                  </a:lnTo>
                  <a:lnTo>
                    <a:pt x="0" y="703"/>
                  </a:lnTo>
                  <a:lnTo>
                    <a:pt x="32" y="991"/>
                  </a:lnTo>
                  <a:lnTo>
                    <a:pt x="32" y="703"/>
                  </a:lnTo>
                  <a:lnTo>
                    <a:pt x="96" y="448"/>
                  </a:lnTo>
                  <a:lnTo>
                    <a:pt x="128" y="320"/>
                  </a:lnTo>
                  <a:lnTo>
                    <a:pt x="192" y="224"/>
                  </a:lnTo>
                  <a:lnTo>
                    <a:pt x="256" y="129"/>
                  </a:lnTo>
                  <a:lnTo>
                    <a:pt x="383" y="65"/>
                  </a:lnTo>
                  <a:lnTo>
                    <a:pt x="734" y="65"/>
                  </a:lnTo>
                  <a:lnTo>
                    <a:pt x="862" y="129"/>
                  </a:lnTo>
                  <a:lnTo>
                    <a:pt x="990" y="193"/>
                  </a:lnTo>
                  <a:lnTo>
                    <a:pt x="1086" y="256"/>
                  </a:lnTo>
                  <a:lnTo>
                    <a:pt x="1086" y="256"/>
                  </a:lnTo>
                  <a:lnTo>
                    <a:pt x="990" y="161"/>
                  </a:lnTo>
                  <a:lnTo>
                    <a:pt x="894" y="65"/>
                  </a:lnTo>
                  <a:lnTo>
                    <a:pt x="766" y="33"/>
                  </a:lnTo>
                  <a:lnTo>
                    <a:pt x="639"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23"/>
            <p:cNvSpPr/>
            <p:nvPr/>
          </p:nvSpPr>
          <p:spPr>
            <a:xfrm>
              <a:off x="-3293525" y="2371550"/>
              <a:ext cx="29550" cy="25575"/>
            </a:xfrm>
            <a:custGeom>
              <a:avLst/>
              <a:gdLst/>
              <a:ahLst/>
              <a:cxnLst/>
              <a:rect l="l" t="t" r="r" b="b"/>
              <a:pathLst>
                <a:path w="1182" h="1023" extrusionOk="0">
                  <a:moveTo>
                    <a:pt x="479" y="0"/>
                  </a:moveTo>
                  <a:lnTo>
                    <a:pt x="320" y="32"/>
                  </a:lnTo>
                  <a:lnTo>
                    <a:pt x="192" y="96"/>
                  </a:lnTo>
                  <a:lnTo>
                    <a:pt x="128" y="224"/>
                  </a:lnTo>
                  <a:lnTo>
                    <a:pt x="64" y="352"/>
                  </a:lnTo>
                  <a:lnTo>
                    <a:pt x="1" y="479"/>
                  </a:lnTo>
                  <a:lnTo>
                    <a:pt x="1" y="735"/>
                  </a:lnTo>
                  <a:lnTo>
                    <a:pt x="32" y="1022"/>
                  </a:lnTo>
                  <a:lnTo>
                    <a:pt x="32" y="735"/>
                  </a:lnTo>
                  <a:lnTo>
                    <a:pt x="64" y="479"/>
                  </a:lnTo>
                  <a:lnTo>
                    <a:pt x="96" y="352"/>
                  </a:lnTo>
                  <a:lnTo>
                    <a:pt x="160" y="256"/>
                  </a:lnTo>
                  <a:lnTo>
                    <a:pt x="256" y="160"/>
                  </a:lnTo>
                  <a:lnTo>
                    <a:pt x="352" y="96"/>
                  </a:lnTo>
                  <a:lnTo>
                    <a:pt x="479" y="64"/>
                  </a:lnTo>
                  <a:lnTo>
                    <a:pt x="607" y="64"/>
                  </a:lnTo>
                  <a:lnTo>
                    <a:pt x="735" y="96"/>
                  </a:lnTo>
                  <a:lnTo>
                    <a:pt x="863" y="128"/>
                  </a:lnTo>
                  <a:lnTo>
                    <a:pt x="958" y="192"/>
                  </a:lnTo>
                  <a:lnTo>
                    <a:pt x="1054" y="288"/>
                  </a:lnTo>
                  <a:lnTo>
                    <a:pt x="1118" y="416"/>
                  </a:lnTo>
                  <a:lnTo>
                    <a:pt x="1182" y="511"/>
                  </a:lnTo>
                  <a:lnTo>
                    <a:pt x="1150" y="384"/>
                  </a:lnTo>
                  <a:lnTo>
                    <a:pt x="1086" y="288"/>
                  </a:lnTo>
                  <a:lnTo>
                    <a:pt x="990" y="160"/>
                  </a:lnTo>
                  <a:lnTo>
                    <a:pt x="863" y="96"/>
                  </a:lnTo>
                  <a:lnTo>
                    <a:pt x="735" y="32"/>
                  </a:lnTo>
                  <a:lnTo>
                    <a:pt x="607" y="32"/>
                  </a:lnTo>
                  <a:lnTo>
                    <a:pt x="479"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23"/>
            <p:cNvSpPr/>
            <p:nvPr/>
          </p:nvSpPr>
          <p:spPr>
            <a:xfrm>
              <a:off x="-3183375" y="2342025"/>
              <a:ext cx="29575" cy="24750"/>
            </a:xfrm>
            <a:custGeom>
              <a:avLst/>
              <a:gdLst/>
              <a:ahLst/>
              <a:cxnLst/>
              <a:rect l="l" t="t" r="r" b="b"/>
              <a:pathLst>
                <a:path w="1183" h="990" extrusionOk="0">
                  <a:moveTo>
                    <a:pt x="320" y="0"/>
                  </a:moveTo>
                  <a:lnTo>
                    <a:pt x="192" y="64"/>
                  </a:lnTo>
                  <a:lnTo>
                    <a:pt x="128" y="192"/>
                  </a:lnTo>
                  <a:lnTo>
                    <a:pt x="65" y="319"/>
                  </a:lnTo>
                  <a:lnTo>
                    <a:pt x="1" y="447"/>
                  </a:lnTo>
                  <a:lnTo>
                    <a:pt x="1" y="703"/>
                  </a:lnTo>
                  <a:lnTo>
                    <a:pt x="33" y="990"/>
                  </a:lnTo>
                  <a:lnTo>
                    <a:pt x="33" y="703"/>
                  </a:lnTo>
                  <a:lnTo>
                    <a:pt x="65" y="447"/>
                  </a:lnTo>
                  <a:lnTo>
                    <a:pt x="97" y="319"/>
                  </a:lnTo>
                  <a:lnTo>
                    <a:pt x="160" y="224"/>
                  </a:lnTo>
                  <a:lnTo>
                    <a:pt x="256" y="128"/>
                  </a:lnTo>
                  <a:lnTo>
                    <a:pt x="352" y="64"/>
                  </a:lnTo>
                  <a:lnTo>
                    <a:pt x="480" y="32"/>
                  </a:lnTo>
                  <a:lnTo>
                    <a:pt x="607" y="32"/>
                  </a:lnTo>
                  <a:lnTo>
                    <a:pt x="735" y="64"/>
                  </a:lnTo>
                  <a:lnTo>
                    <a:pt x="863" y="96"/>
                  </a:lnTo>
                  <a:lnTo>
                    <a:pt x="959" y="160"/>
                  </a:lnTo>
                  <a:lnTo>
                    <a:pt x="1054" y="255"/>
                  </a:lnTo>
                  <a:lnTo>
                    <a:pt x="1118" y="383"/>
                  </a:lnTo>
                  <a:lnTo>
                    <a:pt x="1182" y="479"/>
                  </a:lnTo>
                  <a:lnTo>
                    <a:pt x="1150" y="351"/>
                  </a:lnTo>
                  <a:lnTo>
                    <a:pt x="1086" y="255"/>
                  </a:lnTo>
                  <a:lnTo>
                    <a:pt x="991" y="128"/>
                  </a:lnTo>
                  <a:lnTo>
                    <a:pt x="863" y="64"/>
                  </a:lnTo>
                  <a:lnTo>
                    <a:pt x="735"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23"/>
            <p:cNvSpPr/>
            <p:nvPr/>
          </p:nvSpPr>
          <p:spPr>
            <a:xfrm>
              <a:off x="-3450775" y="2437800"/>
              <a:ext cx="29550" cy="24775"/>
            </a:xfrm>
            <a:custGeom>
              <a:avLst/>
              <a:gdLst/>
              <a:ahLst/>
              <a:cxnLst/>
              <a:rect l="l" t="t" r="r" b="b"/>
              <a:pathLst>
                <a:path w="1182" h="991" extrusionOk="0">
                  <a:moveTo>
                    <a:pt x="479" y="1"/>
                  </a:moveTo>
                  <a:lnTo>
                    <a:pt x="352" y="32"/>
                  </a:lnTo>
                  <a:lnTo>
                    <a:pt x="224" y="96"/>
                  </a:lnTo>
                  <a:lnTo>
                    <a:pt x="128" y="192"/>
                  </a:lnTo>
                  <a:lnTo>
                    <a:pt x="64" y="320"/>
                  </a:lnTo>
                  <a:lnTo>
                    <a:pt x="32" y="448"/>
                  </a:lnTo>
                  <a:lnTo>
                    <a:pt x="1" y="703"/>
                  </a:lnTo>
                  <a:lnTo>
                    <a:pt x="32" y="990"/>
                  </a:lnTo>
                  <a:lnTo>
                    <a:pt x="32" y="703"/>
                  </a:lnTo>
                  <a:lnTo>
                    <a:pt x="64" y="448"/>
                  </a:lnTo>
                  <a:lnTo>
                    <a:pt x="128" y="352"/>
                  </a:lnTo>
                  <a:lnTo>
                    <a:pt x="160" y="224"/>
                  </a:lnTo>
                  <a:lnTo>
                    <a:pt x="256" y="128"/>
                  </a:lnTo>
                  <a:lnTo>
                    <a:pt x="352" y="64"/>
                  </a:lnTo>
                  <a:lnTo>
                    <a:pt x="735" y="64"/>
                  </a:lnTo>
                  <a:lnTo>
                    <a:pt x="863" y="128"/>
                  </a:lnTo>
                  <a:lnTo>
                    <a:pt x="958" y="192"/>
                  </a:lnTo>
                  <a:lnTo>
                    <a:pt x="1054" y="256"/>
                  </a:lnTo>
                  <a:lnTo>
                    <a:pt x="1118" y="384"/>
                  </a:lnTo>
                  <a:lnTo>
                    <a:pt x="1182" y="511"/>
                  </a:lnTo>
                  <a:lnTo>
                    <a:pt x="1150" y="384"/>
                  </a:lnTo>
                  <a:lnTo>
                    <a:pt x="1086" y="256"/>
                  </a:lnTo>
                  <a:lnTo>
                    <a:pt x="990" y="160"/>
                  </a:lnTo>
                  <a:lnTo>
                    <a:pt x="895" y="64"/>
                  </a:lnTo>
                  <a:lnTo>
                    <a:pt x="767" y="32"/>
                  </a:lnTo>
                  <a:lnTo>
                    <a:pt x="607"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23"/>
            <p:cNvSpPr/>
            <p:nvPr/>
          </p:nvSpPr>
          <p:spPr>
            <a:xfrm>
              <a:off x="-3495475" y="2564725"/>
              <a:ext cx="28750" cy="24775"/>
            </a:xfrm>
            <a:custGeom>
              <a:avLst/>
              <a:gdLst/>
              <a:ahLst/>
              <a:cxnLst/>
              <a:rect l="l" t="t" r="r" b="b"/>
              <a:pathLst>
                <a:path w="1150" h="991" extrusionOk="0">
                  <a:moveTo>
                    <a:pt x="479" y="0"/>
                  </a:moveTo>
                  <a:lnTo>
                    <a:pt x="352" y="32"/>
                  </a:lnTo>
                  <a:lnTo>
                    <a:pt x="224" y="96"/>
                  </a:lnTo>
                  <a:lnTo>
                    <a:pt x="128" y="192"/>
                  </a:lnTo>
                  <a:lnTo>
                    <a:pt x="64" y="320"/>
                  </a:lnTo>
                  <a:lnTo>
                    <a:pt x="32" y="479"/>
                  </a:lnTo>
                  <a:lnTo>
                    <a:pt x="1" y="735"/>
                  </a:lnTo>
                  <a:lnTo>
                    <a:pt x="32" y="990"/>
                  </a:lnTo>
                  <a:lnTo>
                    <a:pt x="32" y="735"/>
                  </a:lnTo>
                  <a:lnTo>
                    <a:pt x="96" y="479"/>
                  </a:lnTo>
                  <a:lnTo>
                    <a:pt x="128" y="351"/>
                  </a:lnTo>
                  <a:lnTo>
                    <a:pt x="192" y="256"/>
                  </a:lnTo>
                  <a:lnTo>
                    <a:pt x="256" y="160"/>
                  </a:lnTo>
                  <a:lnTo>
                    <a:pt x="384" y="96"/>
                  </a:lnTo>
                  <a:lnTo>
                    <a:pt x="511" y="64"/>
                  </a:lnTo>
                  <a:lnTo>
                    <a:pt x="607" y="64"/>
                  </a:lnTo>
                  <a:lnTo>
                    <a:pt x="735" y="96"/>
                  </a:lnTo>
                  <a:lnTo>
                    <a:pt x="863" y="128"/>
                  </a:lnTo>
                  <a:lnTo>
                    <a:pt x="990" y="192"/>
                  </a:lnTo>
                  <a:lnTo>
                    <a:pt x="1086" y="288"/>
                  </a:lnTo>
                  <a:lnTo>
                    <a:pt x="1150" y="383"/>
                  </a:lnTo>
                  <a:lnTo>
                    <a:pt x="1086" y="256"/>
                  </a:lnTo>
                  <a:lnTo>
                    <a:pt x="1022" y="160"/>
                  </a:lnTo>
                  <a:lnTo>
                    <a:pt x="895" y="96"/>
                  </a:lnTo>
                  <a:lnTo>
                    <a:pt x="767" y="32"/>
                  </a:lnTo>
                  <a:lnTo>
                    <a:pt x="639"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23"/>
            <p:cNvSpPr/>
            <p:nvPr/>
          </p:nvSpPr>
          <p:spPr>
            <a:xfrm>
              <a:off x="-3231250" y="1396925"/>
              <a:ext cx="854900" cy="1234875"/>
            </a:xfrm>
            <a:custGeom>
              <a:avLst/>
              <a:gdLst/>
              <a:ahLst/>
              <a:cxnLst/>
              <a:rect l="l" t="t" r="r" b="b"/>
              <a:pathLst>
                <a:path w="34196" h="49395" extrusionOk="0">
                  <a:moveTo>
                    <a:pt x="20850" y="0"/>
                  </a:moveTo>
                  <a:lnTo>
                    <a:pt x="20435" y="32"/>
                  </a:lnTo>
                  <a:lnTo>
                    <a:pt x="20019" y="96"/>
                  </a:lnTo>
                  <a:lnTo>
                    <a:pt x="19604" y="192"/>
                  </a:lnTo>
                  <a:lnTo>
                    <a:pt x="19157" y="319"/>
                  </a:lnTo>
                  <a:lnTo>
                    <a:pt x="18710" y="447"/>
                  </a:lnTo>
                  <a:lnTo>
                    <a:pt x="18263" y="639"/>
                  </a:lnTo>
                  <a:lnTo>
                    <a:pt x="17816" y="862"/>
                  </a:lnTo>
                  <a:lnTo>
                    <a:pt x="17369" y="1118"/>
                  </a:lnTo>
                  <a:lnTo>
                    <a:pt x="16890" y="1437"/>
                  </a:lnTo>
                  <a:lnTo>
                    <a:pt x="16443" y="1788"/>
                  </a:lnTo>
                  <a:lnTo>
                    <a:pt x="15964" y="2203"/>
                  </a:lnTo>
                  <a:lnTo>
                    <a:pt x="15486" y="2650"/>
                  </a:lnTo>
                  <a:lnTo>
                    <a:pt x="15039" y="3161"/>
                  </a:lnTo>
                  <a:lnTo>
                    <a:pt x="14560" y="3736"/>
                  </a:lnTo>
                  <a:lnTo>
                    <a:pt x="14113" y="4374"/>
                  </a:lnTo>
                  <a:lnTo>
                    <a:pt x="13602" y="5173"/>
                  </a:lnTo>
                  <a:lnTo>
                    <a:pt x="13123" y="6067"/>
                  </a:lnTo>
                  <a:lnTo>
                    <a:pt x="12612" y="7088"/>
                  </a:lnTo>
                  <a:lnTo>
                    <a:pt x="12101" y="8206"/>
                  </a:lnTo>
                  <a:lnTo>
                    <a:pt x="11558" y="9419"/>
                  </a:lnTo>
                  <a:lnTo>
                    <a:pt x="11047" y="10696"/>
                  </a:lnTo>
                  <a:lnTo>
                    <a:pt x="10505" y="12069"/>
                  </a:lnTo>
                  <a:lnTo>
                    <a:pt x="9962" y="13538"/>
                  </a:lnTo>
                  <a:lnTo>
                    <a:pt x="9419" y="15039"/>
                  </a:lnTo>
                  <a:lnTo>
                    <a:pt x="8333" y="18232"/>
                  </a:lnTo>
                  <a:lnTo>
                    <a:pt x="7248" y="21616"/>
                  </a:lnTo>
                  <a:lnTo>
                    <a:pt x="6194" y="25064"/>
                  </a:lnTo>
                  <a:lnTo>
                    <a:pt x="5172" y="28577"/>
                  </a:lnTo>
                  <a:lnTo>
                    <a:pt x="4215" y="32089"/>
                  </a:lnTo>
                  <a:lnTo>
                    <a:pt x="3289" y="35505"/>
                  </a:lnTo>
                  <a:lnTo>
                    <a:pt x="2427" y="38794"/>
                  </a:lnTo>
                  <a:lnTo>
                    <a:pt x="1660" y="41891"/>
                  </a:lnTo>
                  <a:lnTo>
                    <a:pt x="990" y="44733"/>
                  </a:lnTo>
                  <a:lnTo>
                    <a:pt x="447" y="47255"/>
                  </a:lnTo>
                  <a:lnTo>
                    <a:pt x="0" y="49394"/>
                  </a:lnTo>
                  <a:lnTo>
                    <a:pt x="34196" y="49394"/>
                  </a:lnTo>
                  <a:lnTo>
                    <a:pt x="33685" y="45148"/>
                  </a:lnTo>
                  <a:lnTo>
                    <a:pt x="32504" y="35441"/>
                  </a:lnTo>
                  <a:lnTo>
                    <a:pt x="31801" y="29950"/>
                  </a:lnTo>
                  <a:lnTo>
                    <a:pt x="31099" y="24745"/>
                  </a:lnTo>
                  <a:lnTo>
                    <a:pt x="30492" y="20435"/>
                  </a:lnTo>
                  <a:lnTo>
                    <a:pt x="30237" y="18774"/>
                  </a:lnTo>
                  <a:lnTo>
                    <a:pt x="30013" y="17561"/>
                  </a:lnTo>
                  <a:lnTo>
                    <a:pt x="29822" y="16539"/>
                  </a:lnTo>
                  <a:lnTo>
                    <a:pt x="29662" y="15486"/>
                  </a:lnTo>
                  <a:lnTo>
                    <a:pt x="29343" y="13251"/>
                  </a:lnTo>
                  <a:lnTo>
                    <a:pt x="29055" y="10920"/>
                  </a:lnTo>
                  <a:lnTo>
                    <a:pt x="28864" y="9770"/>
                  </a:lnTo>
                  <a:lnTo>
                    <a:pt x="28640" y="8621"/>
                  </a:lnTo>
                  <a:lnTo>
                    <a:pt x="28417" y="7503"/>
                  </a:lnTo>
                  <a:lnTo>
                    <a:pt x="28129" y="6386"/>
                  </a:lnTo>
                  <a:lnTo>
                    <a:pt x="27778" y="5332"/>
                  </a:lnTo>
                  <a:lnTo>
                    <a:pt x="27587" y="4821"/>
                  </a:lnTo>
                  <a:lnTo>
                    <a:pt x="27363" y="4342"/>
                  </a:lnTo>
                  <a:lnTo>
                    <a:pt x="27140" y="3864"/>
                  </a:lnTo>
                  <a:lnTo>
                    <a:pt x="26884" y="3385"/>
                  </a:lnTo>
                  <a:lnTo>
                    <a:pt x="26629" y="2938"/>
                  </a:lnTo>
                  <a:lnTo>
                    <a:pt x="26341" y="2523"/>
                  </a:lnTo>
                  <a:lnTo>
                    <a:pt x="26022" y="2139"/>
                  </a:lnTo>
                  <a:lnTo>
                    <a:pt x="25703" y="1756"/>
                  </a:lnTo>
                  <a:lnTo>
                    <a:pt x="25352" y="1373"/>
                  </a:lnTo>
                  <a:lnTo>
                    <a:pt x="24968" y="1054"/>
                  </a:lnTo>
                  <a:lnTo>
                    <a:pt x="24713" y="894"/>
                  </a:lnTo>
                  <a:lnTo>
                    <a:pt x="24426" y="766"/>
                  </a:lnTo>
                  <a:lnTo>
                    <a:pt x="24042" y="575"/>
                  </a:lnTo>
                  <a:lnTo>
                    <a:pt x="23564" y="383"/>
                  </a:lnTo>
                  <a:lnTo>
                    <a:pt x="22989" y="224"/>
                  </a:lnTo>
                  <a:lnTo>
                    <a:pt x="22318" y="96"/>
                  </a:lnTo>
                  <a:lnTo>
                    <a:pt x="21616" y="32"/>
                  </a:lnTo>
                  <a:lnTo>
                    <a:pt x="21233"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23"/>
            <p:cNvSpPr/>
            <p:nvPr/>
          </p:nvSpPr>
          <p:spPr>
            <a:xfrm>
              <a:off x="-3231250" y="1396925"/>
              <a:ext cx="854900" cy="1234875"/>
            </a:xfrm>
            <a:custGeom>
              <a:avLst/>
              <a:gdLst/>
              <a:ahLst/>
              <a:cxnLst/>
              <a:rect l="l" t="t" r="r" b="b"/>
              <a:pathLst>
                <a:path w="34196" h="49395" fill="none" extrusionOk="0">
                  <a:moveTo>
                    <a:pt x="24968" y="1054"/>
                  </a:moveTo>
                  <a:lnTo>
                    <a:pt x="24968" y="1054"/>
                  </a:lnTo>
                  <a:lnTo>
                    <a:pt x="24713" y="894"/>
                  </a:lnTo>
                  <a:lnTo>
                    <a:pt x="24426" y="766"/>
                  </a:lnTo>
                  <a:lnTo>
                    <a:pt x="24042" y="575"/>
                  </a:lnTo>
                  <a:lnTo>
                    <a:pt x="23564" y="383"/>
                  </a:lnTo>
                  <a:lnTo>
                    <a:pt x="22989" y="224"/>
                  </a:lnTo>
                  <a:lnTo>
                    <a:pt x="22318" y="96"/>
                  </a:lnTo>
                  <a:lnTo>
                    <a:pt x="21616" y="32"/>
                  </a:lnTo>
                  <a:lnTo>
                    <a:pt x="21233" y="0"/>
                  </a:lnTo>
                  <a:lnTo>
                    <a:pt x="20850" y="0"/>
                  </a:lnTo>
                  <a:lnTo>
                    <a:pt x="20435" y="32"/>
                  </a:lnTo>
                  <a:lnTo>
                    <a:pt x="20019" y="96"/>
                  </a:lnTo>
                  <a:lnTo>
                    <a:pt x="19604" y="192"/>
                  </a:lnTo>
                  <a:lnTo>
                    <a:pt x="19157" y="319"/>
                  </a:lnTo>
                  <a:lnTo>
                    <a:pt x="18710" y="447"/>
                  </a:lnTo>
                  <a:lnTo>
                    <a:pt x="18263" y="639"/>
                  </a:lnTo>
                  <a:lnTo>
                    <a:pt x="17816" y="862"/>
                  </a:lnTo>
                  <a:lnTo>
                    <a:pt x="17369" y="1118"/>
                  </a:lnTo>
                  <a:lnTo>
                    <a:pt x="16890" y="1437"/>
                  </a:lnTo>
                  <a:lnTo>
                    <a:pt x="16443" y="1788"/>
                  </a:lnTo>
                  <a:lnTo>
                    <a:pt x="15964" y="2203"/>
                  </a:lnTo>
                  <a:lnTo>
                    <a:pt x="15486" y="2650"/>
                  </a:lnTo>
                  <a:lnTo>
                    <a:pt x="15039" y="3161"/>
                  </a:lnTo>
                  <a:lnTo>
                    <a:pt x="14560" y="3736"/>
                  </a:lnTo>
                  <a:lnTo>
                    <a:pt x="14560" y="3736"/>
                  </a:lnTo>
                  <a:lnTo>
                    <a:pt x="14113" y="4374"/>
                  </a:lnTo>
                  <a:lnTo>
                    <a:pt x="13602" y="5173"/>
                  </a:lnTo>
                  <a:lnTo>
                    <a:pt x="13123" y="6067"/>
                  </a:lnTo>
                  <a:lnTo>
                    <a:pt x="12612" y="7088"/>
                  </a:lnTo>
                  <a:lnTo>
                    <a:pt x="12101" y="8206"/>
                  </a:lnTo>
                  <a:lnTo>
                    <a:pt x="11558" y="9419"/>
                  </a:lnTo>
                  <a:lnTo>
                    <a:pt x="11047" y="10696"/>
                  </a:lnTo>
                  <a:lnTo>
                    <a:pt x="10505" y="12069"/>
                  </a:lnTo>
                  <a:lnTo>
                    <a:pt x="9962" y="13538"/>
                  </a:lnTo>
                  <a:lnTo>
                    <a:pt x="9419" y="15039"/>
                  </a:lnTo>
                  <a:lnTo>
                    <a:pt x="8333" y="18232"/>
                  </a:lnTo>
                  <a:lnTo>
                    <a:pt x="7248" y="21616"/>
                  </a:lnTo>
                  <a:lnTo>
                    <a:pt x="6194" y="25064"/>
                  </a:lnTo>
                  <a:lnTo>
                    <a:pt x="5172" y="28577"/>
                  </a:lnTo>
                  <a:lnTo>
                    <a:pt x="4215" y="32089"/>
                  </a:lnTo>
                  <a:lnTo>
                    <a:pt x="3289" y="35505"/>
                  </a:lnTo>
                  <a:lnTo>
                    <a:pt x="2427" y="38794"/>
                  </a:lnTo>
                  <a:lnTo>
                    <a:pt x="1660" y="41891"/>
                  </a:lnTo>
                  <a:lnTo>
                    <a:pt x="990" y="44733"/>
                  </a:lnTo>
                  <a:lnTo>
                    <a:pt x="447" y="47255"/>
                  </a:lnTo>
                  <a:lnTo>
                    <a:pt x="0" y="49394"/>
                  </a:lnTo>
                  <a:lnTo>
                    <a:pt x="34196" y="49394"/>
                  </a:lnTo>
                  <a:lnTo>
                    <a:pt x="34196" y="49394"/>
                  </a:lnTo>
                  <a:lnTo>
                    <a:pt x="33685" y="45148"/>
                  </a:lnTo>
                  <a:lnTo>
                    <a:pt x="32504" y="35441"/>
                  </a:lnTo>
                  <a:lnTo>
                    <a:pt x="31801" y="29950"/>
                  </a:lnTo>
                  <a:lnTo>
                    <a:pt x="31099" y="24745"/>
                  </a:lnTo>
                  <a:lnTo>
                    <a:pt x="30492" y="20435"/>
                  </a:lnTo>
                  <a:lnTo>
                    <a:pt x="30237" y="18774"/>
                  </a:lnTo>
                  <a:lnTo>
                    <a:pt x="30013" y="17561"/>
                  </a:lnTo>
                  <a:lnTo>
                    <a:pt x="30013" y="17561"/>
                  </a:lnTo>
                  <a:lnTo>
                    <a:pt x="29822" y="16539"/>
                  </a:lnTo>
                  <a:lnTo>
                    <a:pt x="29662" y="15486"/>
                  </a:lnTo>
                  <a:lnTo>
                    <a:pt x="29343" y="13251"/>
                  </a:lnTo>
                  <a:lnTo>
                    <a:pt x="29055" y="10920"/>
                  </a:lnTo>
                  <a:lnTo>
                    <a:pt x="28864" y="9770"/>
                  </a:lnTo>
                  <a:lnTo>
                    <a:pt x="28640" y="8621"/>
                  </a:lnTo>
                  <a:lnTo>
                    <a:pt x="28417" y="7503"/>
                  </a:lnTo>
                  <a:lnTo>
                    <a:pt x="28129" y="6386"/>
                  </a:lnTo>
                  <a:lnTo>
                    <a:pt x="27778" y="5332"/>
                  </a:lnTo>
                  <a:lnTo>
                    <a:pt x="27587" y="4821"/>
                  </a:lnTo>
                  <a:lnTo>
                    <a:pt x="27363" y="4342"/>
                  </a:lnTo>
                  <a:lnTo>
                    <a:pt x="27140" y="3864"/>
                  </a:lnTo>
                  <a:lnTo>
                    <a:pt x="26884" y="3385"/>
                  </a:lnTo>
                  <a:lnTo>
                    <a:pt x="26629" y="2938"/>
                  </a:lnTo>
                  <a:lnTo>
                    <a:pt x="26341" y="2523"/>
                  </a:lnTo>
                  <a:lnTo>
                    <a:pt x="26022" y="2139"/>
                  </a:lnTo>
                  <a:lnTo>
                    <a:pt x="25703" y="1756"/>
                  </a:lnTo>
                  <a:lnTo>
                    <a:pt x="25352" y="1373"/>
                  </a:lnTo>
                  <a:lnTo>
                    <a:pt x="24968" y="105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23"/>
            <p:cNvSpPr/>
            <p:nvPr/>
          </p:nvSpPr>
          <p:spPr>
            <a:xfrm>
              <a:off x="-3231250" y="1400100"/>
              <a:ext cx="686475" cy="1231700"/>
            </a:xfrm>
            <a:custGeom>
              <a:avLst/>
              <a:gdLst/>
              <a:ahLst/>
              <a:cxnLst/>
              <a:rect l="l" t="t" r="r" b="b"/>
              <a:pathLst>
                <a:path w="27459" h="49268" extrusionOk="0">
                  <a:moveTo>
                    <a:pt x="19988" y="1"/>
                  </a:moveTo>
                  <a:lnTo>
                    <a:pt x="19349" y="129"/>
                  </a:lnTo>
                  <a:lnTo>
                    <a:pt x="18678" y="352"/>
                  </a:lnTo>
                  <a:lnTo>
                    <a:pt x="18008" y="639"/>
                  </a:lnTo>
                  <a:lnTo>
                    <a:pt x="17689" y="831"/>
                  </a:lnTo>
                  <a:lnTo>
                    <a:pt x="17337" y="1023"/>
                  </a:lnTo>
                  <a:lnTo>
                    <a:pt x="16986" y="1246"/>
                  </a:lnTo>
                  <a:lnTo>
                    <a:pt x="16635" y="1502"/>
                  </a:lnTo>
                  <a:lnTo>
                    <a:pt x="16284" y="1789"/>
                  </a:lnTo>
                  <a:lnTo>
                    <a:pt x="15964" y="2076"/>
                  </a:lnTo>
                  <a:lnTo>
                    <a:pt x="15613" y="2427"/>
                  </a:lnTo>
                  <a:lnTo>
                    <a:pt x="15262" y="2779"/>
                  </a:lnTo>
                  <a:lnTo>
                    <a:pt x="14911" y="3162"/>
                  </a:lnTo>
                  <a:lnTo>
                    <a:pt x="14560" y="3609"/>
                  </a:lnTo>
                  <a:lnTo>
                    <a:pt x="14113" y="4247"/>
                  </a:lnTo>
                  <a:lnTo>
                    <a:pt x="13602" y="5046"/>
                  </a:lnTo>
                  <a:lnTo>
                    <a:pt x="13123" y="5940"/>
                  </a:lnTo>
                  <a:lnTo>
                    <a:pt x="12612" y="6961"/>
                  </a:lnTo>
                  <a:lnTo>
                    <a:pt x="12101" y="8079"/>
                  </a:lnTo>
                  <a:lnTo>
                    <a:pt x="11558" y="9292"/>
                  </a:lnTo>
                  <a:lnTo>
                    <a:pt x="11047" y="10569"/>
                  </a:lnTo>
                  <a:lnTo>
                    <a:pt x="10505" y="11942"/>
                  </a:lnTo>
                  <a:lnTo>
                    <a:pt x="9962" y="13411"/>
                  </a:lnTo>
                  <a:lnTo>
                    <a:pt x="9419" y="14912"/>
                  </a:lnTo>
                  <a:lnTo>
                    <a:pt x="8333" y="18105"/>
                  </a:lnTo>
                  <a:lnTo>
                    <a:pt x="7248" y="21489"/>
                  </a:lnTo>
                  <a:lnTo>
                    <a:pt x="6194" y="24937"/>
                  </a:lnTo>
                  <a:lnTo>
                    <a:pt x="5172" y="28450"/>
                  </a:lnTo>
                  <a:lnTo>
                    <a:pt x="4215" y="31962"/>
                  </a:lnTo>
                  <a:lnTo>
                    <a:pt x="3289" y="35378"/>
                  </a:lnTo>
                  <a:lnTo>
                    <a:pt x="2427" y="38667"/>
                  </a:lnTo>
                  <a:lnTo>
                    <a:pt x="1660" y="41764"/>
                  </a:lnTo>
                  <a:lnTo>
                    <a:pt x="990" y="44606"/>
                  </a:lnTo>
                  <a:lnTo>
                    <a:pt x="447" y="47128"/>
                  </a:lnTo>
                  <a:lnTo>
                    <a:pt x="0" y="49267"/>
                  </a:lnTo>
                  <a:lnTo>
                    <a:pt x="27459" y="49267"/>
                  </a:lnTo>
                  <a:lnTo>
                    <a:pt x="27172" y="45691"/>
                  </a:lnTo>
                  <a:lnTo>
                    <a:pt x="26788" y="40902"/>
                  </a:lnTo>
                  <a:lnTo>
                    <a:pt x="26278" y="35346"/>
                  </a:lnTo>
                  <a:lnTo>
                    <a:pt x="25703" y="29344"/>
                  </a:lnTo>
                  <a:lnTo>
                    <a:pt x="25064" y="23309"/>
                  </a:lnTo>
                  <a:lnTo>
                    <a:pt x="24745" y="20372"/>
                  </a:lnTo>
                  <a:lnTo>
                    <a:pt x="24426" y="17594"/>
                  </a:lnTo>
                  <a:lnTo>
                    <a:pt x="24106" y="14976"/>
                  </a:lnTo>
                  <a:lnTo>
                    <a:pt x="23755" y="12549"/>
                  </a:lnTo>
                  <a:lnTo>
                    <a:pt x="23436" y="10410"/>
                  </a:lnTo>
                  <a:lnTo>
                    <a:pt x="23117" y="8590"/>
                  </a:lnTo>
                  <a:lnTo>
                    <a:pt x="22765" y="6961"/>
                  </a:lnTo>
                  <a:lnTo>
                    <a:pt x="22414" y="5525"/>
                  </a:lnTo>
                  <a:lnTo>
                    <a:pt x="21999" y="4247"/>
                  </a:lnTo>
                  <a:lnTo>
                    <a:pt x="21616" y="3098"/>
                  </a:lnTo>
                  <a:lnTo>
                    <a:pt x="21201" y="2140"/>
                  </a:lnTo>
                  <a:lnTo>
                    <a:pt x="20786" y="1278"/>
                  </a:lnTo>
                  <a:lnTo>
                    <a:pt x="20371" y="576"/>
                  </a:lnTo>
                  <a:lnTo>
                    <a:pt x="19988" y="1"/>
                  </a:lnTo>
                  <a:close/>
                </a:path>
              </a:pathLst>
            </a:custGeom>
            <a:solidFill>
              <a:srgbClr val="000000">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23"/>
            <p:cNvSpPr/>
            <p:nvPr/>
          </p:nvSpPr>
          <p:spPr>
            <a:xfrm>
              <a:off x="-3231250" y="1400100"/>
              <a:ext cx="686475" cy="1231700"/>
            </a:xfrm>
            <a:custGeom>
              <a:avLst/>
              <a:gdLst/>
              <a:ahLst/>
              <a:cxnLst/>
              <a:rect l="l" t="t" r="r" b="b"/>
              <a:pathLst>
                <a:path w="27459" h="49268" fill="none" extrusionOk="0">
                  <a:moveTo>
                    <a:pt x="23117" y="8590"/>
                  </a:moveTo>
                  <a:lnTo>
                    <a:pt x="23117" y="8590"/>
                  </a:lnTo>
                  <a:lnTo>
                    <a:pt x="22765" y="6961"/>
                  </a:lnTo>
                  <a:lnTo>
                    <a:pt x="22414" y="5525"/>
                  </a:lnTo>
                  <a:lnTo>
                    <a:pt x="21999" y="4247"/>
                  </a:lnTo>
                  <a:lnTo>
                    <a:pt x="21616" y="3098"/>
                  </a:lnTo>
                  <a:lnTo>
                    <a:pt x="21201" y="2140"/>
                  </a:lnTo>
                  <a:lnTo>
                    <a:pt x="20786" y="1278"/>
                  </a:lnTo>
                  <a:lnTo>
                    <a:pt x="20371" y="576"/>
                  </a:lnTo>
                  <a:lnTo>
                    <a:pt x="19988" y="1"/>
                  </a:lnTo>
                  <a:lnTo>
                    <a:pt x="19988" y="1"/>
                  </a:lnTo>
                  <a:lnTo>
                    <a:pt x="19349" y="129"/>
                  </a:lnTo>
                  <a:lnTo>
                    <a:pt x="18678" y="352"/>
                  </a:lnTo>
                  <a:lnTo>
                    <a:pt x="18008" y="639"/>
                  </a:lnTo>
                  <a:lnTo>
                    <a:pt x="17689" y="831"/>
                  </a:lnTo>
                  <a:lnTo>
                    <a:pt x="17337" y="1023"/>
                  </a:lnTo>
                  <a:lnTo>
                    <a:pt x="16986" y="1246"/>
                  </a:lnTo>
                  <a:lnTo>
                    <a:pt x="16635" y="1502"/>
                  </a:lnTo>
                  <a:lnTo>
                    <a:pt x="16284" y="1789"/>
                  </a:lnTo>
                  <a:lnTo>
                    <a:pt x="15964" y="2076"/>
                  </a:lnTo>
                  <a:lnTo>
                    <a:pt x="15613" y="2427"/>
                  </a:lnTo>
                  <a:lnTo>
                    <a:pt x="15262" y="2779"/>
                  </a:lnTo>
                  <a:lnTo>
                    <a:pt x="14911" y="3162"/>
                  </a:lnTo>
                  <a:lnTo>
                    <a:pt x="14560" y="3609"/>
                  </a:lnTo>
                  <a:lnTo>
                    <a:pt x="14560" y="3609"/>
                  </a:lnTo>
                  <a:lnTo>
                    <a:pt x="14113" y="4247"/>
                  </a:lnTo>
                  <a:lnTo>
                    <a:pt x="13602" y="5046"/>
                  </a:lnTo>
                  <a:lnTo>
                    <a:pt x="13123" y="5940"/>
                  </a:lnTo>
                  <a:lnTo>
                    <a:pt x="12612" y="6961"/>
                  </a:lnTo>
                  <a:lnTo>
                    <a:pt x="12101" y="8079"/>
                  </a:lnTo>
                  <a:lnTo>
                    <a:pt x="11558" y="9292"/>
                  </a:lnTo>
                  <a:lnTo>
                    <a:pt x="11047" y="10569"/>
                  </a:lnTo>
                  <a:lnTo>
                    <a:pt x="10505" y="11942"/>
                  </a:lnTo>
                  <a:lnTo>
                    <a:pt x="9962" y="13411"/>
                  </a:lnTo>
                  <a:lnTo>
                    <a:pt x="9419" y="14912"/>
                  </a:lnTo>
                  <a:lnTo>
                    <a:pt x="8333" y="18105"/>
                  </a:lnTo>
                  <a:lnTo>
                    <a:pt x="7248" y="21489"/>
                  </a:lnTo>
                  <a:lnTo>
                    <a:pt x="6194" y="24937"/>
                  </a:lnTo>
                  <a:lnTo>
                    <a:pt x="5172" y="28450"/>
                  </a:lnTo>
                  <a:lnTo>
                    <a:pt x="4215" y="31962"/>
                  </a:lnTo>
                  <a:lnTo>
                    <a:pt x="3289" y="35378"/>
                  </a:lnTo>
                  <a:lnTo>
                    <a:pt x="2427" y="38667"/>
                  </a:lnTo>
                  <a:lnTo>
                    <a:pt x="1660" y="41764"/>
                  </a:lnTo>
                  <a:lnTo>
                    <a:pt x="990" y="44606"/>
                  </a:lnTo>
                  <a:lnTo>
                    <a:pt x="447" y="47128"/>
                  </a:lnTo>
                  <a:lnTo>
                    <a:pt x="0" y="49267"/>
                  </a:lnTo>
                  <a:lnTo>
                    <a:pt x="27459" y="49267"/>
                  </a:lnTo>
                  <a:lnTo>
                    <a:pt x="27459" y="49267"/>
                  </a:lnTo>
                  <a:lnTo>
                    <a:pt x="27172" y="45691"/>
                  </a:lnTo>
                  <a:lnTo>
                    <a:pt x="26788" y="40902"/>
                  </a:lnTo>
                  <a:lnTo>
                    <a:pt x="26278" y="35346"/>
                  </a:lnTo>
                  <a:lnTo>
                    <a:pt x="25703" y="29344"/>
                  </a:lnTo>
                  <a:lnTo>
                    <a:pt x="25064" y="23309"/>
                  </a:lnTo>
                  <a:lnTo>
                    <a:pt x="24745" y="20372"/>
                  </a:lnTo>
                  <a:lnTo>
                    <a:pt x="24426" y="17594"/>
                  </a:lnTo>
                  <a:lnTo>
                    <a:pt x="24106" y="14976"/>
                  </a:lnTo>
                  <a:lnTo>
                    <a:pt x="23755" y="12549"/>
                  </a:lnTo>
                  <a:lnTo>
                    <a:pt x="23436" y="10410"/>
                  </a:lnTo>
                  <a:lnTo>
                    <a:pt x="23117" y="859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23"/>
            <p:cNvSpPr/>
            <p:nvPr/>
          </p:nvSpPr>
          <p:spPr>
            <a:xfrm>
              <a:off x="-2929525" y="2427425"/>
              <a:ext cx="27950" cy="24775"/>
            </a:xfrm>
            <a:custGeom>
              <a:avLst/>
              <a:gdLst/>
              <a:ahLst/>
              <a:cxnLst/>
              <a:rect l="l" t="t" r="r" b="b"/>
              <a:pathLst>
                <a:path w="1118" h="991" extrusionOk="0">
                  <a:moveTo>
                    <a:pt x="447" y="0"/>
                  </a:moveTo>
                  <a:lnTo>
                    <a:pt x="319" y="32"/>
                  </a:lnTo>
                  <a:lnTo>
                    <a:pt x="192" y="96"/>
                  </a:lnTo>
                  <a:lnTo>
                    <a:pt x="96" y="192"/>
                  </a:lnTo>
                  <a:lnTo>
                    <a:pt x="32" y="320"/>
                  </a:lnTo>
                  <a:lnTo>
                    <a:pt x="0" y="447"/>
                  </a:lnTo>
                  <a:lnTo>
                    <a:pt x="0" y="735"/>
                  </a:lnTo>
                  <a:lnTo>
                    <a:pt x="0" y="990"/>
                  </a:lnTo>
                  <a:lnTo>
                    <a:pt x="32" y="735"/>
                  </a:lnTo>
                  <a:lnTo>
                    <a:pt x="64" y="479"/>
                  </a:lnTo>
                  <a:lnTo>
                    <a:pt x="96" y="352"/>
                  </a:lnTo>
                  <a:lnTo>
                    <a:pt x="160" y="224"/>
                  </a:lnTo>
                  <a:lnTo>
                    <a:pt x="224" y="128"/>
                  </a:lnTo>
                  <a:lnTo>
                    <a:pt x="351" y="96"/>
                  </a:lnTo>
                  <a:lnTo>
                    <a:pt x="479" y="64"/>
                  </a:lnTo>
                  <a:lnTo>
                    <a:pt x="607" y="64"/>
                  </a:lnTo>
                  <a:lnTo>
                    <a:pt x="735" y="96"/>
                  </a:lnTo>
                  <a:lnTo>
                    <a:pt x="830" y="128"/>
                  </a:lnTo>
                  <a:lnTo>
                    <a:pt x="958" y="192"/>
                  </a:lnTo>
                  <a:lnTo>
                    <a:pt x="1054" y="288"/>
                  </a:lnTo>
                  <a:lnTo>
                    <a:pt x="1118" y="384"/>
                  </a:lnTo>
                  <a:lnTo>
                    <a:pt x="1054" y="256"/>
                  </a:lnTo>
                  <a:lnTo>
                    <a:pt x="990" y="160"/>
                  </a:lnTo>
                  <a:lnTo>
                    <a:pt x="862" y="64"/>
                  </a:lnTo>
                  <a:lnTo>
                    <a:pt x="735" y="32"/>
                  </a:lnTo>
                  <a:lnTo>
                    <a:pt x="607"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23"/>
            <p:cNvSpPr/>
            <p:nvPr/>
          </p:nvSpPr>
          <p:spPr>
            <a:xfrm>
              <a:off x="-2942300" y="2528800"/>
              <a:ext cx="29550" cy="25575"/>
            </a:xfrm>
            <a:custGeom>
              <a:avLst/>
              <a:gdLst/>
              <a:ahLst/>
              <a:cxnLst/>
              <a:rect l="l" t="t" r="r" b="b"/>
              <a:pathLst>
                <a:path w="1182" h="1023" extrusionOk="0">
                  <a:moveTo>
                    <a:pt x="479" y="0"/>
                  </a:moveTo>
                  <a:lnTo>
                    <a:pt x="352" y="32"/>
                  </a:lnTo>
                  <a:lnTo>
                    <a:pt x="224" y="96"/>
                  </a:lnTo>
                  <a:lnTo>
                    <a:pt x="128" y="224"/>
                  </a:lnTo>
                  <a:lnTo>
                    <a:pt x="64" y="352"/>
                  </a:lnTo>
                  <a:lnTo>
                    <a:pt x="32" y="479"/>
                  </a:lnTo>
                  <a:lnTo>
                    <a:pt x="0" y="735"/>
                  </a:lnTo>
                  <a:lnTo>
                    <a:pt x="32" y="1022"/>
                  </a:lnTo>
                  <a:lnTo>
                    <a:pt x="32" y="735"/>
                  </a:lnTo>
                  <a:lnTo>
                    <a:pt x="64" y="479"/>
                  </a:lnTo>
                  <a:lnTo>
                    <a:pt x="128" y="352"/>
                  </a:lnTo>
                  <a:lnTo>
                    <a:pt x="160" y="256"/>
                  </a:lnTo>
                  <a:lnTo>
                    <a:pt x="256" y="160"/>
                  </a:lnTo>
                  <a:lnTo>
                    <a:pt x="352" y="96"/>
                  </a:lnTo>
                  <a:lnTo>
                    <a:pt x="479" y="64"/>
                  </a:lnTo>
                  <a:lnTo>
                    <a:pt x="607" y="64"/>
                  </a:lnTo>
                  <a:lnTo>
                    <a:pt x="735" y="96"/>
                  </a:lnTo>
                  <a:lnTo>
                    <a:pt x="862" y="128"/>
                  </a:lnTo>
                  <a:lnTo>
                    <a:pt x="958" y="192"/>
                  </a:lnTo>
                  <a:lnTo>
                    <a:pt x="1054" y="288"/>
                  </a:lnTo>
                  <a:lnTo>
                    <a:pt x="1150" y="416"/>
                  </a:lnTo>
                  <a:lnTo>
                    <a:pt x="1182" y="511"/>
                  </a:lnTo>
                  <a:lnTo>
                    <a:pt x="1150" y="384"/>
                  </a:lnTo>
                  <a:lnTo>
                    <a:pt x="1086" y="288"/>
                  </a:lnTo>
                  <a:lnTo>
                    <a:pt x="990" y="160"/>
                  </a:lnTo>
                  <a:lnTo>
                    <a:pt x="894" y="96"/>
                  </a:lnTo>
                  <a:lnTo>
                    <a:pt x="767" y="32"/>
                  </a:lnTo>
                  <a:lnTo>
                    <a:pt x="607" y="32"/>
                  </a:lnTo>
                  <a:lnTo>
                    <a:pt x="479"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23"/>
            <p:cNvSpPr/>
            <p:nvPr/>
          </p:nvSpPr>
          <p:spPr>
            <a:xfrm>
              <a:off x="-2956675" y="2223875"/>
              <a:ext cx="29550" cy="24775"/>
            </a:xfrm>
            <a:custGeom>
              <a:avLst/>
              <a:gdLst/>
              <a:ahLst/>
              <a:cxnLst/>
              <a:rect l="l" t="t" r="r" b="b"/>
              <a:pathLst>
                <a:path w="1182" h="991" extrusionOk="0">
                  <a:moveTo>
                    <a:pt x="479" y="1"/>
                  </a:moveTo>
                  <a:lnTo>
                    <a:pt x="352" y="33"/>
                  </a:lnTo>
                  <a:lnTo>
                    <a:pt x="224" y="96"/>
                  </a:lnTo>
                  <a:lnTo>
                    <a:pt x="128" y="192"/>
                  </a:lnTo>
                  <a:lnTo>
                    <a:pt x="64" y="320"/>
                  </a:lnTo>
                  <a:lnTo>
                    <a:pt x="32" y="448"/>
                  </a:lnTo>
                  <a:lnTo>
                    <a:pt x="1" y="735"/>
                  </a:lnTo>
                  <a:lnTo>
                    <a:pt x="32" y="990"/>
                  </a:lnTo>
                  <a:lnTo>
                    <a:pt x="32" y="735"/>
                  </a:lnTo>
                  <a:lnTo>
                    <a:pt x="64" y="448"/>
                  </a:lnTo>
                  <a:lnTo>
                    <a:pt x="96" y="352"/>
                  </a:lnTo>
                  <a:lnTo>
                    <a:pt x="160" y="224"/>
                  </a:lnTo>
                  <a:lnTo>
                    <a:pt x="256" y="128"/>
                  </a:lnTo>
                  <a:lnTo>
                    <a:pt x="352" y="64"/>
                  </a:lnTo>
                  <a:lnTo>
                    <a:pt x="735" y="64"/>
                  </a:lnTo>
                  <a:lnTo>
                    <a:pt x="863" y="128"/>
                  </a:lnTo>
                  <a:lnTo>
                    <a:pt x="958" y="192"/>
                  </a:lnTo>
                  <a:lnTo>
                    <a:pt x="1054" y="256"/>
                  </a:lnTo>
                  <a:lnTo>
                    <a:pt x="1118" y="384"/>
                  </a:lnTo>
                  <a:lnTo>
                    <a:pt x="1182" y="511"/>
                  </a:lnTo>
                  <a:lnTo>
                    <a:pt x="1150" y="384"/>
                  </a:lnTo>
                  <a:lnTo>
                    <a:pt x="1086" y="256"/>
                  </a:lnTo>
                  <a:lnTo>
                    <a:pt x="990" y="160"/>
                  </a:lnTo>
                  <a:lnTo>
                    <a:pt x="863" y="64"/>
                  </a:lnTo>
                  <a:lnTo>
                    <a:pt x="735" y="33"/>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23"/>
            <p:cNvSpPr/>
            <p:nvPr/>
          </p:nvSpPr>
          <p:spPr>
            <a:xfrm>
              <a:off x="-2848925" y="1974025"/>
              <a:ext cx="29575" cy="24775"/>
            </a:xfrm>
            <a:custGeom>
              <a:avLst/>
              <a:gdLst/>
              <a:ahLst/>
              <a:cxnLst/>
              <a:rect l="l" t="t" r="r" b="b"/>
              <a:pathLst>
                <a:path w="1183" h="991" extrusionOk="0">
                  <a:moveTo>
                    <a:pt x="480" y="1"/>
                  </a:moveTo>
                  <a:lnTo>
                    <a:pt x="352" y="33"/>
                  </a:lnTo>
                  <a:lnTo>
                    <a:pt x="224" y="97"/>
                  </a:lnTo>
                  <a:lnTo>
                    <a:pt x="129" y="192"/>
                  </a:lnTo>
                  <a:lnTo>
                    <a:pt x="65" y="320"/>
                  </a:lnTo>
                  <a:lnTo>
                    <a:pt x="33" y="448"/>
                  </a:lnTo>
                  <a:lnTo>
                    <a:pt x="1" y="735"/>
                  </a:lnTo>
                  <a:lnTo>
                    <a:pt x="33" y="991"/>
                  </a:lnTo>
                  <a:lnTo>
                    <a:pt x="33" y="735"/>
                  </a:lnTo>
                  <a:lnTo>
                    <a:pt x="65" y="480"/>
                  </a:lnTo>
                  <a:lnTo>
                    <a:pt x="97" y="352"/>
                  </a:lnTo>
                  <a:lnTo>
                    <a:pt x="161" y="224"/>
                  </a:lnTo>
                  <a:lnTo>
                    <a:pt x="256" y="160"/>
                  </a:lnTo>
                  <a:lnTo>
                    <a:pt x="352" y="97"/>
                  </a:lnTo>
                  <a:lnTo>
                    <a:pt x="480" y="65"/>
                  </a:lnTo>
                  <a:lnTo>
                    <a:pt x="608" y="65"/>
                  </a:lnTo>
                  <a:lnTo>
                    <a:pt x="735" y="97"/>
                  </a:lnTo>
                  <a:lnTo>
                    <a:pt x="863" y="129"/>
                  </a:lnTo>
                  <a:lnTo>
                    <a:pt x="959" y="192"/>
                  </a:lnTo>
                  <a:lnTo>
                    <a:pt x="1055" y="288"/>
                  </a:lnTo>
                  <a:lnTo>
                    <a:pt x="1118" y="384"/>
                  </a:lnTo>
                  <a:lnTo>
                    <a:pt x="1182" y="512"/>
                  </a:lnTo>
                  <a:lnTo>
                    <a:pt x="1150" y="384"/>
                  </a:lnTo>
                  <a:lnTo>
                    <a:pt x="1087" y="256"/>
                  </a:lnTo>
                  <a:lnTo>
                    <a:pt x="991" y="160"/>
                  </a:lnTo>
                  <a:lnTo>
                    <a:pt x="863" y="97"/>
                  </a:lnTo>
                  <a:lnTo>
                    <a:pt x="735" y="33"/>
                  </a:lnTo>
                  <a:lnTo>
                    <a:pt x="608"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23"/>
            <p:cNvSpPr/>
            <p:nvPr/>
          </p:nvSpPr>
          <p:spPr>
            <a:xfrm>
              <a:off x="-2758725" y="2091375"/>
              <a:ext cx="29575" cy="24775"/>
            </a:xfrm>
            <a:custGeom>
              <a:avLst/>
              <a:gdLst/>
              <a:ahLst/>
              <a:cxnLst/>
              <a:rect l="l" t="t" r="r" b="b"/>
              <a:pathLst>
                <a:path w="1183" h="991" extrusionOk="0">
                  <a:moveTo>
                    <a:pt x="352" y="0"/>
                  </a:moveTo>
                  <a:lnTo>
                    <a:pt x="224" y="64"/>
                  </a:lnTo>
                  <a:lnTo>
                    <a:pt x="129" y="192"/>
                  </a:lnTo>
                  <a:lnTo>
                    <a:pt x="65" y="320"/>
                  </a:lnTo>
                  <a:lnTo>
                    <a:pt x="33" y="447"/>
                  </a:lnTo>
                  <a:lnTo>
                    <a:pt x="1" y="703"/>
                  </a:lnTo>
                  <a:lnTo>
                    <a:pt x="33" y="990"/>
                  </a:lnTo>
                  <a:lnTo>
                    <a:pt x="33" y="703"/>
                  </a:lnTo>
                  <a:lnTo>
                    <a:pt x="65" y="447"/>
                  </a:lnTo>
                  <a:lnTo>
                    <a:pt x="129" y="320"/>
                  </a:lnTo>
                  <a:lnTo>
                    <a:pt x="161" y="224"/>
                  </a:lnTo>
                  <a:lnTo>
                    <a:pt x="256" y="128"/>
                  </a:lnTo>
                  <a:lnTo>
                    <a:pt x="352" y="64"/>
                  </a:lnTo>
                  <a:lnTo>
                    <a:pt x="480" y="32"/>
                  </a:lnTo>
                  <a:lnTo>
                    <a:pt x="608" y="32"/>
                  </a:lnTo>
                  <a:lnTo>
                    <a:pt x="735" y="64"/>
                  </a:lnTo>
                  <a:lnTo>
                    <a:pt x="863" y="96"/>
                  </a:lnTo>
                  <a:lnTo>
                    <a:pt x="959" y="160"/>
                  </a:lnTo>
                  <a:lnTo>
                    <a:pt x="1055" y="256"/>
                  </a:lnTo>
                  <a:lnTo>
                    <a:pt x="1118" y="384"/>
                  </a:lnTo>
                  <a:lnTo>
                    <a:pt x="1182" y="511"/>
                  </a:lnTo>
                  <a:lnTo>
                    <a:pt x="1150" y="352"/>
                  </a:lnTo>
                  <a:lnTo>
                    <a:pt x="1087" y="256"/>
                  </a:lnTo>
                  <a:lnTo>
                    <a:pt x="991" y="128"/>
                  </a:lnTo>
                  <a:lnTo>
                    <a:pt x="895" y="64"/>
                  </a:lnTo>
                  <a:lnTo>
                    <a:pt x="767"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23"/>
            <p:cNvSpPr/>
            <p:nvPr/>
          </p:nvSpPr>
          <p:spPr>
            <a:xfrm>
              <a:off x="-2877650" y="2140075"/>
              <a:ext cx="28750" cy="24750"/>
            </a:xfrm>
            <a:custGeom>
              <a:avLst/>
              <a:gdLst/>
              <a:ahLst/>
              <a:cxnLst/>
              <a:rect l="l" t="t" r="r" b="b"/>
              <a:pathLst>
                <a:path w="1150" h="990" extrusionOk="0">
                  <a:moveTo>
                    <a:pt x="320" y="0"/>
                  </a:moveTo>
                  <a:lnTo>
                    <a:pt x="192" y="64"/>
                  </a:lnTo>
                  <a:lnTo>
                    <a:pt x="96" y="192"/>
                  </a:lnTo>
                  <a:lnTo>
                    <a:pt x="32" y="319"/>
                  </a:lnTo>
                  <a:lnTo>
                    <a:pt x="1" y="447"/>
                  </a:lnTo>
                  <a:lnTo>
                    <a:pt x="1" y="702"/>
                  </a:lnTo>
                  <a:lnTo>
                    <a:pt x="32" y="990"/>
                  </a:lnTo>
                  <a:lnTo>
                    <a:pt x="32" y="702"/>
                  </a:lnTo>
                  <a:lnTo>
                    <a:pt x="64" y="447"/>
                  </a:lnTo>
                  <a:lnTo>
                    <a:pt x="96" y="319"/>
                  </a:lnTo>
                  <a:lnTo>
                    <a:pt x="160" y="224"/>
                  </a:lnTo>
                  <a:lnTo>
                    <a:pt x="224" y="128"/>
                  </a:lnTo>
                  <a:lnTo>
                    <a:pt x="352" y="64"/>
                  </a:lnTo>
                  <a:lnTo>
                    <a:pt x="479" y="32"/>
                  </a:lnTo>
                  <a:lnTo>
                    <a:pt x="607" y="32"/>
                  </a:lnTo>
                  <a:lnTo>
                    <a:pt x="735" y="64"/>
                  </a:lnTo>
                  <a:lnTo>
                    <a:pt x="831" y="96"/>
                  </a:lnTo>
                  <a:lnTo>
                    <a:pt x="958" y="160"/>
                  </a:lnTo>
                  <a:lnTo>
                    <a:pt x="1054" y="255"/>
                  </a:lnTo>
                  <a:lnTo>
                    <a:pt x="1118" y="383"/>
                  </a:lnTo>
                  <a:lnTo>
                    <a:pt x="1150" y="511"/>
                  </a:lnTo>
                  <a:lnTo>
                    <a:pt x="1118" y="351"/>
                  </a:lnTo>
                  <a:lnTo>
                    <a:pt x="1086" y="255"/>
                  </a:lnTo>
                  <a:lnTo>
                    <a:pt x="990" y="128"/>
                  </a:lnTo>
                  <a:lnTo>
                    <a:pt x="863" y="64"/>
                  </a:lnTo>
                  <a:lnTo>
                    <a:pt x="735"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23"/>
            <p:cNvSpPr/>
            <p:nvPr/>
          </p:nvSpPr>
          <p:spPr>
            <a:xfrm>
              <a:off x="-2971050" y="2043475"/>
              <a:ext cx="29575" cy="24775"/>
            </a:xfrm>
            <a:custGeom>
              <a:avLst/>
              <a:gdLst/>
              <a:ahLst/>
              <a:cxnLst/>
              <a:rect l="l" t="t" r="r" b="b"/>
              <a:pathLst>
                <a:path w="1183" h="991" extrusionOk="0">
                  <a:moveTo>
                    <a:pt x="480" y="1"/>
                  </a:moveTo>
                  <a:lnTo>
                    <a:pt x="320" y="33"/>
                  </a:lnTo>
                  <a:lnTo>
                    <a:pt x="192" y="96"/>
                  </a:lnTo>
                  <a:lnTo>
                    <a:pt x="129" y="192"/>
                  </a:lnTo>
                  <a:lnTo>
                    <a:pt x="65" y="320"/>
                  </a:lnTo>
                  <a:lnTo>
                    <a:pt x="33" y="448"/>
                  </a:lnTo>
                  <a:lnTo>
                    <a:pt x="1" y="703"/>
                  </a:lnTo>
                  <a:lnTo>
                    <a:pt x="33" y="990"/>
                  </a:lnTo>
                  <a:lnTo>
                    <a:pt x="33" y="703"/>
                  </a:lnTo>
                  <a:lnTo>
                    <a:pt x="65" y="448"/>
                  </a:lnTo>
                  <a:lnTo>
                    <a:pt x="97" y="352"/>
                  </a:lnTo>
                  <a:lnTo>
                    <a:pt x="160" y="224"/>
                  </a:lnTo>
                  <a:lnTo>
                    <a:pt x="256" y="128"/>
                  </a:lnTo>
                  <a:lnTo>
                    <a:pt x="352" y="64"/>
                  </a:lnTo>
                  <a:lnTo>
                    <a:pt x="735" y="64"/>
                  </a:lnTo>
                  <a:lnTo>
                    <a:pt x="863" y="128"/>
                  </a:lnTo>
                  <a:lnTo>
                    <a:pt x="959" y="192"/>
                  </a:lnTo>
                  <a:lnTo>
                    <a:pt x="1054" y="256"/>
                  </a:lnTo>
                  <a:lnTo>
                    <a:pt x="1118" y="384"/>
                  </a:lnTo>
                  <a:lnTo>
                    <a:pt x="1182" y="511"/>
                  </a:lnTo>
                  <a:lnTo>
                    <a:pt x="1150" y="384"/>
                  </a:lnTo>
                  <a:lnTo>
                    <a:pt x="1086" y="256"/>
                  </a:lnTo>
                  <a:lnTo>
                    <a:pt x="991" y="160"/>
                  </a:lnTo>
                  <a:lnTo>
                    <a:pt x="863" y="64"/>
                  </a:lnTo>
                  <a:lnTo>
                    <a:pt x="735" y="33"/>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23"/>
            <p:cNvSpPr/>
            <p:nvPr/>
          </p:nvSpPr>
          <p:spPr>
            <a:xfrm>
              <a:off x="-2915175" y="1752125"/>
              <a:ext cx="29575" cy="25575"/>
            </a:xfrm>
            <a:custGeom>
              <a:avLst/>
              <a:gdLst/>
              <a:ahLst/>
              <a:cxnLst/>
              <a:rect l="l" t="t" r="r" b="b"/>
              <a:pathLst>
                <a:path w="1183" h="1023" extrusionOk="0">
                  <a:moveTo>
                    <a:pt x="480" y="1"/>
                  </a:moveTo>
                  <a:lnTo>
                    <a:pt x="320" y="32"/>
                  </a:lnTo>
                  <a:lnTo>
                    <a:pt x="192" y="96"/>
                  </a:lnTo>
                  <a:lnTo>
                    <a:pt x="97" y="224"/>
                  </a:lnTo>
                  <a:lnTo>
                    <a:pt x="65" y="352"/>
                  </a:lnTo>
                  <a:lnTo>
                    <a:pt x="1" y="479"/>
                  </a:lnTo>
                  <a:lnTo>
                    <a:pt x="1" y="735"/>
                  </a:lnTo>
                  <a:lnTo>
                    <a:pt x="33" y="1022"/>
                  </a:lnTo>
                  <a:lnTo>
                    <a:pt x="33" y="735"/>
                  </a:lnTo>
                  <a:lnTo>
                    <a:pt x="65" y="479"/>
                  </a:lnTo>
                  <a:lnTo>
                    <a:pt x="97" y="352"/>
                  </a:lnTo>
                  <a:lnTo>
                    <a:pt x="161" y="256"/>
                  </a:lnTo>
                  <a:lnTo>
                    <a:pt x="256" y="160"/>
                  </a:lnTo>
                  <a:lnTo>
                    <a:pt x="352" y="96"/>
                  </a:lnTo>
                  <a:lnTo>
                    <a:pt x="480" y="64"/>
                  </a:lnTo>
                  <a:lnTo>
                    <a:pt x="608" y="64"/>
                  </a:lnTo>
                  <a:lnTo>
                    <a:pt x="735" y="96"/>
                  </a:lnTo>
                  <a:lnTo>
                    <a:pt x="863" y="128"/>
                  </a:lnTo>
                  <a:lnTo>
                    <a:pt x="959" y="192"/>
                  </a:lnTo>
                  <a:lnTo>
                    <a:pt x="1055" y="288"/>
                  </a:lnTo>
                  <a:lnTo>
                    <a:pt x="1118" y="416"/>
                  </a:lnTo>
                  <a:lnTo>
                    <a:pt x="1182" y="511"/>
                  </a:lnTo>
                  <a:lnTo>
                    <a:pt x="1150" y="384"/>
                  </a:lnTo>
                  <a:lnTo>
                    <a:pt x="1086" y="288"/>
                  </a:lnTo>
                  <a:lnTo>
                    <a:pt x="991" y="160"/>
                  </a:lnTo>
                  <a:lnTo>
                    <a:pt x="863" y="96"/>
                  </a:lnTo>
                  <a:lnTo>
                    <a:pt x="735" y="32"/>
                  </a:lnTo>
                  <a:lnTo>
                    <a:pt x="608" y="32"/>
                  </a:lnTo>
                  <a:lnTo>
                    <a:pt x="480"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23"/>
            <p:cNvSpPr/>
            <p:nvPr/>
          </p:nvSpPr>
          <p:spPr>
            <a:xfrm>
              <a:off x="-2868875" y="1614825"/>
              <a:ext cx="28775" cy="24775"/>
            </a:xfrm>
            <a:custGeom>
              <a:avLst/>
              <a:gdLst/>
              <a:ahLst/>
              <a:cxnLst/>
              <a:rect l="l" t="t" r="r" b="b"/>
              <a:pathLst>
                <a:path w="1151" h="991" extrusionOk="0">
                  <a:moveTo>
                    <a:pt x="352" y="1"/>
                  </a:moveTo>
                  <a:lnTo>
                    <a:pt x="224" y="97"/>
                  </a:lnTo>
                  <a:lnTo>
                    <a:pt x="128" y="192"/>
                  </a:lnTo>
                  <a:lnTo>
                    <a:pt x="65" y="320"/>
                  </a:lnTo>
                  <a:lnTo>
                    <a:pt x="33" y="448"/>
                  </a:lnTo>
                  <a:lnTo>
                    <a:pt x="1" y="703"/>
                  </a:lnTo>
                  <a:lnTo>
                    <a:pt x="33" y="991"/>
                  </a:lnTo>
                  <a:lnTo>
                    <a:pt x="33" y="703"/>
                  </a:lnTo>
                  <a:lnTo>
                    <a:pt x="65" y="448"/>
                  </a:lnTo>
                  <a:lnTo>
                    <a:pt x="128" y="320"/>
                  </a:lnTo>
                  <a:lnTo>
                    <a:pt x="160" y="224"/>
                  </a:lnTo>
                  <a:lnTo>
                    <a:pt x="256" y="128"/>
                  </a:lnTo>
                  <a:lnTo>
                    <a:pt x="352" y="65"/>
                  </a:lnTo>
                  <a:lnTo>
                    <a:pt x="735" y="65"/>
                  </a:lnTo>
                  <a:lnTo>
                    <a:pt x="863" y="97"/>
                  </a:lnTo>
                  <a:lnTo>
                    <a:pt x="959" y="192"/>
                  </a:lnTo>
                  <a:lnTo>
                    <a:pt x="1054" y="256"/>
                  </a:lnTo>
                  <a:lnTo>
                    <a:pt x="1150" y="384"/>
                  </a:lnTo>
                  <a:lnTo>
                    <a:pt x="1086" y="256"/>
                  </a:lnTo>
                  <a:lnTo>
                    <a:pt x="991" y="160"/>
                  </a:lnTo>
                  <a:lnTo>
                    <a:pt x="895" y="65"/>
                  </a:lnTo>
                  <a:lnTo>
                    <a:pt x="767" y="33"/>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23"/>
            <p:cNvSpPr/>
            <p:nvPr/>
          </p:nvSpPr>
          <p:spPr>
            <a:xfrm>
              <a:off x="-3040475" y="2112925"/>
              <a:ext cx="28750" cy="24775"/>
            </a:xfrm>
            <a:custGeom>
              <a:avLst/>
              <a:gdLst/>
              <a:ahLst/>
              <a:cxnLst/>
              <a:rect l="l" t="t" r="r" b="b"/>
              <a:pathLst>
                <a:path w="1150" h="991" extrusionOk="0">
                  <a:moveTo>
                    <a:pt x="479" y="0"/>
                  </a:moveTo>
                  <a:lnTo>
                    <a:pt x="351" y="32"/>
                  </a:lnTo>
                  <a:lnTo>
                    <a:pt x="224" y="96"/>
                  </a:lnTo>
                  <a:lnTo>
                    <a:pt x="128" y="224"/>
                  </a:lnTo>
                  <a:lnTo>
                    <a:pt x="64" y="352"/>
                  </a:lnTo>
                  <a:lnTo>
                    <a:pt x="32" y="479"/>
                  </a:lnTo>
                  <a:lnTo>
                    <a:pt x="0" y="735"/>
                  </a:lnTo>
                  <a:lnTo>
                    <a:pt x="32" y="990"/>
                  </a:lnTo>
                  <a:lnTo>
                    <a:pt x="32" y="735"/>
                  </a:lnTo>
                  <a:lnTo>
                    <a:pt x="96" y="479"/>
                  </a:lnTo>
                  <a:lnTo>
                    <a:pt x="128" y="352"/>
                  </a:lnTo>
                  <a:lnTo>
                    <a:pt x="192" y="256"/>
                  </a:lnTo>
                  <a:lnTo>
                    <a:pt x="255" y="160"/>
                  </a:lnTo>
                  <a:lnTo>
                    <a:pt x="383" y="96"/>
                  </a:lnTo>
                  <a:lnTo>
                    <a:pt x="479" y="64"/>
                  </a:lnTo>
                  <a:lnTo>
                    <a:pt x="607" y="64"/>
                  </a:lnTo>
                  <a:lnTo>
                    <a:pt x="734" y="96"/>
                  </a:lnTo>
                  <a:lnTo>
                    <a:pt x="862" y="128"/>
                  </a:lnTo>
                  <a:lnTo>
                    <a:pt x="990" y="192"/>
                  </a:lnTo>
                  <a:lnTo>
                    <a:pt x="1054" y="288"/>
                  </a:lnTo>
                  <a:lnTo>
                    <a:pt x="1149" y="384"/>
                  </a:lnTo>
                  <a:lnTo>
                    <a:pt x="1086" y="256"/>
                  </a:lnTo>
                  <a:lnTo>
                    <a:pt x="990" y="160"/>
                  </a:lnTo>
                  <a:lnTo>
                    <a:pt x="894" y="96"/>
                  </a:lnTo>
                  <a:lnTo>
                    <a:pt x="766" y="32"/>
                  </a:lnTo>
                  <a:lnTo>
                    <a:pt x="639"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23"/>
            <p:cNvSpPr/>
            <p:nvPr/>
          </p:nvSpPr>
          <p:spPr>
            <a:xfrm>
              <a:off x="-2818575" y="1827150"/>
              <a:ext cx="27950" cy="24775"/>
            </a:xfrm>
            <a:custGeom>
              <a:avLst/>
              <a:gdLst/>
              <a:ahLst/>
              <a:cxnLst/>
              <a:rect l="l" t="t" r="r" b="b"/>
              <a:pathLst>
                <a:path w="1118" h="991" extrusionOk="0">
                  <a:moveTo>
                    <a:pt x="447" y="1"/>
                  </a:moveTo>
                  <a:lnTo>
                    <a:pt x="320" y="33"/>
                  </a:lnTo>
                  <a:lnTo>
                    <a:pt x="192" y="97"/>
                  </a:lnTo>
                  <a:lnTo>
                    <a:pt x="96" y="192"/>
                  </a:lnTo>
                  <a:lnTo>
                    <a:pt x="32" y="320"/>
                  </a:lnTo>
                  <a:lnTo>
                    <a:pt x="0" y="448"/>
                  </a:lnTo>
                  <a:lnTo>
                    <a:pt x="0" y="735"/>
                  </a:lnTo>
                  <a:lnTo>
                    <a:pt x="0" y="991"/>
                  </a:lnTo>
                  <a:lnTo>
                    <a:pt x="32" y="735"/>
                  </a:lnTo>
                  <a:lnTo>
                    <a:pt x="64" y="480"/>
                  </a:lnTo>
                  <a:lnTo>
                    <a:pt x="96" y="352"/>
                  </a:lnTo>
                  <a:lnTo>
                    <a:pt x="160" y="224"/>
                  </a:lnTo>
                  <a:lnTo>
                    <a:pt x="224" y="129"/>
                  </a:lnTo>
                  <a:lnTo>
                    <a:pt x="351" y="97"/>
                  </a:lnTo>
                  <a:lnTo>
                    <a:pt x="479" y="65"/>
                  </a:lnTo>
                  <a:lnTo>
                    <a:pt x="607" y="65"/>
                  </a:lnTo>
                  <a:lnTo>
                    <a:pt x="735" y="97"/>
                  </a:lnTo>
                  <a:lnTo>
                    <a:pt x="830" y="129"/>
                  </a:lnTo>
                  <a:lnTo>
                    <a:pt x="958" y="192"/>
                  </a:lnTo>
                  <a:lnTo>
                    <a:pt x="1054" y="288"/>
                  </a:lnTo>
                  <a:lnTo>
                    <a:pt x="1118" y="384"/>
                  </a:lnTo>
                  <a:lnTo>
                    <a:pt x="1054" y="256"/>
                  </a:lnTo>
                  <a:lnTo>
                    <a:pt x="990" y="161"/>
                  </a:lnTo>
                  <a:lnTo>
                    <a:pt x="862" y="65"/>
                  </a:lnTo>
                  <a:lnTo>
                    <a:pt x="735" y="33"/>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23"/>
            <p:cNvSpPr/>
            <p:nvPr/>
          </p:nvSpPr>
          <p:spPr>
            <a:xfrm>
              <a:off x="-2690075" y="1962050"/>
              <a:ext cx="27975" cy="24775"/>
            </a:xfrm>
            <a:custGeom>
              <a:avLst/>
              <a:gdLst/>
              <a:ahLst/>
              <a:cxnLst/>
              <a:rect l="l" t="t" r="r" b="b"/>
              <a:pathLst>
                <a:path w="1119" h="991" extrusionOk="0">
                  <a:moveTo>
                    <a:pt x="448" y="1"/>
                  </a:moveTo>
                  <a:lnTo>
                    <a:pt x="320" y="33"/>
                  </a:lnTo>
                  <a:lnTo>
                    <a:pt x="192" y="97"/>
                  </a:lnTo>
                  <a:lnTo>
                    <a:pt x="97" y="192"/>
                  </a:lnTo>
                  <a:lnTo>
                    <a:pt x="33" y="320"/>
                  </a:lnTo>
                  <a:lnTo>
                    <a:pt x="1" y="448"/>
                  </a:lnTo>
                  <a:lnTo>
                    <a:pt x="1" y="735"/>
                  </a:lnTo>
                  <a:lnTo>
                    <a:pt x="1" y="991"/>
                  </a:lnTo>
                  <a:lnTo>
                    <a:pt x="33" y="735"/>
                  </a:lnTo>
                  <a:lnTo>
                    <a:pt x="65" y="480"/>
                  </a:lnTo>
                  <a:lnTo>
                    <a:pt x="97" y="352"/>
                  </a:lnTo>
                  <a:lnTo>
                    <a:pt x="160" y="224"/>
                  </a:lnTo>
                  <a:lnTo>
                    <a:pt x="224" y="129"/>
                  </a:lnTo>
                  <a:lnTo>
                    <a:pt x="352" y="97"/>
                  </a:lnTo>
                  <a:lnTo>
                    <a:pt x="480" y="65"/>
                  </a:lnTo>
                  <a:lnTo>
                    <a:pt x="607" y="65"/>
                  </a:lnTo>
                  <a:lnTo>
                    <a:pt x="735" y="97"/>
                  </a:lnTo>
                  <a:lnTo>
                    <a:pt x="831" y="129"/>
                  </a:lnTo>
                  <a:lnTo>
                    <a:pt x="959" y="192"/>
                  </a:lnTo>
                  <a:lnTo>
                    <a:pt x="1054" y="288"/>
                  </a:lnTo>
                  <a:lnTo>
                    <a:pt x="1118" y="384"/>
                  </a:lnTo>
                  <a:lnTo>
                    <a:pt x="1054" y="256"/>
                  </a:lnTo>
                  <a:lnTo>
                    <a:pt x="991" y="161"/>
                  </a:lnTo>
                  <a:lnTo>
                    <a:pt x="863" y="65"/>
                  </a:lnTo>
                  <a:lnTo>
                    <a:pt x="735" y="33"/>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23"/>
            <p:cNvSpPr/>
            <p:nvPr/>
          </p:nvSpPr>
          <p:spPr>
            <a:xfrm>
              <a:off x="-2744350" y="1740150"/>
              <a:ext cx="28775" cy="24775"/>
            </a:xfrm>
            <a:custGeom>
              <a:avLst/>
              <a:gdLst/>
              <a:ahLst/>
              <a:cxnLst/>
              <a:rect l="l" t="t" r="r" b="b"/>
              <a:pathLst>
                <a:path w="1151" h="991" extrusionOk="0">
                  <a:moveTo>
                    <a:pt x="480" y="1"/>
                  </a:moveTo>
                  <a:lnTo>
                    <a:pt x="352" y="33"/>
                  </a:lnTo>
                  <a:lnTo>
                    <a:pt x="224" y="96"/>
                  </a:lnTo>
                  <a:lnTo>
                    <a:pt x="128" y="224"/>
                  </a:lnTo>
                  <a:lnTo>
                    <a:pt x="65" y="352"/>
                  </a:lnTo>
                  <a:lnTo>
                    <a:pt x="33" y="480"/>
                  </a:lnTo>
                  <a:lnTo>
                    <a:pt x="1" y="735"/>
                  </a:lnTo>
                  <a:lnTo>
                    <a:pt x="33" y="990"/>
                  </a:lnTo>
                  <a:lnTo>
                    <a:pt x="33" y="735"/>
                  </a:lnTo>
                  <a:lnTo>
                    <a:pt x="65" y="480"/>
                  </a:lnTo>
                  <a:lnTo>
                    <a:pt x="128" y="352"/>
                  </a:lnTo>
                  <a:lnTo>
                    <a:pt x="192" y="256"/>
                  </a:lnTo>
                  <a:lnTo>
                    <a:pt x="256" y="160"/>
                  </a:lnTo>
                  <a:lnTo>
                    <a:pt x="384" y="96"/>
                  </a:lnTo>
                  <a:lnTo>
                    <a:pt x="480" y="64"/>
                  </a:lnTo>
                  <a:lnTo>
                    <a:pt x="607" y="64"/>
                  </a:lnTo>
                  <a:lnTo>
                    <a:pt x="735" y="96"/>
                  </a:lnTo>
                  <a:lnTo>
                    <a:pt x="863" y="128"/>
                  </a:lnTo>
                  <a:lnTo>
                    <a:pt x="990" y="192"/>
                  </a:lnTo>
                  <a:lnTo>
                    <a:pt x="1054" y="288"/>
                  </a:lnTo>
                  <a:lnTo>
                    <a:pt x="1150" y="384"/>
                  </a:lnTo>
                  <a:lnTo>
                    <a:pt x="1086" y="256"/>
                  </a:lnTo>
                  <a:lnTo>
                    <a:pt x="990" y="160"/>
                  </a:lnTo>
                  <a:lnTo>
                    <a:pt x="895" y="96"/>
                  </a:lnTo>
                  <a:lnTo>
                    <a:pt x="767" y="33"/>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23"/>
            <p:cNvSpPr/>
            <p:nvPr/>
          </p:nvSpPr>
          <p:spPr>
            <a:xfrm>
              <a:off x="-2773075" y="1590075"/>
              <a:ext cx="29550" cy="24775"/>
            </a:xfrm>
            <a:custGeom>
              <a:avLst/>
              <a:gdLst/>
              <a:ahLst/>
              <a:cxnLst/>
              <a:rect l="l" t="t" r="r" b="b"/>
              <a:pathLst>
                <a:path w="1182" h="991" extrusionOk="0">
                  <a:moveTo>
                    <a:pt x="479" y="1"/>
                  </a:moveTo>
                  <a:lnTo>
                    <a:pt x="351" y="33"/>
                  </a:lnTo>
                  <a:lnTo>
                    <a:pt x="224" y="97"/>
                  </a:lnTo>
                  <a:lnTo>
                    <a:pt x="128" y="224"/>
                  </a:lnTo>
                  <a:lnTo>
                    <a:pt x="64" y="352"/>
                  </a:lnTo>
                  <a:lnTo>
                    <a:pt x="32" y="480"/>
                  </a:lnTo>
                  <a:lnTo>
                    <a:pt x="0" y="735"/>
                  </a:lnTo>
                  <a:lnTo>
                    <a:pt x="32" y="991"/>
                  </a:lnTo>
                  <a:lnTo>
                    <a:pt x="32" y="735"/>
                  </a:lnTo>
                  <a:lnTo>
                    <a:pt x="64" y="480"/>
                  </a:lnTo>
                  <a:lnTo>
                    <a:pt x="96" y="352"/>
                  </a:lnTo>
                  <a:lnTo>
                    <a:pt x="160" y="256"/>
                  </a:lnTo>
                  <a:lnTo>
                    <a:pt x="256" y="161"/>
                  </a:lnTo>
                  <a:lnTo>
                    <a:pt x="351" y="97"/>
                  </a:lnTo>
                  <a:lnTo>
                    <a:pt x="479" y="65"/>
                  </a:lnTo>
                  <a:lnTo>
                    <a:pt x="607" y="65"/>
                  </a:lnTo>
                  <a:lnTo>
                    <a:pt x="735" y="97"/>
                  </a:lnTo>
                  <a:lnTo>
                    <a:pt x="862" y="129"/>
                  </a:lnTo>
                  <a:lnTo>
                    <a:pt x="958" y="193"/>
                  </a:lnTo>
                  <a:lnTo>
                    <a:pt x="1054" y="288"/>
                  </a:lnTo>
                  <a:lnTo>
                    <a:pt x="1118" y="384"/>
                  </a:lnTo>
                  <a:lnTo>
                    <a:pt x="1182" y="512"/>
                  </a:lnTo>
                  <a:lnTo>
                    <a:pt x="1150" y="384"/>
                  </a:lnTo>
                  <a:lnTo>
                    <a:pt x="1086" y="288"/>
                  </a:lnTo>
                  <a:lnTo>
                    <a:pt x="990" y="161"/>
                  </a:lnTo>
                  <a:lnTo>
                    <a:pt x="862" y="97"/>
                  </a:lnTo>
                  <a:lnTo>
                    <a:pt x="735" y="33"/>
                  </a:lnTo>
                  <a:lnTo>
                    <a:pt x="607" y="33"/>
                  </a:lnTo>
                  <a:lnTo>
                    <a:pt x="479"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23"/>
            <p:cNvSpPr/>
            <p:nvPr/>
          </p:nvSpPr>
          <p:spPr>
            <a:xfrm>
              <a:off x="-2985400" y="1902200"/>
              <a:ext cx="28750" cy="24750"/>
            </a:xfrm>
            <a:custGeom>
              <a:avLst/>
              <a:gdLst/>
              <a:ahLst/>
              <a:cxnLst/>
              <a:rect l="l" t="t" r="r" b="b"/>
              <a:pathLst>
                <a:path w="1150" h="990" extrusionOk="0">
                  <a:moveTo>
                    <a:pt x="479" y="0"/>
                  </a:moveTo>
                  <a:lnTo>
                    <a:pt x="319" y="32"/>
                  </a:lnTo>
                  <a:lnTo>
                    <a:pt x="192" y="96"/>
                  </a:lnTo>
                  <a:lnTo>
                    <a:pt x="96" y="192"/>
                  </a:lnTo>
                  <a:lnTo>
                    <a:pt x="32" y="319"/>
                  </a:lnTo>
                  <a:lnTo>
                    <a:pt x="0" y="447"/>
                  </a:lnTo>
                  <a:lnTo>
                    <a:pt x="0" y="735"/>
                  </a:lnTo>
                  <a:lnTo>
                    <a:pt x="32" y="990"/>
                  </a:lnTo>
                  <a:lnTo>
                    <a:pt x="32" y="735"/>
                  </a:lnTo>
                  <a:lnTo>
                    <a:pt x="64" y="479"/>
                  </a:lnTo>
                  <a:lnTo>
                    <a:pt x="96" y="351"/>
                  </a:lnTo>
                  <a:lnTo>
                    <a:pt x="160" y="224"/>
                  </a:lnTo>
                  <a:lnTo>
                    <a:pt x="256" y="128"/>
                  </a:lnTo>
                  <a:lnTo>
                    <a:pt x="351" y="96"/>
                  </a:lnTo>
                  <a:lnTo>
                    <a:pt x="479" y="64"/>
                  </a:lnTo>
                  <a:lnTo>
                    <a:pt x="607" y="64"/>
                  </a:lnTo>
                  <a:lnTo>
                    <a:pt x="734" y="96"/>
                  </a:lnTo>
                  <a:lnTo>
                    <a:pt x="830" y="128"/>
                  </a:lnTo>
                  <a:lnTo>
                    <a:pt x="958" y="192"/>
                  </a:lnTo>
                  <a:lnTo>
                    <a:pt x="1054" y="288"/>
                  </a:lnTo>
                  <a:lnTo>
                    <a:pt x="1118" y="383"/>
                  </a:lnTo>
                  <a:lnTo>
                    <a:pt x="1150" y="511"/>
                  </a:lnTo>
                  <a:lnTo>
                    <a:pt x="1150" y="383"/>
                  </a:lnTo>
                  <a:lnTo>
                    <a:pt x="1086" y="256"/>
                  </a:lnTo>
                  <a:lnTo>
                    <a:pt x="990" y="160"/>
                  </a:lnTo>
                  <a:lnTo>
                    <a:pt x="862" y="64"/>
                  </a:lnTo>
                  <a:lnTo>
                    <a:pt x="734" y="32"/>
                  </a:lnTo>
                  <a:lnTo>
                    <a:pt x="607"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23"/>
            <p:cNvSpPr/>
            <p:nvPr/>
          </p:nvSpPr>
          <p:spPr>
            <a:xfrm>
              <a:off x="-3070025" y="2235850"/>
              <a:ext cx="29575" cy="24775"/>
            </a:xfrm>
            <a:custGeom>
              <a:avLst/>
              <a:gdLst/>
              <a:ahLst/>
              <a:cxnLst/>
              <a:rect l="l" t="t" r="r" b="b"/>
              <a:pathLst>
                <a:path w="1183" h="991" extrusionOk="0">
                  <a:moveTo>
                    <a:pt x="480" y="1"/>
                  </a:moveTo>
                  <a:lnTo>
                    <a:pt x="320" y="32"/>
                  </a:lnTo>
                  <a:lnTo>
                    <a:pt x="192" y="96"/>
                  </a:lnTo>
                  <a:lnTo>
                    <a:pt x="128" y="192"/>
                  </a:lnTo>
                  <a:lnTo>
                    <a:pt x="65" y="320"/>
                  </a:lnTo>
                  <a:lnTo>
                    <a:pt x="33" y="448"/>
                  </a:lnTo>
                  <a:lnTo>
                    <a:pt x="1" y="735"/>
                  </a:lnTo>
                  <a:lnTo>
                    <a:pt x="33" y="990"/>
                  </a:lnTo>
                  <a:lnTo>
                    <a:pt x="33" y="735"/>
                  </a:lnTo>
                  <a:lnTo>
                    <a:pt x="65" y="479"/>
                  </a:lnTo>
                  <a:lnTo>
                    <a:pt x="96" y="352"/>
                  </a:lnTo>
                  <a:lnTo>
                    <a:pt x="160" y="224"/>
                  </a:lnTo>
                  <a:lnTo>
                    <a:pt x="256" y="128"/>
                  </a:lnTo>
                  <a:lnTo>
                    <a:pt x="352" y="96"/>
                  </a:lnTo>
                  <a:lnTo>
                    <a:pt x="480" y="64"/>
                  </a:lnTo>
                  <a:lnTo>
                    <a:pt x="735" y="64"/>
                  </a:lnTo>
                  <a:lnTo>
                    <a:pt x="863" y="128"/>
                  </a:lnTo>
                  <a:lnTo>
                    <a:pt x="959" y="192"/>
                  </a:lnTo>
                  <a:lnTo>
                    <a:pt x="1054" y="288"/>
                  </a:lnTo>
                  <a:lnTo>
                    <a:pt x="1118" y="384"/>
                  </a:lnTo>
                  <a:lnTo>
                    <a:pt x="1182" y="511"/>
                  </a:lnTo>
                  <a:lnTo>
                    <a:pt x="1150" y="384"/>
                  </a:lnTo>
                  <a:lnTo>
                    <a:pt x="1086" y="256"/>
                  </a:lnTo>
                  <a:lnTo>
                    <a:pt x="990" y="160"/>
                  </a:lnTo>
                  <a:lnTo>
                    <a:pt x="863" y="64"/>
                  </a:lnTo>
                  <a:lnTo>
                    <a:pt x="735" y="32"/>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23"/>
            <p:cNvSpPr/>
            <p:nvPr/>
          </p:nvSpPr>
          <p:spPr>
            <a:xfrm>
              <a:off x="-2883225" y="2291725"/>
              <a:ext cx="29550" cy="24775"/>
            </a:xfrm>
            <a:custGeom>
              <a:avLst/>
              <a:gdLst/>
              <a:ahLst/>
              <a:cxnLst/>
              <a:rect l="l" t="t" r="r" b="b"/>
              <a:pathLst>
                <a:path w="1182" h="991" extrusionOk="0">
                  <a:moveTo>
                    <a:pt x="479" y="1"/>
                  </a:moveTo>
                  <a:lnTo>
                    <a:pt x="351" y="32"/>
                  </a:lnTo>
                  <a:lnTo>
                    <a:pt x="224" y="96"/>
                  </a:lnTo>
                  <a:lnTo>
                    <a:pt x="128" y="224"/>
                  </a:lnTo>
                  <a:lnTo>
                    <a:pt x="64" y="352"/>
                  </a:lnTo>
                  <a:lnTo>
                    <a:pt x="32" y="479"/>
                  </a:lnTo>
                  <a:lnTo>
                    <a:pt x="0" y="735"/>
                  </a:lnTo>
                  <a:lnTo>
                    <a:pt x="32" y="990"/>
                  </a:lnTo>
                  <a:lnTo>
                    <a:pt x="32" y="735"/>
                  </a:lnTo>
                  <a:lnTo>
                    <a:pt x="64" y="479"/>
                  </a:lnTo>
                  <a:lnTo>
                    <a:pt x="96" y="352"/>
                  </a:lnTo>
                  <a:lnTo>
                    <a:pt x="160" y="256"/>
                  </a:lnTo>
                  <a:lnTo>
                    <a:pt x="255" y="160"/>
                  </a:lnTo>
                  <a:lnTo>
                    <a:pt x="351" y="96"/>
                  </a:lnTo>
                  <a:lnTo>
                    <a:pt x="479" y="64"/>
                  </a:lnTo>
                  <a:lnTo>
                    <a:pt x="607" y="64"/>
                  </a:lnTo>
                  <a:lnTo>
                    <a:pt x="734" y="96"/>
                  </a:lnTo>
                  <a:lnTo>
                    <a:pt x="862" y="128"/>
                  </a:lnTo>
                  <a:lnTo>
                    <a:pt x="958" y="192"/>
                  </a:lnTo>
                  <a:lnTo>
                    <a:pt x="1054" y="288"/>
                  </a:lnTo>
                  <a:lnTo>
                    <a:pt x="1118" y="384"/>
                  </a:lnTo>
                  <a:lnTo>
                    <a:pt x="1181" y="511"/>
                  </a:lnTo>
                  <a:lnTo>
                    <a:pt x="1149" y="384"/>
                  </a:lnTo>
                  <a:lnTo>
                    <a:pt x="1086" y="256"/>
                  </a:lnTo>
                  <a:lnTo>
                    <a:pt x="990" y="160"/>
                  </a:lnTo>
                  <a:lnTo>
                    <a:pt x="862" y="96"/>
                  </a:lnTo>
                  <a:lnTo>
                    <a:pt x="734" y="32"/>
                  </a:lnTo>
                  <a:lnTo>
                    <a:pt x="607"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23"/>
            <p:cNvSpPr/>
            <p:nvPr/>
          </p:nvSpPr>
          <p:spPr>
            <a:xfrm>
              <a:off x="-2773075" y="2261400"/>
              <a:ext cx="29550" cy="25550"/>
            </a:xfrm>
            <a:custGeom>
              <a:avLst/>
              <a:gdLst/>
              <a:ahLst/>
              <a:cxnLst/>
              <a:rect l="l" t="t" r="r" b="b"/>
              <a:pathLst>
                <a:path w="1182" h="1022" extrusionOk="0">
                  <a:moveTo>
                    <a:pt x="479" y="0"/>
                  </a:moveTo>
                  <a:lnTo>
                    <a:pt x="351" y="32"/>
                  </a:lnTo>
                  <a:lnTo>
                    <a:pt x="224" y="96"/>
                  </a:lnTo>
                  <a:lnTo>
                    <a:pt x="128" y="224"/>
                  </a:lnTo>
                  <a:lnTo>
                    <a:pt x="64" y="351"/>
                  </a:lnTo>
                  <a:lnTo>
                    <a:pt x="32" y="479"/>
                  </a:lnTo>
                  <a:lnTo>
                    <a:pt x="0" y="735"/>
                  </a:lnTo>
                  <a:lnTo>
                    <a:pt x="32" y="1022"/>
                  </a:lnTo>
                  <a:lnTo>
                    <a:pt x="32" y="735"/>
                  </a:lnTo>
                  <a:lnTo>
                    <a:pt x="64" y="479"/>
                  </a:lnTo>
                  <a:lnTo>
                    <a:pt x="96" y="351"/>
                  </a:lnTo>
                  <a:lnTo>
                    <a:pt x="160" y="256"/>
                  </a:lnTo>
                  <a:lnTo>
                    <a:pt x="256" y="160"/>
                  </a:lnTo>
                  <a:lnTo>
                    <a:pt x="351" y="96"/>
                  </a:lnTo>
                  <a:lnTo>
                    <a:pt x="479" y="64"/>
                  </a:lnTo>
                  <a:lnTo>
                    <a:pt x="607" y="64"/>
                  </a:lnTo>
                  <a:lnTo>
                    <a:pt x="735" y="96"/>
                  </a:lnTo>
                  <a:lnTo>
                    <a:pt x="862" y="128"/>
                  </a:lnTo>
                  <a:lnTo>
                    <a:pt x="958" y="192"/>
                  </a:lnTo>
                  <a:lnTo>
                    <a:pt x="1054" y="288"/>
                  </a:lnTo>
                  <a:lnTo>
                    <a:pt x="1118" y="415"/>
                  </a:lnTo>
                  <a:lnTo>
                    <a:pt x="1182" y="511"/>
                  </a:lnTo>
                  <a:lnTo>
                    <a:pt x="1150" y="383"/>
                  </a:lnTo>
                  <a:lnTo>
                    <a:pt x="1086" y="288"/>
                  </a:lnTo>
                  <a:lnTo>
                    <a:pt x="990" y="160"/>
                  </a:lnTo>
                  <a:lnTo>
                    <a:pt x="862" y="96"/>
                  </a:lnTo>
                  <a:lnTo>
                    <a:pt x="735" y="32"/>
                  </a:lnTo>
                  <a:lnTo>
                    <a:pt x="607" y="32"/>
                  </a:lnTo>
                  <a:lnTo>
                    <a:pt x="479"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23"/>
            <p:cNvSpPr/>
            <p:nvPr/>
          </p:nvSpPr>
          <p:spPr>
            <a:xfrm>
              <a:off x="-2804225" y="2439400"/>
              <a:ext cx="29575" cy="24775"/>
            </a:xfrm>
            <a:custGeom>
              <a:avLst/>
              <a:gdLst/>
              <a:ahLst/>
              <a:cxnLst/>
              <a:rect l="l" t="t" r="r" b="b"/>
              <a:pathLst>
                <a:path w="1183" h="991" extrusionOk="0">
                  <a:moveTo>
                    <a:pt x="480" y="0"/>
                  </a:moveTo>
                  <a:lnTo>
                    <a:pt x="320" y="32"/>
                  </a:lnTo>
                  <a:lnTo>
                    <a:pt x="193" y="96"/>
                  </a:lnTo>
                  <a:lnTo>
                    <a:pt x="97" y="192"/>
                  </a:lnTo>
                  <a:lnTo>
                    <a:pt x="65" y="320"/>
                  </a:lnTo>
                  <a:lnTo>
                    <a:pt x="1" y="447"/>
                  </a:lnTo>
                  <a:lnTo>
                    <a:pt x="1" y="735"/>
                  </a:lnTo>
                  <a:lnTo>
                    <a:pt x="33" y="990"/>
                  </a:lnTo>
                  <a:lnTo>
                    <a:pt x="33" y="735"/>
                  </a:lnTo>
                  <a:lnTo>
                    <a:pt x="65" y="479"/>
                  </a:lnTo>
                  <a:lnTo>
                    <a:pt x="97" y="352"/>
                  </a:lnTo>
                  <a:lnTo>
                    <a:pt x="161" y="224"/>
                  </a:lnTo>
                  <a:lnTo>
                    <a:pt x="256" y="128"/>
                  </a:lnTo>
                  <a:lnTo>
                    <a:pt x="352" y="96"/>
                  </a:lnTo>
                  <a:lnTo>
                    <a:pt x="480" y="64"/>
                  </a:lnTo>
                  <a:lnTo>
                    <a:pt x="608" y="64"/>
                  </a:lnTo>
                  <a:lnTo>
                    <a:pt x="735" y="96"/>
                  </a:lnTo>
                  <a:lnTo>
                    <a:pt x="863" y="128"/>
                  </a:lnTo>
                  <a:lnTo>
                    <a:pt x="959" y="192"/>
                  </a:lnTo>
                  <a:lnTo>
                    <a:pt x="1055" y="288"/>
                  </a:lnTo>
                  <a:lnTo>
                    <a:pt x="1119" y="384"/>
                  </a:lnTo>
                  <a:lnTo>
                    <a:pt x="1182" y="511"/>
                  </a:lnTo>
                  <a:lnTo>
                    <a:pt x="1150" y="384"/>
                  </a:lnTo>
                  <a:lnTo>
                    <a:pt x="1087" y="256"/>
                  </a:lnTo>
                  <a:lnTo>
                    <a:pt x="991" y="160"/>
                  </a:lnTo>
                  <a:lnTo>
                    <a:pt x="863" y="64"/>
                  </a:lnTo>
                  <a:lnTo>
                    <a:pt x="735" y="32"/>
                  </a:lnTo>
                  <a:lnTo>
                    <a:pt x="608"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23"/>
            <p:cNvSpPr/>
            <p:nvPr/>
          </p:nvSpPr>
          <p:spPr>
            <a:xfrm>
              <a:off x="-3040475" y="2357975"/>
              <a:ext cx="28750" cy="24775"/>
            </a:xfrm>
            <a:custGeom>
              <a:avLst/>
              <a:gdLst/>
              <a:ahLst/>
              <a:cxnLst/>
              <a:rect l="l" t="t" r="r" b="b"/>
              <a:pathLst>
                <a:path w="1150" h="991" extrusionOk="0">
                  <a:moveTo>
                    <a:pt x="351" y="1"/>
                  </a:moveTo>
                  <a:lnTo>
                    <a:pt x="224" y="96"/>
                  </a:lnTo>
                  <a:lnTo>
                    <a:pt x="128" y="192"/>
                  </a:lnTo>
                  <a:lnTo>
                    <a:pt x="64" y="320"/>
                  </a:lnTo>
                  <a:lnTo>
                    <a:pt x="32" y="448"/>
                  </a:lnTo>
                  <a:lnTo>
                    <a:pt x="0" y="703"/>
                  </a:lnTo>
                  <a:lnTo>
                    <a:pt x="32" y="990"/>
                  </a:lnTo>
                  <a:lnTo>
                    <a:pt x="32" y="703"/>
                  </a:lnTo>
                  <a:lnTo>
                    <a:pt x="96" y="448"/>
                  </a:lnTo>
                  <a:lnTo>
                    <a:pt x="128" y="320"/>
                  </a:lnTo>
                  <a:lnTo>
                    <a:pt x="192" y="224"/>
                  </a:lnTo>
                  <a:lnTo>
                    <a:pt x="255" y="128"/>
                  </a:lnTo>
                  <a:lnTo>
                    <a:pt x="383" y="65"/>
                  </a:lnTo>
                  <a:lnTo>
                    <a:pt x="734" y="65"/>
                  </a:lnTo>
                  <a:lnTo>
                    <a:pt x="862" y="96"/>
                  </a:lnTo>
                  <a:lnTo>
                    <a:pt x="990" y="192"/>
                  </a:lnTo>
                  <a:lnTo>
                    <a:pt x="1054" y="256"/>
                  </a:lnTo>
                  <a:lnTo>
                    <a:pt x="1149" y="384"/>
                  </a:lnTo>
                  <a:lnTo>
                    <a:pt x="1086" y="256"/>
                  </a:lnTo>
                  <a:lnTo>
                    <a:pt x="990" y="160"/>
                  </a:lnTo>
                  <a:lnTo>
                    <a:pt x="894" y="65"/>
                  </a:lnTo>
                  <a:lnTo>
                    <a:pt x="766" y="33"/>
                  </a:lnTo>
                  <a:lnTo>
                    <a:pt x="639" y="1"/>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23"/>
            <p:cNvSpPr/>
            <p:nvPr/>
          </p:nvSpPr>
          <p:spPr>
            <a:xfrm>
              <a:off x="-3152250" y="2528800"/>
              <a:ext cx="29575" cy="25575"/>
            </a:xfrm>
            <a:custGeom>
              <a:avLst/>
              <a:gdLst/>
              <a:ahLst/>
              <a:cxnLst/>
              <a:rect l="l" t="t" r="r" b="b"/>
              <a:pathLst>
                <a:path w="1183" h="1023" extrusionOk="0">
                  <a:moveTo>
                    <a:pt x="480" y="0"/>
                  </a:moveTo>
                  <a:lnTo>
                    <a:pt x="352" y="32"/>
                  </a:lnTo>
                  <a:lnTo>
                    <a:pt x="224" y="96"/>
                  </a:lnTo>
                  <a:lnTo>
                    <a:pt x="129" y="224"/>
                  </a:lnTo>
                  <a:lnTo>
                    <a:pt x="65" y="352"/>
                  </a:lnTo>
                  <a:lnTo>
                    <a:pt x="33" y="479"/>
                  </a:lnTo>
                  <a:lnTo>
                    <a:pt x="1" y="735"/>
                  </a:lnTo>
                  <a:lnTo>
                    <a:pt x="33" y="1022"/>
                  </a:lnTo>
                  <a:lnTo>
                    <a:pt x="33" y="735"/>
                  </a:lnTo>
                  <a:lnTo>
                    <a:pt x="65" y="479"/>
                  </a:lnTo>
                  <a:lnTo>
                    <a:pt x="129" y="352"/>
                  </a:lnTo>
                  <a:lnTo>
                    <a:pt x="161" y="256"/>
                  </a:lnTo>
                  <a:lnTo>
                    <a:pt x="256" y="160"/>
                  </a:lnTo>
                  <a:lnTo>
                    <a:pt x="352" y="96"/>
                  </a:lnTo>
                  <a:lnTo>
                    <a:pt x="480" y="64"/>
                  </a:lnTo>
                  <a:lnTo>
                    <a:pt x="608" y="64"/>
                  </a:lnTo>
                  <a:lnTo>
                    <a:pt x="735" y="96"/>
                  </a:lnTo>
                  <a:lnTo>
                    <a:pt x="863" y="128"/>
                  </a:lnTo>
                  <a:lnTo>
                    <a:pt x="959" y="192"/>
                  </a:lnTo>
                  <a:lnTo>
                    <a:pt x="1055" y="288"/>
                  </a:lnTo>
                  <a:lnTo>
                    <a:pt x="1150" y="416"/>
                  </a:lnTo>
                  <a:lnTo>
                    <a:pt x="1182" y="511"/>
                  </a:lnTo>
                  <a:lnTo>
                    <a:pt x="1150" y="384"/>
                  </a:lnTo>
                  <a:lnTo>
                    <a:pt x="1087" y="288"/>
                  </a:lnTo>
                  <a:lnTo>
                    <a:pt x="991" y="160"/>
                  </a:lnTo>
                  <a:lnTo>
                    <a:pt x="895" y="96"/>
                  </a:lnTo>
                  <a:lnTo>
                    <a:pt x="767" y="32"/>
                  </a:lnTo>
                  <a:lnTo>
                    <a:pt x="608" y="32"/>
                  </a:lnTo>
                  <a:lnTo>
                    <a:pt x="480"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23"/>
            <p:cNvSpPr/>
            <p:nvPr/>
          </p:nvSpPr>
          <p:spPr>
            <a:xfrm>
              <a:off x="-3084400" y="2484900"/>
              <a:ext cx="28775" cy="24775"/>
            </a:xfrm>
            <a:custGeom>
              <a:avLst/>
              <a:gdLst/>
              <a:ahLst/>
              <a:cxnLst/>
              <a:rect l="l" t="t" r="r" b="b"/>
              <a:pathLst>
                <a:path w="1151" h="991" extrusionOk="0">
                  <a:moveTo>
                    <a:pt x="480" y="0"/>
                  </a:moveTo>
                  <a:lnTo>
                    <a:pt x="320" y="32"/>
                  </a:lnTo>
                  <a:lnTo>
                    <a:pt x="193" y="96"/>
                  </a:lnTo>
                  <a:lnTo>
                    <a:pt x="97" y="192"/>
                  </a:lnTo>
                  <a:lnTo>
                    <a:pt x="33" y="320"/>
                  </a:lnTo>
                  <a:lnTo>
                    <a:pt x="1" y="447"/>
                  </a:lnTo>
                  <a:lnTo>
                    <a:pt x="1" y="735"/>
                  </a:lnTo>
                  <a:lnTo>
                    <a:pt x="33" y="990"/>
                  </a:lnTo>
                  <a:lnTo>
                    <a:pt x="33" y="735"/>
                  </a:lnTo>
                  <a:lnTo>
                    <a:pt x="65" y="479"/>
                  </a:lnTo>
                  <a:lnTo>
                    <a:pt x="97" y="352"/>
                  </a:lnTo>
                  <a:lnTo>
                    <a:pt x="161" y="224"/>
                  </a:lnTo>
                  <a:lnTo>
                    <a:pt x="256" y="160"/>
                  </a:lnTo>
                  <a:lnTo>
                    <a:pt x="352" y="96"/>
                  </a:lnTo>
                  <a:lnTo>
                    <a:pt x="480" y="64"/>
                  </a:lnTo>
                  <a:lnTo>
                    <a:pt x="608" y="64"/>
                  </a:lnTo>
                  <a:lnTo>
                    <a:pt x="735" y="96"/>
                  </a:lnTo>
                  <a:lnTo>
                    <a:pt x="831" y="128"/>
                  </a:lnTo>
                  <a:lnTo>
                    <a:pt x="959" y="192"/>
                  </a:lnTo>
                  <a:lnTo>
                    <a:pt x="1055" y="288"/>
                  </a:lnTo>
                  <a:lnTo>
                    <a:pt x="1118" y="384"/>
                  </a:lnTo>
                  <a:lnTo>
                    <a:pt x="1150" y="511"/>
                  </a:lnTo>
                  <a:lnTo>
                    <a:pt x="1150" y="384"/>
                  </a:lnTo>
                  <a:lnTo>
                    <a:pt x="1087" y="256"/>
                  </a:lnTo>
                  <a:lnTo>
                    <a:pt x="991" y="160"/>
                  </a:lnTo>
                  <a:lnTo>
                    <a:pt x="863" y="96"/>
                  </a:lnTo>
                  <a:lnTo>
                    <a:pt x="735" y="32"/>
                  </a:lnTo>
                  <a:lnTo>
                    <a:pt x="608" y="0"/>
                  </a:lnTo>
                  <a:close/>
                </a:path>
              </a:pathLst>
            </a:custGeom>
            <a:solidFill>
              <a:srgbClr val="4C5E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23"/>
            <p:cNvSpPr/>
            <p:nvPr/>
          </p:nvSpPr>
          <p:spPr>
            <a:xfrm>
              <a:off x="-3525000" y="2631775"/>
              <a:ext cx="525250" cy="25"/>
            </a:xfrm>
            <a:custGeom>
              <a:avLst/>
              <a:gdLst/>
              <a:ahLst/>
              <a:cxnLst/>
              <a:rect l="l" t="t" r="r" b="b"/>
              <a:pathLst>
                <a:path w="21010" h="1" extrusionOk="0">
                  <a:moveTo>
                    <a:pt x="6897" y="0"/>
                  </a:moveTo>
                  <a:lnTo>
                    <a:pt x="0" y="0"/>
                  </a:lnTo>
                  <a:lnTo>
                    <a:pt x="0" y="0"/>
                  </a:lnTo>
                  <a:lnTo>
                    <a:pt x="6897" y="0"/>
                  </a:lnTo>
                  <a:lnTo>
                    <a:pt x="6897" y="0"/>
                  </a:lnTo>
                  <a:close/>
                  <a:moveTo>
                    <a:pt x="21009" y="0"/>
                  </a:moveTo>
                  <a:lnTo>
                    <a:pt x="16220" y="0"/>
                  </a:lnTo>
                  <a:lnTo>
                    <a:pt x="16220" y="0"/>
                  </a:lnTo>
                  <a:lnTo>
                    <a:pt x="11750" y="0"/>
                  </a:lnTo>
                  <a:lnTo>
                    <a:pt x="11750" y="0"/>
                  </a:lnTo>
                  <a:lnTo>
                    <a:pt x="11750" y="0"/>
                  </a:lnTo>
                  <a:lnTo>
                    <a:pt x="6929" y="0"/>
                  </a:lnTo>
                  <a:lnTo>
                    <a:pt x="6929" y="0"/>
                  </a:lnTo>
                  <a:lnTo>
                    <a:pt x="21009" y="0"/>
                  </a:lnTo>
                  <a:lnTo>
                    <a:pt x="21009" y="0"/>
                  </a:lnTo>
                  <a:close/>
                </a:path>
              </a:pathLst>
            </a:custGeom>
            <a:solidFill>
              <a:srgbClr val="5E99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23"/>
            <p:cNvSpPr/>
            <p:nvPr/>
          </p:nvSpPr>
          <p:spPr>
            <a:xfrm>
              <a:off x="-3525000" y="2631775"/>
              <a:ext cx="172425" cy="25"/>
            </a:xfrm>
            <a:custGeom>
              <a:avLst/>
              <a:gdLst/>
              <a:ahLst/>
              <a:cxnLst/>
              <a:rect l="l" t="t" r="r" b="b"/>
              <a:pathLst>
                <a:path w="6897" h="1" fill="none" extrusionOk="0">
                  <a:moveTo>
                    <a:pt x="6897" y="0"/>
                  </a:moveTo>
                  <a:lnTo>
                    <a:pt x="0" y="0"/>
                  </a:lnTo>
                  <a:lnTo>
                    <a:pt x="0" y="0"/>
                  </a:lnTo>
                  <a:lnTo>
                    <a:pt x="6897" y="0"/>
                  </a:lnTo>
                  <a:lnTo>
                    <a:pt x="689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23"/>
            <p:cNvSpPr/>
            <p:nvPr/>
          </p:nvSpPr>
          <p:spPr>
            <a:xfrm>
              <a:off x="-3351800" y="2631775"/>
              <a:ext cx="352050" cy="25"/>
            </a:xfrm>
            <a:custGeom>
              <a:avLst/>
              <a:gdLst/>
              <a:ahLst/>
              <a:cxnLst/>
              <a:rect l="l" t="t" r="r" b="b"/>
              <a:pathLst>
                <a:path w="14082" h="1" fill="none" extrusionOk="0">
                  <a:moveTo>
                    <a:pt x="14081" y="0"/>
                  </a:moveTo>
                  <a:lnTo>
                    <a:pt x="9292" y="0"/>
                  </a:lnTo>
                  <a:lnTo>
                    <a:pt x="9292" y="0"/>
                  </a:lnTo>
                  <a:lnTo>
                    <a:pt x="4822" y="0"/>
                  </a:lnTo>
                  <a:lnTo>
                    <a:pt x="4822" y="0"/>
                  </a:lnTo>
                  <a:lnTo>
                    <a:pt x="4822" y="0"/>
                  </a:lnTo>
                  <a:lnTo>
                    <a:pt x="1" y="0"/>
                  </a:lnTo>
                  <a:lnTo>
                    <a:pt x="1" y="0"/>
                  </a:lnTo>
                  <a:lnTo>
                    <a:pt x="14081" y="0"/>
                  </a:lnTo>
                  <a:lnTo>
                    <a:pt x="14081"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23"/>
            <p:cNvSpPr/>
            <p:nvPr/>
          </p:nvSpPr>
          <p:spPr>
            <a:xfrm>
              <a:off x="-3352600" y="2631775"/>
              <a:ext cx="825" cy="2425"/>
            </a:xfrm>
            <a:custGeom>
              <a:avLst/>
              <a:gdLst/>
              <a:ahLst/>
              <a:cxnLst/>
              <a:rect l="l" t="t" r="r" b="b"/>
              <a:pathLst>
                <a:path w="33" h="97" extrusionOk="0">
                  <a:moveTo>
                    <a:pt x="1" y="0"/>
                  </a:moveTo>
                  <a:lnTo>
                    <a:pt x="33" y="96"/>
                  </a:lnTo>
                  <a:lnTo>
                    <a:pt x="33" y="0"/>
                  </a:lnTo>
                  <a:close/>
                </a:path>
              </a:pathLst>
            </a:custGeom>
            <a:solidFill>
              <a:srgbClr val="548C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23"/>
            <p:cNvSpPr/>
            <p:nvPr/>
          </p:nvSpPr>
          <p:spPr>
            <a:xfrm>
              <a:off x="-3352600" y="2631775"/>
              <a:ext cx="825" cy="2425"/>
            </a:xfrm>
            <a:custGeom>
              <a:avLst/>
              <a:gdLst/>
              <a:ahLst/>
              <a:cxnLst/>
              <a:rect l="l" t="t" r="r" b="b"/>
              <a:pathLst>
                <a:path w="33" h="97" fill="none" extrusionOk="0">
                  <a:moveTo>
                    <a:pt x="33" y="0"/>
                  </a:moveTo>
                  <a:lnTo>
                    <a:pt x="1" y="0"/>
                  </a:lnTo>
                  <a:lnTo>
                    <a:pt x="1" y="0"/>
                  </a:lnTo>
                  <a:lnTo>
                    <a:pt x="1" y="0"/>
                  </a:lnTo>
                  <a:lnTo>
                    <a:pt x="33" y="96"/>
                  </a:lnTo>
                  <a:lnTo>
                    <a:pt x="33" y="96"/>
                  </a:lnTo>
                  <a:lnTo>
                    <a:pt x="33" y="0"/>
                  </a:lnTo>
                  <a:lnTo>
                    <a:pt x="3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23"/>
            <p:cNvSpPr/>
            <p:nvPr/>
          </p:nvSpPr>
          <p:spPr>
            <a:xfrm>
              <a:off x="-3231250" y="2631775"/>
              <a:ext cx="854900" cy="25"/>
            </a:xfrm>
            <a:custGeom>
              <a:avLst/>
              <a:gdLst/>
              <a:ahLst/>
              <a:cxnLst/>
              <a:rect l="l" t="t" r="r" b="b"/>
              <a:pathLst>
                <a:path w="34196" h="1" extrusionOk="0">
                  <a:moveTo>
                    <a:pt x="34196" y="0"/>
                  </a:moveTo>
                  <a:lnTo>
                    <a:pt x="27459" y="0"/>
                  </a:lnTo>
                  <a:lnTo>
                    <a:pt x="27459" y="0"/>
                  </a:lnTo>
                  <a:lnTo>
                    <a:pt x="0" y="0"/>
                  </a:lnTo>
                  <a:lnTo>
                    <a:pt x="0" y="0"/>
                  </a:lnTo>
                  <a:lnTo>
                    <a:pt x="4470" y="0"/>
                  </a:lnTo>
                  <a:lnTo>
                    <a:pt x="9259" y="0"/>
                  </a:lnTo>
                  <a:lnTo>
                    <a:pt x="34196" y="0"/>
                  </a:lnTo>
                  <a:lnTo>
                    <a:pt x="34196" y="0"/>
                  </a:lnTo>
                  <a:close/>
                </a:path>
              </a:pathLst>
            </a:custGeom>
            <a:solidFill>
              <a:srgbClr val="4D96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23"/>
            <p:cNvSpPr/>
            <p:nvPr/>
          </p:nvSpPr>
          <p:spPr>
            <a:xfrm>
              <a:off x="-3231250" y="2631775"/>
              <a:ext cx="854900" cy="25"/>
            </a:xfrm>
            <a:custGeom>
              <a:avLst/>
              <a:gdLst/>
              <a:ahLst/>
              <a:cxnLst/>
              <a:rect l="l" t="t" r="r" b="b"/>
              <a:pathLst>
                <a:path w="34196" h="1" fill="none" extrusionOk="0">
                  <a:moveTo>
                    <a:pt x="34196" y="0"/>
                  </a:moveTo>
                  <a:lnTo>
                    <a:pt x="27459" y="0"/>
                  </a:lnTo>
                  <a:lnTo>
                    <a:pt x="27459" y="0"/>
                  </a:lnTo>
                  <a:lnTo>
                    <a:pt x="0" y="0"/>
                  </a:lnTo>
                  <a:lnTo>
                    <a:pt x="0" y="0"/>
                  </a:lnTo>
                  <a:lnTo>
                    <a:pt x="4470" y="0"/>
                  </a:lnTo>
                  <a:lnTo>
                    <a:pt x="9259" y="0"/>
                  </a:lnTo>
                  <a:lnTo>
                    <a:pt x="34196" y="0"/>
                  </a:lnTo>
                  <a:lnTo>
                    <a:pt x="34196"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23"/>
            <p:cNvSpPr/>
            <p:nvPr/>
          </p:nvSpPr>
          <p:spPr>
            <a:xfrm>
              <a:off x="-2743550" y="1644375"/>
              <a:ext cx="503700" cy="987425"/>
            </a:xfrm>
            <a:custGeom>
              <a:avLst/>
              <a:gdLst/>
              <a:ahLst/>
              <a:cxnLst/>
              <a:rect l="l" t="t" r="r" b="b"/>
              <a:pathLst>
                <a:path w="20148" h="39497" extrusionOk="0">
                  <a:moveTo>
                    <a:pt x="10856" y="0"/>
                  </a:moveTo>
                  <a:lnTo>
                    <a:pt x="10569" y="64"/>
                  </a:lnTo>
                  <a:lnTo>
                    <a:pt x="10282" y="160"/>
                  </a:lnTo>
                  <a:lnTo>
                    <a:pt x="10026" y="319"/>
                  </a:lnTo>
                  <a:lnTo>
                    <a:pt x="9739" y="479"/>
                  </a:lnTo>
                  <a:lnTo>
                    <a:pt x="9483" y="703"/>
                  </a:lnTo>
                  <a:lnTo>
                    <a:pt x="9228" y="958"/>
                  </a:lnTo>
                  <a:lnTo>
                    <a:pt x="9005" y="1277"/>
                  </a:lnTo>
                  <a:lnTo>
                    <a:pt x="8749" y="1597"/>
                  </a:lnTo>
                  <a:lnTo>
                    <a:pt x="8526" y="1948"/>
                  </a:lnTo>
                  <a:lnTo>
                    <a:pt x="8302" y="2363"/>
                  </a:lnTo>
                  <a:lnTo>
                    <a:pt x="8111" y="2810"/>
                  </a:lnTo>
                  <a:lnTo>
                    <a:pt x="7919" y="3257"/>
                  </a:lnTo>
                  <a:lnTo>
                    <a:pt x="7727" y="3832"/>
                  </a:lnTo>
                  <a:lnTo>
                    <a:pt x="7504" y="4534"/>
                  </a:lnTo>
                  <a:lnTo>
                    <a:pt x="7025" y="6290"/>
                  </a:lnTo>
                  <a:lnTo>
                    <a:pt x="6482" y="8525"/>
                  </a:lnTo>
                  <a:lnTo>
                    <a:pt x="5876" y="11079"/>
                  </a:lnTo>
                  <a:lnTo>
                    <a:pt x="5237" y="13953"/>
                  </a:lnTo>
                  <a:lnTo>
                    <a:pt x="4566" y="16986"/>
                  </a:lnTo>
                  <a:lnTo>
                    <a:pt x="3225" y="23308"/>
                  </a:lnTo>
                  <a:lnTo>
                    <a:pt x="1980" y="29375"/>
                  </a:lnTo>
                  <a:lnTo>
                    <a:pt x="958" y="34547"/>
                  </a:lnTo>
                  <a:lnTo>
                    <a:pt x="1" y="39496"/>
                  </a:lnTo>
                  <a:lnTo>
                    <a:pt x="20148" y="39496"/>
                  </a:lnTo>
                  <a:lnTo>
                    <a:pt x="18615" y="28385"/>
                  </a:lnTo>
                  <a:lnTo>
                    <a:pt x="17210" y="18455"/>
                  </a:lnTo>
                  <a:lnTo>
                    <a:pt x="15869" y="9164"/>
                  </a:lnTo>
                  <a:lnTo>
                    <a:pt x="15710" y="8174"/>
                  </a:lnTo>
                  <a:lnTo>
                    <a:pt x="15518" y="7248"/>
                  </a:lnTo>
                  <a:lnTo>
                    <a:pt x="15326" y="6386"/>
                  </a:lnTo>
                  <a:lnTo>
                    <a:pt x="15135" y="5588"/>
                  </a:lnTo>
                  <a:lnTo>
                    <a:pt x="14911" y="4853"/>
                  </a:lnTo>
                  <a:lnTo>
                    <a:pt x="14688" y="4151"/>
                  </a:lnTo>
                  <a:lnTo>
                    <a:pt x="14464" y="3512"/>
                  </a:lnTo>
                  <a:lnTo>
                    <a:pt x="14209" y="2938"/>
                  </a:lnTo>
                  <a:lnTo>
                    <a:pt x="13954" y="2427"/>
                  </a:lnTo>
                  <a:lnTo>
                    <a:pt x="13698" y="1948"/>
                  </a:lnTo>
                  <a:lnTo>
                    <a:pt x="13411" y="1533"/>
                  </a:lnTo>
                  <a:lnTo>
                    <a:pt x="13155" y="1181"/>
                  </a:lnTo>
                  <a:lnTo>
                    <a:pt x="12868" y="862"/>
                  </a:lnTo>
                  <a:lnTo>
                    <a:pt x="12581" y="607"/>
                  </a:lnTo>
                  <a:lnTo>
                    <a:pt x="12293" y="383"/>
                  </a:lnTo>
                  <a:lnTo>
                    <a:pt x="12006" y="224"/>
                  </a:lnTo>
                  <a:lnTo>
                    <a:pt x="11719" y="96"/>
                  </a:lnTo>
                  <a:lnTo>
                    <a:pt x="11431" y="32"/>
                  </a:lnTo>
                  <a:lnTo>
                    <a:pt x="11144"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23"/>
            <p:cNvSpPr/>
            <p:nvPr/>
          </p:nvSpPr>
          <p:spPr>
            <a:xfrm>
              <a:off x="-2743550" y="1649150"/>
              <a:ext cx="389550" cy="982650"/>
            </a:xfrm>
            <a:custGeom>
              <a:avLst/>
              <a:gdLst/>
              <a:ahLst/>
              <a:cxnLst/>
              <a:rect l="l" t="t" r="r" b="b"/>
              <a:pathLst>
                <a:path w="15582" h="39306" extrusionOk="0">
                  <a:moveTo>
                    <a:pt x="10250" y="1"/>
                  </a:moveTo>
                  <a:lnTo>
                    <a:pt x="9930" y="192"/>
                  </a:lnTo>
                  <a:lnTo>
                    <a:pt x="9579" y="416"/>
                  </a:lnTo>
                  <a:lnTo>
                    <a:pt x="9292" y="735"/>
                  </a:lnTo>
                  <a:lnTo>
                    <a:pt x="8973" y="1086"/>
                  </a:lnTo>
                  <a:lnTo>
                    <a:pt x="8685" y="1501"/>
                  </a:lnTo>
                  <a:lnTo>
                    <a:pt x="8398" y="1980"/>
                  </a:lnTo>
                  <a:lnTo>
                    <a:pt x="8142" y="2491"/>
                  </a:lnTo>
                  <a:lnTo>
                    <a:pt x="7919" y="3066"/>
                  </a:lnTo>
                  <a:lnTo>
                    <a:pt x="7727" y="3641"/>
                  </a:lnTo>
                  <a:lnTo>
                    <a:pt x="7504" y="4343"/>
                  </a:lnTo>
                  <a:lnTo>
                    <a:pt x="7025" y="6099"/>
                  </a:lnTo>
                  <a:lnTo>
                    <a:pt x="6482" y="8334"/>
                  </a:lnTo>
                  <a:lnTo>
                    <a:pt x="5876" y="10888"/>
                  </a:lnTo>
                  <a:lnTo>
                    <a:pt x="5237" y="13762"/>
                  </a:lnTo>
                  <a:lnTo>
                    <a:pt x="4566" y="16795"/>
                  </a:lnTo>
                  <a:lnTo>
                    <a:pt x="3225" y="23117"/>
                  </a:lnTo>
                  <a:lnTo>
                    <a:pt x="1980" y="29184"/>
                  </a:lnTo>
                  <a:lnTo>
                    <a:pt x="958" y="34356"/>
                  </a:lnTo>
                  <a:lnTo>
                    <a:pt x="1" y="39305"/>
                  </a:lnTo>
                  <a:lnTo>
                    <a:pt x="15582" y="39305"/>
                  </a:lnTo>
                  <a:lnTo>
                    <a:pt x="15071" y="32696"/>
                  </a:lnTo>
                  <a:lnTo>
                    <a:pt x="14720" y="28641"/>
                  </a:lnTo>
                  <a:lnTo>
                    <a:pt x="14369" y="24394"/>
                  </a:lnTo>
                  <a:lnTo>
                    <a:pt x="13985" y="20148"/>
                  </a:lnTo>
                  <a:lnTo>
                    <a:pt x="13570" y="16093"/>
                  </a:lnTo>
                  <a:lnTo>
                    <a:pt x="13155" y="12485"/>
                  </a:lnTo>
                  <a:lnTo>
                    <a:pt x="12964" y="10920"/>
                  </a:lnTo>
                  <a:lnTo>
                    <a:pt x="12772" y="9516"/>
                  </a:lnTo>
                  <a:lnTo>
                    <a:pt x="12389" y="7121"/>
                  </a:lnTo>
                  <a:lnTo>
                    <a:pt x="12006" y="5141"/>
                  </a:lnTo>
                  <a:lnTo>
                    <a:pt x="11623" y="3577"/>
                  </a:lnTo>
                  <a:lnTo>
                    <a:pt x="11303" y="2332"/>
                  </a:lnTo>
                  <a:lnTo>
                    <a:pt x="10984" y="1406"/>
                  </a:lnTo>
                  <a:lnTo>
                    <a:pt x="10697" y="735"/>
                  </a:lnTo>
                  <a:lnTo>
                    <a:pt x="10441" y="288"/>
                  </a:lnTo>
                  <a:lnTo>
                    <a:pt x="10250" y="1"/>
                  </a:lnTo>
                  <a:close/>
                </a:path>
              </a:pathLst>
            </a:custGeom>
            <a:solidFill>
              <a:srgbClr val="000000">
                <a:alpha val="111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23"/>
            <p:cNvSpPr/>
            <p:nvPr/>
          </p:nvSpPr>
          <p:spPr>
            <a:xfrm>
              <a:off x="-2551175" y="2489675"/>
              <a:ext cx="28750" cy="24775"/>
            </a:xfrm>
            <a:custGeom>
              <a:avLst/>
              <a:gdLst/>
              <a:ahLst/>
              <a:cxnLst/>
              <a:rect l="l" t="t" r="r" b="b"/>
              <a:pathLst>
                <a:path w="1150" h="991" extrusionOk="0">
                  <a:moveTo>
                    <a:pt x="479" y="1"/>
                  </a:moveTo>
                  <a:lnTo>
                    <a:pt x="352" y="33"/>
                  </a:lnTo>
                  <a:lnTo>
                    <a:pt x="224" y="97"/>
                  </a:lnTo>
                  <a:lnTo>
                    <a:pt x="128" y="193"/>
                  </a:lnTo>
                  <a:lnTo>
                    <a:pt x="64" y="320"/>
                  </a:lnTo>
                  <a:lnTo>
                    <a:pt x="32" y="448"/>
                  </a:lnTo>
                  <a:lnTo>
                    <a:pt x="0" y="735"/>
                  </a:lnTo>
                  <a:lnTo>
                    <a:pt x="32" y="991"/>
                  </a:lnTo>
                  <a:lnTo>
                    <a:pt x="32" y="735"/>
                  </a:lnTo>
                  <a:lnTo>
                    <a:pt x="64" y="448"/>
                  </a:lnTo>
                  <a:lnTo>
                    <a:pt x="128" y="352"/>
                  </a:lnTo>
                  <a:lnTo>
                    <a:pt x="192" y="224"/>
                  </a:lnTo>
                  <a:lnTo>
                    <a:pt x="256" y="129"/>
                  </a:lnTo>
                  <a:lnTo>
                    <a:pt x="384" y="65"/>
                  </a:lnTo>
                  <a:lnTo>
                    <a:pt x="735" y="65"/>
                  </a:lnTo>
                  <a:lnTo>
                    <a:pt x="863" y="129"/>
                  </a:lnTo>
                  <a:lnTo>
                    <a:pt x="990" y="193"/>
                  </a:lnTo>
                  <a:lnTo>
                    <a:pt x="1054" y="288"/>
                  </a:lnTo>
                  <a:lnTo>
                    <a:pt x="1150" y="384"/>
                  </a:lnTo>
                  <a:lnTo>
                    <a:pt x="1086" y="256"/>
                  </a:lnTo>
                  <a:lnTo>
                    <a:pt x="990" y="161"/>
                  </a:lnTo>
                  <a:lnTo>
                    <a:pt x="894" y="65"/>
                  </a:lnTo>
                  <a:lnTo>
                    <a:pt x="767" y="33"/>
                  </a:lnTo>
                  <a:lnTo>
                    <a:pt x="639"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23"/>
            <p:cNvSpPr/>
            <p:nvPr/>
          </p:nvSpPr>
          <p:spPr>
            <a:xfrm>
              <a:off x="-2563150" y="2591050"/>
              <a:ext cx="29550" cy="24775"/>
            </a:xfrm>
            <a:custGeom>
              <a:avLst/>
              <a:gdLst/>
              <a:ahLst/>
              <a:cxnLst/>
              <a:rect l="l" t="t" r="r" b="b"/>
              <a:pathLst>
                <a:path w="1182" h="991" extrusionOk="0">
                  <a:moveTo>
                    <a:pt x="479" y="1"/>
                  </a:moveTo>
                  <a:lnTo>
                    <a:pt x="320" y="33"/>
                  </a:lnTo>
                  <a:lnTo>
                    <a:pt x="224" y="97"/>
                  </a:lnTo>
                  <a:lnTo>
                    <a:pt x="128" y="224"/>
                  </a:lnTo>
                  <a:lnTo>
                    <a:pt x="64" y="352"/>
                  </a:lnTo>
                  <a:lnTo>
                    <a:pt x="32" y="480"/>
                  </a:lnTo>
                  <a:lnTo>
                    <a:pt x="1" y="735"/>
                  </a:lnTo>
                  <a:lnTo>
                    <a:pt x="32" y="991"/>
                  </a:lnTo>
                  <a:lnTo>
                    <a:pt x="32" y="735"/>
                  </a:lnTo>
                  <a:lnTo>
                    <a:pt x="64" y="480"/>
                  </a:lnTo>
                  <a:lnTo>
                    <a:pt x="96" y="352"/>
                  </a:lnTo>
                  <a:lnTo>
                    <a:pt x="160" y="256"/>
                  </a:lnTo>
                  <a:lnTo>
                    <a:pt x="256" y="161"/>
                  </a:lnTo>
                  <a:lnTo>
                    <a:pt x="352" y="97"/>
                  </a:lnTo>
                  <a:lnTo>
                    <a:pt x="479" y="65"/>
                  </a:lnTo>
                  <a:lnTo>
                    <a:pt x="607" y="65"/>
                  </a:lnTo>
                  <a:lnTo>
                    <a:pt x="735" y="97"/>
                  </a:lnTo>
                  <a:lnTo>
                    <a:pt x="863" y="129"/>
                  </a:lnTo>
                  <a:lnTo>
                    <a:pt x="958" y="192"/>
                  </a:lnTo>
                  <a:lnTo>
                    <a:pt x="1054" y="288"/>
                  </a:lnTo>
                  <a:lnTo>
                    <a:pt x="1118" y="384"/>
                  </a:lnTo>
                  <a:lnTo>
                    <a:pt x="1182" y="512"/>
                  </a:lnTo>
                  <a:lnTo>
                    <a:pt x="1150" y="384"/>
                  </a:lnTo>
                  <a:lnTo>
                    <a:pt x="1086" y="256"/>
                  </a:lnTo>
                  <a:lnTo>
                    <a:pt x="990" y="161"/>
                  </a:lnTo>
                  <a:lnTo>
                    <a:pt x="863" y="97"/>
                  </a:lnTo>
                  <a:lnTo>
                    <a:pt x="735" y="33"/>
                  </a:lnTo>
                  <a:lnTo>
                    <a:pt x="607" y="33"/>
                  </a:lnTo>
                  <a:lnTo>
                    <a:pt x="479"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23"/>
            <p:cNvSpPr/>
            <p:nvPr/>
          </p:nvSpPr>
          <p:spPr>
            <a:xfrm>
              <a:off x="-2577525" y="2286150"/>
              <a:ext cx="29575" cy="24750"/>
            </a:xfrm>
            <a:custGeom>
              <a:avLst/>
              <a:gdLst/>
              <a:ahLst/>
              <a:cxnLst/>
              <a:rect l="l" t="t" r="r" b="b"/>
              <a:pathLst>
                <a:path w="1183" h="990" extrusionOk="0">
                  <a:moveTo>
                    <a:pt x="320" y="0"/>
                  </a:moveTo>
                  <a:lnTo>
                    <a:pt x="192" y="96"/>
                  </a:lnTo>
                  <a:lnTo>
                    <a:pt x="97" y="192"/>
                  </a:lnTo>
                  <a:lnTo>
                    <a:pt x="65" y="319"/>
                  </a:lnTo>
                  <a:lnTo>
                    <a:pt x="1" y="447"/>
                  </a:lnTo>
                  <a:lnTo>
                    <a:pt x="1" y="702"/>
                  </a:lnTo>
                  <a:lnTo>
                    <a:pt x="33" y="990"/>
                  </a:lnTo>
                  <a:lnTo>
                    <a:pt x="33" y="702"/>
                  </a:lnTo>
                  <a:lnTo>
                    <a:pt x="65" y="447"/>
                  </a:lnTo>
                  <a:lnTo>
                    <a:pt x="97" y="319"/>
                  </a:lnTo>
                  <a:lnTo>
                    <a:pt x="160" y="224"/>
                  </a:lnTo>
                  <a:lnTo>
                    <a:pt x="256" y="128"/>
                  </a:lnTo>
                  <a:lnTo>
                    <a:pt x="352" y="64"/>
                  </a:lnTo>
                  <a:lnTo>
                    <a:pt x="735" y="64"/>
                  </a:lnTo>
                  <a:lnTo>
                    <a:pt x="863" y="128"/>
                  </a:lnTo>
                  <a:lnTo>
                    <a:pt x="959" y="192"/>
                  </a:lnTo>
                  <a:lnTo>
                    <a:pt x="1054" y="255"/>
                  </a:lnTo>
                  <a:lnTo>
                    <a:pt x="1118" y="383"/>
                  </a:lnTo>
                  <a:lnTo>
                    <a:pt x="1182" y="511"/>
                  </a:lnTo>
                  <a:lnTo>
                    <a:pt x="1150" y="383"/>
                  </a:lnTo>
                  <a:lnTo>
                    <a:pt x="1086" y="255"/>
                  </a:lnTo>
                  <a:lnTo>
                    <a:pt x="991" y="160"/>
                  </a:lnTo>
                  <a:lnTo>
                    <a:pt x="863" y="64"/>
                  </a:lnTo>
                  <a:lnTo>
                    <a:pt x="735" y="32"/>
                  </a:lnTo>
                  <a:lnTo>
                    <a:pt x="607"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23"/>
            <p:cNvSpPr/>
            <p:nvPr/>
          </p:nvSpPr>
          <p:spPr>
            <a:xfrm>
              <a:off x="-2469750" y="2036300"/>
              <a:ext cx="28750" cy="24775"/>
            </a:xfrm>
            <a:custGeom>
              <a:avLst/>
              <a:gdLst/>
              <a:ahLst/>
              <a:cxnLst/>
              <a:rect l="l" t="t" r="r" b="b"/>
              <a:pathLst>
                <a:path w="1150" h="991" extrusionOk="0">
                  <a:moveTo>
                    <a:pt x="479" y="0"/>
                  </a:moveTo>
                  <a:lnTo>
                    <a:pt x="319" y="32"/>
                  </a:lnTo>
                  <a:lnTo>
                    <a:pt x="192" y="96"/>
                  </a:lnTo>
                  <a:lnTo>
                    <a:pt x="96" y="192"/>
                  </a:lnTo>
                  <a:lnTo>
                    <a:pt x="32" y="320"/>
                  </a:lnTo>
                  <a:lnTo>
                    <a:pt x="0" y="447"/>
                  </a:lnTo>
                  <a:lnTo>
                    <a:pt x="0" y="735"/>
                  </a:lnTo>
                  <a:lnTo>
                    <a:pt x="32" y="990"/>
                  </a:lnTo>
                  <a:lnTo>
                    <a:pt x="32" y="735"/>
                  </a:lnTo>
                  <a:lnTo>
                    <a:pt x="64" y="479"/>
                  </a:lnTo>
                  <a:lnTo>
                    <a:pt x="96" y="351"/>
                  </a:lnTo>
                  <a:lnTo>
                    <a:pt x="160" y="224"/>
                  </a:lnTo>
                  <a:lnTo>
                    <a:pt x="256" y="128"/>
                  </a:lnTo>
                  <a:lnTo>
                    <a:pt x="351" y="96"/>
                  </a:lnTo>
                  <a:lnTo>
                    <a:pt x="479" y="64"/>
                  </a:lnTo>
                  <a:lnTo>
                    <a:pt x="607" y="64"/>
                  </a:lnTo>
                  <a:lnTo>
                    <a:pt x="735" y="96"/>
                  </a:lnTo>
                  <a:lnTo>
                    <a:pt x="830" y="128"/>
                  </a:lnTo>
                  <a:lnTo>
                    <a:pt x="958" y="192"/>
                  </a:lnTo>
                  <a:lnTo>
                    <a:pt x="1054" y="288"/>
                  </a:lnTo>
                  <a:lnTo>
                    <a:pt x="1118" y="383"/>
                  </a:lnTo>
                  <a:lnTo>
                    <a:pt x="1150" y="511"/>
                  </a:lnTo>
                  <a:lnTo>
                    <a:pt x="1150" y="383"/>
                  </a:lnTo>
                  <a:lnTo>
                    <a:pt x="1086" y="256"/>
                  </a:lnTo>
                  <a:lnTo>
                    <a:pt x="990" y="160"/>
                  </a:lnTo>
                  <a:lnTo>
                    <a:pt x="862" y="96"/>
                  </a:lnTo>
                  <a:lnTo>
                    <a:pt x="735" y="32"/>
                  </a:lnTo>
                  <a:lnTo>
                    <a:pt x="607"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23"/>
            <p:cNvSpPr/>
            <p:nvPr/>
          </p:nvSpPr>
          <p:spPr>
            <a:xfrm>
              <a:off x="-2379550" y="2152825"/>
              <a:ext cx="29550" cy="25575"/>
            </a:xfrm>
            <a:custGeom>
              <a:avLst/>
              <a:gdLst/>
              <a:ahLst/>
              <a:cxnLst/>
              <a:rect l="l" t="t" r="r" b="b"/>
              <a:pathLst>
                <a:path w="1182" h="1023" extrusionOk="0">
                  <a:moveTo>
                    <a:pt x="479" y="1"/>
                  </a:moveTo>
                  <a:lnTo>
                    <a:pt x="319" y="33"/>
                  </a:lnTo>
                  <a:lnTo>
                    <a:pt x="192" y="97"/>
                  </a:lnTo>
                  <a:lnTo>
                    <a:pt x="128" y="224"/>
                  </a:lnTo>
                  <a:lnTo>
                    <a:pt x="64" y="352"/>
                  </a:lnTo>
                  <a:lnTo>
                    <a:pt x="32" y="480"/>
                  </a:lnTo>
                  <a:lnTo>
                    <a:pt x="0" y="735"/>
                  </a:lnTo>
                  <a:lnTo>
                    <a:pt x="32" y="1023"/>
                  </a:lnTo>
                  <a:lnTo>
                    <a:pt x="32" y="735"/>
                  </a:lnTo>
                  <a:lnTo>
                    <a:pt x="64" y="480"/>
                  </a:lnTo>
                  <a:lnTo>
                    <a:pt x="96" y="352"/>
                  </a:lnTo>
                  <a:lnTo>
                    <a:pt x="160" y="256"/>
                  </a:lnTo>
                  <a:lnTo>
                    <a:pt x="256" y="161"/>
                  </a:lnTo>
                  <a:lnTo>
                    <a:pt x="351" y="97"/>
                  </a:lnTo>
                  <a:lnTo>
                    <a:pt x="479" y="65"/>
                  </a:lnTo>
                  <a:lnTo>
                    <a:pt x="607" y="65"/>
                  </a:lnTo>
                  <a:lnTo>
                    <a:pt x="735" y="97"/>
                  </a:lnTo>
                  <a:lnTo>
                    <a:pt x="862" y="129"/>
                  </a:lnTo>
                  <a:lnTo>
                    <a:pt x="958" y="192"/>
                  </a:lnTo>
                  <a:lnTo>
                    <a:pt x="1054" y="288"/>
                  </a:lnTo>
                  <a:lnTo>
                    <a:pt x="1118" y="416"/>
                  </a:lnTo>
                  <a:lnTo>
                    <a:pt x="1182" y="512"/>
                  </a:lnTo>
                  <a:lnTo>
                    <a:pt x="1182" y="512"/>
                  </a:lnTo>
                  <a:lnTo>
                    <a:pt x="1150" y="384"/>
                  </a:lnTo>
                  <a:lnTo>
                    <a:pt x="1086" y="288"/>
                  </a:lnTo>
                  <a:lnTo>
                    <a:pt x="990" y="161"/>
                  </a:lnTo>
                  <a:lnTo>
                    <a:pt x="862" y="97"/>
                  </a:lnTo>
                  <a:lnTo>
                    <a:pt x="735" y="33"/>
                  </a:lnTo>
                  <a:lnTo>
                    <a:pt x="607" y="33"/>
                  </a:lnTo>
                  <a:lnTo>
                    <a:pt x="479"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23"/>
            <p:cNvSpPr/>
            <p:nvPr/>
          </p:nvSpPr>
          <p:spPr>
            <a:xfrm>
              <a:off x="-2499300" y="2201525"/>
              <a:ext cx="29575" cy="25575"/>
            </a:xfrm>
            <a:custGeom>
              <a:avLst/>
              <a:gdLst/>
              <a:ahLst/>
              <a:cxnLst/>
              <a:rect l="l" t="t" r="r" b="b"/>
              <a:pathLst>
                <a:path w="1183" h="1023" extrusionOk="0">
                  <a:moveTo>
                    <a:pt x="1086" y="288"/>
                  </a:moveTo>
                  <a:lnTo>
                    <a:pt x="1150" y="416"/>
                  </a:lnTo>
                  <a:lnTo>
                    <a:pt x="1182" y="511"/>
                  </a:lnTo>
                  <a:lnTo>
                    <a:pt x="1150" y="384"/>
                  </a:lnTo>
                  <a:lnTo>
                    <a:pt x="1086" y="288"/>
                  </a:lnTo>
                  <a:close/>
                  <a:moveTo>
                    <a:pt x="480" y="1"/>
                  </a:moveTo>
                  <a:lnTo>
                    <a:pt x="352" y="32"/>
                  </a:lnTo>
                  <a:lnTo>
                    <a:pt x="224" y="96"/>
                  </a:lnTo>
                  <a:lnTo>
                    <a:pt x="129" y="224"/>
                  </a:lnTo>
                  <a:lnTo>
                    <a:pt x="65" y="352"/>
                  </a:lnTo>
                  <a:lnTo>
                    <a:pt x="33" y="479"/>
                  </a:lnTo>
                  <a:lnTo>
                    <a:pt x="1" y="735"/>
                  </a:lnTo>
                  <a:lnTo>
                    <a:pt x="33" y="1022"/>
                  </a:lnTo>
                  <a:lnTo>
                    <a:pt x="33" y="735"/>
                  </a:lnTo>
                  <a:lnTo>
                    <a:pt x="97" y="479"/>
                  </a:lnTo>
                  <a:lnTo>
                    <a:pt x="129" y="352"/>
                  </a:lnTo>
                  <a:lnTo>
                    <a:pt x="192" y="256"/>
                  </a:lnTo>
                  <a:lnTo>
                    <a:pt x="256" y="160"/>
                  </a:lnTo>
                  <a:lnTo>
                    <a:pt x="384" y="96"/>
                  </a:lnTo>
                  <a:lnTo>
                    <a:pt x="480" y="64"/>
                  </a:lnTo>
                  <a:lnTo>
                    <a:pt x="607" y="64"/>
                  </a:lnTo>
                  <a:lnTo>
                    <a:pt x="735" y="96"/>
                  </a:lnTo>
                  <a:lnTo>
                    <a:pt x="863" y="128"/>
                  </a:lnTo>
                  <a:lnTo>
                    <a:pt x="991" y="192"/>
                  </a:lnTo>
                  <a:lnTo>
                    <a:pt x="1086" y="288"/>
                  </a:lnTo>
                  <a:lnTo>
                    <a:pt x="1086" y="288"/>
                  </a:lnTo>
                  <a:lnTo>
                    <a:pt x="991" y="160"/>
                  </a:lnTo>
                  <a:lnTo>
                    <a:pt x="895" y="96"/>
                  </a:lnTo>
                  <a:lnTo>
                    <a:pt x="767" y="32"/>
                  </a:lnTo>
                  <a:lnTo>
                    <a:pt x="639" y="32"/>
                  </a:lnTo>
                  <a:lnTo>
                    <a:pt x="480"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23"/>
            <p:cNvSpPr/>
            <p:nvPr/>
          </p:nvSpPr>
          <p:spPr>
            <a:xfrm>
              <a:off x="-2591875" y="2105750"/>
              <a:ext cx="26350" cy="24750"/>
            </a:xfrm>
            <a:custGeom>
              <a:avLst/>
              <a:gdLst/>
              <a:ahLst/>
              <a:cxnLst/>
              <a:rect l="l" t="t" r="r" b="b"/>
              <a:pathLst>
                <a:path w="1054" h="990" extrusionOk="0">
                  <a:moveTo>
                    <a:pt x="319" y="0"/>
                  </a:moveTo>
                  <a:lnTo>
                    <a:pt x="192" y="96"/>
                  </a:lnTo>
                  <a:lnTo>
                    <a:pt x="96" y="192"/>
                  </a:lnTo>
                  <a:lnTo>
                    <a:pt x="32" y="319"/>
                  </a:lnTo>
                  <a:lnTo>
                    <a:pt x="0" y="447"/>
                  </a:lnTo>
                  <a:lnTo>
                    <a:pt x="0" y="703"/>
                  </a:lnTo>
                  <a:lnTo>
                    <a:pt x="0" y="990"/>
                  </a:lnTo>
                  <a:lnTo>
                    <a:pt x="32" y="703"/>
                  </a:lnTo>
                  <a:lnTo>
                    <a:pt x="64" y="447"/>
                  </a:lnTo>
                  <a:lnTo>
                    <a:pt x="96" y="319"/>
                  </a:lnTo>
                  <a:lnTo>
                    <a:pt x="160" y="224"/>
                  </a:lnTo>
                  <a:lnTo>
                    <a:pt x="224" y="128"/>
                  </a:lnTo>
                  <a:lnTo>
                    <a:pt x="351" y="64"/>
                  </a:lnTo>
                  <a:lnTo>
                    <a:pt x="734" y="64"/>
                  </a:lnTo>
                  <a:lnTo>
                    <a:pt x="830" y="96"/>
                  </a:lnTo>
                  <a:lnTo>
                    <a:pt x="958" y="192"/>
                  </a:lnTo>
                  <a:lnTo>
                    <a:pt x="1054" y="256"/>
                  </a:lnTo>
                  <a:lnTo>
                    <a:pt x="990" y="160"/>
                  </a:lnTo>
                  <a:lnTo>
                    <a:pt x="862" y="64"/>
                  </a:lnTo>
                  <a:lnTo>
                    <a:pt x="734" y="32"/>
                  </a:lnTo>
                  <a:lnTo>
                    <a:pt x="607"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23"/>
            <p:cNvSpPr/>
            <p:nvPr/>
          </p:nvSpPr>
          <p:spPr>
            <a:xfrm>
              <a:off x="-2536800" y="1814400"/>
              <a:ext cx="28750" cy="24750"/>
            </a:xfrm>
            <a:custGeom>
              <a:avLst/>
              <a:gdLst/>
              <a:ahLst/>
              <a:cxnLst/>
              <a:rect l="l" t="t" r="r" b="b"/>
              <a:pathLst>
                <a:path w="1150" h="990" extrusionOk="0">
                  <a:moveTo>
                    <a:pt x="479" y="0"/>
                  </a:moveTo>
                  <a:lnTo>
                    <a:pt x="351" y="32"/>
                  </a:lnTo>
                  <a:lnTo>
                    <a:pt x="224" y="96"/>
                  </a:lnTo>
                  <a:lnTo>
                    <a:pt x="128" y="224"/>
                  </a:lnTo>
                  <a:lnTo>
                    <a:pt x="64" y="351"/>
                  </a:lnTo>
                  <a:lnTo>
                    <a:pt x="32" y="479"/>
                  </a:lnTo>
                  <a:lnTo>
                    <a:pt x="0" y="734"/>
                  </a:lnTo>
                  <a:lnTo>
                    <a:pt x="32" y="990"/>
                  </a:lnTo>
                  <a:lnTo>
                    <a:pt x="32" y="734"/>
                  </a:lnTo>
                  <a:lnTo>
                    <a:pt x="96" y="479"/>
                  </a:lnTo>
                  <a:lnTo>
                    <a:pt x="128" y="351"/>
                  </a:lnTo>
                  <a:lnTo>
                    <a:pt x="192" y="255"/>
                  </a:lnTo>
                  <a:lnTo>
                    <a:pt x="256" y="160"/>
                  </a:lnTo>
                  <a:lnTo>
                    <a:pt x="383" y="96"/>
                  </a:lnTo>
                  <a:lnTo>
                    <a:pt x="479" y="64"/>
                  </a:lnTo>
                  <a:lnTo>
                    <a:pt x="607" y="64"/>
                  </a:lnTo>
                  <a:lnTo>
                    <a:pt x="735" y="96"/>
                  </a:lnTo>
                  <a:lnTo>
                    <a:pt x="862" y="128"/>
                  </a:lnTo>
                  <a:lnTo>
                    <a:pt x="990" y="192"/>
                  </a:lnTo>
                  <a:lnTo>
                    <a:pt x="1086" y="287"/>
                  </a:lnTo>
                  <a:lnTo>
                    <a:pt x="1150" y="383"/>
                  </a:lnTo>
                  <a:lnTo>
                    <a:pt x="1086" y="255"/>
                  </a:lnTo>
                  <a:lnTo>
                    <a:pt x="990" y="160"/>
                  </a:lnTo>
                  <a:lnTo>
                    <a:pt x="894" y="96"/>
                  </a:lnTo>
                  <a:lnTo>
                    <a:pt x="766" y="32"/>
                  </a:lnTo>
                  <a:lnTo>
                    <a:pt x="639" y="32"/>
                  </a:lnTo>
                  <a:lnTo>
                    <a:pt x="479"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23"/>
            <p:cNvSpPr/>
            <p:nvPr/>
          </p:nvSpPr>
          <p:spPr>
            <a:xfrm>
              <a:off x="-2489725" y="1677100"/>
              <a:ext cx="29575" cy="24775"/>
            </a:xfrm>
            <a:custGeom>
              <a:avLst/>
              <a:gdLst/>
              <a:ahLst/>
              <a:cxnLst/>
              <a:rect l="l" t="t" r="r" b="b"/>
              <a:pathLst>
                <a:path w="1183" h="991" extrusionOk="0">
                  <a:moveTo>
                    <a:pt x="320" y="0"/>
                  </a:moveTo>
                  <a:lnTo>
                    <a:pt x="224" y="64"/>
                  </a:lnTo>
                  <a:lnTo>
                    <a:pt x="129" y="192"/>
                  </a:lnTo>
                  <a:lnTo>
                    <a:pt x="65" y="320"/>
                  </a:lnTo>
                  <a:lnTo>
                    <a:pt x="33" y="447"/>
                  </a:lnTo>
                  <a:lnTo>
                    <a:pt x="1" y="703"/>
                  </a:lnTo>
                  <a:lnTo>
                    <a:pt x="33" y="990"/>
                  </a:lnTo>
                  <a:lnTo>
                    <a:pt x="33" y="703"/>
                  </a:lnTo>
                  <a:lnTo>
                    <a:pt x="65" y="447"/>
                  </a:lnTo>
                  <a:lnTo>
                    <a:pt x="97" y="320"/>
                  </a:lnTo>
                  <a:lnTo>
                    <a:pt x="161" y="224"/>
                  </a:lnTo>
                  <a:lnTo>
                    <a:pt x="256" y="128"/>
                  </a:lnTo>
                  <a:lnTo>
                    <a:pt x="352" y="64"/>
                  </a:lnTo>
                  <a:lnTo>
                    <a:pt x="480" y="32"/>
                  </a:lnTo>
                  <a:lnTo>
                    <a:pt x="608" y="32"/>
                  </a:lnTo>
                  <a:lnTo>
                    <a:pt x="735" y="64"/>
                  </a:lnTo>
                  <a:lnTo>
                    <a:pt x="863" y="96"/>
                  </a:lnTo>
                  <a:lnTo>
                    <a:pt x="959" y="160"/>
                  </a:lnTo>
                  <a:lnTo>
                    <a:pt x="1055" y="256"/>
                  </a:lnTo>
                  <a:lnTo>
                    <a:pt x="1118" y="383"/>
                  </a:lnTo>
                  <a:lnTo>
                    <a:pt x="1182" y="479"/>
                  </a:lnTo>
                  <a:lnTo>
                    <a:pt x="1150" y="351"/>
                  </a:lnTo>
                  <a:lnTo>
                    <a:pt x="1087" y="256"/>
                  </a:lnTo>
                  <a:lnTo>
                    <a:pt x="991" y="128"/>
                  </a:lnTo>
                  <a:lnTo>
                    <a:pt x="863" y="64"/>
                  </a:lnTo>
                  <a:lnTo>
                    <a:pt x="735"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23"/>
            <p:cNvSpPr/>
            <p:nvPr/>
          </p:nvSpPr>
          <p:spPr>
            <a:xfrm>
              <a:off x="-2615825" y="2211900"/>
              <a:ext cx="29550" cy="24775"/>
            </a:xfrm>
            <a:custGeom>
              <a:avLst/>
              <a:gdLst/>
              <a:ahLst/>
              <a:cxnLst/>
              <a:rect l="l" t="t" r="r" b="b"/>
              <a:pathLst>
                <a:path w="1182" h="991" extrusionOk="0">
                  <a:moveTo>
                    <a:pt x="320" y="1"/>
                  </a:moveTo>
                  <a:lnTo>
                    <a:pt x="224" y="96"/>
                  </a:lnTo>
                  <a:lnTo>
                    <a:pt x="128" y="192"/>
                  </a:lnTo>
                  <a:lnTo>
                    <a:pt x="64" y="320"/>
                  </a:lnTo>
                  <a:lnTo>
                    <a:pt x="32" y="448"/>
                  </a:lnTo>
                  <a:lnTo>
                    <a:pt x="0" y="703"/>
                  </a:lnTo>
                  <a:lnTo>
                    <a:pt x="32" y="990"/>
                  </a:lnTo>
                  <a:lnTo>
                    <a:pt x="32" y="703"/>
                  </a:lnTo>
                  <a:lnTo>
                    <a:pt x="64" y="448"/>
                  </a:lnTo>
                  <a:lnTo>
                    <a:pt x="96" y="320"/>
                  </a:lnTo>
                  <a:lnTo>
                    <a:pt x="160" y="224"/>
                  </a:lnTo>
                  <a:lnTo>
                    <a:pt x="256" y="128"/>
                  </a:lnTo>
                  <a:lnTo>
                    <a:pt x="351" y="64"/>
                  </a:lnTo>
                  <a:lnTo>
                    <a:pt x="735" y="64"/>
                  </a:lnTo>
                  <a:lnTo>
                    <a:pt x="862" y="128"/>
                  </a:lnTo>
                  <a:lnTo>
                    <a:pt x="958" y="192"/>
                  </a:lnTo>
                  <a:lnTo>
                    <a:pt x="1054" y="256"/>
                  </a:lnTo>
                  <a:lnTo>
                    <a:pt x="1118" y="384"/>
                  </a:lnTo>
                  <a:lnTo>
                    <a:pt x="1182" y="512"/>
                  </a:lnTo>
                  <a:lnTo>
                    <a:pt x="1150" y="384"/>
                  </a:lnTo>
                  <a:lnTo>
                    <a:pt x="1086" y="256"/>
                  </a:lnTo>
                  <a:lnTo>
                    <a:pt x="990" y="160"/>
                  </a:lnTo>
                  <a:lnTo>
                    <a:pt x="862" y="64"/>
                  </a:lnTo>
                  <a:lnTo>
                    <a:pt x="735" y="33"/>
                  </a:lnTo>
                  <a:lnTo>
                    <a:pt x="607"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23"/>
            <p:cNvSpPr/>
            <p:nvPr/>
          </p:nvSpPr>
          <p:spPr>
            <a:xfrm>
              <a:off x="-2440225" y="1889425"/>
              <a:ext cx="28775" cy="24775"/>
            </a:xfrm>
            <a:custGeom>
              <a:avLst/>
              <a:gdLst/>
              <a:ahLst/>
              <a:cxnLst/>
              <a:rect l="l" t="t" r="r" b="b"/>
              <a:pathLst>
                <a:path w="1151" h="991" extrusionOk="0">
                  <a:moveTo>
                    <a:pt x="480" y="0"/>
                  </a:moveTo>
                  <a:lnTo>
                    <a:pt x="352" y="32"/>
                  </a:lnTo>
                  <a:lnTo>
                    <a:pt x="224" y="96"/>
                  </a:lnTo>
                  <a:lnTo>
                    <a:pt x="128" y="192"/>
                  </a:lnTo>
                  <a:lnTo>
                    <a:pt x="64" y="320"/>
                  </a:lnTo>
                  <a:lnTo>
                    <a:pt x="33" y="447"/>
                  </a:lnTo>
                  <a:lnTo>
                    <a:pt x="1" y="735"/>
                  </a:lnTo>
                  <a:lnTo>
                    <a:pt x="33" y="990"/>
                  </a:lnTo>
                  <a:lnTo>
                    <a:pt x="33" y="735"/>
                  </a:lnTo>
                  <a:lnTo>
                    <a:pt x="96" y="447"/>
                  </a:lnTo>
                  <a:lnTo>
                    <a:pt x="128" y="352"/>
                  </a:lnTo>
                  <a:lnTo>
                    <a:pt x="192" y="224"/>
                  </a:lnTo>
                  <a:lnTo>
                    <a:pt x="256" y="128"/>
                  </a:lnTo>
                  <a:lnTo>
                    <a:pt x="384" y="64"/>
                  </a:lnTo>
                  <a:lnTo>
                    <a:pt x="735" y="64"/>
                  </a:lnTo>
                  <a:lnTo>
                    <a:pt x="863" y="128"/>
                  </a:lnTo>
                  <a:lnTo>
                    <a:pt x="990" y="192"/>
                  </a:lnTo>
                  <a:lnTo>
                    <a:pt x="1054" y="288"/>
                  </a:lnTo>
                  <a:lnTo>
                    <a:pt x="1150" y="383"/>
                  </a:lnTo>
                  <a:lnTo>
                    <a:pt x="1086" y="256"/>
                  </a:lnTo>
                  <a:lnTo>
                    <a:pt x="990" y="160"/>
                  </a:lnTo>
                  <a:lnTo>
                    <a:pt x="895" y="64"/>
                  </a:lnTo>
                  <a:lnTo>
                    <a:pt x="767" y="32"/>
                  </a:lnTo>
                  <a:lnTo>
                    <a:pt x="639"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23"/>
            <p:cNvSpPr/>
            <p:nvPr/>
          </p:nvSpPr>
          <p:spPr>
            <a:xfrm>
              <a:off x="-2607050" y="1964450"/>
              <a:ext cx="28750" cy="24775"/>
            </a:xfrm>
            <a:custGeom>
              <a:avLst/>
              <a:gdLst/>
              <a:ahLst/>
              <a:cxnLst/>
              <a:rect l="l" t="t" r="r" b="b"/>
              <a:pathLst>
                <a:path w="1150" h="991" extrusionOk="0">
                  <a:moveTo>
                    <a:pt x="479" y="1"/>
                  </a:moveTo>
                  <a:lnTo>
                    <a:pt x="352" y="33"/>
                  </a:lnTo>
                  <a:lnTo>
                    <a:pt x="224" y="96"/>
                  </a:lnTo>
                  <a:lnTo>
                    <a:pt x="128" y="192"/>
                  </a:lnTo>
                  <a:lnTo>
                    <a:pt x="64" y="320"/>
                  </a:lnTo>
                  <a:lnTo>
                    <a:pt x="32" y="448"/>
                  </a:lnTo>
                  <a:lnTo>
                    <a:pt x="0" y="735"/>
                  </a:lnTo>
                  <a:lnTo>
                    <a:pt x="32" y="990"/>
                  </a:lnTo>
                  <a:lnTo>
                    <a:pt x="32" y="735"/>
                  </a:lnTo>
                  <a:lnTo>
                    <a:pt x="96" y="448"/>
                  </a:lnTo>
                  <a:lnTo>
                    <a:pt x="128" y="352"/>
                  </a:lnTo>
                  <a:lnTo>
                    <a:pt x="192" y="224"/>
                  </a:lnTo>
                  <a:lnTo>
                    <a:pt x="256" y="128"/>
                  </a:lnTo>
                  <a:lnTo>
                    <a:pt x="384" y="65"/>
                  </a:lnTo>
                  <a:lnTo>
                    <a:pt x="735" y="65"/>
                  </a:lnTo>
                  <a:lnTo>
                    <a:pt x="863" y="128"/>
                  </a:lnTo>
                  <a:lnTo>
                    <a:pt x="990" y="192"/>
                  </a:lnTo>
                  <a:lnTo>
                    <a:pt x="1086" y="288"/>
                  </a:lnTo>
                  <a:lnTo>
                    <a:pt x="1150" y="384"/>
                  </a:lnTo>
                  <a:lnTo>
                    <a:pt x="1086" y="256"/>
                  </a:lnTo>
                  <a:lnTo>
                    <a:pt x="990" y="160"/>
                  </a:lnTo>
                  <a:lnTo>
                    <a:pt x="894" y="65"/>
                  </a:lnTo>
                  <a:lnTo>
                    <a:pt x="767" y="33"/>
                  </a:lnTo>
                  <a:lnTo>
                    <a:pt x="639"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23"/>
            <p:cNvSpPr/>
            <p:nvPr/>
          </p:nvSpPr>
          <p:spPr>
            <a:xfrm>
              <a:off x="-2504075" y="2354000"/>
              <a:ext cx="29550" cy="24750"/>
            </a:xfrm>
            <a:custGeom>
              <a:avLst/>
              <a:gdLst/>
              <a:ahLst/>
              <a:cxnLst/>
              <a:rect l="l" t="t" r="r" b="b"/>
              <a:pathLst>
                <a:path w="1182" h="990" extrusionOk="0">
                  <a:moveTo>
                    <a:pt x="479" y="0"/>
                  </a:moveTo>
                  <a:lnTo>
                    <a:pt x="320" y="32"/>
                  </a:lnTo>
                  <a:lnTo>
                    <a:pt x="192" y="96"/>
                  </a:lnTo>
                  <a:lnTo>
                    <a:pt x="128" y="224"/>
                  </a:lnTo>
                  <a:lnTo>
                    <a:pt x="64" y="319"/>
                  </a:lnTo>
                  <a:lnTo>
                    <a:pt x="0" y="479"/>
                  </a:lnTo>
                  <a:lnTo>
                    <a:pt x="0" y="734"/>
                  </a:lnTo>
                  <a:lnTo>
                    <a:pt x="32" y="990"/>
                  </a:lnTo>
                  <a:lnTo>
                    <a:pt x="32" y="734"/>
                  </a:lnTo>
                  <a:lnTo>
                    <a:pt x="64" y="479"/>
                  </a:lnTo>
                  <a:lnTo>
                    <a:pt x="96" y="351"/>
                  </a:lnTo>
                  <a:lnTo>
                    <a:pt x="160" y="255"/>
                  </a:lnTo>
                  <a:lnTo>
                    <a:pt x="256" y="160"/>
                  </a:lnTo>
                  <a:lnTo>
                    <a:pt x="351" y="96"/>
                  </a:lnTo>
                  <a:lnTo>
                    <a:pt x="479" y="64"/>
                  </a:lnTo>
                  <a:lnTo>
                    <a:pt x="607" y="64"/>
                  </a:lnTo>
                  <a:lnTo>
                    <a:pt x="735" y="96"/>
                  </a:lnTo>
                  <a:lnTo>
                    <a:pt x="862" y="128"/>
                  </a:lnTo>
                  <a:lnTo>
                    <a:pt x="958" y="192"/>
                  </a:lnTo>
                  <a:lnTo>
                    <a:pt x="1054" y="287"/>
                  </a:lnTo>
                  <a:lnTo>
                    <a:pt x="1118" y="383"/>
                  </a:lnTo>
                  <a:lnTo>
                    <a:pt x="1182" y="511"/>
                  </a:lnTo>
                  <a:lnTo>
                    <a:pt x="1150" y="383"/>
                  </a:lnTo>
                  <a:lnTo>
                    <a:pt x="1086" y="255"/>
                  </a:lnTo>
                  <a:lnTo>
                    <a:pt x="990" y="160"/>
                  </a:lnTo>
                  <a:lnTo>
                    <a:pt x="862" y="96"/>
                  </a:lnTo>
                  <a:lnTo>
                    <a:pt x="735" y="32"/>
                  </a:lnTo>
                  <a:lnTo>
                    <a:pt x="607"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23"/>
            <p:cNvSpPr/>
            <p:nvPr/>
          </p:nvSpPr>
          <p:spPr>
            <a:xfrm>
              <a:off x="-2393925" y="2323650"/>
              <a:ext cx="28750" cy="24775"/>
            </a:xfrm>
            <a:custGeom>
              <a:avLst/>
              <a:gdLst/>
              <a:ahLst/>
              <a:cxnLst/>
              <a:rect l="l" t="t" r="r" b="b"/>
              <a:pathLst>
                <a:path w="1150" h="991" extrusionOk="0">
                  <a:moveTo>
                    <a:pt x="479" y="1"/>
                  </a:moveTo>
                  <a:lnTo>
                    <a:pt x="320" y="33"/>
                  </a:lnTo>
                  <a:lnTo>
                    <a:pt x="192" y="96"/>
                  </a:lnTo>
                  <a:lnTo>
                    <a:pt x="96" y="224"/>
                  </a:lnTo>
                  <a:lnTo>
                    <a:pt x="32" y="352"/>
                  </a:lnTo>
                  <a:lnTo>
                    <a:pt x="0" y="480"/>
                  </a:lnTo>
                  <a:lnTo>
                    <a:pt x="0" y="735"/>
                  </a:lnTo>
                  <a:lnTo>
                    <a:pt x="32" y="990"/>
                  </a:lnTo>
                  <a:lnTo>
                    <a:pt x="32" y="735"/>
                  </a:lnTo>
                  <a:lnTo>
                    <a:pt x="64" y="480"/>
                  </a:lnTo>
                  <a:lnTo>
                    <a:pt x="96" y="352"/>
                  </a:lnTo>
                  <a:lnTo>
                    <a:pt x="160" y="256"/>
                  </a:lnTo>
                  <a:lnTo>
                    <a:pt x="256" y="160"/>
                  </a:lnTo>
                  <a:lnTo>
                    <a:pt x="352" y="96"/>
                  </a:lnTo>
                  <a:lnTo>
                    <a:pt x="479" y="65"/>
                  </a:lnTo>
                  <a:lnTo>
                    <a:pt x="607" y="65"/>
                  </a:lnTo>
                  <a:lnTo>
                    <a:pt x="735" y="96"/>
                  </a:lnTo>
                  <a:lnTo>
                    <a:pt x="831" y="128"/>
                  </a:lnTo>
                  <a:lnTo>
                    <a:pt x="958" y="192"/>
                  </a:lnTo>
                  <a:lnTo>
                    <a:pt x="1054" y="288"/>
                  </a:lnTo>
                  <a:lnTo>
                    <a:pt x="1118" y="384"/>
                  </a:lnTo>
                  <a:lnTo>
                    <a:pt x="1150" y="512"/>
                  </a:lnTo>
                  <a:lnTo>
                    <a:pt x="1150" y="384"/>
                  </a:lnTo>
                  <a:lnTo>
                    <a:pt x="1086" y="256"/>
                  </a:lnTo>
                  <a:lnTo>
                    <a:pt x="990" y="160"/>
                  </a:lnTo>
                  <a:lnTo>
                    <a:pt x="863" y="96"/>
                  </a:lnTo>
                  <a:lnTo>
                    <a:pt x="735" y="33"/>
                  </a:lnTo>
                  <a:lnTo>
                    <a:pt x="607"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23"/>
            <p:cNvSpPr/>
            <p:nvPr/>
          </p:nvSpPr>
          <p:spPr>
            <a:xfrm>
              <a:off x="-2425050" y="2501650"/>
              <a:ext cx="27950" cy="18400"/>
            </a:xfrm>
            <a:custGeom>
              <a:avLst/>
              <a:gdLst/>
              <a:ahLst/>
              <a:cxnLst/>
              <a:rect l="l" t="t" r="r" b="b"/>
              <a:pathLst>
                <a:path w="1118" h="736" extrusionOk="0">
                  <a:moveTo>
                    <a:pt x="447" y="1"/>
                  </a:moveTo>
                  <a:lnTo>
                    <a:pt x="320" y="33"/>
                  </a:lnTo>
                  <a:lnTo>
                    <a:pt x="192" y="97"/>
                  </a:lnTo>
                  <a:lnTo>
                    <a:pt x="96" y="192"/>
                  </a:lnTo>
                  <a:lnTo>
                    <a:pt x="32" y="320"/>
                  </a:lnTo>
                  <a:lnTo>
                    <a:pt x="0" y="448"/>
                  </a:lnTo>
                  <a:lnTo>
                    <a:pt x="0" y="735"/>
                  </a:lnTo>
                  <a:lnTo>
                    <a:pt x="64" y="480"/>
                  </a:lnTo>
                  <a:lnTo>
                    <a:pt x="96" y="352"/>
                  </a:lnTo>
                  <a:lnTo>
                    <a:pt x="160" y="224"/>
                  </a:lnTo>
                  <a:lnTo>
                    <a:pt x="224" y="129"/>
                  </a:lnTo>
                  <a:lnTo>
                    <a:pt x="351" y="97"/>
                  </a:lnTo>
                  <a:lnTo>
                    <a:pt x="479" y="65"/>
                  </a:lnTo>
                  <a:lnTo>
                    <a:pt x="575" y="65"/>
                  </a:lnTo>
                  <a:lnTo>
                    <a:pt x="703" y="97"/>
                  </a:lnTo>
                  <a:lnTo>
                    <a:pt x="830" y="129"/>
                  </a:lnTo>
                  <a:lnTo>
                    <a:pt x="958" y="192"/>
                  </a:lnTo>
                  <a:lnTo>
                    <a:pt x="1054" y="288"/>
                  </a:lnTo>
                  <a:lnTo>
                    <a:pt x="1118" y="384"/>
                  </a:lnTo>
                  <a:lnTo>
                    <a:pt x="1054" y="256"/>
                  </a:lnTo>
                  <a:lnTo>
                    <a:pt x="990" y="161"/>
                  </a:lnTo>
                  <a:lnTo>
                    <a:pt x="862" y="65"/>
                  </a:lnTo>
                  <a:lnTo>
                    <a:pt x="735" y="33"/>
                  </a:lnTo>
                  <a:lnTo>
                    <a:pt x="607"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23"/>
            <p:cNvSpPr/>
            <p:nvPr/>
          </p:nvSpPr>
          <p:spPr>
            <a:xfrm>
              <a:off x="-2661325" y="2420250"/>
              <a:ext cx="29550" cy="24750"/>
            </a:xfrm>
            <a:custGeom>
              <a:avLst/>
              <a:gdLst/>
              <a:ahLst/>
              <a:cxnLst/>
              <a:rect l="l" t="t" r="r" b="b"/>
              <a:pathLst>
                <a:path w="1182" h="990" extrusionOk="0">
                  <a:moveTo>
                    <a:pt x="351" y="0"/>
                  </a:moveTo>
                  <a:lnTo>
                    <a:pt x="224" y="64"/>
                  </a:lnTo>
                  <a:lnTo>
                    <a:pt x="128" y="192"/>
                  </a:lnTo>
                  <a:lnTo>
                    <a:pt x="64" y="319"/>
                  </a:lnTo>
                  <a:lnTo>
                    <a:pt x="32" y="447"/>
                  </a:lnTo>
                  <a:lnTo>
                    <a:pt x="0" y="703"/>
                  </a:lnTo>
                  <a:lnTo>
                    <a:pt x="32" y="990"/>
                  </a:lnTo>
                  <a:lnTo>
                    <a:pt x="32" y="703"/>
                  </a:lnTo>
                  <a:lnTo>
                    <a:pt x="64" y="447"/>
                  </a:lnTo>
                  <a:lnTo>
                    <a:pt x="96" y="319"/>
                  </a:lnTo>
                  <a:lnTo>
                    <a:pt x="160" y="224"/>
                  </a:lnTo>
                  <a:lnTo>
                    <a:pt x="256" y="128"/>
                  </a:lnTo>
                  <a:lnTo>
                    <a:pt x="351" y="64"/>
                  </a:lnTo>
                  <a:lnTo>
                    <a:pt x="479" y="32"/>
                  </a:lnTo>
                  <a:lnTo>
                    <a:pt x="607" y="32"/>
                  </a:lnTo>
                  <a:lnTo>
                    <a:pt x="735" y="64"/>
                  </a:lnTo>
                  <a:lnTo>
                    <a:pt x="862" y="96"/>
                  </a:lnTo>
                  <a:lnTo>
                    <a:pt x="958" y="160"/>
                  </a:lnTo>
                  <a:lnTo>
                    <a:pt x="1054" y="256"/>
                  </a:lnTo>
                  <a:lnTo>
                    <a:pt x="1118" y="383"/>
                  </a:lnTo>
                  <a:lnTo>
                    <a:pt x="1182" y="479"/>
                  </a:lnTo>
                  <a:lnTo>
                    <a:pt x="1150" y="351"/>
                  </a:lnTo>
                  <a:lnTo>
                    <a:pt x="1086" y="256"/>
                  </a:lnTo>
                  <a:lnTo>
                    <a:pt x="990" y="128"/>
                  </a:lnTo>
                  <a:lnTo>
                    <a:pt x="894" y="64"/>
                  </a:lnTo>
                  <a:lnTo>
                    <a:pt x="735" y="0"/>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23"/>
            <p:cNvSpPr/>
            <p:nvPr/>
          </p:nvSpPr>
          <p:spPr>
            <a:xfrm>
              <a:off x="-2706025" y="2547150"/>
              <a:ext cx="28750" cy="24775"/>
            </a:xfrm>
            <a:custGeom>
              <a:avLst/>
              <a:gdLst/>
              <a:ahLst/>
              <a:cxnLst/>
              <a:rect l="l" t="t" r="r" b="b"/>
              <a:pathLst>
                <a:path w="1150" h="991" extrusionOk="0">
                  <a:moveTo>
                    <a:pt x="479" y="1"/>
                  </a:moveTo>
                  <a:lnTo>
                    <a:pt x="351" y="33"/>
                  </a:lnTo>
                  <a:lnTo>
                    <a:pt x="224" y="97"/>
                  </a:lnTo>
                  <a:lnTo>
                    <a:pt x="128" y="192"/>
                  </a:lnTo>
                  <a:lnTo>
                    <a:pt x="64" y="320"/>
                  </a:lnTo>
                  <a:lnTo>
                    <a:pt x="32" y="448"/>
                  </a:lnTo>
                  <a:lnTo>
                    <a:pt x="0" y="735"/>
                  </a:lnTo>
                  <a:lnTo>
                    <a:pt x="32" y="991"/>
                  </a:lnTo>
                  <a:lnTo>
                    <a:pt x="32" y="735"/>
                  </a:lnTo>
                  <a:lnTo>
                    <a:pt x="96" y="480"/>
                  </a:lnTo>
                  <a:lnTo>
                    <a:pt x="128" y="352"/>
                  </a:lnTo>
                  <a:lnTo>
                    <a:pt x="192" y="224"/>
                  </a:lnTo>
                  <a:lnTo>
                    <a:pt x="256" y="129"/>
                  </a:lnTo>
                  <a:lnTo>
                    <a:pt x="383" y="97"/>
                  </a:lnTo>
                  <a:lnTo>
                    <a:pt x="479" y="65"/>
                  </a:lnTo>
                  <a:lnTo>
                    <a:pt x="607" y="65"/>
                  </a:lnTo>
                  <a:lnTo>
                    <a:pt x="735" y="97"/>
                  </a:lnTo>
                  <a:lnTo>
                    <a:pt x="862" y="129"/>
                  </a:lnTo>
                  <a:lnTo>
                    <a:pt x="990" y="192"/>
                  </a:lnTo>
                  <a:lnTo>
                    <a:pt x="1086" y="288"/>
                  </a:lnTo>
                  <a:lnTo>
                    <a:pt x="1150" y="384"/>
                  </a:lnTo>
                  <a:lnTo>
                    <a:pt x="1086" y="256"/>
                  </a:lnTo>
                  <a:lnTo>
                    <a:pt x="990" y="160"/>
                  </a:lnTo>
                  <a:lnTo>
                    <a:pt x="894" y="65"/>
                  </a:lnTo>
                  <a:lnTo>
                    <a:pt x="767" y="33"/>
                  </a:lnTo>
                  <a:lnTo>
                    <a:pt x="639" y="1"/>
                  </a:lnTo>
                  <a:close/>
                </a:path>
              </a:pathLst>
            </a:custGeom>
            <a:solidFill>
              <a:srgbClr val="6D72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63" name="Google Shape;2063;p23"/>
          <p:cNvGrpSpPr/>
          <p:nvPr/>
        </p:nvGrpSpPr>
        <p:grpSpPr>
          <a:xfrm flipH="1">
            <a:off x="7641721" y="3136991"/>
            <a:ext cx="1328157" cy="1462441"/>
            <a:chOff x="-1381667" y="1833571"/>
            <a:chExt cx="1821639" cy="2005817"/>
          </a:xfrm>
        </p:grpSpPr>
        <p:sp>
          <p:nvSpPr>
            <p:cNvPr id="2064" name="Google Shape;2064;p23"/>
            <p:cNvSpPr/>
            <p:nvPr/>
          </p:nvSpPr>
          <p:spPr>
            <a:xfrm>
              <a:off x="-464919" y="1938067"/>
              <a:ext cx="232020" cy="1519064"/>
            </a:xfrm>
            <a:custGeom>
              <a:avLst/>
              <a:gdLst/>
              <a:ahLst/>
              <a:cxnLst/>
              <a:rect l="l" t="t" r="r" b="b"/>
              <a:pathLst>
                <a:path w="4423" h="28958" fill="none" extrusionOk="0">
                  <a:moveTo>
                    <a:pt x="1" y="1"/>
                  </a:moveTo>
                  <a:lnTo>
                    <a:pt x="4422" y="28958"/>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23"/>
            <p:cNvSpPr/>
            <p:nvPr/>
          </p:nvSpPr>
          <p:spPr>
            <a:xfrm>
              <a:off x="-458939" y="1938067"/>
              <a:ext cx="463934" cy="1519064"/>
            </a:xfrm>
            <a:custGeom>
              <a:avLst/>
              <a:gdLst/>
              <a:ahLst/>
              <a:cxnLst/>
              <a:rect l="l" t="t" r="r" b="b"/>
              <a:pathLst>
                <a:path w="8844" h="28958" fill="none" extrusionOk="0">
                  <a:moveTo>
                    <a:pt x="1" y="1"/>
                  </a:moveTo>
                  <a:lnTo>
                    <a:pt x="8843" y="28958"/>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23"/>
            <p:cNvSpPr/>
            <p:nvPr/>
          </p:nvSpPr>
          <p:spPr>
            <a:xfrm>
              <a:off x="33794" y="2275526"/>
              <a:ext cx="142422" cy="994489"/>
            </a:xfrm>
            <a:custGeom>
              <a:avLst/>
              <a:gdLst/>
              <a:ahLst/>
              <a:cxnLst/>
              <a:rect l="l" t="t" r="r" b="b"/>
              <a:pathLst>
                <a:path w="2715" h="18958" fill="none" extrusionOk="0">
                  <a:moveTo>
                    <a:pt x="1" y="0"/>
                  </a:moveTo>
                  <a:lnTo>
                    <a:pt x="2714" y="18957"/>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23"/>
            <p:cNvSpPr/>
            <p:nvPr/>
          </p:nvSpPr>
          <p:spPr>
            <a:xfrm>
              <a:off x="41768" y="1938067"/>
              <a:ext cx="331531" cy="1218430"/>
            </a:xfrm>
            <a:custGeom>
              <a:avLst/>
              <a:gdLst/>
              <a:ahLst/>
              <a:cxnLst/>
              <a:rect l="l" t="t" r="r" b="b"/>
              <a:pathLst>
                <a:path w="6320" h="23227" fill="none" extrusionOk="0">
                  <a:moveTo>
                    <a:pt x="0" y="1"/>
                  </a:moveTo>
                  <a:lnTo>
                    <a:pt x="6319" y="23227"/>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23"/>
            <p:cNvSpPr/>
            <p:nvPr/>
          </p:nvSpPr>
          <p:spPr>
            <a:xfrm>
              <a:off x="-12998" y="1833571"/>
              <a:ext cx="70713" cy="1622563"/>
            </a:xfrm>
            <a:custGeom>
              <a:avLst/>
              <a:gdLst/>
              <a:ahLst/>
              <a:cxnLst/>
              <a:rect l="l" t="t" r="r" b="b"/>
              <a:pathLst>
                <a:path w="1348" h="30931" extrusionOk="0">
                  <a:moveTo>
                    <a:pt x="893" y="0"/>
                  </a:moveTo>
                  <a:lnTo>
                    <a:pt x="1" y="30931"/>
                  </a:lnTo>
                  <a:lnTo>
                    <a:pt x="1348" y="30931"/>
                  </a:lnTo>
                  <a:lnTo>
                    <a:pt x="113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23"/>
            <p:cNvSpPr/>
            <p:nvPr/>
          </p:nvSpPr>
          <p:spPr>
            <a:xfrm>
              <a:off x="31801" y="1853453"/>
              <a:ext cx="119498" cy="62792"/>
            </a:xfrm>
            <a:custGeom>
              <a:avLst/>
              <a:gdLst/>
              <a:ahLst/>
              <a:cxnLst/>
              <a:rect l="l" t="t" r="r" b="b"/>
              <a:pathLst>
                <a:path w="2278" h="1197" extrusionOk="0">
                  <a:moveTo>
                    <a:pt x="323" y="1"/>
                  </a:moveTo>
                  <a:lnTo>
                    <a:pt x="209" y="39"/>
                  </a:lnTo>
                  <a:lnTo>
                    <a:pt x="114" y="77"/>
                  </a:lnTo>
                  <a:lnTo>
                    <a:pt x="39" y="115"/>
                  </a:lnTo>
                  <a:lnTo>
                    <a:pt x="1" y="1196"/>
                  </a:lnTo>
                  <a:lnTo>
                    <a:pt x="58" y="1139"/>
                  </a:lnTo>
                  <a:lnTo>
                    <a:pt x="133" y="1063"/>
                  </a:lnTo>
                  <a:lnTo>
                    <a:pt x="228" y="987"/>
                  </a:lnTo>
                  <a:lnTo>
                    <a:pt x="380" y="930"/>
                  </a:lnTo>
                  <a:lnTo>
                    <a:pt x="475" y="911"/>
                  </a:lnTo>
                  <a:lnTo>
                    <a:pt x="665" y="911"/>
                  </a:lnTo>
                  <a:lnTo>
                    <a:pt x="798" y="930"/>
                  </a:lnTo>
                  <a:lnTo>
                    <a:pt x="911" y="949"/>
                  </a:lnTo>
                  <a:lnTo>
                    <a:pt x="1063" y="1006"/>
                  </a:lnTo>
                  <a:lnTo>
                    <a:pt x="1196" y="1044"/>
                  </a:lnTo>
                  <a:lnTo>
                    <a:pt x="1348" y="1063"/>
                  </a:lnTo>
                  <a:lnTo>
                    <a:pt x="1462" y="1082"/>
                  </a:lnTo>
                  <a:lnTo>
                    <a:pt x="1576" y="1063"/>
                  </a:lnTo>
                  <a:lnTo>
                    <a:pt x="1689" y="1044"/>
                  </a:lnTo>
                  <a:lnTo>
                    <a:pt x="1784" y="987"/>
                  </a:lnTo>
                  <a:lnTo>
                    <a:pt x="1879" y="949"/>
                  </a:lnTo>
                  <a:lnTo>
                    <a:pt x="1955" y="893"/>
                  </a:lnTo>
                  <a:lnTo>
                    <a:pt x="2088" y="741"/>
                  </a:lnTo>
                  <a:lnTo>
                    <a:pt x="2183" y="608"/>
                  </a:lnTo>
                  <a:lnTo>
                    <a:pt x="2240" y="475"/>
                  </a:lnTo>
                  <a:lnTo>
                    <a:pt x="2278" y="380"/>
                  </a:lnTo>
                  <a:lnTo>
                    <a:pt x="2145" y="456"/>
                  </a:lnTo>
                  <a:lnTo>
                    <a:pt x="1993" y="513"/>
                  </a:lnTo>
                  <a:lnTo>
                    <a:pt x="1822" y="570"/>
                  </a:lnTo>
                  <a:lnTo>
                    <a:pt x="1614" y="608"/>
                  </a:lnTo>
                  <a:lnTo>
                    <a:pt x="1519" y="608"/>
                  </a:lnTo>
                  <a:lnTo>
                    <a:pt x="1405" y="589"/>
                  </a:lnTo>
                  <a:lnTo>
                    <a:pt x="1310" y="551"/>
                  </a:lnTo>
                  <a:lnTo>
                    <a:pt x="1196" y="494"/>
                  </a:lnTo>
                  <a:lnTo>
                    <a:pt x="1101" y="437"/>
                  </a:lnTo>
                  <a:lnTo>
                    <a:pt x="1006" y="323"/>
                  </a:lnTo>
                  <a:lnTo>
                    <a:pt x="911" y="228"/>
                  </a:lnTo>
                  <a:lnTo>
                    <a:pt x="817" y="152"/>
                  </a:lnTo>
                  <a:lnTo>
                    <a:pt x="722" y="96"/>
                  </a:lnTo>
                  <a:lnTo>
                    <a:pt x="646" y="58"/>
                  </a:lnTo>
                  <a:lnTo>
                    <a:pt x="551" y="20"/>
                  </a:lnTo>
                  <a:lnTo>
                    <a:pt x="4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23"/>
            <p:cNvSpPr/>
            <p:nvPr/>
          </p:nvSpPr>
          <p:spPr>
            <a:xfrm>
              <a:off x="-177242" y="1964925"/>
              <a:ext cx="383307" cy="237003"/>
            </a:xfrm>
            <a:custGeom>
              <a:avLst/>
              <a:gdLst/>
              <a:ahLst/>
              <a:cxnLst/>
              <a:rect l="l" t="t" r="r" b="b"/>
              <a:pathLst>
                <a:path w="7307" h="4518" extrusionOk="0">
                  <a:moveTo>
                    <a:pt x="1006" y="1"/>
                  </a:moveTo>
                  <a:lnTo>
                    <a:pt x="855" y="153"/>
                  </a:lnTo>
                  <a:lnTo>
                    <a:pt x="722" y="324"/>
                  </a:lnTo>
                  <a:lnTo>
                    <a:pt x="608" y="494"/>
                  </a:lnTo>
                  <a:lnTo>
                    <a:pt x="494" y="665"/>
                  </a:lnTo>
                  <a:lnTo>
                    <a:pt x="399" y="836"/>
                  </a:lnTo>
                  <a:lnTo>
                    <a:pt x="323" y="1026"/>
                  </a:lnTo>
                  <a:lnTo>
                    <a:pt x="190" y="1386"/>
                  </a:lnTo>
                  <a:lnTo>
                    <a:pt x="96" y="1747"/>
                  </a:lnTo>
                  <a:lnTo>
                    <a:pt x="39" y="2107"/>
                  </a:lnTo>
                  <a:lnTo>
                    <a:pt x="20" y="2468"/>
                  </a:lnTo>
                  <a:lnTo>
                    <a:pt x="1" y="2809"/>
                  </a:lnTo>
                  <a:lnTo>
                    <a:pt x="20" y="3132"/>
                  </a:lnTo>
                  <a:lnTo>
                    <a:pt x="58" y="3436"/>
                  </a:lnTo>
                  <a:lnTo>
                    <a:pt x="133" y="3929"/>
                  </a:lnTo>
                  <a:lnTo>
                    <a:pt x="209" y="4252"/>
                  </a:lnTo>
                  <a:lnTo>
                    <a:pt x="247" y="4365"/>
                  </a:lnTo>
                  <a:lnTo>
                    <a:pt x="1765" y="4403"/>
                  </a:lnTo>
                  <a:lnTo>
                    <a:pt x="1822" y="4403"/>
                  </a:lnTo>
                  <a:lnTo>
                    <a:pt x="4877" y="4460"/>
                  </a:lnTo>
                  <a:lnTo>
                    <a:pt x="4915" y="4479"/>
                  </a:lnTo>
                  <a:lnTo>
                    <a:pt x="6737" y="4517"/>
                  </a:lnTo>
                  <a:lnTo>
                    <a:pt x="6642" y="3929"/>
                  </a:lnTo>
                  <a:lnTo>
                    <a:pt x="6566" y="3398"/>
                  </a:lnTo>
                  <a:lnTo>
                    <a:pt x="6547" y="2904"/>
                  </a:lnTo>
                  <a:lnTo>
                    <a:pt x="6547" y="2468"/>
                  </a:lnTo>
                  <a:lnTo>
                    <a:pt x="6566" y="2050"/>
                  </a:lnTo>
                  <a:lnTo>
                    <a:pt x="6623" y="1690"/>
                  </a:lnTo>
                  <a:lnTo>
                    <a:pt x="6699" y="1348"/>
                  </a:lnTo>
                  <a:lnTo>
                    <a:pt x="6775" y="1064"/>
                  </a:lnTo>
                  <a:lnTo>
                    <a:pt x="6851" y="798"/>
                  </a:lnTo>
                  <a:lnTo>
                    <a:pt x="6946" y="589"/>
                  </a:lnTo>
                  <a:lnTo>
                    <a:pt x="7041" y="399"/>
                  </a:lnTo>
                  <a:lnTo>
                    <a:pt x="7117" y="248"/>
                  </a:lnTo>
                  <a:lnTo>
                    <a:pt x="7249" y="58"/>
                  </a:lnTo>
                  <a:lnTo>
                    <a:pt x="73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23"/>
            <p:cNvSpPr/>
            <p:nvPr/>
          </p:nvSpPr>
          <p:spPr>
            <a:xfrm>
              <a:off x="58659" y="1964925"/>
              <a:ext cx="61795" cy="235010"/>
            </a:xfrm>
            <a:custGeom>
              <a:avLst/>
              <a:gdLst/>
              <a:ahLst/>
              <a:cxnLst/>
              <a:rect l="l" t="t" r="r" b="b"/>
              <a:pathLst>
                <a:path w="1178" h="4480" extrusionOk="0">
                  <a:moveTo>
                    <a:pt x="988" y="1"/>
                  </a:moveTo>
                  <a:lnTo>
                    <a:pt x="893" y="115"/>
                  </a:lnTo>
                  <a:lnTo>
                    <a:pt x="760" y="267"/>
                  </a:lnTo>
                  <a:lnTo>
                    <a:pt x="703" y="361"/>
                  </a:lnTo>
                  <a:lnTo>
                    <a:pt x="627" y="456"/>
                  </a:lnTo>
                  <a:lnTo>
                    <a:pt x="513" y="646"/>
                  </a:lnTo>
                  <a:lnTo>
                    <a:pt x="399" y="874"/>
                  </a:lnTo>
                  <a:lnTo>
                    <a:pt x="305" y="1102"/>
                  </a:lnTo>
                  <a:lnTo>
                    <a:pt x="248" y="1215"/>
                  </a:lnTo>
                  <a:lnTo>
                    <a:pt x="210" y="1348"/>
                  </a:lnTo>
                  <a:lnTo>
                    <a:pt x="134" y="1595"/>
                  </a:lnTo>
                  <a:lnTo>
                    <a:pt x="77" y="1861"/>
                  </a:lnTo>
                  <a:lnTo>
                    <a:pt x="39" y="2126"/>
                  </a:lnTo>
                  <a:lnTo>
                    <a:pt x="20" y="2259"/>
                  </a:lnTo>
                  <a:lnTo>
                    <a:pt x="20" y="2316"/>
                  </a:lnTo>
                  <a:lnTo>
                    <a:pt x="20" y="2392"/>
                  </a:lnTo>
                  <a:lnTo>
                    <a:pt x="1" y="2658"/>
                  </a:lnTo>
                  <a:lnTo>
                    <a:pt x="20" y="2771"/>
                  </a:lnTo>
                  <a:lnTo>
                    <a:pt x="20" y="2904"/>
                  </a:lnTo>
                  <a:lnTo>
                    <a:pt x="39" y="3151"/>
                  </a:lnTo>
                  <a:lnTo>
                    <a:pt x="58" y="3379"/>
                  </a:lnTo>
                  <a:lnTo>
                    <a:pt x="115" y="3587"/>
                  </a:lnTo>
                  <a:lnTo>
                    <a:pt x="134" y="3701"/>
                  </a:lnTo>
                  <a:lnTo>
                    <a:pt x="153" y="3796"/>
                  </a:lnTo>
                  <a:lnTo>
                    <a:pt x="191" y="3967"/>
                  </a:lnTo>
                  <a:lnTo>
                    <a:pt x="248" y="4138"/>
                  </a:lnTo>
                  <a:lnTo>
                    <a:pt x="305" y="4270"/>
                  </a:lnTo>
                  <a:lnTo>
                    <a:pt x="342" y="4403"/>
                  </a:lnTo>
                  <a:lnTo>
                    <a:pt x="380" y="4460"/>
                  </a:lnTo>
                  <a:lnTo>
                    <a:pt x="418" y="4479"/>
                  </a:lnTo>
                  <a:lnTo>
                    <a:pt x="399" y="4384"/>
                  </a:lnTo>
                  <a:lnTo>
                    <a:pt x="361" y="4119"/>
                  </a:lnTo>
                  <a:lnTo>
                    <a:pt x="342" y="3948"/>
                  </a:lnTo>
                  <a:lnTo>
                    <a:pt x="324" y="3758"/>
                  </a:lnTo>
                  <a:lnTo>
                    <a:pt x="305" y="3663"/>
                  </a:lnTo>
                  <a:lnTo>
                    <a:pt x="305" y="3568"/>
                  </a:lnTo>
                  <a:lnTo>
                    <a:pt x="286" y="3360"/>
                  </a:lnTo>
                  <a:lnTo>
                    <a:pt x="286" y="3132"/>
                  </a:lnTo>
                  <a:lnTo>
                    <a:pt x="286" y="2885"/>
                  </a:lnTo>
                  <a:lnTo>
                    <a:pt x="305" y="2411"/>
                  </a:lnTo>
                  <a:lnTo>
                    <a:pt x="305" y="2354"/>
                  </a:lnTo>
                  <a:lnTo>
                    <a:pt x="324" y="2278"/>
                  </a:lnTo>
                  <a:lnTo>
                    <a:pt x="324" y="2164"/>
                  </a:lnTo>
                  <a:lnTo>
                    <a:pt x="361" y="1917"/>
                  </a:lnTo>
                  <a:lnTo>
                    <a:pt x="418" y="1671"/>
                  </a:lnTo>
                  <a:lnTo>
                    <a:pt x="475" y="1424"/>
                  </a:lnTo>
                  <a:lnTo>
                    <a:pt x="551" y="1196"/>
                  </a:lnTo>
                  <a:lnTo>
                    <a:pt x="646" y="969"/>
                  </a:lnTo>
                  <a:lnTo>
                    <a:pt x="722" y="760"/>
                  </a:lnTo>
                  <a:lnTo>
                    <a:pt x="817" y="570"/>
                  </a:lnTo>
                  <a:lnTo>
                    <a:pt x="1026" y="210"/>
                  </a:lnTo>
                  <a:lnTo>
                    <a:pt x="11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23"/>
            <p:cNvSpPr/>
            <p:nvPr/>
          </p:nvSpPr>
          <p:spPr>
            <a:xfrm>
              <a:off x="-257870" y="2294410"/>
              <a:ext cx="512720" cy="317630"/>
            </a:xfrm>
            <a:custGeom>
              <a:avLst/>
              <a:gdLst/>
              <a:ahLst/>
              <a:cxnLst/>
              <a:rect l="l" t="t" r="r" b="b"/>
              <a:pathLst>
                <a:path w="9774" h="6055" extrusionOk="0">
                  <a:moveTo>
                    <a:pt x="1329" y="1"/>
                  </a:moveTo>
                  <a:lnTo>
                    <a:pt x="1120" y="229"/>
                  </a:lnTo>
                  <a:lnTo>
                    <a:pt x="949" y="437"/>
                  </a:lnTo>
                  <a:lnTo>
                    <a:pt x="798" y="665"/>
                  </a:lnTo>
                  <a:lnTo>
                    <a:pt x="646" y="912"/>
                  </a:lnTo>
                  <a:lnTo>
                    <a:pt x="532" y="1139"/>
                  </a:lnTo>
                  <a:lnTo>
                    <a:pt x="418" y="1386"/>
                  </a:lnTo>
                  <a:lnTo>
                    <a:pt x="323" y="1633"/>
                  </a:lnTo>
                  <a:lnTo>
                    <a:pt x="247" y="1880"/>
                  </a:lnTo>
                  <a:lnTo>
                    <a:pt x="171" y="2126"/>
                  </a:lnTo>
                  <a:lnTo>
                    <a:pt x="114" y="2373"/>
                  </a:lnTo>
                  <a:lnTo>
                    <a:pt x="39" y="2847"/>
                  </a:lnTo>
                  <a:lnTo>
                    <a:pt x="1" y="3322"/>
                  </a:lnTo>
                  <a:lnTo>
                    <a:pt x="1" y="3777"/>
                  </a:lnTo>
                  <a:lnTo>
                    <a:pt x="20" y="4214"/>
                  </a:lnTo>
                  <a:lnTo>
                    <a:pt x="58" y="4612"/>
                  </a:lnTo>
                  <a:lnTo>
                    <a:pt x="96" y="4954"/>
                  </a:lnTo>
                  <a:lnTo>
                    <a:pt x="152" y="5276"/>
                  </a:lnTo>
                  <a:lnTo>
                    <a:pt x="266" y="5713"/>
                  </a:lnTo>
                  <a:lnTo>
                    <a:pt x="304" y="5864"/>
                  </a:lnTo>
                  <a:lnTo>
                    <a:pt x="2297" y="5902"/>
                  </a:lnTo>
                  <a:lnTo>
                    <a:pt x="2392" y="5921"/>
                  </a:lnTo>
                  <a:lnTo>
                    <a:pt x="6509" y="5997"/>
                  </a:lnTo>
                  <a:lnTo>
                    <a:pt x="6585" y="5997"/>
                  </a:lnTo>
                  <a:lnTo>
                    <a:pt x="9014" y="6054"/>
                  </a:lnTo>
                  <a:lnTo>
                    <a:pt x="8938" y="5656"/>
                  </a:lnTo>
                  <a:lnTo>
                    <a:pt x="8881" y="5295"/>
                  </a:lnTo>
                  <a:lnTo>
                    <a:pt x="8786" y="4574"/>
                  </a:lnTo>
                  <a:lnTo>
                    <a:pt x="8748" y="3910"/>
                  </a:lnTo>
                  <a:lnTo>
                    <a:pt x="8748" y="3322"/>
                  </a:lnTo>
                  <a:lnTo>
                    <a:pt x="8786" y="2771"/>
                  </a:lnTo>
                  <a:lnTo>
                    <a:pt x="8843" y="2278"/>
                  </a:lnTo>
                  <a:lnTo>
                    <a:pt x="8938" y="1823"/>
                  </a:lnTo>
                  <a:lnTo>
                    <a:pt x="9052" y="1443"/>
                  </a:lnTo>
                  <a:lnTo>
                    <a:pt x="9166" y="1102"/>
                  </a:lnTo>
                  <a:lnTo>
                    <a:pt x="9280" y="798"/>
                  </a:lnTo>
                  <a:lnTo>
                    <a:pt x="9413" y="551"/>
                  </a:lnTo>
                  <a:lnTo>
                    <a:pt x="9526" y="361"/>
                  </a:lnTo>
                  <a:lnTo>
                    <a:pt x="9697" y="96"/>
                  </a:lnTo>
                  <a:lnTo>
                    <a:pt x="977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23"/>
            <p:cNvSpPr/>
            <p:nvPr/>
          </p:nvSpPr>
          <p:spPr>
            <a:xfrm>
              <a:off x="63642" y="2294410"/>
              <a:ext cx="65782" cy="314640"/>
            </a:xfrm>
            <a:custGeom>
              <a:avLst/>
              <a:gdLst/>
              <a:ahLst/>
              <a:cxnLst/>
              <a:rect l="l" t="t" r="r" b="b"/>
              <a:pathLst>
                <a:path w="1254" h="5998" extrusionOk="0">
                  <a:moveTo>
                    <a:pt x="1120" y="1"/>
                  </a:moveTo>
                  <a:lnTo>
                    <a:pt x="893" y="380"/>
                  </a:lnTo>
                  <a:lnTo>
                    <a:pt x="760" y="627"/>
                  </a:lnTo>
                  <a:lnTo>
                    <a:pt x="627" y="874"/>
                  </a:lnTo>
                  <a:lnTo>
                    <a:pt x="513" y="1158"/>
                  </a:lnTo>
                  <a:lnTo>
                    <a:pt x="399" y="1462"/>
                  </a:lnTo>
                  <a:lnTo>
                    <a:pt x="342" y="1614"/>
                  </a:lnTo>
                  <a:lnTo>
                    <a:pt x="304" y="1766"/>
                  </a:lnTo>
                  <a:lnTo>
                    <a:pt x="210" y="2088"/>
                  </a:lnTo>
                  <a:lnTo>
                    <a:pt x="134" y="2430"/>
                  </a:lnTo>
                  <a:lnTo>
                    <a:pt x="77" y="2771"/>
                  </a:lnTo>
                  <a:lnTo>
                    <a:pt x="58" y="2942"/>
                  </a:lnTo>
                  <a:lnTo>
                    <a:pt x="39" y="3113"/>
                  </a:lnTo>
                  <a:lnTo>
                    <a:pt x="20" y="3284"/>
                  </a:lnTo>
                  <a:lnTo>
                    <a:pt x="20" y="3455"/>
                  </a:lnTo>
                  <a:lnTo>
                    <a:pt x="1" y="3796"/>
                  </a:lnTo>
                  <a:lnTo>
                    <a:pt x="20" y="4138"/>
                  </a:lnTo>
                  <a:lnTo>
                    <a:pt x="39" y="4441"/>
                  </a:lnTo>
                  <a:lnTo>
                    <a:pt x="58" y="4612"/>
                  </a:lnTo>
                  <a:lnTo>
                    <a:pt x="77" y="4745"/>
                  </a:lnTo>
                  <a:lnTo>
                    <a:pt x="134" y="5030"/>
                  </a:lnTo>
                  <a:lnTo>
                    <a:pt x="191" y="5295"/>
                  </a:lnTo>
                  <a:lnTo>
                    <a:pt x="247" y="5542"/>
                  </a:lnTo>
                  <a:lnTo>
                    <a:pt x="266" y="5656"/>
                  </a:lnTo>
                  <a:lnTo>
                    <a:pt x="304" y="5751"/>
                  </a:lnTo>
                  <a:lnTo>
                    <a:pt x="361" y="5940"/>
                  </a:lnTo>
                  <a:lnTo>
                    <a:pt x="380" y="5997"/>
                  </a:lnTo>
                  <a:lnTo>
                    <a:pt x="456" y="5997"/>
                  </a:lnTo>
                  <a:lnTo>
                    <a:pt x="456" y="5921"/>
                  </a:lnTo>
                  <a:lnTo>
                    <a:pt x="418" y="5732"/>
                  </a:lnTo>
                  <a:lnTo>
                    <a:pt x="399" y="5618"/>
                  </a:lnTo>
                  <a:lnTo>
                    <a:pt x="380" y="5504"/>
                  </a:lnTo>
                  <a:lnTo>
                    <a:pt x="342" y="5276"/>
                  </a:lnTo>
                  <a:lnTo>
                    <a:pt x="323" y="5011"/>
                  </a:lnTo>
                  <a:lnTo>
                    <a:pt x="304" y="4726"/>
                  </a:lnTo>
                  <a:lnTo>
                    <a:pt x="285" y="4574"/>
                  </a:lnTo>
                  <a:lnTo>
                    <a:pt x="285" y="4441"/>
                  </a:lnTo>
                  <a:lnTo>
                    <a:pt x="285" y="4119"/>
                  </a:lnTo>
                  <a:lnTo>
                    <a:pt x="285" y="3796"/>
                  </a:lnTo>
                  <a:lnTo>
                    <a:pt x="304" y="3474"/>
                  </a:lnTo>
                  <a:lnTo>
                    <a:pt x="304" y="3322"/>
                  </a:lnTo>
                  <a:lnTo>
                    <a:pt x="323" y="3151"/>
                  </a:lnTo>
                  <a:lnTo>
                    <a:pt x="342" y="2980"/>
                  </a:lnTo>
                  <a:lnTo>
                    <a:pt x="361" y="2809"/>
                  </a:lnTo>
                  <a:lnTo>
                    <a:pt x="418" y="2487"/>
                  </a:lnTo>
                  <a:lnTo>
                    <a:pt x="475" y="2164"/>
                  </a:lnTo>
                  <a:lnTo>
                    <a:pt x="570" y="1842"/>
                  </a:lnTo>
                  <a:lnTo>
                    <a:pt x="646" y="1538"/>
                  </a:lnTo>
                  <a:lnTo>
                    <a:pt x="836" y="969"/>
                  </a:lnTo>
                  <a:lnTo>
                    <a:pt x="931" y="703"/>
                  </a:lnTo>
                  <a:lnTo>
                    <a:pt x="1044" y="456"/>
                  </a:lnTo>
                  <a:lnTo>
                    <a:pt x="1234" y="39"/>
                  </a:lnTo>
                  <a:lnTo>
                    <a:pt x="12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23"/>
            <p:cNvSpPr/>
            <p:nvPr/>
          </p:nvSpPr>
          <p:spPr>
            <a:xfrm>
              <a:off x="76599" y="3092761"/>
              <a:ext cx="315584" cy="434033"/>
            </a:xfrm>
            <a:custGeom>
              <a:avLst/>
              <a:gdLst/>
              <a:ahLst/>
              <a:cxnLst/>
              <a:rect l="l" t="t" r="r" b="b"/>
              <a:pathLst>
                <a:path w="6016" h="8274" extrusionOk="0">
                  <a:moveTo>
                    <a:pt x="1139" y="1"/>
                  </a:moveTo>
                  <a:lnTo>
                    <a:pt x="1006" y="20"/>
                  </a:lnTo>
                  <a:lnTo>
                    <a:pt x="892" y="57"/>
                  </a:lnTo>
                  <a:lnTo>
                    <a:pt x="778" y="95"/>
                  </a:lnTo>
                  <a:lnTo>
                    <a:pt x="665" y="152"/>
                  </a:lnTo>
                  <a:lnTo>
                    <a:pt x="570" y="209"/>
                  </a:lnTo>
                  <a:lnTo>
                    <a:pt x="456" y="285"/>
                  </a:lnTo>
                  <a:lnTo>
                    <a:pt x="380" y="361"/>
                  </a:lnTo>
                  <a:lnTo>
                    <a:pt x="285" y="456"/>
                  </a:lnTo>
                  <a:lnTo>
                    <a:pt x="228" y="551"/>
                  </a:lnTo>
                  <a:lnTo>
                    <a:pt x="152" y="665"/>
                  </a:lnTo>
                  <a:lnTo>
                    <a:pt x="95" y="779"/>
                  </a:lnTo>
                  <a:lnTo>
                    <a:pt x="57" y="892"/>
                  </a:lnTo>
                  <a:lnTo>
                    <a:pt x="38" y="1006"/>
                  </a:lnTo>
                  <a:lnTo>
                    <a:pt x="19" y="1139"/>
                  </a:lnTo>
                  <a:lnTo>
                    <a:pt x="0" y="1253"/>
                  </a:lnTo>
                  <a:lnTo>
                    <a:pt x="0" y="7022"/>
                  </a:lnTo>
                  <a:lnTo>
                    <a:pt x="19" y="7154"/>
                  </a:lnTo>
                  <a:lnTo>
                    <a:pt x="38" y="7268"/>
                  </a:lnTo>
                  <a:lnTo>
                    <a:pt x="57" y="7401"/>
                  </a:lnTo>
                  <a:lnTo>
                    <a:pt x="95" y="7515"/>
                  </a:lnTo>
                  <a:lnTo>
                    <a:pt x="152" y="7610"/>
                  </a:lnTo>
                  <a:lnTo>
                    <a:pt x="228" y="7724"/>
                  </a:lnTo>
                  <a:lnTo>
                    <a:pt x="285" y="7819"/>
                  </a:lnTo>
                  <a:lnTo>
                    <a:pt x="380" y="7913"/>
                  </a:lnTo>
                  <a:lnTo>
                    <a:pt x="456" y="7989"/>
                  </a:lnTo>
                  <a:lnTo>
                    <a:pt x="570" y="8065"/>
                  </a:lnTo>
                  <a:lnTo>
                    <a:pt x="665" y="8122"/>
                  </a:lnTo>
                  <a:lnTo>
                    <a:pt x="778" y="8179"/>
                  </a:lnTo>
                  <a:lnTo>
                    <a:pt x="892" y="8217"/>
                  </a:lnTo>
                  <a:lnTo>
                    <a:pt x="1006" y="8255"/>
                  </a:lnTo>
                  <a:lnTo>
                    <a:pt x="1139" y="8274"/>
                  </a:lnTo>
                  <a:lnTo>
                    <a:pt x="4877" y="8274"/>
                  </a:lnTo>
                  <a:lnTo>
                    <a:pt x="5010" y="8255"/>
                  </a:lnTo>
                  <a:lnTo>
                    <a:pt x="5124" y="8217"/>
                  </a:lnTo>
                  <a:lnTo>
                    <a:pt x="5238" y="8179"/>
                  </a:lnTo>
                  <a:lnTo>
                    <a:pt x="5352" y="8122"/>
                  </a:lnTo>
                  <a:lnTo>
                    <a:pt x="5447" y="8065"/>
                  </a:lnTo>
                  <a:lnTo>
                    <a:pt x="5560" y="7989"/>
                  </a:lnTo>
                  <a:lnTo>
                    <a:pt x="5636" y="7913"/>
                  </a:lnTo>
                  <a:lnTo>
                    <a:pt x="5731" y="7819"/>
                  </a:lnTo>
                  <a:lnTo>
                    <a:pt x="5788" y="7724"/>
                  </a:lnTo>
                  <a:lnTo>
                    <a:pt x="5864" y="7610"/>
                  </a:lnTo>
                  <a:lnTo>
                    <a:pt x="5921" y="7515"/>
                  </a:lnTo>
                  <a:lnTo>
                    <a:pt x="5959" y="7401"/>
                  </a:lnTo>
                  <a:lnTo>
                    <a:pt x="5978" y="7268"/>
                  </a:lnTo>
                  <a:lnTo>
                    <a:pt x="5997" y="7154"/>
                  </a:lnTo>
                  <a:lnTo>
                    <a:pt x="6016" y="7022"/>
                  </a:lnTo>
                  <a:lnTo>
                    <a:pt x="6016" y="1253"/>
                  </a:lnTo>
                  <a:lnTo>
                    <a:pt x="5997" y="1139"/>
                  </a:lnTo>
                  <a:lnTo>
                    <a:pt x="5978" y="1006"/>
                  </a:lnTo>
                  <a:lnTo>
                    <a:pt x="5959" y="892"/>
                  </a:lnTo>
                  <a:lnTo>
                    <a:pt x="5921" y="779"/>
                  </a:lnTo>
                  <a:lnTo>
                    <a:pt x="5864" y="665"/>
                  </a:lnTo>
                  <a:lnTo>
                    <a:pt x="5788" y="551"/>
                  </a:lnTo>
                  <a:lnTo>
                    <a:pt x="5731" y="456"/>
                  </a:lnTo>
                  <a:lnTo>
                    <a:pt x="5636" y="361"/>
                  </a:lnTo>
                  <a:lnTo>
                    <a:pt x="5560" y="285"/>
                  </a:lnTo>
                  <a:lnTo>
                    <a:pt x="5447" y="209"/>
                  </a:lnTo>
                  <a:lnTo>
                    <a:pt x="5352" y="152"/>
                  </a:lnTo>
                  <a:lnTo>
                    <a:pt x="5238" y="95"/>
                  </a:lnTo>
                  <a:lnTo>
                    <a:pt x="5124" y="57"/>
                  </a:lnTo>
                  <a:lnTo>
                    <a:pt x="5010" y="20"/>
                  </a:lnTo>
                  <a:lnTo>
                    <a:pt x="48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23"/>
            <p:cNvSpPr/>
            <p:nvPr/>
          </p:nvSpPr>
          <p:spPr>
            <a:xfrm>
              <a:off x="230877" y="3092761"/>
              <a:ext cx="161307" cy="434033"/>
            </a:xfrm>
            <a:custGeom>
              <a:avLst/>
              <a:gdLst/>
              <a:ahLst/>
              <a:cxnLst/>
              <a:rect l="l" t="t" r="r" b="b"/>
              <a:pathLst>
                <a:path w="3075" h="8274" extrusionOk="0">
                  <a:moveTo>
                    <a:pt x="1" y="1"/>
                  </a:moveTo>
                  <a:lnTo>
                    <a:pt x="1" y="8274"/>
                  </a:lnTo>
                  <a:lnTo>
                    <a:pt x="1936" y="8274"/>
                  </a:lnTo>
                  <a:lnTo>
                    <a:pt x="2069" y="8255"/>
                  </a:lnTo>
                  <a:lnTo>
                    <a:pt x="2183" y="8217"/>
                  </a:lnTo>
                  <a:lnTo>
                    <a:pt x="2297" y="8179"/>
                  </a:lnTo>
                  <a:lnTo>
                    <a:pt x="2411" y="8122"/>
                  </a:lnTo>
                  <a:lnTo>
                    <a:pt x="2506" y="8065"/>
                  </a:lnTo>
                  <a:lnTo>
                    <a:pt x="2619" y="7989"/>
                  </a:lnTo>
                  <a:lnTo>
                    <a:pt x="2695" y="7913"/>
                  </a:lnTo>
                  <a:lnTo>
                    <a:pt x="2790" y="7819"/>
                  </a:lnTo>
                  <a:lnTo>
                    <a:pt x="2847" y="7724"/>
                  </a:lnTo>
                  <a:lnTo>
                    <a:pt x="2923" y="7610"/>
                  </a:lnTo>
                  <a:lnTo>
                    <a:pt x="2980" y="7515"/>
                  </a:lnTo>
                  <a:lnTo>
                    <a:pt x="3018" y="7401"/>
                  </a:lnTo>
                  <a:lnTo>
                    <a:pt x="3037" y="7268"/>
                  </a:lnTo>
                  <a:lnTo>
                    <a:pt x="3056" y="7154"/>
                  </a:lnTo>
                  <a:lnTo>
                    <a:pt x="3075" y="7022"/>
                  </a:lnTo>
                  <a:lnTo>
                    <a:pt x="3075" y="1253"/>
                  </a:lnTo>
                  <a:lnTo>
                    <a:pt x="3056" y="1139"/>
                  </a:lnTo>
                  <a:lnTo>
                    <a:pt x="3037" y="1006"/>
                  </a:lnTo>
                  <a:lnTo>
                    <a:pt x="3018" y="892"/>
                  </a:lnTo>
                  <a:lnTo>
                    <a:pt x="2980" y="779"/>
                  </a:lnTo>
                  <a:lnTo>
                    <a:pt x="2923" y="665"/>
                  </a:lnTo>
                  <a:lnTo>
                    <a:pt x="2847" y="551"/>
                  </a:lnTo>
                  <a:lnTo>
                    <a:pt x="2790" y="456"/>
                  </a:lnTo>
                  <a:lnTo>
                    <a:pt x="2695" y="361"/>
                  </a:lnTo>
                  <a:lnTo>
                    <a:pt x="2619" y="285"/>
                  </a:lnTo>
                  <a:lnTo>
                    <a:pt x="2506" y="209"/>
                  </a:lnTo>
                  <a:lnTo>
                    <a:pt x="2411" y="152"/>
                  </a:lnTo>
                  <a:lnTo>
                    <a:pt x="2297" y="95"/>
                  </a:lnTo>
                  <a:lnTo>
                    <a:pt x="2183" y="57"/>
                  </a:lnTo>
                  <a:lnTo>
                    <a:pt x="2069" y="20"/>
                  </a:lnTo>
                  <a:lnTo>
                    <a:pt x="19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23"/>
            <p:cNvSpPr/>
            <p:nvPr/>
          </p:nvSpPr>
          <p:spPr>
            <a:xfrm>
              <a:off x="-411150" y="2715487"/>
              <a:ext cx="802337" cy="495776"/>
            </a:xfrm>
            <a:custGeom>
              <a:avLst/>
              <a:gdLst/>
              <a:ahLst/>
              <a:cxnLst/>
              <a:rect l="l" t="t" r="r" b="b"/>
              <a:pathLst>
                <a:path w="15295" h="9451" extrusionOk="0">
                  <a:moveTo>
                    <a:pt x="2088" y="1"/>
                  </a:moveTo>
                  <a:lnTo>
                    <a:pt x="1784" y="323"/>
                  </a:lnTo>
                  <a:lnTo>
                    <a:pt x="1499" y="684"/>
                  </a:lnTo>
                  <a:lnTo>
                    <a:pt x="1253" y="1044"/>
                  </a:lnTo>
                  <a:lnTo>
                    <a:pt x="1044" y="1405"/>
                  </a:lnTo>
                  <a:lnTo>
                    <a:pt x="835" y="1765"/>
                  </a:lnTo>
                  <a:lnTo>
                    <a:pt x="665" y="2145"/>
                  </a:lnTo>
                  <a:lnTo>
                    <a:pt x="513" y="2524"/>
                  </a:lnTo>
                  <a:lnTo>
                    <a:pt x="399" y="2904"/>
                  </a:lnTo>
                  <a:lnTo>
                    <a:pt x="285" y="3303"/>
                  </a:lnTo>
                  <a:lnTo>
                    <a:pt x="209" y="3682"/>
                  </a:lnTo>
                  <a:lnTo>
                    <a:pt x="133" y="4062"/>
                  </a:lnTo>
                  <a:lnTo>
                    <a:pt x="76" y="4441"/>
                  </a:lnTo>
                  <a:lnTo>
                    <a:pt x="38" y="4821"/>
                  </a:lnTo>
                  <a:lnTo>
                    <a:pt x="19" y="5181"/>
                  </a:lnTo>
                  <a:lnTo>
                    <a:pt x="0" y="5542"/>
                  </a:lnTo>
                  <a:lnTo>
                    <a:pt x="0" y="5902"/>
                  </a:lnTo>
                  <a:lnTo>
                    <a:pt x="38" y="6566"/>
                  </a:lnTo>
                  <a:lnTo>
                    <a:pt x="95" y="7193"/>
                  </a:lnTo>
                  <a:lnTo>
                    <a:pt x="171" y="7743"/>
                  </a:lnTo>
                  <a:lnTo>
                    <a:pt x="266" y="8217"/>
                  </a:lnTo>
                  <a:lnTo>
                    <a:pt x="361" y="8616"/>
                  </a:lnTo>
                  <a:lnTo>
                    <a:pt x="418" y="8919"/>
                  </a:lnTo>
                  <a:lnTo>
                    <a:pt x="494" y="9166"/>
                  </a:lnTo>
                  <a:lnTo>
                    <a:pt x="2391" y="9204"/>
                  </a:lnTo>
                  <a:lnTo>
                    <a:pt x="2486" y="9204"/>
                  </a:lnTo>
                  <a:lnTo>
                    <a:pt x="7135" y="9299"/>
                  </a:lnTo>
                  <a:lnTo>
                    <a:pt x="7230" y="9299"/>
                  </a:lnTo>
                  <a:lnTo>
                    <a:pt x="12809" y="9432"/>
                  </a:lnTo>
                  <a:lnTo>
                    <a:pt x="12885" y="9432"/>
                  </a:lnTo>
                  <a:lnTo>
                    <a:pt x="14118" y="9451"/>
                  </a:lnTo>
                  <a:lnTo>
                    <a:pt x="13985" y="8843"/>
                  </a:lnTo>
                  <a:lnTo>
                    <a:pt x="13891" y="8255"/>
                  </a:lnTo>
                  <a:lnTo>
                    <a:pt x="13815" y="7686"/>
                  </a:lnTo>
                  <a:lnTo>
                    <a:pt x="13758" y="7136"/>
                  </a:lnTo>
                  <a:lnTo>
                    <a:pt x="13720" y="6604"/>
                  </a:lnTo>
                  <a:lnTo>
                    <a:pt x="13682" y="6111"/>
                  </a:lnTo>
                  <a:lnTo>
                    <a:pt x="13682" y="5637"/>
                  </a:lnTo>
                  <a:lnTo>
                    <a:pt x="13701" y="5162"/>
                  </a:lnTo>
                  <a:lnTo>
                    <a:pt x="13720" y="4726"/>
                  </a:lnTo>
                  <a:lnTo>
                    <a:pt x="13758" y="4308"/>
                  </a:lnTo>
                  <a:lnTo>
                    <a:pt x="13796" y="3910"/>
                  </a:lnTo>
                  <a:lnTo>
                    <a:pt x="13853" y="3530"/>
                  </a:lnTo>
                  <a:lnTo>
                    <a:pt x="13929" y="3189"/>
                  </a:lnTo>
                  <a:lnTo>
                    <a:pt x="14004" y="2847"/>
                  </a:lnTo>
                  <a:lnTo>
                    <a:pt x="14156" y="2221"/>
                  </a:lnTo>
                  <a:lnTo>
                    <a:pt x="14346" y="1690"/>
                  </a:lnTo>
                  <a:lnTo>
                    <a:pt x="14536" y="1234"/>
                  </a:lnTo>
                  <a:lnTo>
                    <a:pt x="14726" y="855"/>
                  </a:lnTo>
                  <a:lnTo>
                    <a:pt x="14915" y="532"/>
                  </a:lnTo>
                  <a:lnTo>
                    <a:pt x="15067" y="304"/>
                  </a:lnTo>
                  <a:lnTo>
                    <a:pt x="15181" y="134"/>
                  </a:lnTo>
                  <a:lnTo>
                    <a:pt x="152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23"/>
            <p:cNvSpPr/>
            <p:nvPr/>
          </p:nvSpPr>
          <p:spPr>
            <a:xfrm>
              <a:off x="-326537" y="2715487"/>
              <a:ext cx="81676" cy="482819"/>
            </a:xfrm>
            <a:custGeom>
              <a:avLst/>
              <a:gdLst/>
              <a:ahLst/>
              <a:cxnLst/>
              <a:rect l="l" t="t" r="r" b="b"/>
              <a:pathLst>
                <a:path w="1557" h="9204" extrusionOk="0">
                  <a:moveTo>
                    <a:pt x="1442" y="1"/>
                  </a:moveTo>
                  <a:lnTo>
                    <a:pt x="1291" y="228"/>
                  </a:lnTo>
                  <a:lnTo>
                    <a:pt x="1139" y="513"/>
                  </a:lnTo>
                  <a:lnTo>
                    <a:pt x="1063" y="665"/>
                  </a:lnTo>
                  <a:lnTo>
                    <a:pt x="968" y="836"/>
                  </a:lnTo>
                  <a:lnTo>
                    <a:pt x="816" y="1196"/>
                  </a:lnTo>
                  <a:lnTo>
                    <a:pt x="645" y="1595"/>
                  </a:lnTo>
                  <a:lnTo>
                    <a:pt x="570" y="1803"/>
                  </a:lnTo>
                  <a:lnTo>
                    <a:pt x="532" y="1917"/>
                  </a:lnTo>
                  <a:lnTo>
                    <a:pt x="494" y="2031"/>
                  </a:lnTo>
                  <a:lnTo>
                    <a:pt x="437" y="2240"/>
                  </a:lnTo>
                  <a:lnTo>
                    <a:pt x="361" y="2468"/>
                  </a:lnTo>
                  <a:lnTo>
                    <a:pt x="247" y="2942"/>
                  </a:lnTo>
                  <a:lnTo>
                    <a:pt x="152" y="3435"/>
                  </a:lnTo>
                  <a:lnTo>
                    <a:pt x="114" y="3701"/>
                  </a:lnTo>
                  <a:lnTo>
                    <a:pt x="76" y="3948"/>
                  </a:lnTo>
                  <a:lnTo>
                    <a:pt x="38" y="4194"/>
                  </a:lnTo>
                  <a:lnTo>
                    <a:pt x="19" y="4460"/>
                  </a:lnTo>
                  <a:lnTo>
                    <a:pt x="0" y="4707"/>
                  </a:lnTo>
                  <a:lnTo>
                    <a:pt x="0" y="4972"/>
                  </a:lnTo>
                  <a:lnTo>
                    <a:pt x="0" y="5105"/>
                  </a:lnTo>
                  <a:lnTo>
                    <a:pt x="0" y="5219"/>
                  </a:lnTo>
                  <a:lnTo>
                    <a:pt x="0" y="5485"/>
                  </a:lnTo>
                  <a:lnTo>
                    <a:pt x="19" y="5978"/>
                  </a:lnTo>
                  <a:lnTo>
                    <a:pt x="76" y="6471"/>
                  </a:lnTo>
                  <a:lnTo>
                    <a:pt x="76" y="6585"/>
                  </a:lnTo>
                  <a:lnTo>
                    <a:pt x="95" y="6699"/>
                  </a:lnTo>
                  <a:lnTo>
                    <a:pt x="133" y="6927"/>
                  </a:lnTo>
                  <a:lnTo>
                    <a:pt x="228" y="7382"/>
                  </a:lnTo>
                  <a:lnTo>
                    <a:pt x="266" y="7591"/>
                  </a:lnTo>
                  <a:lnTo>
                    <a:pt x="323" y="7800"/>
                  </a:lnTo>
                  <a:lnTo>
                    <a:pt x="418" y="8179"/>
                  </a:lnTo>
                  <a:lnTo>
                    <a:pt x="532" y="8521"/>
                  </a:lnTo>
                  <a:lnTo>
                    <a:pt x="645" y="8843"/>
                  </a:lnTo>
                  <a:lnTo>
                    <a:pt x="778" y="9204"/>
                  </a:lnTo>
                  <a:lnTo>
                    <a:pt x="873" y="9204"/>
                  </a:lnTo>
                  <a:lnTo>
                    <a:pt x="835" y="9071"/>
                  </a:lnTo>
                  <a:lnTo>
                    <a:pt x="778" y="8805"/>
                  </a:lnTo>
                  <a:lnTo>
                    <a:pt x="740" y="8654"/>
                  </a:lnTo>
                  <a:lnTo>
                    <a:pt x="702" y="8483"/>
                  </a:lnTo>
                  <a:lnTo>
                    <a:pt x="627" y="8122"/>
                  </a:lnTo>
                  <a:lnTo>
                    <a:pt x="570" y="7743"/>
                  </a:lnTo>
                  <a:lnTo>
                    <a:pt x="532" y="7534"/>
                  </a:lnTo>
                  <a:lnTo>
                    <a:pt x="494" y="7325"/>
                  </a:lnTo>
                  <a:lnTo>
                    <a:pt x="456" y="6889"/>
                  </a:lnTo>
                  <a:lnTo>
                    <a:pt x="418" y="6661"/>
                  </a:lnTo>
                  <a:lnTo>
                    <a:pt x="418" y="6547"/>
                  </a:lnTo>
                  <a:lnTo>
                    <a:pt x="399" y="6434"/>
                  </a:lnTo>
                  <a:lnTo>
                    <a:pt x="399" y="6206"/>
                  </a:lnTo>
                  <a:lnTo>
                    <a:pt x="380" y="5959"/>
                  </a:lnTo>
                  <a:lnTo>
                    <a:pt x="380" y="5712"/>
                  </a:lnTo>
                  <a:lnTo>
                    <a:pt x="361" y="5599"/>
                  </a:lnTo>
                  <a:lnTo>
                    <a:pt x="361" y="5466"/>
                  </a:lnTo>
                  <a:lnTo>
                    <a:pt x="361" y="5238"/>
                  </a:lnTo>
                  <a:lnTo>
                    <a:pt x="380" y="5105"/>
                  </a:lnTo>
                  <a:lnTo>
                    <a:pt x="380" y="4972"/>
                  </a:lnTo>
                  <a:lnTo>
                    <a:pt x="380" y="4726"/>
                  </a:lnTo>
                  <a:lnTo>
                    <a:pt x="399" y="4479"/>
                  </a:lnTo>
                  <a:lnTo>
                    <a:pt x="418" y="4232"/>
                  </a:lnTo>
                  <a:lnTo>
                    <a:pt x="456" y="3986"/>
                  </a:lnTo>
                  <a:lnTo>
                    <a:pt x="513" y="3492"/>
                  </a:lnTo>
                  <a:lnTo>
                    <a:pt x="551" y="3265"/>
                  </a:lnTo>
                  <a:lnTo>
                    <a:pt x="589" y="3018"/>
                  </a:lnTo>
                  <a:lnTo>
                    <a:pt x="683" y="2562"/>
                  </a:lnTo>
                  <a:lnTo>
                    <a:pt x="740" y="2335"/>
                  </a:lnTo>
                  <a:lnTo>
                    <a:pt x="797" y="2107"/>
                  </a:lnTo>
                  <a:lnTo>
                    <a:pt x="835" y="2012"/>
                  </a:lnTo>
                  <a:lnTo>
                    <a:pt x="854" y="1898"/>
                  </a:lnTo>
                  <a:lnTo>
                    <a:pt x="911" y="1690"/>
                  </a:lnTo>
                  <a:lnTo>
                    <a:pt x="1044" y="1291"/>
                  </a:lnTo>
                  <a:lnTo>
                    <a:pt x="1101" y="1101"/>
                  </a:lnTo>
                  <a:lnTo>
                    <a:pt x="1177" y="912"/>
                  </a:lnTo>
                  <a:lnTo>
                    <a:pt x="1423" y="285"/>
                  </a:lnTo>
                  <a:lnTo>
                    <a:pt x="1556" y="1"/>
                  </a:lnTo>
                  <a:close/>
                </a:path>
              </a:pathLst>
            </a:custGeom>
            <a:solidFill>
              <a:srgbClr val="E4B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23"/>
            <p:cNvSpPr/>
            <p:nvPr/>
          </p:nvSpPr>
          <p:spPr>
            <a:xfrm>
              <a:off x="-79672" y="2715487"/>
              <a:ext cx="81676" cy="487802"/>
            </a:xfrm>
            <a:custGeom>
              <a:avLst/>
              <a:gdLst/>
              <a:ahLst/>
              <a:cxnLst/>
              <a:rect l="l" t="t" r="r" b="b"/>
              <a:pathLst>
                <a:path w="1557" h="9299" extrusionOk="0">
                  <a:moveTo>
                    <a:pt x="1442" y="1"/>
                  </a:moveTo>
                  <a:lnTo>
                    <a:pt x="1310" y="228"/>
                  </a:lnTo>
                  <a:lnTo>
                    <a:pt x="1139" y="513"/>
                  </a:lnTo>
                  <a:lnTo>
                    <a:pt x="1063" y="665"/>
                  </a:lnTo>
                  <a:lnTo>
                    <a:pt x="987" y="836"/>
                  </a:lnTo>
                  <a:lnTo>
                    <a:pt x="816" y="1196"/>
                  </a:lnTo>
                  <a:lnTo>
                    <a:pt x="645" y="1595"/>
                  </a:lnTo>
                  <a:lnTo>
                    <a:pt x="570" y="1803"/>
                  </a:lnTo>
                  <a:lnTo>
                    <a:pt x="532" y="1917"/>
                  </a:lnTo>
                  <a:lnTo>
                    <a:pt x="513" y="2031"/>
                  </a:lnTo>
                  <a:lnTo>
                    <a:pt x="437" y="2240"/>
                  </a:lnTo>
                  <a:lnTo>
                    <a:pt x="361" y="2468"/>
                  </a:lnTo>
                  <a:lnTo>
                    <a:pt x="247" y="2942"/>
                  </a:lnTo>
                  <a:lnTo>
                    <a:pt x="152" y="3435"/>
                  </a:lnTo>
                  <a:lnTo>
                    <a:pt x="114" y="3701"/>
                  </a:lnTo>
                  <a:lnTo>
                    <a:pt x="76" y="3948"/>
                  </a:lnTo>
                  <a:lnTo>
                    <a:pt x="57" y="4194"/>
                  </a:lnTo>
                  <a:lnTo>
                    <a:pt x="38" y="4460"/>
                  </a:lnTo>
                  <a:lnTo>
                    <a:pt x="19" y="4707"/>
                  </a:lnTo>
                  <a:lnTo>
                    <a:pt x="0" y="4972"/>
                  </a:lnTo>
                  <a:lnTo>
                    <a:pt x="0" y="5105"/>
                  </a:lnTo>
                  <a:lnTo>
                    <a:pt x="0" y="5219"/>
                  </a:lnTo>
                  <a:lnTo>
                    <a:pt x="0" y="5485"/>
                  </a:lnTo>
                  <a:lnTo>
                    <a:pt x="38" y="5978"/>
                  </a:lnTo>
                  <a:lnTo>
                    <a:pt x="76" y="6471"/>
                  </a:lnTo>
                  <a:lnTo>
                    <a:pt x="95" y="6585"/>
                  </a:lnTo>
                  <a:lnTo>
                    <a:pt x="114" y="6699"/>
                  </a:lnTo>
                  <a:lnTo>
                    <a:pt x="133" y="6927"/>
                  </a:lnTo>
                  <a:lnTo>
                    <a:pt x="228" y="7382"/>
                  </a:lnTo>
                  <a:lnTo>
                    <a:pt x="266" y="7591"/>
                  </a:lnTo>
                  <a:lnTo>
                    <a:pt x="323" y="7800"/>
                  </a:lnTo>
                  <a:lnTo>
                    <a:pt x="418" y="8179"/>
                  </a:lnTo>
                  <a:lnTo>
                    <a:pt x="532" y="8521"/>
                  </a:lnTo>
                  <a:lnTo>
                    <a:pt x="645" y="8843"/>
                  </a:lnTo>
                  <a:lnTo>
                    <a:pt x="816" y="9299"/>
                  </a:lnTo>
                  <a:lnTo>
                    <a:pt x="911" y="9299"/>
                  </a:lnTo>
                  <a:lnTo>
                    <a:pt x="873" y="9204"/>
                  </a:lnTo>
                  <a:lnTo>
                    <a:pt x="854" y="9071"/>
                  </a:lnTo>
                  <a:lnTo>
                    <a:pt x="778" y="8805"/>
                  </a:lnTo>
                  <a:lnTo>
                    <a:pt x="740" y="8654"/>
                  </a:lnTo>
                  <a:lnTo>
                    <a:pt x="702" y="8483"/>
                  </a:lnTo>
                  <a:lnTo>
                    <a:pt x="626" y="8122"/>
                  </a:lnTo>
                  <a:lnTo>
                    <a:pt x="570" y="7743"/>
                  </a:lnTo>
                  <a:lnTo>
                    <a:pt x="532" y="7534"/>
                  </a:lnTo>
                  <a:lnTo>
                    <a:pt x="513" y="7325"/>
                  </a:lnTo>
                  <a:lnTo>
                    <a:pt x="456" y="6889"/>
                  </a:lnTo>
                  <a:lnTo>
                    <a:pt x="437" y="6661"/>
                  </a:lnTo>
                  <a:lnTo>
                    <a:pt x="418" y="6547"/>
                  </a:lnTo>
                  <a:lnTo>
                    <a:pt x="418" y="6434"/>
                  </a:lnTo>
                  <a:lnTo>
                    <a:pt x="399" y="6206"/>
                  </a:lnTo>
                  <a:lnTo>
                    <a:pt x="380" y="5959"/>
                  </a:lnTo>
                  <a:lnTo>
                    <a:pt x="380" y="5712"/>
                  </a:lnTo>
                  <a:lnTo>
                    <a:pt x="380" y="5599"/>
                  </a:lnTo>
                  <a:lnTo>
                    <a:pt x="380" y="5466"/>
                  </a:lnTo>
                  <a:lnTo>
                    <a:pt x="380" y="5238"/>
                  </a:lnTo>
                  <a:lnTo>
                    <a:pt x="380" y="5105"/>
                  </a:lnTo>
                  <a:lnTo>
                    <a:pt x="380" y="4972"/>
                  </a:lnTo>
                  <a:lnTo>
                    <a:pt x="399" y="4726"/>
                  </a:lnTo>
                  <a:lnTo>
                    <a:pt x="418" y="4479"/>
                  </a:lnTo>
                  <a:lnTo>
                    <a:pt x="418" y="4232"/>
                  </a:lnTo>
                  <a:lnTo>
                    <a:pt x="456" y="3986"/>
                  </a:lnTo>
                  <a:lnTo>
                    <a:pt x="513" y="3492"/>
                  </a:lnTo>
                  <a:lnTo>
                    <a:pt x="551" y="3265"/>
                  </a:lnTo>
                  <a:lnTo>
                    <a:pt x="589" y="3018"/>
                  </a:lnTo>
                  <a:lnTo>
                    <a:pt x="702" y="2562"/>
                  </a:lnTo>
                  <a:lnTo>
                    <a:pt x="740" y="2335"/>
                  </a:lnTo>
                  <a:lnTo>
                    <a:pt x="797" y="2107"/>
                  </a:lnTo>
                  <a:lnTo>
                    <a:pt x="835" y="2012"/>
                  </a:lnTo>
                  <a:lnTo>
                    <a:pt x="854" y="1898"/>
                  </a:lnTo>
                  <a:lnTo>
                    <a:pt x="930" y="1690"/>
                  </a:lnTo>
                  <a:lnTo>
                    <a:pt x="1044" y="1291"/>
                  </a:lnTo>
                  <a:lnTo>
                    <a:pt x="1120" y="1101"/>
                  </a:lnTo>
                  <a:lnTo>
                    <a:pt x="1177" y="912"/>
                  </a:lnTo>
                  <a:lnTo>
                    <a:pt x="1442" y="285"/>
                  </a:lnTo>
                  <a:lnTo>
                    <a:pt x="155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23"/>
            <p:cNvSpPr/>
            <p:nvPr/>
          </p:nvSpPr>
          <p:spPr>
            <a:xfrm>
              <a:off x="214982" y="2715487"/>
              <a:ext cx="81676" cy="494779"/>
            </a:xfrm>
            <a:custGeom>
              <a:avLst/>
              <a:gdLst/>
              <a:ahLst/>
              <a:cxnLst/>
              <a:rect l="l" t="t" r="r" b="b"/>
              <a:pathLst>
                <a:path w="1557" h="9432" extrusionOk="0">
                  <a:moveTo>
                    <a:pt x="1442" y="1"/>
                  </a:moveTo>
                  <a:lnTo>
                    <a:pt x="1309" y="228"/>
                  </a:lnTo>
                  <a:lnTo>
                    <a:pt x="1139" y="513"/>
                  </a:lnTo>
                  <a:lnTo>
                    <a:pt x="1063" y="665"/>
                  </a:lnTo>
                  <a:lnTo>
                    <a:pt x="987" y="836"/>
                  </a:lnTo>
                  <a:lnTo>
                    <a:pt x="816" y="1196"/>
                  </a:lnTo>
                  <a:lnTo>
                    <a:pt x="664" y="1595"/>
                  </a:lnTo>
                  <a:lnTo>
                    <a:pt x="588" y="1803"/>
                  </a:lnTo>
                  <a:lnTo>
                    <a:pt x="550" y="1917"/>
                  </a:lnTo>
                  <a:lnTo>
                    <a:pt x="512" y="2031"/>
                  </a:lnTo>
                  <a:lnTo>
                    <a:pt x="437" y="2240"/>
                  </a:lnTo>
                  <a:lnTo>
                    <a:pt x="380" y="2468"/>
                  </a:lnTo>
                  <a:lnTo>
                    <a:pt x="247" y="2942"/>
                  </a:lnTo>
                  <a:lnTo>
                    <a:pt x="152" y="3435"/>
                  </a:lnTo>
                  <a:lnTo>
                    <a:pt x="114" y="3701"/>
                  </a:lnTo>
                  <a:lnTo>
                    <a:pt x="76" y="3948"/>
                  </a:lnTo>
                  <a:lnTo>
                    <a:pt x="57" y="4194"/>
                  </a:lnTo>
                  <a:lnTo>
                    <a:pt x="38" y="4460"/>
                  </a:lnTo>
                  <a:lnTo>
                    <a:pt x="19" y="4707"/>
                  </a:lnTo>
                  <a:lnTo>
                    <a:pt x="0" y="4972"/>
                  </a:lnTo>
                  <a:lnTo>
                    <a:pt x="0" y="5105"/>
                  </a:lnTo>
                  <a:lnTo>
                    <a:pt x="0" y="5219"/>
                  </a:lnTo>
                  <a:lnTo>
                    <a:pt x="0" y="5485"/>
                  </a:lnTo>
                  <a:lnTo>
                    <a:pt x="38" y="5978"/>
                  </a:lnTo>
                  <a:lnTo>
                    <a:pt x="76" y="6471"/>
                  </a:lnTo>
                  <a:lnTo>
                    <a:pt x="95" y="6585"/>
                  </a:lnTo>
                  <a:lnTo>
                    <a:pt x="114" y="6699"/>
                  </a:lnTo>
                  <a:lnTo>
                    <a:pt x="152" y="6927"/>
                  </a:lnTo>
                  <a:lnTo>
                    <a:pt x="228" y="7382"/>
                  </a:lnTo>
                  <a:lnTo>
                    <a:pt x="266" y="7591"/>
                  </a:lnTo>
                  <a:lnTo>
                    <a:pt x="323" y="7800"/>
                  </a:lnTo>
                  <a:lnTo>
                    <a:pt x="418" y="8179"/>
                  </a:lnTo>
                  <a:lnTo>
                    <a:pt x="531" y="8521"/>
                  </a:lnTo>
                  <a:lnTo>
                    <a:pt x="645" y="8843"/>
                  </a:lnTo>
                  <a:lnTo>
                    <a:pt x="740" y="9109"/>
                  </a:lnTo>
                  <a:lnTo>
                    <a:pt x="835" y="9337"/>
                  </a:lnTo>
                  <a:lnTo>
                    <a:pt x="873" y="9432"/>
                  </a:lnTo>
                  <a:lnTo>
                    <a:pt x="949" y="9432"/>
                  </a:lnTo>
                  <a:lnTo>
                    <a:pt x="911" y="9318"/>
                  </a:lnTo>
                  <a:lnTo>
                    <a:pt x="873" y="9204"/>
                  </a:lnTo>
                  <a:lnTo>
                    <a:pt x="854" y="9071"/>
                  </a:lnTo>
                  <a:lnTo>
                    <a:pt x="778" y="8805"/>
                  </a:lnTo>
                  <a:lnTo>
                    <a:pt x="740" y="8654"/>
                  </a:lnTo>
                  <a:lnTo>
                    <a:pt x="702" y="8483"/>
                  </a:lnTo>
                  <a:lnTo>
                    <a:pt x="645" y="8122"/>
                  </a:lnTo>
                  <a:lnTo>
                    <a:pt x="569" y="7743"/>
                  </a:lnTo>
                  <a:lnTo>
                    <a:pt x="531" y="7534"/>
                  </a:lnTo>
                  <a:lnTo>
                    <a:pt x="512" y="7325"/>
                  </a:lnTo>
                  <a:lnTo>
                    <a:pt x="456" y="6889"/>
                  </a:lnTo>
                  <a:lnTo>
                    <a:pt x="437" y="6661"/>
                  </a:lnTo>
                  <a:lnTo>
                    <a:pt x="418" y="6547"/>
                  </a:lnTo>
                  <a:lnTo>
                    <a:pt x="418" y="6434"/>
                  </a:lnTo>
                  <a:lnTo>
                    <a:pt x="399" y="6206"/>
                  </a:lnTo>
                  <a:lnTo>
                    <a:pt x="380" y="5959"/>
                  </a:lnTo>
                  <a:lnTo>
                    <a:pt x="380" y="5712"/>
                  </a:lnTo>
                  <a:lnTo>
                    <a:pt x="380" y="5599"/>
                  </a:lnTo>
                  <a:lnTo>
                    <a:pt x="380" y="5466"/>
                  </a:lnTo>
                  <a:lnTo>
                    <a:pt x="380" y="5238"/>
                  </a:lnTo>
                  <a:lnTo>
                    <a:pt x="380" y="5105"/>
                  </a:lnTo>
                  <a:lnTo>
                    <a:pt x="380" y="4972"/>
                  </a:lnTo>
                  <a:lnTo>
                    <a:pt x="399" y="4726"/>
                  </a:lnTo>
                  <a:lnTo>
                    <a:pt x="418" y="4479"/>
                  </a:lnTo>
                  <a:lnTo>
                    <a:pt x="437" y="4232"/>
                  </a:lnTo>
                  <a:lnTo>
                    <a:pt x="456" y="3986"/>
                  </a:lnTo>
                  <a:lnTo>
                    <a:pt x="512" y="3492"/>
                  </a:lnTo>
                  <a:lnTo>
                    <a:pt x="550" y="3265"/>
                  </a:lnTo>
                  <a:lnTo>
                    <a:pt x="607" y="3018"/>
                  </a:lnTo>
                  <a:lnTo>
                    <a:pt x="702" y="2562"/>
                  </a:lnTo>
                  <a:lnTo>
                    <a:pt x="740" y="2335"/>
                  </a:lnTo>
                  <a:lnTo>
                    <a:pt x="797" y="2107"/>
                  </a:lnTo>
                  <a:lnTo>
                    <a:pt x="835" y="2012"/>
                  </a:lnTo>
                  <a:lnTo>
                    <a:pt x="873" y="1898"/>
                  </a:lnTo>
                  <a:lnTo>
                    <a:pt x="930" y="1690"/>
                  </a:lnTo>
                  <a:lnTo>
                    <a:pt x="1044" y="1291"/>
                  </a:lnTo>
                  <a:lnTo>
                    <a:pt x="1120" y="1101"/>
                  </a:lnTo>
                  <a:lnTo>
                    <a:pt x="1177" y="912"/>
                  </a:lnTo>
                  <a:lnTo>
                    <a:pt x="1442" y="285"/>
                  </a:lnTo>
                  <a:lnTo>
                    <a:pt x="155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23"/>
            <p:cNvSpPr/>
            <p:nvPr/>
          </p:nvSpPr>
          <p:spPr>
            <a:xfrm>
              <a:off x="-360372" y="2700589"/>
              <a:ext cx="800344" cy="29901"/>
            </a:xfrm>
            <a:custGeom>
              <a:avLst/>
              <a:gdLst/>
              <a:ahLst/>
              <a:cxnLst/>
              <a:rect l="l" t="t" r="r" b="b"/>
              <a:pathLst>
                <a:path w="15257" h="570" extrusionOk="0">
                  <a:moveTo>
                    <a:pt x="228" y="0"/>
                  </a:moveTo>
                  <a:lnTo>
                    <a:pt x="171" y="19"/>
                  </a:lnTo>
                  <a:lnTo>
                    <a:pt x="95" y="76"/>
                  </a:lnTo>
                  <a:lnTo>
                    <a:pt x="19" y="171"/>
                  </a:lnTo>
                  <a:lnTo>
                    <a:pt x="19" y="228"/>
                  </a:lnTo>
                  <a:lnTo>
                    <a:pt x="0" y="285"/>
                  </a:lnTo>
                  <a:lnTo>
                    <a:pt x="19" y="342"/>
                  </a:lnTo>
                  <a:lnTo>
                    <a:pt x="19" y="399"/>
                  </a:lnTo>
                  <a:lnTo>
                    <a:pt x="95" y="493"/>
                  </a:lnTo>
                  <a:lnTo>
                    <a:pt x="171" y="550"/>
                  </a:lnTo>
                  <a:lnTo>
                    <a:pt x="228" y="569"/>
                  </a:lnTo>
                  <a:lnTo>
                    <a:pt x="15029" y="569"/>
                  </a:lnTo>
                  <a:lnTo>
                    <a:pt x="15086" y="550"/>
                  </a:lnTo>
                  <a:lnTo>
                    <a:pt x="15181" y="493"/>
                  </a:lnTo>
                  <a:lnTo>
                    <a:pt x="15238" y="399"/>
                  </a:lnTo>
                  <a:lnTo>
                    <a:pt x="15257" y="342"/>
                  </a:lnTo>
                  <a:lnTo>
                    <a:pt x="15257" y="285"/>
                  </a:lnTo>
                  <a:lnTo>
                    <a:pt x="15257" y="228"/>
                  </a:lnTo>
                  <a:lnTo>
                    <a:pt x="15238" y="171"/>
                  </a:lnTo>
                  <a:lnTo>
                    <a:pt x="15181" y="76"/>
                  </a:lnTo>
                  <a:lnTo>
                    <a:pt x="15086" y="19"/>
                  </a:lnTo>
                  <a:lnTo>
                    <a:pt x="1502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23"/>
            <p:cNvSpPr/>
            <p:nvPr/>
          </p:nvSpPr>
          <p:spPr>
            <a:xfrm>
              <a:off x="-232952" y="2283499"/>
              <a:ext cx="534542" cy="22924"/>
            </a:xfrm>
            <a:custGeom>
              <a:avLst/>
              <a:gdLst/>
              <a:ahLst/>
              <a:cxnLst/>
              <a:rect l="l" t="t" r="r" b="b"/>
              <a:pathLst>
                <a:path w="10190" h="437" extrusionOk="0">
                  <a:moveTo>
                    <a:pt x="209" y="0"/>
                  </a:moveTo>
                  <a:lnTo>
                    <a:pt x="133" y="19"/>
                  </a:lnTo>
                  <a:lnTo>
                    <a:pt x="57" y="57"/>
                  </a:lnTo>
                  <a:lnTo>
                    <a:pt x="19" y="133"/>
                  </a:lnTo>
                  <a:lnTo>
                    <a:pt x="0" y="209"/>
                  </a:lnTo>
                  <a:lnTo>
                    <a:pt x="19" y="304"/>
                  </a:lnTo>
                  <a:lnTo>
                    <a:pt x="57" y="380"/>
                  </a:lnTo>
                  <a:lnTo>
                    <a:pt x="133" y="418"/>
                  </a:lnTo>
                  <a:lnTo>
                    <a:pt x="209" y="437"/>
                  </a:lnTo>
                  <a:lnTo>
                    <a:pt x="9962" y="437"/>
                  </a:lnTo>
                  <a:lnTo>
                    <a:pt x="10057" y="418"/>
                  </a:lnTo>
                  <a:lnTo>
                    <a:pt x="10114" y="380"/>
                  </a:lnTo>
                  <a:lnTo>
                    <a:pt x="10171" y="304"/>
                  </a:lnTo>
                  <a:lnTo>
                    <a:pt x="10190" y="209"/>
                  </a:lnTo>
                  <a:lnTo>
                    <a:pt x="10171" y="133"/>
                  </a:lnTo>
                  <a:lnTo>
                    <a:pt x="10114" y="57"/>
                  </a:lnTo>
                  <a:lnTo>
                    <a:pt x="10057" y="19"/>
                  </a:lnTo>
                  <a:lnTo>
                    <a:pt x="996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23"/>
            <p:cNvSpPr/>
            <p:nvPr/>
          </p:nvSpPr>
          <p:spPr>
            <a:xfrm>
              <a:off x="-158305" y="1956007"/>
              <a:ext cx="399202" cy="16944"/>
            </a:xfrm>
            <a:custGeom>
              <a:avLst/>
              <a:gdLst/>
              <a:ahLst/>
              <a:cxnLst/>
              <a:rect l="l" t="t" r="r" b="b"/>
              <a:pathLst>
                <a:path w="7610" h="323" extrusionOk="0">
                  <a:moveTo>
                    <a:pt x="171" y="0"/>
                  </a:moveTo>
                  <a:lnTo>
                    <a:pt x="114" y="19"/>
                  </a:lnTo>
                  <a:lnTo>
                    <a:pt x="57" y="38"/>
                  </a:lnTo>
                  <a:lnTo>
                    <a:pt x="19" y="95"/>
                  </a:lnTo>
                  <a:lnTo>
                    <a:pt x="0" y="171"/>
                  </a:lnTo>
                  <a:lnTo>
                    <a:pt x="19" y="228"/>
                  </a:lnTo>
                  <a:lnTo>
                    <a:pt x="57" y="285"/>
                  </a:lnTo>
                  <a:lnTo>
                    <a:pt x="114" y="323"/>
                  </a:lnTo>
                  <a:lnTo>
                    <a:pt x="7515" y="323"/>
                  </a:lnTo>
                  <a:lnTo>
                    <a:pt x="7572" y="285"/>
                  </a:lnTo>
                  <a:lnTo>
                    <a:pt x="7609" y="228"/>
                  </a:lnTo>
                  <a:lnTo>
                    <a:pt x="7609" y="171"/>
                  </a:lnTo>
                  <a:lnTo>
                    <a:pt x="7609" y="95"/>
                  </a:lnTo>
                  <a:lnTo>
                    <a:pt x="7572" y="38"/>
                  </a:lnTo>
                  <a:lnTo>
                    <a:pt x="7515" y="19"/>
                  </a:lnTo>
                  <a:lnTo>
                    <a:pt x="745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23"/>
            <p:cNvSpPr/>
            <p:nvPr/>
          </p:nvSpPr>
          <p:spPr>
            <a:xfrm>
              <a:off x="-176246" y="2815051"/>
              <a:ext cx="233960" cy="239941"/>
            </a:xfrm>
            <a:custGeom>
              <a:avLst/>
              <a:gdLst/>
              <a:ahLst/>
              <a:cxnLst/>
              <a:rect l="l" t="t" r="r" b="b"/>
              <a:pathLst>
                <a:path w="4460" h="4574" extrusionOk="0">
                  <a:moveTo>
                    <a:pt x="2733" y="0"/>
                  </a:moveTo>
                  <a:lnTo>
                    <a:pt x="2297" y="19"/>
                  </a:lnTo>
                  <a:lnTo>
                    <a:pt x="1860" y="38"/>
                  </a:lnTo>
                  <a:lnTo>
                    <a:pt x="1443" y="95"/>
                  </a:lnTo>
                  <a:lnTo>
                    <a:pt x="1006" y="152"/>
                  </a:lnTo>
                  <a:lnTo>
                    <a:pt x="1158" y="171"/>
                  </a:lnTo>
                  <a:lnTo>
                    <a:pt x="1291" y="209"/>
                  </a:lnTo>
                  <a:lnTo>
                    <a:pt x="1424" y="247"/>
                  </a:lnTo>
                  <a:lnTo>
                    <a:pt x="1538" y="323"/>
                  </a:lnTo>
                  <a:lnTo>
                    <a:pt x="1652" y="418"/>
                  </a:lnTo>
                  <a:lnTo>
                    <a:pt x="1746" y="513"/>
                  </a:lnTo>
                  <a:lnTo>
                    <a:pt x="1841" y="626"/>
                  </a:lnTo>
                  <a:lnTo>
                    <a:pt x="1917" y="778"/>
                  </a:lnTo>
                  <a:lnTo>
                    <a:pt x="1993" y="911"/>
                  </a:lnTo>
                  <a:lnTo>
                    <a:pt x="2050" y="1082"/>
                  </a:lnTo>
                  <a:lnTo>
                    <a:pt x="2088" y="1234"/>
                  </a:lnTo>
                  <a:lnTo>
                    <a:pt x="2107" y="1423"/>
                  </a:lnTo>
                  <a:lnTo>
                    <a:pt x="2126" y="1613"/>
                  </a:lnTo>
                  <a:lnTo>
                    <a:pt x="2126" y="1803"/>
                  </a:lnTo>
                  <a:lnTo>
                    <a:pt x="2107" y="2012"/>
                  </a:lnTo>
                  <a:lnTo>
                    <a:pt x="2088" y="2220"/>
                  </a:lnTo>
                  <a:lnTo>
                    <a:pt x="2031" y="2429"/>
                  </a:lnTo>
                  <a:lnTo>
                    <a:pt x="1974" y="2619"/>
                  </a:lnTo>
                  <a:lnTo>
                    <a:pt x="1879" y="2809"/>
                  </a:lnTo>
                  <a:lnTo>
                    <a:pt x="1803" y="2998"/>
                  </a:lnTo>
                  <a:lnTo>
                    <a:pt x="1689" y="3188"/>
                  </a:lnTo>
                  <a:lnTo>
                    <a:pt x="1576" y="3359"/>
                  </a:lnTo>
                  <a:lnTo>
                    <a:pt x="1462" y="3511"/>
                  </a:lnTo>
                  <a:lnTo>
                    <a:pt x="1310" y="3663"/>
                  </a:lnTo>
                  <a:lnTo>
                    <a:pt x="1177" y="3814"/>
                  </a:lnTo>
                  <a:lnTo>
                    <a:pt x="1025" y="3928"/>
                  </a:lnTo>
                  <a:lnTo>
                    <a:pt x="874" y="4061"/>
                  </a:lnTo>
                  <a:lnTo>
                    <a:pt x="703" y="4156"/>
                  </a:lnTo>
                  <a:lnTo>
                    <a:pt x="532" y="4251"/>
                  </a:lnTo>
                  <a:lnTo>
                    <a:pt x="361" y="4327"/>
                  </a:lnTo>
                  <a:lnTo>
                    <a:pt x="190" y="4384"/>
                  </a:lnTo>
                  <a:lnTo>
                    <a:pt x="1" y="4441"/>
                  </a:lnTo>
                  <a:lnTo>
                    <a:pt x="475" y="4422"/>
                  </a:lnTo>
                  <a:lnTo>
                    <a:pt x="930" y="4403"/>
                  </a:lnTo>
                  <a:lnTo>
                    <a:pt x="1405" y="4384"/>
                  </a:lnTo>
                  <a:lnTo>
                    <a:pt x="1879" y="4403"/>
                  </a:lnTo>
                  <a:lnTo>
                    <a:pt x="2335" y="4422"/>
                  </a:lnTo>
                  <a:lnTo>
                    <a:pt x="2809" y="4460"/>
                  </a:lnTo>
                  <a:lnTo>
                    <a:pt x="3264" y="4498"/>
                  </a:lnTo>
                  <a:lnTo>
                    <a:pt x="3739" y="4573"/>
                  </a:lnTo>
                  <a:lnTo>
                    <a:pt x="3739" y="4554"/>
                  </a:lnTo>
                  <a:lnTo>
                    <a:pt x="3587" y="4498"/>
                  </a:lnTo>
                  <a:lnTo>
                    <a:pt x="3416" y="4422"/>
                  </a:lnTo>
                  <a:lnTo>
                    <a:pt x="3283" y="4327"/>
                  </a:lnTo>
                  <a:lnTo>
                    <a:pt x="3151" y="4232"/>
                  </a:lnTo>
                  <a:lnTo>
                    <a:pt x="3018" y="4118"/>
                  </a:lnTo>
                  <a:lnTo>
                    <a:pt x="2904" y="3985"/>
                  </a:lnTo>
                  <a:lnTo>
                    <a:pt x="2809" y="3852"/>
                  </a:lnTo>
                  <a:lnTo>
                    <a:pt x="2733" y="3701"/>
                  </a:lnTo>
                  <a:lnTo>
                    <a:pt x="2657" y="3549"/>
                  </a:lnTo>
                  <a:lnTo>
                    <a:pt x="2600" y="3378"/>
                  </a:lnTo>
                  <a:lnTo>
                    <a:pt x="2543" y="3207"/>
                  </a:lnTo>
                  <a:lnTo>
                    <a:pt x="2524" y="3017"/>
                  </a:lnTo>
                  <a:lnTo>
                    <a:pt x="2505" y="2828"/>
                  </a:lnTo>
                  <a:lnTo>
                    <a:pt x="2505" y="2638"/>
                  </a:lnTo>
                  <a:lnTo>
                    <a:pt x="2524" y="2429"/>
                  </a:lnTo>
                  <a:lnTo>
                    <a:pt x="2543" y="2220"/>
                  </a:lnTo>
                  <a:lnTo>
                    <a:pt x="2600" y="2012"/>
                  </a:lnTo>
                  <a:lnTo>
                    <a:pt x="2657" y="1803"/>
                  </a:lnTo>
                  <a:lnTo>
                    <a:pt x="2733" y="1613"/>
                  </a:lnTo>
                  <a:lnTo>
                    <a:pt x="2828" y="1423"/>
                  </a:lnTo>
                  <a:lnTo>
                    <a:pt x="2923" y="1253"/>
                  </a:lnTo>
                  <a:lnTo>
                    <a:pt x="3018" y="1082"/>
                  </a:lnTo>
                  <a:lnTo>
                    <a:pt x="3132" y="911"/>
                  </a:lnTo>
                  <a:lnTo>
                    <a:pt x="3264" y="759"/>
                  </a:lnTo>
                  <a:lnTo>
                    <a:pt x="3397" y="626"/>
                  </a:lnTo>
                  <a:lnTo>
                    <a:pt x="3530" y="513"/>
                  </a:lnTo>
                  <a:lnTo>
                    <a:pt x="3663" y="399"/>
                  </a:lnTo>
                  <a:lnTo>
                    <a:pt x="3815" y="323"/>
                  </a:lnTo>
                  <a:lnTo>
                    <a:pt x="3967" y="247"/>
                  </a:lnTo>
                  <a:lnTo>
                    <a:pt x="4137" y="190"/>
                  </a:lnTo>
                  <a:lnTo>
                    <a:pt x="4289" y="152"/>
                  </a:lnTo>
                  <a:lnTo>
                    <a:pt x="4460" y="152"/>
                  </a:lnTo>
                  <a:lnTo>
                    <a:pt x="4460" y="133"/>
                  </a:lnTo>
                  <a:lnTo>
                    <a:pt x="4024" y="76"/>
                  </a:lnTo>
                  <a:lnTo>
                    <a:pt x="3587" y="38"/>
                  </a:lnTo>
                  <a:lnTo>
                    <a:pt x="315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23"/>
            <p:cNvSpPr/>
            <p:nvPr/>
          </p:nvSpPr>
          <p:spPr>
            <a:xfrm>
              <a:off x="-219051" y="2869764"/>
              <a:ext cx="320568" cy="155379"/>
            </a:xfrm>
            <a:custGeom>
              <a:avLst/>
              <a:gdLst/>
              <a:ahLst/>
              <a:cxnLst/>
              <a:rect l="l" t="t" r="r" b="b"/>
              <a:pathLst>
                <a:path w="6111" h="2962" extrusionOk="0">
                  <a:moveTo>
                    <a:pt x="722" y="1"/>
                  </a:moveTo>
                  <a:lnTo>
                    <a:pt x="722" y="20"/>
                  </a:lnTo>
                  <a:lnTo>
                    <a:pt x="1" y="2771"/>
                  </a:lnTo>
                  <a:lnTo>
                    <a:pt x="20" y="2771"/>
                  </a:lnTo>
                  <a:lnTo>
                    <a:pt x="96" y="2658"/>
                  </a:lnTo>
                  <a:lnTo>
                    <a:pt x="190" y="2525"/>
                  </a:lnTo>
                  <a:lnTo>
                    <a:pt x="323" y="2392"/>
                  </a:lnTo>
                  <a:lnTo>
                    <a:pt x="456" y="2259"/>
                  </a:lnTo>
                  <a:lnTo>
                    <a:pt x="608" y="2145"/>
                  </a:lnTo>
                  <a:lnTo>
                    <a:pt x="779" y="2012"/>
                  </a:lnTo>
                  <a:lnTo>
                    <a:pt x="968" y="1918"/>
                  </a:lnTo>
                  <a:lnTo>
                    <a:pt x="1177" y="1804"/>
                  </a:lnTo>
                  <a:lnTo>
                    <a:pt x="1386" y="1709"/>
                  </a:lnTo>
                  <a:lnTo>
                    <a:pt x="1614" y="1614"/>
                  </a:lnTo>
                  <a:lnTo>
                    <a:pt x="1841" y="1538"/>
                  </a:lnTo>
                  <a:lnTo>
                    <a:pt x="2069" y="1481"/>
                  </a:lnTo>
                  <a:lnTo>
                    <a:pt x="2316" y="1424"/>
                  </a:lnTo>
                  <a:lnTo>
                    <a:pt x="2581" y="1386"/>
                  </a:lnTo>
                  <a:lnTo>
                    <a:pt x="2828" y="1367"/>
                  </a:lnTo>
                  <a:lnTo>
                    <a:pt x="3359" y="1367"/>
                  </a:lnTo>
                  <a:lnTo>
                    <a:pt x="3606" y="1405"/>
                  </a:lnTo>
                  <a:lnTo>
                    <a:pt x="3834" y="1443"/>
                  </a:lnTo>
                  <a:lnTo>
                    <a:pt x="4080" y="1500"/>
                  </a:lnTo>
                  <a:lnTo>
                    <a:pt x="4289" y="1576"/>
                  </a:lnTo>
                  <a:lnTo>
                    <a:pt x="4498" y="1671"/>
                  </a:lnTo>
                  <a:lnTo>
                    <a:pt x="4688" y="1766"/>
                  </a:lnTo>
                  <a:lnTo>
                    <a:pt x="4877" y="1880"/>
                  </a:lnTo>
                  <a:lnTo>
                    <a:pt x="5029" y="2012"/>
                  </a:lnTo>
                  <a:lnTo>
                    <a:pt x="5181" y="2126"/>
                  </a:lnTo>
                  <a:lnTo>
                    <a:pt x="5314" y="2259"/>
                  </a:lnTo>
                  <a:lnTo>
                    <a:pt x="5428" y="2392"/>
                  </a:lnTo>
                  <a:lnTo>
                    <a:pt x="5523" y="2544"/>
                  </a:lnTo>
                  <a:lnTo>
                    <a:pt x="5580" y="2677"/>
                  </a:lnTo>
                  <a:lnTo>
                    <a:pt x="5636" y="2828"/>
                  </a:lnTo>
                  <a:lnTo>
                    <a:pt x="5655" y="2961"/>
                  </a:lnTo>
                  <a:lnTo>
                    <a:pt x="5674" y="2961"/>
                  </a:lnTo>
                  <a:lnTo>
                    <a:pt x="5902" y="1519"/>
                  </a:lnTo>
                  <a:lnTo>
                    <a:pt x="6111" y="77"/>
                  </a:lnTo>
                  <a:lnTo>
                    <a:pt x="6092" y="77"/>
                  </a:lnTo>
                  <a:lnTo>
                    <a:pt x="6035" y="191"/>
                  </a:lnTo>
                  <a:lnTo>
                    <a:pt x="5959" y="305"/>
                  </a:lnTo>
                  <a:lnTo>
                    <a:pt x="5845" y="399"/>
                  </a:lnTo>
                  <a:lnTo>
                    <a:pt x="5712" y="494"/>
                  </a:lnTo>
                  <a:lnTo>
                    <a:pt x="5580" y="570"/>
                  </a:lnTo>
                  <a:lnTo>
                    <a:pt x="5409" y="646"/>
                  </a:lnTo>
                  <a:lnTo>
                    <a:pt x="5238" y="722"/>
                  </a:lnTo>
                  <a:lnTo>
                    <a:pt x="5048" y="779"/>
                  </a:lnTo>
                  <a:lnTo>
                    <a:pt x="4631" y="874"/>
                  </a:lnTo>
                  <a:lnTo>
                    <a:pt x="4175" y="931"/>
                  </a:lnTo>
                  <a:lnTo>
                    <a:pt x="3682" y="969"/>
                  </a:lnTo>
                  <a:lnTo>
                    <a:pt x="3170" y="988"/>
                  </a:lnTo>
                  <a:lnTo>
                    <a:pt x="2657" y="969"/>
                  </a:lnTo>
                  <a:lnTo>
                    <a:pt x="2202" y="912"/>
                  </a:lnTo>
                  <a:lnTo>
                    <a:pt x="1784" y="836"/>
                  </a:lnTo>
                  <a:lnTo>
                    <a:pt x="1595" y="779"/>
                  </a:lnTo>
                  <a:lnTo>
                    <a:pt x="1424" y="722"/>
                  </a:lnTo>
                  <a:lnTo>
                    <a:pt x="1272" y="665"/>
                  </a:lnTo>
                  <a:lnTo>
                    <a:pt x="1139" y="589"/>
                  </a:lnTo>
                  <a:lnTo>
                    <a:pt x="1006" y="513"/>
                  </a:lnTo>
                  <a:lnTo>
                    <a:pt x="912" y="437"/>
                  </a:lnTo>
                  <a:lnTo>
                    <a:pt x="836" y="343"/>
                  </a:lnTo>
                  <a:lnTo>
                    <a:pt x="779" y="229"/>
                  </a:lnTo>
                  <a:lnTo>
                    <a:pt x="741" y="134"/>
                  </a:lnTo>
                  <a:lnTo>
                    <a:pt x="722" y="1"/>
                  </a:lnTo>
                  <a:close/>
                </a:path>
              </a:pathLst>
            </a:custGeom>
            <a:solidFill>
              <a:srgbClr val="CF2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23"/>
            <p:cNvSpPr/>
            <p:nvPr/>
          </p:nvSpPr>
          <p:spPr>
            <a:xfrm>
              <a:off x="-116497" y="2373097"/>
              <a:ext cx="149347" cy="153333"/>
            </a:xfrm>
            <a:custGeom>
              <a:avLst/>
              <a:gdLst/>
              <a:ahLst/>
              <a:cxnLst/>
              <a:rect l="l" t="t" r="r" b="b"/>
              <a:pathLst>
                <a:path w="2847" h="2923" extrusionOk="0">
                  <a:moveTo>
                    <a:pt x="1746" y="0"/>
                  </a:moveTo>
                  <a:lnTo>
                    <a:pt x="1196" y="38"/>
                  </a:lnTo>
                  <a:lnTo>
                    <a:pt x="645" y="95"/>
                  </a:lnTo>
                  <a:lnTo>
                    <a:pt x="740" y="114"/>
                  </a:lnTo>
                  <a:lnTo>
                    <a:pt x="835" y="133"/>
                  </a:lnTo>
                  <a:lnTo>
                    <a:pt x="911" y="171"/>
                  </a:lnTo>
                  <a:lnTo>
                    <a:pt x="987" y="209"/>
                  </a:lnTo>
                  <a:lnTo>
                    <a:pt x="1063" y="266"/>
                  </a:lnTo>
                  <a:lnTo>
                    <a:pt x="1120" y="323"/>
                  </a:lnTo>
                  <a:lnTo>
                    <a:pt x="1234" y="493"/>
                  </a:lnTo>
                  <a:lnTo>
                    <a:pt x="1310" y="683"/>
                  </a:lnTo>
                  <a:lnTo>
                    <a:pt x="1347" y="911"/>
                  </a:lnTo>
                  <a:lnTo>
                    <a:pt x="1366" y="1158"/>
                  </a:lnTo>
                  <a:lnTo>
                    <a:pt x="1328" y="1423"/>
                  </a:lnTo>
                  <a:lnTo>
                    <a:pt x="1253" y="1670"/>
                  </a:lnTo>
                  <a:lnTo>
                    <a:pt x="1158" y="1917"/>
                  </a:lnTo>
                  <a:lnTo>
                    <a:pt x="1006" y="2144"/>
                  </a:lnTo>
                  <a:lnTo>
                    <a:pt x="854" y="2353"/>
                  </a:lnTo>
                  <a:lnTo>
                    <a:pt x="664" y="2524"/>
                  </a:lnTo>
                  <a:lnTo>
                    <a:pt x="456" y="2657"/>
                  </a:lnTo>
                  <a:lnTo>
                    <a:pt x="228" y="2770"/>
                  </a:lnTo>
                  <a:lnTo>
                    <a:pt x="0" y="2846"/>
                  </a:lnTo>
                  <a:lnTo>
                    <a:pt x="0" y="2846"/>
                  </a:lnTo>
                  <a:lnTo>
                    <a:pt x="607" y="2808"/>
                  </a:lnTo>
                  <a:lnTo>
                    <a:pt x="1196" y="2808"/>
                  </a:lnTo>
                  <a:lnTo>
                    <a:pt x="1803" y="2846"/>
                  </a:lnTo>
                  <a:lnTo>
                    <a:pt x="2391" y="2922"/>
                  </a:lnTo>
                  <a:lnTo>
                    <a:pt x="2182" y="2827"/>
                  </a:lnTo>
                  <a:lnTo>
                    <a:pt x="2012" y="2695"/>
                  </a:lnTo>
                  <a:lnTo>
                    <a:pt x="1860" y="2543"/>
                  </a:lnTo>
                  <a:lnTo>
                    <a:pt x="1746" y="2372"/>
                  </a:lnTo>
                  <a:lnTo>
                    <a:pt x="1670" y="2163"/>
                  </a:lnTo>
                  <a:lnTo>
                    <a:pt x="1613" y="1936"/>
                  </a:lnTo>
                  <a:lnTo>
                    <a:pt x="1594" y="1689"/>
                  </a:lnTo>
                  <a:lnTo>
                    <a:pt x="1632" y="1423"/>
                  </a:lnTo>
                  <a:lnTo>
                    <a:pt x="1708" y="1158"/>
                  </a:lnTo>
                  <a:lnTo>
                    <a:pt x="1803" y="911"/>
                  </a:lnTo>
                  <a:lnTo>
                    <a:pt x="1936" y="683"/>
                  </a:lnTo>
                  <a:lnTo>
                    <a:pt x="2088" y="493"/>
                  </a:lnTo>
                  <a:lnTo>
                    <a:pt x="2258" y="323"/>
                  </a:lnTo>
                  <a:lnTo>
                    <a:pt x="2448" y="209"/>
                  </a:lnTo>
                  <a:lnTo>
                    <a:pt x="2543" y="152"/>
                  </a:lnTo>
                  <a:lnTo>
                    <a:pt x="2638" y="133"/>
                  </a:lnTo>
                  <a:lnTo>
                    <a:pt x="2752" y="95"/>
                  </a:lnTo>
                  <a:lnTo>
                    <a:pt x="2847" y="95"/>
                  </a:lnTo>
                  <a:lnTo>
                    <a:pt x="2581" y="57"/>
                  </a:lnTo>
                  <a:lnTo>
                    <a:pt x="2296" y="19"/>
                  </a:lnTo>
                  <a:lnTo>
                    <a:pt x="20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23"/>
            <p:cNvSpPr/>
            <p:nvPr/>
          </p:nvSpPr>
          <p:spPr>
            <a:xfrm>
              <a:off x="-143407" y="2407928"/>
              <a:ext cx="204112" cy="99564"/>
            </a:xfrm>
            <a:custGeom>
              <a:avLst/>
              <a:gdLst/>
              <a:ahLst/>
              <a:cxnLst/>
              <a:rect l="l" t="t" r="r" b="b"/>
              <a:pathLst>
                <a:path w="3891" h="1898" extrusionOk="0">
                  <a:moveTo>
                    <a:pt x="456" y="0"/>
                  </a:moveTo>
                  <a:lnTo>
                    <a:pt x="456" y="19"/>
                  </a:lnTo>
                  <a:lnTo>
                    <a:pt x="1" y="1784"/>
                  </a:lnTo>
                  <a:lnTo>
                    <a:pt x="115" y="1613"/>
                  </a:lnTo>
                  <a:lnTo>
                    <a:pt x="285" y="1442"/>
                  </a:lnTo>
                  <a:lnTo>
                    <a:pt x="494" y="1291"/>
                  </a:lnTo>
                  <a:lnTo>
                    <a:pt x="741" y="1158"/>
                  </a:lnTo>
                  <a:lnTo>
                    <a:pt x="1026" y="1044"/>
                  </a:lnTo>
                  <a:lnTo>
                    <a:pt x="1329" y="949"/>
                  </a:lnTo>
                  <a:lnTo>
                    <a:pt x="1633" y="892"/>
                  </a:lnTo>
                  <a:lnTo>
                    <a:pt x="1974" y="873"/>
                  </a:lnTo>
                  <a:lnTo>
                    <a:pt x="2145" y="873"/>
                  </a:lnTo>
                  <a:lnTo>
                    <a:pt x="2297" y="892"/>
                  </a:lnTo>
                  <a:lnTo>
                    <a:pt x="2601" y="968"/>
                  </a:lnTo>
                  <a:lnTo>
                    <a:pt x="2866" y="1082"/>
                  </a:lnTo>
                  <a:lnTo>
                    <a:pt x="3113" y="1215"/>
                  </a:lnTo>
                  <a:lnTo>
                    <a:pt x="3303" y="1366"/>
                  </a:lnTo>
                  <a:lnTo>
                    <a:pt x="3454" y="1537"/>
                  </a:lnTo>
                  <a:lnTo>
                    <a:pt x="3530" y="1632"/>
                  </a:lnTo>
                  <a:lnTo>
                    <a:pt x="3568" y="1708"/>
                  </a:lnTo>
                  <a:lnTo>
                    <a:pt x="3606" y="1803"/>
                  </a:lnTo>
                  <a:lnTo>
                    <a:pt x="3606" y="1898"/>
                  </a:lnTo>
                  <a:lnTo>
                    <a:pt x="3625" y="1898"/>
                  </a:lnTo>
                  <a:lnTo>
                    <a:pt x="3777" y="987"/>
                  </a:lnTo>
                  <a:lnTo>
                    <a:pt x="3891" y="57"/>
                  </a:lnTo>
                  <a:lnTo>
                    <a:pt x="3891" y="38"/>
                  </a:lnTo>
                  <a:lnTo>
                    <a:pt x="3853" y="114"/>
                  </a:lnTo>
                  <a:lnTo>
                    <a:pt x="3796" y="190"/>
                  </a:lnTo>
                  <a:lnTo>
                    <a:pt x="3739" y="266"/>
                  </a:lnTo>
                  <a:lnTo>
                    <a:pt x="3644" y="323"/>
                  </a:lnTo>
                  <a:lnTo>
                    <a:pt x="3454" y="418"/>
                  </a:lnTo>
                  <a:lnTo>
                    <a:pt x="3227" y="494"/>
                  </a:lnTo>
                  <a:lnTo>
                    <a:pt x="2961" y="550"/>
                  </a:lnTo>
                  <a:lnTo>
                    <a:pt x="2657" y="607"/>
                  </a:lnTo>
                  <a:lnTo>
                    <a:pt x="2354" y="626"/>
                  </a:lnTo>
                  <a:lnTo>
                    <a:pt x="1690" y="626"/>
                  </a:lnTo>
                  <a:lnTo>
                    <a:pt x="1405" y="588"/>
                  </a:lnTo>
                  <a:lnTo>
                    <a:pt x="1139" y="532"/>
                  </a:lnTo>
                  <a:lnTo>
                    <a:pt x="912" y="475"/>
                  </a:lnTo>
                  <a:lnTo>
                    <a:pt x="722" y="380"/>
                  </a:lnTo>
                  <a:lnTo>
                    <a:pt x="646" y="342"/>
                  </a:lnTo>
                  <a:lnTo>
                    <a:pt x="570" y="285"/>
                  </a:lnTo>
                  <a:lnTo>
                    <a:pt x="532" y="228"/>
                  </a:lnTo>
                  <a:lnTo>
                    <a:pt x="494" y="152"/>
                  </a:lnTo>
                  <a:lnTo>
                    <a:pt x="475" y="76"/>
                  </a:lnTo>
                  <a:lnTo>
                    <a:pt x="45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23"/>
            <p:cNvSpPr/>
            <p:nvPr/>
          </p:nvSpPr>
          <p:spPr>
            <a:xfrm>
              <a:off x="-66767" y="2014707"/>
              <a:ext cx="106594" cy="108587"/>
            </a:xfrm>
            <a:custGeom>
              <a:avLst/>
              <a:gdLst/>
              <a:ahLst/>
              <a:cxnLst/>
              <a:rect l="l" t="t" r="r" b="b"/>
              <a:pathLst>
                <a:path w="2032" h="2070" extrusionOk="0">
                  <a:moveTo>
                    <a:pt x="1253" y="1"/>
                  </a:moveTo>
                  <a:lnTo>
                    <a:pt x="855" y="20"/>
                  </a:lnTo>
                  <a:lnTo>
                    <a:pt x="456" y="58"/>
                  </a:lnTo>
                  <a:lnTo>
                    <a:pt x="589" y="77"/>
                  </a:lnTo>
                  <a:lnTo>
                    <a:pt x="703" y="134"/>
                  </a:lnTo>
                  <a:lnTo>
                    <a:pt x="798" y="228"/>
                  </a:lnTo>
                  <a:lnTo>
                    <a:pt x="893" y="342"/>
                  </a:lnTo>
                  <a:lnTo>
                    <a:pt x="931" y="475"/>
                  </a:lnTo>
                  <a:lnTo>
                    <a:pt x="969" y="646"/>
                  </a:lnTo>
                  <a:lnTo>
                    <a:pt x="969" y="817"/>
                  </a:lnTo>
                  <a:lnTo>
                    <a:pt x="950" y="1006"/>
                  </a:lnTo>
                  <a:lnTo>
                    <a:pt x="912" y="1196"/>
                  </a:lnTo>
                  <a:lnTo>
                    <a:pt x="817" y="1367"/>
                  </a:lnTo>
                  <a:lnTo>
                    <a:pt x="722" y="1519"/>
                  </a:lnTo>
                  <a:lnTo>
                    <a:pt x="608" y="1671"/>
                  </a:lnTo>
                  <a:lnTo>
                    <a:pt x="475" y="1784"/>
                  </a:lnTo>
                  <a:lnTo>
                    <a:pt x="324" y="1898"/>
                  </a:lnTo>
                  <a:lnTo>
                    <a:pt x="172" y="1974"/>
                  </a:lnTo>
                  <a:lnTo>
                    <a:pt x="1" y="2012"/>
                  </a:lnTo>
                  <a:lnTo>
                    <a:pt x="437" y="1993"/>
                  </a:lnTo>
                  <a:lnTo>
                    <a:pt x="855" y="1993"/>
                  </a:lnTo>
                  <a:lnTo>
                    <a:pt x="1291" y="2031"/>
                  </a:lnTo>
                  <a:lnTo>
                    <a:pt x="1709" y="2069"/>
                  </a:lnTo>
                  <a:lnTo>
                    <a:pt x="1576" y="2012"/>
                  </a:lnTo>
                  <a:lnTo>
                    <a:pt x="1443" y="1917"/>
                  </a:lnTo>
                  <a:lnTo>
                    <a:pt x="1329" y="1803"/>
                  </a:lnTo>
                  <a:lnTo>
                    <a:pt x="1253" y="1690"/>
                  </a:lnTo>
                  <a:lnTo>
                    <a:pt x="1196" y="1538"/>
                  </a:lnTo>
                  <a:lnTo>
                    <a:pt x="1158" y="1367"/>
                  </a:lnTo>
                  <a:lnTo>
                    <a:pt x="1140" y="1196"/>
                  </a:lnTo>
                  <a:lnTo>
                    <a:pt x="1177" y="1006"/>
                  </a:lnTo>
                  <a:lnTo>
                    <a:pt x="1215" y="817"/>
                  </a:lnTo>
                  <a:lnTo>
                    <a:pt x="1291" y="646"/>
                  </a:lnTo>
                  <a:lnTo>
                    <a:pt x="1386" y="475"/>
                  </a:lnTo>
                  <a:lnTo>
                    <a:pt x="1500" y="342"/>
                  </a:lnTo>
                  <a:lnTo>
                    <a:pt x="1614" y="228"/>
                  </a:lnTo>
                  <a:lnTo>
                    <a:pt x="1747" y="134"/>
                  </a:lnTo>
                  <a:lnTo>
                    <a:pt x="1899" y="77"/>
                  </a:lnTo>
                  <a:lnTo>
                    <a:pt x="2031" y="58"/>
                  </a:lnTo>
                  <a:lnTo>
                    <a:pt x="16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23"/>
            <p:cNvSpPr/>
            <p:nvPr/>
          </p:nvSpPr>
          <p:spPr>
            <a:xfrm>
              <a:off x="-85652" y="2039624"/>
              <a:ext cx="145360" cy="70713"/>
            </a:xfrm>
            <a:custGeom>
              <a:avLst/>
              <a:gdLst/>
              <a:ahLst/>
              <a:cxnLst/>
              <a:rect l="l" t="t" r="r" b="b"/>
              <a:pathLst>
                <a:path w="2771" h="1348" extrusionOk="0">
                  <a:moveTo>
                    <a:pt x="8" y="1241"/>
                  </a:moveTo>
                  <a:lnTo>
                    <a:pt x="0" y="1253"/>
                  </a:lnTo>
                  <a:lnTo>
                    <a:pt x="0" y="1272"/>
                  </a:lnTo>
                  <a:lnTo>
                    <a:pt x="8" y="1241"/>
                  </a:lnTo>
                  <a:close/>
                  <a:moveTo>
                    <a:pt x="323" y="0"/>
                  </a:moveTo>
                  <a:lnTo>
                    <a:pt x="8" y="1241"/>
                  </a:lnTo>
                  <a:lnTo>
                    <a:pt x="76" y="1139"/>
                  </a:lnTo>
                  <a:lnTo>
                    <a:pt x="209" y="1025"/>
                  </a:lnTo>
                  <a:lnTo>
                    <a:pt x="361" y="911"/>
                  </a:lnTo>
                  <a:lnTo>
                    <a:pt x="532" y="816"/>
                  </a:lnTo>
                  <a:lnTo>
                    <a:pt x="722" y="740"/>
                  </a:lnTo>
                  <a:lnTo>
                    <a:pt x="949" y="664"/>
                  </a:lnTo>
                  <a:lnTo>
                    <a:pt x="1177" y="626"/>
                  </a:lnTo>
                  <a:lnTo>
                    <a:pt x="1405" y="607"/>
                  </a:lnTo>
                  <a:lnTo>
                    <a:pt x="1632" y="626"/>
                  </a:lnTo>
                  <a:lnTo>
                    <a:pt x="1860" y="683"/>
                  </a:lnTo>
                  <a:lnTo>
                    <a:pt x="2050" y="759"/>
                  </a:lnTo>
                  <a:lnTo>
                    <a:pt x="2221" y="854"/>
                  </a:lnTo>
                  <a:lnTo>
                    <a:pt x="2353" y="968"/>
                  </a:lnTo>
                  <a:lnTo>
                    <a:pt x="2467" y="1082"/>
                  </a:lnTo>
                  <a:lnTo>
                    <a:pt x="2543" y="1215"/>
                  </a:lnTo>
                  <a:lnTo>
                    <a:pt x="2581" y="1347"/>
                  </a:lnTo>
                  <a:lnTo>
                    <a:pt x="2695" y="683"/>
                  </a:lnTo>
                  <a:lnTo>
                    <a:pt x="2771" y="19"/>
                  </a:lnTo>
                  <a:lnTo>
                    <a:pt x="2714" y="133"/>
                  </a:lnTo>
                  <a:lnTo>
                    <a:pt x="2600" y="228"/>
                  </a:lnTo>
                  <a:lnTo>
                    <a:pt x="2467" y="285"/>
                  </a:lnTo>
                  <a:lnTo>
                    <a:pt x="2297" y="342"/>
                  </a:lnTo>
                  <a:lnTo>
                    <a:pt x="2107" y="399"/>
                  </a:lnTo>
                  <a:lnTo>
                    <a:pt x="1898" y="418"/>
                  </a:lnTo>
                  <a:lnTo>
                    <a:pt x="1670" y="437"/>
                  </a:lnTo>
                  <a:lnTo>
                    <a:pt x="1215" y="437"/>
                  </a:lnTo>
                  <a:lnTo>
                    <a:pt x="987" y="418"/>
                  </a:lnTo>
                  <a:lnTo>
                    <a:pt x="816" y="380"/>
                  </a:lnTo>
                  <a:lnTo>
                    <a:pt x="646" y="323"/>
                  </a:lnTo>
                  <a:lnTo>
                    <a:pt x="513" y="266"/>
                  </a:lnTo>
                  <a:lnTo>
                    <a:pt x="418" y="190"/>
                  </a:lnTo>
                  <a:lnTo>
                    <a:pt x="342" y="95"/>
                  </a:lnTo>
                  <a:lnTo>
                    <a:pt x="3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23"/>
            <p:cNvSpPr/>
            <p:nvPr/>
          </p:nvSpPr>
          <p:spPr>
            <a:xfrm>
              <a:off x="-102595" y="1964925"/>
              <a:ext cx="61795" cy="231023"/>
            </a:xfrm>
            <a:custGeom>
              <a:avLst/>
              <a:gdLst/>
              <a:ahLst/>
              <a:cxnLst/>
              <a:rect l="l" t="t" r="r" b="b"/>
              <a:pathLst>
                <a:path w="1178" h="4404" extrusionOk="0">
                  <a:moveTo>
                    <a:pt x="988" y="1"/>
                  </a:moveTo>
                  <a:lnTo>
                    <a:pt x="893" y="115"/>
                  </a:lnTo>
                  <a:lnTo>
                    <a:pt x="760" y="267"/>
                  </a:lnTo>
                  <a:lnTo>
                    <a:pt x="703" y="361"/>
                  </a:lnTo>
                  <a:lnTo>
                    <a:pt x="627" y="456"/>
                  </a:lnTo>
                  <a:lnTo>
                    <a:pt x="513" y="646"/>
                  </a:lnTo>
                  <a:lnTo>
                    <a:pt x="399" y="874"/>
                  </a:lnTo>
                  <a:lnTo>
                    <a:pt x="304" y="1102"/>
                  </a:lnTo>
                  <a:lnTo>
                    <a:pt x="248" y="1215"/>
                  </a:lnTo>
                  <a:lnTo>
                    <a:pt x="210" y="1348"/>
                  </a:lnTo>
                  <a:lnTo>
                    <a:pt x="134" y="1595"/>
                  </a:lnTo>
                  <a:lnTo>
                    <a:pt x="77" y="1861"/>
                  </a:lnTo>
                  <a:lnTo>
                    <a:pt x="39" y="2126"/>
                  </a:lnTo>
                  <a:lnTo>
                    <a:pt x="20" y="2259"/>
                  </a:lnTo>
                  <a:lnTo>
                    <a:pt x="20" y="2316"/>
                  </a:lnTo>
                  <a:lnTo>
                    <a:pt x="20" y="2392"/>
                  </a:lnTo>
                  <a:lnTo>
                    <a:pt x="1" y="2658"/>
                  </a:lnTo>
                  <a:lnTo>
                    <a:pt x="1" y="2771"/>
                  </a:lnTo>
                  <a:lnTo>
                    <a:pt x="20" y="2904"/>
                  </a:lnTo>
                  <a:lnTo>
                    <a:pt x="39" y="3151"/>
                  </a:lnTo>
                  <a:lnTo>
                    <a:pt x="58" y="3379"/>
                  </a:lnTo>
                  <a:lnTo>
                    <a:pt x="96" y="3587"/>
                  </a:lnTo>
                  <a:lnTo>
                    <a:pt x="134" y="3701"/>
                  </a:lnTo>
                  <a:lnTo>
                    <a:pt x="153" y="3796"/>
                  </a:lnTo>
                  <a:lnTo>
                    <a:pt x="191" y="3967"/>
                  </a:lnTo>
                  <a:lnTo>
                    <a:pt x="248" y="4138"/>
                  </a:lnTo>
                  <a:lnTo>
                    <a:pt x="285" y="4270"/>
                  </a:lnTo>
                  <a:lnTo>
                    <a:pt x="342" y="4403"/>
                  </a:lnTo>
                  <a:lnTo>
                    <a:pt x="399" y="4403"/>
                  </a:lnTo>
                  <a:lnTo>
                    <a:pt x="399" y="4384"/>
                  </a:lnTo>
                  <a:lnTo>
                    <a:pt x="361" y="4119"/>
                  </a:lnTo>
                  <a:lnTo>
                    <a:pt x="342" y="3948"/>
                  </a:lnTo>
                  <a:lnTo>
                    <a:pt x="323" y="3758"/>
                  </a:lnTo>
                  <a:lnTo>
                    <a:pt x="304" y="3663"/>
                  </a:lnTo>
                  <a:lnTo>
                    <a:pt x="304" y="3568"/>
                  </a:lnTo>
                  <a:lnTo>
                    <a:pt x="285" y="3360"/>
                  </a:lnTo>
                  <a:lnTo>
                    <a:pt x="285" y="3132"/>
                  </a:lnTo>
                  <a:lnTo>
                    <a:pt x="285" y="2885"/>
                  </a:lnTo>
                  <a:lnTo>
                    <a:pt x="304" y="2411"/>
                  </a:lnTo>
                  <a:lnTo>
                    <a:pt x="304" y="2354"/>
                  </a:lnTo>
                  <a:lnTo>
                    <a:pt x="304" y="2278"/>
                  </a:lnTo>
                  <a:lnTo>
                    <a:pt x="323" y="2164"/>
                  </a:lnTo>
                  <a:lnTo>
                    <a:pt x="361" y="1917"/>
                  </a:lnTo>
                  <a:lnTo>
                    <a:pt x="418" y="1671"/>
                  </a:lnTo>
                  <a:lnTo>
                    <a:pt x="475" y="1424"/>
                  </a:lnTo>
                  <a:lnTo>
                    <a:pt x="551" y="1196"/>
                  </a:lnTo>
                  <a:lnTo>
                    <a:pt x="627" y="969"/>
                  </a:lnTo>
                  <a:lnTo>
                    <a:pt x="722" y="760"/>
                  </a:lnTo>
                  <a:lnTo>
                    <a:pt x="817" y="570"/>
                  </a:lnTo>
                  <a:lnTo>
                    <a:pt x="1026" y="210"/>
                  </a:lnTo>
                  <a:lnTo>
                    <a:pt x="11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23"/>
            <p:cNvSpPr/>
            <p:nvPr/>
          </p:nvSpPr>
          <p:spPr>
            <a:xfrm>
              <a:off x="-156312" y="2294410"/>
              <a:ext cx="65729" cy="310653"/>
            </a:xfrm>
            <a:custGeom>
              <a:avLst/>
              <a:gdLst/>
              <a:ahLst/>
              <a:cxnLst/>
              <a:rect l="l" t="t" r="r" b="b"/>
              <a:pathLst>
                <a:path w="1253" h="5922" extrusionOk="0">
                  <a:moveTo>
                    <a:pt x="1120" y="1"/>
                  </a:moveTo>
                  <a:lnTo>
                    <a:pt x="892" y="380"/>
                  </a:lnTo>
                  <a:lnTo>
                    <a:pt x="759" y="627"/>
                  </a:lnTo>
                  <a:lnTo>
                    <a:pt x="626" y="874"/>
                  </a:lnTo>
                  <a:lnTo>
                    <a:pt x="513" y="1158"/>
                  </a:lnTo>
                  <a:lnTo>
                    <a:pt x="399" y="1462"/>
                  </a:lnTo>
                  <a:lnTo>
                    <a:pt x="342" y="1614"/>
                  </a:lnTo>
                  <a:lnTo>
                    <a:pt x="304" y="1766"/>
                  </a:lnTo>
                  <a:lnTo>
                    <a:pt x="209" y="2088"/>
                  </a:lnTo>
                  <a:lnTo>
                    <a:pt x="133" y="2430"/>
                  </a:lnTo>
                  <a:lnTo>
                    <a:pt x="76" y="2771"/>
                  </a:lnTo>
                  <a:lnTo>
                    <a:pt x="57" y="2942"/>
                  </a:lnTo>
                  <a:lnTo>
                    <a:pt x="38" y="3113"/>
                  </a:lnTo>
                  <a:lnTo>
                    <a:pt x="19" y="3284"/>
                  </a:lnTo>
                  <a:lnTo>
                    <a:pt x="19" y="3455"/>
                  </a:lnTo>
                  <a:lnTo>
                    <a:pt x="0" y="3796"/>
                  </a:lnTo>
                  <a:lnTo>
                    <a:pt x="19" y="4138"/>
                  </a:lnTo>
                  <a:lnTo>
                    <a:pt x="38" y="4441"/>
                  </a:lnTo>
                  <a:lnTo>
                    <a:pt x="57" y="4612"/>
                  </a:lnTo>
                  <a:lnTo>
                    <a:pt x="76" y="4745"/>
                  </a:lnTo>
                  <a:lnTo>
                    <a:pt x="133" y="5030"/>
                  </a:lnTo>
                  <a:lnTo>
                    <a:pt x="190" y="5295"/>
                  </a:lnTo>
                  <a:lnTo>
                    <a:pt x="247" y="5542"/>
                  </a:lnTo>
                  <a:lnTo>
                    <a:pt x="266" y="5656"/>
                  </a:lnTo>
                  <a:lnTo>
                    <a:pt x="304" y="5751"/>
                  </a:lnTo>
                  <a:lnTo>
                    <a:pt x="361" y="5902"/>
                  </a:lnTo>
                  <a:lnTo>
                    <a:pt x="456" y="5921"/>
                  </a:lnTo>
                  <a:lnTo>
                    <a:pt x="418" y="5732"/>
                  </a:lnTo>
                  <a:lnTo>
                    <a:pt x="399" y="5618"/>
                  </a:lnTo>
                  <a:lnTo>
                    <a:pt x="380" y="5504"/>
                  </a:lnTo>
                  <a:lnTo>
                    <a:pt x="342" y="5276"/>
                  </a:lnTo>
                  <a:lnTo>
                    <a:pt x="323" y="5011"/>
                  </a:lnTo>
                  <a:lnTo>
                    <a:pt x="304" y="4726"/>
                  </a:lnTo>
                  <a:lnTo>
                    <a:pt x="285" y="4574"/>
                  </a:lnTo>
                  <a:lnTo>
                    <a:pt x="285" y="4441"/>
                  </a:lnTo>
                  <a:lnTo>
                    <a:pt x="285" y="4119"/>
                  </a:lnTo>
                  <a:lnTo>
                    <a:pt x="285" y="3796"/>
                  </a:lnTo>
                  <a:lnTo>
                    <a:pt x="304" y="3474"/>
                  </a:lnTo>
                  <a:lnTo>
                    <a:pt x="304" y="3322"/>
                  </a:lnTo>
                  <a:lnTo>
                    <a:pt x="323" y="3151"/>
                  </a:lnTo>
                  <a:lnTo>
                    <a:pt x="342" y="2980"/>
                  </a:lnTo>
                  <a:lnTo>
                    <a:pt x="361" y="2809"/>
                  </a:lnTo>
                  <a:lnTo>
                    <a:pt x="418" y="2487"/>
                  </a:lnTo>
                  <a:lnTo>
                    <a:pt x="494" y="2164"/>
                  </a:lnTo>
                  <a:lnTo>
                    <a:pt x="569" y="1842"/>
                  </a:lnTo>
                  <a:lnTo>
                    <a:pt x="645" y="1538"/>
                  </a:lnTo>
                  <a:lnTo>
                    <a:pt x="835" y="969"/>
                  </a:lnTo>
                  <a:lnTo>
                    <a:pt x="930" y="703"/>
                  </a:lnTo>
                  <a:lnTo>
                    <a:pt x="1044" y="456"/>
                  </a:lnTo>
                  <a:lnTo>
                    <a:pt x="1234" y="39"/>
                  </a:lnTo>
                  <a:lnTo>
                    <a:pt x="12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23"/>
            <p:cNvSpPr/>
            <p:nvPr/>
          </p:nvSpPr>
          <p:spPr>
            <a:xfrm>
              <a:off x="-511712" y="1833571"/>
              <a:ext cx="70765" cy="1622563"/>
            </a:xfrm>
            <a:custGeom>
              <a:avLst/>
              <a:gdLst/>
              <a:ahLst/>
              <a:cxnLst/>
              <a:rect l="l" t="t" r="r" b="b"/>
              <a:pathLst>
                <a:path w="1349" h="30931" extrusionOk="0">
                  <a:moveTo>
                    <a:pt x="893" y="0"/>
                  </a:moveTo>
                  <a:lnTo>
                    <a:pt x="1" y="30931"/>
                  </a:lnTo>
                  <a:lnTo>
                    <a:pt x="1348" y="30931"/>
                  </a:lnTo>
                  <a:lnTo>
                    <a:pt x="1139" y="0"/>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23"/>
            <p:cNvSpPr/>
            <p:nvPr/>
          </p:nvSpPr>
          <p:spPr>
            <a:xfrm>
              <a:off x="-657019" y="1956007"/>
              <a:ext cx="399202" cy="16944"/>
            </a:xfrm>
            <a:custGeom>
              <a:avLst/>
              <a:gdLst/>
              <a:ahLst/>
              <a:cxnLst/>
              <a:rect l="l" t="t" r="r" b="b"/>
              <a:pathLst>
                <a:path w="7610" h="323" extrusionOk="0">
                  <a:moveTo>
                    <a:pt x="171" y="0"/>
                  </a:moveTo>
                  <a:lnTo>
                    <a:pt x="95" y="19"/>
                  </a:lnTo>
                  <a:lnTo>
                    <a:pt x="57" y="38"/>
                  </a:lnTo>
                  <a:lnTo>
                    <a:pt x="19" y="95"/>
                  </a:lnTo>
                  <a:lnTo>
                    <a:pt x="0" y="171"/>
                  </a:lnTo>
                  <a:lnTo>
                    <a:pt x="19" y="228"/>
                  </a:lnTo>
                  <a:lnTo>
                    <a:pt x="57" y="285"/>
                  </a:lnTo>
                  <a:lnTo>
                    <a:pt x="95" y="323"/>
                  </a:lnTo>
                  <a:lnTo>
                    <a:pt x="7515" y="323"/>
                  </a:lnTo>
                  <a:lnTo>
                    <a:pt x="7572" y="285"/>
                  </a:lnTo>
                  <a:lnTo>
                    <a:pt x="7591" y="228"/>
                  </a:lnTo>
                  <a:lnTo>
                    <a:pt x="7610" y="171"/>
                  </a:lnTo>
                  <a:lnTo>
                    <a:pt x="7591" y="95"/>
                  </a:lnTo>
                  <a:lnTo>
                    <a:pt x="7572" y="38"/>
                  </a:lnTo>
                  <a:lnTo>
                    <a:pt x="7515" y="19"/>
                  </a:lnTo>
                  <a:lnTo>
                    <a:pt x="74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23"/>
            <p:cNvSpPr/>
            <p:nvPr/>
          </p:nvSpPr>
          <p:spPr>
            <a:xfrm>
              <a:off x="-466913" y="1853453"/>
              <a:ext cx="118501" cy="62792"/>
            </a:xfrm>
            <a:custGeom>
              <a:avLst/>
              <a:gdLst/>
              <a:ahLst/>
              <a:cxnLst/>
              <a:rect l="l" t="t" r="r" b="b"/>
              <a:pathLst>
                <a:path w="2259" h="1197" extrusionOk="0">
                  <a:moveTo>
                    <a:pt x="323" y="1"/>
                  </a:moveTo>
                  <a:lnTo>
                    <a:pt x="209" y="39"/>
                  </a:lnTo>
                  <a:lnTo>
                    <a:pt x="115" y="77"/>
                  </a:lnTo>
                  <a:lnTo>
                    <a:pt x="20" y="115"/>
                  </a:lnTo>
                  <a:lnTo>
                    <a:pt x="1" y="1196"/>
                  </a:lnTo>
                  <a:lnTo>
                    <a:pt x="58" y="1139"/>
                  </a:lnTo>
                  <a:lnTo>
                    <a:pt x="134" y="1063"/>
                  </a:lnTo>
                  <a:lnTo>
                    <a:pt x="228" y="987"/>
                  </a:lnTo>
                  <a:lnTo>
                    <a:pt x="380" y="930"/>
                  </a:lnTo>
                  <a:lnTo>
                    <a:pt x="456" y="911"/>
                  </a:lnTo>
                  <a:lnTo>
                    <a:pt x="665" y="911"/>
                  </a:lnTo>
                  <a:lnTo>
                    <a:pt x="779" y="930"/>
                  </a:lnTo>
                  <a:lnTo>
                    <a:pt x="912" y="949"/>
                  </a:lnTo>
                  <a:lnTo>
                    <a:pt x="1063" y="1006"/>
                  </a:lnTo>
                  <a:lnTo>
                    <a:pt x="1196" y="1044"/>
                  </a:lnTo>
                  <a:lnTo>
                    <a:pt x="1329" y="1063"/>
                  </a:lnTo>
                  <a:lnTo>
                    <a:pt x="1462" y="1082"/>
                  </a:lnTo>
                  <a:lnTo>
                    <a:pt x="1576" y="1063"/>
                  </a:lnTo>
                  <a:lnTo>
                    <a:pt x="1690" y="1044"/>
                  </a:lnTo>
                  <a:lnTo>
                    <a:pt x="1784" y="987"/>
                  </a:lnTo>
                  <a:lnTo>
                    <a:pt x="1879" y="949"/>
                  </a:lnTo>
                  <a:lnTo>
                    <a:pt x="1955" y="893"/>
                  </a:lnTo>
                  <a:lnTo>
                    <a:pt x="2088" y="741"/>
                  </a:lnTo>
                  <a:lnTo>
                    <a:pt x="2183" y="608"/>
                  </a:lnTo>
                  <a:lnTo>
                    <a:pt x="2240" y="475"/>
                  </a:lnTo>
                  <a:lnTo>
                    <a:pt x="2259" y="380"/>
                  </a:lnTo>
                  <a:lnTo>
                    <a:pt x="2145" y="456"/>
                  </a:lnTo>
                  <a:lnTo>
                    <a:pt x="1993" y="513"/>
                  </a:lnTo>
                  <a:lnTo>
                    <a:pt x="1822" y="570"/>
                  </a:lnTo>
                  <a:lnTo>
                    <a:pt x="1614" y="608"/>
                  </a:lnTo>
                  <a:lnTo>
                    <a:pt x="1519" y="608"/>
                  </a:lnTo>
                  <a:lnTo>
                    <a:pt x="1405" y="589"/>
                  </a:lnTo>
                  <a:lnTo>
                    <a:pt x="1310" y="551"/>
                  </a:lnTo>
                  <a:lnTo>
                    <a:pt x="1196" y="494"/>
                  </a:lnTo>
                  <a:lnTo>
                    <a:pt x="1101" y="437"/>
                  </a:lnTo>
                  <a:lnTo>
                    <a:pt x="1006" y="323"/>
                  </a:lnTo>
                  <a:lnTo>
                    <a:pt x="912" y="228"/>
                  </a:lnTo>
                  <a:lnTo>
                    <a:pt x="817" y="152"/>
                  </a:lnTo>
                  <a:lnTo>
                    <a:pt x="722" y="96"/>
                  </a:lnTo>
                  <a:lnTo>
                    <a:pt x="646" y="58"/>
                  </a:lnTo>
                  <a:lnTo>
                    <a:pt x="551" y="20"/>
                  </a:lnTo>
                  <a:lnTo>
                    <a:pt x="4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23"/>
            <p:cNvSpPr/>
            <p:nvPr/>
          </p:nvSpPr>
          <p:spPr>
            <a:xfrm>
              <a:off x="-675956" y="1964925"/>
              <a:ext cx="383307" cy="237003"/>
            </a:xfrm>
            <a:custGeom>
              <a:avLst/>
              <a:gdLst/>
              <a:ahLst/>
              <a:cxnLst/>
              <a:rect l="l" t="t" r="r" b="b"/>
              <a:pathLst>
                <a:path w="7307" h="4518" extrusionOk="0">
                  <a:moveTo>
                    <a:pt x="1007" y="1"/>
                  </a:moveTo>
                  <a:lnTo>
                    <a:pt x="855" y="153"/>
                  </a:lnTo>
                  <a:lnTo>
                    <a:pt x="722" y="324"/>
                  </a:lnTo>
                  <a:lnTo>
                    <a:pt x="608" y="494"/>
                  </a:lnTo>
                  <a:lnTo>
                    <a:pt x="494" y="665"/>
                  </a:lnTo>
                  <a:lnTo>
                    <a:pt x="399" y="836"/>
                  </a:lnTo>
                  <a:lnTo>
                    <a:pt x="323" y="1026"/>
                  </a:lnTo>
                  <a:lnTo>
                    <a:pt x="191" y="1386"/>
                  </a:lnTo>
                  <a:lnTo>
                    <a:pt x="96" y="1747"/>
                  </a:lnTo>
                  <a:lnTo>
                    <a:pt x="39" y="2107"/>
                  </a:lnTo>
                  <a:lnTo>
                    <a:pt x="20" y="2468"/>
                  </a:lnTo>
                  <a:lnTo>
                    <a:pt x="1" y="2809"/>
                  </a:lnTo>
                  <a:lnTo>
                    <a:pt x="20" y="3132"/>
                  </a:lnTo>
                  <a:lnTo>
                    <a:pt x="58" y="3436"/>
                  </a:lnTo>
                  <a:lnTo>
                    <a:pt x="134" y="3929"/>
                  </a:lnTo>
                  <a:lnTo>
                    <a:pt x="210" y="4252"/>
                  </a:lnTo>
                  <a:lnTo>
                    <a:pt x="247" y="4365"/>
                  </a:lnTo>
                  <a:lnTo>
                    <a:pt x="6737" y="4517"/>
                  </a:lnTo>
                  <a:lnTo>
                    <a:pt x="6642" y="3929"/>
                  </a:lnTo>
                  <a:lnTo>
                    <a:pt x="6566" y="3398"/>
                  </a:lnTo>
                  <a:lnTo>
                    <a:pt x="6547" y="2904"/>
                  </a:lnTo>
                  <a:lnTo>
                    <a:pt x="6547" y="2468"/>
                  </a:lnTo>
                  <a:lnTo>
                    <a:pt x="6566" y="2050"/>
                  </a:lnTo>
                  <a:lnTo>
                    <a:pt x="6623" y="1690"/>
                  </a:lnTo>
                  <a:lnTo>
                    <a:pt x="6680" y="1348"/>
                  </a:lnTo>
                  <a:lnTo>
                    <a:pt x="6775" y="1064"/>
                  </a:lnTo>
                  <a:lnTo>
                    <a:pt x="6851" y="798"/>
                  </a:lnTo>
                  <a:lnTo>
                    <a:pt x="6946" y="589"/>
                  </a:lnTo>
                  <a:lnTo>
                    <a:pt x="7041" y="399"/>
                  </a:lnTo>
                  <a:lnTo>
                    <a:pt x="7117" y="248"/>
                  </a:lnTo>
                  <a:lnTo>
                    <a:pt x="7250" y="58"/>
                  </a:lnTo>
                  <a:lnTo>
                    <a:pt x="73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23"/>
            <p:cNvSpPr/>
            <p:nvPr/>
          </p:nvSpPr>
          <p:spPr>
            <a:xfrm>
              <a:off x="-609230" y="1964925"/>
              <a:ext cx="60746" cy="231023"/>
            </a:xfrm>
            <a:custGeom>
              <a:avLst/>
              <a:gdLst/>
              <a:ahLst/>
              <a:cxnLst/>
              <a:rect l="l" t="t" r="r" b="b"/>
              <a:pathLst>
                <a:path w="1158" h="4404" extrusionOk="0">
                  <a:moveTo>
                    <a:pt x="968" y="1"/>
                  </a:moveTo>
                  <a:lnTo>
                    <a:pt x="873" y="115"/>
                  </a:lnTo>
                  <a:lnTo>
                    <a:pt x="740" y="267"/>
                  </a:lnTo>
                  <a:lnTo>
                    <a:pt x="683" y="361"/>
                  </a:lnTo>
                  <a:lnTo>
                    <a:pt x="626" y="456"/>
                  </a:lnTo>
                  <a:lnTo>
                    <a:pt x="494" y="646"/>
                  </a:lnTo>
                  <a:lnTo>
                    <a:pt x="380" y="874"/>
                  </a:lnTo>
                  <a:lnTo>
                    <a:pt x="285" y="1102"/>
                  </a:lnTo>
                  <a:lnTo>
                    <a:pt x="228" y="1215"/>
                  </a:lnTo>
                  <a:lnTo>
                    <a:pt x="190" y="1348"/>
                  </a:lnTo>
                  <a:lnTo>
                    <a:pt x="114" y="1595"/>
                  </a:lnTo>
                  <a:lnTo>
                    <a:pt x="57" y="1861"/>
                  </a:lnTo>
                  <a:lnTo>
                    <a:pt x="19" y="2126"/>
                  </a:lnTo>
                  <a:lnTo>
                    <a:pt x="0" y="2259"/>
                  </a:lnTo>
                  <a:lnTo>
                    <a:pt x="0" y="2316"/>
                  </a:lnTo>
                  <a:lnTo>
                    <a:pt x="0" y="2392"/>
                  </a:lnTo>
                  <a:lnTo>
                    <a:pt x="0" y="2658"/>
                  </a:lnTo>
                  <a:lnTo>
                    <a:pt x="0" y="2771"/>
                  </a:lnTo>
                  <a:lnTo>
                    <a:pt x="0" y="2904"/>
                  </a:lnTo>
                  <a:lnTo>
                    <a:pt x="19" y="3151"/>
                  </a:lnTo>
                  <a:lnTo>
                    <a:pt x="57" y="3379"/>
                  </a:lnTo>
                  <a:lnTo>
                    <a:pt x="95" y="3587"/>
                  </a:lnTo>
                  <a:lnTo>
                    <a:pt x="114" y="3701"/>
                  </a:lnTo>
                  <a:lnTo>
                    <a:pt x="133" y="3796"/>
                  </a:lnTo>
                  <a:lnTo>
                    <a:pt x="190" y="3967"/>
                  </a:lnTo>
                  <a:lnTo>
                    <a:pt x="228" y="4138"/>
                  </a:lnTo>
                  <a:lnTo>
                    <a:pt x="285" y="4270"/>
                  </a:lnTo>
                  <a:lnTo>
                    <a:pt x="323" y="4403"/>
                  </a:lnTo>
                  <a:lnTo>
                    <a:pt x="380" y="4403"/>
                  </a:lnTo>
                  <a:lnTo>
                    <a:pt x="380" y="4384"/>
                  </a:lnTo>
                  <a:lnTo>
                    <a:pt x="342" y="4119"/>
                  </a:lnTo>
                  <a:lnTo>
                    <a:pt x="323" y="3948"/>
                  </a:lnTo>
                  <a:lnTo>
                    <a:pt x="304" y="3758"/>
                  </a:lnTo>
                  <a:lnTo>
                    <a:pt x="285" y="3663"/>
                  </a:lnTo>
                  <a:lnTo>
                    <a:pt x="285" y="3568"/>
                  </a:lnTo>
                  <a:lnTo>
                    <a:pt x="266" y="3360"/>
                  </a:lnTo>
                  <a:lnTo>
                    <a:pt x="266" y="3132"/>
                  </a:lnTo>
                  <a:lnTo>
                    <a:pt x="266" y="2885"/>
                  </a:lnTo>
                  <a:lnTo>
                    <a:pt x="285" y="2411"/>
                  </a:lnTo>
                  <a:lnTo>
                    <a:pt x="285" y="2354"/>
                  </a:lnTo>
                  <a:lnTo>
                    <a:pt x="304" y="2278"/>
                  </a:lnTo>
                  <a:lnTo>
                    <a:pt x="304" y="2164"/>
                  </a:lnTo>
                  <a:lnTo>
                    <a:pt x="361" y="1917"/>
                  </a:lnTo>
                  <a:lnTo>
                    <a:pt x="399" y="1671"/>
                  </a:lnTo>
                  <a:lnTo>
                    <a:pt x="475" y="1424"/>
                  </a:lnTo>
                  <a:lnTo>
                    <a:pt x="532" y="1196"/>
                  </a:lnTo>
                  <a:lnTo>
                    <a:pt x="626" y="969"/>
                  </a:lnTo>
                  <a:lnTo>
                    <a:pt x="721" y="760"/>
                  </a:lnTo>
                  <a:lnTo>
                    <a:pt x="816" y="570"/>
                  </a:lnTo>
                  <a:lnTo>
                    <a:pt x="1006" y="210"/>
                  </a:lnTo>
                  <a:lnTo>
                    <a:pt x="11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23"/>
            <p:cNvSpPr/>
            <p:nvPr/>
          </p:nvSpPr>
          <p:spPr>
            <a:xfrm>
              <a:off x="-447976" y="1964925"/>
              <a:ext cx="60746" cy="234013"/>
            </a:xfrm>
            <a:custGeom>
              <a:avLst/>
              <a:gdLst/>
              <a:ahLst/>
              <a:cxnLst/>
              <a:rect l="l" t="t" r="r" b="b"/>
              <a:pathLst>
                <a:path w="1158" h="4461" extrusionOk="0">
                  <a:moveTo>
                    <a:pt x="968" y="1"/>
                  </a:moveTo>
                  <a:lnTo>
                    <a:pt x="873" y="115"/>
                  </a:lnTo>
                  <a:lnTo>
                    <a:pt x="740" y="267"/>
                  </a:lnTo>
                  <a:lnTo>
                    <a:pt x="683" y="361"/>
                  </a:lnTo>
                  <a:lnTo>
                    <a:pt x="626" y="456"/>
                  </a:lnTo>
                  <a:lnTo>
                    <a:pt x="494" y="646"/>
                  </a:lnTo>
                  <a:lnTo>
                    <a:pt x="380" y="874"/>
                  </a:lnTo>
                  <a:lnTo>
                    <a:pt x="285" y="1102"/>
                  </a:lnTo>
                  <a:lnTo>
                    <a:pt x="228" y="1215"/>
                  </a:lnTo>
                  <a:lnTo>
                    <a:pt x="190" y="1348"/>
                  </a:lnTo>
                  <a:lnTo>
                    <a:pt x="114" y="1595"/>
                  </a:lnTo>
                  <a:lnTo>
                    <a:pt x="57" y="1861"/>
                  </a:lnTo>
                  <a:lnTo>
                    <a:pt x="19" y="2126"/>
                  </a:lnTo>
                  <a:lnTo>
                    <a:pt x="19" y="2259"/>
                  </a:lnTo>
                  <a:lnTo>
                    <a:pt x="0" y="2316"/>
                  </a:lnTo>
                  <a:lnTo>
                    <a:pt x="0" y="2392"/>
                  </a:lnTo>
                  <a:lnTo>
                    <a:pt x="0" y="2658"/>
                  </a:lnTo>
                  <a:lnTo>
                    <a:pt x="0" y="2771"/>
                  </a:lnTo>
                  <a:lnTo>
                    <a:pt x="0" y="2904"/>
                  </a:lnTo>
                  <a:lnTo>
                    <a:pt x="19" y="3151"/>
                  </a:lnTo>
                  <a:lnTo>
                    <a:pt x="57" y="3379"/>
                  </a:lnTo>
                  <a:lnTo>
                    <a:pt x="95" y="3587"/>
                  </a:lnTo>
                  <a:lnTo>
                    <a:pt x="114" y="3701"/>
                  </a:lnTo>
                  <a:lnTo>
                    <a:pt x="133" y="3796"/>
                  </a:lnTo>
                  <a:lnTo>
                    <a:pt x="190" y="3967"/>
                  </a:lnTo>
                  <a:lnTo>
                    <a:pt x="228" y="4138"/>
                  </a:lnTo>
                  <a:lnTo>
                    <a:pt x="285" y="4270"/>
                  </a:lnTo>
                  <a:lnTo>
                    <a:pt x="323" y="4403"/>
                  </a:lnTo>
                  <a:lnTo>
                    <a:pt x="361" y="4460"/>
                  </a:lnTo>
                  <a:lnTo>
                    <a:pt x="399" y="4460"/>
                  </a:lnTo>
                  <a:lnTo>
                    <a:pt x="380" y="4384"/>
                  </a:lnTo>
                  <a:lnTo>
                    <a:pt x="342" y="4119"/>
                  </a:lnTo>
                  <a:lnTo>
                    <a:pt x="323" y="3948"/>
                  </a:lnTo>
                  <a:lnTo>
                    <a:pt x="304" y="3758"/>
                  </a:lnTo>
                  <a:lnTo>
                    <a:pt x="285" y="3663"/>
                  </a:lnTo>
                  <a:lnTo>
                    <a:pt x="285" y="3568"/>
                  </a:lnTo>
                  <a:lnTo>
                    <a:pt x="266" y="3360"/>
                  </a:lnTo>
                  <a:lnTo>
                    <a:pt x="266" y="3132"/>
                  </a:lnTo>
                  <a:lnTo>
                    <a:pt x="266" y="2885"/>
                  </a:lnTo>
                  <a:lnTo>
                    <a:pt x="285" y="2411"/>
                  </a:lnTo>
                  <a:lnTo>
                    <a:pt x="285" y="2354"/>
                  </a:lnTo>
                  <a:lnTo>
                    <a:pt x="304" y="2278"/>
                  </a:lnTo>
                  <a:lnTo>
                    <a:pt x="323" y="2164"/>
                  </a:lnTo>
                  <a:lnTo>
                    <a:pt x="361" y="1917"/>
                  </a:lnTo>
                  <a:lnTo>
                    <a:pt x="399" y="1671"/>
                  </a:lnTo>
                  <a:lnTo>
                    <a:pt x="475" y="1424"/>
                  </a:lnTo>
                  <a:lnTo>
                    <a:pt x="532" y="1196"/>
                  </a:lnTo>
                  <a:lnTo>
                    <a:pt x="626" y="969"/>
                  </a:lnTo>
                  <a:lnTo>
                    <a:pt x="721" y="760"/>
                  </a:lnTo>
                  <a:lnTo>
                    <a:pt x="816" y="570"/>
                  </a:lnTo>
                  <a:lnTo>
                    <a:pt x="1006" y="210"/>
                  </a:lnTo>
                  <a:lnTo>
                    <a:pt x="11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23"/>
            <p:cNvSpPr/>
            <p:nvPr/>
          </p:nvSpPr>
          <p:spPr>
            <a:xfrm>
              <a:off x="-757580" y="2294410"/>
              <a:ext cx="513716" cy="317630"/>
            </a:xfrm>
            <a:custGeom>
              <a:avLst/>
              <a:gdLst/>
              <a:ahLst/>
              <a:cxnLst/>
              <a:rect l="l" t="t" r="r" b="b"/>
              <a:pathLst>
                <a:path w="9793" h="6055" extrusionOk="0">
                  <a:moveTo>
                    <a:pt x="1329" y="1"/>
                  </a:moveTo>
                  <a:lnTo>
                    <a:pt x="1139" y="229"/>
                  </a:lnTo>
                  <a:lnTo>
                    <a:pt x="969" y="437"/>
                  </a:lnTo>
                  <a:lnTo>
                    <a:pt x="798" y="665"/>
                  </a:lnTo>
                  <a:lnTo>
                    <a:pt x="665" y="912"/>
                  </a:lnTo>
                  <a:lnTo>
                    <a:pt x="532" y="1139"/>
                  </a:lnTo>
                  <a:lnTo>
                    <a:pt x="437" y="1386"/>
                  </a:lnTo>
                  <a:lnTo>
                    <a:pt x="342" y="1633"/>
                  </a:lnTo>
                  <a:lnTo>
                    <a:pt x="247" y="1880"/>
                  </a:lnTo>
                  <a:lnTo>
                    <a:pt x="191" y="2126"/>
                  </a:lnTo>
                  <a:lnTo>
                    <a:pt x="134" y="2373"/>
                  </a:lnTo>
                  <a:lnTo>
                    <a:pt x="58" y="2847"/>
                  </a:lnTo>
                  <a:lnTo>
                    <a:pt x="20" y="3322"/>
                  </a:lnTo>
                  <a:lnTo>
                    <a:pt x="1" y="3777"/>
                  </a:lnTo>
                  <a:lnTo>
                    <a:pt x="20" y="4214"/>
                  </a:lnTo>
                  <a:lnTo>
                    <a:pt x="58" y="4612"/>
                  </a:lnTo>
                  <a:lnTo>
                    <a:pt x="115" y="4954"/>
                  </a:lnTo>
                  <a:lnTo>
                    <a:pt x="172" y="5276"/>
                  </a:lnTo>
                  <a:lnTo>
                    <a:pt x="285" y="5713"/>
                  </a:lnTo>
                  <a:lnTo>
                    <a:pt x="323" y="5864"/>
                  </a:lnTo>
                  <a:lnTo>
                    <a:pt x="2316" y="5921"/>
                  </a:lnTo>
                  <a:lnTo>
                    <a:pt x="2411" y="5921"/>
                  </a:lnTo>
                  <a:lnTo>
                    <a:pt x="6547" y="5997"/>
                  </a:lnTo>
                  <a:lnTo>
                    <a:pt x="6623" y="5997"/>
                  </a:lnTo>
                  <a:lnTo>
                    <a:pt x="9033" y="6054"/>
                  </a:lnTo>
                  <a:lnTo>
                    <a:pt x="8957" y="5656"/>
                  </a:lnTo>
                  <a:lnTo>
                    <a:pt x="8881" y="5295"/>
                  </a:lnTo>
                  <a:lnTo>
                    <a:pt x="8806" y="4574"/>
                  </a:lnTo>
                  <a:lnTo>
                    <a:pt x="8768" y="3910"/>
                  </a:lnTo>
                  <a:lnTo>
                    <a:pt x="8768" y="3322"/>
                  </a:lnTo>
                  <a:lnTo>
                    <a:pt x="8806" y="2771"/>
                  </a:lnTo>
                  <a:lnTo>
                    <a:pt x="8862" y="2278"/>
                  </a:lnTo>
                  <a:lnTo>
                    <a:pt x="8957" y="1823"/>
                  </a:lnTo>
                  <a:lnTo>
                    <a:pt x="9071" y="1443"/>
                  </a:lnTo>
                  <a:lnTo>
                    <a:pt x="9185" y="1102"/>
                  </a:lnTo>
                  <a:lnTo>
                    <a:pt x="9299" y="798"/>
                  </a:lnTo>
                  <a:lnTo>
                    <a:pt x="9432" y="551"/>
                  </a:lnTo>
                  <a:lnTo>
                    <a:pt x="9546" y="361"/>
                  </a:lnTo>
                  <a:lnTo>
                    <a:pt x="9716" y="96"/>
                  </a:lnTo>
                  <a:lnTo>
                    <a:pt x="97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23"/>
            <p:cNvSpPr/>
            <p:nvPr/>
          </p:nvSpPr>
          <p:spPr>
            <a:xfrm>
              <a:off x="-654029" y="2294410"/>
              <a:ext cx="64733" cy="310653"/>
            </a:xfrm>
            <a:custGeom>
              <a:avLst/>
              <a:gdLst/>
              <a:ahLst/>
              <a:cxnLst/>
              <a:rect l="l" t="t" r="r" b="b"/>
              <a:pathLst>
                <a:path w="1234" h="5922" extrusionOk="0">
                  <a:moveTo>
                    <a:pt x="1101" y="1"/>
                  </a:moveTo>
                  <a:lnTo>
                    <a:pt x="873" y="380"/>
                  </a:lnTo>
                  <a:lnTo>
                    <a:pt x="759" y="627"/>
                  </a:lnTo>
                  <a:lnTo>
                    <a:pt x="626" y="874"/>
                  </a:lnTo>
                  <a:lnTo>
                    <a:pt x="513" y="1158"/>
                  </a:lnTo>
                  <a:lnTo>
                    <a:pt x="399" y="1462"/>
                  </a:lnTo>
                  <a:lnTo>
                    <a:pt x="342" y="1614"/>
                  </a:lnTo>
                  <a:lnTo>
                    <a:pt x="285" y="1766"/>
                  </a:lnTo>
                  <a:lnTo>
                    <a:pt x="190" y="2088"/>
                  </a:lnTo>
                  <a:lnTo>
                    <a:pt x="133" y="2430"/>
                  </a:lnTo>
                  <a:lnTo>
                    <a:pt x="76" y="2771"/>
                  </a:lnTo>
                  <a:lnTo>
                    <a:pt x="38" y="2942"/>
                  </a:lnTo>
                  <a:lnTo>
                    <a:pt x="19" y="3113"/>
                  </a:lnTo>
                  <a:lnTo>
                    <a:pt x="19" y="3284"/>
                  </a:lnTo>
                  <a:lnTo>
                    <a:pt x="0" y="3455"/>
                  </a:lnTo>
                  <a:lnTo>
                    <a:pt x="0" y="3796"/>
                  </a:lnTo>
                  <a:lnTo>
                    <a:pt x="0" y="4138"/>
                  </a:lnTo>
                  <a:lnTo>
                    <a:pt x="38" y="4441"/>
                  </a:lnTo>
                  <a:lnTo>
                    <a:pt x="57" y="4612"/>
                  </a:lnTo>
                  <a:lnTo>
                    <a:pt x="76" y="4745"/>
                  </a:lnTo>
                  <a:lnTo>
                    <a:pt x="114" y="5030"/>
                  </a:lnTo>
                  <a:lnTo>
                    <a:pt x="171" y="5295"/>
                  </a:lnTo>
                  <a:lnTo>
                    <a:pt x="228" y="5542"/>
                  </a:lnTo>
                  <a:lnTo>
                    <a:pt x="266" y="5656"/>
                  </a:lnTo>
                  <a:lnTo>
                    <a:pt x="304" y="5751"/>
                  </a:lnTo>
                  <a:lnTo>
                    <a:pt x="342" y="5921"/>
                  </a:lnTo>
                  <a:lnTo>
                    <a:pt x="437" y="5921"/>
                  </a:lnTo>
                  <a:lnTo>
                    <a:pt x="418" y="5732"/>
                  </a:lnTo>
                  <a:lnTo>
                    <a:pt x="399" y="5618"/>
                  </a:lnTo>
                  <a:lnTo>
                    <a:pt x="380" y="5504"/>
                  </a:lnTo>
                  <a:lnTo>
                    <a:pt x="342" y="5276"/>
                  </a:lnTo>
                  <a:lnTo>
                    <a:pt x="323" y="5011"/>
                  </a:lnTo>
                  <a:lnTo>
                    <a:pt x="285" y="4726"/>
                  </a:lnTo>
                  <a:lnTo>
                    <a:pt x="285" y="4574"/>
                  </a:lnTo>
                  <a:lnTo>
                    <a:pt x="285" y="4441"/>
                  </a:lnTo>
                  <a:lnTo>
                    <a:pt x="266" y="4119"/>
                  </a:lnTo>
                  <a:lnTo>
                    <a:pt x="266" y="3796"/>
                  </a:lnTo>
                  <a:lnTo>
                    <a:pt x="285" y="3474"/>
                  </a:lnTo>
                  <a:lnTo>
                    <a:pt x="304" y="3322"/>
                  </a:lnTo>
                  <a:lnTo>
                    <a:pt x="323" y="3151"/>
                  </a:lnTo>
                  <a:lnTo>
                    <a:pt x="342" y="2980"/>
                  </a:lnTo>
                  <a:lnTo>
                    <a:pt x="361" y="2809"/>
                  </a:lnTo>
                  <a:lnTo>
                    <a:pt x="418" y="2487"/>
                  </a:lnTo>
                  <a:lnTo>
                    <a:pt x="475" y="2164"/>
                  </a:lnTo>
                  <a:lnTo>
                    <a:pt x="551" y="1842"/>
                  </a:lnTo>
                  <a:lnTo>
                    <a:pt x="645" y="1538"/>
                  </a:lnTo>
                  <a:lnTo>
                    <a:pt x="835" y="969"/>
                  </a:lnTo>
                  <a:lnTo>
                    <a:pt x="930" y="703"/>
                  </a:lnTo>
                  <a:lnTo>
                    <a:pt x="1025" y="456"/>
                  </a:lnTo>
                  <a:lnTo>
                    <a:pt x="1215" y="39"/>
                  </a:lnTo>
                  <a:lnTo>
                    <a:pt x="12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23"/>
            <p:cNvSpPr/>
            <p:nvPr/>
          </p:nvSpPr>
          <p:spPr>
            <a:xfrm>
              <a:off x="-434074" y="2294410"/>
              <a:ext cx="64785" cy="314640"/>
            </a:xfrm>
            <a:custGeom>
              <a:avLst/>
              <a:gdLst/>
              <a:ahLst/>
              <a:cxnLst/>
              <a:rect l="l" t="t" r="r" b="b"/>
              <a:pathLst>
                <a:path w="1235" h="5998" extrusionOk="0">
                  <a:moveTo>
                    <a:pt x="1102" y="1"/>
                  </a:moveTo>
                  <a:lnTo>
                    <a:pt x="874" y="380"/>
                  </a:lnTo>
                  <a:lnTo>
                    <a:pt x="741" y="627"/>
                  </a:lnTo>
                  <a:lnTo>
                    <a:pt x="627" y="874"/>
                  </a:lnTo>
                  <a:lnTo>
                    <a:pt x="494" y="1158"/>
                  </a:lnTo>
                  <a:lnTo>
                    <a:pt x="380" y="1462"/>
                  </a:lnTo>
                  <a:lnTo>
                    <a:pt x="342" y="1614"/>
                  </a:lnTo>
                  <a:lnTo>
                    <a:pt x="286" y="1766"/>
                  </a:lnTo>
                  <a:lnTo>
                    <a:pt x="191" y="2088"/>
                  </a:lnTo>
                  <a:lnTo>
                    <a:pt x="115" y="2430"/>
                  </a:lnTo>
                  <a:lnTo>
                    <a:pt x="58" y="2771"/>
                  </a:lnTo>
                  <a:lnTo>
                    <a:pt x="39" y="2942"/>
                  </a:lnTo>
                  <a:lnTo>
                    <a:pt x="20" y="3113"/>
                  </a:lnTo>
                  <a:lnTo>
                    <a:pt x="1" y="3284"/>
                  </a:lnTo>
                  <a:lnTo>
                    <a:pt x="1" y="3455"/>
                  </a:lnTo>
                  <a:lnTo>
                    <a:pt x="1" y="3796"/>
                  </a:lnTo>
                  <a:lnTo>
                    <a:pt x="1" y="4138"/>
                  </a:lnTo>
                  <a:lnTo>
                    <a:pt x="39" y="4441"/>
                  </a:lnTo>
                  <a:lnTo>
                    <a:pt x="39" y="4612"/>
                  </a:lnTo>
                  <a:lnTo>
                    <a:pt x="77" y="4745"/>
                  </a:lnTo>
                  <a:lnTo>
                    <a:pt x="115" y="5030"/>
                  </a:lnTo>
                  <a:lnTo>
                    <a:pt x="172" y="5295"/>
                  </a:lnTo>
                  <a:lnTo>
                    <a:pt x="229" y="5542"/>
                  </a:lnTo>
                  <a:lnTo>
                    <a:pt x="267" y="5656"/>
                  </a:lnTo>
                  <a:lnTo>
                    <a:pt x="305" y="5751"/>
                  </a:lnTo>
                  <a:lnTo>
                    <a:pt x="361" y="5940"/>
                  </a:lnTo>
                  <a:lnTo>
                    <a:pt x="380" y="5997"/>
                  </a:lnTo>
                  <a:lnTo>
                    <a:pt x="456" y="5997"/>
                  </a:lnTo>
                  <a:lnTo>
                    <a:pt x="437" y="5921"/>
                  </a:lnTo>
                  <a:lnTo>
                    <a:pt x="399" y="5732"/>
                  </a:lnTo>
                  <a:lnTo>
                    <a:pt x="380" y="5618"/>
                  </a:lnTo>
                  <a:lnTo>
                    <a:pt x="380" y="5504"/>
                  </a:lnTo>
                  <a:lnTo>
                    <a:pt x="342" y="5276"/>
                  </a:lnTo>
                  <a:lnTo>
                    <a:pt x="305" y="5011"/>
                  </a:lnTo>
                  <a:lnTo>
                    <a:pt x="286" y="4726"/>
                  </a:lnTo>
                  <a:lnTo>
                    <a:pt x="286" y="4574"/>
                  </a:lnTo>
                  <a:lnTo>
                    <a:pt x="267" y="4441"/>
                  </a:lnTo>
                  <a:lnTo>
                    <a:pt x="267" y="4119"/>
                  </a:lnTo>
                  <a:lnTo>
                    <a:pt x="267" y="3796"/>
                  </a:lnTo>
                  <a:lnTo>
                    <a:pt x="286" y="3474"/>
                  </a:lnTo>
                  <a:lnTo>
                    <a:pt x="305" y="3322"/>
                  </a:lnTo>
                  <a:lnTo>
                    <a:pt x="324" y="3151"/>
                  </a:lnTo>
                  <a:lnTo>
                    <a:pt x="342" y="2980"/>
                  </a:lnTo>
                  <a:lnTo>
                    <a:pt x="361" y="2809"/>
                  </a:lnTo>
                  <a:lnTo>
                    <a:pt x="418" y="2487"/>
                  </a:lnTo>
                  <a:lnTo>
                    <a:pt x="475" y="2164"/>
                  </a:lnTo>
                  <a:lnTo>
                    <a:pt x="551" y="1842"/>
                  </a:lnTo>
                  <a:lnTo>
                    <a:pt x="646" y="1538"/>
                  </a:lnTo>
                  <a:lnTo>
                    <a:pt x="817" y="969"/>
                  </a:lnTo>
                  <a:lnTo>
                    <a:pt x="931" y="703"/>
                  </a:lnTo>
                  <a:lnTo>
                    <a:pt x="1026" y="456"/>
                  </a:lnTo>
                  <a:lnTo>
                    <a:pt x="1215" y="39"/>
                  </a:lnTo>
                  <a:lnTo>
                    <a:pt x="12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23"/>
            <p:cNvSpPr/>
            <p:nvPr/>
          </p:nvSpPr>
          <p:spPr>
            <a:xfrm>
              <a:off x="-731666" y="2283499"/>
              <a:ext cx="534594" cy="22924"/>
            </a:xfrm>
            <a:custGeom>
              <a:avLst/>
              <a:gdLst/>
              <a:ahLst/>
              <a:cxnLst/>
              <a:rect l="l" t="t" r="r" b="b"/>
              <a:pathLst>
                <a:path w="10191" h="437" extrusionOk="0">
                  <a:moveTo>
                    <a:pt x="209" y="0"/>
                  </a:moveTo>
                  <a:lnTo>
                    <a:pt x="133" y="19"/>
                  </a:lnTo>
                  <a:lnTo>
                    <a:pt x="57" y="57"/>
                  </a:lnTo>
                  <a:lnTo>
                    <a:pt x="19" y="133"/>
                  </a:lnTo>
                  <a:lnTo>
                    <a:pt x="0" y="209"/>
                  </a:lnTo>
                  <a:lnTo>
                    <a:pt x="19" y="304"/>
                  </a:lnTo>
                  <a:lnTo>
                    <a:pt x="57" y="380"/>
                  </a:lnTo>
                  <a:lnTo>
                    <a:pt x="133" y="418"/>
                  </a:lnTo>
                  <a:lnTo>
                    <a:pt x="209" y="437"/>
                  </a:lnTo>
                  <a:lnTo>
                    <a:pt x="9962" y="437"/>
                  </a:lnTo>
                  <a:lnTo>
                    <a:pt x="10057" y="418"/>
                  </a:lnTo>
                  <a:lnTo>
                    <a:pt x="10114" y="380"/>
                  </a:lnTo>
                  <a:lnTo>
                    <a:pt x="10171" y="304"/>
                  </a:lnTo>
                  <a:lnTo>
                    <a:pt x="10190" y="209"/>
                  </a:lnTo>
                  <a:lnTo>
                    <a:pt x="10171" y="133"/>
                  </a:lnTo>
                  <a:lnTo>
                    <a:pt x="10114" y="57"/>
                  </a:lnTo>
                  <a:lnTo>
                    <a:pt x="10057" y="19"/>
                  </a:lnTo>
                  <a:lnTo>
                    <a:pt x="9962" y="0"/>
                  </a:lnTo>
                  <a:close/>
                </a:path>
              </a:pathLst>
            </a:custGeom>
            <a:solidFill>
              <a:srgbClr val="885E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23"/>
            <p:cNvSpPr/>
            <p:nvPr/>
          </p:nvSpPr>
          <p:spPr>
            <a:xfrm>
              <a:off x="-909864" y="2715487"/>
              <a:ext cx="802337" cy="495776"/>
            </a:xfrm>
            <a:custGeom>
              <a:avLst/>
              <a:gdLst/>
              <a:ahLst/>
              <a:cxnLst/>
              <a:rect l="l" t="t" r="r" b="b"/>
              <a:pathLst>
                <a:path w="15295" h="9451" extrusionOk="0">
                  <a:moveTo>
                    <a:pt x="2088" y="1"/>
                  </a:moveTo>
                  <a:lnTo>
                    <a:pt x="1784" y="323"/>
                  </a:lnTo>
                  <a:lnTo>
                    <a:pt x="1500" y="684"/>
                  </a:lnTo>
                  <a:lnTo>
                    <a:pt x="1253" y="1044"/>
                  </a:lnTo>
                  <a:lnTo>
                    <a:pt x="1025" y="1405"/>
                  </a:lnTo>
                  <a:lnTo>
                    <a:pt x="835" y="1765"/>
                  </a:lnTo>
                  <a:lnTo>
                    <a:pt x="665" y="2145"/>
                  </a:lnTo>
                  <a:lnTo>
                    <a:pt x="513" y="2524"/>
                  </a:lnTo>
                  <a:lnTo>
                    <a:pt x="380" y="2904"/>
                  </a:lnTo>
                  <a:lnTo>
                    <a:pt x="285" y="3303"/>
                  </a:lnTo>
                  <a:lnTo>
                    <a:pt x="190" y="3682"/>
                  </a:lnTo>
                  <a:lnTo>
                    <a:pt x="133" y="4062"/>
                  </a:lnTo>
                  <a:lnTo>
                    <a:pt x="76" y="4441"/>
                  </a:lnTo>
                  <a:lnTo>
                    <a:pt x="38" y="4821"/>
                  </a:lnTo>
                  <a:lnTo>
                    <a:pt x="19" y="5181"/>
                  </a:lnTo>
                  <a:lnTo>
                    <a:pt x="1" y="5542"/>
                  </a:lnTo>
                  <a:lnTo>
                    <a:pt x="1" y="5902"/>
                  </a:lnTo>
                  <a:lnTo>
                    <a:pt x="38" y="6566"/>
                  </a:lnTo>
                  <a:lnTo>
                    <a:pt x="95" y="7193"/>
                  </a:lnTo>
                  <a:lnTo>
                    <a:pt x="171" y="7743"/>
                  </a:lnTo>
                  <a:lnTo>
                    <a:pt x="266" y="8217"/>
                  </a:lnTo>
                  <a:lnTo>
                    <a:pt x="342" y="8616"/>
                  </a:lnTo>
                  <a:lnTo>
                    <a:pt x="418" y="8919"/>
                  </a:lnTo>
                  <a:lnTo>
                    <a:pt x="494" y="9166"/>
                  </a:lnTo>
                  <a:lnTo>
                    <a:pt x="2467" y="9204"/>
                  </a:lnTo>
                  <a:lnTo>
                    <a:pt x="2562" y="9204"/>
                  </a:lnTo>
                  <a:lnTo>
                    <a:pt x="7211" y="9299"/>
                  </a:lnTo>
                  <a:lnTo>
                    <a:pt x="7306" y="9299"/>
                  </a:lnTo>
                  <a:lnTo>
                    <a:pt x="12885" y="9432"/>
                  </a:lnTo>
                  <a:lnTo>
                    <a:pt x="12942" y="9432"/>
                  </a:lnTo>
                  <a:lnTo>
                    <a:pt x="14118" y="9451"/>
                  </a:lnTo>
                  <a:lnTo>
                    <a:pt x="13986" y="8843"/>
                  </a:lnTo>
                  <a:lnTo>
                    <a:pt x="13891" y="8255"/>
                  </a:lnTo>
                  <a:lnTo>
                    <a:pt x="13815" y="7686"/>
                  </a:lnTo>
                  <a:lnTo>
                    <a:pt x="13758" y="7136"/>
                  </a:lnTo>
                  <a:lnTo>
                    <a:pt x="13701" y="6604"/>
                  </a:lnTo>
                  <a:lnTo>
                    <a:pt x="13682" y="6111"/>
                  </a:lnTo>
                  <a:lnTo>
                    <a:pt x="13682" y="5637"/>
                  </a:lnTo>
                  <a:lnTo>
                    <a:pt x="13682" y="5162"/>
                  </a:lnTo>
                  <a:lnTo>
                    <a:pt x="13720" y="4726"/>
                  </a:lnTo>
                  <a:lnTo>
                    <a:pt x="13758" y="4308"/>
                  </a:lnTo>
                  <a:lnTo>
                    <a:pt x="13796" y="3910"/>
                  </a:lnTo>
                  <a:lnTo>
                    <a:pt x="13853" y="3530"/>
                  </a:lnTo>
                  <a:lnTo>
                    <a:pt x="13929" y="3189"/>
                  </a:lnTo>
                  <a:lnTo>
                    <a:pt x="13986" y="2847"/>
                  </a:lnTo>
                  <a:lnTo>
                    <a:pt x="14156" y="2221"/>
                  </a:lnTo>
                  <a:lnTo>
                    <a:pt x="14346" y="1690"/>
                  </a:lnTo>
                  <a:lnTo>
                    <a:pt x="14536" y="1234"/>
                  </a:lnTo>
                  <a:lnTo>
                    <a:pt x="14726" y="855"/>
                  </a:lnTo>
                  <a:lnTo>
                    <a:pt x="14896" y="532"/>
                  </a:lnTo>
                  <a:lnTo>
                    <a:pt x="15048" y="304"/>
                  </a:lnTo>
                  <a:lnTo>
                    <a:pt x="15181" y="134"/>
                  </a:lnTo>
                  <a:lnTo>
                    <a:pt x="152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23"/>
            <p:cNvSpPr/>
            <p:nvPr/>
          </p:nvSpPr>
          <p:spPr>
            <a:xfrm>
              <a:off x="-821263" y="2715487"/>
              <a:ext cx="81676" cy="482819"/>
            </a:xfrm>
            <a:custGeom>
              <a:avLst/>
              <a:gdLst/>
              <a:ahLst/>
              <a:cxnLst/>
              <a:rect l="l" t="t" r="r" b="b"/>
              <a:pathLst>
                <a:path w="1557" h="9204" extrusionOk="0">
                  <a:moveTo>
                    <a:pt x="1424" y="1"/>
                  </a:moveTo>
                  <a:lnTo>
                    <a:pt x="1291" y="228"/>
                  </a:lnTo>
                  <a:lnTo>
                    <a:pt x="1139" y="513"/>
                  </a:lnTo>
                  <a:lnTo>
                    <a:pt x="1044" y="665"/>
                  </a:lnTo>
                  <a:lnTo>
                    <a:pt x="968" y="836"/>
                  </a:lnTo>
                  <a:lnTo>
                    <a:pt x="797" y="1196"/>
                  </a:lnTo>
                  <a:lnTo>
                    <a:pt x="646" y="1595"/>
                  </a:lnTo>
                  <a:lnTo>
                    <a:pt x="570" y="1803"/>
                  </a:lnTo>
                  <a:lnTo>
                    <a:pt x="532" y="1917"/>
                  </a:lnTo>
                  <a:lnTo>
                    <a:pt x="494" y="2031"/>
                  </a:lnTo>
                  <a:lnTo>
                    <a:pt x="418" y="2240"/>
                  </a:lnTo>
                  <a:lnTo>
                    <a:pt x="361" y="2468"/>
                  </a:lnTo>
                  <a:lnTo>
                    <a:pt x="247" y="2942"/>
                  </a:lnTo>
                  <a:lnTo>
                    <a:pt x="152" y="3435"/>
                  </a:lnTo>
                  <a:lnTo>
                    <a:pt x="114" y="3701"/>
                  </a:lnTo>
                  <a:lnTo>
                    <a:pt x="76" y="3948"/>
                  </a:lnTo>
                  <a:lnTo>
                    <a:pt x="38" y="4194"/>
                  </a:lnTo>
                  <a:lnTo>
                    <a:pt x="19" y="4460"/>
                  </a:lnTo>
                  <a:lnTo>
                    <a:pt x="0" y="4707"/>
                  </a:lnTo>
                  <a:lnTo>
                    <a:pt x="0" y="4972"/>
                  </a:lnTo>
                  <a:lnTo>
                    <a:pt x="0" y="5105"/>
                  </a:lnTo>
                  <a:lnTo>
                    <a:pt x="0" y="5219"/>
                  </a:lnTo>
                  <a:lnTo>
                    <a:pt x="0" y="5485"/>
                  </a:lnTo>
                  <a:lnTo>
                    <a:pt x="19" y="5978"/>
                  </a:lnTo>
                  <a:lnTo>
                    <a:pt x="76" y="6471"/>
                  </a:lnTo>
                  <a:lnTo>
                    <a:pt x="76" y="6585"/>
                  </a:lnTo>
                  <a:lnTo>
                    <a:pt x="95" y="6699"/>
                  </a:lnTo>
                  <a:lnTo>
                    <a:pt x="133" y="6927"/>
                  </a:lnTo>
                  <a:lnTo>
                    <a:pt x="209" y="7382"/>
                  </a:lnTo>
                  <a:lnTo>
                    <a:pt x="266" y="7591"/>
                  </a:lnTo>
                  <a:lnTo>
                    <a:pt x="304" y="7800"/>
                  </a:lnTo>
                  <a:lnTo>
                    <a:pt x="418" y="8179"/>
                  </a:lnTo>
                  <a:lnTo>
                    <a:pt x="532" y="8521"/>
                  </a:lnTo>
                  <a:lnTo>
                    <a:pt x="627" y="8843"/>
                  </a:lnTo>
                  <a:lnTo>
                    <a:pt x="778" y="9204"/>
                  </a:lnTo>
                  <a:lnTo>
                    <a:pt x="873" y="9204"/>
                  </a:lnTo>
                  <a:lnTo>
                    <a:pt x="835" y="9071"/>
                  </a:lnTo>
                  <a:lnTo>
                    <a:pt x="778" y="8805"/>
                  </a:lnTo>
                  <a:lnTo>
                    <a:pt x="740" y="8654"/>
                  </a:lnTo>
                  <a:lnTo>
                    <a:pt x="702" y="8483"/>
                  </a:lnTo>
                  <a:lnTo>
                    <a:pt x="627" y="8122"/>
                  </a:lnTo>
                  <a:lnTo>
                    <a:pt x="570" y="7743"/>
                  </a:lnTo>
                  <a:lnTo>
                    <a:pt x="532" y="7534"/>
                  </a:lnTo>
                  <a:lnTo>
                    <a:pt x="494" y="7325"/>
                  </a:lnTo>
                  <a:lnTo>
                    <a:pt x="437" y="6889"/>
                  </a:lnTo>
                  <a:lnTo>
                    <a:pt x="418" y="6661"/>
                  </a:lnTo>
                  <a:lnTo>
                    <a:pt x="418" y="6547"/>
                  </a:lnTo>
                  <a:lnTo>
                    <a:pt x="399" y="6434"/>
                  </a:lnTo>
                  <a:lnTo>
                    <a:pt x="380" y="6206"/>
                  </a:lnTo>
                  <a:lnTo>
                    <a:pt x="380" y="5959"/>
                  </a:lnTo>
                  <a:lnTo>
                    <a:pt x="361" y="5712"/>
                  </a:lnTo>
                  <a:lnTo>
                    <a:pt x="361" y="5599"/>
                  </a:lnTo>
                  <a:lnTo>
                    <a:pt x="361" y="5466"/>
                  </a:lnTo>
                  <a:lnTo>
                    <a:pt x="361" y="5238"/>
                  </a:lnTo>
                  <a:lnTo>
                    <a:pt x="361" y="5105"/>
                  </a:lnTo>
                  <a:lnTo>
                    <a:pt x="380" y="4972"/>
                  </a:lnTo>
                  <a:lnTo>
                    <a:pt x="380" y="4726"/>
                  </a:lnTo>
                  <a:lnTo>
                    <a:pt x="399" y="4479"/>
                  </a:lnTo>
                  <a:lnTo>
                    <a:pt x="418" y="4232"/>
                  </a:lnTo>
                  <a:lnTo>
                    <a:pt x="437" y="3986"/>
                  </a:lnTo>
                  <a:lnTo>
                    <a:pt x="513" y="3492"/>
                  </a:lnTo>
                  <a:lnTo>
                    <a:pt x="551" y="3265"/>
                  </a:lnTo>
                  <a:lnTo>
                    <a:pt x="589" y="3018"/>
                  </a:lnTo>
                  <a:lnTo>
                    <a:pt x="683" y="2562"/>
                  </a:lnTo>
                  <a:lnTo>
                    <a:pt x="740" y="2335"/>
                  </a:lnTo>
                  <a:lnTo>
                    <a:pt x="797" y="2107"/>
                  </a:lnTo>
                  <a:lnTo>
                    <a:pt x="816" y="2012"/>
                  </a:lnTo>
                  <a:lnTo>
                    <a:pt x="854" y="1898"/>
                  </a:lnTo>
                  <a:lnTo>
                    <a:pt x="911" y="1690"/>
                  </a:lnTo>
                  <a:lnTo>
                    <a:pt x="1044" y="1291"/>
                  </a:lnTo>
                  <a:lnTo>
                    <a:pt x="1101" y="1101"/>
                  </a:lnTo>
                  <a:lnTo>
                    <a:pt x="1177" y="912"/>
                  </a:lnTo>
                  <a:lnTo>
                    <a:pt x="1424" y="285"/>
                  </a:lnTo>
                  <a:lnTo>
                    <a:pt x="155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23"/>
            <p:cNvSpPr/>
            <p:nvPr/>
          </p:nvSpPr>
          <p:spPr>
            <a:xfrm>
              <a:off x="-574398" y="2715487"/>
              <a:ext cx="81676" cy="487802"/>
            </a:xfrm>
            <a:custGeom>
              <a:avLst/>
              <a:gdLst/>
              <a:ahLst/>
              <a:cxnLst/>
              <a:rect l="l" t="t" r="r" b="b"/>
              <a:pathLst>
                <a:path w="1557" h="9299" extrusionOk="0">
                  <a:moveTo>
                    <a:pt x="1442" y="1"/>
                  </a:moveTo>
                  <a:lnTo>
                    <a:pt x="1310" y="228"/>
                  </a:lnTo>
                  <a:lnTo>
                    <a:pt x="1139" y="513"/>
                  </a:lnTo>
                  <a:lnTo>
                    <a:pt x="1063" y="665"/>
                  </a:lnTo>
                  <a:lnTo>
                    <a:pt x="968" y="836"/>
                  </a:lnTo>
                  <a:lnTo>
                    <a:pt x="816" y="1196"/>
                  </a:lnTo>
                  <a:lnTo>
                    <a:pt x="646" y="1595"/>
                  </a:lnTo>
                  <a:lnTo>
                    <a:pt x="570" y="1803"/>
                  </a:lnTo>
                  <a:lnTo>
                    <a:pt x="532" y="1917"/>
                  </a:lnTo>
                  <a:lnTo>
                    <a:pt x="494" y="2031"/>
                  </a:lnTo>
                  <a:lnTo>
                    <a:pt x="437" y="2240"/>
                  </a:lnTo>
                  <a:lnTo>
                    <a:pt x="361" y="2468"/>
                  </a:lnTo>
                  <a:lnTo>
                    <a:pt x="247" y="2942"/>
                  </a:lnTo>
                  <a:lnTo>
                    <a:pt x="152" y="3435"/>
                  </a:lnTo>
                  <a:lnTo>
                    <a:pt x="114" y="3701"/>
                  </a:lnTo>
                  <a:lnTo>
                    <a:pt x="76" y="3948"/>
                  </a:lnTo>
                  <a:lnTo>
                    <a:pt x="38" y="4194"/>
                  </a:lnTo>
                  <a:lnTo>
                    <a:pt x="19" y="4460"/>
                  </a:lnTo>
                  <a:lnTo>
                    <a:pt x="19" y="4707"/>
                  </a:lnTo>
                  <a:lnTo>
                    <a:pt x="0" y="4972"/>
                  </a:lnTo>
                  <a:lnTo>
                    <a:pt x="0" y="5105"/>
                  </a:lnTo>
                  <a:lnTo>
                    <a:pt x="0" y="5219"/>
                  </a:lnTo>
                  <a:lnTo>
                    <a:pt x="0" y="5485"/>
                  </a:lnTo>
                  <a:lnTo>
                    <a:pt x="19" y="5978"/>
                  </a:lnTo>
                  <a:lnTo>
                    <a:pt x="76" y="6471"/>
                  </a:lnTo>
                  <a:lnTo>
                    <a:pt x="95" y="6585"/>
                  </a:lnTo>
                  <a:lnTo>
                    <a:pt x="95" y="6699"/>
                  </a:lnTo>
                  <a:lnTo>
                    <a:pt x="133" y="6927"/>
                  </a:lnTo>
                  <a:lnTo>
                    <a:pt x="228" y="7382"/>
                  </a:lnTo>
                  <a:lnTo>
                    <a:pt x="266" y="7591"/>
                  </a:lnTo>
                  <a:lnTo>
                    <a:pt x="323" y="7800"/>
                  </a:lnTo>
                  <a:lnTo>
                    <a:pt x="418" y="8179"/>
                  </a:lnTo>
                  <a:lnTo>
                    <a:pt x="532" y="8521"/>
                  </a:lnTo>
                  <a:lnTo>
                    <a:pt x="646" y="8843"/>
                  </a:lnTo>
                  <a:lnTo>
                    <a:pt x="816" y="9299"/>
                  </a:lnTo>
                  <a:lnTo>
                    <a:pt x="911" y="9299"/>
                  </a:lnTo>
                  <a:lnTo>
                    <a:pt x="873" y="9204"/>
                  </a:lnTo>
                  <a:lnTo>
                    <a:pt x="835" y="9071"/>
                  </a:lnTo>
                  <a:lnTo>
                    <a:pt x="778" y="8805"/>
                  </a:lnTo>
                  <a:lnTo>
                    <a:pt x="740" y="8654"/>
                  </a:lnTo>
                  <a:lnTo>
                    <a:pt x="702" y="8483"/>
                  </a:lnTo>
                  <a:lnTo>
                    <a:pt x="627" y="8122"/>
                  </a:lnTo>
                  <a:lnTo>
                    <a:pt x="570" y="7743"/>
                  </a:lnTo>
                  <a:lnTo>
                    <a:pt x="532" y="7534"/>
                  </a:lnTo>
                  <a:lnTo>
                    <a:pt x="513" y="7325"/>
                  </a:lnTo>
                  <a:lnTo>
                    <a:pt x="456" y="6889"/>
                  </a:lnTo>
                  <a:lnTo>
                    <a:pt x="418" y="6661"/>
                  </a:lnTo>
                  <a:lnTo>
                    <a:pt x="418" y="6547"/>
                  </a:lnTo>
                  <a:lnTo>
                    <a:pt x="399" y="6434"/>
                  </a:lnTo>
                  <a:lnTo>
                    <a:pt x="399" y="6206"/>
                  </a:lnTo>
                  <a:lnTo>
                    <a:pt x="380" y="5959"/>
                  </a:lnTo>
                  <a:lnTo>
                    <a:pt x="380" y="5712"/>
                  </a:lnTo>
                  <a:lnTo>
                    <a:pt x="361" y="5599"/>
                  </a:lnTo>
                  <a:lnTo>
                    <a:pt x="361" y="5466"/>
                  </a:lnTo>
                  <a:lnTo>
                    <a:pt x="380" y="5238"/>
                  </a:lnTo>
                  <a:lnTo>
                    <a:pt x="380" y="5105"/>
                  </a:lnTo>
                  <a:lnTo>
                    <a:pt x="380" y="4972"/>
                  </a:lnTo>
                  <a:lnTo>
                    <a:pt x="380" y="4726"/>
                  </a:lnTo>
                  <a:lnTo>
                    <a:pt x="399" y="4479"/>
                  </a:lnTo>
                  <a:lnTo>
                    <a:pt x="418" y="4232"/>
                  </a:lnTo>
                  <a:lnTo>
                    <a:pt x="456" y="3986"/>
                  </a:lnTo>
                  <a:lnTo>
                    <a:pt x="513" y="3492"/>
                  </a:lnTo>
                  <a:lnTo>
                    <a:pt x="551" y="3265"/>
                  </a:lnTo>
                  <a:lnTo>
                    <a:pt x="589" y="3018"/>
                  </a:lnTo>
                  <a:lnTo>
                    <a:pt x="683" y="2562"/>
                  </a:lnTo>
                  <a:lnTo>
                    <a:pt x="740" y="2335"/>
                  </a:lnTo>
                  <a:lnTo>
                    <a:pt x="797" y="2107"/>
                  </a:lnTo>
                  <a:lnTo>
                    <a:pt x="835" y="2012"/>
                  </a:lnTo>
                  <a:lnTo>
                    <a:pt x="854" y="1898"/>
                  </a:lnTo>
                  <a:lnTo>
                    <a:pt x="911" y="1690"/>
                  </a:lnTo>
                  <a:lnTo>
                    <a:pt x="1044" y="1291"/>
                  </a:lnTo>
                  <a:lnTo>
                    <a:pt x="1101" y="1101"/>
                  </a:lnTo>
                  <a:lnTo>
                    <a:pt x="1177" y="912"/>
                  </a:lnTo>
                  <a:lnTo>
                    <a:pt x="1424" y="285"/>
                  </a:lnTo>
                  <a:lnTo>
                    <a:pt x="155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23"/>
            <p:cNvSpPr/>
            <p:nvPr/>
          </p:nvSpPr>
          <p:spPr>
            <a:xfrm>
              <a:off x="-279744" y="2715487"/>
              <a:ext cx="81676" cy="494779"/>
            </a:xfrm>
            <a:custGeom>
              <a:avLst/>
              <a:gdLst/>
              <a:ahLst/>
              <a:cxnLst/>
              <a:rect l="l" t="t" r="r" b="b"/>
              <a:pathLst>
                <a:path w="1557" h="9432" extrusionOk="0">
                  <a:moveTo>
                    <a:pt x="1442" y="1"/>
                  </a:moveTo>
                  <a:lnTo>
                    <a:pt x="1309" y="228"/>
                  </a:lnTo>
                  <a:lnTo>
                    <a:pt x="1139" y="513"/>
                  </a:lnTo>
                  <a:lnTo>
                    <a:pt x="1063" y="665"/>
                  </a:lnTo>
                  <a:lnTo>
                    <a:pt x="987" y="836"/>
                  </a:lnTo>
                  <a:lnTo>
                    <a:pt x="816" y="1196"/>
                  </a:lnTo>
                  <a:lnTo>
                    <a:pt x="645" y="1595"/>
                  </a:lnTo>
                  <a:lnTo>
                    <a:pt x="569" y="1803"/>
                  </a:lnTo>
                  <a:lnTo>
                    <a:pt x="531" y="1917"/>
                  </a:lnTo>
                  <a:lnTo>
                    <a:pt x="513" y="2031"/>
                  </a:lnTo>
                  <a:lnTo>
                    <a:pt x="437" y="2240"/>
                  </a:lnTo>
                  <a:lnTo>
                    <a:pt x="361" y="2468"/>
                  </a:lnTo>
                  <a:lnTo>
                    <a:pt x="247" y="2942"/>
                  </a:lnTo>
                  <a:lnTo>
                    <a:pt x="152" y="3435"/>
                  </a:lnTo>
                  <a:lnTo>
                    <a:pt x="114" y="3701"/>
                  </a:lnTo>
                  <a:lnTo>
                    <a:pt x="76" y="3948"/>
                  </a:lnTo>
                  <a:lnTo>
                    <a:pt x="57" y="4194"/>
                  </a:lnTo>
                  <a:lnTo>
                    <a:pt x="38" y="4460"/>
                  </a:lnTo>
                  <a:lnTo>
                    <a:pt x="19" y="4707"/>
                  </a:lnTo>
                  <a:lnTo>
                    <a:pt x="0" y="4972"/>
                  </a:lnTo>
                  <a:lnTo>
                    <a:pt x="0" y="5105"/>
                  </a:lnTo>
                  <a:lnTo>
                    <a:pt x="0" y="5219"/>
                  </a:lnTo>
                  <a:lnTo>
                    <a:pt x="0" y="5485"/>
                  </a:lnTo>
                  <a:lnTo>
                    <a:pt x="19" y="5978"/>
                  </a:lnTo>
                  <a:lnTo>
                    <a:pt x="76" y="6471"/>
                  </a:lnTo>
                  <a:lnTo>
                    <a:pt x="95" y="6585"/>
                  </a:lnTo>
                  <a:lnTo>
                    <a:pt x="114" y="6699"/>
                  </a:lnTo>
                  <a:lnTo>
                    <a:pt x="133" y="6927"/>
                  </a:lnTo>
                  <a:lnTo>
                    <a:pt x="228" y="7382"/>
                  </a:lnTo>
                  <a:lnTo>
                    <a:pt x="266" y="7591"/>
                  </a:lnTo>
                  <a:lnTo>
                    <a:pt x="323" y="7800"/>
                  </a:lnTo>
                  <a:lnTo>
                    <a:pt x="418" y="8179"/>
                  </a:lnTo>
                  <a:lnTo>
                    <a:pt x="531" y="8521"/>
                  </a:lnTo>
                  <a:lnTo>
                    <a:pt x="645" y="8843"/>
                  </a:lnTo>
                  <a:lnTo>
                    <a:pt x="740" y="9109"/>
                  </a:lnTo>
                  <a:lnTo>
                    <a:pt x="835" y="9337"/>
                  </a:lnTo>
                  <a:lnTo>
                    <a:pt x="873" y="9432"/>
                  </a:lnTo>
                  <a:lnTo>
                    <a:pt x="930" y="9432"/>
                  </a:lnTo>
                  <a:lnTo>
                    <a:pt x="911" y="9318"/>
                  </a:lnTo>
                  <a:lnTo>
                    <a:pt x="873" y="9204"/>
                  </a:lnTo>
                  <a:lnTo>
                    <a:pt x="854" y="9071"/>
                  </a:lnTo>
                  <a:lnTo>
                    <a:pt x="778" y="8805"/>
                  </a:lnTo>
                  <a:lnTo>
                    <a:pt x="740" y="8654"/>
                  </a:lnTo>
                  <a:lnTo>
                    <a:pt x="702" y="8483"/>
                  </a:lnTo>
                  <a:lnTo>
                    <a:pt x="626" y="8122"/>
                  </a:lnTo>
                  <a:lnTo>
                    <a:pt x="569" y="7743"/>
                  </a:lnTo>
                  <a:lnTo>
                    <a:pt x="531" y="7534"/>
                  </a:lnTo>
                  <a:lnTo>
                    <a:pt x="513" y="7325"/>
                  </a:lnTo>
                  <a:lnTo>
                    <a:pt x="456" y="6889"/>
                  </a:lnTo>
                  <a:lnTo>
                    <a:pt x="437" y="6661"/>
                  </a:lnTo>
                  <a:lnTo>
                    <a:pt x="418" y="6547"/>
                  </a:lnTo>
                  <a:lnTo>
                    <a:pt x="418" y="6434"/>
                  </a:lnTo>
                  <a:lnTo>
                    <a:pt x="399" y="6206"/>
                  </a:lnTo>
                  <a:lnTo>
                    <a:pt x="380" y="5959"/>
                  </a:lnTo>
                  <a:lnTo>
                    <a:pt x="380" y="5712"/>
                  </a:lnTo>
                  <a:lnTo>
                    <a:pt x="380" y="5599"/>
                  </a:lnTo>
                  <a:lnTo>
                    <a:pt x="380" y="5466"/>
                  </a:lnTo>
                  <a:lnTo>
                    <a:pt x="380" y="5238"/>
                  </a:lnTo>
                  <a:lnTo>
                    <a:pt x="380" y="5105"/>
                  </a:lnTo>
                  <a:lnTo>
                    <a:pt x="380" y="4972"/>
                  </a:lnTo>
                  <a:lnTo>
                    <a:pt x="399" y="4726"/>
                  </a:lnTo>
                  <a:lnTo>
                    <a:pt x="399" y="4479"/>
                  </a:lnTo>
                  <a:lnTo>
                    <a:pt x="418" y="4232"/>
                  </a:lnTo>
                  <a:lnTo>
                    <a:pt x="456" y="3986"/>
                  </a:lnTo>
                  <a:lnTo>
                    <a:pt x="513" y="3492"/>
                  </a:lnTo>
                  <a:lnTo>
                    <a:pt x="550" y="3265"/>
                  </a:lnTo>
                  <a:lnTo>
                    <a:pt x="588" y="3018"/>
                  </a:lnTo>
                  <a:lnTo>
                    <a:pt x="702" y="2562"/>
                  </a:lnTo>
                  <a:lnTo>
                    <a:pt x="740" y="2335"/>
                  </a:lnTo>
                  <a:lnTo>
                    <a:pt x="797" y="2107"/>
                  </a:lnTo>
                  <a:lnTo>
                    <a:pt x="835" y="2012"/>
                  </a:lnTo>
                  <a:lnTo>
                    <a:pt x="854" y="1898"/>
                  </a:lnTo>
                  <a:lnTo>
                    <a:pt x="930" y="1690"/>
                  </a:lnTo>
                  <a:lnTo>
                    <a:pt x="1044" y="1291"/>
                  </a:lnTo>
                  <a:lnTo>
                    <a:pt x="1120" y="1101"/>
                  </a:lnTo>
                  <a:lnTo>
                    <a:pt x="1177" y="912"/>
                  </a:lnTo>
                  <a:lnTo>
                    <a:pt x="1423" y="285"/>
                  </a:lnTo>
                  <a:lnTo>
                    <a:pt x="155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23"/>
            <p:cNvSpPr/>
            <p:nvPr/>
          </p:nvSpPr>
          <p:spPr>
            <a:xfrm>
              <a:off x="-859085" y="2700589"/>
              <a:ext cx="800344" cy="29901"/>
            </a:xfrm>
            <a:custGeom>
              <a:avLst/>
              <a:gdLst/>
              <a:ahLst/>
              <a:cxnLst/>
              <a:rect l="l" t="t" r="r" b="b"/>
              <a:pathLst>
                <a:path w="15257" h="570" extrusionOk="0">
                  <a:moveTo>
                    <a:pt x="228" y="0"/>
                  </a:moveTo>
                  <a:lnTo>
                    <a:pt x="171" y="19"/>
                  </a:lnTo>
                  <a:lnTo>
                    <a:pt x="76" y="76"/>
                  </a:lnTo>
                  <a:lnTo>
                    <a:pt x="19" y="171"/>
                  </a:lnTo>
                  <a:lnTo>
                    <a:pt x="0" y="228"/>
                  </a:lnTo>
                  <a:lnTo>
                    <a:pt x="0" y="285"/>
                  </a:lnTo>
                  <a:lnTo>
                    <a:pt x="0" y="342"/>
                  </a:lnTo>
                  <a:lnTo>
                    <a:pt x="19" y="399"/>
                  </a:lnTo>
                  <a:lnTo>
                    <a:pt x="76" y="493"/>
                  </a:lnTo>
                  <a:lnTo>
                    <a:pt x="171" y="550"/>
                  </a:lnTo>
                  <a:lnTo>
                    <a:pt x="228" y="569"/>
                  </a:lnTo>
                  <a:lnTo>
                    <a:pt x="15029" y="569"/>
                  </a:lnTo>
                  <a:lnTo>
                    <a:pt x="15086" y="550"/>
                  </a:lnTo>
                  <a:lnTo>
                    <a:pt x="15181" y="493"/>
                  </a:lnTo>
                  <a:lnTo>
                    <a:pt x="15238" y="399"/>
                  </a:lnTo>
                  <a:lnTo>
                    <a:pt x="15257" y="342"/>
                  </a:lnTo>
                  <a:lnTo>
                    <a:pt x="15257" y="285"/>
                  </a:lnTo>
                  <a:lnTo>
                    <a:pt x="15257" y="228"/>
                  </a:lnTo>
                  <a:lnTo>
                    <a:pt x="15238" y="171"/>
                  </a:lnTo>
                  <a:lnTo>
                    <a:pt x="15181" y="76"/>
                  </a:lnTo>
                  <a:lnTo>
                    <a:pt x="15086" y="19"/>
                  </a:lnTo>
                  <a:lnTo>
                    <a:pt x="15029" y="0"/>
                  </a:lnTo>
                  <a:close/>
                </a:path>
              </a:pathLst>
            </a:custGeom>
            <a:solidFill>
              <a:srgbClr val="885E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23"/>
            <p:cNvSpPr/>
            <p:nvPr/>
          </p:nvSpPr>
          <p:spPr>
            <a:xfrm>
              <a:off x="-686867" y="2815051"/>
              <a:ext cx="232964" cy="239941"/>
            </a:xfrm>
            <a:custGeom>
              <a:avLst/>
              <a:gdLst/>
              <a:ahLst/>
              <a:cxnLst/>
              <a:rect l="l" t="t" r="r" b="b"/>
              <a:pathLst>
                <a:path w="4441" h="4574" extrusionOk="0">
                  <a:moveTo>
                    <a:pt x="2714" y="0"/>
                  </a:moveTo>
                  <a:lnTo>
                    <a:pt x="2277" y="19"/>
                  </a:lnTo>
                  <a:lnTo>
                    <a:pt x="1860" y="38"/>
                  </a:lnTo>
                  <a:lnTo>
                    <a:pt x="1423" y="95"/>
                  </a:lnTo>
                  <a:lnTo>
                    <a:pt x="987" y="152"/>
                  </a:lnTo>
                  <a:lnTo>
                    <a:pt x="1139" y="171"/>
                  </a:lnTo>
                  <a:lnTo>
                    <a:pt x="1271" y="209"/>
                  </a:lnTo>
                  <a:lnTo>
                    <a:pt x="1404" y="247"/>
                  </a:lnTo>
                  <a:lnTo>
                    <a:pt x="1537" y="323"/>
                  </a:lnTo>
                  <a:lnTo>
                    <a:pt x="1651" y="418"/>
                  </a:lnTo>
                  <a:lnTo>
                    <a:pt x="1746" y="513"/>
                  </a:lnTo>
                  <a:lnTo>
                    <a:pt x="1841" y="626"/>
                  </a:lnTo>
                  <a:lnTo>
                    <a:pt x="1917" y="778"/>
                  </a:lnTo>
                  <a:lnTo>
                    <a:pt x="1974" y="911"/>
                  </a:lnTo>
                  <a:lnTo>
                    <a:pt x="2030" y="1082"/>
                  </a:lnTo>
                  <a:lnTo>
                    <a:pt x="2087" y="1234"/>
                  </a:lnTo>
                  <a:lnTo>
                    <a:pt x="2106" y="1423"/>
                  </a:lnTo>
                  <a:lnTo>
                    <a:pt x="2125" y="1613"/>
                  </a:lnTo>
                  <a:lnTo>
                    <a:pt x="2125" y="1803"/>
                  </a:lnTo>
                  <a:lnTo>
                    <a:pt x="2106" y="2012"/>
                  </a:lnTo>
                  <a:lnTo>
                    <a:pt x="2068" y="2220"/>
                  </a:lnTo>
                  <a:lnTo>
                    <a:pt x="2012" y="2429"/>
                  </a:lnTo>
                  <a:lnTo>
                    <a:pt x="1955" y="2619"/>
                  </a:lnTo>
                  <a:lnTo>
                    <a:pt x="1879" y="2809"/>
                  </a:lnTo>
                  <a:lnTo>
                    <a:pt x="1784" y="2998"/>
                  </a:lnTo>
                  <a:lnTo>
                    <a:pt x="1689" y="3188"/>
                  </a:lnTo>
                  <a:lnTo>
                    <a:pt x="1575" y="3359"/>
                  </a:lnTo>
                  <a:lnTo>
                    <a:pt x="1442" y="3511"/>
                  </a:lnTo>
                  <a:lnTo>
                    <a:pt x="1309" y="3663"/>
                  </a:lnTo>
                  <a:lnTo>
                    <a:pt x="1158" y="3814"/>
                  </a:lnTo>
                  <a:lnTo>
                    <a:pt x="1006" y="3928"/>
                  </a:lnTo>
                  <a:lnTo>
                    <a:pt x="854" y="4061"/>
                  </a:lnTo>
                  <a:lnTo>
                    <a:pt x="683" y="4156"/>
                  </a:lnTo>
                  <a:lnTo>
                    <a:pt x="512" y="4251"/>
                  </a:lnTo>
                  <a:lnTo>
                    <a:pt x="342" y="4327"/>
                  </a:lnTo>
                  <a:lnTo>
                    <a:pt x="171" y="4384"/>
                  </a:lnTo>
                  <a:lnTo>
                    <a:pt x="0" y="4441"/>
                  </a:lnTo>
                  <a:lnTo>
                    <a:pt x="0" y="4441"/>
                  </a:lnTo>
                  <a:lnTo>
                    <a:pt x="455" y="4422"/>
                  </a:lnTo>
                  <a:lnTo>
                    <a:pt x="930" y="4403"/>
                  </a:lnTo>
                  <a:lnTo>
                    <a:pt x="1404" y="4384"/>
                  </a:lnTo>
                  <a:lnTo>
                    <a:pt x="1860" y="4403"/>
                  </a:lnTo>
                  <a:lnTo>
                    <a:pt x="2334" y="4422"/>
                  </a:lnTo>
                  <a:lnTo>
                    <a:pt x="2790" y="4460"/>
                  </a:lnTo>
                  <a:lnTo>
                    <a:pt x="3264" y="4498"/>
                  </a:lnTo>
                  <a:lnTo>
                    <a:pt x="3738" y="4573"/>
                  </a:lnTo>
                  <a:lnTo>
                    <a:pt x="3738" y="4554"/>
                  </a:lnTo>
                  <a:lnTo>
                    <a:pt x="3568" y="4498"/>
                  </a:lnTo>
                  <a:lnTo>
                    <a:pt x="3416" y="4422"/>
                  </a:lnTo>
                  <a:lnTo>
                    <a:pt x="3264" y="4327"/>
                  </a:lnTo>
                  <a:lnTo>
                    <a:pt x="3131" y="4232"/>
                  </a:lnTo>
                  <a:lnTo>
                    <a:pt x="3017" y="4118"/>
                  </a:lnTo>
                  <a:lnTo>
                    <a:pt x="2903" y="3985"/>
                  </a:lnTo>
                  <a:lnTo>
                    <a:pt x="2808" y="3852"/>
                  </a:lnTo>
                  <a:lnTo>
                    <a:pt x="2714" y="3701"/>
                  </a:lnTo>
                  <a:lnTo>
                    <a:pt x="2638" y="3549"/>
                  </a:lnTo>
                  <a:lnTo>
                    <a:pt x="2581" y="3378"/>
                  </a:lnTo>
                  <a:lnTo>
                    <a:pt x="2543" y="3207"/>
                  </a:lnTo>
                  <a:lnTo>
                    <a:pt x="2505" y="3017"/>
                  </a:lnTo>
                  <a:lnTo>
                    <a:pt x="2486" y="2828"/>
                  </a:lnTo>
                  <a:lnTo>
                    <a:pt x="2486" y="2638"/>
                  </a:lnTo>
                  <a:lnTo>
                    <a:pt x="2505" y="2429"/>
                  </a:lnTo>
                  <a:lnTo>
                    <a:pt x="2543" y="2220"/>
                  </a:lnTo>
                  <a:lnTo>
                    <a:pt x="2581" y="2012"/>
                  </a:lnTo>
                  <a:lnTo>
                    <a:pt x="2657" y="1803"/>
                  </a:lnTo>
                  <a:lnTo>
                    <a:pt x="2733" y="1613"/>
                  </a:lnTo>
                  <a:lnTo>
                    <a:pt x="2808" y="1423"/>
                  </a:lnTo>
                  <a:lnTo>
                    <a:pt x="2903" y="1253"/>
                  </a:lnTo>
                  <a:lnTo>
                    <a:pt x="3017" y="1082"/>
                  </a:lnTo>
                  <a:lnTo>
                    <a:pt x="3131" y="911"/>
                  </a:lnTo>
                  <a:lnTo>
                    <a:pt x="3245" y="759"/>
                  </a:lnTo>
                  <a:lnTo>
                    <a:pt x="3378" y="626"/>
                  </a:lnTo>
                  <a:lnTo>
                    <a:pt x="3511" y="513"/>
                  </a:lnTo>
                  <a:lnTo>
                    <a:pt x="3662" y="399"/>
                  </a:lnTo>
                  <a:lnTo>
                    <a:pt x="3814" y="323"/>
                  </a:lnTo>
                  <a:lnTo>
                    <a:pt x="3966" y="247"/>
                  </a:lnTo>
                  <a:lnTo>
                    <a:pt x="4118" y="190"/>
                  </a:lnTo>
                  <a:lnTo>
                    <a:pt x="4289" y="152"/>
                  </a:lnTo>
                  <a:lnTo>
                    <a:pt x="4440" y="152"/>
                  </a:lnTo>
                  <a:lnTo>
                    <a:pt x="4440" y="133"/>
                  </a:lnTo>
                  <a:lnTo>
                    <a:pt x="4004" y="76"/>
                  </a:lnTo>
                  <a:lnTo>
                    <a:pt x="3568" y="38"/>
                  </a:lnTo>
                  <a:lnTo>
                    <a:pt x="315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23"/>
            <p:cNvSpPr/>
            <p:nvPr/>
          </p:nvSpPr>
          <p:spPr>
            <a:xfrm>
              <a:off x="-729672" y="2869764"/>
              <a:ext cx="319571" cy="155379"/>
            </a:xfrm>
            <a:custGeom>
              <a:avLst/>
              <a:gdLst/>
              <a:ahLst/>
              <a:cxnLst/>
              <a:rect l="l" t="t" r="r" b="b"/>
              <a:pathLst>
                <a:path w="6092" h="2962" extrusionOk="0">
                  <a:moveTo>
                    <a:pt x="721" y="1"/>
                  </a:moveTo>
                  <a:lnTo>
                    <a:pt x="702" y="20"/>
                  </a:lnTo>
                  <a:lnTo>
                    <a:pt x="0" y="2771"/>
                  </a:lnTo>
                  <a:lnTo>
                    <a:pt x="95" y="2658"/>
                  </a:lnTo>
                  <a:lnTo>
                    <a:pt x="190" y="2525"/>
                  </a:lnTo>
                  <a:lnTo>
                    <a:pt x="304" y="2392"/>
                  </a:lnTo>
                  <a:lnTo>
                    <a:pt x="456" y="2259"/>
                  </a:lnTo>
                  <a:lnTo>
                    <a:pt x="607" y="2145"/>
                  </a:lnTo>
                  <a:lnTo>
                    <a:pt x="778" y="2012"/>
                  </a:lnTo>
                  <a:lnTo>
                    <a:pt x="968" y="1918"/>
                  </a:lnTo>
                  <a:lnTo>
                    <a:pt x="1158" y="1804"/>
                  </a:lnTo>
                  <a:lnTo>
                    <a:pt x="1366" y="1709"/>
                  </a:lnTo>
                  <a:lnTo>
                    <a:pt x="1594" y="1614"/>
                  </a:lnTo>
                  <a:lnTo>
                    <a:pt x="1822" y="1538"/>
                  </a:lnTo>
                  <a:lnTo>
                    <a:pt x="2068" y="1481"/>
                  </a:lnTo>
                  <a:lnTo>
                    <a:pt x="2315" y="1424"/>
                  </a:lnTo>
                  <a:lnTo>
                    <a:pt x="2562" y="1386"/>
                  </a:lnTo>
                  <a:lnTo>
                    <a:pt x="2828" y="1367"/>
                  </a:lnTo>
                  <a:lnTo>
                    <a:pt x="3340" y="1367"/>
                  </a:lnTo>
                  <a:lnTo>
                    <a:pt x="3587" y="1405"/>
                  </a:lnTo>
                  <a:lnTo>
                    <a:pt x="3833" y="1443"/>
                  </a:lnTo>
                  <a:lnTo>
                    <a:pt x="4061" y="1500"/>
                  </a:lnTo>
                  <a:lnTo>
                    <a:pt x="4289" y="1576"/>
                  </a:lnTo>
                  <a:lnTo>
                    <a:pt x="4497" y="1671"/>
                  </a:lnTo>
                  <a:lnTo>
                    <a:pt x="4687" y="1766"/>
                  </a:lnTo>
                  <a:lnTo>
                    <a:pt x="4858" y="1880"/>
                  </a:lnTo>
                  <a:lnTo>
                    <a:pt x="5029" y="2012"/>
                  </a:lnTo>
                  <a:lnTo>
                    <a:pt x="5181" y="2126"/>
                  </a:lnTo>
                  <a:lnTo>
                    <a:pt x="5313" y="2259"/>
                  </a:lnTo>
                  <a:lnTo>
                    <a:pt x="5408" y="2392"/>
                  </a:lnTo>
                  <a:lnTo>
                    <a:pt x="5503" y="2544"/>
                  </a:lnTo>
                  <a:lnTo>
                    <a:pt x="5579" y="2677"/>
                  </a:lnTo>
                  <a:lnTo>
                    <a:pt x="5636" y="2828"/>
                  </a:lnTo>
                  <a:lnTo>
                    <a:pt x="5655" y="2961"/>
                  </a:lnTo>
                  <a:lnTo>
                    <a:pt x="5902" y="1519"/>
                  </a:lnTo>
                  <a:lnTo>
                    <a:pt x="6091" y="77"/>
                  </a:lnTo>
                  <a:lnTo>
                    <a:pt x="6015" y="191"/>
                  </a:lnTo>
                  <a:lnTo>
                    <a:pt x="5940" y="305"/>
                  </a:lnTo>
                  <a:lnTo>
                    <a:pt x="5826" y="399"/>
                  </a:lnTo>
                  <a:lnTo>
                    <a:pt x="5712" y="494"/>
                  </a:lnTo>
                  <a:lnTo>
                    <a:pt x="5560" y="570"/>
                  </a:lnTo>
                  <a:lnTo>
                    <a:pt x="5408" y="646"/>
                  </a:lnTo>
                  <a:lnTo>
                    <a:pt x="5237" y="722"/>
                  </a:lnTo>
                  <a:lnTo>
                    <a:pt x="5048" y="779"/>
                  </a:lnTo>
                  <a:lnTo>
                    <a:pt x="4630" y="874"/>
                  </a:lnTo>
                  <a:lnTo>
                    <a:pt x="4156" y="931"/>
                  </a:lnTo>
                  <a:lnTo>
                    <a:pt x="3681" y="969"/>
                  </a:lnTo>
                  <a:lnTo>
                    <a:pt x="3150" y="988"/>
                  </a:lnTo>
                  <a:lnTo>
                    <a:pt x="2657" y="969"/>
                  </a:lnTo>
                  <a:lnTo>
                    <a:pt x="2182" y="912"/>
                  </a:lnTo>
                  <a:lnTo>
                    <a:pt x="1765" y="836"/>
                  </a:lnTo>
                  <a:lnTo>
                    <a:pt x="1594" y="779"/>
                  </a:lnTo>
                  <a:lnTo>
                    <a:pt x="1423" y="722"/>
                  </a:lnTo>
                  <a:lnTo>
                    <a:pt x="1253" y="665"/>
                  </a:lnTo>
                  <a:lnTo>
                    <a:pt x="1120" y="589"/>
                  </a:lnTo>
                  <a:lnTo>
                    <a:pt x="1006" y="513"/>
                  </a:lnTo>
                  <a:lnTo>
                    <a:pt x="911" y="437"/>
                  </a:lnTo>
                  <a:lnTo>
                    <a:pt x="816" y="343"/>
                  </a:lnTo>
                  <a:lnTo>
                    <a:pt x="759" y="229"/>
                  </a:lnTo>
                  <a:lnTo>
                    <a:pt x="721" y="134"/>
                  </a:lnTo>
                  <a:lnTo>
                    <a:pt x="72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23"/>
            <p:cNvSpPr/>
            <p:nvPr/>
          </p:nvSpPr>
          <p:spPr>
            <a:xfrm>
              <a:off x="-624180" y="2381018"/>
              <a:ext cx="150343" cy="153386"/>
            </a:xfrm>
            <a:custGeom>
              <a:avLst/>
              <a:gdLst/>
              <a:ahLst/>
              <a:cxnLst/>
              <a:rect l="l" t="t" r="r" b="b"/>
              <a:pathLst>
                <a:path w="2866" h="2924" extrusionOk="0">
                  <a:moveTo>
                    <a:pt x="23" y="2846"/>
                  </a:moveTo>
                  <a:lnTo>
                    <a:pt x="1" y="2847"/>
                  </a:lnTo>
                  <a:lnTo>
                    <a:pt x="20" y="2847"/>
                  </a:lnTo>
                  <a:lnTo>
                    <a:pt x="23" y="2846"/>
                  </a:lnTo>
                  <a:close/>
                  <a:moveTo>
                    <a:pt x="1746" y="1"/>
                  </a:moveTo>
                  <a:lnTo>
                    <a:pt x="1196" y="39"/>
                  </a:lnTo>
                  <a:lnTo>
                    <a:pt x="646" y="96"/>
                  </a:lnTo>
                  <a:lnTo>
                    <a:pt x="646" y="115"/>
                  </a:lnTo>
                  <a:lnTo>
                    <a:pt x="741" y="115"/>
                  </a:lnTo>
                  <a:lnTo>
                    <a:pt x="835" y="134"/>
                  </a:lnTo>
                  <a:lnTo>
                    <a:pt x="911" y="172"/>
                  </a:lnTo>
                  <a:lnTo>
                    <a:pt x="987" y="210"/>
                  </a:lnTo>
                  <a:lnTo>
                    <a:pt x="1063" y="266"/>
                  </a:lnTo>
                  <a:lnTo>
                    <a:pt x="1139" y="342"/>
                  </a:lnTo>
                  <a:lnTo>
                    <a:pt x="1234" y="494"/>
                  </a:lnTo>
                  <a:lnTo>
                    <a:pt x="1310" y="684"/>
                  </a:lnTo>
                  <a:lnTo>
                    <a:pt x="1367" y="912"/>
                  </a:lnTo>
                  <a:lnTo>
                    <a:pt x="1367" y="1158"/>
                  </a:lnTo>
                  <a:lnTo>
                    <a:pt x="1329" y="1424"/>
                  </a:lnTo>
                  <a:lnTo>
                    <a:pt x="1272" y="1690"/>
                  </a:lnTo>
                  <a:lnTo>
                    <a:pt x="1158" y="1917"/>
                  </a:lnTo>
                  <a:lnTo>
                    <a:pt x="1025" y="2145"/>
                  </a:lnTo>
                  <a:lnTo>
                    <a:pt x="854" y="2354"/>
                  </a:lnTo>
                  <a:lnTo>
                    <a:pt x="665" y="2525"/>
                  </a:lnTo>
                  <a:lnTo>
                    <a:pt x="456" y="2657"/>
                  </a:lnTo>
                  <a:lnTo>
                    <a:pt x="228" y="2771"/>
                  </a:lnTo>
                  <a:lnTo>
                    <a:pt x="23" y="2846"/>
                  </a:lnTo>
                  <a:lnTo>
                    <a:pt x="23" y="2846"/>
                  </a:lnTo>
                  <a:lnTo>
                    <a:pt x="608" y="2809"/>
                  </a:lnTo>
                  <a:lnTo>
                    <a:pt x="1196" y="2809"/>
                  </a:lnTo>
                  <a:lnTo>
                    <a:pt x="1803" y="2847"/>
                  </a:lnTo>
                  <a:lnTo>
                    <a:pt x="2391" y="2923"/>
                  </a:lnTo>
                  <a:lnTo>
                    <a:pt x="2202" y="2828"/>
                  </a:lnTo>
                  <a:lnTo>
                    <a:pt x="2012" y="2714"/>
                  </a:lnTo>
                  <a:lnTo>
                    <a:pt x="1879" y="2563"/>
                  </a:lnTo>
                  <a:lnTo>
                    <a:pt x="1746" y="2373"/>
                  </a:lnTo>
                  <a:lnTo>
                    <a:pt x="1670" y="2164"/>
                  </a:lnTo>
                  <a:lnTo>
                    <a:pt x="1613" y="1936"/>
                  </a:lnTo>
                  <a:lnTo>
                    <a:pt x="1613" y="1690"/>
                  </a:lnTo>
                  <a:lnTo>
                    <a:pt x="1632" y="1424"/>
                  </a:lnTo>
                  <a:lnTo>
                    <a:pt x="1708" y="1158"/>
                  </a:lnTo>
                  <a:lnTo>
                    <a:pt x="1803" y="912"/>
                  </a:lnTo>
                  <a:lnTo>
                    <a:pt x="1936" y="703"/>
                  </a:lnTo>
                  <a:lnTo>
                    <a:pt x="2088" y="494"/>
                  </a:lnTo>
                  <a:lnTo>
                    <a:pt x="2259" y="342"/>
                  </a:lnTo>
                  <a:lnTo>
                    <a:pt x="2448" y="210"/>
                  </a:lnTo>
                  <a:lnTo>
                    <a:pt x="2543" y="172"/>
                  </a:lnTo>
                  <a:lnTo>
                    <a:pt x="2657" y="134"/>
                  </a:lnTo>
                  <a:lnTo>
                    <a:pt x="2752" y="115"/>
                  </a:lnTo>
                  <a:lnTo>
                    <a:pt x="2847" y="96"/>
                  </a:lnTo>
                  <a:lnTo>
                    <a:pt x="2866" y="96"/>
                  </a:lnTo>
                  <a:lnTo>
                    <a:pt x="2581" y="58"/>
                  </a:lnTo>
                  <a:lnTo>
                    <a:pt x="2297" y="20"/>
                  </a:lnTo>
                  <a:lnTo>
                    <a:pt x="2031" y="20"/>
                  </a:lnTo>
                  <a:lnTo>
                    <a:pt x="174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23"/>
            <p:cNvSpPr/>
            <p:nvPr/>
          </p:nvSpPr>
          <p:spPr>
            <a:xfrm>
              <a:off x="-651039" y="2416846"/>
              <a:ext cx="205109" cy="98620"/>
            </a:xfrm>
            <a:custGeom>
              <a:avLst/>
              <a:gdLst/>
              <a:ahLst/>
              <a:cxnLst/>
              <a:rect l="l" t="t" r="r" b="b"/>
              <a:pathLst>
                <a:path w="3910" h="1880" extrusionOk="0">
                  <a:moveTo>
                    <a:pt x="456" y="1"/>
                  </a:moveTo>
                  <a:lnTo>
                    <a:pt x="0" y="1766"/>
                  </a:lnTo>
                  <a:lnTo>
                    <a:pt x="133" y="1595"/>
                  </a:lnTo>
                  <a:lnTo>
                    <a:pt x="285" y="1443"/>
                  </a:lnTo>
                  <a:lnTo>
                    <a:pt x="494" y="1291"/>
                  </a:lnTo>
                  <a:lnTo>
                    <a:pt x="740" y="1140"/>
                  </a:lnTo>
                  <a:lnTo>
                    <a:pt x="1025" y="1026"/>
                  </a:lnTo>
                  <a:lnTo>
                    <a:pt x="1329" y="931"/>
                  </a:lnTo>
                  <a:lnTo>
                    <a:pt x="1651" y="874"/>
                  </a:lnTo>
                  <a:lnTo>
                    <a:pt x="1974" y="855"/>
                  </a:lnTo>
                  <a:lnTo>
                    <a:pt x="2144" y="874"/>
                  </a:lnTo>
                  <a:lnTo>
                    <a:pt x="2296" y="893"/>
                  </a:lnTo>
                  <a:lnTo>
                    <a:pt x="2600" y="950"/>
                  </a:lnTo>
                  <a:lnTo>
                    <a:pt x="2866" y="1064"/>
                  </a:lnTo>
                  <a:lnTo>
                    <a:pt x="3112" y="1196"/>
                  </a:lnTo>
                  <a:lnTo>
                    <a:pt x="3321" y="1348"/>
                  </a:lnTo>
                  <a:lnTo>
                    <a:pt x="3473" y="1519"/>
                  </a:lnTo>
                  <a:lnTo>
                    <a:pt x="3530" y="1614"/>
                  </a:lnTo>
                  <a:lnTo>
                    <a:pt x="3568" y="1709"/>
                  </a:lnTo>
                  <a:lnTo>
                    <a:pt x="3606" y="1804"/>
                  </a:lnTo>
                  <a:lnTo>
                    <a:pt x="3625" y="1880"/>
                  </a:lnTo>
                  <a:lnTo>
                    <a:pt x="3776" y="969"/>
                  </a:lnTo>
                  <a:lnTo>
                    <a:pt x="3909" y="39"/>
                  </a:lnTo>
                  <a:lnTo>
                    <a:pt x="3890" y="39"/>
                  </a:lnTo>
                  <a:lnTo>
                    <a:pt x="3852" y="115"/>
                  </a:lnTo>
                  <a:lnTo>
                    <a:pt x="3795" y="191"/>
                  </a:lnTo>
                  <a:lnTo>
                    <a:pt x="3738" y="248"/>
                  </a:lnTo>
                  <a:lnTo>
                    <a:pt x="3663" y="305"/>
                  </a:lnTo>
                  <a:lnTo>
                    <a:pt x="3454" y="399"/>
                  </a:lnTo>
                  <a:lnTo>
                    <a:pt x="3226" y="494"/>
                  </a:lnTo>
                  <a:lnTo>
                    <a:pt x="2960" y="551"/>
                  </a:lnTo>
                  <a:lnTo>
                    <a:pt x="2676" y="589"/>
                  </a:lnTo>
                  <a:lnTo>
                    <a:pt x="2353" y="608"/>
                  </a:lnTo>
                  <a:lnTo>
                    <a:pt x="2031" y="627"/>
                  </a:lnTo>
                  <a:lnTo>
                    <a:pt x="1708" y="608"/>
                  </a:lnTo>
                  <a:lnTo>
                    <a:pt x="1404" y="570"/>
                  </a:lnTo>
                  <a:lnTo>
                    <a:pt x="1139" y="532"/>
                  </a:lnTo>
                  <a:lnTo>
                    <a:pt x="911" y="456"/>
                  </a:lnTo>
                  <a:lnTo>
                    <a:pt x="721" y="380"/>
                  </a:lnTo>
                  <a:lnTo>
                    <a:pt x="645" y="324"/>
                  </a:lnTo>
                  <a:lnTo>
                    <a:pt x="588" y="267"/>
                  </a:lnTo>
                  <a:lnTo>
                    <a:pt x="532" y="210"/>
                  </a:lnTo>
                  <a:lnTo>
                    <a:pt x="494" y="134"/>
                  </a:lnTo>
                  <a:lnTo>
                    <a:pt x="475" y="77"/>
                  </a:lnTo>
                  <a:lnTo>
                    <a:pt x="4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23"/>
            <p:cNvSpPr/>
            <p:nvPr/>
          </p:nvSpPr>
          <p:spPr>
            <a:xfrm>
              <a:off x="-565428" y="1999809"/>
              <a:ext cx="106541" cy="108535"/>
            </a:xfrm>
            <a:custGeom>
              <a:avLst/>
              <a:gdLst/>
              <a:ahLst/>
              <a:cxnLst/>
              <a:rect l="l" t="t" r="r" b="b"/>
              <a:pathLst>
                <a:path w="2031" h="2069" extrusionOk="0">
                  <a:moveTo>
                    <a:pt x="1234" y="0"/>
                  </a:moveTo>
                  <a:lnTo>
                    <a:pt x="854" y="19"/>
                  </a:lnTo>
                  <a:lnTo>
                    <a:pt x="456" y="57"/>
                  </a:lnTo>
                  <a:lnTo>
                    <a:pt x="588" y="76"/>
                  </a:lnTo>
                  <a:lnTo>
                    <a:pt x="702" y="133"/>
                  </a:lnTo>
                  <a:lnTo>
                    <a:pt x="797" y="228"/>
                  </a:lnTo>
                  <a:lnTo>
                    <a:pt x="873" y="342"/>
                  </a:lnTo>
                  <a:lnTo>
                    <a:pt x="930" y="474"/>
                  </a:lnTo>
                  <a:lnTo>
                    <a:pt x="968" y="645"/>
                  </a:lnTo>
                  <a:lnTo>
                    <a:pt x="968" y="816"/>
                  </a:lnTo>
                  <a:lnTo>
                    <a:pt x="949" y="1006"/>
                  </a:lnTo>
                  <a:lnTo>
                    <a:pt x="892" y="1196"/>
                  </a:lnTo>
                  <a:lnTo>
                    <a:pt x="816" y="1366"/>
                  </a:lnTo>
                  <a:lnTo>
                    <a:pt x="721" y="1518"/>
                  </a:lnTo>
                  <a:lnTo>
                    <a:pt x="607" y="1670"/>
                  </a:lnTo>
                  <a:lnTo>
                    <a:pt x="456" y="1784"/>
                  </a:lnTo>
                  <a:lnTo>
                    <a:pt x="323" y="1898"/>
                  </a:lnTo>
                  <a:lnTo>
                    <a:pt x="152" y="1974"/>
                  </a:lnTo>
                  <a:lnTo>
                    <a:pt x="0" y="2012"/>
                  </a:lnTo>
                  <a:lnTo>
                    <a:pt x="0" y="2012"/>
                  </a:lnTo>
                  <a:lnTo>
                    <a:pt x="418" y="1993"/>
                  </a:lnTo>
                  <a:lnTo>
                    <a:pt x="854" y="1993"/>
                  </a:lnTo>
                  <a:lnTo>
                    <a:pt x="1271" y="2031"/>
                  </a:lnTo>
                  <a:lnTo>
                    <a:pt x="1708" y="2068"/>
                  </a:lnTo>
                  <a:lnTo>
                    <a:pt x="1556" y="2012"/>
                  </a:lnTo>
                  <a:lnTo>
                    <a:pt x="1423" y="1917"/>
                  </a:lnTo>
                  <a:lnTo>
                    <a:pt x="1328" y="1803"/>
                  </a:lnTo>
                  <a:lnTo>
                    <a:pt x="1234" y="1689"/>
                  </a:lnTo>
                  <a:lnTo>
                    <a:pt x="1177" y="1537"/>
                  </a:lnTo>
                  <a:lnTo>
                    <a:pt x="1139" y="1366"/>
                  </a:lnTo>
                  <a:lnTo>
                    <a:pt x="1139" y="1196"/>
                  </a:lnTo>
                  <a:lnTo>
                    <a:pt x="1158" y="1006"/>
                  </a:lnTo>
                  <a:lnTo>
                    <a:pt x="1215" y="816"/>
                  </a:lnTo>
                  <a:lnTo>
                    <a:pt x="1290" y="645"/>
                  </a:lnTo>
                  <a:lnTo>
                    <a:pt x="1366" y="493"/>
                  </a:lnTo>
                  <a:lnTo>
                    <a:pt x="1480" y="342"/>
                  </a:lnTo>
                  <a:lnTo>
                    <a:pt x="1613" y="228"/>
                  </a:lnTo>
                  <a:lnTo>
                    <a:pt x="1746" y="133"/>
                  </a:lnTo>
                  <a:lnTo>
                    <a:pt x="1879" y="76"/>
                  </a:lnTo>
                  <a:lnTo>
                    <a:pt x="2031" y="57"/>
                  </a:lnTo>
                  <a:lnTo>
                    <a:pt x="163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23"/>
            <p:cNvSpPr/>
            <p:nvPr/>
          </p:nvSpPr>
          <p:spPr>
            <a:xfrm>
              <a:off x="-585362" y="2024674"/>
              <a:ext cx="146409" cy="70713"/>
            </a:xfrm>
            <a:custGeom>
              <a:avLst/>
              <a:gdLst/>
              <a:ahLst/>
              <a:cxnLst/>
              <a:rect l="l" t="t" r="r" b="b"/>
              <a:pathLst>
                <a:path w="2791" h="1348" extrusionOk="0">
                  <a:moveTo>
                    <a:pt x="323" y="0"/>
                  </a:moveTo>
                  <a:lnTo>
                    <a:pt x="1" y="1272"/>
                  </a:lnTo>
                  <a:lnTo>
                    <a:pt x="20" y="1272"/>
                  </a:lnTo>
                  <a:lnTo>
                    <a:pt x="95" y="1139"/>
                  </a:lnTo>
                  <a:lnTo>
                    <a:pt x="209" y="1025"/>
                  </a:lnTo>
                  <a:lnTo>
                    <a:pt x="361" y="911"/>
                  </a:lnTo>
                  <a:lnTo>
                    <a:pt x="532" y="816"/>
                  </a:lnTo>
                  <a:lnTo>
                    <a:pt x="741" y="741"/>
                  </a:lnTo>
                  <a:lnTo>
                    <a:pt x="949" y="665"/>
                  </a:lnTo>
                  <a:lnTo>
                    <a:pt x="1177" y="627"/>
                  </a:lnTo>
                  <a:lnTo>
                    <a:pt x="1424" y="608"/>
                  </a:lnTo>
                  <a:lnTo>
                    <a:pt x="1651" y="627"/>
                  </a:lnTo>
                  <a:lnTo>
                    <a:pt x="1860" y="684"/>
                  </a:lnTo>
                  <a:lnTo>
                    <a:pt x="2050" y="760"/>
                  </a:lnTo>
                  <a:lnTo>
                    <a:pt x="2221" y="854"/>
                  </a:lnTo>
                  <a:lnTo>
                    <a:pt x="2373" y="968"/>
                  </a:lnTo>
                  <a:lnTo>
                    <a:pt x="2486" y="1082"/>
                  </a:lnTo>
                  <a:lnTo>
                    <a:pt x="2562" y="1215"/>
                  </a:lnTo>
                  <a:lnTo>
                    <a:pt x="2581" y="1348"/>
                  </a:lnTo>
                  <a:lnTo>
                    <a:pt x="2600" y="1348"/>
                  </a:lnTo>
                  <a:lnTo>
                    <a:pt x="2695" y="684"/>
                  </a:lnTo>
                  <a:lnTo>
                    <a:pt x="2790" y="19"/>
                  </a:lnTo>
                  <a:lnTo>
                    <a:pt x="2714" y="133"/>
                  </a:lnTo>
                  <a:lnTo>
                    <a:pt x="2619" y="228"/>
                  </a:lnTo>
                  <a:lnTo>
                    <a:pt x="2467" y="285"/>
                  </a:lnTo>
                  <a:lnTo>
                    <a:pt x="2316" y="342"/>
                  </a:lnTo>
                  <a:lnTo>
                    <a:pt x="2126" y="399"/>
                  </a:lnTo>
                  <a:lnTo>
                    <a:pt x="1917" y="418"/>
                  </a:lnTo>
                  <a:lnTo>
                    <a:pt x="1689" y="437"/>
                  </a:lnTo>
                  <a:lnTo>
                    <a:pt x="1215" y="437"/>
                  </a:lnTo>
                  <a:lnTo>
                    <a:pt x="1006" y="418"/>
                  </a:lnTo>
                  <a:lnTo>
                    <a:pt x="817" y="380"/>
                  </a:lnTo>
                  <a:lnTo>
                    <a:pt x="646" y="323"/>
                  </a:lnTo>
                  <a:lnTo>
                    <a:pt x="513" y="266"/>
                  </a:lnTo>
                  <a:lnTo>
                    <a:pt x="418" y="190"/>
                  </a:lnTo>
                  <a:lnTo>
                    <a:pt x="361" y="95"/>
                  </a:lnTo>
                  <a:lnTo>
                    <a:pt x="3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23"/>
            <p:cNvSpPr/>
            <p:nvPr/>
          </p:nvSpPr>
          <p:spPr>
            <a:xfrm>
              <a:off x="-1381667" y="2826015"/>
              <a:ext cx="1803751" cy="1013374"/>
            </a:xfrm>
            <a:custGeom>
              <a:avLst/>
              <a:gdLst/>
              <a:ahLst/>
              <a:cxnLst/>
              <a:rect l="l" t="t" r="r" b="b"/>
              <a:pathLst>
                <a:path w="34385" h="19318" extrusionOk="0">
                  <a:moveTo>
                    <a:pt x="114" y="0"/>
                  </a:moveTo>
                  <a:lnTo>
                    <a:pt x="0" y="436"/>
                  </a:lnTo>
                  <a:lnTo>
                    <a:pt x="1063" y="1670"/>
                  </a:lnTo>
                  <a:lnTo>
                    <a:pt x="8235" y="9962"/>
                  </a:lnTo>
                  <a:lnTo>
                    <a:pt x="8217" y="10076"/>
                  </a:lnTo>
                  <a:lnTo>
                    <a:pt x="8198" y="10380"/>
                  </a:lnTo>
                  <a:lnTo>
                    <a:pt x="8235" y="10399"/>
                  </a:lnTo>
                  <a:lnTo>
                    <a:pt x="8122" y="10513"/>
                  </a:lnTo>
                  <a:lnTo>
                    <a:pt x="8046" y="10645"/>
                  </a:lnTo>
                  <a:lnTo>
                    <a:pt x="7951" y="10778"/>
                  </a:lnTo>
                  <a:lnTo>
                    <a:pt x="7894" y="10930"/>
                  </a:lnTo>
                  <a:lnTo>
                    <a:pt x="7837" y="11082"/>
                  </a:lnTo>
                  <a:lnTo>
                    <a:pt x="7799" y="11253"/>
                  </a:lnTo>
                  <a:lnTo>
                    <a:pt x="7761" y="11423"/>
                  </a:lnTo>
                  <a:lnTo>
                    <a:pt x="7761" y="11594"/>
                  </a:lnTo>
                  <a:lnTo>
                    <a:pt x="7780" y="11841"/>
                  </a:lnTo>
                  <a:lnTo>
                    <a:pt x="7761" y="11841"/>
                  </a:lnTo>
                  <a:lnTo>
                    <a:pt x="7761" y="12069"/>
                  </a:lnTo>
                  <a:lnTo>
                    <a:pt x="7780" y="12296"/>
                  </a:lnTo>
                  <a:lnTo>
                    <a:pt x="7818" y="12524"/>
                  </a:lnTo>
                  <a:lnTo>
                    <a:pt x="7875" y="12752"/>
                  </a:lnTo>
                  <a:lnTo>
                    <a:pt x="7913" y="12979"/>
                  </a:lnTo>
                  <a:lnTo>
                    <a:pt x="7989" y="13188"/>
                  </a:lnTo>
                  <a:lnTo>
                    <a:pt x="8160" y="13625"/>
                  </a:lnTo>
                  <a:lnTo>
                    <a:pt x="8330" y="13966"/>
                  </a:lnTo>
                  <a:lnTo>
                    <a:pt x="8520" y="14308"/>
                  </a:lnTo>
                  <a:lnTo>
                    <a:pt x="8748" y="14649"/>
                  </a:lnTo>
                  <a:lnTo>
                    <a:pt x="9013" y="14972"/>
                  </a:lnTo>
                  <a:lnTo>
                    <a:pt x="9279" y="15295"/>
                  </a:lnTo>
                  <a:lnTo>
                    <a:pt x="9602" y="15598"/>
                  </a:lnTo>
                  <a:lnTo>
                    <a:pt x="9924" y="15902"/>
                  </a:lnTo>
                  <a:lnTo>
                    <a:pt x="10285" y="16186"/>
                  </a:lnTo>
                  <a:lnTo>
                    <a:pt x="10645" y="16471"/>
                  </a:lnTo>
                  <a:lnTo>
                    <a:pt x="11044" y="16737"/>
                  </a:lnTo>
                  <a:lnTo>
                    <a:pt x="11461" y="16983"/>
                  </a:lnTo>
                  <a:lnTo>
                    <a:pt x="11879" y="17230"/>
                  </a:lnTo>
                  <a:lnTo>
                    <a:pt x="12334" y="17458"/>
                  </a:lnTo>
                  <a:lnTo>
                    <a:pt x="12809" y="17685"/>
                  </a:lnTo>
                  <a:lnTo>
                    <a:pt x="13302" y="17894"/>
                  </a:lnTo>
                  <a:lnTo>
                    <a:pt x="13795" y="18084"/>
                  </a:lnTo>
                  <a:lnTo>
                    <a:pt x="14611" y="18369"/>
                  </a:lnTo>
                  <a:lnTo>
                    <a:pt x="15446" y="18615"/>
                  </a:lnTo>
                  <a:lnTo>
                    <a:pt x="16319" y="18824"/>
                  </a:lnTo>
                  <a:lnTo>
                    <a:pt x="17211" y="18995"/>
                  </a:lnTo>
                  <a:lnTo>
                    <a:pt x="18141" y="19128"/>
                  </a:lnTo>
                  <a:lnTo>
                    <a:pt x="19090" y="19223"/>
                  </a:lnTo>
                  <a:lnTo>
                    <a:pt x="20076" y="19298"/>
                  </a:lnTo>
                  <a:lnTo>
                    <a:pt x="21063" y="19317"/>
                  </a:lnTo>
                  <a:lnTo>
                    <a:pt x="22069" y="19298"/>
                  </a:lnTo>
                  <a:lnTo>
                    <a:pt x="23037" y="19223"/>
                  </a:lnTo>
                  <a:lnTo>
                    <a:pt x="23985" y="19128"/>
                  </a:lnTo>
                  <a:lnTo>
                    <a:pt x="24915" y="18995"/>
                  </a:lnTo>
                  <a:lnTo>
                    <a:pt x="25826" y="18824"/>
                  </a:lnTo>
                  <a:lnTo>
                    <a:pt x="26699" y="18615"/>
                  </a:lnTo>
                  <a:lnTo>
                    <a:pt x="27534" y="18369"/>
                  </a:lnTo>
                  <a:lnTo>
                    <a:pt x="28331" y="18084"/>
                  </a:lnTo>
                  <a:lnTo>
                    <a:pt x="28843" y="17894"/>
                  </a:lnTo>
                  <a:lnTo>
                    <a:pt x="29337" y="17685"/>
                  </a:lnTo>
                  <a:lnTo>
                    <a:pt x="29792" y="17458"/>
                  </a:lnTo>
                  <a:lnTo>
                    <a:pt x="30247" y="17230"/>
                  </a:lnTo>
                  <a:lnTo>
                    <a:pt x="30684" y="16983"/>
                  </a:lnTo>
                  <a:lnTo>
                    <a:pt x="31101" y="16737"/>
                  </a:lnTo>
                  <a:lnTo>
                    <a:pt x="31481" y="16471"/>
                  </a:lnTo>
                  <a:lnTo>
                    <a:pt x="31860" y="16186"/>
                  </a:lnTo>
                  <a:lnTo>
                    <a:pt x="32126" y="15978"/>
                  </a:lnTo>
                  <a:lnTo>
                    <a:pt x="32373" y="15769"/>
                  </a:lnTo>
                  <a:lnTo>
                    <a:pt x="32619" y="15541"/>
                  </a:lnTo>
                  <a:lnTo>
                    <a:pt x="32828" y="15314"/>
                  </a:lnTo>
                  <a:lnTo>
                    <a:pt x="33037" y="15067"/>
                  </a:lnTo>
                  <a:lnTo>
                    <a:pt x="33246" y="14839"/>
                  </a:lnTo>
                  <a:lnTo>
                    <a:pt x="33416" y="14592"/>
                  </a:lnTo>
                  <a:lnTo>
                    <a:pt x="33587" y="14346"/>
                  </a:lnTo>
                  <a:lnTo>
                    <a:pt x="33739" y="14099"/>
                  </a:lnTo>
                  <a:lnTo>
                    <a:pt x="33872" y="13833"/>
                  </a:lnTo>
                  <a:lnTo>
                    <a:pt x="34005" y="13587"/>
                  </a:lnTo>
                  <a:lnTo>
                    <a:pt x="34099" y="13321"/>
                  </a:lnTo>
                  <a:lnTo>
                    <a:pt x="34194" y="13055"/>
                  </a:lnTo>
                  <a:lnTo>
                    <a:pt x="34270" y="12771"/>
                  </a:lnTo>
                  <a:lnTo>
                    <a:pt x="34327" y="12505"/>
                  </a:lnTo>
                  <a:lnTo>
                    <a:pt x="34365" y="12239"/>
                  </a:lnTo>
                  <a:lnTo>
                    <a:pt x="34384" y="11841"/>
                  </a:lnTo>
                  <a:lnTo>
                    <a:pt x="18482" y="11841"/>
                  </a:lnTo>
                  <a:lnTo>
                    <a:pt x="18501" y="11594"/>
                  </a:lnTo>
                  <a:lnTo>
                    <a:pt x="18501" y="11423"/>
                  </a:lnTo>
                  <a:lnTo>
                    <a:pt x="18463" y="11234"/>
                  </a:lnTo>
                  <a:lnTo>
                    <a:pt x="18425" y="11063"/>
                  </a:lnTo>
                  <a:lnTo>
                    <a:pt x="18369" y="10911"/>
                  </a:lnTo>
                  <a:lnTo>
                    <a:pt x="18293" y="10759"/>
                  </a:lnTo>
                  <a:lnTo>
                    <a:pt x="18198" y="10608"/>
                  </a:lnTo>
                  <a:lnTo>
                    <a:pt x="18103" y="10475"/>
                  </a:lnTo>
                  <a:lnTo>
                    <a:pt x="17989" y="10342"/>
                  </a:lnTo>
                  <a:lnTo>
                    <a:pt x="17856" y="10228"/>
                  </a:lnTo>
                  <a:lnTo>
                    <a:pt x="17723" y="10133"/>
                  </a:lnTo>
                  <a:lnTo>
                    <a:pt x="17572" y="10038"/>
                  </a:lnTo>
                  <a:lnTo>
                    <a:pt x="17420" y="9962"/>
                  </a:lnTo>
                  <a:lnTo>
                    <a:pt x="17268" y="9905"/>
                  </a:lnTo>
                  <a:lnTo>
                    <a:pt x="17097" y="9867"/>
                  </a:lnTo>
                  <a:lnTo>
                    <a:pt x="16926" y="9830"/>
                  </a:lnTo>
                  <a:lnTo>
                    <a:pt x="16243" y="9830"/>
                  </a:lnTo>
                  <a:lnTo>
                    <a:pt x="16243" y="9697"/>
                  </a:lnTo>
                  <a:lnTo>
                    <a:pt x="16224" y="9583"/>
                  </a:lnTo>
                  <a:lnTo>
                    <a:pt x="16205" y="9469"/>
                  </a:lnTo>
                  <a:lnTo>
                    <a:pt x="16167" y="9374"/>
                  </a:lnTo>
                  <a:lnTo>
                    <a:pt x="16053" y="9165"/>
                  </a:lnTo>
                  <a:lnTo>
                    <a:pt x="15902" y="8995"/>
                  </a:lnTo>
                  <a:lnTo>
                    <a:pt x="15731" y="8862"/>
                  </a:lnTo>
                  <a:lnTo>
                    <a:pt x="15541" y="8748"/>
                  </a:lnTo>
                  <a:lnTo>
                    <a:pt x="15427" y="8710"/>
                  </a:lnTo>
                  <a:lnTo>
                    <a:pt x="15313" y="8672"/>
                  </a:lnTo>
                  <a:lnTo>
                    <a:pt x="15200" y="8653"/>
                  </a:lnTo>
                  <a:lnTo>
                    <a:pt x="10323" y="8653"/>
                  </a:lnTo>
                  <a:lnTo>
                    <a:pt x="10152" y="8672"/>
                  </a:lnTo>
                  <a:lnTo>
                    <a:pt x="9981" y="8710"/>
                  </a:lnTo>
                  <a:lnTo>
                    <a:pt x="9810" y="8767"/>
                  </a:lnTo>
                  <a:lnTo>
                    <a:pt x="9678" y="8843"/>
                  </a:lnTo>
                  <a:lnTo>
                    <a:pt x="1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23"/>
            <p:cNvSpPr/>
            <p:nvPr/>
          </p:nvSpPr>
          <p:spPr>
            <a:xfrm>
              <a:off x="-917837" y="3600445"/>
              <a:ext cx="1283163" cy="238944"/>
            </a:xfrm>
            <a:custGeom>
              <a:avLst/>
              <a:gdLst/>
              <a:ahLst/>
              <a:cxnLst/>
              <a:rect l="l" t="t" r="r" b="b"/>
              <a:pathLst>
                <a:path w="24461" h="4555" extrusionOk="0">
                  <a:moveTo>
                    <a:pt x="1" y="0"/>
                  </a:moveTo>
                  <a:lnTo>
                    <a:pt x="190" y="247"/>
                  </a:lnTo>
                  <a:lnTo>
                    <a:pt x="418" y="494"/>
                  </a:lnTo>
                  <a:lnTo>
                    <a:pt x="646" y="721"/>
                  </a:lnTo>
                  <a:lnTo>
                    <a:pt x="874" y="968"/>
                  </a:lnTo>
                  <a:lnTo>
                    <a:pt x="1139" y="1196"/>
                  </a:lnTo>
                  <a:lnTo>
                    <a:pt x="1405" y="1404"/>
                  </a:lnTo>
                  <a:lnTo>
                    <a:pt x="1690" y="1632"/>
                  </a:lnTo>
                  <a:lnTo>
                    <a:pt x="1993" y="1841"/>
                  </a:lnTo>
                  <a:lnTo>
                    <a:pt x="2316" y="2050"/>
                  </a:lnTo>
                  <a:lnTo>
                    <a:pt x="2638" y="2239"/>
                  </a:lnTo>
                  <a:lnTo>
                    <a:pt x="2961" y="2429"/>
                  </a:lnTo>
                  <a:lnTo>
                    <a:pt x="3321" y="2619"/>
                  </a:lnTo>
                  <a:lnTo>
                    <a:pt x="4043" y="2960"/>
                  </a:lnTo>
                  <a:lnTo>
                    <a:pt x="4821" y="3283"/>
                  </a:lnTo>
                  <a:lnTo>
                    <a:pt x="5637" y="3568"/>
                  </a:lnTo>
                  <a:lnTo>
                    <a:pt x="6490" y="3814"/>
                  </a:lnTo>
                  <a:lnTo>
                    <a:pt x="7363" y="4023"/>
                  </a:lnTo>
                  <a:lnTo>
                    <a:pt x="8293" y="4213"/>
                  </a:lnTo>
                  <a:lnTo>
                    <a:pt x="9242" y="4365"/>
                  </a:lnTo>
                  <a:lnTo>
                    <a:pt x="10210" y="4460"/>
                  </a:lnTo>
                  <a:lnTo>
                    <a:pt x="11215" y="4516"/>
                  </a:lnTo>
                  <a:lnTo>
                    <a:pt x="12221" y="4554"/>
                  </a:lnTo>
                  <a:lnTo>
                    <a:pt x="13246" y="4516"/>
                  </a:lnTo>
                  <a:lnTo>
                    <a:pt x="14251" y="4460"/>
                  </a:lnTo>
                  <a:lnTo>
                    <a:pt x="15219" y="4365"/>
                  </a:lnTo>
                  <a:lnTo>
                    <a:pt x="16168" y="4213"/>
                  </a:lnTo>
                  <a:lnTo>
                    <a:pt x="17079" y="4023"/>
                  </a:lnTo>
                  <a:lnTo>
                    <a:pt x="17971" y="3814"/>
                  </a:lnTo>
                  <a:lnTo>
                    <a:pt x="18825" y="3568"/>
                  </a:lnTo>
                  <a:lnTo>
                    <a:pt x="19641" y="3283"/>
                  </a:lnTo>
                  <a:lnTo>
                    <a:pt x="20400" y="2960"/>
                  </a:lnTo>
                  <a:lnTo>
                    <a:pt x="21140" y="2619"/>
                  </a:lnTo>
                  <a:lnTo>
                    <a:pt x="21481" y="2429"/>
                  </a:lnTo>
                  <a:lnTo>
                    <a:pt x="21823" y="2239"/>
                  </a:lnTo>
                  <a:lnTo>
                    <a:pt x="22145" y="2050"/>
                  </a:lnTo>
                  <a:lnTo>
                    <a:pt x="22449" y="1841"/>
                  </a:lnTo>
                  <a:lnTo>
                    <a:pt x="22753" y="1632"/>
                  </a:lnTo>
                  <a:lnTo>
                    <a:pt x="23037" y="1404"/>
                  </a:lnTo>
                  <a:lnTo>
                    <a:pt x="23322" y="1196"/>
                  </a:lnTo>
                  <a:lnTo>
                    <a:pt x="23569" y="968"/>
                  </a:lnTo>
                  <a:lnTo>
                    <a:pt x="23815" y="721"/>
                  </a:lnTo>
                  <a:lnTo>
                    <a:pt x="24043" y="494"/>
                  </a:lnTo>
                  <a:lnTo>
                    <a:pt x="24252" y="247"/>
                  </a:lnTo>
                  <a:lnTo>
                    <a:pt x="244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23"/>
            <p:cNvSpPr/>
            <p:nvPr/>
          </p:nvSpPr>
          <p:spPr>
            <a:xfrm>
              <a:off x="-225031" y="3502874"/>
              <a:ext cx="47841" cy="79683"/>
            </a:xfrm>
            <a:custGeom>
              <a:avLst/>
              <a:gdLst/>
              <a:ahLst/>
              <a:cxnLst/>
              <a:rect l="l" t="t" r="r" b="b"/>
              <a:pathLst>
                <a:path w="912" h="1519" extrusionOk="0">
                  <a:moveTo>
                    <a:pt x="1" y="1"/>
                  </a:moveTo>
                  <a:lnTo>
                    <a:pt x="1" y="1519"/>
                  </a:lnTo>
                  <a:lnTo>
                    <a:pt x="912" y="1519"/>
                  </a:lnTo>
                  <a:lnTo>
                    <a:pt x="912"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23"/>
            <p:cNvSpPr/>
            <p:nvPr/>
          </p:nvSpPr>
          <p:spPr>
            <a:xfrm>
              <a:off x="-201111" y="3502874"/>
              <a:ext cx="23921" cy="79683"/>
            </a:xfrm>
            <a:custGeom>
              <a:avLst/>
              <a:gdLst/>
              <a:ahLst/>
              <a:cxnLst/>
              <a:rect l="l" t="t" r="r" b="b"/>
              <a:pathLst>
                <a:path w="456" h="1519" extrusionOk="0">
                  <a:moveTo>
                    <a:pt x="0" y="1"/>
                  </a:moveTo>
                  <a:lnTo>
                    <a:pt x="0"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23"/>
            <p:cNvSpPr/>
            <p:nvPr/>
          </p:nvSpPr>
          <p:spPr>
            <a:xfrm>
              <a:off x="-150332" y="3502874"/>
              <a:ext cx="47789" cy="79683"/>
            </a:xfrm>
            <a:custGeom>
              <a:avLst/>
              <a:gdLst/>
              <a:ahLst/>
              <a:cxnLst/>
              <a:rect l="l" t="t" r="r" b="b"/>
              <a:pathLst>
                <a:path w="911" h="1519" extrusionOk="0">
                  <a:moveTo>
                    <a:pt x="0" y="1"/>
                  </a:moveTo>
                  <a:lnTo>
                    <a:pt x="0" y="1519"/>
                  </a:lnTo>
                  <a:lnTo>
                    <a:pt x="911" y="1519"/>
                  </a:lnTo>
                  <a:lnTo>
                    <a:pt x="911"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23"/>
            <p:cNvSpPr/>
            <p:nvPr/>
          </p:nvSpPr>
          <p:spPr>
            <a:xfrm>
              <a:off x="-126464" y="3502874"/>
              <a:ext cx="23921" cy="79683"/>
            </a:xfrm>
            <a:custGeom>
              <a:avLst/>
              <a:gdLst/>
              <a:ahLst/>
              <a:cxnLst/>
              <a:rect l="l" t="t" r="r" b="b"/>
              <a:pathLst>
                <a:path w="456" h="1519" extrusionOk="0">
                  <a:moveTo>
                    <a:pt x="0" y="1"/>
                  </a:moveTo>
                  <a:lnTo>
                    <a:pt x="0"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23"/>
            <p:cNvSpPr/>
            <p:nvPr/>
          </p:nvSpPr>
          <p:spPr>
            <a:xfrm>
              <a:off x="-75685" y="3502874"/>
              <a:ext cx="47841" cy="79683"/>
            </a:xfrm>
            <a:custGeom>
              <a:avLst/>
              <a:gdLst/>
              <a:ahLst/>
              <a:cxnLst/>
              <a:rect l="l" t="t" r="r" b="b"/>
              <a:pathLst>
                <a:path w="912" h="1519" extrusionOk="0">
                  <a:moveTo>
                    <a:pt x="0" y="1"/>
                  </a:moveTo>
                  <a:lnTo>
                    <a:pt x="0" y="1519"/>
                  </a:lnTo>
                  <a:lnTo>
                    <a:pt x="911" y="1519"/>
                  </a:lnTo>
                  <a:lnTo>
                    <a:pt x="911"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23"/>
            <p:cNvSpPr/>
            <p:nvPr/>
          </p:nvSpPr>
          <p:spPr>
            <a:xfrm>
              <a:off x="-51817" y="3502874"/>
              <a:ext cx="23973" cy="79683"/>
            </a:xfrm>
            <a:custGeom>
              <a:avLst/>
              <a:gdLst/>
              <a:ahLst/>
              <a:cxnLst/>
              <a:rect l="l" t="t" r="r" b="b"/>
              <a:pathLst>
                <a:path w="457" h="1519" extrusionOk="0">
                  <a:moveTo>
                    <a:pt x="1" y="1"/>
                  </a:moveTo>
                  <a:lnTo>
                    <a:pt x="1"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23"/>
            <p:cNvSpPr/>
            <p:nvPr/>
          </p:nvSpPr>
          <p:spPr>
            <a:xfrm>
              <a:off x="-1038" y="3502874"/>
              <a:ext cx="48838" cy="79683"/>
            </a:xfrm>
            <a:custGeom>
              <a:avLst/>
              <a:gdLst/>
              <a:ahLst/>
              <a:cxnLst/>
              <a:rect l="l" t="t" r="r" b="b"/>
              <a:pathLst>
                <a:path w="931" h="1519" extrusionOk="0">
                  <a:moveTo>
                    <a:pt x="0" y="1"/>
                  </a:moveTo>
                  <a:lnTo>
                    <a:pt x="0" y="1519"/>
                  </a:lnTo>
                  <a:lnTo>
                    <a:pt x="930" y="1519"/>
                  </a:lnTo>
                  <a:lnTo>
                    <a:pt x="930"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23"/>
            <p:cNvSpPr/>
            <p:nvPr/>
          </p:nvSpPr>
          <p:spPr>
            <a:xfrm>
              <a:off x="22830" y="3502874"/>
              <a:ext cx="24970" cy="79683"/>
            </a:xfrm>
            <a:custGeom>
              <a:avLst/>
              <a:gdLst/>
              <a:ahLst/>
              <a:cxnLst/>
              <a:rect l="l" t="t" r="r" b="b"/>
              <a:pathLst>
                <a:path w="476" h="1519" extrusionOk="0">
                  <a:moveTo>
                    <a:pt x="1" y="1"/>
                  </a:moveTo>
                  <a:lnTo>
                    <a:pt x="1" y="1519"/>
                  </a:lnTo>
                  <a:lnTo>
                    <a:pt x="475" y="1519"/>
                  </a:lnTo>
                  <a:lnTo>
                    <a:pt x="47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23"/>
            <p:cNvSpPr/>
            <p:nvPr/>
          </p:nvSpPr>
          <p:spPr>
            <a:xfrm>
              <a:off x="73609" y="3502874"/>
              <a:ext cx="48838" cy="79683"/>
            </a:xfrm>
            <a:custGeom>
              <a:avLst/>
              <a:gdLst/>
              <a:ahLst/>
              <a:cxnLst/>
              <a:rect l="l" t="t" r="r" b="b"/>
              <a:pathLst>
                <a:path w="931" h="1519" extrusionOk="0">
                  <a:moveTo>
                    <a:pt x="1" y="1"/>
                  </a:moveTo>
                  <a:lnTo>
                    <a:pt x="1" y="1519"/>
                  </a:lnTo>
                  <a:lnTo>
                    <a:pt x="930" y="1519"/>
                  </a:lnTo>
                  <a:lnTo>
                    <a:pt x="930"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23"/>
            <p:cNvSpPr/>
            <p:nvPr/>
          </p:nvSpPr>
          <p:spPr>
            <a:xfrm>
              <a:off x="98474" y="3502874"/>
              <a:ext cx="23973" cy="79683"/>
            </a:xfrm>
            <a:custGeom>
              <a:avLst/>
              <a:gdLst/>
              <a:ahLst/>
              <a:cxnLst/>
              <a:rect l="l" t="t" r="r" b="b"/>
              <a:pathLst>
                <a:path w="457" h="1519" extrusionOk="0">
                  <a:moveTo>
                    <a:pt x="1" y="1"/>
                  </a:moveTo>
                  <a:lnTo>
                    <a:pt x="1"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23"/>
            <p:cNvSpPr/>
            <p:nvPr/>
          </p:nvSpPr>
          <p:spPr>
            <a:xfrm>
              <a:off x="255794" y="3230147"/>
              <a:ext cx="47789" cy="79683"/>
            </a:xfrm>
            <a:custGeom>
              <a:avLst/>
              <a:gdLst/>
              <a:ahLst/>
              <a:cxnLst/>
              <a:rect l="l" t="t" r="r" b="b"/>
              <a:pathLst>
                <a:path w="911" h="1519" extrusionOk="0">
                  <a:moveTo>
                    <a:pt x="0" y="0"/>
                  </a:moveTo>
                  <a:lnTo>
                    <a:pt x="0" y="1518"/>
                  </a:lnTo>
                  <a:lnTo>
                    <a:pt x="911" y="1518"/>
                  </a:lnTo>
                  <a:lnTo>
                    <a:pt x="9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23"/>
            <p:cNvSpPr/>
            <p:nvPr/>
          </p:nvSpPr>
          <p:spPr>
            <a:xfrm>
              <a:off x="279662" y="3230147"/>
              <a:ext cx="23921" cy="79683"/>
            </a:xfrm>
            <a:custGeom>
              <a:avLst/>
              <a:gdLst/>
              <a:ahLst/>
              <a:cxnLst/>
              <a:rect l="l" t="t" r="r" b="b"/>
              <a:pathLst>
                <a:path w="456" h="1519" extrusionOk="0">
                  <a:moveTo>
                    <a:pt x="1" y="0"/>
                  </a:moveTo>
                  <a:lnTo>
                    <a:pt x="1" y="1518"/>
                  </a:lnTo>
                  <a:lnTo>
                    <a:pt x="456" y="1518"/>
                  </a:lnTo>
                  <a:lnTo>
                    <a:pt x="4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23"/>
            <p:cNvSpPr/>
            <p:nvPr/>
          </p:nvSpPr>
          <p:spPr>
            <a:xfrm>
              <a:off x="325458" y="3230147"/>
              <a:ext cx="47841" cy="79683"/>
            </a:xfrm>
            <a:custGeom>
              <a:avLst/>
              <a:gdLst/>
              <a:ahLst/>
              <a:cxnLst/>
              <a:rect l="l" t="t" r="r" b="b"/>
              <a:pathLst>
                <a:path w="912" h="1519" extrusionOk="0">
                  <a:moveTo>
                    <a:pt x="0" y="0"/>
                  </a:moveTo>
                  <a:lnTo>
                    <a:pt x="0" y="1518"/>
                  </a:lnTo>
                  <a:lnTo>
                    <a:pt x="911" y="1518"/>
                  </a:lnTo>
                  <a:lnTo>
                    <a:pt x="9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23"/>
            <p:cNvSpPr/>
            <p:nvPr/>
          </p:nvSpPr>
          <p:spPr>
            <a:xfrm>
              <a:off x="349326" y="3230147"/>
              <a:ext cx="23973" cy="79683"/>
            </a:xfrm>
            <a:custGeom>
              <a:avLst/>
              <a:gdLst/>
              <a:ahLst/>
              <a:cxnLst/>
              <a:rect l="l" t="t" r="r" b="b"/>
              <a:pathLst>
                <a:path w="457" h="1519" extrusionOk="0">
                  <a:moveTo>
                    <a:pt x="1" y="0"/>
                  </a:moveTo>
                  <a:lnTo>
                    <a:pt x="1" y="1518"/>
                  </a:lnTo>
                  <a:lnTo>
                    <a:pt x="456" y="1518"/>
                  </a:lnTo>
                  <a:lnTo>
                    <a:pt x="4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23"/>
            <p:cNvSpPr/>
            <p:nvPr/>
          </p:nvSpPr>
          <p:spPr>
            <a:xfrm>
              <a:off x="-842194" y="3675092"/>
              <a:ext cx="1131875" cy="99564"/>
            </a:xfrm>
            <a:custGeom>
              <a:avLst/>
              <a:gdLst/>
              <a:ahLst/>
              <a:cxnLst/>
              <a:rect l="l" t="t" r="r" b="b"/>
              <a:pathLst>
                <a:path w="21577" h="1898" extrusionOk="0">
                  <a:moveTo>
                    <a:pt x="1" y="0"/>
                  </a:moveTo>
                  <a:lnTo>
                    <a:pt x="361" y="285"/>
                  </a:lnTo>
                  <a:lnTo>
                    <a:pt x="760" y="551"/>
                  </a:lnTo>
                  <a:lnTo>
                    <a:pt x="1177" y="797"/>
                  </a:lnTo>
                  <a:lnTo>
                    <a:pt x="1595" y="1044"/>
                  </a:lnTo>
                  <a:lnTo>
                    <a:pt x="2050" y="1272"/>
                  </a:lnTo>
                  <a:lnTo>
                    <a:pt x="2525" y="1499"/>
                  </a:lnTo>
                  <a:lnTo>
                    <a:pt x="3018" y="1708"/>
                  </a:lnTo>
                  <a:lnTo>
                    <a:pt x="3511" y="1898"/>
                  </a:lnTo>
                  <a:lnTo>
                    <a:pt x="18047" y="1898"/>
                  </a:lnTo>
                  <a:lnTo>
                    <a:pt x="18559" y="1708"/>
                  </a:lnTo>
                  <a:lnTo>
                    <a:pt x="19053" y="1499"/>
                  </a:lnTo>
                  <a:lnTo>
                    <a:pt x="19508" y="1272"/>
                  </a:lnTo>
                  <a:lnTo>
                    <a:pt x="19963" y="1044"/>
                  </a:lnTo>
                  <a:lnTo>
                    <a:pt x="20400" y="797"/>
                  </a:lnTo>
                  <a:lnTo>
                    <a:pt x="20817" y="551"/>
                  </a:lnTo>
                  <a:lnTo>
                    <a:pt x="21197" y="285"/>
                  </a:lnTo>
                  <a:lnTo>
                    <a:pt x="21576" y="0"/>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23"/>
            <p:cNvSpPr/>
            <p:nvPr/>
          </p:nvSpPr>
          <p:spPr>
            <a:xfrm>
              <a:off x="-1325957" y="2913566"/>
              <a:ext cx="448984" cy="485861"/>
            </a:xfrm>
            <a:custGeom>
              <a:avLst/>
              <a:gdLst/>
              <a:ahLst/>
              <a:cxnLst/>
              <a:rect l="l" t="t" r="r" b="b"/>
              <a:pathLst>
                <a:path w="8559" h="9262" extrusionOk="0">
                  <a:moveTo>
                    <a:pt x="1" y="1"/>
                  </a:moveTo>
                  <a:lnTo>
                    <a:pt x="7173" y="8293"/>
                  </a:lnTo>
                  <a:lnTo>
                    <a:pt x="7136" y="8711"/>
                  </a:lnTo>
                  <a:lnTo>
                    <a:pt x="7173" y="8730"/>
                  </a:lnTo>
                  <a:lnTo>
                    <a:pt x="7060" y="8844"/>
                  </a:lnTo>
                  <a:lnTo>
                    <a:pt x="6984" y="8976"/>
                  </a:lnTo>
                  <a:lnTo>
                    <a:pt x="6889" y="9109"/>
                  </a:lnTo>
                  <a:lnTo>
                    <a:pt x="6832" y="9261"/>
                  </a:lnTo>
                  <a:lnTo>
                    <a:pt x="8559" y="8711"/>
                  </a:lnTo>
                  <a:lnTo>
                    <a:pt x="7933" y="8198"/>
                  </a:lnTo>
                  <a:lnTo>
                    <a:pt x="1"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23"/>
            <p:cNvSpPr/>
            <p:nvPr/>
          </p:nvSpPr>
          <p:spPr>
            <a:xfrm>
              <a:off x="-974544" y="3354576"/>
              <a:ext cx="320568" cy="186172"/>
            </a:xfrm>
            <a:custGeom>
              <a:avLst/>
              <a:gdLst/>
              <a:ahLst/>
              <a:cxnLst/>
              <a:rect l="l" t="t" r="r" b="b"/>
              <a:pathLst>
                <a:path w="6111" h="3549" extrusionOk="0">
                  <a:moveTo>
                    <a:pt x="456" y="0"/>
                  </a:moveTo>
                  <a:lnTo>
                    <a:pt x="437" y="304"/>
                  </a:lnTo>
                  <a:lnTo>
                    <a:pt x="474" y="323"/>
                  </a:lnTo>
                  <a:lnTo>
                    <a:pt x="361" y="437"/>
                  </a:lnTo>
                  <a:lnTo>
                    <a:pt x="285" y="569"/>
                  </a:lnTo>
                  <a:lnTo>
                    <a:pt x="190" y="702"/>
                  </a:lnTo>
                  <a:lnTo>
                    <a:pt x="133" y="854"/>
                  </a:lnTo>
                  <a:lnTo>
                    <a:pt x="76" y="1006"/>
                  </a:lnTo>
                  <a:lnTo>
                    <a:pt x="38" y="1177"/>
                  </a:lnTo>
                  <a:lnTo>
                    <a:pt x="0" y="1347"/>
                  </a:lnTo>
                  <a:lnTo>
                    <a:pt x="0" y="1518"/>
                  </a:lnTo>
                  <a:lnTo>
                    <a:pt x="19" y="1765"/>
                  </a:lnTo>
                  <a:lnTo>
                    <a:pt x="0" y="1765"/>
                  </a:lnTo>
                  <a:lnTo>
                    <a:pt x="0" y="1993"/>
                  </a:lnTo>
                  <a:lnTo>
                    <a:pt x="19" y="2220"/>
                  </a:lnTo>
                  <a:lnTo>
                    <a:pt x="57" y="2448"/>
                  </a:lnTo>
                  <a:lnTo>
                    <a:pt x="114" y="2676"/>
                  </a:lnTo>
                  <a:lnTo>
                    <a:pt x="152" y="2903"/>
                  </a:lnTo>
                  <a:lnTo>
                    <a:pt x="228" y="3112"/>
                  </a:lnTo>
                  <a:lnTo>
                    <a:pt x="399" y="3549"/>
                  </a:lnTo>
                  <a:lnTo>
                    <a:pt x="4346" y="3549"/>
                  </a:lnTo>
                  <a:lnTo>
                    <a:pt x="4516" y="3530"/>
                  </a:lnTo>
                  <a:lnTo>
                    <a:pt x="4687" y="3511"/>
                  </a:lnTo>
                  <a:lnTo>
                    <a:pt x="4858" y="3454"/>
                  </a:lnTo>
                  <a:lnTo>
                    <a:pt x="5029" y="3397"/>
                  </a:lnTo>
                  <a:lnTo>
                    <a:pt x="5180" y="3321"/>
                  </a:lnTo>
                  <a:lnTo>
                    <a:pt x="5332" y="3245"/>
                  </a:lnTo>
                  <a:lnTo>
                    <a:pt x="5465" y="3131"/>
                  </a:lnTo>
                  <a:lnTo>
                    <a:pt x="5579" y="3017"/>
                  </a:lnTo>
                  <a:lnTo>
                    <a:pt x="5712" y="2903"/>
                  </a:lnTo>
                  <a:lnTo>
                    <a:pt x="5807" y="2771"/>
                  </a:lnTo>
                  <a:lnTo>
                    <a:pt x="5902" y="2619"/>
                  </a:lnTo>
                  <a:lnTo>
                    <a:pt x="5958" y="2467"/>
                  </a:lnTo>
                  <a:lnTo>
                    <a:pt x="6034" y="2296"/>
                  </a:lnTo>
                  <a:lnTo>
                    <a:pt x="6072" y="2125"/>
                  </a:lnTo>
                  <a:lnTo>
                    <a:pt x="6091" y="1955"/>
                  </a:lnTo>
                  <a:lnTo>
                    <a:pt x="6110" y="1765"/>
                  </a:lnTo>
                  <a:lnTo>
                    <a:pt x="6091" y="1594"/>
                  </a:lnTo>
                  <a:lnTo>
                    <a:pt x="6072" y="1423"/>
                  </a:lnTo>
                  <a:lnTo>
                    <a:pt x="6034" y="1253"/>
                  </a:lnTo>
                  <a:lnTo>
                    <a:pt x="5958" y="1082"/>
                  </a:lnTo>
                  <a:lnTo>
                    <a:pt x="5902" y="930"/>
                  </a:lnTo>
                  <a:lnTo>
                    <a:pt x="5807" y="778"/>
                  </a:lnTo>
                  <a:lnTo>
                    <a:pt x="5712" y="645"/>
                  </a:lnTo>
                  <a:lnTo>
                    <a:pt x="5579" y="513"/>
                  </a:lnTo>
                  <a:lnTo>
                    <a:pt x="5465" y="399"/>
                  </a:lnTo>
                  <a:lnTo>
                    <a:pt x="5332" y="304"/>
                  </a:lnTo>
                  <a:lnTo>
                    <a:pt x="5180" y="209"/>
                  </a:lnTo>
                  <a:lnTo>
                    <a:pt x="5029" y="133"/>
                  </a:lnTo>
                  <a:lnTo>
                    <a:pt x="4858" y="76"/>
                  </a:lnTo>
                  <a:lnTo>
                    <a:pt x="4687" y="38"/>
                  </a:lnTo>
                  <a:lnTo>
                    <a:pt x="4516" y="19"/>
                  </a:lnTo>
                  <a:lnTo>
                    <a:pt x="4346" y="0"/>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23"/>
            <p:cNvSpPr/>
            <p:nvPr/>
          </p:nvSpPr>
          <p:spPr>
            <a:xfrm>
              <a:off x="-412147" y="3447112"/>
              <a:ext cx="834232" cy="20983"/>
            </a:xfrm>
            <a:custGeom>
              <a:avLst/>
              <a:gdLst/>
              <a:ahLst/>
              <a:cxnLst/>
              <a:rect l="l" t="t" r="r" b="b"/>
              <a:pathLst>
                <a:path w="15903" h="400" extrusionOk="0">
                  <a:moveTo>
                    <a:pt x="0" y="1"/>
                  </a:moveTo>
                  <a:lnTo>
                    <a:pt x="0" y="399"/>
                  </a:lnTo>
                  <a:lnTo>
                    <a:pt x="15883" y="399"/>
                  </a:lnTo>
                  <a:lnTo>
                    <a:pt x="15902"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32" name="Google Shape;2132;p23"/>
          <p:cNvGrpSpPr/>
          <p:nvPr/>
        </p:nvGrpSpPr>
        <p:grpSpPr>
          <a:xfrm flipH="1">
            <a:off x="364621" y="3136991"/>
            <a:ext cx="1328157" cy="1462441"/>
            <a:chOff x="-1381667" y="1833571"/>
            <a:chExt cx="1821639" cy="2005817"/>
          </a:xfrm>
        </p:grpSpPr>
        <p:sp>
          <p:nvSpPr>
            <p:cNvPr id="2133" name="Google Shape;2133;p23"/>
            <p:cNvSpPr/>
            <p:nvPr/>
          </p:nvSpPr>
          <p:spPr>
            <a:xfrm>
              <a:off x="-464919" y="1938067"/>
              <a:ext cx="232020" cy="1519064"/>
            </a:xfrm>
            <a:custGeom>
              <a:avLst/>
              <a:gdLst/>
              <a:ahLst/>
              <a:cxnLst/>
              <a:rect l="l" t="t" r="r" b="b"/>
              <a:pathLst>
                <a:path w="4423" h="28958" fill="none" extrusionOk="0">
                  <a:moveTo>
                    <a:pt x="1" y="1"/>
                  </a:moveTo>
                  <a:lnTo>
                    <a:pt x="4422" y="28958"/>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23"/>
            <p:cNvSpPr/>
            <p:nvPr/>
          </p:nvSpPr>
          <p:spPr>
            <a:xfrm>
              <a:off x="-458939" y="1938067"/>
              <a:ext cx="463934" cy="1519064"/>
            </a:xfrm>
            <a:custGeom>
              <a:avLst/>
              <a:gdLst/>
              <a:ahLst/>
              <a:cxnLst/>
              <a:rect l="l" t="t" r="r" b="b"/>
              <a:pathLst>
                <a:path w="8844" h="28958" fill="none" extrusionOk="0">
                  <a:moveTo>
                    <a:pt x="1" y="1"/>
                  </a:moveTo>
                  <a:lnTo>
                    <a:pt x="8843" y="28958"/>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23"/>
            <p:cNvSpPr/>
            <p:nvPr/>
          </p:nvSpPr>
          <p:spPr>
            <a:xfrm>
              <a:off x="33794" y="2275526"/>
              <a:ext cx="142422" cy="994489"/>
            </a:xfrm>
            <a:custGeom>
              <a:avLst/>
              <a:gdLst/>
              <a:ahLst/>
              <a:cxnLst/>
              <a:rect l="l" t="t" r="r" b="b"/>
              <a:pathLst>
                <a:path w="2715" h="18958" fill="none" extrusionOk="0">
                  <a:moveTo>
                    <a:pt x="1" y="0"/>
                  </a:moveTo>
                  <a:lnTo>
                    <a:pt x="2714" y="18957"/>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23"/>
            <p:cNvSpPr/>
            <p:nvPr/>
          </p:nvSpPr>
          <p:spPr>
            <a:xfrm>
              <a:off x="41768" y="1938067"/>
              <a:ext cx="331531" cy="1218430"/>
            </a:xfrm>
            <a:custGeom>
              <a:avLst/>
              <a:gdLst/>
              <a:ahLst/>
              <a:cxnLst/>
              <a:rect l="l" t="t" r="r" b="b"/>
              <a:pathLst>
                <a:path w="6320" h="23227" fill="none" extrusionOk="0">
                  <a:moveTo>
                    <a:pt x="0" y="1"/>
                  </a:moveTo>
                  <a:lnTo>
                    <a:pt x="6319" y="23227"/>
                  </a:lnTo>
                </a:path>
              </a:pathLst>
            </a:custGeom>
            <a:noFill/>
            <a:ln w="42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23"/>
            <p:cNvSpPr/>
            <p:nvPr/>
          </p:nvSpPr>
          <p:spPr>
            <a:xfrm>
              <a:off x="-12998" y="1833571"/>
              <a:ext cx="70713" cy="1622563"/>
            </a:xfrm>
            <a:custGeom>
              <a:avLst/>
              <a:gdLst/>
              <a:ahLst/>
              <a:cxnLst/>
              <a:rect l="l" t="t" r="r" b="b"/>
              <a:pathLst>
                <a:path w="1348" h="30931" extrusionOk="0">
                  <a:moveTo>
                    <a:pt x="893" y="0"/>
                  </a:moveTo>
                  <a:lnTo>
                    <a:pt x="1" y="30931"/>
                  </a:lnTo>
                  <a:lnTo>
                    <a:pt x="1348" y="30931"/>
                  </a:lnTo>
                  <a:lnTo>
                    <a:pt x="113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23"/>
            <p:cNvSpPr/>
            <p:nvPr/>
          </p:nvSpPr>
          <p:spPr>
            <a:xfrm>
              <a:off x="31801" y="1853453"/>
              <a:ext cx="119498" cy="62792"/>
            </a:xfrm>
            <a:custGeom>
              <a:avLst/>
              <a:gdLst/>
              <a:ahLst/>
              <a:cxnLst/>
              <a:rect l="l" t="t" r="r" b="b"/>
              <a:pathLst>
                <a:path w="2278" h="1197" extrusionOk="0">
                  <a:moveTo>
                    <a:pt x="323" y="1"/>
                  </a:moveTo>
                  <a:lnTo>
                    <a:pt x="209" y="39"/>
                  </a:lnTo>
                  <a:lnTo>
                    <a:pt x="114" y="77"/>
                  </a:lnTo>
                  <a:lnTo>
                    <a:pt x="39" y="115"/>
                  </a:lnTo>
                  <a:lnTo>
                    <a:pt x="1" y="1196"/>
                  </a:lnTo>
                  <a:lnTo>
                    <a:pt x="58" y="1139"/>
                  </a:lnTo>
                  <a:lnTo>
                    <a:pt x="133" y="1063"/>
                  </a:lnTo>
                  <a:lnTo>
                    <a:pt x="228" y="987"/>
                  </a:lnTo>
                  <a:lnTo>
                    <a:pt x="380" y="930"/>
                  </a:lnTo>
                  <a:lnTo>
                    <a:pt x="475" y="911"/>
                  </a:lnTo>
                  <a:lnTo>
                    <a:pt x="665" y="911"/>
                  </a:lnTo>
                  <a:lnTo>
                    <a:pt x="798" y="930"/>
                  </a:lnTo>
                  <a:lnTo>
                    <a:pt x="911" y="949"/>
                  </a:lnTo>
                  <a:lnTo>
                    <a:pt x="1063" y="1006"/>
                  </a:lnTo>
                  <a:lnTo>
                    <a:pt x="1196" y="1044"/>
                  </a:lnTo>
                  <a:lnTo>
                    <a:pt x="1348" y="1063"/>
                  </a:lnTo>
                  <a:lnTo>
                    <a:pt x="1462" y="1082"/>
                  </a:lnTo>
                  <a:lnTo>
                    <a:pt x="1576" y="1063"/>
                  </a:lnTo>
                  <a:lnTo>
                    <a:pt x="1689" y="1044"/>
                  </a:lnTo>
                  <a:lnTo>
                    <a:pt x="1784" y="987"/>
                  </a:lnTo>
                  <a:lnTo>
                    <a:pt x="1879" y="949"/>
                  </a:lnTo>
                  <a:lnTo>
                    <a:pt x="1955" y="893"/>
                  </a:lnTo>
                  <a:lnTo>
                    <a:pt x="2088" y="741"/>
                  </a:lnTo>
                  <a:lnTo>
                    <a:pt x="2183" y="608"/>
                  </a:lnTo>
                  <a:lnTo>
                    <a:pt x="2240" y="475"/>
                  </a:lnTo>
                  <a:lnTo>
                    <a:pt x="2278" y="380"/>
                  </a:lnTo>
                  <a:lnTo>
                    <a:pt x="2145" y="456"/>
                  </a:lnTo>
                  <a:lnTo>
                    <a:pt x="1993" y="513"/>
                  </a:lnTo>
                  <a:lnTo>
                    <a:pt x="1822" y="570"/>
                  </a:lnTo>
                  <a:lnTo>
                    <a:pt x="1614" y="608"/>
                  </a:lnTo>
                  <a:lnTo>
                    <a:pt x="1519" y="608"/>
                  </a:lnTo>
                  <a:lnTo>
                    <a:pt x="1405" y="589"/>
                  </a:lnTo>
                  <a:lnTo>
                    <a:pt x="1310" y="551"/>
                  </a:lnTo>
                  <a:lnTo>
                    <a:pt x="1196" y="494"/>
                  </a:lnTo>
                  <a:lnTo>
                    <a:pt x="1101" y="437"/>
                  </a:lnTo>
                  <a:lnTo>
                    <a:pt x="1006" y="323"/>
                  </a:lnTo>
                  <a:lnTo>
                    <a:pt x="911" y="228"/>
                  </a:lnTo>
                  <a:lnTo>
                    <a:pt x="817" y="152"/>
                  </a:lnTo>
                  <a:lnTo>
                    <a:pt x="722" y="96"/>
                  </a:lnTo>
                  <a:lnTo>
                    <a:pt x="646" y="58"/>
                  </a:lnTo>
                  <a:lnTo>
                    <a:pt x="551" y="20"/>
                  </a:lnTo>
                  <a:lnTo>
                    <a:pt x="4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23"/>
            <p:cNvSpPr/>
            <p:nvPr/>
          </p:nvSpPr>
          <p:spPr>
            <a:xfrm>
              <a:off x="-177242" y="1964925"/>
              <a:ext cx="383307" cy="237003"/>
            </a:xfrm>
            <a:custGeom>
              <a:avLst/>
              <a:gdLst/>
              <a:ahLst/>
              <a:cxnLst/>
              <a:rect l="l" t="t" r="r" b="b"/>
              <a:pathLst>
                <a:path w="7307" h="4518" extrusionOk="0">
                  <a:moveTo>
                    <a:pt x="1006" y="1"/>
                  </a:moveTo>
                  <a:lnTo>
                    <a:pt x="855" y="153"/>
                  </a:lnTo>
                  <a:lnTo>
                    <a:pt x="722" y="324"/>
                  </a:lnTo>
                  <a:lnTo>
                    <a:pt x="608" y="494"/>
                  </a:lnTo>
                  <a:lnTo>
                    <a:pt x="494" y="665"/>
                  </a:lnTo>
                  <a:lnTo>
                    <a:pt x="399" y="836"/>
                  </a:lnTo>
                  <a:lnTo>
                    <a:pt x="323" y="1026"/>
                  </a:lnTo>
                  <a:lnTo>
                    <a:pt x="190" y="1386"/>
                  </a:lnTo>
                  <a:lnTo>
                    <a:pt x="96" y="1747"/>
                  </a:lnTo>
                  <a:lnTo>
                    <a:pt x="39" y="2107"/>
                  </a:lnTo>
                  <a:lnTo>
                    <a:pt x="20" y="2468"/>
                  </a:lnTo>
                  <a:lnTo>
                    <a:pt x="1" y="2809"/>
                  </a:lnTo>
                  <a:lnTo>
                    <a:pt x="20" y="3132"/>
                  </a:lnTo>
                  <a:lnTo>
                    <a:pt x="58" y="3436"/>
                  </a:lnTo>
                  <a:lnTo>
                    <a:pt x="133" y="3929"/>
                  </a:lnTo>
                  <a:lnTo>
                    <a:pt x="209" y="4252"/>
                  </a:lnTo>
                  <a:lnTo>
                    <a:pt x="247" y="4365"/>
                  </a:lnTo>
                  <a:lnTo>
                    <a:pt x="1765" y="4403"/>
                  </a:lnTo>
                  <a:lnTo>
                    <a:pt x="1822" y="4403"/>
                  </a:lnTo>
                  <a:lnTo>
                    <a:pt x="4877" y="4460"/>
                  </a:lnTo>
                  <a:lnTo>
                    <a:pt x="4915" y="4479"/>
                  </a:lnTo>
                  <a:lnTo>
                    <a:pt x="6737" y="4517"/>
                  </a:lnTo>
                  <a:lnTo>
                    <a:pt x="6642" y="3929"/>
                  </a:lnTo>
                  <a:lnTo>
                    <a:pt x="6566" y="3398"/>
                  </a:lnTo>
                  <a:lnTo>
                    <a:pt x="6547" y="2904"/>
                  </a:lnTo>
                  <a:lnTo>
                    <a:pt x="6547" y="2468"/>
                  </a:lnTo>
                  <a:lnTo>
                    <a:pt x="6566" y="2050"/>
                  </a:lnTo>
                  <a:lnTo>
                    <a:pt x="6623" y="1690"/>
                  </a:lnTo>
                  <a:lnTo>
                    <a:pt x="6699" y="1348"/>
                  </a:lnTo>
                  <a:lnTo>
                    <a:pt x="6775" y="1064"/>
                  </a:lnTo>
                  <a:lnTo>
                    <a:pt x="6851" y="798"/>
                  </a:lnTo>
                  <a:lnTo>
                    <a:pt x="6946" y="589"/>
                  </a:lnTo>
                  <a:lnTo>
                    <a:pt x="7041" y="399"/>
                  </a:lnTo>
                  <a:lnTo>
                    <a:pt x="7117" y="248"/>
                  </a:lnTo>
                  <a:lnTo>
                    <a:pt x="7249" y="58"/>
                  </a:lnTo>
                  <a:lnTo>
                    <a:pt x="73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23"/>
            <p:cNvSpPr/>
            <p:nvPr/>
          </p:nvSpPr>
          <p:spPr>
            <a:xfrm>
              <a:off x="58659" y="1964925"/>
              <a:ext cx="61795" cy="235010"/>
            </a:xfrm>
            <a:custGeom>
              <a:avLst/>
              <a:gdLst/>
              <a:ahLst/>
              <a:cxnLst/>
              <a:rect l="l" t="t" r="r" b="b"/>
              <a:pathLst>
                <a:path w="1178" h="4480" extrusionOk="0">
                  <a:moveTo>
                    <a:pt x="988" y="1"/>
                  </a:moveTo>
                  <a:lnTo>
                    <a:pt x="893" y="115"/>
                  </a:lnTo>
                  <a:lnTo>
                    <a:pt x="760" y="267"/>
                  </a:lnTo>
                  <a:lnTo>
                    <a:pt x="703" y="361"/>
                  </a:lnTo>
                  <a:lnTo>
                    <a:pt x="627" y="456"/>
                  </a:lnTo>
                  <a:lnTo>
                    <a:pt x="513" y="646"/>
                  </a:lnTo>
                  <a:lnTo>
                    <a:pt x="399" y="874"/>
                  </a:lnTo>
                  <a:lnTo>
                    <a:pt x="305" y="1102"/>
                  </a:lnTo>
                  <a:lnTo>
                    <a:pt x="248" y="1215"/>
                  </a:lnTo>
                  <a:lnTo>
                    <a:pt x="210" y="1348"/>
                  </a:lnTo>
                  <a:lnTo>
                    <a:pt x="134" y="1595"/>
                  </a:lnTo>
                  <a:lnTo>
                    <a:pt x="77" y="1861"/>
                  </a:lnTo>
                  <a:lnTo>
                    <a:pt x="39" y="2126"/>
                  </a:lnTo>
                  <a:lnTo>
                    <a:pt x="20" y="2259"/>
                  </a:lnTo>
                  <a:lnTo>
                    <a:pt x="20" y="2316"/>
                  </a:lnTo>
                  <a:lnTo>
                    <a:pt x="20" y="2392"/>
                  </a:lnTo>
                  <a:lnTo>
                    <a:pt x="1" y="2658"/>
                  </a:lnTo>
                  <a:lnTo>
                    <a:pt x="20" y="2771"/>
                  </a:lnTo>
                  <a:lnTo>
                    <a:pt x="20" y="2904"/>
                  </a:lnTo>
                  <a:lnTo>
                    <a:pt x="39" y="3151"/>
                  </a:lnTo>
                  <a:lnTo>
                    <a:pt x="58" y="3379"/>
                  </a:lnTo>
                  <a:lnTo>
                    <a:pt x="115" y="3587"/>
                  </a:lnTo>
                  <a:lnTo>
                    <a:pt x="134" y="3701"/>
                  </a:lnTo>
                  <a:lnTo>
                    <a:pt x="153" y="3796"/>
                  </a:lnTo>
                  <a:lnTo>
                    <a:pt x="191" y="3967"/>
                  </a:lnTo>
                  <a:lnTo>
                    <a:pt x="248" y="4138"/>
                  </a:lnTo>
                  <a:lnTo>
                    <a:pt x="305" y="4270"/>
                  </a:lnTo>
                  <a:lnTo>
                    <a:pt x="342" y="4403"/>
                  </a:lnTo>
                  <a:lnTo>
                    <a:pt x="380" y="4460"/>
                  </a:lnTo>
                  <a:lnTo>
                    <a:pt x="418" y="4479"/>
                  </a:lnTo>
                  <a:lnTo>
                    <a:pt x="399" y="4384"/>
                  </a:lnTo>
                  <a:lnTo>
                    <a:pt x="361" y="4119"/>
                  </a:lnTo>
                  <a:lnTo>
                    <a:pt x="342" y="3948"/>
                  </a:lnTo>
                  <a:lnTo>
                    <a:pt x="324" y="3758"/>
                  </a:lnTo>
                  <a:lnTo>
                    <a:pt x="305" y="3663"/>
                  </a:lnTo>
                  <a:lnTo>
                    <a:pt x="305" y="3568"/>
                  </a:lnTo>
                  <a:lnTo>
                    <a:pt x="286" y="3360"/>
                  </a:lnTo>
                  <a:lnTo>
                    <a:pt x="286" y="3132"/>
                  </a:lnTo>
                  <a:lnTo>
                    <a:pt x="286" y="2885"/>
                  </a:lnTo>
                  <a:lnTo>
                    <a:pt x="305" y="2411"/>
                  </a:lnTo>
                  <a:lnTo>
                    <a:pt x="305" y="2354"/>
                  </a:lnTo>
                  <a:lnTo>
                    <a:pt x="324" y="2278"/>
                  </a:lnTo>
                  <a:lnTo>
                    <a:pt x="324" y="2164"/>
                  </a:lnTo>
                  <a:lnTo>
                    <a:pt x="361" y="1917"/>
                  </a:lnTo>
                  <a:lnTo>
                    <a:pt x="418" y="1671"/>
                  </a:lnTo>
                  <a:lnTo>
                    <a:pt x="475" y="1424"/>
                  </a:lnTo>
                  <a:lnTo>
                    <a:pt x="551" y="1196"/>
                  </a:lnTo>
                  <a:lnTo>
                    <a:pt x="646" y="969"/>
                  </a:lnTo>
                  <a:lnTo>
                    <a:pt x="722" y="760"/>
                  </a:lnTo>
                  <a:lnTo>
                    <a:pt x="817" y="570"/>
                  </a:lnTo>
                  <a:lnTo>
                    <a:pt x="1026" y="210"/>
                  </a:lnTo>
                  <a:lnTo>
                    <a:pt x="11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23"/>
            <p:cNvSpPr/>
            <p:nvPr/>
          </p:nvSpPr>
          <p:spPr>
            <a:xfrm>
              <a:off x="-257870" y="2294410"/>
              <a:ext cx="512720" cy="317630"/>
            </a:xfrm>
            <a:custGeom>
              <a:avLst/>
              <a:gdLst/>
              <a:ahLst/>
              <a:cxnLst/>
              <a:rect l="l" t="t" r="r" b="b"/>
              <a:pathLst>
                <a:path w="9774" h="6055" extrusionOk="0">
                  <a:moveTo>
                    <a:pt x="1329" y="1"/>
                  </a:moveTo>
                  <a:lnTo>
                    <a:pt x="1120" y="229"/>
                  </a:lnTo>
                  <a:lnTo>
                    <a:pt x="949" y="437"/>
                  </a:lnTo>
                  <a:lnTo>
                    <a:pt x="798" y="665"/>
                  </a:lnTo>
                  <a:lnTo>
                    <a:pt x="646" y="912"/>
                  </a:lnTo>
                  <a:lnTo>
                    <a:pt x="532" y="1139"/>
                  </a:lnTo>
                  <a:lnTo>
                    <a:pt x="418" y="1386"/>
                  </a:lnTo>
                  <a:lnTo>
                    <a:pt x="323" y="1633"/>
                  </a:lnTo>
                  <a:lnTo>
                    <a:pt x="247" y="1880"/>
                  </a:lnTo>
                  <a:lnTo>
                    <a:pt x="171" y="2126"/>
                  </a:lnTo>
                  <a:lnTo>
                    <a:pt x="114" y="2373"/>
                  </a:lnTo>
                  <a:lnTo>
                    <a:pt x="39" y="2847"/>
                  </a:lnTo>
                  <a:lnTo>
                    <a:pt x="1" y="3322"/>
                  </a:lnTo>
                  <a:lnTo>
                    <a:pt x="1" y="3777"/>
                  </a:lnTo>
                  <a:lnTo>
                    <a:pt x="20" y="4214"/>
                  </a:lnTo>
                  <a:lnTo>
                    <a:pt x="58" y="4612"/>
                  </a:lnTo>
                  <a:lnTo>
                    <a:pt x="96" y="4954"/>
                  </a:lnTo>
                  <a:lnTo>
                    <a:pt x="152" y="5276"/>
                  </a:lnTo>
                  <a:lnTo>
                    <a:pt x="266" y="5713"/>
                  </a:lnTo>
                  <a:lnTo>
                    <a:pt x="304" y="5864"/>
                  </a:lnTo>
                  <a:lnTo>
                    <a:pt x="2297" y="5902"/>
                  </a:lnTo>
                  <a:lnTo>
                    <a:pt x="2392" y="5921"/>
                  </a:lnTo>
                  <a:lnTo>
                    <a:pt x="6509" y="5997"/>
                  </a:lnTo>
                  <a:lnTo>
                    <a:pt x="6585" y="5997"/>
                  </a:lnTo>
                  <a:lnTo>
                    <a:pt x="9014" y="6054"/>
                  </a:lnTo>
                  <a:lnTo>
                    <a:pt x="8938" y="5656"/>
                  </a:lnTo>
                  <a:lnTo>
                    <a:pt x="8881" y="5295"/>
                  </a:lnTo>
                  <a:lnTo>
                    <a:pt x="8786" y="4574"/>
                  </a:lnTo>
                  <a:lnTo>
                    <a:pt x="8748" y="3910"/>
                  </a:lnTo>
                  <a:lnTo>
                    <a:pt x="8748" y="3322"/>
                  </a:lnTo>
                  <a:lnTo>
                    <a:pt x="8786" y="2771"/>
                  </a:lnTo>
                  <a:lnTo>
                    <a:pt x="8843" y="2278"/>
                  </a:lnTo>
                  <a:lnTo>
                    <a:pt x="8938" y="1823"/>
                  </a:lnTo>
                  <a:lnTo>
                    <a:pt x="9052" y="1443"/>
                  </a:lnTo>
                  <a:lnTo>
                    <a:pt x="9166" y="1102"/>
                  </a:lnTo>
                  <a:lnTo>
                    <a:pt x="9280" y="798"/>
                  </a:lnTo>
                  <a:lnTo>
                    <a:pt x="9413" y="551"/>
                  </a:lnTo>
                  <a:lnTo>
                    <a:pt x="9526" y="361"/>
                  </a:lnTo>
                  <a:lnTo>
                    <a:pt x="9697" y="96"/>
                  </a:lnTo>
                  <a:lnTo>
                    <a:pt x="977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23"/>
            <p:cNvSpPr/>
            <p:nvPr/>
          </p:nvSpPr>
          <p:spPr>
            <a:xfrm>
              <a:off x="63642" y="2294410"/>
              <a:ext cx="65782" cy="314640"/>
            </a:xfrm>
            <a:custGeom>
              <a:avLst/>
              <a:gdLst/>
              <a:ahLst/>
              <a:cxnLst/>
              <a:rect l="l" t="t" r="r" b="b"/>
              <a:pathLst>
                <a:path w="1254" h="5998" extrusionOk="0">
                  <a:moveTo>
                    <a:pt x="1120" y="1"/>
                  </a:moveTo>
                  <a:lnTo>
                    <a:pt x="893" y="380"/>
                  </a:lnTo>
                  <a:lnTo>
                    <a:pt x="760" y="627"/>
                  </a:lnTo>
                  <a:lnTo>
                    <a:pt x="627" y="874"/>
                  </a:lnTo>
                  <a:lnTo>
                    <a:pt x="513" y="1158"/>
                  </a:lnTo>
                  <a:lnTo>
                    <a:pt x="399" y="1462"/>
                  </a:lnTo>
                  <a:lnTo>
                    <a:pt x="342" y="1614"/>
                  </a:lnTo>
                  <a:lnTo>
                    <a:pt x="304" y="1766"/>
                  </a:lnTo>
                  <a:lnTo>
                    <a:pt x="210" y="2088"/>
                  </a:lnTo>
                  <a:lnTo>
                    <a:pt x="134" y="2430"/>
                  </a:lnTo>
                  <a:lnTo>
                    <a:pt x="77" y="2771"/>
                  </a:lnTo>
                  <a:lnTo>
                    <a:pt x="58" y="2942"/>
                  </a:lnTo>
                  <a:lnTo>
                    <a:pt x="39" y="3113"/>
                  </a:lnTo>
                  <a:lnTo>
                    <a:pt x="20" y="3284"/>
                  </a:lnTo>
                  <a:lnTo>
                    <a:pt x="20" y="3455"/>
                  </a:lnTo>
                  <a:lnTo>
                    <a:pt x="1" y="3796"/>
                  </a:lnTo>
                  <a:lnTo>
                    <a:pt x="20" y="4138"/>
                  </a:lnTo>
                  <a:lnTo>
                    <a:pt x="39" y="4441"/>
                  </a:lnTo>
                  <a:lnTo>
                    <a:pt x="58" y="4612"/>
                  </a:lnTo>
                  <a:lnTo>
                    <a:pt x="77" y="4745"/>
                  </a:lnTo>
                  <a:lnTo>
                    <a:pt x="134" y="5030"/>
                  </a:lnTo>
                  <a:lnTo>
                    <a:pt x="191" y="5295"/>
                  </a:lnTo>
                  <a:lnTo>
                    <a:pt x="247" y="5542"/>
                  </a:lnTo>
                  <a:lnTo>
                    <a:pt x="266" y="5656"/>
                  </a:lnTo>
                  <a:lnTo>
                    <a:pt x="304" y="5751"/>
                  </a:lnTo>
                  <a:lnTo>
                    <a:pt x="361" y="5940"/>
                  </a:lnTo>
                  <a:lnTo>
                    <a:pt x="380" y="5997"/>
                  </a:lnTo>
                  <a:lnTo>
                    <a:pt x="456" y="5997"/>
                  </a:lnTo>
                  <a:lnTo>
                    <a:pt x="456" y="5921"/>
                  </a:lnTo>
                  <a:lnTo>
                    <a:pt x="418" y="5732"/>
                  </a:lnTo>
                  <a:lnTo>
                    <a:pt x="399" y="5618"/>
                  </a:lnTo>
                  <a:lnTo>
                    <a:pt x="380" y="5504"/>
                  </a:lnTo>
                  <a:lnTo>
                    <a:pt x="342" y="5276"/>
                  </a:lnTo>
                  <a:lnTo>
                    <a:pt x="323" y="5011"/>
                  </a:lnTo>
                  <a:lnTo>
                    <a:pt x="304" y="4726"/>
                  </a:lnTo>
                  <a:lnTo>
                    <a:pt x="285" y="4574"/>
                  </a:lnTo>
                  <a:lnTo>
                    <a:pt x="285" y="4441"/>
                  </a:lnTo>
                  <a:lnTo>
                    <a:pt x="285" y="4119"/>
                  </a:lnTo>
                  <a:lnTo>
                    <a:pt x="285" y="3796"/>
                  </a:lnTo>
                  <a:lnTo>
                    <a:pt x="304" y="3474"/>
                  </a:lnTo>
                  <a:lnTo>
                    <a:pt x="304" y="3322"/>
                  </a:lnTo>
                  <a:lnTo>
                    <a:pt x="323" y="3151"/>
                  </a:lnTo>
                  <a:lnTo>
                    <a:pt x="342" y="2980"/>
                  </a:lnTo>
                  <a:lnTo>
                    <a:pt x="361" y="2809"/>
                  </a:lnTo>
                  <a:lnTo>
                    <a:pt x="418" y="2487"/>
                  </a:lnTo>
                  <a:lnTo>
                    <a:pt x="475" y="2164"/>
                  </a:lnTo>
                  <a:lnTo>
                    <a:pt x="570" y="1842"/>
                  </a:lnTo>
                  <a:lnTo>
                    <a:pt x="646" y="1538"/>
                  </a:lnTo>
                  <a:lnTo>
                    <a:pt x="836" y="969"/>
                  </a:lnTo>
                  <a:lnTo>
                    <a:pt x="931" y="703"/>
                  </a:lnTo>
                  <a:lnTo>
                    <a:pt x="1044" y="456"/>
                  </a:lnTo>
                  <a:lnTo>
                    <a:pt x="1234" y="39"/>
                  </a:lnTo>
                  <a:lnTo>
                    <a:pt x="12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23"/>
            <p:cNvSpPr/>
            <p:nvPr/>
          </p:nvSpPr>
          <p:spPr>
            <a:xfrm>
              <a:off x="76599" y="3092761"/>
              <a:ext cx="315584" cy="434033"/>
            </a:xfrm>
            <a:custGeom>
              <a:avLst/>
              <a:gdLst/>
              <a:ahLst/>
              <a:cxnLst/>
              <a:rect l="l" t="t" r="r" b="b"/>
              <a:pathLst>
                <a:path w="6016" h="8274" extrusionOk="0">
                  <a:moveTo>
                    <a:pt x="1139" y="1"/>
                  </a:moveTo>
                  <a:lnTo>
                    <a:pt x="1006" y="20"/>
                  </a:lnTo>
                  <a:lnTo>
                    <a:pt x="892" y="57"/>
                  </a:lnTo>
                  <a:lnTo>
                    <a:pt x="778" y="95"/>
                  </a:lnTo>
                  <a:lnTo>
                    <a:pt x="665" y="152"/>
                  </a:lnTo>
                  <a:lnTo>
                    <a:pt x="570" y="209"/>
                  </a:lnTo>
                  <a:lnTo>
                    <a:pt x="456" y="285"/>
                  </a:lnTo>
                  <a:lnTo>
                    <a:pt x="380" y="361"/>
                  </a:lnTo>
                  <a:lnTo>
                    <a:pt x="285" y="456"/>
                  </a:lnTo>
                  <a:lnTo>
                    <a:pt x="228" y="551"/>
                  </a:lnTo>
                  <a:lnTo>
                    <a:pt x="152" y="665"/>
                  </a:lnTo>
                  <a:lnTo>
                    <a:pt x="95" y="779"/>
                  </a:lnTo>
                  <a:lnTo>
                    <a:pt x="57" y="892"/>
                  </a:lnTo>
                  <a:lnTo>
                    <a:pt x="38" y="1006"/>
                  </a:lnTo>
                  <a:lnTo>
                    <a:pt x="19" y="1139"/>
                  </a:lnTo>
                  <a:lnTo>
                    <a:pt x="0" y="1253"/>
                  </a:lnTo>
                  <a:lnTo>
                    <a:pt x="0" y="7022"/>
                  </a:lnTo>
                  <a:lnTo>
                    <a:pt x="19" y="7154"/>
                  </a:lnTo>
                  <a:lnTo>
                    <a:pt x="38" y="7268"/>
                  </a:lnTo>
                  <a:lnTo>
                    <a:pt x="57" y="7401"/>
                  </a:lnTo>
                  <a:lnTo>
                    <a:pt x="95" y="7515"/>
                  </a:lnTo>
                  <a:lnTo>
                    <a:pt x="152" y="7610"/>
                  </a:lnTo>
                  <a:lnTo>
                    <a:pt x="228" y="7724"/>
                  </a:lnTo>
                  <a:lnTo>
                    <a:pt x="285" y="7819"/>
                  </a:lnTo>
                  <a:lnTo>
                    <a:pt x="380" y="7913"/>
                  </a:lnTo>
                  <a:lnTo>
                    <a:pt x="456" y="7989"/>
                  </a:lnTo>
                  <a:lnTo>
                    <a:pt x="570" y="8065"/>
                  </a:lnTo>
                  <a:lnTo>
                    <a:pt x="665" y="8122"/>
                  </a:lnTo>
                  <a:lnTo>
                    <a:pt x="778" y="8179"/>
                  </a:lnTo>
                  <a:lnTo>
                    <a:pt x="892" y="8217"/>
                  </a:lnTo>
                  <a:lnTo>
                    <a:pt x="1006" y="8255"/>
                  </a:lnTo>
                  <a:lnTo>
                    <a:pt x="1139" y="8274"/>
                  </a:lnTo>
                  <a:lnTo>
                    <a:pt x="4877" y="8274"/>
                  </a:lnTo>
                  <a:lnTo>
                    <a:pt x="5010" y="8255"/>
                  </a:lnTo>
                  <a:lnTo>
                    <a:pt x="5124" y="8217"/>
                  </a:lnTo>
                  <a:lnTo>
                    <a:pt x="5238" y="8179"/>
                  </a:lnTo>
                  <a:lnTo>
                    <a:pt x="5352" y="8122"/>
                  </a:lnTo>
                  <a:lnTo>
                    <a:pt x="5447" y="8065"/>
                  </a:lnTo>
                  <a:lnTo>
                    <a:pt x="5560" y="7989"/>
                  </a:lnTo>
                  <a:lnTo>
                    <a:pt x="5636" y="7913"/>
                  </a:lnTo>
                  <a:lnTo>
                    <a:pt x="5731" y="7819"/>
                  </a:lnTo>
                  <a:lnTo>
                    <a:pt x="5788" y="7724"/>
                  </a:lnTo>
                  <a:lnTo>
                    <a:pt x="5864" y="7610"/>
                  </a:lnTo>
                  <a:lnTo>
                    <a:pt x="5921" y="7515"/>
                  </a:lnTo>
                  <a:lnTo>
                    <a:pt x="5959" y="7401"/>
                  </a:lnTo>
                  <a:lnTo>
                    <a:pt x="5978" y="7268"/>
                  </a:lnTo>
                  <a:lnTo>
                    <a:pt x="5997" y="7154"/>
                  </a:lnTo>
                  <a:lnTo>
                    <a:pt x="6016" y="7022"/>
                  </a:lnTo>
                  <a:lnTo>
                    <a:pt x="6016" y="1253"/>
                  </a:lnTo>
                  <a:lnTo>
                    <a:pt x="5997" y="1139"/>
                  </a:lnTo>
                  <a:lnTo>
                    <a:pt x="5978" y="1006"/>
                  </a:lnTo>
                  <a:lnTo>
                    <a:pt x="5959" y="892"/>
                  </a:lnTo>
                  <a:lnTo>
                    <a:pt x="5921" y="779"/>
                  </a:lnTo>
                  <a:lnTo>
                    <a:pt x="5864" y="665"/>
                  </a:lnTo>
                  <a:lnTo>
                    <a:pt x="5788" y="551"/>
                  </a:lnTo>
                  <a:lnTo>
                    <a:pt x="5731" y="456"/>
                  </a:lnTo>
                  <a:lnTo>
                    <a:pt x="5636" y="361"/>
                  </a:lnTo>
                  <a:lnTo>
                    <a:pt x="5560" y="285"/>
                  </a:lnTo>
                  <a:lnTo>
                    <a:pt x="5447" y="209"/>
                  </a:lnTo>
                  <a:lnTo>
                    <a:pt x="5352" y="152"/>
                  </a:lnTo>
                  <a:lnTo>
                    <a:pt x="5238" y="95"/>
                  </a:lnTo>
                  <a:lnTo>
                    <a:pt x="5124" y="57"/>
                  </a:lnTo>
                  <a:lnTo>
                    <a:pt x="5010" y="20"/>
                  </a:lnTo>
                  <a:lnTo>
                    <a:pt x="48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23"/>
            <p:cNvSpPr/>
            <p:nvPr/>
          </p:nvSpPr>
          <p:spPr>
            <a:xfrm>
              <a:off x="230877" y="3092761"/>
              <a:ext cx="161307" cy="434033"/>
            </a:xfrm>
            <a:custGeom>
              <a:avLst/>
              <a:gdLst/>
              <a:ahLst/>
              <a:cxnLst/>
              <a:rect l="l" t="t" r="r" b="b"/>
              <a:pathLst>
                <a:path w="3075" h="8274" extrusionOk="0">
                  <a:moveTo>
                    <a:pt x="1" y="1"/>
                  </a:moveTo>
                  <a:lnTo>
                    <a:pt x="1" y="8274"/>
                  </a:lnTo>
                  <a:lnTo>
                    <a:pt x="1936" y="8274"/>
                  </a:lnTo>
                  <a:lnTo>
                    <a:pt x="2069" y="8255"/>
                  </a:lnTo>
                  <a:lnTo>
                    <a:pt x="2183" y="8217"/>
                  </a:lnTo>
                  <a:lnTo>
                    <a:pt x="2297" y="8179"/>
                  </a:lnTo>
                  <a:lnTo>
                    <a:pt x="2411" y="8122"/>
                  </a:lnTo>
                  <a:lnTo>
                    <a:pt x="2506" y="8065"/>
                  </a:lnTo>
                  <a:lnTo>
                    <a:pt x="2619" y="7989"/>
                  </a:lnTo>
                  <a:lnTo>
                    <a:pt x="2695" y="7913"/>
                  </a:lnTo>
                  <a:lnTo>
                    <a:pt x="2790" y="7819"/>
                  </a:lnTo>
                  <a:lnTo>
                    <a:pt x="2847" y="7724"/>
                  </a:lnTo>
                  <a:lnTo>
                    <a:pt x="2923" y="7610"/>
                  </a:lnTo>
                  <a:lnTo>
                    <a:pt x="2980" y="7515"/>
                  </a:lnTo>
                  <a:lnTo>
                    <a:pt x="3018" y="7401"/>
                  </a:lnTo>
                  <a:lnTo>
                    <a:pt x="3037" y="7268"/>
                  </a:lnTo>
                  <a:lnTo>
                    <a:pt x="3056" y="7154"/>
                  </a:lnTo>
                  <a:lnTo>
                    <a:pt x="3075" y="7022"/>
                  </a:lnTo>
                  <a:lnTo>
                    <a:pt x="3075" y="1253"/>
                  </a:lnTo>
                  <a:lnTo>
                    <a:pt x="3056" y="1139"/>
                  </a:lnTo>
                  <a:lnTo>
                    <a:pt x="3037" y="1006"/>
                  </a:lnTo>
                  <a:lnTo>
                    <a:pt x="3018" y="892"/>
                  </a:lnTo>
                  <a:lnTo>
                    <a:pt x="2980" y="779"/>
                  </a:lnTo>
                  <a:lnTo>
                    <a:pt x="2923" y="665"/>
                  </a:lnTo>
                  <a:lnTo>
                    <a:pt x="2847" y="551"/>
                  </a:lnTo>
                  <a:lnTo>
                    <a:pt x="2790" y="456"/>
                  </a:lnTo>
                  <a:lnTo>
                    <a:pt x="2695" y="361"/>
                  </a:lnTo>
                  <a:lnTo>
                    <a:pt x="2619" y="285"/>
                  </a:lnTo>
                  <a:lnTo>
                    <a:pt x="2506" y="209"/>
                  </a:lnTo>
                  <a:lnTo>
                    <a:pt x="2411" y="152"/>
                  </a:lnTo>
                  <a:lnTo>
                    <a:pt x="2297" y="95"/>
                  </a:lnTo>
                  <a:lnTo>
                    <a:pt x="2183" y="57"/>
                  </a:lnTo>
                  <a:lnTo>
                    <a:pt x="2069" y="20"/>
                  </a:lnTo>
                  <a:lnTo>
                    <a:pt x="19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23"/>
            <p:cNvSpPr/>
            <p:nvPr/>
          </p:nvSpPr>
          <p:spPr>
            <a:xfrm>
              <a:off x="-411150" y="2715487"/>
              <a:ext cx="802337" cy="495776"/>
            </a:xfrm>
            <a:custGeom>
              <a:avLst/>
              <a:gdLst/>
              <a:ahLst/>
              <a:cxnLst/>
              <a:rect l="l" t="t" r="r" b="b"/>
              <a:pathLst>
                <a:path w="15295" h="9451" extrusionOk="0">
                  <a:moveTo>
                    <a:pt x="2088" y="1"/>
                  </a:moveTo>
                  <a:lnTo>
                    <a:pt x="1784" y="323"/>
                  </a:lnTo>
                  <a:lnTo>
                    <a:pt x="1499" y="684"/>
                  </a:lnTo>
                  <a:lnTo>
                    <a:pt x="1253" y="1044"/>
                  </a:lnTo>
                  <a:lnTo>
                    <a:pt x="1044" y="1405"/>
                  </a:lnTo>
                  <a:lnTo>
                    <a:pt x="835" y="1765"/>
                  </a:lnTo>
                  <a:lnTo>
                    <a:pt x="665" y="2145"/>
                  </a:lnTo>
                  <a:lnTo>
                    <a:pt x="513" y="2524"/>
                  </a:lnTo>
                  <a:lnTo>
                    <a:pt x="399" y="2904"/>
                  </a:lnTo>
                  <a:lnTo>
                    <a:pt x="285" y="3303"/>
                  </a:lnTo>
                  <a:lnTo>
                    <a:pt x="209" y="3682"/>
                  </a:lnTo>
                  <a:lnTo>
                    <a:pt x="133" y="4062"/>
                  </a:lnTo>
                  <a:lnTo>
                    <a:pt x="76" y="4441"/>
                  </a:lnTo>
                  <a:lnTo>
                    <a:pt x="38" y="4821"/>
                  </a:lnTo>
                  <a:lnTo>
                    <a:pt x="19" y="5181"/>
                  </a:lnTo>
                  <a:lnTo>
                    <a:pt x="0" y="5542"/>
                  </a:lnTo>
                  <a:lnTo>
                    <a:pt x="0" y="5902"/>
                  </a:lnTo>
                  <a:lnTo>
                    <a:pt x="38" y="6566"/>
                  </a:lnTo>
                  <a:lnTo>
                    <a:pt x="95" y="7193"/>
                  </a:lnTo>
                  <a:lnTo>
                    <a:pt x="171" y="7743"/>
                  </a:lnTo>
                  <a:lnTo>
                    <a:pt x="266" y="8217"/>
                  </a:lnTo>
                  <a:lnTo>
                    <a:pt x="361" y="8616"/>
                  </a:lnTo>
                  <a:lnTo>
                    <a:pt x="418" y="8919"/>
                  </a:lnTo>
                  <a:lnTo>
                    <a:pt x="494" y="9166"/>
                  </a:lnTo>
                  <a:lnTo>
                    <a:pt x="2391" y="9204"/>
                  </a:lnTo>
                  <a:lnTo>
                    <a:pt x="2486" y="9204"/>
                  </a:lnTo>
                  <a:lnTo>
                    <a:pt x="7135" y="9299"/>
                  </a:lnTo>
                  <a:lnTo>
                    <a:pt x="7230" y="9299"/>
                  </a:lnTo>
                  <a:lnTo>
                    <a:pt x="12809" y="9432"/>
                  </a:lnTo>
                  <a:lnTo>
                    <a:pt x="12885" y="9432"/>
                  </a:lnTo>
                  <a:lnTo>
                    <a:pt x="14118" y="9451"/>
                  </a:lnTo>
                  <a:lnTo>
                    <a:pt x="13985" y="8843"/>
                  </a:lnTo>
                  <a:lnTo>
                    <a:pt x="13891" y="8255"/>
                  </a:lnTo>
                  <a:lnTo>
                    <a:pt x="13815" y="7686"/>
                  </a:lnTo>
                  <a:lnTo>
                    <a:pt x="13758" y="7136"/>
                  </a:lnTo>
                  <a:lnTo>
                    <a:pt x="13720" y="6604"/>
                  </a:lnTo>
                  <a:lnTo>
                    <a:pt x="13682" y="6111"/>
                  </a:lnTo>
                  <a:lnTo>
                    <a:pt x="13682" y="5637"/>
                  </a:lnTo>
                  <a:lnTo>
                    <a:pt x="13701" y="5162"/>
                  </a:lnTo>
                  <a:lnTo>
                    <a:pt x="13720" y="4726"/>
                  </a:lnTo>
                  <a:lnTo>
                    <a:pt x="13758" y="4308"/>
                  </a:lnTo>
                  <a:lnTo>
                    <a:pt x="13796" y="3910"/>
                  </a:lnTo>
                  <a:lnTo>
                    <a:pt x="13853" y="3530"/>
                  </a:lnTo>
                  <a:lnTo>
                    <a:pt x="13929" y="3189"/>
                  </a:lnTo>
                  <a:lnTo>
                    <a:pt x="14004" y="2847"/>
                  </a:lnTo>
                  <a:lnTo>
                    <a:pt x="14156" y="2221"/>
                  </a:lnTo>
                  <a:lnTo>
                    <a:pt x="14346" y="1690"/>
                  </a:lnTo>
                  <a:lnTo>
                    <a:pt x="14536" y="1234"/>
                  </a:lnTo>
                  <a:lnTo>
                    <a:pt x="14726" y="855"/>
                  </a:lnTo>
                  <a:lnTo>
                    <a:pt x="14915" y="532"/>
                  </a:lnTo>
                  <a:lnTo>
                    <a:pt x="15067" y="304"/>
                  </a:lnTo>
                  <a:lnTo>
                    <a:pt x="15181" y="134"/>
                  </a:lnTo>
                  <a:lnTo>
                    <a:pt x="1529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23"/>
            <p:cNvSpPr/>
            <p:nvPr/>
          </p:nvSpPr>
          <p:spPr>
            <a:xfrm>
              <a:off x="-326537" y="2715487"/>
              <a:ext cx="81676" cy="482819"/>
            </a:xfrm>
            <a:custGeom>
              <a:avLst/>
              <a:gdLst/>
              <a:ahLst/>
              <a:cxnLst/>
              <a:rect l="l" t="t" r="r" b="b"/>
              <a:pathLst>
                <a:path w="1557" h="9204" extrusionOk="0">
                  <a:moveTo>
                    <a:pt x="1442" y="1"/>
                  </a:moveTo>
                  <a:lnTo>
                    <a:pt x="1291" y="228"/>
                  </a:lnTo>
                  <a:lnTo>
                    <a:pt x="1139" y="513"/>
                  </a:lnTo>
                  <a:lnTo>
                    <a:pt x="1063" y="665"/>
                  </a:lnTo>
                  <a:lnTo>
                    <a:pt x="968" y="836"/>
                  </a:lnTo>
                  <a:lnTo>
                    <a:pt x="816" y="1196"/>
                  </a:lnTo>
                  <a:lnTo>
                    <a:pt x="645" y="1595"/>
                  </a:lnTo>
                  <a:lnTo>
                    <a:pt x="570" y="1803"/>
                  </a:lnTo>
                  <a:lnTo>
                    <a:pt x="532" y="1917"/>
                  </a:lnTo>
                  <a:lnTo>
                    <a:pt x="494" y="2031"/>
                  </a:lnTo>
                  <a:lnTo>
                    <a:pt x="437" y="2240"/>
                  </a:lnTo>
                  <a:lnTo>
                    <a:pt x="361" y="2468"/>
                  </a:lnTo>
                  <a:lnTo>
                    <a:pt x="247" y="2942"/>
                  </a:lnTo>
                  <a:lnTo>
                    <a:pt x="152" y="3435"/>
                  </a:lnTo>
                  <a:lnTo>
                    <a:pt x="114" y="3701"/>
                  </a:lnTo>
                  <a:lnTo>
                    <a:pt x="76" y="3948"/>
                  </a:lnTo>
                  <a:lnTo>
                    <a:pt x="38" y="4194"/>
                  </a:lnTo>
                  <a:lnTo>
                    <a:pt x="19" y="4460"/>
                  </a:lnTo>
                  <a:lnTo>
                    <a:pt x="0" y="4707"/>
                  </a:lnTo>
                  <a:lnTo>
                    <a:pt x="0" y="4972"/>
                  </a:lnTo>
                  <a:lnTo>
                    <a:pt x="0" y="5105"/>
                  </a:lnTo>
                  <a:lnTo>
                    <a:pt x="0" y="5219"/>
                  </a:lnTo>
                  <a:lnTo>
                    <a:pt x="0" y="5485"/>
                  </a:lnTo>
                  <a:lnTo>
                    <a:pt x="19" y="5978"/>
                  </a:lnTo>
                  <a:lnTo>
                    <a:pt x="76" y="6471"/>
                  </a:lnTo>
                  <a:lnTo>
                    <a:pt x="76" y="6585"/>
                  </a:lnTo>
                  <a:lnTo>
                    <a:pt x="95" y="6699"/>
                  </a:lnTo>
                  <a:lnTo>
                    <a:pt x="133" y="6927"/>
                  </a:lnTo>
                  <a:lnTo>
                    <a:pt x="228" y="7382"/>
                  </a:lnTo>
                  <a:lnTo>
                    <a:pt x="266" y="7591"/>
                  </a:lnTo>
                  <a:lnTo>
                    <a:pt x="323" y="7800"/>
                  </a:lnTo>
                  <a:lnTo>
                    <a:pt x="418" y="8179"/>
                  </a:lnTo>
                  <a:lnTo>
                    <a:pt x="532" y="8521"/>
                  </a:lnTo>
                  <a:lnTo>
                    <a:pt x="645" y="8843"/>
                  </a:lnTo>
                  <a:lnTo>
                    <a:pt x="778" y="9204"/>
                  </a:lnTo>
                  <a:lnTo>
                    <a:pt x="873" y="9204"/>
                  </a:lnTo>
                  <a:lnTo>
                    <a:pt x="835" y="9071"/>
                  </a:lnTo>
                  <a:lnTo>
                    <a:pt x="778" y="8805"/>
                  </a:lnTo>
                  <a:lnTo>
                    <a:pt x="740" y="8654"/>
                  </a:lnTo>
                  <a:lnTo>
                    <a:pt x="702" y="8483"/>
                  </a:lnTo>
                  <a:lnTo>
                    <a:pt x="627" y="8122"/>
                  </a:lnTo>
                  <a:lnTo>
                    <a:pt x="570" y="7743"/>
                  </a:lnTo>
                  <a:lnTo>
                    <a:pt x="532" y="7534"/>
                  </a:lnTo>
                  <a:lnTo>
                    <a:pt x="494" y="7325"/>
                  </a:lnTo>
                  <a:lnTo>
                    <a:pt x="456" y="6889"/>
                  </a:lnTo>
                  <a:lnTo>
                    <a:pt x="418" y="6661"/>
                  </a:lnTo>
                  <a:lnTo>
                    <a:pt x="418" y="6547"/>
                  </a:lnTo>
                  <a:lnTo>
                    <a:pt x="399" y="6434"/>
                  </a:lnTo>
                  <a:lnTo>
                    <a:pt x="399" y="6206"/>
                  </a:lnTo>
                  <a:lnTo>
                    <a:pt x="380" y="5959"/>
                  </a:lnTo>
                  <a:lnTo>
                    <a:pt x="380" y="5712"/>
                  </a:lnTo>
                  <a:lnTo>
                    <a:pt x="361" y="5599"/>
                  </a:lnTo>
                  <a:lnTo>
                    <a:pt x="361" y="5466"/>
                  </a:lnTo>
                  <a:lnTo>
                    <a:pt x="361" y="5238"/>
                  </a:lnTo>
                  <a:lnTo>
                    <a:pt x="380" y="5105"/>
                  </a:lnTo>
                  <a:lnTo>
                    <a:pt x="380" y="4972"/>
                  </a:lnTo>
                  <a:lnTo>
                    <a:pt x="380" y="4726"/>
                  </a:lnTo>
                  <a:lnTo>
                    <a:pt x="399" y="4479"/>
                  </a:lnTo>
                  <a:lnTo>
                    <a:pt x="418" y="4232"/>
                  </a:lnTo>
                  <a:lnTo>
                    <a:pt x="456" y="3986"/>
                  </a:lnTo>
                  <a:lnTo>
                    <a:pt x="513" y="3492"/>
                  </a:lnTo>
                  <a:lnTo>
                    <a:pt x="551" y="3265"/>
                  </a:lnTo>
                  <a:lnTo>
                    <a:pt x="589" y="3018"/>
                  </a:lnTo>
                  <a:lnTo>
                    <a:pt x="683" y="2562"/>
                  </a:lnTo>
                  <a:lnTo>
                    <a:pt x="740" y="2335"/>
                  </a:lnTo>
                  <a:lnTo>
                    <a:pt x="797" y="2107"/>
                  </a:lnTo>
                  <a:lnTo>
                    <a:pt x="835" y="2012"/>
                  </a:lnTo>
                  <a:lnTo>
                    <a:pt x="854" y="1898"/>
                  </a:lnTo>
                  <a:lnTo>
                    <a:pt x="911" y="1690"/>
                  </a:lnTo>
                  <a:lnTo>
                    <a:pt x="1044" y="1291"/>
                  </a:lnTo>
                  <a:lnTo>
                    <a:pt x="1101" y="1101"/>
                  </a:lnTo>
                  <a:lnTo>
                    <a:pt x="1177" y="912"/>
                  </a:lnTo>
                  <a:lnTo>
                    <a:pt x="1423" y="285"/>
                  </a:lnTo>
                  <a:lnTo>
                    <a:pt x="1556" y="1"/>
                  </a:lnTo>
                  <a:close/>
                </a:path>
              </a:pathLst>
            </a:custGeom>
            <a:solidFill>
              <a:srgbClr val="E4B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23"/>
            <p:cNvSpPr/>
            <p:nvPr/>
          </p:nvSpPr>
          <p:spPr>
            <a:xfrm>
              <a:off x="-79672" y="2715487"/>
              <a:ext cx="81676" cy="487802"/>
            </a:xfrm>
            <a:custGeom>
              <a:avLst/>
              <a:gdLst/>
              <a:ahLst/>
              <a:cxnLst/>
              <a:rect l="l" t="t" r="r" b="b"/>
              <a:pathLst>
                <a:path w="1557" h="9299" extrusionOk="0">
                  <a:moveTo>
                    <a:pt x="1442" y="1"/>
                  </a:moveTo>
                  <a:lnTo>
                    <a:pt x="1310" y="228"/>
                  </a:lnTo>
                  <a:lnTo>
                    <a:pt x="1139" y="513"/>
                  </a:lnTo>
                  <a:lnTo>
                    <a:pt x="1063" y="665"/>
                  </a:lnTo>
                  <a:lnTo>
                    <a:pt x="987" y="836"/>
                  </a:lnTo>
                  <a:lnTo>
                    <a:pt x="816" y="1196"/>
                  </a:lnTo>
                  <a:lnTo>
                    <a:pt x="645" y="1595"/>
                  </a:lnTo>
                  <a:lnTo>
                    <a:pt x="570" y="1803"/>
                  </a:lnTo>
                  <a:lnTo>
                    <a:pt x="532" y="1917"/>
                  </a:lnTo>
                  <a:lnTo>
                    <a:pt x="513" y="2031"/>
                  </a:lnTo>
                  <a:lnTo>
                    <a:pt x="437" y="2240"/>
                  </a:lnTo>
                  <a:lnTo>
                    <a:pt x="361" y="2468"/>
                  </a:lnTo>
                  <a:lnTo>
                    <a:pt x="247" y="2942"/>
                  </a:lnTo>
                  <a:lnTo>
                    <a:pt x="152" y="3435"/>
                  </a:lnTo>
                  <a:lnTo>
                    <a:pt x="114" y="3701"/>
                  </a:lnTo>
                  <a:lnTo>
                    <a:pt x="76" y="3948"/>
                  </a:lnTo>
                  <a:lnTo>
                    <a:pt x="57" y="4194"/>
                  </a:lnTo>
                  <a:lnTo>
                    <a:pt x="38" y="4460"/>
                  </a:lnTo>
                  <a:lnTo>
                    <a:pt x="19" y="4707"/>
                  </a:lnTo>
                  <a:lnTo>
                    <a:pt x="0" y="4972"/>
                  </a:lnTo>
                  <a:lnTo>
                    <a:pt x="0" y="5105"/>
                  </a:lnTo>
                  <a:lnTo>
                    <a:pt x="0" y="5219"/>
                  </a:lnTo>
                  <a:lnTo>
                    <a:pt x="0" y="5485"/>
                  </a:lnTo>
                  <a:lnTo>
                    <a:pt x="38" y="5978"/>
                  </a:lnTo>
                  <a:lnTo>
                    <a:pt x="76" y="6471"/>
                  </a:lnTo>
                  <a:lnTo>
                    <a:pt x="95" y="6585"/>
                  </a:lnTo>
                  <a:lnTo>
                    <a:pt x="114" y="6699"/>
                  </a:lnTo>
                  <a:lnTo>
                    <a:pt x="133" y="6927"/>
                  </a:lnTo>
                  <a:lnTo>
                    <a:pt x="228" y="7382"/>
                  </a:lnTo>
                  <a:lnTo>
                    <a:pt x="266" y="7591"/>
                  </a:lnTo>
                  <a:lnTo>
                    <a:pt x="323" y="7800"/>
                  </a:lnTo>
                  <a:lnTo>
                    <a:pt x="418" y="8179"/>
                  </a:lnTo>
                  <a:lnTo>
                    <a:pt x="532" y="8521"/>
                  </a:lnTo>
                  <a:lnTo>
                    <a:pt x="645" y="8843"/>
                  </a:lnTo>
                  <a:lnTo>
                    <a:pt x="816" y="9299"/>
                  </a:lnTo>
                  <a:lnTo>
                    <a:pt x="911" y="9299"/>
                  </a:lnTo>
                  <a:lnTo>
                    <a:pt x="873" y="9204"/>
                  </a:lnTo>
                  <a:lnTo>
                    <a:pt x="854" y="9071"/>
                  </a:lnTo>
                  <a:lnTo>
                    <a:pt x="778" y="8805"/>
                  </a:lnTo>
                  <a:lnTo>
                    <a:pt x="740" y="8654"/>
                  </a:lnTo>
                  <a:lnTo>
                    <a:pt x="702" y="8483"/>
                  </a:lnTo>
                  <a:lnTo>
                    <a:pt x="626" y="8122"/>
                  </a:lnTo>
                  <a:lnTo>
                    <a:pt x="570" y="7743"/>
                  </a:lnTo>
                  <a:lnTo>
                    <a:pt x="532" y="7534"/>
                  </a:lnTo>
                  <a:lnTo>
                    <a:pt x="513" y="7325"/>
                  </a:lnTo>
                  <a:lnTo>
                    <a:pt x="456" y="6889"/>
                  </a:lnTo>
                  <a:lnTo>
                    <a:pt x="437" y="6661"/>
                  </a:lnTo>
                  <a:lnTo>
                    <a:pt x="418" y="6547"/>
                  </a:lnTo>
                  <a:lnTo>
                    <a:pt x="418" y="6434"/>
                  </a:lnTo>
                  <a:lnTo>
                    <a:pt x="399" y="6206"/>
                  </a:lnTo>
                  <a:lnTo>
                    <a:pt x="380" y="5959"/>
                  </a:lnTo>
                  <a:lnTo>
                    <a:pt x="380" y="5712"/>
                  </a:lnTo>
                  <a:lnTo>
                    <a:pt x="380" y="5599"/>
                  </a:lnTo>
                  <a:lnTo>
                    <a:pt x="380" y="5466"/>
                  </a:lnTo>
                  <a:lnTo>
                    <a:pt x="380" y="5238"/>
                  </a:lnTo>
                  <a:lnTo>
                    <a:pt x="380" y="5105"/>
                  </a:lnTo>
                  <a:lnTo>
                    <a:pt x="380" y="4972"/>
                  </a:lnTo>
                  <a:lnTo>
                    <a:pt x="399" y="4726"/>
                  </a:lnTo>
                  <a:lnTo>
                    <a:pt x="418" y="4479"/>
                  </a:lnTo>
                  <a:lnTo>
                    <a:pt x="418" y="4232"/>
                  </a:lnTo>
                  <a:lnTo>
                    <a:pt x="456" y="3986"/>
                  </a:lnTo>
                  <a:lnTo>
                    <a:pt x="513" y="3492"/>
                  </a:lnTo>
                  <a:lnTo>
                    <a:pt x="551" y="3265"/>
                  </a:lnTo>
                  <a:lnTo>
                    <a:pt x="589" y="3018"/>
                  </a:lnTo>
                  <a:lnTo>
                    <a:pt x="702" y="2562"/>
                  </a:lnTo>
                  <a:lnTo>
                    <a:pt x="740" y="2335"/>
                  </a:lnTo>
                  <a:lnTo>
                    <a:pt x="797" y="2107"/>
                  </a:lnTo>
                  <a:lnTo>
                    <a:pt x="835" y="2012"/>
                  </a:lnTo>
                  <a:lnTo>
                    <a:pt x="854" y="1898"/>
                  </a:lnTo>
                  <a:lnTo>
                    <a:pt x="930" y="1690"/>
                  </a:lnTo>
                  <a:lnTo>
                    <a:pt x="1044" y="1291"/>
                  </a:lnTo>
                  <a:lnTo>
                    <a:pt x="1120" y="1101"/>
                  </a:lnTo>
                  <a:lnTo>
                    <a:pt x="1177" y="912"/>
                  </a:lnTo>
                  <a:lnTo>
                    <a:pt x="1442" y="285"/>
                  </a:lnTo>
                  <a:lnTo>
                    <a:pt x="155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23"/>
            <p:cNvSpPr/>
            <p:nvPr/>
          </p:nvSpPr>
          <p:spPr>
            <a:xfrm>
              <a:off x="214982" y="2715487"/>
              <a:ext cx="81676" cy="494779"/>
            </a:xfrm>
            <a:custGeom>
              <a:avLst/>
              <a:gdLst/>
              <a:ahLst/>
              <a:cxnLst/>
              <a:rect l="l" t="t" r="r" b="b"/>
              <a:pathLst>
                <a:path w="1557" h="9432" extrusionOk="0">
                  <a:moveTo>
                    <a:pt x="1442" y="1"/>
                  </a:moveTo>
                  <a:lnTo>
                    <a:pt x="1309" y="228"/>
                  </a:lnTo>
                  <a:lnTo>
                    <a:pt x="1139" y="513"/>
                  </a:lnTo>
                  <a:lnTo>
                    <a:pt x="1063" y="665"/>
                  </a:lnTo>
                  <a:lnTo>
                    <a:pt x="987" y="836"/>
                  </a:lnTo>
                  <a:lnTo>
                    <a:pt x="816" y="1196"/>
                  </a:lnTo>
                  <a:lnTo>
                    <a:pt x="664" y="1595"/>
                  </a:lnTo>
                  <a:lnTo>
                    <a:pt x="588" y="1803"/>
                  </a:lnTo>
                  <a:lnTo>
                    <a:pt x="550" y="1917"/>
                  </a:lnTo>
                  <a:lnTo>
                    <a:pt x="512" y="2031"/>
                  </a:lnTo>
                  <a:lnTo>
                    <a:pt x="437" y="2240"/>
                  </a:lnTo>
                  <a:lnTo>
                    <a:pt x="380" y="2468"/>
                  </a:lnTo>
                  <a:lnTo>
                    <a:pt x="247" y="2942"/>
                  </a:lnTo>
                  <a:lnTo>
                    <a:pt x="152" y="3435"/>
                  </a:lnTo>
                  <a:lnTo>
                    <a:pt x="114" y="3701"/>
                  </a:lnTo>
                  <a:lnTo>
                    <a:pt x="76" y="3948"/>
                  </a:lnTo>
                  <a:lnTo>
                    <a:pt x="57" y="4194"/>
                  </a:lnTo>
                  <a:lnTo>
                    <a:pt x="38" y="4460"/>
                  </a:lnTo>
                  <a:lnTo>
                    <a:pt x="19" y="4707"/>
                  </a:lnTo>
                  <a:lnTo>
                    <a:pt x="0" y="4972"/>
                  </a:lnTo>
                  <a:lnTo>
                    <a:pt x="0" y="5105"/>
                  </a:lnTo>
                  <a:lnTo>
                    <a:pt x="0" y="5219"/>
                  </a:lnTo>
                  <a:lnTo>
                    <a:pt x="0" y="5485"/>
                  </a:lnTo>
                  <a:lnTo>
                    <a:pt x="38" y="5978"/>
                  </a:lnTo>
                  <a:lnTo>
                    <a:pt x="76" y="6471"/>
                  </a:lnTo>
                  <a:lnTo>
                    <a:pt x="95" y="6585"/>
                  </a:lnTo>
                  <a:lnTo>
                    <a:pt x="114" y="6699"/>
                  </a:lnTo>
                  <a:lnTo>
                    <a:pt x="152" y="6927"/>
                  </a:lnTo>
                  <a:lnTo>
                    <a:pt x="228" y="7382"/>
                  </a:lnTo>
                  <a:lnTo>
                    <a:pt x="266" y="7591"/>
                  </a:lnTo>
                  <a:lnTo>
                    <a:pt x="323" y="7800"/>
                  </a:lnTo>
                  <a:lnTo>
                    <a:pt x="418" y="8179"/>
                  </a:lnTo>
                  <a:lnTo>
                    <a:pt x="531" y="8521"/>
                  </a:lnTo>
                  <a:lnTo>
                    <a:pt x="645" y="8843"/>
                  </a:lnTo>
                  <a:lnTo>
                    <a:pt x="740" y="9109"/>
                  </a:lnTo>
                  <a:lnTo>
                    <a:pt x="835" y="9337"/>
                  </a:lnTo>
                  <a:lnTo>
                    <a:pt x="873" y="9432"/>
                  </a:lnTo>
                  <a:lnTo>
                    <a:pt x="949" y="9432"/>
                  </a:lnTo>
                  <a:lnTo>
                    <a:pt x="911" y="9318"/>
                  </a:lnTo>
                  <a:lnTo>
                    <a:pt x="873" y="9204"/>
                  </a:lnTo>
                  <a:lnTo>
                    <a:pt x="854" y="9071"/>
                  </a:lnTo>
                  <a:lnTo>
                    <a:pt x="778" y="8805"/>
                  </a:lnTo>
                  <a:lnTo>
                    <a:pt x="740" y="8654"/>
                  </a:lnTo>
                  <a:lnTo>
                    <a:pt x="702" y="8483"/>
                  </a:lnTo>
                  <a:lnTo>
                    <a:pt x="645" y="8122"/>
                  </a:lnTo>
                  <a:lnTo>
                    <a:pt x="569" y="7743"/>
                  </a:lnTo>
                  <a:lnTo>
                    <a:pt x="531" y="7534"/>
                  </a:lnTo>
                  <a:lnTo>
                    <a:pt x="512" y="7325"/>
                  </a:lnTo>
                  <a:lnTo>
                    <a:pt x="456" y="6889"/>
                  </a:lnTo>
                  <a:lnTo>
                    <a:pt x="437" y="6661"/>
                  </a:lnTo>
                  <a:lnTo>
                    <a:pt x="418" y="6547"/>
                  </a:lnTo>
                  <a:lnTo>
                    <a:pt x="418" y="6434"/>
                  </a:lnTo>
                  <a:lnTo>
                    <a:pt x="399" y="6206"/>
                  </a:lnTo>
                  <a:lnTo>
                    <a:pt x="380" y="5959"/>
                  </a:lnTo>
                  <a:lnTo>
                    <a:pt x="380" y="5712"/>
                  </a:lnTo>
                  <a:lnTo>
                    <a:pt x="380" y="5599"/>
                  </a:lnTo>
                  <a:lnTo>
                    <a:pt x="380" y="5466"/>
                  </a:lnTo>
                  <a:lnTo>
                    <a:pt x="380" y="5238"/>
                  </a:lnTo>
                  <a:lnTo>
                    <a:pt x="380" y="5105"/>
                  </a:lnTo>
                  <a:lnTo>
                    <a:pt x="380" y="4972"/>
                  </a:lnTo>
                  <a:lnTo>
                    <a:pt x="399" y="4726"/>
                  </a:lnTo>
                  <a:lnTo>
                    <a:pt x="418" y="4479"/>
                  </a:lnTo>
                  <a:lnTo>
                    <a:pt x="437" y="4232"/>
                  </a:lnTo>
                  <a:lnTo>
                    <a:pt x="456" y="3986"/>
                  </a:lnTo>
                  <a:lnTo>
                    <a:pt x="512" y="3492"/>
                  </a:lnTo>
                  <a:lnTo>
                    <a:pt x="550" y="3265"/>
                  </a:lnTo>
                  <a:lnTo>
                    <a:pt x="607" y="3018"/>
                  </a:lnTo>
                  <a:lnTo>
                    <a:pt x="702" y="2562"/>
                  </a:lnTo>
                  <a:lnTo>
                    <a:pt x="740" y="2335"/>
                  </a:lnTo>
                  <a:lnTo>
                    <a:pt x="797" y="2107"/>
                  </a:lnTo>
                  <a:lnTo>
                    <a:pt x="835" y="2012"/>
                  </a:lnTo>
                  <a:lnTo>
                    <a:pt x="873" y="1898"/>
                  </a:lnTo>
                  <a:lnTo>
                    <a:pt x="930" y="1690"/>
                  </a:lnTo>
                  <a:lnTo>
                    <a:pt x="1044" y="1291"/>
                  </a:lnTo>
                  <a:lnTo>
                    <a:pt x="1120" y="1101"/>
                  </a:lnTo>
                  <a:lnTo>
                    <a:pt x="1177" y="912"/>
                  </a:lnTo>
                  <a:lnTo>
                    <a:pt x="1442" y="285"/>
                  </a:lnTo>
                  <a:lnTo>
                    <a:pt x="155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23"/>
            <p:cNvSpPr/>
            <p:nvPr/>
          </p:nvSpPr>
          <p:spPr>
            <a:xfrm>
              <a:off x="-360372" y="2700589"/>
              <a:ext cx="800344" cy="29901"/>
            </a:xfrm>
            <a:custGeom>
              <a:avLst/>
              <a:gdLst/>
              <a:ahLst/>
              <a:cxnLst/>
              <a:rect l="l" t="t" r="r" b="b"/>
              <a:pathLst>
                <a:path w="15257" h="570" extrusionOk="0">
                  <a:moveTo>
                    <a:pt x="228" y="0"/>
                  </a:moveTo>
                  <a:lnTo>
                    <a:pt x="171" y="19"/>
                  </a:lnTo>
                  <a:lnTo>
                    <a:pt x="95" y="76"/>
                  </a:lnTo>
                  <a:lnTo>
                    <a:pt x="19" y="171"/>
                  </a:lnTo>
                  <a:lnTo>
                    <a:pt x="19" y="228"/>
                  </a:lnTo>
                  <a:lnTo>
                    <a:pt x="0" y="285"/>
                  </a:lnTo>
                  <a:lnTo>
                    <a:pt x="19" y="342"/>
                  </a:lnTo>
                  <a:lnTo>
                    <a:pt x="19" y="399"/>
                  </a:lnTo>
                  <a:lnTo>
                    <a:pt x="95" y="493"/>
                  </a:lnTo>
                  <a:lnTo>
                    <a:pt x="171" y="550"/>
                  </a:lnTo>
                  <a:lnTo>
                    <a:pt x="228" y="569"/>
                  </a:lnTo>
                  <a:lnTo>
                    <a:pt x="15029" y="569"/>
                  </a:lnTo>
                  <a:lnTo>
                    <a:pt x="15086" y="550"/>
                  </a:lnTo>
                  <a:lnTo>
                    <a:pt x="15181" y="493"/>
                  </a:lnTo>
                  <a:lnTo>
                    <a:pt x="15238" y="399"/>
                  </a:lnTo>
                  <a:lnTo>
                    <a:pt x="15257" y="342"/>
                  </a:lnTo>
                  <a:lnTo>
                    <a:pt x="15257" y="285"/>
                  </a:lnTo>
                  <a:lnTo>
                    <a:pt x="15257" y="228"/>
                  </a:lnTo>
                  <a:lnTo>
                    <a:pt x="15238" y="171"/>
                  </a:lnTo>
                  <a:lnTo>
                    <a:pt x="15181" y="76"/>
                  </a:lnTo>
                  <a:lnTo>
                    <a:pt x="15086" y="19"/>
                  </a:lnTo>
                  <a:lnTo>
                    <a:pt x="1502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23"/>
            <p:cNvSpPr/>
            <p:nvPr/>
          </p:nvSpPr>
          <p:spPr>
            <a:xfrm>
              <a:off x="-232952" y="2283499"/>
              <a:ext cx="534542" cy="22924"/>
            </a:xfrm>
            <a:custGeom>
              <a:avLst/>
              <a:gdLst/>
              <a:ahLst/>
              <a:cxnLst/>
              <a:rect l="l" t="t" r="r" b="b"/>
              <a:pathLst>
                <a:path w="10190" h="437" extrusionOk="0">
                  <a:moveTo>
                    <a:pt x="209" y="0"/>
                  </a:moveTo>
                  <a:lnTo>
                    <a:pt x="133" y="19"/>
                  </a:lnTo>
                  <a:lnTo>
                    <a:pt x="57" y="57"/>
                  </a:lnTo>
                  <a:lnTo>
                    <a:pt x="19" y="133"/>
                  </a:lnTo>
                  <a:lnTo>
                    <a:pt x="0" y="209"/>
                  </a:lnTo>
                  <a:lnTo>
                    <a:pt x="19" y="304"/>
                  </a:lnTo>
                  <a:lnTo>
                    <a:pt x="57" y="380"/>
                  </a:lnTo>
                  <a:lnTo>
                    <a:pt x="133" y="418"/>
                  </a:lnTo>
                  <a:lnTo>
                    <a:pt x="209" y="437"/>
                  </a:lnTo>
                  <a:lnTo>
                    <a:pt x="9962" y="437"/>
                  </a:lnTo>
                  <a:lnTo>
                    <a:pt x="10057" y="418"/>
                  </a:lnTo>
                  <a:lnTo>
                    <a:pt x="10114" y="380"/>
                  </a:lnTo>
                  <a:lnTo>
                    <a:pt x="10171" y="304"/>
                  </a:lnTo>
                  <a:lnTo>
                    <a:pt x="10190" y="209"/>
                  </a:lnTo>
                  <a:lnTo>
                    <a:pt x="10171" y="133"/>
                  </a:lnTo>
                  <a:lnTo>
                    <a:pt x="10114" y="57"/>
                  </a:lnTo>
                  <a:lnTo>
                    <a:pt x="10057" y="19"/>
                  </a:lnTo>
                  <a:lnTo>
                    <a:pt x="996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23"/>
            <p:cNvSpPr/>
            <p:nvPr/>
          </p:nvSpPr>
          <p:spPr>
            <a:xfrm>
              <a:off x="-158305" y="1956007"/>
              <a:ext cx="399202" cy="16944"/>
            </a:xfrm>
            <a:custGeom>
              <a:avLst/>
              <a:gdLst/>
              <a:ahLst/>
              <a:cxnLst/>
              <a:rect l="l" t="t" r="r" b="b"/>
              <a:pathLst>
                <a:path w="7610" h="323" extrusionOk="0">
                  <a:moveTo>
                    <a:pt x="171" y="0"/>
                  </a:moveTo>
                  <a:lnTo>
                    <a:pt x="114" y="19"/>
                  </a:lnTo>
                  <a:lnTo>
                    <a:pt x="57" y="38"/>
                  </a:lnTo>
                  <a:lnTo>
                    <a:pt x="19" y="95"/>
                  </a:lnTo>
                  <a:lnTo>
                    <a:pt x="0" y="171"/>
                  </a:lnTo>
                  <a:lnTo>
                    <a:pt x="19" y="228"/>
                  </a:lnTo>
                  <a:lnTo>
                    <a:pt x="57" y="285"/>
                  </a:lnTo>
                  <a:lnTo>
                    <a:pt x="114" y="323"/>
                  </a:lnTo>
                  <a:lnTo>
                    <a:pt x="7515" y="323"/>
                  </a:lnTo>
                  <a:lnTo>
                    <a:pt x="7572" y="285"/>
                  </a:lnTo>
                  <a:lnTo>
                    <a:pt x="7609" y="228"/>
                  </a:lnTo>
                  <a:lnTo>
                    <a:pt x="7609" y="171"/>
                  </a:lnTo>
                  <a:lnTo>
                    <a:pt x="7609" y="95"/>
                  </a:lnTo>
                  <a:lnTo>
                    <a:pt x="7572" y="38"/>
                  </a:lnTo>
                  <a:lnTo>
                    <a:pt x="7515" y="19"/>
                  </a:lnTo>
                  <a:lnTo>
                    <a:pt x="745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23"/>
            <p:cNvSpPr/>
            <p:nvPr/>
          </p:nvSpPr>
          <p:spPr>
            <a:xfrm>
              <a:off x="-176246" y="2815051"/>
              <a:ext cx="233960" cy="239941"/>
            </a:xfrm>
            <a:custGeom>
              <a:avLst/>
              <a:gdLst/>
              <a:ahLst/>
              <a:cxnLst/>
              <a:rect l="l" t="t" r="r" b="b"/>
              <a:pathLst>
                <a:path w="4460" h="4574" extrusionOk="0">
                  <a:moveTo>
                    <a:pt x="2733" y="0"/>
                  </a:moveTo>
                  <a:lnTo>
                    <a:pt x="2297" y="19"/>
                  </a:lnTo>
                  <a:lnTo>
                    <a:pt x="1860" y="38"/>
                  </a:lnTo>
                  <a:lnTo>
                    <a:pt x="1443" y="95"/>
                  </a:lnTo>
                  <a:lnTo>
                    <a:pt x="1006" y="152"/>
                  </a:lnTo>
                  <a:lnTo>
                    <a:pt x="1158" y="171"/>
                  </a:lnTo>
                  <a:lnTo>
                    <a:pt x="1291" y="209"/>
                  </a:lnTo>
                  <a:lnTo>
                    <a:pt x="1424" y="247"/>
                  </a:lnTo>
                  <a:lnTo>
                    <a:pt x="1538" y="323"/>
                  </a:lnTo>
                  <a:lnTo>
                    <a:pt x="1652" y="418"/>
                  </a:lnTo>
                  <a:lnTo>
                    <a:pt x="1746" y="513"/>
                  </a:lnTo>
                  <a:lnTo>
                    <a:pt x="1841" y="626"/>
                  </a:lnTo>
                  <a:lnTo>
                    <a:pt x="1917" y="778"/>
                  </a:lnTo>
                  <a:lnTo>
                    <a:pt x="1993" y="911"/>
                  </a:lnTo>
                  <a:lnTo>
                    <a:pt x="2050" y="1082"/>
                  </a:lnTo>
                  <a:lnTo>
                    <a:pt x="2088" y="1234"/>
                  </a:lnTo>
                  <a:lnTo>
                    <a:pt x="2107" y="1423"/>
                  </a:lnTo>
                  <a:lnTo>
                    <a:pt x="2126" y="1613"/>
                  </a:lnTo>
                  <a:lnTo>
                    <a:pt x="2126" y="1803"/>
                  </a:lnTo>
                  <a:lnTo>
                    <a:pt x="2107" y="2012"/>
                  </a:lnTo>
                  <a:lnTo>
                    <a:pt x="2088" y="2220"/>
                  </a:lnTo>
                  <a:lnTo>
                    <a:pt x="2031" y="2429"/>
                  </a:lnTo>
                  <a:lnTo>
                    <a:pt x="1974" y="2619"/>
                  </a:lnTo>
                  <a:lnTo>
                    <a:pt x="1879" y="2809"/>
                  </a:lnTo>
                  <a:lnTo>
                    <a:pt x="1803" y="2998"/>
                  </a:lnTo>
                  <a:lnTo>
                    <a:pt x="1689" y="3188"/>
                  </a:lnTo>
                  <a:lnTo>
                    <a:pt x="1576" y="3359"/>
                  </a:lnTo>
                  <a:lnTo>
                    <a:pt x="1462" y="3511"/>
                  </a:lnTo>
                  <a:lnTo>
                    <a:pt x="1310" y="3663"/>
                  </a:lnTo>
                  <a:lnTo>
                    <a:pt x="1177" y="3814"/>
                  </a:lnTo>
                  <a:lnTo>
                    <a:pt x="1025" y="3928"/>
                  </a:lnTo>
                  <a:lnTo>
                    <a:pt x="874" y="4061"/>
                  </a:lnTo>
                  <a:lnTo>
                    <a:pt x="703" y="4156"/>
                  </a:lnTo>
                  <a:lnTo>
                    <a:pt x="532" y="4251"/>
                  </a:lnTo>
                  <a:lnTo>
                    <a:pt x="361" y="4327"/>
                  </a:lnTo>
                  <a:lnTo>
                    <a:pt x="190" y="4384"/>
                  </a:lnTo>
                  <a:lnTo>
                    <a:pt x="1" y="4441"/>
                  </a:lnTo>
                  <a:lnTo>
                    <a:pt x="475" y="4422"/>
                  </a:lnTo>
                  <a:lnTo>
                    <a:pt x="930" y="4403"/>
                  </a:lnTo>
                  <a:lnTo>
                    <a:pt x="1405" y="4384"/>
                  </a:lnTo>
                  <a:lnTo>
                    <a:pt x="1879" y="4403"/>
                  </a:lnTo>
                  <a:lnTo>
                    <a:pt x="2335" y="4422"/>
                  </a:lnTo>
                  <a:lnTo>
                    <a:pt x="2809" y="4460"/>
                  </a:lnTo>
                  <a:lnTo>
                    <a:pt x="3264" y="4498"/>
                  </a:lnTo>
                  <a:lnTo>
                    <a:pt x="3739" y="4573"/>
                  </a:lnTo>
                  <a:lnTo>
                    <a:pt x="3739" y="4554"/>
                  </a:lnTo>
                  <a:lnTo>
                    <a:pt x="3587" y="4498"/>
                  </a:lnTo>
                  <a:lnTo>
                    <a:pt x="3416" y="4422"/>
                  </a:lnTo>
                  <a:lnTo>
                    <a:pt x="3283" y="4327"/>
                  </a:lnTo>
                  <a:lnTo>
                    <a:pt x="3151" y="4232"/>
                  </a:lnTo>
                  <a:lnTo>
                    <a:pt x="3018" y="4118"/>
                  </a:lnTo>
                  <a:lnTo>
                    <a:pt x="2904" y="3985"/>
                  </a:lnTo>
                  <a:lnTo>
                    <a:pt x="2809" y="3852"/>
                  </a:lnTo>
                  <a:lnTo>
                    <a:pt x="2733" y="3701"/>
                  </a:lnTo>
                  <a:lnTo>
                    <a:pt x="2657" y="3549"/>
                  </a:lnTo>
                  <a:lnTo>
                    <a:pt x="2600" y="3378"/>
                  </a:lnTo>
                  <a:lnTo>
                    <a:pt x="2543" y="3207"/>
                  </a:lnTo>
                  <a:lnTo>
                    <a:pt x="2524" y="3017"/>
                  </a:lnTo>
                  <a:lnTo>
                    <a:pt x="2505" y="2828"/>
                  </a:lnTo>
                  <a:lnTo>
                    <a:pt x="2505" y="2638"/>
                  </a:lnTo>
                  <a:lnTo>
                    <a:pt x="2524" y="2429"/>
                  </a:lnTo>
                  <a:lnTo>
                    <a:pt x="2543" y="2220"/>
                  </a:lnTo>
                  <a:lnTo>
                    <a:pt x="2600" y="2012"/>
                  </a:lnTo>
                  <a:lnTo>
                    <a:pt x="2657" y="1803"/>
                  </a:lnTo>
                  <a:lnTo>
                    <a:pt x="2733" y="1613"/>
                  </a:lnTo>
                  <a:lnTo>
                    <a:pt x="2828" y="1423"/>
                  </a:lnTo>
                  <a:lnTo>
                    <a:pt x="2923" y="1253"/>
                  </a:lnTo>
                  <a:lnTo>
                    <a:pt x="3018" y="1082"/>
                  </a:lnTo>
                  <a:lnTo>
                    <a:pt x="3132" y="911"/>
                  </a:lnTo>
                  <a:lnTo>
                    <a:pt x="3264" y="759"/>
                  </a:lnTo>
                  <a:lnTo>
                    <a:pt x="3397" y="626"/>
                  </a:lnTo>
                  <a:lnTo>
                    <a:pt x="3530" y="513"/>
                  </a:lnTo>
                  <a:lnTo>
                    <a:pt x="3663" y="399"/>
                  </a:lnTo>
                  <a:lnTo>
                    <a:pt x="3815" y="323"/>
                  </a:lnTo>
                  <a:lnTo>
                    <a:pt x="3967" y="247"/>
                  </a:lnTo>
                  <a:lnTo>
                    <a:pt x="4137" y="190"/>
                  </a:lnTo>
                  <a:lnTo>
                    <a:pt x="4289" y="152"/>
                  </a:lnTo>
                  <a:lnTo>
                    <a:pt x="4460" y="152"/>
                  </a:lnTo>
                  <a:lnTo>
                    <a:pt x="4460" y="133"/>
                  </a:lnTo>
                  <a:lnTo>
                    <a:pt x="4024" y="76"/>
                  </a:lnTo>
                  <a:lnTo>
                    <a:pt x="3587" y="38"/>
                  </a:lnTo>
                  <a:lnTo>
                    <a:pt x="315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23"/>
            <p:cNvSpPr/>
            <p:nvPr/>
          </p:nvSpPr>
          <p:spPr>
            <a:xfrm>
              <a:off x="-219051" y="2869764"/>
              <a:ext cx="320568" cy="155379"/>
            </a:xfrm>
            <a:custGeom>
              <a:avLst/>
              <a:gdLst/>
              <a:ahLst/>
              <a:cxnLst/>
              <a:rect l="l" t="t" r="r" b="b"/>
              <a:pathLst>
                <a:path w="6111" h="2962" extrusionOk="0">
                  <a:moveTo>
                    <a:pt x="722" y="1"/>
                  </a:moveTo>
                  <a:lnTo>
                    <a:pt x="722" y="20"/>
                  </a:lnTo>
                  <a:lnTo>
                    <a:pt x="1" y="2771"/>
                  </a:lnTo>
                  <a:lnTo>
                    <a:pt x="20" y="2771"/>
                  </a:lnTo>
                  <a:lnTo>
                    <a:pt x="96" y="2658"/>
                  </a:lnTo>
                  <a:lnTo>
                    <a:pt x="190" y="2525"/>
                  </a:lnTo>
                  <a:lnTo>
                    <a:pt x="323" y="2392"/>
                  </a:lnTo>
                  <a:lnTo>
                    <a:pt x="456" y="2259"/>
                  </a:lnTo>
                  <a:lnTo>
                    <a:pt x="608" y="2145"/>
                  </a:lnTo>
                  <a:lnTo>
                    <a:pt x="779" y="2012"/>
                  </a:lnTo>
                  <a:lnTo>
                    <a:pt x="968" y="1918"/>
                  </a:lnTo>
                  <a:lnTo>
                    <a:pt x="1177" y="1804"/>
                  </a:lnTo>
                  <a:lnTo>
                    <a:pt x="1386" y="1709"/>
                  </a:lnTo>
                  <a:lnTo>
                    <a:pt x="1614" y="1614"/>
                  </a:lnTo>
                  <a:lnTo>
                    <a:pt x="1841" y="1538"/>
                  </a:lnTo>
                  <a:lnTo>
                    <a:pt x="2069" y="1481"/>
                  </a:lnTo>
                  <a:lnTo>
                    <a:pt x="2316" y="1424"/>
                  </a:lnTo>
                  <a:lnTo>
                    <a:pt x="2581" y="1386"/>
                  </a:lnTo>
                  <a:lnTo>
                    <a:pt x="2828" y="1367"/>
                  </a:lnTo>
                  <a:lnTo>
                    <a:pt x="3359" y="1367"/>
                  </a:lnTo>
                  <a:lnTo>
                    <a:pt x="3606" y="1405"/>
                  </a:lnTo>
                  <a:lnTo>
                    <a:pt x="3834" y="1443"/>
                  </a:lnTo>
                  <a:lnTo>
                    <a:pt x="4080" y="1500"/>
                  </a:lnTo>
                  <a:lnTo>
                    <a:pt x="4289" y="1576"/>
                  </a:lnTo>
                  <a:lnTo>
                    <a:pt x="4498" y="1671"/>
                  </a:lnTo>
                  <a:lnTo>
                    <a:pt x="4688" y="1766"/>
                  </a:lnTo>
                  <a:lnTo>
                    <a:pt x="4877" y="1880"/>
                  </a:lnTo>
                  <a:lnTo>
                    <a:pt x="5029" y="2012"/>
                  </a:lnTo>
                  <a:lnTo>
                    <a:pt x="5181" y="2126"/>
                  </a:lnTo>
                  <a:lnTo>
                    <a:pt x="5314" y="2259"/>
                  </a:lnTo>
                  <a:lnTo>
                    <a:pt x="5428" y="2392"/>
                  </a:lnTo>
                  <a:lnTo>
                    <a:pt x="5523" y="2544"/>
                  </a:lnTo>
                  <a:lnTo>
                    <a:pt x="5580" y="2677"/>
                  </a:lnTo>
                  <a:lnTo>
                    <a:pt x="5636" y="2828"/>
                  </a:lnTo>
                  <a:lnTo>
                    <a:pt x="5655" y="2961"/>
                  </a:lnTo>
                  <a:lnTo>
                    <a:pt x="5674" y="2961"/>
                  </a:lnTo>
                  <a:lnTo>
                    <a:pt x="5902" y="1519"/>
                  </a:lnTo>
                  <a:lnTo>
                    <a:pt x="6111" y="77"/>
                  </a:lnTo>
                  <a:lnTo>
                    <a:pt x="6092" y="77"/>
                  </a:lnTo>
                  <a:lnTo>
                    <a:pt x="6035" y="191"/>
                  </a:lnTo>
                  <a:lnTo>
                    <a:pt x="5959" y="305"/>
                  </a:lnTo>
                  <a:lnTo>
                    <a:pt x="5845" y="399"/>
                  </a:lnTo>
                  <a:lnTo>
                    <a:pt x="5712" y="494"/>
                  </a:lnTo>
                  <a:lnTo>
                    <a:pt x="5580" y="570"/>
                  </a:lnTo>
                  <a:lnTo>
                    <a:pt x="5409" y="646"/>
                  </a:lnTo>
                  <a:lnTo>
                    <a:pt x="5238" y="722"/>
                  </a:lnTo>
                  <a:lnTo>
                    <a:pt x="5048" y="779"/>
                  </a:lnTo>
                  <a:lnTo>
                    <a:pt x="4631" y="874"/>
                  </a:lnTo>
                  <a:lnTo>
                    <a:pt x="4175" y="931"/>
                  </a:lnTo>
                  <a:lnTo>
                    <a:pt x="3682" y="969"/>
                  </a:lnTo>
                  <a:lnTo>
                    <a:pt x="3170" y="988"/>
                  </a:lnTo>
                  <a:lnTo>
                    <a:pt x="2657" y="969"/>
                  </a:lnTo>
                  <a:lnTo>
                    <a:pt x="2202" y="912"/>
                  </a:lnTo>
                  <a:lnTo>
                    <a:pt x="1784" y="836"/>
                  </a:lnTo>
                  <a:lnTo>
                    <a:pt x="1595" y="779"/>
                  </a:lnTo>
                  <a:lnTo>
                    <a:pt x="1424" y="722"/>
                  </a:lnTo>
                  <a:lnTo>
                    <a:pt x="1272" y="665"/>
                  </a:lnTo>
                  <a:lnTo>
                    <a:pt x="1139" y="589"/>
                  </a:lnTo>
                  <a:lnTo>
                    <a:pt x="1006" y="513"/>
                  </a:lnTo>
                  <a:lnTo>
                    <a:pt x="912" y="437"/>
                  </a:lnTo>
                  <a:lnTo>
                    <a:pt x="836" y="343"/>
                  </a:lnTo>
                  <a:lnTo>
                    <a:pt x="779" y="229"/>
                  </a:lnTo>
                  <a:lnTo>
                    <a:pt x="741" y="134"/>
                  </a:lnTo>
                  <a:lnTo>
                    <a:pt x="722" y="1"/>
                  </a:lnTo>
                  <a:close/>
                </a:path>
              </a:pathLst>
            </a:custGeom>
            <a:solidFill>
              <a:srgbClr val="CF2E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23"/>
            <p:cNvSpPr/>
            <p:nvPr/>
          </p:nvSpPr>
          <p:spPr>
            <a:xfrm>
              <a:off x="-116497" y="2373097"/>
              <a:ext cx="149347" cy="153333"/>
            </a:xfrm>
            <a:custGeom>
              <a:avLst/>
              <a:gdLst/>
              <a:ahLst/>
              <a:cxnLst/>
              <a:rect l="l" t="t" r="r" b="b"/>
              <a:pathLst>
                <a:path w="2847" h="2923" extrusionOk="0">
                  <a:moveTo>
                    <a:pt x="1746" y="0"/>
                  </a:moveTo>
                  <a:lnTo>
                    <a:pt x="1196" y="38"/>
                  </a:lnTo>
                  <a:lnTo>
                    <a:pt x="645" y="95"/>
                  </a:lnTo>
                  <a:lnTo>
                    <a:pt x="740" y="114"/>
                  </a:lnTo>
                  <a:lnTo>
                    <a:pt x="835" y="133"/>
                  </a:lnTo>
                  <a:lnTo>
                    <a:pt x="911" y="171"/>
                  </a:lnTo>
                  <a:lnTo>
                    <a:pt x="987" y="209"/>
                  </a:lnTo>
                  <a:lnTo>
                    <a:pt x="1063" y="266"/>
                  </a:lnTo>
                  <a:lnTo>
                    <a:pt x="1120" y="323"/>
                  </a:lnTo>
                  <a:lnTo>
                    <a:pt x="1234" y="493"/>
                  </a:lnTo>
                  <a:lnTo>
                    <a:pt x="1310" y="683"/>
                  </a:lnTo>
                  <a:lnTo>
                    <a:pt x="1347" y="911"/>
                  </a:lnTo>
                  <a:lnTo>
                    <a:pt x="1366" y="1158"/>
                  </a:lnTo>
                  <a:lnTo>
                    <a:pt x="1328" y="1423"/>
                  </a:lnTo>
                  <a:lnTo>
                    <a:pt x="1253" y="1670"/>
                  </a:lnTo>
                  <a:lnTo>
                    <a:pt x="1158" y="1917"/>
                  </a:lnTo>
                  <a:lnTo>
                    <a:pt x="1006" y="2144"/>
                  </a:lnTo>
                  <a:lnTo>
                    <a:pt x="854" y="2353"/>
                  </a:lnTo>
                  <a:lnTo>
                    <a:pt x="664" y="2524"/>
                  </a:lnTo>
                  <a:lnTo>
                    <a:pt x="456" y="2657"/>
                  </a:lnTo>
                  <a:lnTo>
                    <a:pt x="228" y="2770"/>
                  </a:lnTo>
                  <a:lnTo>
                    <a:pt x="0" y="2846"/>
                  </a:lnTo>
                  <a:lnTo>
                    <a:pt x="0" y="2846"/>
                  </a:lnTo>
                  <a:lnTo>
                    <a:pt x="607" y="2808"/>
                  </a:lnTo>
                  <a:lnTo>
                    <a:pt x="1196" y="2808"/>
                  </a:lnTo>
                  <a:lnTo>
                    <a:pt x="1803" y="2846"/>
                  </a:lnTo>
                  <a:lnTo>
                    <a:pt x="2391" y="2922"/>
                  </a:lnTo>
                  <a:lnTo>
                    <a:pt x="2182" y="2827"/>
                  </a:lnTo>
                  <a:lnTo>
                    <a:pt x="2012" y="2695"/>
                  </a:lnTo>
                  <a:lnTo>
                    <a:pt x="1860" y="2543"/>
                  </a:lnTo>
                  <a:lnTo>
                    <a:pt x="1746" y="2372"/>
                  </a:lnTo>
                  <a:lnTo>
                    <a:pt x="1670" y="2163"/>
                  </a:lnTo>
                  <a:lnTo>
                    <a:pt x="1613" y="1936"/>
                  </a:lnTo>
                  <a:lnTo>
                    <a:pt x="1594" y="1689"/>
                  </a:lnTo>
                  <a:lnTo>
                    <a:pt x="1632" y="1423"/>
                  </a:lnTo>
                  <a:lnTo>
                    <a:pt x="1708" y="1158"/>
                  </a:lnTo>
                  <a:lnTo>
                    <a:pt x="1803" y="911"/>
                  </a:lnTo>
                  <a:lnTo>
                    <a:pt x="1936" y="683"/>
                  </a:lnTo>
                  <a:lnTo>
                    <a:pt x="2088" y="493"/>
                  </a:lnTo>
                  <a:lnTo>
                    <a:pt x="2258" y="323"/>
                  </a:lnTo>
                  <a:lnTo>
                    <a:pt x="2448" y="209"/>
                  </a:lnTo>
                  <a:lnTo>
                    <a:pt x="2543" y="152"/>
                  </a:lnTo>
                  <a:lnTo>
                    <a:pt x="2638" y="133"/>
                  </a:lnTo>
                  <a:lnTo>
                    <a:pt x="2752" y="95"/>
                  </a:lnTo>
                  <a:lnTo>
                    <a:pt x="2847" y="95"/>
                  </a:lnTo>
                  <a:lnTo>
                    <a:pt x="2581" y="57"/>
                  </a:lnTo>
                  <a:lnTo>
                    <a:pt x="2296" y="19"/>
                  </a:lnTo>
                  <a:lnTo>
                    <a:pt x="20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23"/>
            <p:cNvSpPr/>
            <p:nvPr/>
          </p:nvSpPr>
          <p:spPr>
            <a:xfrm>
              <a:off x="-143407" y="2407928"/>
              <a:ext cx="204112" cy="99564"/>
            </a:xfrm>
            <a:custGeom>
              <a:avLst/>
              <a:gdLst/>
              <a:ahLst/>
              <a:cxnLst/>
              <a:rect l="l" t="t" r="r" b="b"/>
              <a:pathLst>
                <a:path w="3891" h="1898" extrusionOk="0">
                  <a:moveTo>
                    <a:pt x="456" y="0"/>
                  </a:moveTo>
                  <a:lnTo>
                    <a:pt x="456" y="19"/>
                  </a:lnTo>
                  <a:lnTo>
                    <a:pt x="1" y="1784"/>
                  </a:lnTo>
                  <a:lnTo>
                    <a:pt x="115" y="1613"/>
                  </a:lnTo>
                  <a:lnTo>
                    <a:pt x="285" y="1442"/>
                  </a:lnTo>
                  <a:lnTo>
                    <a:pt x="494" y="1291"/>
                  </a:lnTo>
                  <a:lnTo>
                    <a:pt x="741" y="1158"/>
                  </a:lnTo>
                  <a:lnTo>
                    <a:pt x="1026" y="1044"/>
                  </a:lnTo>
                  <a:lnTo>
                    <a:pt x="1329" y="949"/>
                  </a:lnTo>
                  <a:lnTo>
                    <a:pt x="1633" y="892"/>
                  </a:lnTo>
                  <a:lnTo>
                    <a:pt x="1974" y="873"/>
                  </a:lnTo>
                  <a:lnTo>
                    <a:pt x="2145" y="873"/>
                  </a:lnTo>
                  <a:lnTo>
                    <a:pt x="2297" y="892"/>
                  </a:lnTo>
                  <a:lnTo>
                    <a:pt x="2601" y="968"/>
                  </a:lnTo>
                  <a:lnTo>
                    <a:pt x="2866" y="1082"/>
                  </a:lnTo>
                  <a:lnTo>
                    <a:pt x="3113" y="1215"/>
                  </a:lnTo>
                  <a:lnTo>
                    <a:pt x="3303" y="1366"/>
                  </a:lnTo>
                  <a:lnTo>
                    <a:pt x="3454" y="1537"/>
                  </a:lnTo>
                  <a:lnTo>
                    <a:pt x="3530" y="1632"/>
                  </a:lnTo>
                  <a:lnTo>
                    <a:pt x="3568" y="1708"/>
                  </a:lnTo>
                  <a:lnTo>
                    <a:pt x="3606" y="1803"/>
                  </a:lnTo>
                  <a:lnTo>
                    <a:pt x="3606" y="1898"/>
                  </a:lnTo>
                  <a:lnTo>
                    <a:pt x="3625" y="1898"/>
                  </a:lnTo>
                  <a:lnTo>
                    <a:pt x="3777" y="987"/>
                  </a:lnTo>
                  <a:lnTo>
                    <a:pt x="3891" y="57"/>
                  </a:lnTo>
                  <a:lnTo>
                    <a:pt x="3891" y="38"/>
                  </a:lnTo>
                  <a:lnTo>
                    <a:pt x="3853" y="114"/>
                  </a:lnTo>
                  <a:lnTo>
                    <a:pt x="3796" y="190"/>
                  </a:lnTo>
                  <a:lnTo>
                    <a:pt x="3739" y="266"/>
                  </a:lnTo>
                  <a:lnTo>
                    <a:pt x="3644" y="323"/>
                  </a:lnTo>
                  <a:lnTo>
                    <a:pt x="3454" y="418"/>
                  </a:lnTo>
                  <a:lnTo>
                    <a:pt x="3227" y="494"/>
                  </a:lnTo>
                  <a:lnTo>
                    <a:pt x="2961" y="550"/>
                  </a:lnTo>
                  <a:lnTo>
                    <a:pt x="2657" y="607"/>
                  </a:lnTo>
                  <a:lnTo>
                    <a:pt x="2354" y="626"/>
                  </a:lnTo>
                  <a:lnTo>
                    <a:pt x="1690" y="626"/>
                  </a:lnTo>
                  <a:lnTo>
                    <a:pt x="1405" y="588"/>
                  </a:lnTo>
                  <a:lnTo>
                    <a:pt x="1139" y="532"/>
                  </a:lnTo>
                  <a:lnTo>
                    <a:pt x="912" y="475"/>
                  </a:lnTo>
                  <a:lnTo>
                    <a:pt x="722" y="380"/>
                  </a:lnTo>
                  <a:lnTo>
                    <a:pt x="646" y="342"/>
                  </a:lnTo>
                  <a:lnTo>
                    <a:pt x="570" y="285"/>
                  </a:lnTo>
                  <a:lnTo>
                    <a:pt x="532" y="228"/>
                  </a:lnTo>
                  <a:lnTo>
                    <a:pt x="494" y="152"/>
                  </a:lnTo>
                  <a:lnTo>
                    <a:pt x="475" y="76"/>
                  </a:lnTo>
                  <a:lnTo>
                    <a:pt x="45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23"/>
            <p:cNvSpPr/>
            <p:nvPr/>
          </p:nvSpPr>
          <p:spPr>
            <a:xfrm>
              <a:off x="-66767" y="2014707"/>
              <a:ext cx="106594" cy="108587"/>
            </a:xfrm>
            <a:custGeom>
              <a:avLst/>
              <a:gdLst/>
              <a:ahLst/>
              <a:cxnLst/>
              <a:rect l="l" t="t" r="r" b="b"/>
              <a:pathLst>
                <a:path w="2032" h="2070" extrusionOk="0">
                  <a:moveTo>
                    <a:pt x="1253" y="1"/>
                  </a:moveTo>
                  <a:lnTo>
                    <a:pt x="855" y="20"/>
                  </a:lnTo>
                  <a:lnTo>
                    <a:pt x="456" y="58"/>
                  </a:lnTo>
                  <a:lnTo>
                    <a:pt x="589" y="77"/>
                  </a:lnTo>
                  <a:lnTo>
                    <a:pt x="703" y="134"/>
                  </a:lnTo>
                  <a:lnTo>
                    <a:pt x="798" y="228"/>
                  </a:lnTo>
                  <a:lnTo>
                    <a:pt x="893" y="342"/>
                  </a:lnTo>
                  <a:lnTo>
                    <a:pt x="931" y="475"/>
                  </a:lnTo>
                  <a:lnTo>
                    <a:pt x="969" y="646"/>
                  </a:lnTo>
                  <a:lnTo>
                    <a:pt x="969" y="817"/>
                  </a:lnTo>
                  <a:lnTo>
                    <a:pt x="950" y="1006"/>
                  </a:lnTo>
                  <a:lnTo>
                    <a:pt x="912" y="1196"/>
                  </a:lnTo>
                  <a:lnTo>
                    <a:pt x="817" y="1367"/>
                  </a:lnTo>
                  <a:lnTo>
                    <a:pt x="722" y="1519"/>
                  </a:lnTo>
                  <a:lnTo>
                    <a:pt x="608" y="1671"/>
                  </a:lnTo>
                  <a:lnTo>
                    <a:pt x="475" y="1784"/>
                  </a:lnTo>
                  <a:lnTo>
                    <a:pt x="324" y="1898"/>
                  </a:lnTo>
                  <a:lnTo>
                    <a:pt x="172" y="1974"/>
                  </a:lnTo>
                  <a:lnTo>
                    <a:pt x="1" y="2012"/>
                  </a:lnTo>
                  <a:lnTo>
                    <a:pt x="437" y="1993"/>
                  </a:lnTo>
                  <a:lnTo>
                    <a:pt x="855" y="1993"/>
                  </a:lnTo>
                  <a:lnTo>
                    <a:pt x="1291" y="2031"/>
                  </a:lnTo>
                  <a:lnTo>
                    <a:pt x="1709" y="2069"/>
                  </a:lnTo>
                  <a:lnTo>
                    <a:pt x="1576" y="2012"/>
                  </a:lnTo>
                  <a:lnTo>
                    <a:pt x="1443" y="1917"/>
                  </a:lnTo>
                  <a:lnTo>
                    <a:pt x="1329" y="1803"/>
                  </a:lnTo>
                  <a:lnTo>
                    <a:pt x="1253" y="1690"/>
                  </a:lnTo>
                  <a:lnTo>
                    <a:pt x="1196" y="1538"/>
                  </a:lnTo>
                  <a:lnTo>
                    <a:pt x="1158" y="1367"/>
                  </a:lnTo>
                  <a:lnTo>
                    <a:pt x="1140" y="1196"/>
                  </a:lnTo>
                  <a:lnTo>
                    <a:pt x="1177" y="1006"/>
                  </a:lnTo>
                  <a:lnTo>
                    <a:pt x="1215" y="817"/>
                  </a:lnTo>
                  <a:lnTo>
                    <a:pt x="1291" y="646"/>
                  </a:lnTo>
                  <a:lnTo>
                    <a:pt x="1386" y="475"/>
                  </a:lnTo>
                  <a:lnTo>
                    <a:pt x="1500" y="342"/>
                  </a:lnTo>
                  <a:lnTo>
                    <a:pt x="1614" y="228"/>
                  </a:lnTo>
                  <a:lnTo>
                    <a:pt x="1747" y="134"/>
                  </a:lnTo>
                  <a:lnTo>
                    <a:pt x="1899" y="77"/>
                  </a:lnTo>
                  <a:lnTo>
                    <a:pt x="2031" y="58"/>
                  </a:lnTo>
                  <a:lnTo>
                    <a:pt x="163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23"/>
            <p:cNvSpPr/>
            <p:nvPr/>
          </p:nvSpPr>
          <p:spPr>
            <a:xfrm>
              <a:off x="-85652" y="2039624"/>
              <a:ext cx="145360" cy="70713"/>
            </a:xfrm>
            <a:custGeom>
              <a:avLst/>
              <a:gdLst/>
              <a:ahLst/>
              <a:cxnLst/>
              <a:rect l="l" t="t" r="r" b="b"/>
              <a:pathLst>
                <a:path w="2771" h="1348" extrusionOk="0">
                  <a:moveTo>
                    <a:pt x="8" y="1241"/>
                  </a:moveTo>
                  <a:lnTo>
                    <a:pt x="0" y="1253"/>
                  </a:lnTo>
                  <a:lnTo>
                    <a:pt x="0" y="1272"/>
                  </a:lnTo>
                  <a:lnTo>
                    <a:pt x="8" y="1241"/>
                  </a:lnTo>
                  <a:close/>
                  <a:moveTo>
                    <a:pt x="323" y="0"/>
                  </a:moveTo>
                  <a:lnTo>
                    <a:pt x="8" y="1241"/>
                  </a:lnTo>
                  <a:lnTo>
                    <a:pt x="76" y="1139"/>
                  </a:lnTo>
                  <a:lnTo>
                    <a:pt x="209" y="1025"/>
                  </a:lnTo>
                  <a:lnTo>
                    <a:pt x="361" y="911"/>
                  </a:lnTo>
                  <a:lnTo>
                    <a:pt x="532" y="816"/>
                  </a:lnTo>
                  <a:lnTo>
                    <a:pt x="722" y="740"/>
                  </a:lnTo>
                  <a:lnTo>
                    <a:pt x="949" y="664"/>
                  </a:lnTo>
                  <a:lnTo>
                    <a:pt x="1177" y="626"/>
                  </a:lnTo>
                  <a:lnTo>
                    <a:pt x="1405" y="607"/>
                  </a:lnTo>
                  <a:lnTo>
                    <a:pt x="1632" y="626"/>
                  </a:lnTo>
                  <a:lnTo>
                    <a:pt x="1860" y="683"/>
                  </a:lnTo>
                  <a:lnTo>
                    <a:pt x="2050" y="759"/>
                  </a:lnTo>
                  <a:lnTo>
                    <a:pt x="2221" y="854"/>
                  </a:lnTo>
                  <a:lnTo>
                    <a:pt x="2353" y="968"/>
                  </a:lnTo>
                  <a:lnTo>
                    <a:pt x="2467" y="1082"/>
                  </a:lnTo>
                  <a:lnTo>
                    <a:pt x="2543" y="1215"/>
                  </a:lnTo>
                  <a:lnTo>
                    <a:pt x="2581" y="1347"/>
                  </a:lnTo>
                  <a:lnTo>
                    <a:pt x="2695" y="683"/>
                  </a:lnTo>
                  <a:lnTo>
                    <a:pt x="2771" y="19"/>
                  </a:lnTo>
                  <a:lnTo>
                    <a:pt x="2714" y="133"/>
                  </a:lnTo>
                  <a:lnTo>
                    <a:pt x="2600" y="228"/>
                  </a:lnTo>
                  <a:lnTo>
                    <a:pt x="2467" y="285"/>
                  </a:lnTo>
                  <a:lnTo>
                    <a:pt x="2297" y="342"/>
                  </a:lnTo>
                  <a:lnTo>
                    <a:pt x="2107" y="399"/>
                  </a:lnTo>
                  <a:lnTo>
                    <a:pt x="1898" y="418"/>
                  </a:lnTo>
                  <a:lnTo>
                    <a:pt x="1670" y="437"/>
                  </a:lnTo>
                  <a:lnTo>
                    <a:pt x="1215" y="437"/>
                  </a:lnTo>
                  <a:lnTo>
                    <a:pt x="987" y="418"/>
                  </a:lnTo>
                  <a:lnTo>
                    <a:pt x="816" y="380"/>
                  </a:lnTo>
                  <a:lnTo>
                    <a:pt x="646" y="323"/>
                  </a:lnTo>
                  <a:lnTo>
                    <a:pt x="513" y="266"/>
                  </a:lnTo>
                  <a:lnTo>
                    <a:pt x="418" y="190"/>
                  </a:lnTo>
                  <a:lnTo>
                    <a:pt x="342" y="95"/>
                  </a:lnTo>
                  <a:lnTo>
                    <a:pt x="32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23"/>
            <p:cNvSpPr/>
            <p:nvPr/>
          </p:nvSpPr>
          <p:spPr>
            <a:xfrm>
              <a:off x="-102595" y="1964925"/>
              <a:ext cx="61795" cy="231023"/>
            </a:xfrm>
            <a:custGeom>
              <a:avLst/>
              <a:gdLst/>
              <a:ahLst/>
              <a:cxnLst/>
              <a:rect l="l" t="t" r="r" b="b"/>
              <a:pathLst>
                <a:path w="1178" h="4404" extrusionOk="0">
                  <a:moveTo>
                    <a:pt x="988" y="1"/>
                  </a:moveTo>
                  <a:lnTo>
                    <a:pt x="893" y="115"/>
                  </a:lnTo>
                  <a:lnTo>
                    <a:pt x="760" y="267"/>
                  </a:lnTo>
                  <a:lnTo>
                    <a:pt x="703" y="361"/>
                  </a:lnTo>
                  <a:lnTo>
                    <a:pt x="627" y="456"/>
                  </a:lnTo>
                  <a:lnTo>
                    <a:pt x="513" y="646"/>
                  </a:lnTo>
                  <a:lnTo>
                    <a:pt x="399" y="874"/>
                  </a:lnTo>
                  <a:lnTo>
                    <a:pt x="304" y="1102"/>
                  </a:lnTo>
                  <a:lnTo>
                    <a:pt x="248" y="1215"/>
                  </a:lnTo>
                  <a:lnTo>
                    <a:pt x="210" y="1348"/>
                  </a:lnTo>
                  <a:lnTo>
                    <a:pt x="134" y="1595"/>
                  </a:lnTo>
                  <a:lnTo>
                    <a:pt x="77" y="1861"/>
                  </a:lnTo>
                  <a:lnTo>
                    <a:pt x="39" y="2126"/>
                  </a:lnTo>
                  <a:lnTo>
                    <a:pt x="20" y="2259"/>
                  </a:lnTo>
                  <a:lnTo>
                    <a:pt x="20" y="2316"/>
                  </a:lnTo>
                  <a:lnTo>
                    <a:pt x="20" y="2392"/>
                  </a:lnTo>
                  <a:lnTo>
                    <a:pt x="1" y="2658"/>
                  </a:lnTo>
                  <a:lnTo>
                    <a:pt x="1" y="2771"/>
                  </a:lnTo>
                  <a:lnTo>
                    <a:pt x="20" y="2904"/>
                  </a:lnTo>
                  <a:lnTo>
                    <a:pt x="39" y="3151"/>
                  </a:lnTo>
                  <a:lnTo>
                    <a:pt x="58" y="3379"/>
                  </a:lnTo>
                  <a:lnTo>
                    <a:pt x="96" y="3587"/>
                  </a:lnTo>
                  <a:lnTo>
                    <a:pt x="134" y="3701"/>
                  </a:lnTo>
                  <a:lnTo>
                    <a:pt x="153" y="3796"/>
                  </a:lnTo>
                  <a:lnTo>
                    <a:pt x="191" y="3967"/>
                  </a:lnTo>
                  <a:lnTo>
                    <a:pt x="248" y="4138"/>
                  </a:lnTo>
                  <a:lnTo>
                    <a:pt x="285" y="4270"/>
                  </a:lnTo>
                  <a:lnTo>
                    <a:pt x="342" y="4403"/>
                  </a:lnTo>
                  <a:lnTo>
                    <a:pt x="399" y="4403"/>
                  </a:lnTo>
                  <a:lnTo>
                    <a:pt x="399" y="4384"/>
                  </a:lnTo>
                  <a:lnTo>
                    <a:pt x="361" y="4119"/>
                  </a:lnTo>
                  <a:lnTo>
                    <a:pt x="342" y="3948"/>
                  </a:lnTo>
                  <a:lnTo>
                    <a:pt x="323" y="3758"/>
                  </a:lnTo>
                  <a:lnTo>
                    <a:pt x="304" y="3663"/>
                  </a:lnTo>
                  <a:lnTo>
                    <a:pt x="304" y="3568"/>
                  </a:lnTo>
                  <a:lnTo>
                    <a:pt x="285" y="3360"/>
                  </a:lnTo>
                  <a:lnTo>
                    <a:pt x="285" y="3132"/>
                  </a:lnTo>
                  <a:lnTo>
                    <a:pt x="285" y="2885"/>
                  </a:lnTo>
                  <a:lnTo>
                    <a:pt x="304" y="2411"/>
                  </a:lnTo>
                  <a:lnTo>
                    <a:pt x="304" y="2354"/>
                  </a:lnTo>
                  <a:lnTo>
                    <a:pt x="304" y="2278"/>
                  </a:lnTo>
                  <a:lnTo>
                    <a:pt x="323" y="2164"/>
                  </a:lnTo>
                  <a:lnTo>
                    <a:pt x="361" y="1917"/>
                  </a:lnTo>
                  <a:lnTo>
                    <a:pt x="418" y="1671"/>
                  </a:lnTo>
                  <a:lnTo>
                    <a:pt x="475" y="1424"/>
                  </a:lnTo>
                  <a:lnTo>
                    <a:pt x="551" y="1196"/>
                  </a:lnTo>
                  <a:lnTo>
                    <a:pt x="627" y="969"/>
                  </a:lnTo>
                  <a:lnTo>
                    <a:pt x="722" y="760"/>
                  </a:lnTo>
                  <a:lnTo>
                    <a:pt x="817" y="570"/>
                  </a:lnTo>
                  <a:lnTo>
                    <a:pt x="1026" y="210"/>
                  </a:lnTo>
                  <a:lnTo>
                    <a:pt x="11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23"/>
            <p:cNvSpPr/>
            <p:nvPr/>
          </p:nvSpPr>
          <p:spPr>
            <a:xfrm>
              <a:off x="-156312" y="2294410"/>
              <a:ext cx="65729" cy="310653"/>
            </a:xfrm>
            <a:custGeom>
              <a:avLst/>
              <a:gdLst/>
              <a:ahLst/>
              <a:cxnLst/>
              <a:rect l="l" t="t" r="r" b="b"/>
              <a:pathLst>
                <a:path w="1253" h="5922" extrusionOk="0">
                  <a:moveTo>
                    <a:pt x="1120" y="1"/>
                  </a:moveTo>
                  <a:lnTo>
                    <a:pt x="892" y="380"/>
                  </a:lnTo>
                  <a:lnTo>
                    <a:pt x="759" y="627"/>
                  </a:lnTo>
                  <a:lnTo>
                    <a:pt x="626" y="874"/>
                  </a:lnTo>
                  <a:lnTo>
                    <a:pt x="513" y="1158"/>
                  </a:lnTo>
                  <a:lnTo>
                    <a:pt x="399" y="1462"/>
                  </a:lnTo>
                  <a:lnTo>
                    <a:pt x="342" y="1614"/>
                  </a:lnTo>
                  <a:lnTo>
                    <a:pt x="304" y="1766"/>
                  </a:lnTo>
                  <a:lnTo>
                    <a:pt x="209" y="2088"/>
                  </a:lnTo>
                  <a:lnTo>
                    <a:pt x="133" y="2430"/>
                  </a:lnTo>
                  <a:lnTo>
                    <a:pt x="76" y="2771"/>
                  </a:lnTo>
                  <a:lnTo>
                    <a:pt x="57" y="2942"/>
                  </a:lnTo>
                  <a:lnTo>
                    <a:pt x="38" y="3113"/>
                  </a:lnTo>
                  <a:lnTo>
                    <a:pt x="19" y="3284"/>
                  </a:lnTo>
                  <a:lnTo>
                    <a:pt x="19" y="3455"/>
                  </a:lnTo>
                  <a:lnTo>
                    <a:pt x="0" y="3796"/>
                  </a:lnTo>
                  <a:lnTo>
                    <a:pt x="19" y="4138"/>
                  </a:lnTo>
                  <a:lnTo>
                    <a:pt x="38" y="4441"/>
                  </a:lnTo>
                  <a:lnTo>
                    <a:pt x="57" y="4612"/>
                  </a:lnTo>
                  <a:lnTo>
                    <a:pt x="76" y="4745"/>
                  </a:lnTo>
                  <a:lnTo>
                    <a:pt x="133" y="5030"/>
                  </a:lnTo>
                  <a:lnTo>
                    <a:pt x="190" y="5295"/>
                  </a:lnTo>
                  <a:lnTo>
                    <a:pt x="247" y="5542"/>
                  </a:lnTo>
                  <a:lnTo>
                    <a:pt x="266" y="5656"/>
                  </a:lnTo>
                  <a:lnTo>
                    <a:pt x="304" y="5751"/>
                  </a:lnTo>
                  <a:lnTo>
                    <a:pt x="361" y="5902"/>
                  </a:lnTo>
                  <a:lnTo>
                    <a:pt x="456" y="5921"/>
                  </a:lnTo>
                  <a:lnTo>
                    <a:pt x="418" y="5732"/>
                  </a:lnTo>
                  <a:lnTo>
                    <a:pt x="399" y="5618"/>
                  </a:lnTo>
                  <a:lnTo>
                    <a:pt x="380" y="5504"/>
                  </a:lnTo>
                  <a:lnTo>
                    <a:pt x="342" y="5276"/>
                  </a:lnTo>
                  <a:lnTo>
                    <a:pt x="323" y="5011"/>
                  </a:lnTo>
                  <a:lnTo>
                    <a:pt x="304" y="4726"/>
                  </a:lnTo>
                  <a:lnTo>
                    <a:pt x="285" y="4574"/>
                  </a:lnTo>
                  <a:lnTo>
                    <a:pt x="285" y="4441"/>
                  </a:lnTo>
                  <a:lnTo>
                    <a:pt x="285" y="4119"/>
                  </a:lnTo>
                  <a:lnTo>
                    <a:pt x="285" y="3796"/>
                  </a:lnTo>
                  <a:lnTo>
                    <a:pt x="304" y="3474"/>
                  </a:lnTo>
                  <a:lnTo>
                    <a:pt x="304" y="3322"/>
                  </a:lnTo>
                  <a:lnTo>
                    <a:pt x="323" y="3151"/>
                  </a:lnTo>
                  <a:lnTo>
                    <a:pt x="342" y="2980"/>
                  </a:lnTo>
                  <a:lnTo>
                    <a:pt x="361" y="2809"/>
                  </a:lnTo>
                  <a:lnTo>
                    <a:pt x="418" y="2487"/>
                  </a:lnTo>
                  <a:lnTo>
                    <a:pt x="494" y="2164"/>
                  </a:lnTo>
                  <a:lnTo>
                    <a:pt x="569" y="1842"/>
                  </a:lnTo>
                  <a:lnTo>
                    <a:pt x="645" y="1538"/>
                  </a:lnTo>
                  <a:lnTo>
                    <a:pt x="835" y="969"/>
                  </a:lnTo>
                  <a:lnTo>
                    <a:pt x="930" y="703"/>
                  </a:lnTo>
                  <a:lnTo>
                    <a:pt x="1044" y="456"/>
                  </a:lnTo>
                  <a:lnTo>
                    <a:pt x="1234" y="39"/>
                  </a:lnTo>
                  <a:lnTo>
                    <a:pt x="12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23"/>
            <p:cNvSpPr/>
            <p:nvPr/>
          </p:nvSpPr>
          <p:spPr>
            <a:xfrm>
              <a:off x="-511712" y="1833571"/>
              <a:ext cx="70765" cy="1622563"/>
            </a:xfrm>
            <a:custGeom>
              <a:avLst/>
              <a:gdLst/>
              <a:ahLst/>
              <a:cxnLst/>
              <a:rect l="l" t="t" r="r" b="b"/>
              <a:pathLst>
                <a:path w="1349" h="30931" extrusionOk="0">
                  <a:moveTo>
                    <a:pt x="893" y="0"/>
                  </a:moveTo>
                  <a:lnTo>
                    <a:pt x="1" y="30931"/>
                  </a:lnTo>
                  <a:lnTo>
                    <a:pt x="1348" y="30931"/>
                  </a:lnTo>
                  <a:lnTo>
                    <a:pt x="1139" y="0"/>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23"/>
            <p:cNvSpPr/>
            <p:nvPr/>
          </p:nvSpPr>
          <p:spPr>
            <a:xfrm>
              <a:off x="-657019" y="1956007"/>
              <a:ext cx="399202" cy="16944"/>
            </a:xfrm>
            <a:custGeom>
              <a:avLst/>
              <a:gdLst/>
              <a:ahLst/>
              <a:cxnLst/>
              <a:rect l="l" t="t" r="r" b="b"/>
              <a:pathLst>
                <a:path w="7610" h="323" extrusionOk="0">
                  <a:moveTo>
                    <a:pt x="171" y="0"/>
                  </a:moveTo>
                  <a:lnTo>
                    <a:pt x="95" y="19"/>
                  </a:lnTo>
                  <a:lnTo>
                    <a:pt x="57" y="38"/>
                  </a:lnTo>
                  <a:lnTo>
                    <a:pt x="19" y="95"/>
                  </a:lnTo>
                  <a:lnTo>
                    <a:pt x="0" y="171"/>
                  </a:lnTo>
                  <a:lnTo>
                    <a:pt x="19" y="228"/>
                  </a:lnTo>
                  <a:lnTo>
                    <a:pt x="57" y="285"/>
                  </a:lnTo>
                  <a:lnTo>
                    <a:pt x="95" y="323"/>
                  </a:lnTo>
                  <a:lnTo>
                    <a:pt x="7515" y="323"/>
                  </a:lnTo>
                  <a:lnTo>
                    <a:pt x="7572" y="285"/>
                  </a:lnTo>
                  <a:lnTo>
                    <a:pt x="7591" y="228"/>
                  </a:lnTo>
                  <a:lnTo>
                    <a:pt x="7610" y="171"/>
                  </a:lnTo>
                  <a:lnTo>
                    <a:pt x="7591" y="95"/>
                  </a:lnTo>
                  <a:lnTo>
                    <a:pt x="7572" y="38"/>
                  </a:lnTo>
                  <a:lnTo>
                    <a:pt x="7515" y="19"/>
                  </a:lnTo>
                  <a:lnTo>
                    <a:pt x="74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23"/>
            <p:cNvSpPr/>
            <p:nvPr/>
          </p:nvSpPr>
          <p:spPr>
            <a:xfrm>
              <a:off x="-466913" y="1853453"/>
              <a:ext cx="118501" cy="62792"/>
            </a:xfrm>
            <a:custGeom>
              <a:avLst/>
              <a:gdLst/>
              <a:ahLst/>
              <a:cxnLst/>
              <a:rect l="l" t="t" r="r" b="b"/>
              <a:pathLst>
                <a:path w="2259" h="1197" extrusionOk="0">
                  <a:moveTo>
                    <a:pt x="323" y="1"/>
                  </a:moveTo>
                  <a:lnTo>
                    <a:pt x="209" y="39"/>
                  </a:lnTo>
                  <a:lnTo>
                    <a:pt x="115" y="77"/>
                  </a:lnTo>
                  <a:lnTo>
                    <a:pt x="20" y="115"/>
                  </a:lnTo>
                  <a:lnTo>
                    <a:pt x="1" y="1196"/>
                  </a:lnTo>
                  <a:lnTo>
                    <a:pt x="58" y="1139"/>
                  </a:lnTo>
                  <a:lnTo>
                    <a:pt x="134" y="1063"/>
                  </a:lnTo>
                  <a:lnTo>
                    <a:pt x="228" y="987"/>
                  </a:lnTo>
                  <a:lnTo>
                    <a:pt x="380" y="930"/>
                  </a:lnTo>
                  <a:lnTo>
                    <a:pt x="456" y="911"/>
                  </a:lnTo>
                  <a:lnTo>
                    <a:pt x="665" y="911"/>
                  </a:lnTo>
                  <a:lnTo>
                    <a:pt x="779" y="930"/>
                  </a:lnTo>
                  <a:lnTo>
                    <a:pt x="912" y="949"/>
                  </a:lnTo>
                  <a:lnTo>
                    <a:pt x="1063" y="1006"/>
                  </a:lnTo>
                  <a:lnTo>
                    <a:pt x="1196" y="1044"/>
                  </a:lnTo>
                  <a:lnTo>
                    <a:pt x="1329" y="1063"/>
                  </a:lnTo>
                  <a:lnTo>
                    <a:pt x="1462" y="1082"/>
                  </a:lnTo>
                  <a:lnTo>
                    <a:pt x="1576" y="1063"/>
                  </a:lnTo>
                  <a:lnTo>
                    <a:pt x="1690" y="1044"/>
                  </a:lnTo>
                  <a:lnTo>
                    <a:pt x="1784" y="987"/>
                  </a:lnTo>
                  <a:lnTo>
                    <a:pt x="1879" y="949"/>
                  </a:lnTo>
                  <a:lnTo>
                    <a:pt x="1955" y="893"/>
                  </a:lnTo>
                  <a:lnTo>
                    <a:pt x="2088" y="741"/>
                  </a:lnTo>
                  <a:lnTo>
                    <a:pt x="2183" y="608"/>
                  </a:lnTo>
                  <a:lnTo>
                    <a:pt x="2240" y="475"/>
                  </a:lnTo>
                  <a:lnTo>
                    <a:pt x="2259" y="380"/>
                  </a:lnTo>
                  <a:lnTo>
                    <a:pt x="2145" y="456"/>
                  </a:lnTo>
                  <a:lnTo>
                    <a:pt x="1993" y="513"/>
                  </a:lnTo>
                  <a:lnTo>
                    <a:pt x="1822" y="570"/>
                  </a:lnTo>
                  <a:lnTo>
                    <a:pt x="1614" y="608"/>
                  </a:lnTo>
                  <a:lnTo>
                    <a:pt x="1519" y="608"/>
                  </a:lnTo>
                  <a:lnTo>
                    <a:pt x="1405" y="589"/>
                  </a:lnTo>
                  <a:lnTo>
                    <a:pt x="1310" y="551"/>
                  </a:lnTo>
                  <a:lnTo>
                    <a:pt x="1196" y="494"/>
                  </a:lnTo>
                  <a:lnTo>
                    <a:pt x="1101" y="437"/>
                  </a:lnTo>
                  <a:lnTo>
                    <a:pt x="1006" y="323"/>
                  </a:lnTo>
                  <a:lnTo>
                    <a:pt x="912" y="228"/>
                  </a:lnTo>
                  <a:lnTo>
                    <a:pt x="817" y="152"/>
                  </a:lnTo>
                  <a:lnTo>
                    <a:pt x="722" y="96"/>
                  </a:lnTo>
                  <a:lnTo>
                    <a:pt x="646" y="58"/>
                  </a:lnTo>
                  <a:lnTo>
                    <a:pt x="551" y="20"/>
                  </a:lnTo>
                  <a:lnTo>
                    <a:pt x="47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23"/>
            <p:cNvSpPr/>
            <p:nvPr/>
          </p:nvSpPr>
          <p:spPr>
            <a:xfrm>
              <a:off x="-675956" y="1964925"/>
              <a:ext cx="383307" cy="237003"/>
            </a:xfrm>
            <a:custGeom>
              <a:avLst/>
              <a:gdLst/>
              <a:ahLst/>
              <a:cxnLst/>
              <a:rect l="l" t="t" r="r" b="b"/>
              <a:pathLst>
                <a:path w="7307" h="4518" extrusionOk="0">
                  <a:moveTo>
                    <a:pt x="1007" y="1"/>
                  </a:moveTo>
                  <a:lnTo>
                    <a:pt x="855" y="153"/>
                  </a:lnTo>
                  <a:lnTo>
                    <a:pt x="722" y="324"/>
                  </a:lnTo>
                  <a:lnTo>
                    <a:pt x="608" y="494"/>
                  </a:lnTo>
                  <a:lnTo>
                    <a:pt x="494" y="665"/>
                  </a:lnTo>
                  <a:lnTo>
                    <a:pt x="399" y="836"/>
                  </a:lnTo>
                  <a:lnTo>
                    <a:pt x="323" y="1026"/>
                  </a:lnTo>
                  <a:lnTo>
                    <a:pt x="191" y="1386"/>
                  </a:lnTo>
                  <a:lnTo>
                    <a:pt x="96" y="1747"/>
                  </a:lnTo>
                  <a:lnTo>
                    <a:pt x="39" y="2107"/>
                  </a:lnTo>
                  <a:lnTo>
                    <a:pt x="20" y="2468"/>
                  </a:lnTo>
                  <a:lnTo>
                    <a:pt x="1" y="2809"/>
                  </a:lnTo>
                  <a:lnTo>
                    <a:pt x="20" y="3132"/>
                  </a:lnTo>
                  <a:lnTo>
                    <a:pt x="58" y="3436"/>
                  </a:lnTo>
                  <a:lnTo>
                    <a:pt x="134" y="3929"/>
                  </a:lnTo>
                  <a:lnTo>
                    <a:pt x="210" y="4252"/>
                  </a:lnTo>
                  <a:lnTo>
                    <a:pt x="247" y="4365"/>
                  </a:lnTo>
                  <a:lnTo>
                    <a:pt x="6737" y="4517"/>
                  </a:lnTo>
                  <a:lnTo>
                    <a:pt x="6642" y="3929"/>
                  </a:lnTo>
                  <a:lnTo>
                    <a:pt x="6566" y="3398"/>
                  </a:lnTo>
                  <a:lnTo>
                    <a:pt x="6547" y="2904"/>
                  </a:lnTo>
                  <a:lnTo>
                    <a:pt x="6547" y="2468"/>
                  </a:lnTo>
                  <a:lnTo>
                    <a:pt x="6566" y="2050"/>
                  </a:lnTo>
                  <a:lnTo>
                    <a:pt x="6623" y="1690"/>
                  </a:lnTo>
                  <a:lnTo>
                    <a:pt x="6680" y="1348"/>
                  </a:lnTo>
                  <a:lnTo>
                    <a:pt x="6775" y="1064"/>
                  </a:lnTo>
                  <a:lnTo>
                    <a:pt x="6851" y="798"/>
                  </a:lnTo>
                  <a:lnTo>
                    <a:pt x="6946" y="589"/>
                  </a:lnTo>
                  <a:lnTo>
                    <a:pt x="7041" y="399"/>
                  </a:lnTo>
                  <a:lnTo>
                    <a:pt x="7117" y="248"/>
                  </a:lnTo>
                  <a:lnTo>
                    <a:pt x="7250" y="58"/>
                  </a:lnTo>
                  <a:lnTo>
                    <a:pt x="73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23"/>
            <p:cNvSpPr/>
            <p:nvPr/>
          </p:nvSpPr>
          <p:spPr>
            <a:xfrm>
              <a:off x="-609230" y="1964925"/>
              <a:ext cx="60746" cy="231023"/>
            </a:xfrm>
            <a:custGeom>
              <a:avLst/>
              <a:gdLst/>
              <a:ahLst/>
              <a:cxnLst/>
              <a:rect l="l" t="t" r="r" b="b"/>
              <a:pathLst>
                <a:path w="1158" h="4404" extrusionOk="0">
                  <a:moveTo>
                    <a:pt x="968" y="1"/>
                  </a:moveTo>
                  <a:lnTo>
                    <a:pt x="873" y="115"/>
                  </a:lnTo>
                  <a:lnTo>
                    <a:pt x="740" y="267"/>
                  </a:lnTo>
                  <a:lnTo>
                    <a:pt x="683" y="361"/>
                  </a:lnTo>
                  <a:lnTo>
                    <a:pt x="626" y="456"/>
                  </a:lnTo>
                  <a:lnTo>
                    <a:pt x="494" y="646"/>
                  </a:lnTo>
                  <a:lnTo>
                    <a:pt x="380" y="874"/>
                  </a:lnTo>
                  <a:lnTo>
                    <a:pt x="285" y="1102"/>
                  </a:lnTo>
                  <a:lnTo>
                    <a:pt x="228" y="1215"/>
                  </a:lnTo>
                  <a:lnTo>
                    <a:pt x="190" y="1348"/>
                  </a:lnTo>
                  <a:lnTo>
                    <a:pt x="114" y="1595"/>
                  </a:lnTo>
                  <a:lnTo>
                    <a:pt x="57" y="1861"/>
                  </a:lnTo>
                  <a:lnTo>
                    <a:pt x="19" y="2126"/>
                  </a:lnTo>
                  <a:lnTo>
                    <a:pt x="0" y="2259"/>
                  </a:lnTo>
                  <a:lnTo>
                    <a:pt x="0" y="2316"/>
                  </a:lnTo>
                  <a:lnTo>
                    <a:pt x="0" y="2392"/>
                  </a:lnTo>
                  <a:lnTo>
                    <a:pt x="0" y="2658"/>
                  </a:lnTo>
                  <a:lnTo>
                    <a:pt x="0" y="2771"/>
                  </a:lnTo>
                  <a:lnTo>
                    <a:pt x="0" y="2904"/>
                  </a:lnTo>
                  <a:lnTo>
                    <a:pt x="19" y="3151"/>
                  </a:lnTo>
                  <a:lnTo>
                    <a:pt x="57" y="3379"/>
                  </a:lnTo>
                  <a:lnTo>
                    <a:pt x="95" y="3587"/>
                  </a:lnTo>
                  <a:lnTo>
                    <a:pt x="114" y="3701"/>
                  </a:lnTo>
                  <a:lnTo>
                    <a:pt x="133" y="3796"/>
                  </a:lnTo>
                  <a:lnTo>
                    <a:pt x="190" y="3967"/>
                  </a:lnTo>
                  <a:lnTo>
                    <a:pt x="228" y="4138"/>
                  </a:lnTo>
                  <a:lnTo>
                    <a:pt x="285" y="4270"/>
                  </a:lnTo>
                  <a:lnTo>
                    <a:pt x="323" y="4403"/>
                  </a:lnTo>
                  <a:lnTo>
                    <a:pt x="380" y="4403"/>
                  </a:lnTo>
                  <a:lnTo>
                    <a:pt x="380" y="4384"/>
                  </a:lnTo>
                  <a:lnTo>
                    <a:pt x="342" y="4119"/>
                  </a:lnTo>
                  <a:lnTo>
                    <a:pt x="323" y="3948"/>
                  </a:lnTo>
                  <a:lnTo>
                    <a:pt x="304" y="3758"/>
                  </a:lnTo>
                  <a:lnTo>
                    <a:pt x="285" y="3663"/>
                  </a:lnTo>
                  <a:lnTo>
                    <a:pt x="285" y="3568"/>
                  </a:lnTo>
                  <a:lnTo>
                    <a:pt x="266" y="3360"/>
                  </a:lnTo>
                  <a:lnTo>
                    <a:pt x="266" y="3132"/>
                  </a:lnTo>
                  <a:lnTo>
                    <a:pt x="266" y="2885"/>
                  </a:lnTo>
                  <a:lnTo>
                    <a:pt x="285" y="2411"/>
                  </a:lnTo>
                  <a:lnTo>
                    <a:pt x="285" y="2354"/>
                  </a:lnTo>
                  <a:lnTo>
                    <a:pt x="304" y="2278"/>
                  </a:lnTo>
                  <a:lnTo>
                    <a:pt x="304" y="2164"/>
                  </a:lnTo>
                  <a:lnTo>
                    <a:pt x="361" y="1917"/>
                  </a:lnTo>
                  <a:lnTo>
                    <a:pt x="399" y="1671"/>
                  </a:lnTo>
                  <a:lnTo>
                    <a:pt x="475" y="1424"/>
                  </a:lnTo>
                  <a:lnTo>
                    <a:pt x="532" y="1196"/>
                  </a:lnTo>
                  <a:lnTo>
                    <a:pt x="626" y="969"/>
                  </a:lnTo>
                  <a:lnTo>
                    <a:pt x="721" y="760"/>
                  </a:lnTo>
                  <a:lnTo>
                    <a:pt x="816" y="570"/>
                  </a:lnTo>
                  <a:lnTo>
                    <a:pt x="1006" y="210"/>
                  </a:lnTo>
                  <a:lnTo>
                    <a:pt x="11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23"/>
            <p:cNvSpPr/>
            <p:nvPr/>
          </p:nvSpPr>
          <p:spPr>
            <a:xfrm>
              <a:off x="-447976" y="1964925"/>
              <a:ext cx="60746" cy="234013"/>
            </a:xfrm>
            <a:custGeom>
              <a:avLst/>
              <a:gdLst/>
              <a:ahLst/>
              <a:cxnLst/>
              <a:rect l="l" t="t" r="r" b="b"/>
              <a:pathLst>
                <a:path w="1158" h="4461" extrusionOk="0">
                  <a:moveTo>
                    <a:pt x="968" y="1"/>
                  </a:moveTo>
                  <a:lnTo>
                    <a:pt x="873" y="115"/>
                  </a:lnTo>
                  <a:lnTo>
                    <a:pt x="740" y="267"/>
                  </a:lnTo>
                  <a:lnTo>
                    <a:pt x="683" y="361"/>
                  </a:lnTo>
                  <a:lnTo>
                    <a:pt x="626" y="456"/>
                  </a:lnTo>
                  <a:lnTo>
                    <a:pt x="494" y="646"/>
                  </a:lnTo>
                  <a:lnTo>
                    <a:pt x="380" y="874"/>
                  </a:lnTo>
                  <a:lnTo>
                    <a:pt x="285" y="1102"/>
                  </a:lnTo>
                  <a:lnTo>
                    <a:pt x="228" y="1215"/>
                  </a:lnTo>
                  <a:lnTo>
                    <a:pt x="190" y="1348"/>
                  </a:lnTo>
                  <a:lnTo>
                    <a:pt x="114" y="1595"/>
                  </a:lnTo>
                  <a:lnTo>
                    <a:pt x="57" y="1861"/>
                  </a:lnTo>
                  <a:lnTo>
                    <a:pt x="19" y="2126"/>
                  </a:lnTo>
                  <a:lnTo>
                    <a:pt x="19" y="2259"/>
                  </a:lnTo>
                  <a:lnTo>
                    <a:pt x="0" y="2316"/>
                  </a:lnTo>
                  <a:lnTo>
                    <a:pt x="0" y="2392"/>
                  </a:lnTo>
                  <a:lnTo>
                    <a:pt x="0" y="2658"/>
                  </a:lnTo>
                  <a:lnTo>
                    <a:pt x="0" y="2771"/>
                  </a:lnTo>
                  <a:lnTo>
                    <a:pt x="0" y="2904"/>
                  </a:lnTo>
                  <a:lnTo>
                    <a:pt x="19" y="3151"/>
                  </a:lnTo>
                  <a:lnTo>
                    <a:pt x="57" y="3379"/>
                  </a:lnTo>
                  <a:lnTo>
                    <a:pt x="95" y="3587"/>
                  </a:lnTo>
                  <a:lnTo>
                    <a:pt x="114" y="3701"/>
                  </a:lnTo>
                  <a:lnTo>
                    <a:pt x="133" y="3796"/>
                  </a:lnTo>
                  <a:lnTo>
                    <a:pt x="190" y="3967"/>
                  </a:lnTo>
                  <a:lnTo>
                    <a:pt x="228" y="4138"/>
                  </a:lnTo>
                  <a:lnTo>
                    <a:pt x="285" y="4270"/>
                  </a:lnTo>
                  <a:lnTo>
                    <a:pt x="323" y="4403"/>
                  </a:lnTo>
                  <a:lnTo>
                    <a:pt x="361" y="4460"/>
                  </a:lnTo>
                  <a:lnTo>
                    <a:pt x="399" y="4460"/>
                  </a:lnTo>
                  <a:lnTo>
                    <a:pt x="380" y="4384"/>
                  </a:lnTo>
                  <a:lnTo>
                    <a:pt x="342" y="4119"/>
                  </a:lnTo>
                  <a:lnTo>
                    <a:pt x="323" y="3948"/>
                  </a:lnTo>
                  <a:lnTo>
                    <a:pt x="304" y="3758"/>
                  </a:lnTo>
                  <a:lnTo>
                    <a:pt x="285" y="3663"/>
                  </a:lnTo>
                  <a:lnTo>
                    <a:pt x="285" y="3568"/>
                  </a:lnTo>
                  <a:lnTo>
                    <a:pt x="266" y="3360"/>
                  </a:lnTo>
                  <a:lnTo>
                    <a:pt x="266" y="3132"/>
                  </a:lnTo>
                  <a:lnTo>
                    <a:pt x="266" y="2885"/>
                  </a:lnTo>
                  <a:lnTo>
                    <a:pt x="285" y="2411"/>
                  </a:lnTo>
                  <a:lnTo>
                    <a:pt x="285" y="2354"/>
                  </a:lnTo>
                  <a:lnTo>
                    <a:pt x="304" y="2278"/>
                  </a:lnTo>
                  <a:lnTo>
                    <a:pt x="323" y="2164"/>
                  </a:lnTo>
                  <a:lnTo>
                    <a:pt x="361" y="1917"/>
                  </a:lnTo>
                  <a:lnTo>
                    <a:pt x="399" y="1671"/>
                  </a:lnTo>
                  <a:lnTo>
                    <a:pt x="475" y="1424"/>
                  </a:lnTo>
                  <a:lnTo>
                    <a:pt x="532" y="1196"/>
                  </a:lnTo>
                  <a:lnTo>
                    <a:pt x="626" y="969"/>
                  </a:lnTo>
                  <a:lnTo>
                    <a:pt x="721" y="760"/>
                  </a:lnTo>
                  <a:lnTo>
                    <a:pt x="816" y="570"/>
                  </a:lnTo>
                  <a:lnTo>
                    <a:pt x="1006" y="210"/>
                  </a:lnTo>
                  <a:lnTo>
                    <a:pt x="115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23"/>
            <p:cNvSpPr/>
            <p:nvPr/>
          </p:nvSpPr>
          <p:spPr>
            <a:xfrm>
              <a:off x="-757580" y="2294410"/>
              <a:ext cx="513716" cy="317630"/>
            </a:xfrm>
            <a:custGeom>
              <a:avLst/>
              <a:gdLst/>
              <a:ahLst/>
              <a:cxnLst/>
              <a:rect l="l" t="t" r="r" b="b"/>
              <a:pathLst>
                <a:path w="9793" h="6055" extrusionOk="0">
                  <a:moveTo>
                    <a:pt x="1329" y="1"/>
                  </a:moveTo>
                  <a:lnTo>
                    <a:pt x="1139" y="229"/>
                  </a:lnTo>
                  <a:lnTo>
                    <a:pt x="969" y="437"/>
                  </a:lnTo>
                  <a:lnTo>
                    <a:pt x="798" y="665"/>
                  </a:lnTo>
                  <a:lnTo>
                    <a:pt x="665" y="912"/>
                  </a:lnTo>
                  <a:lnTo>
                    <a:pt x="532" y="1139"/>
                  </a:lnTo>
                  <a:lnTo>
                    <a:pt x="437" y="1386"/>
                  </a:lnTo>
                  <a:lnTo>
                    <a:pt x="342" y="1633"/>
                  </a:lnTo>
                  <a:lnTo>
                    <a:pt x="247" y="1880"/>
                  </a:lnTo>
                  <a:lnTo>
                    <a:pt x="191" y="2126"/>
                  </a:lnTo>
                  <a:lnTo>
                    <a:pt x="134" y="2373"/>
                  </a:lnTo>
                  <a:lnTo>
                    <a:pt x="58" y="2847"/>
                  </a:lnTo>
                  <a:lnTo>
                    <a:pt x="20" y="3322"/>
                  </a:lnTo>
                  <a:lnTo>
                    <a:pt x="1" y="3777"/>
                  </a:lnTo>
                  <a:lnTo>
                    <a:pt x="20" y="4214"/>
                  </a:lnTo>
                  <a:lnTo>
                    <a:pt x="58" y="4612"/>
                  </a:lnTo>
                  <a:lnTo>
                    <a:pt x="115" y="4954"/>
                  </a:lnTo>
                  <a:lnTo>
                    <a:pt x="172" y="5276"/>
                  </a:lnTo>
                  <a:lnTo>
                    <a:pt x="285" y="5713"/>
                  </a:lnTo>
                  <a:lnTo>
                    <a:pt x="323" y="5864"/>
                  </a:lnTo>
                  <a:lnTo>
                    <a:pt x="2316" y="5921"/>
                  </a:lnTo>
                  <a:lnTo>
                    <a:pt x="2411" y="5921"/>
                  </a:lnTo>
                  <a:lnTo>
                    <a:pt x="6547" y="5997"/>
                  </a:lnTo>
                  <a:lnTo>
                    <a:pt x="6623" y="5997"/>
                  </a:lnTo>
                  <a:lnTo>
                    <a:pt x="9033" y="6054"/>
                  </a:lnTo>
                  <a:lnTo>
                    <a:pt x="8957" y="5656"/>
                  </a:lnTo>
                  <a:lnTo>
                    <a:pt x="8881" y="5295"/>
                  </a:lnTo>
                  <a:lnTo>
                    <a:pt x="8806" y="4574"/>
                  </a:lnTo>
                  <a:lnTo>
                    <a:pt x="8768" y="3910"/>
                  </a:lnTo>
                  <a:lnTo>
                    <a:pt x="8768" y="3322"/>
                  </a:lnTo>
                  <a:lnTo>
                    <a:pt x="8806" y="2771"/>
                  </a:lnTo>
                  <a:lnTo>
                    <a:pt x="8862" y="2278"/>
                  </a:lnTo>
                  <a:lnTo>
                    <a:pt x="8957" y="1823"/>
                  </a:lnTo>
                  <a:lnTo>
                    <a:pt x="9071" y="1443"/>
                  </a:lnTo>
                  <a:lnTo>
                    <a:pt x="9185" y="1102"/>
                  </a:lnTo>
                  <a:lnTo>
                    <a:pt x="9299" y="798"/>
                  </a:lnTo>
                  <a:lnTo>
                    <a:pt x="9432" y="551"/>
                  </a:lnTo>
                  <a:lnTo>
                    <a:pt x="9546" y="361"/>
                  </a:lnTo>
                  <a:lnTo>
                    <a:pt x="9716" y="96"/>
                  </a:lnTo>
                  <a:lnTo>
                    <a:pt x="97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23"/>
            <p:cNvSpPr/>
            <p:nvPr/>
          </p:nvSpPr>
          <p:spPr>
            <a:xfrm>
              <a:off x="-654029" y="2294410"/>
              <a:ext cx="64733" cy="310653"/>
            </a:xfrm>
            <a:custGeom>
              <a:avLst/>
              <a:gdLst/>
              <a:ahLst/>
              <a:cxnLst/>
              <a:rect l="l" t="t" r="r" b="b"/>
              <a:pathLst>
                <a:path w="1234" h="5922" extrusionOk="0">
                  <a:moveTo>
                    <a:pt x="1101" y="1"/>
                  </a:moveTo>
                  <a:lnTo>
                    <a:pt x="873" y="380"/>
                  </a:lnTo>
                  <a:lnTo>
                    <a:pt x="759" y="627"/>
                  </a:lnTo>
                  <a:lnTo>
                    <a:pt x="626" y="874"/>
                  </a:lnTo>
                  <a:lnTo>
                    <a:pt x="513" y="1158"/>
                  </a:lnTo>
                  <a:lnTo>
                    <a:pt x="399" y="1462"/>
                  </a:lnTo>
                  <a:lnTo>
                    <a:pt x="342" y="1614"/>
                  </a:lnTo>
                  <a:lnTo>
                    <a:pt x="285" y="1766"/>
                  </a:lnTo>
                  <a:lnTo>
                    <a:pt x="190" y="2088"/>
                  </a:lnTo>
                  <a:lnTo>
                    <a:pt x="133" y="2430"/>
                  </a:lnTo>
                  <a:lnTo>
                    <a:pt x="76" y="2771"/>
                  </a:lnTo>
                  <a:lnTo>
                    <a:pt x="38" y="2942"/>
                  </a:lnTo>
                  <a:lnTo>
                    <a:pt x="19" y="3113"/>
                  </a:lnTo>
                  <a:lnTo>
                    <a:pt x="19" y="3284"/>
                  </a:lnTo>
                  <a:lnTo>
                    <a:pt x="0" y="3455"/>
                  </a:lnTo>
                  <a:lnTo>
                    <a:pt x="0" y="3796"/>
                  </a:lnTo>
                  <a:lnTo>
                    <a:pt x="0" y="4138"/>
                  </a:lnTo>
                  <a:lnTo>
                    <a:pt x="38" y="4441"/>
                  </a:lnTo>
                  <a:lnTo>
                    <a:pt x="57" y="4612"/>
                  </a:lnTo>
                  <a:lnTo>
                    <a:pt x="76" y="4745"/>
                  </a:lnTo>
                  <a:lnTo>
                    <a:pt x="114" y="5030"/>
                  </a:lnTo>
                  <a:lnTo>
                    <a:pt x="171" y="5295"/>
                  </a:lnTo>
                  <a:lnTo>
                    <a:pt x="228" y="5542"/>
                  </a:lnTo>
                  <a:lnTo>
                    <a:pt x="266" y="5656"/>
                  </a:lnTo>
                  <a:lnTo>
                    <a:pt x="304" y="5751"/>
                  </a:lnTo>
                  <a:lnTo>
                    <a:pt x="342" y="5921"/>
                  </a:lnTo>
                  <a:lnTo>
                    <a:pt x="437" y="5921"/>
                  </a:lnTo>
                  <a:lnTo>
                    <a:pt x="418" y="5732"/>
                  </a:lnTo>
                  <a:lnTo>
                    <a:pt x="399" y="5618"/>
                  </a:lnTo>
                  <a:lnTo>
                    <a:pt x="380" y="5504"/>
                  </a:lnTo>
                  <a:lnTo>
                    <a:pt x="342" y="5276"/>
                  </a:lnTo>
                  <a:lnTo>
                    <a:pt x="323" y="5011"/>
                  </a:lnTo>
                  <a:lnTo>
                    <a:pt x="285" y="4726"/>
                  </a:lnTo>
                  <a:lnTo>
                    <a:pt x="285" y="4574"/>
                  </a:lnTo>
                  <a:lnTo>
                    <a:pt x="285" y="4441"/>
                  </a:lnTo>
                  <a:lnTo>
                    <a:pt x="266" y="4119"/>
                  </a:lnTo>
                  <a:lnTo>
                    <a:pt x="266" y="3796"/>
                  </a:lnTo>
                  <a:lnTo>
                    <a:pt x="285" y="3474"/>
                  </a:lnTo>
                  <a:lnTo>
                    <a:pt x="304" y="3322"/>
                  </a:lnTo>
                  <a:lnTo>
                    <a:pt x="323" y="3151"/>
                  </a:lnTo>
                  <a:lnTo>
                    <a:pt x="342" y="2980"/>
                  </a:lnTo>
                  <a:lnTo>
                    <a:pt x="361" y="2809"/>
                  </a:lnTo>
                  <a:lnTo>
                    <a:pt x="418" y="2487"/>
                  </a:lnTo>
                  <a:lnTo>
                    <a:pt x="475" y="2164"/>
                  </a:lnTo>
                  <a:lnTo>
                    <a:pt x="551" y="1842"/>
                  </a:lnTo>
                  <a:lnTo>
                    <a:pt x="645" y="1538"/>
                  </a:lnTo>
                  <a:lnTo>
                    <a:pt x="835" y="969"/>
                  </a:lnTo>
                  <a:lnTo>
                    <a:pt x="930" y="703"/>
                  </a:lnTo>
                  <a:lnTo>
                    <a:pt x="1025" y="456"/>
                  </a:lnTo>
                  <a:lnTo>
                    <a:pt x="1215" y="39"/>
                  </a:lnTo>
                  <a:lnTo>
                    <a:pt x="12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23"/>
            <p:cNvSpPr/>
            <p:nvPr/>
          </p:nvSpPr>
          <p:spPr>
            <a:xfrm>
              <a:off x="-434074" y="2294410"/>
              <a:ext cx="64785" cy="314640"/>
            </a:xfrm>
            <a:custGeom>
              <a:avLst/>
              <a:gdLst/>
              <a:ahLst/>
              <a:cxnLst/>
              <a:rect l="l" t="t" r="r" b="b"/>
              <a:pathLst>
                <a:path w="1235" h="5998" extrusionOk="0">
                  <a:moveTo>
                    <a:pt x="1102" y="1"/>
                  </a:moveTo>
                  <a:lnTo>
                    <a:pt x="874" y="380"/>
                  </a:lnTo>
                  <a:lnTo>
                    <a:pt x="741" y="627"/>
                  </a:lnTo>
                  <a:lnTo>
                    <a:pt x="627" y="874"/>
                  </a:lnTo>
                  <a:lnTo>
                    <a:pt x="494" y="1158"/>
                  </a:lnTo>
                  <a:lnTo>
                    <a:pt x="380" y="1462"/>
                  </a:lnTo>
                  <a:lnTo>
                    <a:pt x="342" y="1614"/>
                  </a:lnTo>
                  <a:lnTo>
                    <a:pt x="286" y="1766"/>
                  </a:lnTo>
                  <a:lnTo>
                    <a:pt x="191" y="2088"/>
                  </a:lnTo>
                  <a:lnTo>
                    <a:pt x="115" y="2430"/>
                  </a:lnTo>
                  <a:lnTo>
                    <a:pt x="58" y="2771"/>
                  </a:lnTo>
                  <a:lnTo>
                    <a:pt x="39" y="2942"/>
                  </a:lnTo>
                  <a:lnTo>
                    <a:pt x="20" y="3113"/>
                  </a:lnTo>
                  <a:lnTo>
                    <a:pt x="1" y="3284"/>
                  </a:lnTo>
                  <a:lnTo>
                    <a:pt x="1" y="3455"/>
                  </a:lnTo>
                  <a:lnTo>
                    <a:pt x="1" y="3796"/>
                  </a:lnTo>
                  <a:lnTo>
                    <a:pt x="1" y="4138"/>
                  </a:lnTo>
                  <a:lnTo>
                    <a:pt x="39" y="4441"/>
                  </a:lnTo>
                  <a:lnTo>
                    <a:pt x="39" y="4612"/>
                  </a:lnTo>
                  <a:lnTo>
                    <a:pt x="77" y="4745"/>
                  </a:lnTo>
                  <a:lnTo>
                    <a:pt x="115" y="5030"/>
                  </a:lnTo>
                  <a:lnTo>
                    <a:pt x="172" y="5295"/>
                  </a:lnTo>
                  <a:lnTo>
                    <a:pt x="229" y="5542"/>
                  </a:lnTo>
                  <a:lnTo>
                    <a:pt x="267" y="5656"/>
                  </a:lnTo>
                  <a:lnTo>
                    <a:pt x="305" y="5751"/>
                  </a:lnTo>
                  <a:lnTo>
                    <a:pt x="361" y="5940"/>
                  </a:lnTo>
                  <a:lnTo>
                    <a:pt x="380" y="5997"/>
                  </a:lnTo>
                  <a:lnTo>
                    <a:pt x="456" y="5997"/>
                  </a:lnTo>
                  <a:lnTo>
                    <a:pt x="437" y="5921"/>
                  </a:lnTo>
                  <a:lnTo>
                    <a:pt x="399" y="5732"/>
                  </a:lnTo>
                  <a:lnTo>
                    <a:pt x="380" y="5618"/>
                  </a:lnTo>
                  <a:lnTo>
                    <a:pt x="380" y="5504"/>
                  </a:lnTo>
                  <a:lnTo>
                    <a:pt x="342" y="5276"/>
                  </a:lnTo>
                  <a:lnTo>
                    <a:pt x="305" y="5011"/>
                  </a:lnTo>
                  <a:lnTo>
                    <a:pt x="286" y="4726"/>
                  </a:lnTo>
                  <a:lnTo>
                    <a:pt x="286" y="4574"/>
                  </a:lnTo>
                  <a:lnTo>
                    <a:pt x="267" y="4441"/>
                  </a:lnTo>
                  <a:lnTo>
                    <a:pt x="267" y="4119"/>
                  </a:lnTo>
                  <a:lnTo>
                    <a:pt x="267" y="3796"/>
                  </a:lnTo>
                  <a:lnTo>
                    <a:pt x="286" y="3474"/>
                  </a:lnTo>
                  <a:lnTo>
                    <a:pt x="305" y="3322"/>
                  </a:lnTo>
                  <a:lnTo>
                    <a:pt x="324" y="3151"/>
                  </a:lnTo>
                  <a:lnTo>
                    <a:pt x="342" y="2980"/>
                  </a:lnTo>
                  <a:lnTo>
                    <a:pt x="361" y="2809"/>
                  </a:lnTo>
                  <a:lnTo>
                    <a:pt x="418" y="2487"/>
                  </a:lnTo>
                  <a:lnTo>
                    <a:pt x="475" y="2164"/>
                  </a:lnTo>
                  <a:lnTo>
                    <a:pt x="551" y="1842"/>
                  </a:lnTo>
                  <a:lnTo>
                    <a:pt x="646" y="1538"/>
                  </a:lnTo>
                  <a:lnTo>
                    <a:pt x="817" y="969"/>
                  </a:lnTo>
                  <a:lnTo>
                    <a:pt x="931" y="703"/>
                  </a:lnTo>
                  <a:lnTo>
                    <a:pt x="1026" y="456"/>
                  </a:lnTo>
                  <a:lnTo>
                    <a:pt x="1215" y="39"/>
                  </a:lnTo>
                  <a:lnTo>
                    <a:pt x="12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23"/>
            <p:cNvSpPr/>
            <p:nvPr/>
          </p:nvSpPr>
          <p:spPr>
            <a:xfrm>
              <a:off x="-731666" y="2283499"/>
              <a:ext cx="534594" cy="22924"/>
            </a:xfrm>
            <a:custGeom>
              <a:avLst/>
              <a:gdLst/>
              <a:ahLst/>
              <a:cxnLst/>
              <a:rect l="l" t="t" r="r" b="b"/>
              <a:pathLst>
                <a:path w="10191" h="437" extrusionOk="0">
                  <a:moveTo>
                    <a:pt x="209" y="0"/>
                  </a:moveTo>
                  <a:lnTo>
                    <a:pt x="133" y="19"/>
                  </a:lnTo>
                  <a:lnTo>
                    <a:pt x="57" y="57"/>
                  </a:lnTo>
                  <a:lnTo>
                    <a:pt x="19" y="133"/>
                  </a:lnTo>
                  <a:lnTo>
                    <a:pt x="0" y="209"/>
                  </a:lnTo>
                  <a:lnTo>
                    <a:pt x="19" y="304"/>
                  </a:lnTo>
                  <a:lnTo>
                    <a:pt x="57" y="380"/>
                  </a:lnTo>
                  <a:lnTo>
                    <a:pt x="133" y="418"/>
                  </a:lnTo>
                  <a:lnTo>
                    <a:pt x="209" y="437"/>
                  </a:lnTo>
                  <a:lnTo>
                    <a:pt x="9962" y="437"/>
                  </a:lnTo>
                  <a:lnTo>
                    <a:pt x="10057" y="418"/>
                  </a:lnTo>
                  <a:lnTo>
                    <a:pt x="10114" y="380"/>
                  </a:lnTo>
                  <a:lnTo>
                    <a:pt x="10171" y="304"/>
                  </a:lnTo>
                  <a:lnTo>
                    <a:pt x="10190" y="209"/>
                  </a:lnTo>
                  <a:lnTo>
                    <a:pt x="10171" y="133"/>
                  </a:lnTo>
                  <a:lnTo>
                    <a:pt x="10114" y="57"/>
                  </a:lnTo>
                  <a:lnTo>
                    <a:pt x="10057" y="19"/>
                  </a:lnTo>
                  <a:lnTo>
                    <a:pt x="9962" y="0"/>
                  </a:lnTo>
                  <a:close/>
                </a:path>
              </a:pathLst>
            </a:custGeom>
            <a:solidFill>
              <a:srgbClr val="885E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23"/>
            <p:cNvSpPr/>
            <p:nvPr/>
          </p:nvSpPr>
          <p:spPr>
            <a:xfrm>
              <a:off x="-909864" y="2715487"/>
              <a:ext cx="802337" cy="495776"/>
            </a:xfrm>
            <a:custGeom>
              <a:avLst/>
              <a:gdLst/>
              <a:ahLst/>
              <a:cxnLst/>
              <a:rect l="l" t="t" r="r" b="b"/>
              <a:pathLst>
                <a:path w="15295" h="9451" extrusionOk="0">
                  <a:moveTo>
                    <a:pt x="2088" y="1"/>
                  </a:moveTo>
                  <a:lnTo>
                    <a:pt x="1784" y="323"/>
                  </a:lnTo>
                  <a:lnTo>
                    <a:pt x="1500" y="684"/>
                  </a:lnTo>
                  <a:lnTo>
                    <a:pt x="1253" y="1044"/>
                  </a:lnTo>
                  <a:lnTo>
                    <a:pt x="1025" y="1405"/>
                  </a:lnTo>
                  <a:lnTo>
                    <a:pt x="835" y="1765"/>
                  </a:lnTo>
                  <a:lnTo>
                    <a:pt x="665" y="2145"/>
                  </a:lnTo>
                  <a:lnTo>
                    <a:pt x="513" y="2524"/>
                  </a:lnTo>
                  <a:lnTo>
                    <a:pt x="380" y="2904"/>
                  </a:lnTo>
                  <a:lnTo>
                    <a:pt x="285" y="3303"/>
                  </a:lnTo>
                  <a:lnTo>
                    <a:pt x="190" y="3682"/>
                  </a:lnTo>
                  <a:lnTo>
                    <a:pt x="133" y="4062"/>
                  </a:lnTo>
                  <a:lnTo>
                    <a:pt x="76" y="4441"/>
                  </a:lnTo>
                  <a:lnTo>
                    <a:pt x="38" y="4821"/>
                  </a:lnTo>
                  <a:lnTo>
                    <a:pt x="19" y="5181"/>
                  </a:lnTo>
                  <a:lnTo>
                    <a:pt x="1" y="5542"/>
                  </a:lnTo>
                  <a:lnTo>
                    <a:pt x="1" y="5902"/>
                  </a:lnTo>
                  <a:lnTo>
                    <a:pt x="38" y="6566"/>
                  </a:lnTo>
                  <a:lnTo>
                    <a:pt x="95" y="7193"/>
                  </a:lnTo>
                  <a:lnTo>
                    <a:pt x="171" y="7743"/>
                  </a:lnTo>
                  <a:lnTo>
                    <a:pt x="266" y="8217"/>
                  </a:lnTo>
                  <a:lnTo>
                    <a:pt x="342" y="8616"/>
                  </a:lnTo>
                  <a:lnTo>
                    <a:pt x="418" y="8919"/>
                  </a:lnTo>
                  <a:lnTo>
                    <a:pt x="494" y="9166"/>
                  </a:lnTo>
                  <a:lnTo>
                    <a:pt x="2467" y="9204"/>
                  </a:lnTo>
                  <a:lnTo>
                    <a:pt x="2562" y="9204"/>
                  </a:lnTo>
                  <a:lnTo>
                    <a:pt x="7211" y="9299"/>
                  </a:lnTo>
                  <a:lnTo>
                    <a:pt x="7306" y="9299"/>
                  </a:lnTo>
                  <a:lnTo>
                    <a:pt x="12885" y="9432"/>
                  </a:lnTo>
                  <a:lnTo>
                    <a:pt x="12942" y="9432"/>
                  </a:lnTo>
                  <a:lnTo>
                    <a:pt x="14118" y="9451"/>
                  </a:lnTo>
                  <a:lnTo>
                    <a:pt x="13986" y="8843"/>
                  </a:lnTo>
                  <a:lnTo>
                    <a:pt x="13891" y="8255"/>
                  </a:lnTo>
                  <a:lnTo>
                    <a:pt x="13815" y="7686"/>
                  </a:lnTo>
                  <a:lnTo>
                    <a:pt x="13758" y="7136"/>
                  </a:lnTo>
                  <a:lnTo>
                    <a:pt x="13701" y="6604"/>
                  </a:lnTo>
                  <a:lnTo>
                    <a:pt x="13682" y="6111"/>
                  </a:lnTo>
                  <a:lnTo>
                    <a:pt x="13682" y="5637"/>
                  </a:lnTo>
                  <a:lnTo>
                    <a:pt x="13682" y="5162"/>
                  </a:lnTo>
                  <a:lnTo>
                    <a:pt x="13720" y="4726"/>
                  </a:lnTo>
                  <a:lnTo>
                    <a:pt x="13758" y="4308"/>
                  </a:lnTo>
                  <a:lnTo>
                    <a:pt x="13796" y="3910"/>
                  </a:lnTo>
                  <a:lnTo>
                    <a:pt x="13853" y="3530"/>
                  </a:lnTo>
                  <a:lnTo>
                    <a:pt x="13929" y="3189"/>
                  </a:lnTo>
                  <a:lnTo>
                    <a:pt x="13986" y="2847"/>
                  </a:lnTo>
                  <a:lnTo>
                    <a:pt x="14156" y="2221"/>
                  </a:lnTo>
                  <a:lnTo>
                    <a:pt x="14346" y="1690"/>
                  </a:lnTo>
                  <a:lnTo>
                    <a:pt x="14536" y="1234"/>
                  </a:lnTo>
                  <a:lnTo>
                    <a:pt x="14726" y="855"/>
                  </a:lnTo>
                  <a:lnTo>
                    <a:pt x="14896" y="532"/>
                  </a:lnTo>
                  <a:lnTo>
                    <a:pt x="15048" y="304"/>
                  </a:lnTo>
                  <a:lnTo>
                    <a:pt x="15181" y="134"/>
                  </a:lnTo>
                  <a:lnTo>
                    <a:pt x="1529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23"/>
            <p:cNvSpPr/>
            <p:nvPr/>
          </p:nvSpPr>
          <p:spPr>
            <a:xfrm>
              <a:off x="-821263" y="2715487"/>
              <a:ext cx="81676" cy="482819"/>
            </a:xfrm>
            <a:custGeom>
              <a:avLst/>
              <a:gdLst/>
              <a:ahLst/>
              <a:cxnLst/>
              <a:rect l="l" t="t" r="r" b="b"/>
              <a:pathLst>
                <a:path w="1557" h="9204" extrusionOk="0">
                  <a:moveTo>
                    <a:pt x="1424" y="1"/>
                  </a:moveTo>
                  <a:lnTo>
                    <a:pt x="1291" y="228"/>
                  </a:lnTo>
                  <a:lnTo>
                    <a:pt x="1139" y="513"/>
                  </a:lnTo>
                  <a:lnTo>
                    <a:pt x="1044" y="665"/>
                  </a:lnTo>
                  <a:lnTo>
                    <a:pt x="968" y="836"/>
                  </a:lnTo>
                  <a:lnTo>
                    <a:pt x="797" y="1196"/>
                  </a:lnTo>
                  <a:lnTo>
                    <a:pt x="646" y="1595"/>
                  </a:lnTo>
                  <a:lnTo>
                    <a:pt x="570" y="1803"/>
                  </a:lnTo>
                  <a:lnTo>
                    <a:pt x="532" y="1917"/>
                  </a:lnTo>
                  <a:lnTo>
                    <a:pt x="494" y="2031"/>
                  </a:lnTo>
                  <a:lnTo>
                    <a:pt x="418" y="2240"/>
                  </a:lnTo>
                  <a:lnTo>
                    <a:pt x="361" y="2468"/>
                  </a:lnTo>
                  <a:lnTo>
                    <a:pt x="247" y="2942"/>
                  </a:lnTo>
                  <a:lnTo>
                    <a:pt x="152" y="3435"/>
                  </a:lnTo>
                  <a:lnTo>
                    <a:pt x="114" y="3701"/>
                  </a:lnTo>
                  <a:lnTo>
                    <a:pt x="76" y="3948"/>
                  </a:lnTo>
                  <a:lnTo>
                    <a:pt x="38" y="4194"/>
                  </a:lnTo>
                  <a:lnTo>
                    <a:pt x="19" y="4460"/>
                  </a:lnTo>
                  <a:lnTo>
                    <a:pt x="0" y="4707"/>
                  </a:lnTo>
                  <a:lnTo>
                    <a:pt x="0" y="4972"/>
                  </a:lnTo>
                  <a:lnTo>
                    <a:pt x="0" y="5105"/>
                  </a:lnTo>
                  <a:lnTo>
                    <a:pt x="0" y="5219"/>
                  </a:lnTo>
                  <a:lnTo>
                    <a:pt x="0" y="5485"/>
                  </a:lnTo>
                  <a:lnTo>
                    <a:pt x="19" y="5978"/>
                  </a:lnTo>
                  <a:lnTo>
                    <a:pt x="76" y="6471"/>
                  </a:lnTo>
                  <a:lnTo>
                    <a:pt x="76" y="6585"/>
                  </a:lnTo>
                  <a:lnTo>
                    <a:pt x="95" y="6699"/>
                  </a:lnTo>
                  <a:lnTo>
                    <a:pt x="133" y="6927"/>
                  </a:lnTo>
                  <a:lnTo>
                    <a:pt x="209" y="7382"/>
                  </a:lnTo>
                  <a:lnTo>
                    <a:pt x="266" y="7591"/>
                  </a:lnTo>
                  <a:lnTo>
                    <a:pt x="304" y="7800"/>
                  </a:lnTo>
                  <a:lnTo>
                    <a:pt x="418" y="8179"/>
                  </a:lnTo>
                  <a:lnTo>
                    <a:pt x="532" y="8521"/>
                  </a:lnTo>
                  <a:lnTo>
                    <a:pt x="627" y="8843"/>
                  </a:lnTo>
                  <a:lnTo>
                    <a:pt x="778" y="9204"/>
                  </a:lnTo>
                  <a:lnTo>
                    <a:pt x="873" y="9204"/>
                  </a:lnTo>
                  <a:lnTo>
                    <a:pt x="835" y="9071"/>
                  </a:lnTo>
                  <a:lnTo>
                    <a:pt x="778" y="8805"/>
                  </a:lnTo>
                  <a:lnTo>
                    <a:pt x="740" y="8654"/>
                  </a:lnTo>
                  <a:lnTo>
                    <a:pt x="702" y="8483"/>
                  </a:lnTo>
                  <a:lnTo>
                    <a:pt x="627" y="8122"/>
                  </a:lnTo>
                  <a:lnTo>
                    <a:pt x="570" y="7743"/>
                  </a:lnTo>
                  <a:lnTo>
                    <a:pt x="532" y="7534"/>
                  </a:lnTo>
                  <a:lnTo>
                    <a:pt x="494" y="7325"/>
                  </a:lnTo>
                  <a:lnTo>
                    <a:pt x="437" y="6889"/>
                  </a:lnTo>
                  <a:lnTo>
                    <a:pt x="418" y="6661"/>
                  </a:lnTo>
                  <a:lnTo>
                    <a:pt x="418" y="6547"/>
                  </a:lnTo>
                  <a:lnTo>
                    <a:pt x="399" y="6434"/>
                  </a:lnTo>
                  <a:lnTo>
                    <a:pt x="380" y="6206"/>
                  </a:lnTo>
                  <a:lnTo>
                    <a:pt x="380" y="5959"/>
                  </a:lnTo>
                  <a:lnTo>
                    <a:pt x="361" y="5712"/>
                  </a:lnTo>
                  <a:lnTo>
                    <a:pt x="361" y="5599"/>
                  </a:lnTo>
                  <a:lnTo>
                    <a:pt x="361" y="5466"/>
                  </a:lnTo>
                  <a:lnTo>
                    <a:pt x="361" y="5238"/>
                  </a:lnTo>
                  <a:lnTo>
                    <a:pt x="361" y="5105"/>
                  </a:lnTo>
                  <a:lnTo>
                    <a:pt x="380" y="4972"/>
                  </a:lnTo>
                  <a:lnTo>
                    <a:pt x="380" y="4726"/>
                  </a:lnTo>
                  <a:lnTo>
                    <a:pt x="399" y="4479"/>
                  </a:lnTo>
                  <a:lnTo>
                    <a:pt x="418" y="4232"/>
                  </a:lnTo>
                  <a:lnTo>
                    <a:pt x="437" y="3986"/>
                  </a:lnTo>
                  <a:lnTo>
                    <a:pt x="513" y="3492"/>
                  </a:lnTo>
                  <a:lnTo>
                    <a:pt x="551" y="3265"/>
                  </a:lnTo>
                  <a:lnTo>
                    <a:pt x="589" y="3018"/>
                  </a:lnTo>
                  <a:lnTo>
                    <a:pt x="683" y="2562"/>
                  </a:lnTo>
                  <a:lnTo>
                    <a:pt x="740" y="2335"/>
                  </a:lnTo>
                  <a:lnTo>
                    <a:pt x="797" y="2107"/>
                  </a:lnTo>
                  <a:lnTo>
                    <a:pt x="816" y="2012"/>
                  </a:lnTo>
                  <a:lnTo>
                    <a:pt x="854" y="1898"/>
                  </a:lnTo>
                  <a:lnTo>
                    <a:pt x="911" y="1690"/>
                  </a:lnTo>
                  <a:lnTo>
                    <a:pt x="1044" y="1291"/>
                  </a:lnTo>
                  <a:lnTo>
                    <a:pt x="1101" y="1101"/>
                  </a:lnTo>
                  <a:lnTo>
                    <a:pt x="1177" y="912"/>
                  </a:lnTo>
                  <a:lnTo>
                    <a:pt x="1424" y="285"/>
                  </a:lnTo>
                  <a:lnTo>
                    <a:pt x="155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23"/>
            <p:cNvSpPr/>
            <p:nvPr/>
          </p:nvSpPr>
          <p:spPr>
            <a:xfrm>
              <a:off x="-574398" y="2715487"/>
              <a:ext cx="81676" cy="487802"/>
            </a:xfrm>
            <a:custGeom>
              <a:avLst/>
              <a:gdLst/>
              <a:ahLst/>
              <a:cxnLst/>
              <a:rect l="l" t="t" r="r" b="b"/>
              <a:pathLst>
                <a:path w="1557" h="9299" extrusionOk="0">
                  <a:moveTo>
                    <a:pt x="1442" y="1"/>
                  </a:moveTo>
                  <a:lnTo>
                    <a:pt x="1310" y="228"/>
                  </a:lnTo>
                  <a:lnTo>
                    <a:pt x="1139" y="513"/>
                  </a:lnTo>
                  <a:lnTo>
                    <a:pt x="1063" y="665"/>
                  </a:lnTo>
                  <a:lnTo>
                    <a:pt x="968" y="836"/>
                  </a:lnTo>
                  <a:lnTo>
                    <a:pt x="816" y="1196"/>
                  </a:lnTo>
                  <a:lnTo>
                    <a:pt x="646" y="1595"/>
                  </a:lnTo>
                  <a:lnTo>
                    <a:pt x="570" y="1803"/>
                  </a:lnTo>
                  <a:lnTo>
                    <a:pt x="532" y="1917"/>
                  </a:lnTo>
                  <a:lnTo>
                    <a:pt x="494" y="2031"/>
                  </a:lnTo>
                  <a:lnTo>
                    <a:pt x="437" y="2240"/>
                  </a:lnTo>
                  <a:lnTo>
                    <a:pt x="361" y="2468"/>
                  </a:lnTo>
                  <a:lnTo>
                    <a:pt x="247" y="2942"/>
                  </a:lnTo>
                  <a:lnTo>
                    <a:pt x="152" y="3435"/>
                  </a:lnTo>
                  <a:lnTo>
                    <a:pt x="114" y="3701"/>
                  </a:lnTo>
                  <a:lnTo>
                    <a:pt x="76" y="3948"/>
                  </a:lnTo>
                  <a:lnTo>
                    <a:pt x="38" y="4194"/>
                  </a:lnTo>
                  <a:lnTo>
                    <a:pt x="19" y="4460"/>
                  </a:lnTo>
                  <a:lnTo>
                    <a:pt x="19" y="4707"/>
                  </a:lnTo>
                  <a:lnTo>
                    <a:pt x="0" y="4972"/>
                  </a:lnTo>
                  <a:lnTo>
                    <a:pt x="0" y="5105"/>
                  </a:lnTo>
                  <a:lnTo>
                    <a:pt x="0" y="5219"/>
                  </a:lnTo>
                  <a:lnTo>
                    <a:pt x="0" y="5485"/>
                  </a:lnTo>
                  <a:lnTo>
                    <a:pt x="19" y="5978"/>
                  </a:lnTo>
                  <a:lnTo>
                    <a:pt x="76" y="6471"/>
                  </a:lnTo>
                  <a:lnTo>
                    <a:pt x="95" y="6585"/>
                  </a:lnTo>
                  <a:lnTo>
                    <a:pt x="95" y="6699"/>
                  </a:lnTo>
                  <a:lnTo>
                    <a:pt x="133" y="6927"/>
                  </a:lnTo>
                  <a:lnTo>
                    <a:pt x="228" y="7382"/>
                  </a:lnTo>
                  <a:lnTo>
                    <a:pt x="266" y="7591"/>
                  </a:lnTo>
                  <a:lnTo>
                    <a:pt x="323" y="7800"/>
                  </a:lnTo>
                  <a:lnTo>
                    <a:pt x="418" y="8179"/>
                  </a:lnTo>
                  <a:lnTo>
                    <a:pt x="532" y="8521"/>
                  </a:lnTo>
                  <a:lnTo>
                    <a:pt x="646" y="8843"/>
                  </a:lnTo>
                  <a:lnTo>
                    <a:pt x="816" y="9299"/>
                  </a:lnTo>
                  <a:lnTo>
                    <a:pt x="911" y="9299"/>
                  </a:lnTo>
                  <a:lnTo>
                    <a:pt x="873" y="9204"/>
                  </a:lnTo>
                  <a:lnTo>
                    <a:pt x="835" y="9071"/>
                  </a:lnTo>
                  <a:lnTo>
                    <a:pt x="778" y="8805"/>
                  </a:lnTo>
                  <a:lnTo>
                    <a:pt x="740" y="8654"/>
                  </a:lnTo>
                  <a:lnTo>
                    <a:pt x="702" y="8483"/>
                  </a:lnTo>
                  <a:lnTo>
                    <a:pt x="627" y="8122"/>
                  </a:lnTo>
                  <a:lnTo>
                    <a:pt x="570" y="7743"/>
                  </a:lnTo>
                  <a:lnTo>
                    <a:pt x="532" y="7534"/>
                  </a:lnTo>
                  <a:lnTo>
                    <a:pt x="513" y="7325"/>
                  </a:lnTo>
                  <a:lnTo>
                    <a:pt x="456" y="6889"/>
                  </a:lnTo>
                  <a:lnTo>
                    <a:pt x="418" y="6661"/>
                  </a:lnTo>
                  <a:lnTo>
                    <a:pt x="418" y="6547"/>
                  </a:lnTo>
                  <a:lnTo>
                    <a:pt x="399" y="6434"/>
                  </a:lnTo>
                  <a:lnTo>
                    <a:pt x="399" y="6206"/>
                  </a:lnTo>
                  <a:lnTo>
                    <a:pt x="380" y="5959"/>
                  </a:lnTo>
                  <a:lnTo>
                    <a:pt x="380" y="5712"/>
                  </a:lnTo>
                  <a:lnTo>
                    <a:pt x="361" y="5599"/>
                  </a:lnTo>
                  <a:lnTo>
                    <a:pt x="361" y="5466"/>
                  </a:lnTo>
                  <a:lnTo>
                    <a:pt x="380" y="5238"/>
                  </a:lnTo>
                  <a:lnTo>
                    <a:pt x="380" y="5105"/>
                  </a:lnTo>
                  <a:lnTo>
                    <a:pt x="380" y="4972"/>
                  </a:lnTo>
                  <a:lnTo>
                    <a:pt x="380" y="4726"/>
                  </a:lnTo>
                  <a:lnTo>
                    <a:pt x="399" y="4479"/>
                  </a:lnTo>
                  <a:lnTo>
                    <a:pt x="418" y="4232"/>
                  </a:lnTo>
                  <a:lnTo>
                    <a:pt x="456" y="3986"/>
                  </a:lnTo>
                  <a:lnTo>
                    <a:pt x="513" y="3492"/>
                  </a:lnTo>
                  <a:lnTo>
                    <a:pt x="551" y="3265"/>
                  </a:lnTo>
                  <a:lnTo>
                    <a:pt x="589" y="3018"/>
                  </a:lnTo>
                  <a:lnTo>
                    <a:pt x="683" y="2562"/>
                  </a:lnTo>
                  <a:lnTo>
                    <a:pt x="740" y="2335"/>
                  </a:lnTo>
                  <a:lnTo>
                    <a:pt x="797" y="2107"/>
                  </a:lnTo>
                  <a:lnTo>
                    <a:pt x="835" y="2012"/>
                  </a:lnTo>
                  <a:lnTo>
                    <a:pt x="854" y="1898"/>
                  </a:lnTo>
                  <a:lnTo>
                    <a:pt x="911" y="1690"/>
                  </a:lnTo>
                  <a:lnTo>
                    <a:pt x="1044" y="1291"/>
                  </a:lnTo>
                  <a:lnTo>
                    <a:pt x="1101" y="1101"/>
                  </a:lnTo>
                  <a:lnTo>
                    <a:pt x="1177" y="912"/>
                  </a:lnTo>
                  <a:lnTo>
                    <a:pt x="1424" y="285"/>
                  </a:lnTo>
                  <a:lnTo>
                    <a:pt x="155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23"/>
            <p:cNvSpPr/>
            <p:nvPr/>
          </p:nvSpPr>
          <p:spPr>
            <a:xfrm>
              <a:off x="-279744" y="2715487"/>
              <a:ext cx="81676" cy="494779"/>
            </a:xfrm>
            <a:custGeom>
              <a:avLst/>
              <a:gdLst/>
              <a:ahLst/>
              <a:cxnLst/>
              <a:rect l="l" t="t" r="r" b="b"/>
              <a:pathLst>
                <a:path w="1557" h="9432" extrusionOk="0">
                  <a:moveTo>
                    <a:pt x="1442" y="1"/>
                  </a:moveTo>
                  <a:lnTo>
                    <a:pt x="1309" y="228"/>
                  </a:lnTo>
                  <a:lnTo>
                    <a:pt x="1139" y="513"/>
                  </a:lnTo>
                  <a:lnTo>
                    <a:pt x="1063" y="665"/>
                  </a:lnTo>
                  <a:lnTo>
                    <a:pt x="987" y="836"/>
                  </a:lnTo>
                  <a:lnTo>
                    <a:pt x="816" y="1196"/>
                  </a:lnTo>
                  <a:lnTo>
                    <a:pt x="645" y="1595"/>
                  </a:lnTo>
                  <a:lnTo>
                    <a:pt x="569" y="1803"/>
                  </a:lnTo>
                  <a:lnTo>
                    <a:pt x="531" y="1917"/>
                  </a:lnTo>
                  <a:lnTo>
                    <a:pt x="513" y="2031"/>
                  </a:lnTo>
                  <a:lnTo>
                    <a:pt x="437" y="2240"/>
                  </a:lnTo>
                  <a:lnTo>
                    <a:pt x="361" y="2468"/>
                  </a:lnTo>
                  <a:lnTo>
                    <a:pt x="247" y="2942"/>
                  </a:lnTo>
                  <a:lnTo>
                    <a:pt x="152" y="3435"/>
                  </a:lnTo>
                  <a:lnTo>
                    <a:pt x="114" y="3701"/>
                  </a:lnTo>
                  <a:lnTo>
                    <a:pt x="76" y="3948"/>
                  </a:lnTo>
                  <a:lnTo>
                    <a:pt x="57" y="4194"/>
                  </a:lnTo>
                  <a:lnTo>
                    <a:pt x="38" y="4460"/>
                  </a:lnTo>
                  <a:lnTo>
                    <a:pt x="19" y="4707"/>
                  </a:lnTo>
                  <a:lnTo>
                    <a:pt x="0" y="4972"/>
                  </a:lnTo>
                  <a:lnTo>
                    <a:pt x="0" y="5105"/>
                  </a:lnTo>
                  <a:lnTo>
                    <a:pt x="0" y="5219"/>
                  </a:lnTo>
                  <a:lnTo>
                    <a:pt x="0" y="5485"/>
                  </a:lnTo>
                  <a:lnTo>
                    <a:pt x="19" y="5978"/>
                  </a:lnTo>
                  <a:lnTo>
                    <a:pt x="76" y="6471"/>
                  </a:lnTo>
                  <a:lnTo>
                    <a:pt x="95" y="6585"/>
                  </a:lnTo>
                  <a:lnTo>
                    <a:pt x="114" y="6699"/>
                  </a:lnTo>
                  <a:lnTo>
                    <a:pt x="133" y="6927"/>
                  </a:lnTo>
                  <a:lnTo>
                    <a:pt x="228" y="7382"/>
                  </a:lnTo>
                  <a:lnTo>
                    <a:pt x="266" y="7591"/>
                  </a:lnTo>
                  <a:lnTo>
                    <a:pt x="323" y="7800"/>
                  </a:lnTo>
                  <a:lnTo>
                    <a:pt x="418" y="8179"/>
                  </a:lnTo>
                  <a:lnTo>
                    <a:pt x="531" y="8521"/>
                  </a:lnTo>
                  <a:lnTo>
                    <a:pt x="645" y="8843"/>
                  </a:lnTo>
                  <a:lnTo>
                    <a:pt x="740" y="9109"/>
                  </a:lnTo>
                  <a:lnTo>
                    <a:pt x="835" y="9337"/>
                  </a:lnTo>
                  <a:lnTo>
                    <a:pt x="873" y="9432"/>
                  </a:lnTo>
                  <a:lnTo>
                    <a:pt x="930" y="9432"/>
                  </a:lnTo>
                  <a:lnTo>
                    <a:pt x="911" y="9318"/>
                  </a:lnTo>
                  <a:lnTo>
                    <a:pt x="873" y="9204"/>
                  </a:lnTo>
                  <a:lnTo>
                    <a:pt x="854" y="9071"/>
                  </a:lnTo>
                  <a:lnTo>
                    <a:pt x="778" y="8805"/>
                  </a:lnTo>
                  <a:lnTo>
                    <a:pt x="740" y="8654"/>
                  </a:lnTo>
                  <a:lnTo>
                    <a:pt x="702" y="8483"/>
                  </a:lnTo>
                  <a:lnTo>
                    <a:pt x="626" y="8122"/>
                  </a:lnTo>
                  <a:lnTo>
                    <a:pt x="569" y="7743"/>
                  </a:lnTo>
                  <a:lnTo>
                    <a:pt x="531" y="7534"/>
                  </a:lnTo>
                  <a:lnTo>
                    <a:pt x="513" y="7325"/>
                  </a:lnTo>
                  <a:lnTo>
                    <a:pt x="456" y="6889"/>
                  </a:lnTo>
                  <a:lnTo>
                    <a:pt x="437" y="6661"/>
                  </a:lnTo>
                  <a:lnTo>
                    <a:pt x="418" y="6547"/>
                  </a:lnTo>
                  <a:lnTo>
                    <a:pt x="418" y="6434"/>
                  </a:lnTo>
                  <a:lnTo>
                    <a:pt x="399" y="6206"/>
                  </a:lnTo>
                  <a:lnTo>
                    <a:pt x="380" y="5959"/>
                  </a:lnTo>
                  <a:lnTo>
                    <a:pt x="380" y="5712"/>
                  </a:lnTo>
                  <a:lnTo>
                    <a:pt x="380" y="5599"/>
                  </a:lnTo>
                  <a:lnTo>
                    <a:pt x="380" y="5466"/>
                  </a:lnTo>
                  <a:lnTo>
                    <a:pt x="380" y="5238"/>
                  </a:lnTo>
                  <a:lnTo>
                    <a:pt x="380" y="5105"/>
                  </a:lnTo>
                  <a:lnTo>
                    <a:pt x="380" y="4972"/>
                  </a:lnTo>
                  <a:lnTo>
                    <a:pt x="399" y="4726"/>
                  </a:lnTo>
                  <a:lnTo>
                    <a:pt x="399" y="4479"/>
                  </a:lnTo>
                  <a:lnTo>
                    <a:pt x="418" y="4232"/>
                  </a:lnTo>
                  <a:lnTo>
                    <a:pt x="456" y="3986"/>
                  </a:lnTo>
                  <a:lnTo>
                    <a:pt x="513" y="3492"/>
                  </a:lnTo>
                  <a:lnTo>
                    <a:pt x="550" y="3265"/>
                  </a:lnTo>
                  <a:lnTo>
                    <a:pt x="588" y="3018"/>
                  </a:lnTo>
                  <a:lnTo>
                    <a:pt x="702" y="2562"/>
                  </a:lnTo>
                  <a:lnTo>
                    <a:pt x="740" y="2335"/>
                  </a:lnTo>
                  <a:lnTo>
                    <a:pt x="797" y="2107"/>
                  </a:lnTo>
                  <a:lnTo>
                    <a:pt x="835" y="2012"/>
                  </a:lnTo>
                  <a:lnTo>
                    <a:pt x="854" y="1898"/>
                  </a:lnTo>
                  <a:lnTo>
                    <a:pt x="930" y="1690"/>
                  </a:lnTo>
                  <a:lnTo>
                    <a:pt x="1044" y="1291"/>
                  </a:lnTo>
                  <a:lnTo>
                    <a:pt x="1120" y="1101"/>
                  </a:lnTo>
                  <a:lnTo>
                    <a:pt x="1177" y="912"/>
                  </a:lnTo>
                  <a:lnTo>
                    <a:pt x="1423" y="285"/>
                  </a:lnTo>
                  <a:lnTo>
                    <a:pt x="155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23"/>
            <p:cNvSpPr/>
            <p:nvPr/>
          </p:nvSpPr>
          <p:spPr>
            <a:xfrm>
              <a:off x="-859085" y="2700589"/>
              <a:ext cx="800344" cy="29901"/>
            </a:xfrm>
            <a:custGeom>
              <a:avLst/>
              <a:gdLst/>
              <a:ahLst/>
              <a:cxnLst/>
              <a:rect l="l" t="t" r="r" b="b"/>
              <a:pathLst>
                <a:path w="15257" h="570" extrusionOk="0">
                  <a:moveTo>
                    <a:pt x="228" y="0"/>
                  </a:moveTo>
                  <a:lnTo>
                    <a:pt x="171" y="19"/>
                  </a:lnTo>
                  <a:lnTo>
                    <a:pt x="76" y="76"/>
                  </a:lnTo>
                  <a:lnTo>
                    <a:pt x="19" y="171"/>
                  </a:lnTo>
                  <a:lnTo>
                    <a:pt x="0" y="228"/>
                  </a:lnTo>
                  <a:lnTo>
                    <a:pt x="0" y="285"/>
                  </a:lnTo>
                  <a:lnTo>
                    <a:pt x="0" y="342"/>
                  </a:lnTo>
                  <a:lnTo>
                    <a:pt x="19" y="399"/>
                  </a:lnTo>
                  <a:lnTo>
                    <a:pt x="76" y="493"/>
                  </a:lnTo>
                  <a:lnTo>
                    <a:pt x="171" y="550"/>
                  </a:lnTo>
                  <a:lnTo>
                    <a:pt x="228" y="569"/>
                  </a:lnTo>
                  <a:lnTo>
                    <a:pt x="15029" y="569"/>
                  </a:lnTo>
                  <a:lnTo>
                    <a:pt x="15086" y="550"/>
                  </a:lnTo>
                  <a:lnTo>
                    <a:pt x="15181" y="493"/>
                  </a:lnTo>
                  <a:lnTo>
                    <a:pt x="15238" y="399"/>
                  </a:lnTo>
                  <a:lnTo>
                    <a:pt x="15257" y="342"/>
                  </a:lnTo>
                  <a:lnTo>
                    <a:pt x="15257" y="285"/>
                  </a:lnTo>
                  <a:lnTo>
                    <a:pt x="15257" y="228"/>
                  </a:lnTo>
                  <a:lnTo>
                    <a:pt x="15238" y="171"/>
                  </a:lnTo>
                  <a:lnTo>
                    <a:pt x="15181" y="76"/>
                  </a:lnTo>
                  <a:lnTo>
                    <a:pt x="15086" y="19"/>
                  </a:lnTo>
                  <a:lnTo>
                    <a:pt x="15029" y="0"/>
                  </a:lnTo>
                  <a:close/>
                </a:path>
              </a:pathLst>
            </a:custGeom>
            <a:solidFill>
              <a:srgbClr val="885E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23"/>
            <p:cNvSpPr/>
            <p:nvPr/>
          </p:nvSpPr>
          <p:spPr>
            <a:xfrm>
              <a:off x="-686867" y="2815051"/>
              <a:ext cx="232964" cy="239941"/>
            </a:xfrm>
            <a:custGeom>
              <a:avLst/>
              <a:gdLst/>
              <a:ahLst/>
              <a:cxnLst/>
              <a:rect l="l" t="t" r="r" b="b"/>
              <a:pathLst>
                <a:path w="4441" h="4574" extrusionOk="0">
                  <a:moveTo>
                    <a:pt x="2714" y="0"/>
                  </a:moveTo>
                  <a:lnTo>
                    <a:pt x="2277" y="19"/>
                  </a:lnTo>
                  <a:lnTo>
                    <a:pt x="1860" y="38"/>
                  </a:lnTo>
                  <a:lnTo>
                    <a:pt x="1423" y="95"/>
                  </a:lnTo>
                  <a:lnTo>
                    <a:pt x="987" y="152"/>
                  </a:lnTo>
                  <a:lnTo>
                    <a:pt x="1139" y="171"/>
                  </a:lnTo>
                  <a:lnTo>
                    <a:pt x="1271" y="209"/>
                  </a:lnTo>
                  <a:lnTo>
                    <a:pt x="1404" y="247"/>
                  </a:lnTo>
                  <a:lnTo>
                    <a:pt x="1537" y="323"/>
                  </a:lnTo>
                  <a:lnTo>
                    <a:pt x="1651" y="418"/>
                  </a:lnTo>
                  <a:lnTo>
                    <a:pt x="1746" y="513"/>
                  </a:lnTo>
                  <a:lnTo>
                    <a:pt x="1841" y="626"/>
                  </a:lnTo>
                  <a:lnTo>
                    <a:pt x="1917" y="778"/>
                  </a:lnTo>
                  <a:lnTo>
                    <a:pt x="1974" y="911"/>
                  </a:lnTo>
                  <a:lnTo>
                    <a:pt x="2030" y="1082"/>
                  </a:lnTo>
                  <a:lnTo>
                    <a:pt x="2087" y="1234"/>
                  </a:lnTo>
                  <a:lnTo>
                    <a:pt x="2106" y="1423"/>
                  </a:lnTo>
                  <a:lnTo>
                    <a:pt x="2125" y="1613"/>
                  </a:lnTo>
                  <a:lnTo>
                    <a:pt x="2125" y="1803"/>
                  </a:lnTo>
                  <a:lnTo>
                    <a:pt x="2106" y="2012"/>
                  </a:lnTo>
                  <a:lnTo>
                    <a:pt x="2068" y="2220"/>
                  </a:lnTo>
                  <a:lnTo>
                    <a:pt x="2012" y="2429"/>
                  </a:lnTo>
                  <a:lnTo>
                    <a:pt x="1955" y="2619"/>
                  </a:lnTo>
                  <a:lnTo>
                    <a:pt x="1879" y="2809"/>
                  </a:lnTo>
                  <a:lnTo>
                    <a:pt x="1784" y="2998"/>
                  </a:lnTo>
                  <a:lnTo>
                    <a:pt x="1689" y="3188"/>
                  </a:lnTo>
                  <a:lnTo>
                    <a:pt x="1575" y="3359"/>
                  </a:lnTo>
                  <a:lnTo>
                    <a:pt x="1442" y="3511"/>
                  </a:lnTo>
                  <a:lnTo>
                    <a:pt x="1309" y="3663"/>
                  </a:lnTo>
                  <a:lnTo>
                    <a:pt x="1158" y="3814"/>
                  </a:lnTo>
                  <a:lnTo>
                    <a:pt x="1006" y="3928"/>
                  </a:lnTo>
                  <a:lnTo>
                    <a:pt x="854" y="4061"/>
                  </a:lnTo>
                  <a:lnTo>
                    <a:pt x="683" y="4156"/>
                  </a:lnTo>
                  <a:lnTo>
                    <a:pt x="512" y="4251"/>
                  </a:lnTo>
                  <a:lnTo>
                    <a:pt x="342" y="4327"/>
                  </a:lnTo>
                  <a:lnTo>
                    <a:pt x="171" y="4384"/>
                  </a:lnTo>
                  <a:lnTo>
                    <a:pt x="0" y="4441"/>
                  </a:lnTo>
                  <a:lnTo>
                    <a:pt x="0" y="4441"/>
                  </a:lnTo>
                  <a:lnTo>
                    <a:pt x="455" y="4422"/>
                  </a:lnTo>
                  <a:lnTo>
                    <a:pt x="930" y="4403"/>
                  </a:lnTo>
                  <a:lnTo>
                    <a:pt x="1404" y="4384"/>
                  </a:lnTo>
                  <a:lnTo>
                    <a:pt x="1860" y="4403"/>
                  </a:lnTo>
                  <a:lnTo>
                    <a:pt x="2334" y="4422"/>
                  </a:lnTo>
                  <a:lnTo>
                    <a:pt x="2790" y="4460"/>
                  </a:lnTo>
                  <a:lnTo>
                    <a:pt x="3264" y="4498"/>
                  </a:lnTo>
                  <a:lnTo>
                    <a:pt x="3738" y="4573"/>
                  </a:lnTo>
                  <a:lnTo>
                    <a:pt x="3738" y="4554"/>
                  </a:lnTo>
                  <a:lnTo>
                    <a:pt x="3568" y="4498"/>
                  </a:lnTo>
                  <a:lnTo>
                    <a:pt x="3416" y="4422"/>
                  </a:lnTo>
                  <a:lnTo>
                    <a:pt x="3264" y="4327"/>
                  </a:lnTo>
                  <a:lnTo>
                    <a:pt x="3131" y="4232"/>
                  </a:lnTo>
                  <a:lnTo>
                    <a:pt x="3017" y="4118"/>
                  </a:lnTo>
                  <a:lnTo>
                    <a:pt x="2903" y="3985"/>
                  </a:lnTo>
                  <a:lnTo>
                    <a:pt x="2808" y="3852"/>
                  </a:lnTo>
                  <a:lnTo>
                    <a:pt x="2714" y="3701"/>
                  </a:lnTo>
                  <a:lnTo>
                    <a:pt x="2638" y="3549"/>
                  </a:lnTo>
                  <a:lnTo>
                    <a:pt x="2581" y="3378"/>
                  </a:lnTo>
                  <a:lnTo>
                    <a:pt x="2543" y="3207"/>
                  </a:lnTo>
                  <a:lnTo>
                    <a:pt x="2505" y="3017"/>
                  </a:lnTo>
                  <a:lnTo>
                    <a:pt x="2486" y="2828"/>
                  </a:lnTo>
                  <a:lnTo>
                    <a:pt x="2486" y="2638"/>
                  </a:lnTo>
                  <a:lnTo>
                    <a:pt x="2505" y="2429"/>
                  </a:lnTo>
                  <a:lnTo>
                    <a:pt x="2543" y="2220"/>
                  </a:lnTo>
                  <a:lnTo>
                    <a:pt x="2581" y="2012"/>
                  </a:lnTo>
                  <a:lnTo>
                    <a:pt x="2657" y="1803"/>
                  </a:lnTo>
                  <a:lnTo>
                    <a:pt x="2733" y="1613"/>
                  </a:lnTo>
                  <a:lnTo>
                    <a:pt x="2808" y="1423"/>
                  </a:lnTo>
                  <a:lnTo>
                    <a:pt x="2903" y="1253"/>
                  </a:lnTo>
                  <a:lnTo>
                    <a:pt x="3017" y="1082"/>
                  </a:lnTo>
                  <a:lnTo>
                    <a:pt x="3131" y="911"/>
                  </a:lnTo>
                  <a:lnTo>
                    <a:pt x="3245" y="759"/>
                  </a:lnTo>
                  <a:lnTo>
                    <a:pt x="3378" y="626"/>
                  </a:lnTo>
                  <a:lnTo>
                    <a:pt x="3511" y="513"/>
                  </a:lnTo>
                  <a:lnTo>
                    <a:pt x="3662" y="399"/>
                  </a:lnTo>
                  <a:lnTo>
                    <a:pt x="3814" y="323"/>
                  </a:lnTo>
                  <a:lnTo>
                    <a:pt x="3966" y="247"/>
                  </a:lnTo>
                  <a:lnTo>
                    <a:pt x="4118" y="190"/>
                  </a:lnTo>
                  <a:lnTo>
                    <a:pt x="4289" y="152"/>
                  </a:lnTo>
                  <a:lnTo>
                    <a:pt x="4440" y="152"/>
                  </a:lnTo>
                  <a:lnTo>
                    <a:pt x="4440" y="133"/>
                  </a:lnTo>
                  <a:lnTo>
                    <a:pt x="4004" y="76"/>
                  </a:lnTo>
                  <a:lnTo>
                    <a:pt x="3568" y="38"/>
                  </a:lnTo>
                  <a:lnTo>
                    <a:pt x="315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23"/>
            <p:cNvSpPr/>
            <p:nvPr/>
          </p:nvSpPr>
          <p:spPr>
            <a:xfrm>
              <a:off x="-729672" y="2869764"/>
              <a:ext cx="319571" cy="155379"/>
            </a:xfrm>
            <a:custGeom>
              <a:avLst/>
              <a:gdLst/>
              <a:ahLst/>
              <a:cxnLst/>
              <a:rect l="l" t="t" r="r" b="b"/>
              <a:pathLst>
                <a:path w="6092" h="2962" extrusionOk="0">
                  <a:moveTo>
                    <a:pt x="721" y="1"/>
                  </a:moveTo>
                  <a:lnTo>
                    <a:pt x="702" y="20"/>
                  </a:lnTo>
                  <a:lnTo>
                    <a:pt x="0" y="2771"/>
                  </a:lnTo>
                  <a:lnTo>
                    <a:pt x="95" y="2658"/>
                  </a:lnTo>
                  <a:lnTo>
                    <a:pt x="190" y="2525"/>
                  </a:lnTo>
                  <a:lnTo>
                    <a:pt x="304" y="2392"/>
                  </a:lnTo>
                  <a:lnTo>
                    <a:pt x="456" y="2259"/>
                  </a:lnTo>
                  <a:lnTo>
                    <a:pt x="607" y="2145"/>
                  </a:lnTo>
                  <a:lnTo>
                    <a:pt x="778" y="2012"/>
                  </a:lnTo>
                  <a:lnTo>
                    <a:pt x="968" y="1918"/>
                  </a:lnTo>
                  <a:lnTo>
                    <a:pt x="1158" y="1804"/>
                  </a:lnTo>
                  <a:lnTo>
                    <a:pt x="1366" y="1709"/>
                  </a:lnTo>
                  <a:lnTo>
                    <a:pt x="1594" y="1614"/>
                  </a:lnTo>
                  <a:lnTo>
                    <a:pt x="1822" y="1538"/>
                  </a:lnTo>
                  <a:lnTo>
                    <a:pt x="2068" y="1481"/>
                  </a:lnTo>
                  <a:lnTo>
                    <a:pt x="2315" y="1424"/>
                  </a:lnTo>
                  <a:lnTo>
                    <a:pt x="2562" y="1386"/>
                  </a:lnTo>
                  <a:lnTo>
                    <a:pt x="2828" y="1367"/>
                  </a:lnTo>
                  <a:lnTo>
                    <a:pt x="3340" y="1367"/>
                  </a:lnTo>
                  <a:lnTo>
                    <a:pt x="3587" y="1405"/>
                  </a:lnTo>
                  <a:lnTo>
                    <a:pt x="3833" y="1443"/>
                  </a:lnTo>
                  <a:lnTo>
                    <a:pt x="4061" y="1500"/>
                  </a:lnTo>
                  <a:lnTo>
                    <a:pt x="4289" y="1576"/>
                  </a:lnTo>
                  <a:lnTo>
                    <a:pt x="4497" y="1671"/>
                  </a:lnTo>
                  <a:lnTo>
                    <a:pt x="4687" y="1766"/>
                  </a:lnTo>
                  <a:lnTo>
                    <a:pt x="4858" y="1880"/>
                  </a:lnTo>
                  <a:lnTo>
                    <a:pt x="5029" y="2012"/>
                  </a:lnTo>
                  <a:lnTo>
                    <a:pt x="5181" y="2126"/>
                  </a:lnTo>
                  <a:lnTo>
                    <a:pt x="5313" y="2259"/>
                  </a:lnTo>
                  <a:lnTo>
                    <a:pt x="5408" y="2392"/>
                  </a:lnTo>
                  <a:lnTo>
                    <a:pt x="5503" y="2544"/>
                  </a:lnTo>
                  <a:lnTo>
                    <a:pt x="5579" y="2677"/>
                  </a:lnTo>
                  <a:lnTo>
                    <a:pt x="5636" y="2828"/>
                  </a:lnTo>
                  <a:lnTo>
                    <a:pt x="5655" y="2961"/>
                  </a:lnTo>
                  <a:lnTo>
                    <a:pt x="5902" y="1519"/>
                  </a:lnTo>
                  <a:lnTo>
                    <a:pt x="6091" y="77"/>
                  </a:lnTo>
                  <a:lnTo>
                    <a:pt x="6015" y="191"/>
                  </a:lnTo>
                  <a:lnTo>
                    <a:pt x="5940" y="305"/>
                  </a:lnTo>
                  <a:lnTo>
                    <a:pt x="5826" y="399"/>
                  </a:lnTo>
                  <a:lnTo>
                    <a:pt x="5712" y="494"/>
                  </a:lnTo>
                  <a:lnTo>
                    <a:pt x="5560" y="570"/>
                  </a:lnTo>
                  <a:lnTo>
                    <a:pt x="5408" y="646"/>
                  </a:lnTo>
                  <a:lnTo>
                    <a:pt x="5237" y="722"/>
                  </a:lnTo>
                  <a:lnTo>
                    <a:pt x="5048" y="779"/>
                  </a:lnTo>
                  <a:lnTo>
                    <a:pt x="4630" y="874"/>
                  </a:lnTo>
                  <a:lnTo>
                    <a:pt x="4156" y="931"/>
                  </a:lnTo>
                  <a:lnTo>
                    <a:pt x="3681" y="969"/>
                  </a:lnTo>
                  <a:lnTo>
                    <a:pt x="3150" y="988"/>
                  </a:lnTo>
                  <a:lnTo>
                    <a:pt x="2657" y="969"/>
                  </a:lnTo>
                  <a:lnTo>
                    <a:pt x="2182" y="912"/>
                  </a:lnTo>
                  <a:lnTo>
                    <a:pt x="1765" y="836"/>
                  </a:lnTo>
                  <a:lnTo>
                    <a:pt x="1594" y="779"/>
                  </a:lnTo>
                  <a:lnTo>
                    <a:pt x="1423" y="722"/>
                  </a:lnTo>
                  <a:lnTo>
                    <a:pt x="1253" y="665"/>
                  </a:lnTo>
                  <a:lnTo>
                    <a:pt x="1120" y="589"/>
                  </a:lnTo>
                  <a:lnTo>
                    <a:pt x="1006" y="513"/>
                  </a:lnTo>
                  <a:lnTo>
                    <a:pt x="911" y="437"/>
                  </a:lnTo>
                  <a:lnTo>
                    <a:pt x="816" y="343"/>
                  </a:lnTo>
                  <a:lnTo>
                    <a:pt x="759" y="229"/>
                  </a:lnTo>
                  <a:lnTo>
                    <a:pt x="721" y="134"/>
                  </a:lnTo>
                  <a:lnTo>
                    <a:pt x="72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23"/>
            <p:cNvSpPr/>
            <p:nvPr/>
          </p:nvSpPr>
          <p:spPr>
            <a:xfrm>
              <a:off x="-624180" y="2381018"/>
              <a:ext cx="150343" cy="153386"/>
            </a:xfrm>
            <a:custGeom>
              <a:avLst/>
              <a:gdLst/>
              <a:ahLst/>
              <a:cxnLst/>
              <a:rect l="l" t="t" r="r" b="b"/>
              <a:pathLst>
                <a:path w="2866" h="2924" extrusionOk="0">
                  <a:moveTo>
                    <a:pt x="23" y="2846"/>
                  </a:moveTo>
                  <a:lnTo>
                    <a:pt x="1" y="2847"/>
                  </a:lnTo>
                  <a:lnTo>
                    <a:pt x="20" y="2847"/>
                  </a:lnTo>
                  <a:lnTo>
                    <a:pt x="23" y="2846"/>
                  </a:lnTo>
                  <a:close/>
                  <a:moveTo>
                    <a:pt x="1746" y="1"/>
                  </a:moveTo>
                  <a:lnTo>
                    <a:pt x="1196" y="39"/>
                  </a:lnTo>
                  <a:lnTo>
                    <a:pt x="646" y="96"/>
                  </a:lnTo>
                  <a:lnTo>
                    <a:pt x="646" y="115"/>
                  </a:lnTo>
                  <a:lnTo>
                    <a:pt x="741" y="115"/>
                  </a:lnTo>
                  <a:lnTo>
                    <a:pt x="835" y="134"/>
                  </a:lnTo>
                  <a:lnTo>
                    <a:pt x="911" y="172"/>
                  </a:lnTo>
                  <a:lnTo>
                    <a:pt x="987" y="210"/>
                  </a:lnTo>
                  <a:lnTo>
                    <a:pt x="1063" y="266"/>
                  </a:lnTo>
                  <a:lnTo>
                    <a:pt x="1139" y="342"/>
                  </a:lnTo>
                  <a:lnTo>
                    <a:pt x="1234" y="494"/>
                  </a:lnTo>
                  <a:lnTo>
                    <a:pt x="1310" y="684"/>
                  </a:lnTo>
                  <a:lnTo>
                    <a:pt x="1367" y="912"/>
                  </a:lnTo>
                  <a:lnTo>
                    <a:pt x="1367" y="1158"/>
                  </a:lnTo>
                  <a:lnTo>
                    <a:pt x="1329" y="1424"/>
                  </a:lnTo>
                  <a:lnTo>
                    <a:pt x="1272" y="1690"/>
                  </a:lnTo>
                  <a:lnTo>
                    <a:pt x="1158" y="1917"/>
                  </a:lnTo>
                  <a:lnTo>
                    <a:pt x="1025" y="2145"/>
                  </a:lnTo>
                  <a:lnTo>
                    <a:pt x="854" y="2354"/>
                  </a:lnTo>
                  <a:lnTo>
                    <a:pt x="665" y="2525"/>
                  </a:lnTo>
                  <a:lnTo>
                    <a:pt x="456" y="2657"/>
                  </a:lnTo>
                  <a:lnTo>
                    <a:pt x="228" y="2771"/>
                  </a:lnTo>
                  <a:lnTo>
                    <a:pt x="23" y="2846"/>
                  </a:lnTo>
                  <a:lnTo>
                    <a:pt x="23" y="2846"/>
                  </a:lnTo>
                  <a:lnTo>
                    <a:pt x="608" y="2809"/>
                  </a:lnTo>
                  <a:lnTo>
                    <a:pt x="1196" y="2809"/>
                  </a:lnTo>
                  <a:lnTo>
                    <a:pt x="1803" y="2847"/>
                  </a:lnTo>
                  <a:lnTo>
                    <a:pt x="2391" y="2923"/>
                  </a:lnTo>
                  <a:lnTo>
                    <a:pt x="2202" y="2828"/>
                  </a:lnTo>
                  <a:lnTo>
                    <a:pt x="2012" y="2714"/>
                  </a:lnTo>
                  <a:lnTo>
                    <a:pt x="1879" y="2563"/>
                  </a:lnTo>
                  <a:lnTo>
                    <a:pt x="1746" y="2373"/>
                  </a:lnTo>
                  <a:lnTo>
                    <a:pt x="1670" y="2164"/>
                  </a:lnTo>
                  <a:lnTo>
                    <a:pt x="1613" y="1936"/>
                  </a:lnTo>
                  <a:lnTo>
                    <a:pt x="1613" y="1690"/>
                  </a:lnTo>
                  <a:lnTo>
                    <a:pt x="1632" y="1424"/>
                  </a:lnTo>
                  <a:lnTo>
                    <a:pt x="1708" y="1158"/>
                  </a:lnTo>
                  <a:lnTo>
                    <a:pt x="1803" y="912"/>
                  </a:lnTo>
                  <a:lnTo>
                    <a:pt x="1936" y="703"/>
                  </a:lnTo>
                  <a:lnTo>
                    <a:pt x="2088" y="494"/>
                  </a:lnTo>
                  <a:lnTo>
                    <a:pt x="2259" y="342"/>
                  </a:lnTo>
                  <a:lnTo>
                    <a:pt x="2448" y="210"/>
                  </a:lnTo>
                  <a:lnTo>
                    <a:pt x="2543" y="172"/>
                  </a:lnTo>
                  <a:lnTo>
                    <a:pt x="2657" y="134"/>
                  </a:lnTo>
                  <a:lnTo>
                    <a:pt x="2752" y="115"/>
                  </a:lnTo>
                  <a:lnTo>
                    <a:pt x="2847" y="96"/>
                  </a:lnTo>
                  <a:lnTo>
                    <a:pt x="2866" y="96"/>
                  </a:lnTo>
                  <a:lnTo>
                    <a:pt x="2581" y="58"/>
                  </a:lnTo>
                  <a:lnTo>
                    <a:pt x="2297" y="20"/>
                  </a:lnTo>
                  <a:lnTo>
                    <a:pt x="2031" y="20"/>
                  </a:lnTo>
                  <a:lnTo>
                    <a:pt x="174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23"/>
            <p:cNvSpPr/>
            <p:nvPr/>
          </p:nvSpPr>
          <p:spPr>
            <a:xfrm>
              <a:off x="-651039" y="2416846"/>
              <a:ext cx="205109" cy="98620"/>
            </a:xfrm>
            <a:custGeom>
              <a:avLst/>
              <a:gdLst/>
              <a:ahLst/>
              <a:cxnLst/>
              <a:rect l="l" t="t" r="r" b="b"/>
              <a:pathLst>
                <a:path w="3910" h="1880" extrusionOk="0">
                  <a:moveTo>
                    <a:pt x="456" y="1"/>
                  </a:moveTo>
                  <a:lnTo>
                    <a:pt x="0" y="1766"/>
                  </a:lnTo>
                  <a:lnTo>
                    <a:pt x="133" y="1595"/>
                  </a:lnTo>
                  <a:lnTo>
                    <a:pt x="285" y="1443"/>
                  </a:lnTo>
                  <a:lnTo>
                    <a:pt x="494" y="1291"/>
                  </a:lnTo>
                  <a:lnTo>
                    <a:pt x="740" y="1140"/>
                  </a:lnTo>
                  <a:lnTo>
                    <a:pt x="1025" y="1026"/>
                  </a:lnTo>
                  <a:lnTo>
                    <a:pt x="1329" y="931"/>
                  </a:lnTo>
                  <a:lnTo>
                    <a:pt x="1651" y="874"/>
                  </a:lnTo>
                  <a:lnTo>
                    <a:pt x="1974" y="855"/>
                  </a:lnTo>
                  <a:lnTo>
                    <a:pt x="2144" y="874"/>
                  </a:lnTo>
                  <a:lnTo>
                    <a:pt x="2296" y="893"/>
                  </a:lnTo>
                  <a:lnTo>
                    <a:pt x="2600" y="950"/>
                  </a:lnTo>
                  <a:lnTo>
                    <a:pt x="2866" y="1064"/>
                  </a:lnTo>
                  <a:lnTo>
                    <a:pt x="3112" y="1196"/>
                  </a:lnTo>
                  <a:lnTo>
                    <a:pt x="3321" y="1348"/>
                  </a:lnTo>
                  <a:lnTo>
                    <a:pt x="3473" y="1519"/>
                  </a:lnTo>
                  <a:lnTo>
                    <a:pt x="3530" y="1614"/>
                  </a:lnTo>
                  <a:lnTo>
                    <a:pt x="3568" y="1709"/>
                  </a:lnTo>
                  <a:lnTo>
                    <a:pt x="3606" y="1804"/>
                  </a:lnTo>
                  <a:lnTo>
                    <a:pt x="3625" y="1880"/>
                  </a:lnTo>
                  <a:lnTo>
                    <a:pt x="3776" y="969"/>
                  </a:lnTo>
                  <a:lnTo>
                    <a:pt x="3909" y="39"/>
                  </a:lnTo>
                  <a:lnTo>
                    <a:pt x="3890" y="39"/>
                  </a:lnTo>
                  <a:lnTo>
                    <a:pt x="3852" y="115"/>
                  </a:lnTo>
                  <a:lnTo>
                    <a:pt x="3795" y="191"/>
                  </a:lnTo>
                  <a:lnTo>
                    <a:pt x="3738" y="248"/>
                  </a:lnTo>
                  <a:lnTo>
                    <a:pt x="3663" y="305"/>
                  </a:lnTo>
                  <a:lnTo>
                    <a:pt x="3454" y="399"/>
                  </a:lnTo>
                  <a:lnTo>
                    <a:pt x="3226" y="494"/>
                  </a:lnTo>
                  <a:lnTo>
                    <a:pt x="2960" y="551"/>
                  </a:lnTo>
                  <a:lnTo>
                    <a:pt x="2676" y="589"/>
                  </a:lnTo>
                  <a:lnTo>
                    <a:pt x="2353" y="608"/>
                  </a:lnTo>
                  <a:lnTo>
                    <a:pt x="2031" y="627"/>
                  </a:lnTo>
                  <a:lnTo>
                    <a:pt x="1708" y="608"/>
                  </a:lnTo>
                  <a:lnTo>
                    <a:pt x="1404" y="570"/>
                  </a:lnTo>
                  <a:lnTo>
                    <a:pt x="1139" y="532"/>
                  </a:lnTo>
                  <a:lnTo>
                    <a:pt x="911" y="456"/>
                  </a:lnTo>
                  <a:lnTo>
                    <a:pt x="721" y="380"/>
                  </a:lnTo>
                  <a:lnTo>
                    <a:pt x="645" y="324"/>
                  </a:lnTo>
                  <a:lnTo>
                    <a:pt x="588" y="267"/>
                  </a:lnTo>
                  <a:lnTo>
                    <a:pt x="532" y="210"/>
                  </a:lnTo>
                  <a:lnTo>
                    <a:pt x="494" y="134"/>
                  </a:lnTo>
                  <a:lnTo>
                    <a:pt x="475" y="77"/>
                  </a:lnTo>
                  <a:lnTo>
                    <a:pt x="45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23"/>
            <p:cNvSpPr/>
            <p:nvPr/>
          </p:nvSpPr>
          <p:spPr>
            <a:xfrm>
              <a:off x="-565428" y="1999809"/>
              <a:ext cx="106541" cy="108535"/>
            </a:xfrm>
            <a:custGeom>
              <a:avLst/>
              <a:gdLst/>
              <a:ahLst/>
              <a:cxnLst/>
              <a:rect l="l" t="t" r="r" b="b"/>
              <a:pathLst>
                <a:path w="2031" h="2069" extrusionOk="0">
                  <a:moveTo>
                    <a:pt x="1234" y="0"/>
                  </a:moveTo>
                  <a:lnTo>
                    <a:pt x="854" y="19"/>
                  </a:lnTo>
                  <a:lnTo>
                    <a:pt x="456" y="57"/>
                  </a:lnTo>
                  <a:lnTo>
                    <a:pt x="588" y="76"/>
                  </a:lnTo>
                  <a:lnTo>
                    <a:pt x="702" y="133"/>
                  </a:lnTo>
                  <a:lnTo>
                    <a:pt x="797" y="228"/>
                  </a:lnTo>
                  <a:lnTo>
                    <a:pt x="873" y="342"/>
                  </a:lnTo>
                  <a:lnTo>
                    <a:pt x="930" y="474"/>
                  </a:lnTo>
                  <a:lnTo>
                    <a:pt x="968" y="645"/>
                  </a:lnTo>
                  <a:lnTo>
                    <a:pt x="968" y="816"/>
                  </a:lnTo>
                  <a:lnTo>
                    <a:pt x="949" y="1006"/>
                  </a:lnTo>
                  <a:lnTo>
                    <a:pt x="892" y="1196"/>
                  </a:lnTo>
                  <a:lnTo>
                    <a:pt x="816" y="1366"/>
                  </a:lnTo>
                  <a:lnTo>
                    <a:pt x="721" y="1518"/>
                  </a:lnTo>
                  <a:lnTo>
                    <a:pt x="607" y="1670"/>
                  </a:lnTo>
                  <a:lnTo>
                    <a:pt x="456" y="1784"/>
                  </a:lnTo>
                  <a:lnTo>
                    <a:pt x="323" y="1898"/>
                  </a:lnTo>
                  <a:lnTo>
                    <a:pt x="152" y="1974"/>
                  </a:lnTo>
                  <a:lnTo>
                    <a:pt x="0" y="2012"/>
                  </a:lnTo>
                  <a:lnTo>
                    <a:pt x="0" y="2012"/>
                  </a:lnTo>
                  <a:lnTo>
                    <a:pt x="418" y="1993"/>
                  </a:lnTo>
                  <a:lnTo>
                    <a:pt x="854" y="1993"/>
                  </a:lnTo>
                  <a:lnTo>
                    <a:pt x="1271" y="2031"/>
                  </a:lnTo>
                  <a:lnTo>
                    <a:pt x="1708" y="2068"/>
                  </a:lnTo>
                  <a:lnTo>
                    <a:pt x="1556" y="2012"/>
                  </a:lnTo>
                  <a:lnTo>
                    <a:pt x="1423" y="1917"/>
                  </a:lnTo>
                  <a:lnTo>
                    <a:pt x="1328" y="1803"/>
                  </a:lnTo>
                  <a:lnTo>
                    <a:pt x="1234" y="1689"/>
                  </a:lnTo>
                  <a:lnTo>
                    <a:pt x="1177" y="1537"/>
                  </a:lnTo>
                  <a:lnTo>
                    <a:pt x="1139" y="1366"/>
                  </a:lnTo>
                  <a:lnTo>
                    <a:pt x="1139" y="1196"/>
                  </a:lnTo>
                  <a:lnTo>
                    <a:pt x="1158" y="1006"/>
                  </a:lnTo>
                  <a:lnTo>
                    <a:pt x="1215" y="816"/>
                  </a:lnTo>
                  <a:lnTo>
                    <a:pt x="1290" y="645"/>
                  </a:lnTo>
                  <a:lnTo>
                    <a:pt x="1366" y="493"/>
                  </a:lnTo>
                  <a:lnTo>
                    <a:pt x="1480" y="342"/>
                  </a:lnTo>
                  <a:lnTo>
                    <a:pt x="1613" y="228"/>
                  </a:lnTo>
                  <a:lnTo>
                    <a:pt x="1746" y="133"/>
                  </a:lnTo>
                  <a:lnTo>
                    <a:pt x="1879" y="76"/>
                  </a:lnTo>
                  <a:lnTo>
                    <a:pt x="2031" y="57"/>
                  </a:lnTo>
                  <a:lnTo>
                    <a:pt x="163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23"/>
            <p:cNvSpPr/>
            <p:nvPr/>
          </p:nvSpPr>
          <p:spPr>
            <a:xfrm>
              <a:off x="-585362" y="2024674"/>
              <a:ext cx="146409" cy="70713"/>
            </a:xfrm>
            <a:custGeom>
              <a:avLst/>
              <a:gdLst/>
              <a:ahLst/>
              <a:cxnLst/>
              <a:rect l="l" t="t" r="r" b="b"/>
              <a:pathLst>
                <a:path w="2791" h="1348" extrusionOk="0">
                  <a:moveTo>
                    <a:pt x="323" y="0"/>
                  </a:moveTo>
                  <a:lnTo>
                    <a:pt x="1" y="1272"/>
                  </a:lnTo>
                  <a:lnTo>
                    <a:pt x="20" y="1272"/>
                  </a:lnTo>
                  <a:lnTo>
                    <a:pt x="95" y="1139"/>
                  </a:lnTo>
                  <a:lnTo>
                    <a:pt x="209" y="1025"/>
                  </a:lnTo>
                  <a:lnTo>
                    <a:pt x="361" y="911"/>
                  </a:lnTo>
                  <a:lnTo>
                    <a:pt x="532" y="816"/>
                  </a:lnTo>
                  <a:lnTo>
                    <a:pt x="741" y="741"/>
                  </a:lnTo>
                  <a:lnTo>
                    <a:pt x="949" y="665"/>
                  </a:lnTo>
                  <a:lnTo>
                    <a:pt x="1177" y="627"/>
                  </a:lnTo>
                  <a:lnTo>
                    <a:pt x="1424" y="608"/>
                  </a:lnTo>
                  <a:lnTo>
                    <a:pt x="1651" y="627"/>
                  </a:lnTo>
                  <a:lnTo>
                    <a:pt x="1860" y="684"/>
                  </a:lnTo>
                  <a:lnTo>
                    <a:pt x="2050" y="760"/>
                  </a:lnTo>
                  <a:lnTo>
                    <a:pt x="2221" y="854"/>
                  </a:lnTo>
                  <a:lnTo>
                    <a:pt x="2373" y="968"/>
                  </a:lnTo>
                  <a:lnTo>
                    <a:pt x="2486" y="1082"/>
                  </a:lnTo>
                  <a:lnTo>
                    <a:pt x="2562" y="1215"/>
                  </a:lnTo>
                  <a:lnTo>
                    <a:pt x="2581" y="1348"/>
                  </a:lnTo>
                  <a:lnTo>
                    <a:pt x="2600" y="1348"/>
                  </a:lnTo>
                  <a:lnTo>
                    <a:pt x="2695" y="684"/>
                  </a:lnTo>
                  <a:lnTo>
                    <a:pt x="2790" y="19"/>
                  </a:lnTo>
                  <a:lnTo>
                    <a:pt x="2714" y="133"/>
                  </a:lnTo>
                  <a:lnTo>
                    <a:pt x="2619" y="228"/>
                  </a:lnTo>
                  <a:lnTo>
                    <a:pt x="2467" y="285"/>
                  </a:lnTo>
                  <a:lnTo>
                    <a:pt x="2316" y="342"/>
                  </a:lnTo>
                  <a:lnTo>
                    <a:pt x="2126" y="399"/>
                  </a:lnTo>
                  <a:lnTo>
                    <a:pt x="1917" y="418"/>
                  </a:lnTo>
                  <a:lnTo>
                    <a:pt x="1689" y="437"/>
                  </a:lnTo>
                  <a:lnTo>
                    <a:pt x="1215" y="437"/>
                  </a:lnTo>
                  <a:lnTo>
                    <a:pt x="1006" y="418"/>
                  </a:lnTo>
                  <a:lnTo>
                    <a:pt x="817" y="380"/>
                  </a:lnTo>
                  <a:lnTo>
                    <a:pt x="646" y="323"/>
                  </a:lnTo>
                  <a:lnTo>
                    <a:pt x="513" y="266"/>
                  </a:lnTo>
                  <a:lnTo>
                    <a:pt x="418" y="190"/>
                  </a:lnTo>
                  <a:lnTo>
                    <a:pt x="361" y="95"/>
                  </a:lnTo>
                  <a:lnTo>
                    <a:pt x="3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23"/>
            <p:cNvSpPr/>
            <p:nvPr/>
          </p:nvSpPr>
          <p:spPr>
            <a:xfrm>
              <a:off x="-1381667" y="2826015"/>
              <a:ext cx="1803751" cy="1013374"/>
            </a:xfrm>
            <a:custGeom>
              <a:avLst/>
              <a:gdLst/>
              <a:ahLst/>
              <a:cxnLst/>
              <a:rect l="l" t="t" r="r" b="b"/>
              <a:pathLst>
                <a:path w="34385" h="19318" extrusionOk="0">
                  <a:moveTo>
                    <a:pt x="114" y="0"/>
                  </a:moveTo>
                  <a:lnTo>
                    <a:pt x="0" y="436"/>
                  </a:lnTo>
                  <a:lnTo>
                    <a:pt x="1063" y="1670"/>
                  </a:lnTo>
                  <a:lnTo>
                    <a:pt x="8235" y="9962"/>
                  </a:lnTo>
                  <a:lnTo>
                    <a:pt x="8217" y="10076"/>
                  </a:lnTo>
                  <a:lnTo>
                    <a:pt x="8198" y="10380"/>
                  </a:lnTo>
                  <a:lnTo>
                    <a:pt x="8235" y="10399"/>
                  </a:lnTo>
                  <a:lnTo>
                    <a:pt x="8122" y="10513"/>
                  </a:lnTo>
                  <a:lnTo>
                    <a:pt x="8046" y="10645"/>
                  </a:lnTo>
                  <a:lnTo>
                    <a:pt x="7951" y="10778"/>
                  </a:lnTo>
                  <a:lnTo>
                    <a:pt x="7894" y="10930"/>
                  </a:lnTo>
                  <a:lnTo>
                    <a:pt x="7837" y="11082"/>
                  </a:lnTo>
                  <a:lnTo>
                    <a:pt x="7799" y="11253"/>
                  </a:lnTo>
                  <a:lnTo>
                    <a:pt x="7761" y="11423"/>
                  </a:lnTo>
                  <a:lnTo>
                    <a:pt x="7761" y="11594"/>
                  </a:lnTo>
                  <a:lnTo>
                    <a:pt x="7780" y="11841"/>
                  </a:lnTo>
                  <a:lnTo>
                    <a:pt x="7761" y="11841"/>
                  </a:lnTo>
                  <a:lnTo>
                    <a:pt x="7761" y="12069"/>
                  </a:lnTo>
                  <a:lnTo>
                    <a:pt x="7780" y="12296"/>
                  </a:lnTo>
                  <a:lnTo>
                    <a:pt x="7818" y="12524"/>
                  </a:lnTo>
                  <a:lnTo>
                    <a:pt x="7875" y="12752"/>
                  </a:lnTo>
                  <a:lnTo>
                    <a:pt x="7913" y="12979"/>
                  </a:lnTo>
                  <a:lnTo>
                    <a:pt x="7989" y="13188"/>
                  </a:lnTo>
                  <a:lnTo>
                    <a:pt x="8160" y="13625"/>
                  </a:lnTo>
                  <a:lnTo>
                    <a:pt x="8330" y="13966"/>
                  </a:lnTo>
                  <a:lnTo>
                    <a:pt x="8520" y="14308"/>
                  </a:lnTo>
                  <a:lnTo>
                    <a:pt x="8748" y="14649"/>
                  </a:lnTo>
                  <a:lnTo>
                    <a:pt x="9013" y="14972"/>
                  </a:lnTo>
                  <a:lnTo>
                    <a:pt x="9279" y="15295"/>
                  </a:lnTo>
                  <a:lnTo>
                    <a:pt x="9602" y="15598"/>
                  </a:lnTo>
                  <a:lnTo>
                    <a:pt x="9924" y="15902"/>
                  </a:lnTo>
                  <a:lnTo>
                    <a:pt x="10285" y="16186"/>
                  </a:lnTo>
                  <a:lnTo>
                    <a:pt x="10645" y="16471"/>
                  </a:lnTo>
                  <a:lnTo>
                    <a:pt x="11044" y="16737"/>
                  </a:lnTo>
                  <a:lnTo>
                    <a:pt x="11461" y="16983"/>
                  </a:lnTo>
                  <a:lnTo>
                    <a:pt x="11879" y="17230"/>
                  </a:lnTo>
                  <a:lnTo>
                    <a:pt x="12334" y="17458"/>
                  </a:lnTo>
                  <a:lnTo>
                    <a:pt x="12809" y="17685"/>
                  </a:lnTo>
                  <a:lnTo>
                    <a:pt x="13302" y="17894"/>
                  </a:lnTo>
                  <a:lnTo>
                    <a:pt x="13795" y="18084"/>
                  </a:lnTo>
                  <a:lnTo>
                    <a:pt x="14611" y="18369"/>
                  </a:lnTo>
                  <a:lnTo>
                    <a:pt x="15446" y="18615"/>
                  </a:lnTo>
                  <a:lnTo>
                    <a:pt x="16319" y="18824"/>
                  </a:lnTo>
                  <a:lnTo>
                    <a:pt x="17211" y="18995"/>
                  </a:lnTo>
                  <a:lnTo>
                    <a:pt x="18141" y="19128"/>
                  </a:lnTo>
                  <a:lnTo>
                    <a:pt x="19090" y="19223"/>
                  </a:lnTo>
                  <a:lnTo>
                    <a:pt x="20076" y="19298"/>
                  </a:lnTo>
                  <a:lnTo>
                    <a:pt x="21063" y="19317"/>
                  </a:lnTo>
                  <a:lnTo>
                    <a:pt x="22069" y="19298"/>
                  </a:lnTo>
                  <a:lnTo>
                    <a:pt x="23037" y="19223"/>
                  </a:lnTo>
                  <a:lnTo>
                    <a:pt x="23985" y="19128"/>
                  </a:lnTo>
                  <a:lnTo>
                    <a:pt x="24915" y="18995"/>
                  </a:lnTo>
                  <a:lnTo>
                    <a:pt x="25826" y="18824"/>
                  </a:lnTo>
                  <a:lnTo>
                    <a:pt x="26699" y="18615"/>
                  </a:lnTo>
                  <a:lnTo>
                    <a:pt x="27534" y="18369"/>
                  </a:lnTo>
                  <a:lnTo>
                    <a:pt x="28331" y="18084"/>
                  </a:lnTo>
                  <a:lnTo>
                    <a:pt x="28843" y="17894"/>
                  </a:lnTo>
                  <a:lnTo>
                    <a:pt x="29337" y="17685"/>
                  </a:lnTo>
                  <a:lnTo>
                    <a:pt x="29792" y="17458"/>
                  </a:lnTo>
                  <a:lnTo>
                    <a:pt x="30247" y="17230"/>
                  </a:lnTo>
                  <a:lnTo>
                    <a:pt x="30684" y="16983"/>
                  </a:lnTo>
                  <a:lnTo>
                    <a:pt x="31101" y="16737"/>
                  </a:lnTo>
                  <a:lnTo>
                    <a:pt x="31481" y="16471"/>
                  </a:lnTo>
                  <a:lnTo>
                    <a:pt x="31860" y="16186"/>
                  </a:lnTo>
                  <a:lnTo>
                    <a:pt x="32126" y="15978"/>
                  </a:lnTo>
                  <a:lnTo>
                    <a:pt x="32373" y="15769"/>
                  </a:lnTo>
                  <a:lnTo>
                    <a:pt x="32619" y="15541"/>
                  </a:lnTo>
                  <a:lnTo>
                    <a:pt x="32828" y="15314"/>
                  </a:lnTo>
                  <a:lnTo>
                    <a:pt x="33037" y="15067"/>
                  </a:lnTo>
                  <a:lnTo>
                    <a:pt x="33246" y="14839"/>
                  </a:lnTo>
                  <a:lnTo>
                    <a:pt x="33416" y="14592"/>
                  </a:lnTo>
                  <a:lnTo>
                    <a:pt x="33587" y="14346"/>
                  </a:lnTo>
                  <a:lnTo>
                    <a:pt x="33739" y="14099"/>
                  </a:lnTo>
                  <a:lnTo>
                    <a:pt x="33872" y="13833"/>
                  </a:lnTo>
                  <a:lnTo>
                    <a:pt x="34005" y="13587"/>
                  </a:lnTo>
                  <a:lnTo>
                    <a:pt x="34099" y="13321"/>
                  </a:lnTo>
                  <a:lnTo>
                    <a:pt x="34194" y="13055"/>
                  </a:lnTo>
                  <a:lnTo>
                    <a:pt x="34270" y="12771"/>
                  </a:lnTo>
                  <a:lnTo>
                    <a:pt x="34327" y="12505"/>
                  </a:lnTo>
                  <a:lnTo>
                    <a:pt x="34365" y="12239"/>
                  </a:lnTo>
                  <a:lnTo>
                    <a:pt x="34384" y="11841"/>
                  </a:lnTo>
                  <a:lnTo>
                    <a:pt x="18482" y="11841"/>
                  </a:lnTo>
                  <a:lnTo>
                    <a:pt x="18501" y="11594"/>
                  </a:lnTo>
                  <a:lnTo>
                    <a:pt x="18501" y="11423"/>
                  </a:lnTo>
                  <a:lnTo>
                    <a:pt x="18463" y="11234"/>
                  </a:lnTo>
                  <a:lnTo>
                    <a:pt x="18425" y="11063"/>
                  </a:lnTo>
                  <a:lnTo>
                    <a:pt x="18369" y="10911"/>
                  </a:lnTo>
                  <a:lnTo>
                    <a:pt x="18293" y="10759"/>
                  </a:lnTo>
                  <a:lnTo>
                    <a:pt x="18198" y="10608"/>
                  </a:lnTo>
                  <a:lnTo>
                    <a:pt x="18103" y="10475"/>
                  </a:lnTo>
                  <a:lnTo>
                    <a:pt x="17989" y="10342"/>
                  </a:lnTo>
                  <a:lnTo>
                    <a:pt x="17856" y="10228"/>
                  </a:lnTo>
                  <a:lnTo>
                    <a:pt x="17723" y="10133"/>
                  </a:lnTo>
                  <a:lnTo>
                    <a:pt x="17572" y="10038"/>
                  </a:lnTo>
                  <a:lnTo>
                    <a:pt x="17420" y="9962"/>
                  </a:lnTo>
                  <a:lnTo>
                    <a:pt x="17268" y="9905"/>
                  </a:lnTo>
                  <a:lnTo>
                    <a:pt x="17097" y="9867"/>
                  </a:lnTo>
                  <a:lnTo>
                    <a:pt x="16926" y="9830"/>
                  </a:lnTo>
                  <a:lnTo>
                    <a:pt x="16243" y="9830"/>
                  </a:lnTo>
                  <a:lnTo>
                    <a:pt x="16243" y="9697"/>
                  </a:lnTo>
                  <a:lnTo>
                    <a:pt x="16224" y="9583"/>
                  </a:lnTo>
                  <a:lnTo>
                    <a:pt x="16205" y="9469"/>
                  </a:lnTo>
                  <a:lnTo>
                    <a:pt x="16167" y="9374"/>
                  </a:lnTo>
                  <a:lnTo>
                    <a:pt x="16053" y="9165"/>
                  </a:lnTo>
                  <a:lnTo>
                    <a:pt x="15902" y="8995"/>
                  </a:lnTo>
                  <a:lnTo>
                    <a:pt x="15731" y="8862"/>
                  </a:lnTo>
                  <a:lnTo>
                    <a:pt x="15541" y="8748"/>
                  </a:lnTo>
                  <a:lnTo>
                    <a:pt x="15427" y="8710"/>
                  </a:lnTo>
                  <a:lnTo>
                    <a:pt x="15313" y="8672"/>
                  </a:lnTo>
                  <a:lnTo>
                    <a:pt x="15200" y="8653"/>
                  </a:lnTo>
                  <a:lnTo>
                    <a:pt x="10323" y="8653"/>
                  </a:lnTo>
                  <a:lnTo>
                    <a:pt x="10152" y="8672"/>
                  </a:lnTo>
                  <a:lnTo>
                    <a:pt x="9981" y="8710"/>
                  </a:lnTo>
                  <a:lnTo>
                    <a:pt x="9810" y="8767"/>
                  </a:lnTo>
                  <a:lnTo>
                    <a:pt x="9678" y="8843"/>
                  </a:lnTo>
                  <a:lnTo>
                    <a:pt x="1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23"/>
            <p:cNvSpPr/>
            <p:nvPr/>
          </p:nvSpPr>
          <p:spPr>
            <a:xfrm>
              <a:off x="-917837" y="3600445"/>
              <a:ext cx="1283163" cy="238944"/>
            </a:xfrm>
            <a:custGeom>
              <a:avLst/>
              <a:gdLst/>
              <a:ahLst/>
              <a:cxnLst/>
              <a:rect l="l" t="t" r="r" b="b"/>
              <a:pathLst>
                <a:path w="24461" h="4555" extrusionOk="0">
                  <a:moveTo>
                    <a:pt x="1" y="0"/>
                  </a:moveTo>
                  <a:lnTo>
                    <a:pt x="190" y="247"/>
                  </a:lnTo>
                  <a:lnTo>
                    <a:pt x="418" y="494"/>
                  </a:lnTo>
                  <a:lnTo>
                    <a:pt x="646" y="721"/>
                  </a:lnTo>
                  <a:lnTo>
                    <a:pt x="874" y="968"/>
                  </a:lnTo>
                  <a:lnTo>
                    <a:pt x="1139" y="1196"/>
                  </a:lnTo>
                  <a:lnTo>
                    <a:pt x="1405" y="1404"/>
                  </a:lnTo>
                  <a:lnTo>
                    <a:pt x="1690" y="1632"/>
                  </a:lnTo>
                  <a:lnTo>
                    <a:pt x="1993" y="1841"/>
                  </a:lnTo>
                  <a:lnTo>
                    <a:pt x="2316" y="2050"/>
                  </a:lnTo>
                  <a:lnTo>
                    <a:pt x="2638" y="2239"/>
                  </a:lnTo>
                  <a:lnTo>
                    <a:pt x="2961" y="2429"/>
                  </a:lnTo>
                  <a:lnTo>
                    <a:pt x="3321" y="2619"/>
                  </a:lnTo>
                  <a:lnTo>
                    <a:pt x="4043" y="2960"/>
                  </a:lnTo>
                  <a:lnTo>
                    <a:pt x="4821" y="3283"/>
                  </a:lnTo>
                  <a:lnTo>
                    <a:pt x="5637" y="3568"/>
                  </a:lnTo>
                  <a:lnTo>
                    <a:pt x="6490" y="3814"/>
                  </a:lnTo>
                  <a:lnTo>
                    <a:pt x="7363" y="4023"/>
                  </a:lnTo>
                  <a:lnTo>
                    <a:pt x="8293" y="4213"/>
                  </a:lnTo>
                  <a:lnTo>
                    <a:pt x="9242" y="4365"/>
                  </a:lnTo>
                  <a:lnTo>
                    <a:pt x="10210" y="4460"/>
                  </a:lnTo>
                  <a:lnTo>
                    <a:pt x="11215" y="4516"/>
                  </a:lnTo>
                  <a:lnTo>
                    <a:pt x="12221" y="4554"/>
                  </a:lnTo>
                  <a:lnTo>
                    <a:pt x="13246" y="4516"/>
                  </a:lnTo>
                  <a:lnTo>
                    <a:pt x="14251" y="4460"/>
                  </a:lnTo>
                  <a:lnTo>
                    <a:pt x="15219" y="4365"/>
                  </a:lnTo>
                  <a:lnTo>
                    <a:pt x="16168" y="4213"/>
                  </a:lnTo>
                  <a:lnTo>
                    <a:pt x="17079" y="4023"/>
                  </a:lnTo>
                  <a:lnTo>
                    <a:pt x="17971" y="3814"/>
                  </a:lnTo>
                  <a:lnTo>
                    <a:pt x="18825" y="3568"/>
                  </a:lnTo>
                  <a:lnTo>
                    <a:pt x="19641" y="3283"/>
                  </a:lnTo>
                  <a:lnTo>
                    <a:pt x="20400" y="2960"/>
                  </a:lnTo>
                  <a:lnTo>
                    <a:pt x="21140" y="2619"/>
                  </a:lnTo>
                  <a:lnTo>
                    <a:pt x="21481" y="2429"/>
                  </a:lnTo>
                  <a:lnTo>
                    <a:pt x="21823" y="2239"/>
                  </a:lnTo>
                  <a:lnTo>
                    <a:pt x="22145" y="2050"/>
                  </a:lnTo>
                  <a:lnTo>
                    <a:pt x="22449" y="1841"/>
                  </a:lnTo>
                  <a:lnTo>
                    <a:pt x="22753" y="1632"/>
                  </a:lnTo>
                  <a:lnTo>
                    <a:pt x="23037" y="1404"/>
                  </a:lnTo>
                  <a:lnTo>
                    <a:pt x="23322" y="1196"/>
                  </a:lnTo>
                  <a:lnTo>
                    <a:pt x="23569" y="968"/>
                  </a:lnTo>
                  <a:lnTo>
                    <a:pt x="23815" y="721"/>
                  </a:lnTo>
                  <a:lnTo>
                    <a:pt x="24043" y="494"/>
                  </a:lnTo>
                  <a:lnTo>
                    <a:pt x="24252" y="247"/>
                  </a:lnTo>
                  <a:lnTo>
                    <a:pt x="244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23"/>
            <p:cNvSpPr/>
            <p:nvPr/>
          </p:nvSpPr>
          <p:spPr>
            <a:xfrm>
              <a:off x="-225031" y="3502874"/>
              <a:ext cx="47841" cy="79683"/>
            </a:xfrm>
            <a:custGeom>
              <a:avLst/>
              <a:gdLst/>
              <a:ahLst/>
              <a:cxnLst/>
              <a:rect l="l" t="t" r="r" b="b"/>
              <a:pathLst>
                <a:path w="912" h="1519" extrusionOk="0">
                  <a:moveTo>
                    <a:pt x="1" y="1"/>
                  </a:moveTo>
                  <a:lnTo>
                    <a:pt x="1" y="1519"/>
                  </a:lnTo>
                  <a:lnTo>
                    <a:pt x="912" y="1519"/>
                  </a:lnTo>
                  <a:lnTo>
                    <a:pt x="912"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23"/>
            <p:cNvSpPr/>
            <p:nvPr/>
          </p:nvSpPr>
          <p:spPr>
            <a:xfrm>
              <a:off x="-201111" y="3502874"/>
              <a:ext cx="23921" cy="79683"/>
            </a:xfrm>
            <a:custGeom>
              <a:avLst/>
              <a:gdLst/>
              <a:ahLst/>
              <a:cxnLst/>
              <a:rect l="l" t="t" r="r" b="b"/>
              <a:pathLst>
                <a:path w="456" h="1519" extrusionOk="0">
                  <a:moveTo>
                    <a:pt x="0" y="1"/>
                  </a:moveTo>
                  <a:lnTo>
                    <a:pt x="0"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23"/>
            <p:cNvSpPr/>
            <p:nvPr/>
          </p:nvSpPr>
          <p:spPr>
            <a:xfrm>
              <a:off x="-150332" y="3502874"/>
              <a:ext cx="47789" cy="79683"/>
            </a:xfrm>
            <a:custGeom>
              <a:avLst/>
              <a:gdLst/>
              <a:ahLst/>
              <a:cxnLst/>
              <a:rect l="l" t="t" r="r" b="b"/>
              <a:pathLst>
                <a:path w="911" h="1519" extrusionOk="0">
                  <a:moveTo>
                    <a:pt x="0" y="1"/>
                  </a:moveTo>
                  <a:lnTo>
                    <a:pt x="0" y="1519"/>
                  </a:lnTo>
                  <a:lnTo>
                    <a:pt x="911" y="1519"/>
                  </a:lnTo>
                  <a:lnTo>
                    <a:pt x="911"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23"/>
            <p:cNvSpPr/>
            <p:nvPr/>
          </p:nvSpPr>
          <p:spPr>
            <a:xfrm>
              <a:off x="-126464" y="3502874"/>
              <a:ext cx="23921" cy="79683"/>
            </a:xfrm>
            <a:custGeom>
              <a:avLst/>
              <a:gdLst/>
              <a:ahLst/>
              <a:cxnLst/>
              <a:rect l="l" t="t" r="r" b="b"/>
              <a:pathLst>
                <a:path w="456" h="1519" extrusionOk="0">
                  <a:moveTo>
                    <a:pt x="0" y="1"/>
                  </a:moveTo>
                  <a:lnTo>
                    <a:pt x="0"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23"/>
            <p:cNvSpPr/>
            <p:nvPr/>
          </p:nvSpPr>
          <p:spPr>
            <a:xfrm>
              <a:off x="-75685" y="3502874"/>
              <a:ext cx="47841" cy="79683"/>
            </a:xfrm>
            <a:custGeom>
              <a:avLst/>
              <a:gdLst/>
              <a:ahLst/>
              <a:cxnLst/>
              <a:rect l="l" t="t" r="r" b="b"/>
              <a:pathLst>
                <a:path w="912" h="1519" extrusionOk="0">
                  <a:moveTo>
                    <a:pt x="0" y="1"/>
                  </a:moveTo>
                  <a:lnTo>
                    <a:pt x="0" y="1519"/>
                  </a:lnTo>
                  <a:lnTo>
                    <a:pt x="911" y="1519"/>
                  </a:lnTo>
                  <a:lnTo>
                    <a:pt x="911"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23"/>
            <p:cNvSpPr/>
            <p:nvPr/>
          </p:nvSpPr>
          <p:spPr>
            <a:xfrm>
              <a:off x="-51817" y="3502874"/>
              <a:ext cx="23973" cy="79683"/>
            </a:xfrm>
            <a:custGeom>
              <a:avLst/>
              <a:gdLst/>
              <a:ahLst/>
              <a:cxnLst/>
              <a:rect l="l" t="t" r="r" b="b"/>
              <a:pathLst>
                <a:path w="457" h="1519" extrusionOk="0">
                  <a:moveTo>
                    <a:pt x="1" y="1"/>
                  </a:moveTo>
                  <a:lnTo>
                    <a:pt x="1"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23"/>
            <p:cNvSpPr/>
            <p:nvPr/>
          </p:nvSpPr>
          <p:spPr>
            <a:xfrm>
              <a:off x="-1038" y="3502874"/>
              <a:ext cx="48838" cy="79683"/>
            </a:xfrm>
            <a:custGeom>
              <a:avLst/>
              <a:gdLst/>
              <a:ahLst/>
              <a:cxnLst/>
              <a:rect l="l" t="t" r="r" b="b"/>
              <a:pathLst>
                <a:path w="931" h="1519" extrusionOk="0">
                  <a:moveTo>
                    <a:pt x="0" y="1"/>
                  </a:moveTo>
                  <a:lnTo>
                    <a:pt x="0" y="1519"/>
                  </a:lnTo>
                  <a:lnTo>
                    <a:pt x="930" y="1519"/>
                  </a:lnTo>
                  <a:lnTo>
                    <a:pt x="930"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23"/>
            <p:cNvSpPr/>
            <p:nvPr/>
          </p:nvSpPr>
          <p:spPr>
            <a:xfrm>
              <a:off x="22830" y="3502874"/>
              <a:ext cx="24970" cy="79683"/>
            </a:xfrm>
            <a:custGeom>
              <a:avLst/>
              <a:gdLst/>
              <a:ahLst/>
              <a:cxnLst/>
              <a:rect l="l" t="t" r="r" b="b"/>
              <a:pathLst>
                <a:path w="476" h="1519" extrusionOk="0">
                  <a:moveTo>
                    <a:pt x="1" y="1"/>
                  </a:moveTo>
                  <a:lnTo>
                    <a:pt x="1" y="1519"/>
                  </a:lnTo>
                  <a:lnTo>
                    <a:pt x="475" y="1519"/>
                  </a:lnTo>
                  <a:lnTo>
                    <a:pt x="47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23"/>
            <p:cNvSpPr/>
            <p:nvPr/>
          </p:nvSpPr>
          <p:spPr>
            <a:xfrm>
              <a:off x="73609" y="3502874"/>
              <a:ext cx="48838" cy="79683"/>
            </a:xfrm>
            <a:custGeom>
              <a:avLst/>
              <a:gdLst/>
              <a:ahLst/>
              <a:cxnLst/>
              <a:rect l="l" t="t" r="r" b="b"/>
              <a:pathLst>
                <a:path w="931" h="1519" extrusionOk="0">
                  <a:moveTo>
                    <a:pt x="1" y="1"/>
                  </a:moveTo>
                  <a:lnTo>
                    <a:pt x="1" y="1519"/>
                  </a:lnTo>
                  <a:lnTo>
                    <a:pt x="930" y="1519"/>
                  </a:lnTo>
                  <a:lnTo>
                    <a:pt x="930"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23"/>
            <p:cNvSpPr/>
            <p:nvPr/>
          </p:nvSpPr>
          <p:spPr>
            <a:xfrm>
              <a:off x="98474" y="3502874"/>
              <a:ext cx="23973" cy="79683"/>
            </a:xfrm>
            <a:custGeom>
              <a:avLst/>
              <a:gdLst/>
              <a:ahLst/>
              <a:cxnLst/>
              <a:rect l="l" t="t" r="r" b="b"/>
              <a:pathLst>
                <a:path w="457" h="1519" extrusionOk="0">
                  <a:moveTo>
                    <a:pt x="1" y="1"/>
                  </a:moveTo>
                  <a:lnTo>
                    <a:pt x="1" y="1519"/>
                  </a:lnTo>
                  <a:lnTo>
                    <a:pt x="456" y="1519"/>
                  </a:lnTo>
                  <a:lnTo>
                    <a:pt x="45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23"/>
            <p:cNvSpPr/>
            <p:nvPr/>
          </p:nvSpPr>
          <p:spPr>
            <a:xfrm>
              <a:off x="255794" y="3230147"/>
              <a:ext cx="47789" cy="79683"/>
            </a:xfrm>
            <a:custGeom>
              <a:avLst/>
              <a:gdLst/>
              <a:ahLst/>
              <a:cxnLst/>
              <a:rect l="l" t="t" r="r" b="b"/>
              <a:pathLst>
                <a:path w="911" h="1519" extrusionOk="0">
                  <a:moveTo>
                    <a:pt x="0" y="0"/>
                  </a:moveTo>
                  <a:lnTo>
                    <a:pt x="0" y="1518"/>
                  </a:lnTo>
                  <a:lnTo>
                    <a:pt x="911" y="1518"/>
                  </a:lnTo>
                  <a:lnTo>
                    <a:pt x="9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23"/>
            <p:cNvSpPr/>
            <p:nvPr/>
          </p:nvSpPr>
          <p:spPr>
            <a:xfrm>
              <a:off x="279662" y="3230147"/>
              <a:ext cx="23921" cy="79683"/>
            </a:xfrm>
            <a:custGeom>
              <a:avLst/>
              <a:gdLst/>
              <a:ahLst/>
              <a:cxnLst/>
              <a:rect l="l" t="t" r="r" b="b"/>
              <a:pathLst>
                <a:path w="456" h="1519" extrusionOk="0">
                  <a:moveTo>
                    <a:pt x="1" y="0"/>
                  </a:moveTo>
                  <a:lnTo>
                    <a:pt x="1" y="1518"/>
                  </a:lnTo>
                  <a:lnTo>
                    <a:pt x="456" y="1518"/>
                  </a:lnTo>
                  <a:lnTo>
                    <a:pt x="4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23"/>
            <p:cNvSpPr/>
            <p:nvPr/>
          </p:nvSpPr>
          <p:spPr>
            <a:xfrm>
              <a:off x="325458" y="3230147"/>
              <a:ext cx="47841" cy="79683"/>
            </a:xfrm>
            <a:custGeom>
              <a:avLst/>
              <a:gdLst/>
              <a:ahLst/>
              <a:cxnLst/>
              <a:rect l="l" t="t" r="r" b="b"/>
              <a:pathLst>
                <a:path w="912" h="1519" extrusionOk="0">
                  <a:moveTo>
                    <a:pt x="0" y="0"/>
                  </a:moveTo>
                  <a:lnTo>
                    <a:pt x="0" y="1518"/>
                  </a:lnTo>
                  <a:lnTo>
                    <a:pt x="911" y="1518"/>
                  </a:lnTo>
                  <a:lnTo>
                    <a:pt x="91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23"/>
            <p:cNvSpPr/>
            <p:nvPr/>
          </p:nvSpPr>
          <p:spPr>
            <a:xfrm>
              <a:off x="349326" y="3230147"/>
              <a:ext cx="23973" cy="79683"/>
            </a:xfrm>
            <a:custGeom>
              <a:avLst/>
              <a:gdLst/>
              <a:ahLst/>
              <a:cxnLst/>
              <a:rect l="l" t="t" r="r" b="b"/>
              <a:pathLst>
                <a:path w="457" h="1519" extrusionOk="0">
                  <a:moveTo>
                    <a:pt x="1" y="0"/>
                  </a:moveTo>
                  <a:lnTo>
                    <a:pt x="1" y="1518"/>
                  </a:lnTo>
                  <a:lnTo>
                    <a:pt x="456" y="1518"/>
                  </a:lnTo>
                  <a:lnTo>
                    <a:pt x="45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23"/>
            <p:cNvSpPr/>
            <p:nvPr/>
          </p:nvSpPr>
          <p:spPr>
            <a:xfrm>
              <a:off x="-842194" y="3675092"/>
              <a:ext cx="1131875" cy="99564"/>
            </a:xfrm>
            <a:custGeom>
              <a:avLst/>
              <a:gdLst/>
              <a:ahLst/>
              <a:cxnLst/>
              <a:rect l="l" t="t" r="r" b="b"/>
              <a:pathLst>
                <a:path w="21577" h="1898" extrusionOk="0">
                  <a:moveTo>
                    <a:pt x="1" y="0"/>
                  </a:moveTo>
                  <a:lnTo>
                    <a:pt x="361" y="285"/>
                  </a:lnTo>
                  <a:lnTo>
                    <a:pt x="760" y="551"/>
                  </a:lnTo>
                  <a:lnTo>
                    <a:pt x="1177" y="797"/>
                  </a:lnTo>
                  <a:lnTo>
                    <a:pt x="1595" y="1044"/>
                  </a:lnTo>
                  <a:lnTo>
                    <a:pt x="2050" y="1272"/>
                  </a:lnTo>
                  <a:lnTo>
                    <a:pt x="2525" y="1499"/>
                  </a:lnTo>
                  <a:lnTo>
                    <a:pt x="3018" y="1708"/>
                  </a:lnTo>
                  <a:lnTo>
                    <a:pt x="3511" y="1898"/>
                  </a:lnTo>
                  <a:lnTo>
                    <a:pt x="18047" y="1898"/>
                  </a:lnTo>
                  <a:lnTo>
                    <a:pt x="18559" y="1708"/>
                  </a:lnTo>
                  <a:lnTo>
                    <a:pt x="19053" y="1499"/>
                  </a:lnTo>
                  <a:lnTo>
                    <a:pt x="19508" y="1272"/>
                  </a:lnTo>
                  <a:lnTo>
                    <a:pt x="19963" y="1044"/>
                  </a:lnTo>
                  <a:lnTo>
                    <a:pt x="20400" y="797"/>
                  </a:lnTo>
                  <a:lnTo>
                    <a:pt x="20817" y="551"/>
                  </a:lnTo>
                  <a:lnTo>
                    <a:pt x="21197" y="285"/>
                  </a:lnTo>
                  <a:lnTo>
                    <a:pt x="21576" y="0"/>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23"/>
            <p:cNvSpPr/>
            <p:nvPr/>
          </p:nvSpPr>
          <p:spPr>
            <a:xfrm>
              <a:off x="-1325957" y="2913566"/>
              <a:ext cx="448984" cy="485861"/>
            </a:xfrm>
            <a:custGeom>
              <a:avLst/>
              <a:gdLst/>
              <a:ahLst/>
              <a:cxnLst/>
              <a:rect l="l" t="t" r="r" b="b"/>
              <a:pathLst>
                <a:path w="8559" h="9262" extrusionOk="0">
                  <a:moveTo>
                    <a:pt x="1" y="1"/>
                  </a:moveTo>
                  <a:lnTo>
                    <a:pt x="7173" y="8293"/>
                  </a:lnTo>
                  <a:lnTo>
                    <a:pt x="7136" y="8711"/>
                  </a:lnTo>
                  <a:lnTo>
                    <a:pt x="7173" y="8730"/>
                  </a:lnTo>
                  <a:lnTo>
                    <a:pt x="7060" y="8844"/>
                  </a:lnTo>
                  <a:lnTo>
                    <a:pt x="6984" y="8976"/>
                  </a:lnTo>
                  <a:lnTo>
                    <a:pt x="6889" y="9109"/>
                  </a:lnTo>
                  <a:lnTo>
                    <a:pt x="6832" y="9261"/>
                  </a:lnTo>
                  <a:lnTo>
                    <a:pt x="8559" y="8711"/>
                  </a:lnTo>
                  <a:lnTo>
                    <a:pt x="7933" y="8198"/>
                  </a:lnTo>
                  <a:lnTo>
                    <a:pt x="1"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23"/>
            <p:cNvSpPr/>
            <p:nvPr/>
          </p:nvSpPr>
          <p:spPr>
            <a:xfrm>
              <a:off x="-974544" y="3354576"/>
              <a:ext cx="320568" cy="186172"/>
            </a:xfrm>
            <a:custGeom>
              <a:avLst/>
              <a:gdLst/>
              <a:ahLst/>
              <a:cxnLst/>
              <a:rect l="l" t="t" r="r" b="b"/>
              <a:pathLst>
                <a:path w="6111" h="3549" extrusionOk="0">
                  <a:moveTo>
                    <a:pt x="456" y="0"/>
                  </a:moveTo>
                  <a:lnTo>
                    <a:pt x="437" y="304"/>
                  </a:lnTo>
                  <a:lnTo>
                    <a:pt x="474" y="323"/>
                  </a:lnTo>
                  <a:lnTo>
                    <a:pt x="361" y="437"/>
                  </a:lnTo>
                  <a:lnTo>
                    <a:pt x="285" y="569"/>
                  </a:lnTo>
                  <a:lnTo>
                    <a:pt x="190" y="702"/>
                  </a:lnTo>
                  <a:lnTo>
                    <a:pt x="133" y="854"/>
                  </a:lnTo>
                  <a:lnTo>
                    <a:pt x="76" y="1006"/>
                  </a:lnTo>
                  <a:lnTo>
                    <a:pt x="38" y="1177"/>
                  </a:lnTo>
                  <a:lnTo>
                    <a:pt x="0" y="1347"/>
                  </a:lnTo>
                  <a:lnTo>
                    <a:pt x="0" y="1518"/>
                  </a:lnTo>
                  <a:lnTo>
                    <a:pt x="19" y="1765"/>
                  </a:lnTo>
                  <a:lnTo>
                    <a:pt x="0" y="1765"/>
                  </a:lnTo>
                  <a:lnTo>
                    <a:pt x="0" y="1993"/>
                  </a:lnTo>
                  <a:lnTo>
                    <a:pt x="19" y="2220"/>
                  </a:lnTo>
                  <a:lnTo>
                    <a:pt x="57" y="2448"/>
                  </a:lnTo>
                  <a:lnTo>
                    <a:pt x="114" y="2676"/>
                  </a:lnTo>
                  <a:lnTo>
                    <a:pt x="152" y="2903"/>
                  </a:lnTo>
                  <a:lnTo>
                    <a:pt x="228" y="3112"/>
                  </a:lnTo>
                  <a:lnTo>
                    <a:pt x="399" y="3549"/>
                  </a:lnTo>
                  <a:lnTo>
                    <a:pt x="4346" y="3549"/>
                  </a:lnTo>
                  <a:lnTo>
                    <a:pt x="4516" y="3530"/>
                  </a:lnTo>
                  <a:lnTo>
                    <a:pt x="4687" y="3511"/>
                  </a:lnTo>
                  <a:lnTo>
                    <a:pt x="4858" y="3454"/>
                  </a:lnTo>
                  <a:lnTo>
                    <a:pt x="5029" y="3397"/>
                  </a:lnTo>
                  <a:lnTo>
                    <a:pt x="5180" y="3321"/>
                  </a:lnTo>
                  <a:lnTo>
                    <a:pt x="5332" y="3245"/>
                  </a:lnTo>
                  <a:lnTo>
                    <a:pt x="5465" y="3131"/>
                  </a:lnTo>
                  <a:lnTo>
                    <a:pt x="5579" y="3017"/>
                  </a:lnTo>
                  <a:lnTo>
                    <a:pt x="5712" y="2903"/>
                  </a:lnTo>
                  <a:lnTo>
                    <a:pt x="5807" y="2771"/>
                  </a:lnTo>
                  <a:lnTo>
                    <a:pt x="5902" y="2619"/>
                  </a:lnTo>
                  <a:lnTo>
                    <a:pt x="5958" y="2467"/>
                  </a:lnTo>
                  <a:lnTo>
                    <a:pt x="6034" y="2296"/>
                  </a:lnTo>
                  <a:lnTo>
                    <a:pt x="6072" y="2125"/>
                  </a:lnTo>
                  <a:lnTo>
                    <a:pt x="6091" y="1955"/>
                  </a:lnTo>
                  <a:lnTo>
                    <a:pt x="6110" y="1765"/>
                  </a:lnTo>
                  <a:lnTo>
                    <a:pt x="6091" y="1594"/>
                  </a:lnTo>
                  <a:lnTo>
                    <a:pt x="6072" y="1423"/>
                  </a:lnTo>
                  <a:lnTo>
                    <a:pt x="6034" y="1253"/>
                  </a:lnTo>
                  <a:lnTo>
                    <a:pt x="5958" y="1082"/>
                  </a:lnTo>
                  <a:lnTo>
                    <a:pt x="5902" y="930"/>
                  </a:lnTo>
                  <a:lnTo>
                    <a:pt x="5807" y="778"/>
                  </a:lnTo>
                  <a:lnTo>
                    <a:pt x="5712" y="645"/>
                  </a:lnTo>
                  <a:lnTo>
                    <a:pt x="5579" y="513"/>
                  </a:lnTo>
                  <a:lnTo>
                    <a:pt x="5465" y="399"/>
                  </a:lnTo>
                  <a:lnTo>
                    <a:pt x="5332" y="304"/>
                  </a:lnTo>
                  <a:lnTo>
                    <a:pt x="5180" y="209"/>
                  </a:lnTo>
                  <a:lnTo>
                    <a:pt x="5029" y="133"/>
                  </a:lnTo>
                  <a:lnTo>
                    <a:pt x="4858" y="76"/>
                  </a:lnTo>
                  <a:lnTo>
                    <a:pt x="4687" y="38"/>
                  </a:lnTo>
                  <a:lnTo>
                    <a:pt x="4516" y="19"/>
                  </a:lnTo>
                  <a:lnTo>
                    <a:pt x="4346" y="0"/>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23"/>
            <p:cNvSpPr/>
            <p:nvPr/>
          </p:nvSpPr>
          <p:spPr>
            <a:xfrm>
              <a:off x="-412147" y="3447112"/>
              <a:ext cx="834232" cy="20983"/>
            </a:xfrm>
            <a:custGeom>
              <a:avLst/>
              <a:gdLst/>
              <a:ahLst/>
              <a:cxnLst/>
              <a:rect l="l" t="t" r="r" b="b"/>
              <a:pathLst>
                <a:path w="15903" h="400" extrusionOk="0">
                  <a:moveTo>
                    <a:pt x="0" y="1"/>
                  </a:moveTo>
                  <a:lnTo>
                    <a:pt x="0" y="399"/>
                  </a:lnTo>
                  <a:lnTo>
                    <a:pt x="15883" y="399"/>
                  </a:lnTo>
                  <a:lnTo>
                    <a:pt x="15902" y="1"/>
                  </a:lnTo>
                  <a:close/>
                </a:path>
              </a:pathLst>
            </a:custGeom>
            <a:solidFill>
              <a:srgbClr val="673A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1" name="Google Shape;2201;p23"/>
          <p:cNvGrpSpPr/>
          <p:nvPr/>
        </p:nvGrpSpPr>
        <p:grpSpPr>
          <a:xfrm>
            <a:off x="-16810" y="4362392"/>
            <a:ext cx="9177619" cy="781153"/>
            <a:chOff x="0" y="4362350"/>
            <a:chExt cx="9159300" cy="781153"/>
          </a:xfrm>
        </p:grpSpPr>
        <p:sp>
          <p:nvSpPr>
            <p:cNvPr id="2202" name="Google Shape;2202;p23"/>
            <p:cNvSpPr/>
            <p:nvPr/>
          </p:nvSpPr>
          <p:spPr>
            <a:xfrm>
              <a:off x="0" y="4362359"/>
              <a:ext cx="9143923" cy="310607"/>
            </a:xfrm>
            <a:custGeom>
              <a:avLst/>
              <a:gdLst/>
              <a:ahLst/>
              <a:cxnLst/>
              <a:rect l="l" t="t" r="r" b="b"/>
              <a:pathLst>
                <a:path w="91084" h="3094" fill="none" extrusionOk="0">
                  <a:moveTo>
                    <a:pt x="85581" y="1234"/>
                  </a:moveTo>
                  <a:lnTo>
                    <a:pt x="85581" y="1234"/>
                  </a:lnTo>
                  <a:lnTo>
                    <a:pt x="85334" y="1234"/>
                  </a:lnTo>
                  <a:lnTo>
                    <a:pt x="85106" y="1196"/>
                  </a:lnTo>
                  <a:lnTo>
                    <a:pt x="84898" y="1120"/>
                  </a:lnTo>
                  <a:lnTo>
                    <a:pt x="84727" y="1044"/>
                  </a:lnTo>
                  <a:lnTo>
                    <a:pt x="84556" y="950"/>
                  </a:lnTo>
                  <a:lnTo>
                    <a:pt x="84423" y="855"/>
                  </a:lnTo>
                  <a:lnTo>
                    <a:pt x="84139" y="627"/>
                  </a:lnTo>
                  <a:lnTo>
                    <a:pt x="83873" y="399"/>
                  </a:lnTo>
                  <a:lnTo>
                    <a:pt x="83721" y="285"/>
                  </a:lnTo>
                  <a:lnTo>
                    <a:pt x="83550" y="190"/>
                  </a:lnTo>
                  <a:lnTo>
                    <a:pt x="83379" y="115"/>
                  </a:lnTo>
                  <a:lnTo>
                    <a:pt x="83171" y="58"/>
                  </a:lnTo>
                  <a:lnTo>
                    <a:pt x="82962" y="20"/>
                  </a:lnTo>
                  <a:lnTo>
                    <a:pt x="82696" y="1"/>
                  </a:lnTo>
                  <a:lnTo>
                    <a:pt x="82696" y="1"/>
                  </a:lnTo>
                  <a:lnTo>
                    <a:pt x="82450" y="20"/>
                  </a:lnTo>
                  <a:lnTo>
                    <a:pt x="82222" y="58"/>
                  </a:lnTo>
                  <a:lnTo>
                    <a:pt x="82013" y="115"/>
                  </a:lnTo>
                  <a:lnTo>
                    <a:pt x="81842" y="190"/>
                  </a:lnTo>
                  <a:lnTo>
                    <a:pt x="81691" y="285"/>
                  </a:lnTo>
                  <a:lnTo>
                    <a:pt x="81539" y="399"/>
                  </a:lnTo>
                  <a:lnTo>
                    <a:pt x="81254" y="627"/>
                  </a:lnTo>
                  <a:lnTo>
                    <a:pt x="80989" y="855"/>
                  </a:lnTo>
                  <a:lnTo>
                    <a:pt x="80837" y="950"/>
                  </a:lnTo>
                  <a:lnTo>
                    <a:pt x="80666" y="1044"/>
                  </a:lnTo>
                  <a:lnTo>
                    <a:pt x="80495" y="1120"/>
                  </a:lnTo>
                  <a:lnTo>
                    <a:pt x="80286" y="1196"/>
                  </a:lnTo>
                  <a:lnTo>
                    <a:pt x="80078" y="1234"/>
                  </a:lnTo>
                  <a:lnTo>
                    <a:pt x="79812" y="1234"/>
                  </a:lnTo>
                  <a:lnTo>
                    <a:pt x="79812" y="1234"/>
                  </a:lnTo>
                  <a:lnTo>
                    <a:pt x="79565" y="1234"/>
                  </a:lnTo>
                  <a:lnTo>
                    <a:pt x="79338" y="1196"/>
                  </a:lnTo>
                  <a:lnTo>
                    <a:pt x="79129" y="1120"/>
                  </a:lnTo>
                  <a:lnTo>
                    <a:pt x="78958" y="1044"/>
                  </a:lnTo>
                  <a:lnTo>
                    <a:pt x="78806" y="950"/>
                  </a:lnTo>
                  <a:lnTo>
                    <a:pt x="78655" y="855"/>
                  </a:lnTo>
                  <a:lnTo>
                    <a:pt x="78370" y="627"/>
                  </a:lnTo>
                  <a:lnTo>
                    <a:pt x="78104" y="399"/>
                  </a:lnTo>
                  <a:lnTo>
                    <a:pt x="77952" y="285"/>
                  </a:lnTo>
                  <a:lnTo>
                    <a:pt x="77782" y="190"/>
                  </a:lnTo>
                  <a:lnTo>
                    <a:pt x="77611" y="115"/>
                  </a:lnTo>
                  <a:lnTo>
                    <a:pt x="77421" y="58"/>
                  </a:lnTo>
                  <a:lnTo>
                    <a:pt x="77193" y="20"/>
                  </a:lnTo>
                  <a:lnTo>
                    <a:pt x="76928" y="1"/>
                  </a:lnTo>
                  <a:lnTo>
                    <a:pt x="76928" y="1"/>
                  </a:lnTo>
                  <a:lnTo>
                    <a:pt x="76681" y="20"/>
                  </a:lnTo>
                  <a:lnTo>
                    <a:pt x="76453" y="58"/>
                  </a:lnTo>
                  <a:lnTo>
                    <a:pt x="76264" y="115"/>
                  </a:lnTo>
                  <a:lnTo>
                    <a:pt x="76074" y="190"/>
                  </a:lnTo>
                  <a:lnTo>
                    <a:pt x="75922" y="285"/>
                  </a:lnTo>
                  <a:lnTo>
                    <a:pt x="75770" y="399"/>
                  </a:lnTo>
                  <a:lnTo>
                    <a:pt x="75486" y="627"/>
                  </a:lnTo>
                  <a:lnTo>
                    <a:pt x="75220" y="855"/>
                  </a:lnTo>
                  <a:lnTo>
                    <a:pt x="75068" y="950"/>
                  </a:lnTo>
                  <a:lnTo>
                    <a:pt x="74916" y="1044"/>
                  </a:lnTo>
                  <a:lnTo>
                    <a:pt x="74727" y="1120"/>
                  </a:lnTo>
                  <a:lnTo>
                    <a:pt x="74537" y="1196"/>
                  </a:lnTo>
                  <a:lnTo>
                    <a:pt x="74309" y="1234"/>
                  </a:lnTo>
                  <a:lnTo>
                    <a:pt x="74043" y="1234"/>
                  </a:lnTo>
                  <a:lnTo>
                    <a:pt x="74043" y="1234"/>
                  </a:lnTo>
                  <a:lnTo>
                    <a:pt x="73797" y="1234"/>
                  </a:lnTo>
                  <a:lnTo>
                    <a:pt x="73569" y="1196"/>
                  </a:lnTo>
                  <a:lnTo>
                    <a:pt x="73379" y="1120"/>
                  </a:lnTo>
                  <a:lnTo>
                    <a:pt x="73189" y="1044"/>
                  </a:lnTo>
                  <a:lnTo>
                    <a:pt x="73038" y="950"/>
                  </a:lnTo>
                  <a:lnTo>
                    <a:pt x="72886" y="855"/>
                  </a:lnTo>
                  <a:lnTo>
                    <a:pt x="72601" y="627"/>
                  </a:lnTo>
                  <a:lnTo>
                    <a:pt x="72336" y="399"/>
                  </a:lnTo>
                  <a:lnTo>
                    <a:pt x="72184" y="285"/>
                  </a:lnTo>
                  <a:lnTo>
                    <a:pt x="72032" y="190"/>
                  </a:lnTo>
                  <a:lnTo>
                    <a:pt x="71842" y="115"/>
                  </a:lnTo>
                  <a:lnTo>
                    <a:pt x="71652" y="58"/>
                  </a:lnTo>
                  <a:lnTo>
                    <a:pt x="71425" y="20"/>
                  </a:lnTo>
                  <a:lnTo>
                    <a:pt x="71159" y="1"/>
                  </a:lnTo>
                  <a:lnTo>
                    <a:pt x="71159" y="1"/>
                  </a:lnTo>
                  <a:lnTo>
                    <a:pt x="70912" y="20"/>
                  </a:lnTo>
                  <a:lnTo>
                    <a:pt x="70704" y="58"/>
                  </a:lnTo>
                  <a:lnTo>
                    <a:pt x="70495" y="115"/>
                  </a:lnTo>
                  <a:lnTo>
                    <a:pt x="70324" y="190"/>
                  </a:lnTo>
                  <a:lnTo>
                    <a:pt x="70172" y="285"/>
                  </a:lnTo>
                  <a:lnTo>
                    <a:pt x="70021" y="380"/>
                  </a:lnTo>
                  <a:lnTo>
                    <a:pt x="69755" y="608"/>
                  </a:lnTo>
                  <a:lnTo>
                    <a:pt x="69489" y="817"/>
                  </a:lnTo>
                  <a:lnTo>
                    <a:pt x="69337" y="931"/>
                  </a:lnTo>
                  <a:lnTo>
                    <a:pt x="69186" y="1025"/>
                  </a:lnTo>
                  <a:lnTo>
                    <a:pt x="69015" y="1101"/>
                  </a:lnTo>
                  <a:lnTo>
                    <a:pt x="68825" y="1177"/>
                  </a:lnTo>
                  <a:lnTo>
                    <a:pt x="68616" y="1215"/>
                  </a:lnTo>
                  <a:lnTo>
                    <a:pt x="68389" y="1234"/>
                  </a:lnTo>
                  <a:lnTo>
                    <a:pt x="68389" y="1234"/>
                  </a:lnTo>
                  <a:lnTo>
                    <a:pt x="68389" y="1234"/>
                  </a:lnTo>
                  <a:lnTo>
                    <a:pt x="68161" y="1215"/>
                  </a:lnTo>
                  <a:lnTo>
                    <a:pt x="67952" y="1158"/>
                  </a:lnTo>
                  <a:lnTo>
                    <a:pt x="67762" y="1101"/>
                  </a:lnTo>
                  <a:lnTo>
                    <a:pt x="67592" y="1025"/>
                  </a:lnTo>
                  <a:lnTo>
                    <a:pt x="67440" y="931"/>
                  </a:lnTo>
                  <a:lnTo>
                    <a:pt x="67307" y="817"/>
                  </a:lnTo>
                  <a:lnTo>
                    <a:pt x="67041" y="589"/>
                  </a:lnTo>
                  <a:lnTo>
                    <a:pt x="66757" y="380"/>
                  </a:lnTo>
                  <a:lnTo>
                    <a:pt x="66624" y="285"/>
                  </a:lnTo>
                  <a:lnTo>
                    <a:pt x="66453" y="190"/>
                  </a:lnTo>
                  <a:lnTo>
                    <a:pt x="66282" y="115"/>
                  </a:lnTo>
                  <a:lnTo>
                    <a:pt x="66093" y="58"/>
                  </a:lnTo>
                  <a:lnTo>
                    <a:pt x="65865" y="20"/>
                  </a:lnTo>
                  <a:lnTo>
                    <a:pt x="65618" y="1"/>
                  </a:lnTo>
                  <a:lnTo>
                    <a:pt x="65618" y="1"/>
                  </a:lnTo>
                  <a:lnTo>
                    <a:pt x="65371" y="20"/>
                  </a:lnTo>
                  <a:lnTo>
                    <a:pt x="65144" y="58"/>
                  </a:lnTo>
                  <a:lnTo>
                    <a:pt x="64954" y="115"/>
                  </a:lnTo>
                  <a:lnTo>
                    <a:pt x="64764" y="190"/>
                  </a:lnTo>
                  <a:lnTo>
                    <a:pt x="64612" y="285"/>
                  </a:lnTo>
                  <a:lnTo>
                    <a:pt x="64461" y="399"/>
                  </a:lnTo>
                  <a:lnTo>
                    <a:pt x="64176" y="627"/>
                  </a:lnTo>
                  <a:lnTo>
                    <a:pt x="63910" y="855"/>
                  </a:lnTo>
                  <a:lnTo>
                    <a:pt x="63759" y="950"/>
                  </a:lnTo>
                  <a:lnTo>
                    <a:pt x="63588" y="1044"/>
                  </a:lnTo>
                  <a:lnTo>
                    <a:pt x="63417" y="1120"/>
                  </a:lnTo>
                  <a:lnTo>
                    <a:pt x="63227" y="1196"/>
                  </a:lnTo>
                  <a:lnTo>
                    <a:pt x="63000" y="1234"/>
                  </a:lnTo>
                  <a:lnTo>
                    <a:pt x="62734" y="1234"/>
                  </a:lnTo>
                  <a:lnTo>
                    <a:pt x="62734" y="1234"/>
                  </a:lnTo>
                  <a:lnTo>
                    <a:pt x="62487" y="1234"/>
                  </a:lnTo>
                  <a:lnTo>
                    <a:pt x="62259" y="1196"/>
                  </a:lnTo>
                  <a:lnTo>
                    <a:pt x="62070" y="1120"/>
                  </a:lnTo>
                  <a:lnTo>
                    <a:pt x="61880" y="1044"/>
                  </a:lnTo>
                  <a:lnTo>
                    <a:pt x="61728" y="950"/>
                  </a:lnTo>
                  <a:lnTo>
                    <a:pt x="61576" y="855"/>
                  </a:lnTo>
                  <a:lnTo>
                    <a:pt x="61292" y="627"/>
                  </a:lnTo>
                  <a:lnTo>
                    <a:pt x="61026" y="399"/>
                  </a:lnTo>
                  <a:lnTo>
                    <a:pt x="60874" y="285"/>
                  </a:lnTo>
                  <a:lnTo>
                    <a:pt x="60703" y="190"/>
                  </a:lnTo>
                  <a:lnTo>
                    <a:pt x="60533" y="115"/>
                  </a:lnTo>
                  <a:lnTo>
                    <a:pt x="60343" y="58"/>
                  </a:lnTo>
                  <a:lnTo>
                    <a:pt x="60115" y="20"/>
                  </a:lnTo>
                  <a:lnTo>
                    <a:pt x="59850" y="1"/>
                  </a:lnTo>
                  <a:lnTo>
                    <a:pt x="59850" y="1"/>
                  </a:lnTo>
                  <a:lnTo>
                    <a:pt x="59603" y="20"/>
                  </a:lnTo>
                  <a:lnTo>
                    <a:pt x="59375" y="58"/>
                  </a:lnTo>
                  <a:lnTo>
                    <a:pt x="59185" y="115"/>
                  </a:lnTo>
                  <a:lnTo>
                    <a:pt x="58996" y="190"/>
                  </a:lnTo>
                  <a:lnTo>
                    <a:pt x="58844" y="285"/>
                  </a:lnTo>
                  <a:lnTo>
                    <a:pt x="58692" y="399"/>
                  </a:lnTo>
                  <a:lnTo>
                    <a:pt x="58407" y="627"/>
                  </a:lnTo>
                  <a:lnTo>
                    <a:pt x="58142" y="855"/>
                  </a:lnTo>
                  <a:lnTo>
                    <a:pt x="57990" y="950"/>
                  </a:lnTo>
                  <a:lnTo>
                    <a:pt x="57838" y="1044"/>
                  </a:lnTo>
                  <a:lnTo>
                    <a:pt x="57648" y="1120"/>
                  </a:lnTo>
                  <a:lnTo>
                    <a:pt x="57459" y="1196"/>
                  </a:lnTo>
                  <a:lnTo>
                    <a:pt x="57231" y="1234"/>
                  </a:lnTo>
                  <a:lnTo>
                    <a:pt x="56965" y="1234"/>
                  </a:lnTo>
                  <a:lnTo>
                    <a:pt x="56965" y="1234"/>
                  </a:lnTo>
                  <a:lnTo>
                    <a:pt x="56719" y="1234"/>
                  </a:lnTo>
                  <a:lnTo>
                    <a:pt x="56491" y="1196"/>
                  </a:lnTo>
                  <a:lnTo>
                    <a:pt x="56301" y="1120"/>
                  </a:lnTo>
                  <a:lnTo>
                    <a:pt x="56111" y="1044"/>
                  </a:lnTo>
                  <a:lnTo>
                    <a:pt x="55960" y="950"/>
                  </a:lnTo>
                  <a:lnTo>
                    <a:pt x="55808" y="855"/>
                  </a:lnTo>
                  <a:lnTo>
                    <a:pt x="55542" y="627"/>
                  </a:lnTo>
                  <a:lnTo>
                    <a:pt x="55257" y="399"/>
                  </a:lnTo>
                  <a:lnTo>
                    <a:pt x="55106" y="285"/>
                  </a:lnTo>
                  <a:lnTo>
                    <a:pt x="54954" y="190"/>
                  </a:lnTo>
                  <a:lnTo>
                    <a:pt x="54764" y="115"/>
                  </a:lnTo>
                  <a:lnTo>
                    <a:pt x="54574" y="58"/>
                  </a:lnTo>
                  <a:lnTo>
                    <a:pt x="54347" y="20"/>
                  </a:lnTo>
                  <a:lnTo>
                    <a:pt x="54100" y="1"/>
                  </a:lnTo>
                  <a:lnTo>
                    <a:pt x="54100" y="1"/>
                  </a:lnTo>
                  <a:lnTo>
                    <a:pt x="53834" y="20"/>
                  </a:lnTo>
                  <a:lnTo>
                    <a:pt x="53607" y="58"/>
                  </a:lnTo>
                  <a:lnTo>
                    <a:pt x="53417" y="115"/>
                  </a:lnTo>
                  <a:lnTo>
                    <a:pt x="53227" y="190"/>
                  </a:lnTo>
                  <a:lnTo>
                    <a:pt x="53075" y="285"/>
                  </a:lnTo>
                  <a:lnTo>
                    <a:pt x="52923" y="399"/>
                  </a:lnTo>
                  <a:lnTo>
                    <a:pt x="52658" y="627"/>
                  </a:lnTo>
                  <a:lnTo>
                    <a:pt x="52373" y="855"/>
                  </a:lnTo>
                  <a:lnTo>
                    <a:pt x="52221" y="950"/>
                  </a:lnTo>
                  <a:lnTo>
                    <a:pt x="52069" y="1044"/>
                  </a:lnTo>
                  <a:lnTo>
                    <a:pt x="51880" y="1120"/>
                  </a:lnTo>
                  <a:lnTo>
                    <a:pt x="51690" y="1196"/>
                  </a:lnTo>
                  <a:lnTo>
                    <a:pt x="51462" y="1234"/>
                  </a:lnTo>
                  <a:lnTo>
                    <a:pt x="51216" y="1234"/>
                  </a:lnTo>
                  <a:lnTo>
                    <a:pt x="51216" y="1234"/>
                  </a:lnTo>
                  <a:lnTo>
                    <a:pt x="50950" y="1234"/>
                  </a:lnTo>
                  <a:lnTo>
                    <a:pt x="50722" y="1196"/>
                  </a:lnTo>
                  <a:lnTo>
                    <a:pt x="50532" y="1120"/>
                  </a:lnTo>
                  <a:lnTo>
                    <a:pt x="50362" y="1044"/>
                  </a:lnTo>
                  <a:lnTo>
                    <a:pt x="50191" y="950"/>
                  </a:lnTo>
                  <a:lnTo>
                    <a:pt x="50039" y="855"/>
                  </a:lnTo>
                  <a:lnTo>
                    <a:pt x="49773" y="627"/>
                  </a:lnTo>
                  <a:lnTo>
                    <a:pt x="49489" y="399"/>
                  </a:lnTo>
                  <a:lnTo>
                    <a:pt x="49337" y="285"/>
                  </a:lnTo>
                  <a:lnTo>
                    <a:pt x="49185" y="190"/>
                  </a:lnTo>
                  <a:lnTo>
                    <a:pt x="48995" y="115"/>
                  </a:lnTo>
                  <a:lnTo>
                    <a:pt x="48806" y="58"/>
                  </a:lnTo>
                  <a:lnTo>
                    <a:pt x="48578" y="20"/>
                  </a:lnTo>
                  <a:lnTo>
                    <a:pt x="48331" y="1"/>
                  </a:lnTo>
                  <a:lnTo>
                    <a:pt x="48331" y="1"/>
                  </a:lnTo>
                  <a:lnTo>
                    <a:pt x="48085" y="20"/>
                  </a:lnTo>
                  <a:lnTo>
                    <a:pt x="47857" y="58"/>
                  </a:lnTo>
                  <a:lnTo>
                    <a:pt x="47667" y="115"/>
                  </a:lnTo>
                  <a:lnTo>
                    <a:pt x="47477" y="190"/>
                  </a:lnTo>
                  <a:lnTo>
                    <a:pt x="47326" y="285"/>
                  </a:lnTo>
                  <a:lnTo>
                    <a:pt x="47174" y="380"/>
                  </a:lnTo>
                  <a:lnTo>
                    <a:pt x="46908" y="608"/>
                  </a:lnTo>
                  <a:lnTo>
                    <a:pt x="46642" y="817"/>
                  </a:lnTo>
                  <a:lnTo>
                    <a:pt x="46491" y="931"/>
                  </a:lnTo>
                  <a:lnTo>
                    <a:pt x="46339" y="1025"/>
                  </a:lnTo>
                  <a:lnTo>
                    <a:pt x="46187" y="1101"/>
                  </a:lnTo>
                  <a:lnTo>
                    <a:pt x="45997" y="1177"/>
                  </a:lnTo>
                  <a:lnTo>
                    <a:pt x="45788" y="1215"/>
                  </a:lnTo>
                  <a:lnTo>
                    <a:pt x="45542" y="1234"/>
                  </a:lnTo>
                  <a:lnTo>
                    <a:pt x="45542" y="1234"/>
                  </a:lnTo>
                  <a:lnTo>
                    <a:pt x="45542" y="1234"/>
                  </a:lnTo>
                  <a:lnTo>
                    <a:pt x="45314" y="1215"/>
                  </a:lnTo>
                  <a:lnTo>
                    <a:pt x="45105" y="1158"/>
                  </a:lnTo>
                  <a:lnTo>
                    <a:pt x="44916" y="1101"/>
                  </a:lnTo>
                  <a:lnTo>
                    <a:pt x="44745" y="1025"/>
                  </a:lnTo>
                  <a:lnTo>
                    <a:pt x="44593" y="931"/>
                  </a:lnTo>
                  <a:lnTo>
                    <a:pt x="44460" y="817"/>
                  </a:lnTo>
                  <a:lnTo>
                    <a:pt x="44195" y="589"/>
                  </a:lnTo>
                  <a:lnTo>
                    <a:pt x="43929" y="380"/>
                  </a:lnTo>
                  <a:lnTo>
                    <a:pt x="43777" y="285"/>
                  </a:lnTo>
                  <a:lnTo>
                    <a:pt x="43625" y="190"/>
                  </a:lnTo>
                  <a:lnTo>
                    <a:pt x="43436" y="115"/>
                  </a:lnTo>
                  <a:lnTo>
                    <a:pt x="43246" y="58"/>
                  </a:lnTo>
                  <a:lnTo>
                    <a:pt x="43018" y="20"/>
                  </a:lnTo>
                  <a:lnTo>
                    <a:pt x="42771" y="1"/>
                  </a:lnTo>
                  <a:lnTo>
                    <a:pt x="42771" y="1"/>
                  </a:lnTo>
                  <a:lnTo>
                    <a:pt x="42525" y="20"/>
                  </a:lnTo>
                  <a:lnTo>
                    <a:pt x="42297" y="58"/>
                  </a:lnTo>
                  <a:lnTo>
                    <a:pt x="42107" y="115"/>
                  </a:lnTo>
                  <a:lnTo>
                    <a:pt x="41917" y="190"/>
                  </a:lnTo>
                  <a:lnTo>
                    <a:pt x="41766" y="285"/>
                  </a:lnTo>
                  <a:lnTo>
                    <a:pt x="41614" y="399"/>
                  </a:lnTo>
                  <a:lnTo>
                    <a:pt x="41348" y="627"/>
                  </a:lnTo>
                  <a:lnTo>
                    <a:pt x="41064" y="855"/>
                  </a:lnTo>
                  <a:lnTo>
                    <a:pt x="40912" y="950"/>
                  </a:lnTo>
                  <a:lnTo>
                    <a:pt x="40760" y="1044"/>
                  </a:lnTo>
                  <a:lnTo>
                    <a:pt x="40570" y="1120"/>
                  </a:lnTo>
                  <a:lnTo>
                    <a:pt x="40380" y="1196"/>
                  </a:lnTo>
                  <a:lnTo>
                    <a:pt x="40153" y="1234"/>
                  </a:lnTo>
                  <a:lnTo>
                    <a:pt x="39906" y="1234"/>
                  </a:lnTo>
                  <a:lnTo>
                    <a:pt x="39906" y="1234"/>
                  </a:lnTo>
                  <a:lnTo>
                    <a:pt x="39640" y="1234"/>
                  </a:lnTo>
                  <a:lnTo>
                    <a:pt x="39413" y="1196"/>
                  </a:lnTo>
                  <a:lnTo>
                    <a:pt x="39223" y="1120"/>
                  </a:lnTo>
                  <a:lnTo>
                    <a:pt x="39033" y="1044"/>
                  </a:lnTo>
                  <a:lnTo>
                    <a:pt x="38881" y="950"/>
                  </a:lnTo>
                  <a:lnTo>
                    <a:pt x="38730" y="855"/>
                  </a:lnTo>
                  <a:lnTo>
                    <a:pt x="38464" y="627"/>
                  </a:lnTo>
                  <a:lnTo>
                    <a:pt x="38179" y="399"/>
                  </a:lnTo>
                  <a:lnTo>
                    <a:pt x="38027" y="285"/>
                  </a:lnTo>
                  <a:lnTo>
                    <a:pt x="37876" y="190"/>
                  </a:lnTo>
                  <a:lnTo>
                    <a:pt x="37686" y="115"/>
                  </a:lnTo>
                  <a:lnTo>
                    <a:pt x="37496" y="58"/>
                  </a:lnTo>
                  <a:lnTo>
                    <a:pt x="37268" y="20"/>
                  </a:lnTo>
                  <a:lnTo>
                    <a:pt x="37022" y="1"/>
                  </a:lnTo>
                  <a:lnTo>
                    <a:pt x="37022" y="1"/>
                  </a:lnTo>
                  <a:lnTo>
                    <a:pt x="36756" y="20"/>
                  </a:lnTo>
                  <a:lnTo>
                    <a:pt x="36528" y="58"/>
                  </a:lnTo>
                  <a:lnTo>
                    <a:pt x="36339" y="115"/>
                  </a:lnTo>
                  <a:lnTo>
                    <a:pt x="36168" y="190"/>
                  </a:lnTo>
                  <a:lnTo>
                    <a:pt x="35997" y="285"/>
                  </a:lnTo>
                  <a:lnTo>
                    <a:pt x="35845" y="399"/>
                  </a:lnTo>
                  <a:lnTo>
                    <a:pt x="35580" y="627"/>
                  </a:lnTo>
                  <a:lnTo>
                    <a:pt x="35295" y="855"/>
                  </a:lnTo>
                  <a:lnTo>
                    <a:pt x="35143" y="950"/>
                  </a:lnTo>
                  <a:lnTo>
                    <a:pt x="34991" y="1044"/>
                  </a:lnTo>
                  <a:lnTo>
                    <a:pt x="34802" y="1120"/>
                  </a:lnTo>
                  <a:lnTo>
                    <a:pt x="34612" y="1196"/>
                  </a:lnTo>
                  <a:lnTo>
                    <a:pt x="34384" y="1234"/>
                  </a:lnTo>
                  <a:lnTo>
                    <a:pt x="34137" y="1234"/>
                  </a:lnTo>
                  <a:lnTo>
                    <a:pt x="34137" y="1234"/>
                  </a:lnTo>
                  <a:lnTo>
                    <a:pt x="33872" y="1234"/>
                  </a:lnTo>
                  <a:lnTo>
                    <a:pt x="33644" y="1196"/>
                  </a:lnTo>
                  <a:lnTo>
                    <a:pt x="33454" y="1120"/>
                  </a:lnTo>
                  <a:lnTo>
                    <a:pt x="33283" y="1044"/>
                  </a:lnTo>
                  <a:lnTo>
                    <a:pt x="33113" y="950"/>
                  </a:lnTo>
                  <a:lnTo>
                    <a:pt x="32961" y="855"/>
                  </a:lnTo>
                  <a:lnTo>
                    <a:pt x="32695" y="627"/>
                  </a:lnTo>
                  <a:lnTo>
                    <a:pt x="32411" y="399"/>
                  </a:lnTo>
                  <a:lnTo>
                    <a:pt x="32259" y="285"/>
                  </a:lnTo>
                  <a:lnTo>
                    <a:pt x="32107" y="190"/>
                  </a:lnTo>
                  <a:lnTo>
                    <a:pt x="31936" y="115"/>
                  </a:lnTo>
                  <a:lnTo>
                    <a:pt x="31727" y="58"/>
                  </a:lnTo>
                  <a:lnTo>
                    <a:pt x="31500" y="20"/>
                  </a:lnTo>
                  <a:lnTo>
                    <a:pt x="31253" y="1"/>
                  </a:lnTo>
                  <a:lnTo>
                    <a:pt x="31253" y="1"/>
                  </a:lnTo>
                  <a:lnTo>
                    <a:pt x="30987" y="20"/>
                  </a:lnTo>
                  <a:lnTo>
                    <a:pt x="30779" y="58"/>
                  </a:lnTo>
                  <a:lnTo>
                    <a:pt x="30570" y="115"/>
                  </a:lnTo>
                  <a:lnTo>
                    <a:pt x="30399" y="190"/>
                  </a:lnTo>
                  <a:lnTo>
                    <a:pt x="30228" y="285"/>
                  </a:lnTo>
                  <a:lnTo>
                    <a:pt x="30077" y="399"/>
                  </a:lnTo>
                  <a:lnTo>
                    <a:pt x="29811" y="627"/>
                  </a:lnTo>
                  <a:lnTo>
                    <a:pt x="29526" y="855"/>
                  </a:lnTo>
                  <a:lnTo>
                    <a:pt x="29374" y="950"/>
                  </a:lnTo>
                  <a:lnTo>
                    <a:pt x="29223" y="1044"/>
                  </a:lnTo>
                  <a:lnTo>
                    <a:pt x="29052" y="1120"/>
                  </a:lnTo>
                  <a:lnTo>
                    <a:pt x="28843" y="1196"/>
                  </a:lnTo>
                  <a:lnTo>
                    <a:pt x="28615" y="1234"/>
                  </a:lnTo>
                  <a:lnTo>
                    <a:pt x="28369" y="1234"/>
                  </a:lnTo>
                  <a:lnTo>
                    <a:pt x="28369" y="1234"/>
                  </a:lnTo>
                  <a:lnTo>
                    <a:pt x="28122" y="1234"/>
                  </a:lnTo>
                  <a:lnTo>
                    <a:pt x="27894" y="1196"/>
                  </a:lnTo>
                  <a:lnTo>
                    <a:pt x="27686" y="1120"/>
                  </a:lnTo>
                  <a:lnTo>
                    <a:pt x="27515" y="1044"/>
                  </a:lnTo>
                  <a:lnTo>
                    <a:pt x="27344" y="950"/>
                  </a:lnTo>
                  <a:lnTo>
                    <a:pt x="27192" y="855"/>
                  </a:lnTo>
                  <a:lnTo>
                    <a:pt x="26927" y="627"/>
                  </a:lnTo>
                  <a:lnTo>
                    <a:pt x="26642" y="399"/>
                  </a:lnTo>
                  <a:lnTo>
                    <a:pt x="26509" y="285"/>
                  </a:lnTo>
                  <a:lnTo>
                    <a:pt x="26338" y="190"/>
                  </a:lnTo>
                  <a:lnTo>
                    <a:pt x="26168" y="115"/>
                  </a:lnTo>
                  <a:lnTo>
                    <a:pt x="25959" y="58"/>
                  </a:lnTo>
                  <a:lnTo>
                    <a:pt x="25731" y="20"/>
                  </a:lnTo>
                  <a:lnTo>
                    <a:pt x="25484" y="1"/>
                  </a:lnTo>
                  <a:lnTo>
                    <a:pt x="25484" y="1"/>
                  </a:lnTo>
                  <a:lnTo>
                    <a:pt x="25238" y="20"/>
                  </a:lnTo>
                  <a:lnTo>
                    <a:pt x="25010" y="58"/>
                  </a:lnTo>
                  <a:lnTo>
                    <a:pt x="24820" y="115"/>
                  </a:lnTo>
                  <a:lnTo>
                    <a:pt x="24650" y="190"/>
                  </a:lnTo>
                  <a:lnTo>
                    <a:pt x="24479" y="285"/>
                  </a:lnTo>
                  <a:lnTo>
                    <a:pt x="24346" y="380"/>
                  </a:lnTo>
                  <a:lnTo>
                    <a:pt x="24061" y="608"/>
                  </a:lnTo>
                  <a:lnTo>
                    <a:pt x="23796" y="817"/>
                  </a:lnTo>
                  <a:lnTo>
                    <a:pt x="23663" y="931"/>
                  </a:lnTo>
                  <a:lnTo>
                    <a:pt x="23511" y="1025"/>
                  </a:lnTo>
                  <a:lnTo>
                    <a:pt x="23340" y="1101"/>
                  </a:lnTo>
                  <a:lnTo>
                    <a:pt x="23150" y="1177"/>
                  </a:lnTo>
                  <a:lnTo>
                    <a:pt x="22942" y="1215"/>
                  </a:lnTo>
                  <a:lnTo>
                    <a:pt x="22695" y="1234"/>
                  </a:lnTo>
                  <a:lnTo>
                    <a:pt x="22695" y="1234"/>
                  </a:lnTo>
                  <a:lnTo>
                    <a:pt x="22695" y="1234"/>
                  </a:lnTo>
                  <a:lnTo>
                    <a:pt x="22467" y="1215"/>
                  </a:lnTo>
                  <a:lnTo>
                    <a:pt x="22259" y="1158"/>
                  </a:lnTo>
                  <a:lnTo>
                    <a:pt x="22069" y="1101"/>
                  </a:lnTo>
                  <a:lnTo>
                    <a:pt x="21917" y="1025"/>
                  </a:lnTo>
                  <a:lnTo>
                    <a:pt x="21765" y="931"/>
                  </a:lnTo>
                  <a:lnTo>
                    <a:pt x="21613" y="817"/>
                  </a:lnTo>
                  <a:lnTo>
                    <a:pt x="21348" y="589"/>
                  </a:lnTo>
                  <a:lnTo>
                    <a:pt x="21082" y="380"/>
                  </a:lnTo>
                  <a:lnTo>
                    <a:pt x="20930" y="285"/>
                  </a:lnTo>
                  <a:lnTo>
                    <a:pt x="20778" y="190"/>
                  </a:lnTo>
                  <a:lnTo>
                    <a:pt x="20608" y="115"/>
                  </a:lnTo>
                  <a:lnTo>
                    <a:pt x="20399" y="58"/>
                  </a:lnTo>
                  <a:lnTo>
                    <a:pt x="20190" y="20"/>
                  </a:lnTo>
                  <a:lnTo>
                    <a:pt x="19944" y="1"/>
                  </a:lnTo>
                  <a:lnTo>
                    <a:pt x="19944" y="1"/>
                  </a:lnTo>
                  <a:lnTo>
                    <a:pt x="19678" y="20"/>
                  </a:lnTo>
                  <a:lnTo>
                    <a:pt x="19450" y="58"/>
                  </a:lnTo>
                  <a:lnTo>
                    <a:pt x="19260" y="115"/>
                  </a:lnTo>
                  <a:lnTo>
                    <a:pt x="19090" y="190"/>
                  </a:lnTo>
                  <a:lnTo>
                    <a:pt x="18919" y="285"/>
                  </a:lnTo>
                  <a:lnTo>
                    <a:pt x="18767" y="399"/>
                  </a:lnTo>
                  <a:lnTo>
                    <a:pt x="18501" y="627"/>
                  </a:lnTo>
                  <a:lnTo>
                    <a:pt x="18217" y="855"/>
                  </a:lnTo>
                  <a:lnTo>
                    <a:pt x="18065" y="950"/>
                  </a:lnTo>
                  <a:lnTo>
                    <a:pt x="17913" y="1044"/>
                  </a:lnTo>
                  <a:lnTo>
                    <a:pt x="17742" y="1120"/>
                  </a:lnTo>
                  <a:lnTo>
                    <a:pt x="17534" y="1196"/>
                  </a:lnTo>
                  <a:lnTo>
                    <a:pt x="17306" y="1234"/>
                  </a:lnTo>
                  <a:lnTo>
                    <a:pt x="17059" y="1234"/>
                  </a:lnTo>
                  <a:lnTo>
                    <a:pt x="17059" y="1234"/>
                  </a:lnTo>
                  <a:lnTo>
                    <a:pt x="16794" y="1234"/>
                  </a:lnTo>
                  <a:lnTo>
                    <a:pt x="16585" y="1196"/>
                  </a:lnTo>
                  <a:lnTo>
                    <a:pt x="16376" y="1120"/>
                  </a:lnTo>
                  <a:lnTo>
                    <a:pt x="16205" y="1044"/>
                  </a:lnTo>
                  <a:lnTo>
                    <a:pt x="16035" y="950"/>
                  </a:lnTo>
                  <a:lnTo>
                    <a:pt x="15883" y="855"/>
                  </a:lnTo>
                  <a:lnTo>
                    <a:pt x="15617" y="627"/>
                  </a:lnTo>
                  <a:lnTo>
                    <a:pt x="15332" y="399"/>
                  </a:lnTo>
                  <a:lnTo>
                    <a:pt x="15181" y="285"/>
                  </a:lnTo>
                  <a:lnTo>
                    <a:pt x="15029" y="190"/>
                  </a:lnTo>
                  <a:lnTo>
                    <a:pt x="14858" y="115"/>
                  </a:lnTo>
                  <a:lnTo>
                    <a:pt x="14649" y="58"/>
                  </a:lnTo>
                  <a:lnTo>
                    <a:pt x="14422" y="20"/>
                  </a:lnTo>
                  <a:lnTo>
                    <a:pt x="14175" y="1"/>
                  </a:lnTo>
                  <a:lnTo>
                    <a:pt x="14175" y="1"/>
                  </a:lnTo>
                  <a:lnTo>
                    <a:pt x="13909" y="20"/>
                  </a:lnTo>
                  <a:lnTo>
                    <a:pt x="13700" y="58"/>
                  </a:lnTo>
                  <a:lnTo>
                    <a:pt x="13492" y="115"/>
                  </a:lnTo>
                  <a:lnTo>
                    <a:pt x="13321" y="190"/>
                  </a:lnTo>
                  <a:lnTo>
                    <a:pt x="13150" y="285"/>
                  </a:lnTo>
                  <a:lnTo>
                    <a:pt x="12998" y="399"/>
                  </a:lnTo>
                  <a:lnTo>
                    <a:pt x="12733" y="627"/>
                  </a:lnTo>
                  <a:lnTo>
                    <a:pt x="12448" y="855"/>
                  </a:lnTo>
                  <a:lnTo>
                    <a:pt x="12315" y="950"/>
                  </a:lnTo>
                  <a:lnTo>
                    <a:pt x="12144" y="1044"/>
                  </a:lnTo>
                  <a:lnTo>
                    <a:pt x="11974" y="1120"/>
                  </a:lnTo>
                  <a:lnTo>
                    <a:pt x="11765" y="1196"/>
                  </a:lnTo>
                  <a:lnTo>
                    <a:pt x="11537" y="1234"/>
                  </a:lnTo>
                  <a:lnTo>
                    <a:pt x="11291" y="1234"/>
                  </a:lnTo>
                  <a:lnTo>
                    <a:pt x="11291" y="1234"/>
                  </a:lnTo>
                  <a:lnTo>
                    <a:pt x="11044" y="1234"/>
                  </a:lnTo>
                  <a:lnTo>
                    <a:pt x="10816" y="1196"/>
                  </a:lnTo>
                  <a:lnTo>
                    <a:pt x="10607" y="1120"/>
                  </a:lnTo>
                  <a:lnTo>
                    <a:pt x="10437" y="1044"/>
                  </a:lnTo>
                  <a:lnTo>
                    <a:pt x="10266" y="950"/>
                  </a:lnTo>
                  <a:lnTo>
                    <a:pt x="10133" y="855"/>
                  </a:lnTo>
                  <a:lnTo>
                    <a:pt x="9848" y="627"/>
                  </a:lnTo>
                  <a:lnTo>
                    <a:pt x="9564" y="399"/>
                  </a:lnTo>
                  <a:lnTo>
                    <a:pt x="9431" y="285"/>
                  </a:lnTo>
                  <a:lnTo>
                    <a:pt x="9260" y="190"/>
                  </a:lnTo>
                  <a:lnTo>
                    <a:pt x="9089" y="115"/>
                  </a:lnTo>
                  <a:lnTo>
                    <a:pt x="8881" y="58"/>
                  </a:lnTo>
                  <a:lnTo>
                    <a:pt x="8653" y="20"/>
                  </a:lnTo>
                  <a:lnTo>
                    <a:pt x="8406" y="1"/>
                  </a:lnTo>
                  <a:lnTo>
                    <a:pt x="8406" y="1"/>
                  </a:lnTo>
                  <a:lnTo>
                    <a:pt x="8160" y="20"/>
                  </a:lnTo>
                  <a:lnTo>
                    <a:pt x="7932" y="58"/>
                  </a:lnTo>
                  <a:lnTo>
                    <a:pt x="7723" y="115"/>
                  </a:lnTo>
                  <a:lnTo>
                    <a:pt x="7552" y="190"/>
                  </a:lnTo>
                  <a:lnTo>
                    <a:pt x="7382" y="285"/>
                  </a:lnTo>
                  <a:lnTo>
                    <a:pt x="7249" y="399"/>
                  </a:lnTo>
                  <a:lnTo>
                    <a:pt x="6964" y="627"/>
                  </a:lnTo>
                  <a:lnTo>
                    <a:pt x="6698" y="855"/>
                  </a:lnTo>
                  <a:lnTo>
                    <a:pt x="6547" y="950"/>
                  </a:lnTo>
                  <a:lnTo>
                    <a:pt x="6376" y="1044"/>
                  </a:lnTo>
                  <a:lnTo>
                    <a:pt x="6205" y="1120"/>
                  </a:lnTo>
                  <a:lnTo>
                    <a:pt x="5996" y="1196"/>
                  </a:lnTo>
                  <a:lnTo>
                    <a:pt x="5788" y="1234"/>
                  </a:lnTo>
                  <a:lnTo>
                    <a:pt x="5522" y="1234"/>
                  </a:lnTo>
                  <a:lnTo>
                    <a:pt x="5522" y="1234"/>
                  </a:lnTo>
                  <a:lnTo>
                    <a:pt x="5275" y="1234"/>
                  </a:lnTo>
                  <a:lnTo>
                    <a:pt x="5048" y="1196"/>
                  </a:lnTo>
                  <a:lnTo>
                    <a:pt x="4839" y="1120"/>
                  </a:lnTo>
                  <a:lnTo>
                    <a:pt x="4668" y="1044"/>
                  </a:lnTo>
                  <a:lnTo>
                    <a:pt x="4516" y="950"/>
                  </a:lnTo>
                  <a:lnTo>
                    <a:pt x="4364" y="855"/>
                  </a:lnTo>
                  <a:lnTo>
                    <a:pt x="4080" y="627"/>
                  </a:lnTo>
                  <a:lnTo>
                    <a:pt x="3814" y="399"/>
                  </a:lnTo>
                  <a:lnTo>
                    <a:pt x="3662" y="285"/>
                  </a:lnTo>
                  <a:lnTo>
                    <a:pt x="3492" y="190"/>
                  </a:lnTo>
                  <a:lnTo>
                    <a:pt x="3321" y="115"/>
                  </a:lnTo>
                  <a:lnTo>
                    <a:pt x="3112" y="58"/>
                  </a:lnTo>
                  <a:lnTo>
                    <a:pt x="2903" y="20"/>
                  </a:lnTo>
                  <a:lnTo>
                    <a:pt x="2638" y="1"/>
                  </a:lnTo>
                  <a:lnTo>
                    <a:pt x="2638" y="1"/>
                  </a:lnTo>
                  <a:lnTo>
                    <a:pt x="2410" y="20"/>
                  </a:lnTo>
                  <a:lnTo>
                    <a:pt x="2182" y="58"/>
                  </a:lnTo>
                  <a:lnTo>
                    <a:pt x="1992" y="115"/>
                  </a:lnTo>
                  <a:lnTo>
                    <a:pt x="1822" y="172"/>
                  </a:lnTo>
                  <a:lnTo>
                    <a:pt x="1670" y="266"/>
                  </a:lnTo>
                  <a:lnTo>
                    <a:pt x="1537" y="361"/>
                  </a:lnTo>
                  <a:lnTo>
                    <a:pt x="1271" y="570"/>
                  </a:lnTo>
                  <a:lnTo>
                    <a:pt x="1006" y="779"/>
                  </a:lnTo>
                  <a:lnTo>
                    <a:pt x="873" y="893"/>
                  </a:lnTo>
                  <a:lnTo>
                    <a:pt x="740" y="987"/>
                  </a:lnTo>
                  <a:lnTo>
                    <a:pt x="569" y="1063"/>
                  </a:lnTo>
                  <a:lnTo>
                    <a:pt x="398" y="1139"/>
                  </a:lnTo>
                  <a:lnTo>
                    <a:pt x="209" y="1196"/>
                  </a:lnTo>
                  <a:lnTo>
                    <a:pt x="0" y="1234"/>
                  </a:lnTo>
                  <a:lnTo>
                    <a:pt x="0" y="3094"/>
                  </a:lnTo>
                  <a:lnTo>
                    <a:pt x="0" y="3094"/>
                  </a:lnTo>
                  <a:lnTo>
                    <a:pt x="247" y="3075"/>
                  </a:lnTo>
                  <a:lnTo>
                    <a:pt x="474" y="3037"/>
                  </a:lnTo>
                  <a:lnTo>
                    <a:pt x="664" y="2980"/>
                  </a:lnTo>
                  <a:lnTo>
                    <a:pt x="854" y="2904"/>
                  </a:lnTo>
                  <a:lnTo>
                    <a:pt x="1006" y="2809"/>
                  </a:lnTo>
                  <a:lnTo>
                    <a:pt x="1158" y="2695"/>
                  </a:lnTo>
                  <a:lnTo>
                    <a:pt x="1423" y="2468"/>
                  </a:lnTo>
                  <a:lnTo>
                    <a:pt x="1708" y="2240"/>
                  </a:lnTo>
                  <a:lnTo>
                    <a:pt x="1860" y="2145"/>
                  </a:lnTo>
                  <a:lnTo>
                    <a:pt x="2011" y="2050"/>
                  </a:lnTo>
                  <a:lnTo>
                    <a:pt x="2201" y="1974"/>
                  </a:lnTo>
                  <a:lnTo>
                    <a:pt x="2391" y="1917"/>
                  </a:lnTo>
                  <a:lnTo>
                    <a:pt x="2619" y="1879"/>
                  </a:lnTo>
                  <a:lnTo>
                    <a:pt x="2865" y="1860"/>
                  </a:lnTo>
                  <a:lnTo>
                    <a:pt x="2865" y="1860"/>
                  </a:lnTo>
                  <a:lnTo>
                    <a:pt x="3131" y="1879"/>
                  </a:lnTo>
                  <a:lnTo>
                    <a:pt x="3340" y="1917"/>
                  </a:lnTo>
                  <a:lnTo>
                    <a:pt x="3548" y="1974"/>
                  </a:lnTo>
                  <a:lnTo>
                    <a:pt x="3719" y="2050"/>
                  </a:lnTo>
                  <a:lnTo>
                    <a:pt x="3890" y="2145"/>
                  </a:lnTo>
                  <a:lnTo>
                    <a:pt x="4042" y="2259"/>
                  </a:lnTo>
                  <a:lnTo>
                    <a:pt x="4307" y="2468"/>
                  </a:lnTo>
                  <a:lnTo>
                    <a:pt x="4592" y="2695"/>
                  </a:lnTo>
                  <a:lnTo>
                    <a:pt x="4725" y="2809"/>
                  </a:lnTo>
                  <a:lnTo>
                    <a:pt x="4896" y="2904"/>
                  </a:lnTo>
                  <a:lnTo>
                    <a:pt x="5067" y="2980"/>
                  </a:lnTo>
                  <a:lnTo>
                    <a:pt x="5275" y="3037"/>
                  </a:lnTo>
                  <a:lnTo>
                    <a:pt x="5503" y="3075"/>
                  </a:lnTo>
                  <a:lnTo>
                    <a:pt x="5750" y="3094"/>
                  </a:lnTo>
                  <a:lnTo>
                    <a:pt x="5750" y="3094"/>
                  </a:lnTo>
                  <a:lnTo>
                    <a:pt x="5996" y="3075"/>
                  </a:lnTo>
                  <a:lnTo>
                    <a:pt x="6224" y="3037"/>
                  </a:lnTo>
                  <a:lnTo>
                    <a:pt x="6433" y="2980"/>
                  </a:lnTo>
                  <a:lnTo>
                    <a:pt x="6604" y="2904"/>
                  </a:lnTo>
                  <a:lnTo>
                    <a:pt x="6774" y="2809"/>
                  </a:lnTo>
                  <a:lnTo>
                    <a:pt x="6907" y="2695"/>
                  </a:lnTo>
                  <a:lnTo>
                    <a:pt x="7192" y="2468"/>
                  </a:lnTo>
                  <a:lnTo>
                    <a:pt x="7476" y="2259"/>
                  </a:lnTo>
                  <a:lnTo>
                    <a:pt x="7609" y="2145"/>
                  </a:lnTo>
                  <a:lnTo>
                    <a:pt x="7780" y="2050"/>
                  </a:lnTo>
                  <a:lnTo>
                    <a:pt x="7951" y="1974"/>
                  </a:lnTo>
                  <a:lnTo>
                    <a:pt x="8160" y="1917"/>
                  </a:lnTo>
                  <a:lnTo>
                    <a:pt x="8387" y="1879"/>
                  </a:lnTo>
                  <a:lnTo>
                    <a:pt x="8634" y="1860"/>
                  </a:lnTo>
                  <a:lnTo>
                    <a:pt x="8634" y="1860"/>
                  </a:lnTo>
                  <a:lnTo>
                    <a:pt x="8881" y="1879"/>
                  </a:lnTo>
                  <a:lnTo>
                    <a:pt x="9108" y="1917"/>
                  </a:lnTo>
                  <a:lnTo>
                    <a:pt x="9317" y="1974"/>
                  </a:lnTo>
                  <a:lnTo>
                    <a:pt x="9488" y="2050"/>
                  </a:lnTo>
                  <a:lnTo>
                    <a:pt x="9659" y="2145"/>
                  </a:lnTo>
                  <a:lnTo>
                    <a:pt x="9791" y="2259"/>
                  </a:lnTo>
                  <a:lnTo>
                    <a:pt x="10076" y="2468"/>
                  </a:lnTo>
                  <a:lnTo>
                    <a:pt x="10342" y="2695"/>
                  </a:lnTo>
                  <a:lnTo>
                    <a:pt x="10494" y="2809"/>
                  </a:lnTo>
                  <a:lnTo>
                    <a:pt x="10664" y="2904"/>
                  </a:lnTo>
                  <a:lnTo>
                    <a:pt x="10835" y="2980"/>
                  </a:lnTo>
                  <a:lnTo>
                    <a:pt x="11044" y="3037"/>
                  </a:lnTo>
                  <a:lnTo>
                    <a:pt x="11253" y="3075"/>
                  </a:lnTo>
                  <a:lnTo>
                    <a:pt x="11518" y="3094"/>
                  </a:lnTo>
                  <a:lnTo>
                    <a:pt x="11518" y="3094"/>
                  </a:lnTo>
                  <a:lnTo>
                    <a:pt x="11765" y="3075"/>
                  </a:lnTo>
                  <a:lnTo>
                    <a:pt x="11993" y="3037"/>
                  </a:lnTo>
                  <a:lnTo>
                    <a:pt x="12201" y="2980"/>
                  </a:lnTo>
                  <a:lnTo>
                    <a:pt x="12372" y="2904"/>
                  </a:lnTo>
                  <a:lnTo>
                    <a:pt x="12524" y="2809"/>
                  </a:lnTo>
                  <a:lnTo>
                    <a:pt x="12676" y="2695"/>
                  </a:lnTo>
                  <a:lnTo>
                    <a:pt x="12960" y="2468"/>
                  </a:lnTo>
                  <a:lnTo>
                    <a:pt x="13226" y="2259"/>
                  </a:lnTo>
                  <a:lnTo>
                    <a:pt x="13378" y="2145"/>
                  </a:lnTo>
                  <a:lnTo>
                    <a:pt x="13549" y="2050"/>
                  </a:lnTo>
                  <a:lnTo>
                    <a:pt x="13719" y="1974"/>
                  </a:lnTo>
                  <a:lnTo>
                    <a:pt x="13928" y="1917"/>
                  </a:lnTo>
                  <a:lnTo>
                    <a:pt x="14137" y="1879"/>
                  </a:lnTo>
                  <a:lnTo>
                    <a:pt x="14403" y="1860"/>
                  </a:lnTo>
                  <a:lnTo>
                    <a:pt x="14403" y="1860"/>
                  </a:lnTo>
                  <a:lnTo>
                    <a:pt x="14649" y="1879"/>
                  </a:lnTo>
                  <a:lnTo>
                    <a:pt x="14858" y="1917"/>
                  </a:lnTo>
                  <a:lnTo>
                    <a:pt x="15067" y="1974"/>
                  </a:lnTo>
                  <a:lnTo>
                    <a:pt x="15238" y="2050"/>
                  </a:lnTo>
                  <a:lnTo>
                    <a:pt x="15389" y="2126"/>
                  </a:lnTo>
                  <a:lnTo>
                    <a:pt x="15541" y="2240"/>
                  </a:lnTo>
                  <a:lnTo>
                    <a:pt x="15807" y="2449"/>
                  </a:lnTo>
                  <a:lnTo>
                    <a:pt x="16072" y="2676"/>
                  </a:lnTo>
                  <a:lnTo>
                    <a:pt x="16224" y="2771"/>
                  </a:lnTo>
                  <a:lnTo>
                    <a:pt x="16376" y="2866"/>
                  </a:lnTo>
                  <a:lnTo>
                    <a:pt x="16528" y="2961"/>
                  </a:lnTo>
                  <a:lnTo>
                    <a:pt x="16718" y="3018"/>
                  </a:lnTo>
                  <a:lnTo>
                    <a:pt x="16926" y="3056"/>
                  </a:lnTo>
                  <a:lnTo>
                    <a:pt x="17154" y="3094"/>
                  </a:lnTo>
                  <a:lnTo>
                    <a:pt x="17154" y="3094"/>
                  </a:lnTo>
                  <a:lnTo>
                    <a:pt x="17154" y="3094"/>
                  </a:lnTo>
                  <a:lnTo>
                    <a:pt x="17401" y="3075"/>
                  </a:lnTo>
                  <a:lnTo>
                    <a:pt x="17610" y="3018"/>
                  </a:lnTo>
                  <a:lnTo>
                    <a:pt x="17799" y="2961"/>
                  </a:lnTo>
                  <a:lnTo>
                    <a:pt x="17970" y="2866"/>
                  </a:lnTo>
                  <a:lnTo>
                    <a:pt x="18122" y="2771"/>
                  </a:lnTo>
                  <a:lnTo>
                    <a:pt x="18255" y="2676"/>
                  </a:lnTo>
                  <a:lnTo>
                    <a:pt x="18520" y="2449"/>
                  </a:lnTo>
                  <a:lnTo>
                    <a:pt x="18805" y="2240"/>
                  </a:lnTo>
                  <a:lnTo>
                    <a:pt x="18938" y="2126"/>
                  </a:lnTo>
                  <a:lnTo>
                    <a:pt x="19109" y="2050"/>
                  </a:lnTo>
                  <a:lnTo>
                    <a:pt x="19279" y="1974"/>
                  </a:lnTo>
                  <a:lnTo>
                    <a:pt x="19469" y="1917"/>
                  </a:lnTo>
                  <a:lnTo>
                    <a:pt x="19697" y="1879"/>
                  </a:lnTo>
                  <a:lnTo>
                    <a:pt x="19944" y="1860"/>
                  </a:lnTo>
                  <a:lnTo>
                    <a:pt x="19944" y="1860"/>
                  </a:lnTo>
                  <a:lnTo>
                    <a:pt x="20190" y="1879"/>
                  </a:lnTo>
                  <a:lnTo>
                    <a:pt x="20418" y="1917"/>
                  </a:lnTo>
                  <a:lnTo>
                    <a:pt x="20627" y="1974"/>
                  </a:lnTo>
                  <a:lnTo>
                    <a:pt x="20797" y="2050"/>
                  </a:lnTo>
                  <a:lnTo>
                    <a:pt x="20968" y="2145"/>
                  </a:lnTo>
                  <a:lnTo>
                    <a:pt x="21120" y="2259"/>
                  </a:lnTo>
                  <a:lnTo>
                    <a:pt x="21386" y="2468"/>
                  </a:lnTo>
                  <a:lnTo>
                    <a:pt x="21670" y="2695"/>
                  </a:lnTo>
                  <a:lnTo>
                    <a:pt x="21803" y="2809"/>
                  </a:lnTo>
                  <a:lnTo>
                    <a:pt x="21974" y="2904"/>
                  </a:lnTo>
                  <a:lnTo>
                    <a:pt x="22145" y="2980"/>
                  </a:lnTo>
                  <a:lnTo>
                    <a:pt x="22353" y="3037"/>
                  </a:lnTo>
                  <a:lnTo>
                    <a:pt x="22581" y="3075"/>
                  </a:lnTo>
                  <a:lnTo>
                    <a:pt x="22828" y="3094"/>
                  </a:lnTo>
                  <a:lnTo>
                    <a:pt x="22828" y="3094"/>
                  </a:lnTo>
                  <a:lnTo>
                    <a:pt x="23075" y="3075"/>
                  </a:lnTo>
                  <a:lnTo>
                    <a:pt x="23302" y="3037"/>
                  </a:lnTo>
                  <a:lnTo>
                    <a:pt x="23511" y="2980"/>
                  </a:lnTo>
                  <a:lnTo>
                    <a:pt x="23682" y="2904"/>
                  </a:lnTo>
                  <a:lnTo>
                    <a:pt x="23853" y="2809"/>
                  </a:lnTo>
                  <a:lnTo>
                    <a:pt x="23985" y="2695"/>
                  </a:lnTo>
                  <a:lnTo>
                    <a:pt x="24270" y="2468"/>
                  </a:lnTo>
                  <a:lnTo>
                    <a:pt x="24536" y="2259"/>
                  </a:lnTo>
                  <a:lnTo>
                    <a:pt x="24687" y="2145"/>
                  </a:lnTo>
                  <a:lnTo>
                    <a:pt x="24858" y="2050"/>
                  </a:lnTo>
                  <a:lnTo>
                    <a:pt x="25029" y="1974"/>
                  </a:lnTo>
                  <a:lnTo>
                    <a:pt x="25238" y="1917"/>
                  </a:lnTo>
                  <a:lnTo>
                    <a:pt x="25465" y="1879"/>
                  </a:lnTo>
                  <a:lnTo>
                    <a:pt x="25712" y="1860"/>
                  </a:lnTo>
                  <a:lnTo>
                    <a:pt x="25712" y="1860"/>
                  </a:lnTo>
                  <a:lnTo>
                    <a:pt x="25959" y="1879"/>
                  </a:lnTo>
                  <a:lnTo>
                    <a:pt x="26187" y="1917"/>
                  </a:lnTo>
                  <a:lnTo>
                    <a:pt x="26395" y="1974"/>
                  </a:lnTo>
                  <a:lnTo>
                    <a:pt x="26566" y="2050"/>
                  </a:lnTo>
                  <a:lnTo>
                    <a:pt x="26718" y="2145"/>
                  </a:lnTo>
                  <a:lnTo>
                    <a:pt x="26870" y="2259"/>
                  </a:lnTo>
                  <a:lnTo>
                    <a:pt x="27154" y="2468"/>
                  </a:lnTo>
                  <a:lnTo>
                    <a:pt x="27420" y="2695"/>
                  </a:lnTo>
                  <a:lnTo>
                    <a:pt x="27572" y="2809"/>
                  </a:lnTo>
                  <a:lnTo>
                    <a:pt x="27743" y="2904"/>
                  </a:lnTo>
                  <a:lnTo>
                    <a:pt x="27913" y="2980"/>
                  </a:lnTo>
                  <a:lnTo>
                    <a:pt x="28122" y="3037"/>
                  </a:lnTo>
                  <a:lnTo>
                    <a:pt x="28331" y="3075"/>
                  </a:lnTo>
                  <a:lnTo>
                    <a:pt x="28596" y="3094"/>
                  </a:lnTo>
                  <a:lnTo>
                    <a:pt x="28596" y="3094"/>
                  </a:lnTo>
                  <a:lnTo>
                    <a:pt x="28843" y="3075"/>
                  </a:lnTo>
                  <a:lnTo>
                    <a:pt x="29071" y="3037"/>
                  </a:lnTo>
                  <a:lnTo>
                    <a:pt x="29280" y="2980"/>
                  </a:lnTo>
                  <a:lnTo>
                    <a:pt x="29450" y="2904"/>
                  </a:lnTo>
                  <a:lnTo>
                    <a:pt x="29602" y="2809"/>
                  </a:lnTo>
                  <a:lnTo>
                    <a:pt x="29754" y="2695"/>
                  </a:lnTo>
                  <a:lnTo>
                    <a:pt x="30039" y="2468"/>
                  </a:lnTo>
                  <a:lnTo>
                    <a:pt x="30304" y="2259"/>
                  </a:lnTo>
                  <a:lnTo>
                    <a:pt x="30456" y="2145"/>
                  </a:lnTo>
                  <a:lnTo>
                    <a:pt x="30627" y="2050"/>
                  </a:lnTo>
                  <a:lnTo>
                    <a:pt x="30798" y="1974"/>
                  </a:lnTo>
                  <a:lnTo>
                    <a:pt x="30987" y="1917"/>
                  </a:lnTo>
                  <a:lnTo>
                    <a:pt x="31215" y="1879"/>
                  </a:lnTo>
                  <a:lnTo>
                    <a:pt x="31481" y="1860"/>
                  </a:lnTo>
                  <a:lnTo>
                    <a:pt x="31481" y="1860"/>
                  </a:lnTo>
                  <a:lnTo>
                    <a:pt x="31727" y="1879"/>
                  </a:lnTo>
                  <a:lnTo>
                    <a:pt x="31955" y="1917"/>
                  </a:lnTo>
                  <a:lnTo>
                    <a:pt x="32145" y="1974"/>
                  </a:lnTo>
                  <a:lnTo>
                    <a:pt x="32335" y="2050"/>
                  </a:lnTo>
                  <a:lnTo>
                    <a:pt x="32486" y="2145"/>
                  </a:lnTo>
                  <a:lnTo>
                    <a:pt x="32638" y="2259"/>
                  </a:lnTo>
                  <a:lnTo>
                    <a:pt x="32923" y="2468"/>
                  </a:lnTo>
                  <a:lnTo>
                    <a:pt x="33189" y="2695"/>
                  </a:lnTo>
                  <a:lnTo>
                    <a:pt x="33340" y="2809"/>
                  </a:lnTo>
                  <a:lnTo>
                    <a:pt x="33511" y="2904"/>
                  </a:lnTo>
                  <a:lnTo>
                    <a:pt x="33682" y="2980"/>
                  </a:lnTo>
                  <a:lnTo>
                    <a:pt x="33872" y="3037"/>
                  </a:lnTo>
                  <a:lnTo>
                    <a:pt x="34099" y="3075"/>
                  </a:lnTo>
                  <a:lnTo>
                    <a:pt x="34365" y="3094"/>
                  </a:lnTo>
                  <a:lnTo>
                    <a:pt x="34365" y="3094"/>
                  </a:lnTo>
                  <a:lnTo>
                    <a:pt x="34612" y="3075"/>
                  </a:lnTo>
                  <a:lnTo>
                    <a:pt x="34839" y="3037"/>
                  </a:lnTo>
                  <a:lnTo>
                    <a:pt x="35029" y="2980"/>
                  </a:lnTo>
                  <a:lnTo>
                    <a:pt x="35219" y="2904"/>
                  </a:lnTo>
                  <a:lnTo>
                    <a:pt x="35371" y="2809"/>
                  </a:lnTo>
                  <a:lnTo>
                    <a:pt x="35523" y="2695"/>
                  </a:lnTo>
                  <a:lnTo>
                    <a:pt x="35807" y="2468"/>
                  </a:lnTo>
                  <a:lnTo>
                    <a:pt x="36073" y="2259"/>
                  </a:lnTo>
                  <a:lnTo>
                    <a:pt x="36225" y="2145"/>
                  </a:lnTo>
                  <a:lnTo>
                    <a:pt x="36377" y="2050"/>
                  </a:lnTo>
                  <a:lnTo>
                    <a:pt x="36566" y="1974"/>
                  </a:lnTo>
                  <a:lnTo>
                    <a:pt x="36756" y="1917"/>
                  </a:lnTo>
                  <a:lnTo>
                    <a:pt x="36984" y="1879"/>
                  </a:lnTo>
                  <a:lnTo>
                    <a:pt x="37249" y="1860"/>
                  </a:lnTo>
                  <a:lnTo>
                    <a:pt x="37249" y="1860"/>
                  </a:lnTo>
                  <a:lnTo>
                    <a:pt x="37496" y="1879"/>
                  </a:lnTo>
                  <a:lnTo>
                    <a:pt x="37705" y="1917"/>
                  </a:lnTo>
                  <a:lnTo>
                    <a:pt x="37895" y="1974"/>
                  </a:lnTo>
                  <a:lnTo>
                    <a:pt x="38084" y="2050"/>
                  </a:lnTo>
                  <a:lnTo>
                    <a:pt x="38236" y="2126"/>
                  </a:lnTo>
                  <a:lnTo>
                    <a:pt x="38388" y="2240"/>
                  </a:lnTo>
                  <a:lnTo>
                    <a:pt x="38654" y="2449"/>
                  </a:lnTo>
                  <a:lnTo>
                    <a:pt x="38919" y="2676"/>
                  </a:lnTo>
                  <a:lnTo>
                    <a:pt x="39052" y="2771"/>
                  </a:lnTo>
                  <a:lnTo>
                    <a:pt x="39204" y="2866"/>
                  </a:lnTo>
                  <a:lnTo>
                    <a:pt x="39375" y="2961"/>
                  </a:lnTo>
                  <a:lnTo>
                    <a:pt x="39564" y="3018"/>
                  </a:lnTo>
                  <a:lnTo>
                    <a:pt x="39773" y="3056"/>
                  </a:lnTo>
                  <a:lnTo>
                    <a:pt x="40001" y="3094"/>
                  </a:lnTo>
                  <a:lnTo>
                    <a:pt x="40001" y="3094"/>
                  </a:lnTo>
                  <a:lnTo>
                    <a:pt x="40001" y="3094"/>
                  </a:lnTo>
                  <a:lnTo>
                    <a:pt x="40248" y="3075"/>
                  </a:lnTo>
                  <a:lnTo>
                    <a:pt x="40456" y="3018"/>
                  </a:lnTo>
                  <a:lnTo>
                    <a:pt x="40646" y="2961"/>
                  </a:lnTo>
                  <a:lnTo>
                    <a:pt x="40817" y="2866"/>
                  </a:lnTo>
                  <a:lnTo>
                    <a:pt x="40969" y="2771"/>
                  </a:lnTo>
                  <a:lnTo>
                    <a:pt x="41101" y="2676"/>
                  </a:lnTo>
                  <a:lnTo>
                    <a:pt x="41367" y="2449"/>
                  </a:lnTo>
                  <a:lnTo>
                    <a:pt x="41633" y="2240"/>
                  </a:lnTo>
                  <a:lnTo>
                    <a:pt x="41785" y="2126"/>
                  </a:lnTo>
                  <a:lnTo>
                    <a:pt x="41955" y="2050"/>
                  </a:lnTo>
                  <a:lnTo>
                    <a:pt x="42126" y="1974"/>
                  </a:lnTo>
                  <a:lnTo>
                    <a:pt x="42316" y="1917"/>
                  </a:lnTo>
                  <a:lnTo>
                    <a:pt x="42544" y="1879"/>
                  </a:lnTo>
                  <a:lnTo>
                    <a:pt x="42790" y="1860"/>
                  </a:lnTo>
                  <a:lnTo>
                    <a:pt x="42790" y="1860"/>
                  </a:lnTo>
                  <a:lnTo>
                    <a:pt x="43037" y="1879"/>
                  </a:lnTo>
                  <a:lnTo>
                    <a:pt x="43265" y="1917"/>
                  </a:lnTo>
                  <a:lnTo>
                    <a:pt x="43473" y="1974"/>
                  </a:lnTo>
                  <a:lnTo>
                    <a:pt x="43644" y="2050"/>
                  </a:lnTo>
                  <a:lnTo>
                    <a:pt x="43796" y="2145"/>
                  </a:lnTo>
                  <a:lnTo>
                    <a:pt x="43948" y="2259"/>
                  </a:lnTo>
                  <a:lnTo>
                    <a:pt x="44232" y="2468"/>
                  </a:lnTo>
                  <a:lnTo>
                    <a:pt x="44498" y="2695"/>
                  </a:lnTo>
                  <a:lnTo>
                    <a:pt x="44650" y="2809"/>
                  </a:lnTo>
                  <a:lnTo>
                    <a:pt x="44821" y="2904"/>
                  </a:lnTo>
                  <a:lnTo>
                    <a:pt x="44992" y="2980"/>
                  </a:lnTo>
                  <a:lnTo>
                    <a:pt x="45200" y="3037"/>
                  </a:lnTo>
                  <a:lnTo>
                    <a:pt x="45409" y="3075"/>
                  </a:lnTo>
                  <a:lnTo>
                    <a:pt x="45675" y="3094"/>
                  </a:lnTo>
                  <a:lnTo>
                    <a:pt x="45675" y="3094"/>
                  </a:lnTo>
                  <a:lnTo>
                    <a:pt x="45921" y="3075"/>
                  </a:lnTo>
                  <a:lnTo>
                    <a:pt x="46149" y="3037"/>
                  </a:lnTo>
                  <a:lnTo>
                    <a:pt x="46339" y="2980"/>
                  </a:lnTo>
                  <a:lnTo>
                    <a:pt x="46529" y="2904"/>
                  </a:lnTo>
                  <a:lnTo>
                    <a:pt x="46680" y="2809"/>
                  </a:lnTo>
                  <a:lnTo>
                    <a:pt x="46832" y="2695"/>
                  </a:lnTo>
                  <a:lnTo>
                    <a:pt x="47117" y="2468"/>
                  </a:lnTo>
                  <a:lnTo>
                    <a:pt x="47382" y="2259"/>
                  </a:lnTo>
                  <a:lnTo>
                    <a:pt x="47534" y="2145"/>
                  </a:lnTo>
                  <a:lnTo>
                    <a:pt x="47705" y="2050"/>
                  </a:lnTo>
                  <a:lnTo>
                    <a:pt x="47876" y="1974"/>
                  </a:lnTo>
                  <a:lnTo>
                    <a:pt x="48066" y="1917"/>
                  </a:lnTo>
                  <a:lnTo>
                    <a:pt x="48293" y="1879"/>
                  </a:lnTo>
                  <a:lnTo>
                    <a:pt x="48559" y="1860"/>
                  </a:lnTo>
                  <a:lnTo>
                    <a:pt x="48559" y="1860"/>
                  </a:lnTo>
                  <a:lnTo>
                    <a:pt x="48806" y="1879"/>
                  </a:lnTo>
                  <a:lnTo>
                    <a:pt x="49033" y="1917"/>
                  </a:lnTo>
                  <a:lnTo>
                    <a:pt x="49223" y="1974"/>
                  </a:lnTo>
                  <a:lnTo>
                    <a:pt x="49413" y="2050"/>
                  </a:lnTo>
                  <a:lnTo>
                    <a:pt x="49565" y="2145"/>
                  </a:lnTo>
                  <a:lnTo>
                    <a:pt x="49716" y="2259"/>
                  </a:lnTo>
                  <a:lnTo>
                    <a:pt x="50001" y="2468"/>
                  </a:lnTo>
                  <a:lnTo>
                    <a:pt x="50267" y="2695"/>
                  </a:lnTo>
                  <a:lnTo>
                    <a:pt x="50419" y="2809"/>
                  </a:lnTo>
                  <a:lnTo>
                    <a:pt x="50570" y="2904"/>
                  </a:lnTo>
                  <a:lnTo>
                    <a:pt x="50760" y="2980"/>
                  </a:lnTo>
                  <a:lnTo>
                    <a:pt x="50950" y="3037"/>
                  </a:lnTo>
                  <a:lnTo>
                    <a:pt x="51178" y="3075"/>
                  </a:lnTo>
                  <a:lnTo>
                    <a:pt x="51443" y="3094"/>
                  </a:lnTo>
                  <a:lnTo>
                    <a:pt x="51443" y="3094"/>
                  </a:lnTo>
                  <a:lnTo>
                    <a:pt x="51690" y="3075"/>
                  </a:lnTo>
                  <a:lnTo>
                    <a:pt x="51918" y="3037"/>
                  </a:lnTo>
                  <a:lnTo>
                    <a:pt x="52107" y="2980"/>
                  </a:lnTo>
                  <a:lnTo>
                    <a:pt x="52297" y="2904"/>
                  </a:lnTo>
                  <a:lnTo>
                    <a:pt x="52449" y="2809"/>
                  </a:lnTo>
                  <a:lnTo>
                    <a:pt x="52601" y="2695"/>
                  </a:lnTo>
                  <a:lnTo>
                    <a:pt x="52885" y="2468"/>
                  </a:lnTo>
                  <a:lnTo>
                    <a:pt x="53151" y="2259"/>
                  </a:lnTo>
                  <a:lnTo>
                    <a:pt x="53303" y="2145"/>
                  </a:lnTo>
                  <a:lnTo>
                    <a:pt x="53455" y="2050"/>
                  </a:lnTo>
                  <a:lnTo>
                    <a:pt x="53644" y="1974"/>
                  </a:lnTo>
                  <a:lnTo>
                    <a:pt x="53834" y="1917"/>
                  </a:lnTo>
                  <a:lnTo>
                    <a:pt x="54062" y="1879"/>
                  </a:lnTo>
                  <a:lnTo>
                    <a:pt x="54309" y="1860"/>
                  </a:lnTo>
                  <a:lnTo>
                    <a:pt x="54309" y="1860"/>
                  </a:lnTo>
                  <a:lnTo>
                    <a:pt x="54574" y="1879"/>
                  </a:lnTo>
                  <a:lnTo>
                    <a:pt x="54802" y="1917"/>
                  </a:lnTo>
                  <a:lnTo>
                    <a:pt x="54992" y="1974"/>
                  </a:lnTo>
                  <a:lnTo>
                    <a:pt x="55181" y="2050"/>
                  </a:lnTo>
                  <a:lnTo>
                    <a:pt x="55333" y="2145"/>
                  </a:lnTo>
                  <a:lnTo>
                    <a:pt x="55485" y="2259"/>
                  </a:lnTo>
                  <a:lnTo>
                    <a:pt x="55751" y="2468"/>
                  </a:lnTo>
                  <a:lnTo>
                    <a:pt x="56035" y="2695"/>
                  </a:lnTo>
                  <a:lnTo>
                    <a:pt x="56187" y="2809"/>
                  </a:lnTo>
                  <a:lnTo>
                    <a:pt x="56339" y="2904"/>
                  </a:lnTo>
                  <a:lnTo>
                    <a:pt x="56529" y="2980"/>
                  </a:lnTo>
                  <a:lnTo>
                    <a:pt x="56719" y="3037"/>
                  </a:lnTo>
                  <a:lnTo>
                    <a:pt x="56946" y="3075"/>
                  </a:lnTo>
                  <a:lnTo>
                    <a:pt x="57193" y="3094"/>
                  </a:lnTo>
                  <a:lnTo>
                    <a:pt x="57193" y="3094"/>
                  </a:lnTo>
                  <a:lnTo>
                    <a:pt x="57459" y="3075"/>
                  </a:lnTo>
                  <a:lnTo>
                    <a:pt x="57686" y="3037"/>
                  </a:lnTo>
                  <a:lnTo>
                    <a:pt x="57876" y="2980"/>
                  </a:lnTo>
                  <a:lnTo>
                    <a:pt x="58047" y="2904"/>
                  </a:lnTo>
                  <a:lnTo>
                    <a:pt x="58218" y="2809"/>
                  </a:lnTo>
                  <a:lnTo>
                    <a:pt x="58369" y="2695"/>
                  </a:lnTo>
                  <a:lnTo>
                    <a:pt x="58635" y="2468"/>
                  </a:lnTo>
                  <a:lnTo>
                    <a:pt x="58920" y="2259"/>
                  </a:lnTo>
                  <a:lnTo>
                    <a:pt x="59072" y="2145"/>
                  </a:lnTo>
                  <a:lnTo>
                    <a:pt x="59223" y="2050"/>
                  </a:lnTo>
                  <a:lnTo>
                    <a:pt x="59413" y="1974"/>
                  </a:lnTo>
                  <a:lnTo>
                    <a:pt x="59603" y="1917"/>
                  </a:lnTo>
                  <a:lnTo>
                    <a:pt x="59831" y="1879"/>
                  </a:lnTo>
                  <a:lnTo>
                    <a:pt x="60077" y="1860"/>
                  </a:lnTo>
                  <a:lnTo>
                    <a:pt x="60077" y="1860"/>
                  </a:lnTo>
                  <a:lnTo>
                    <a:pt x="60324" y="1879"/>
                  </a:lnTo>
                  <a:lnTo>
                    <a:pt x="60552" y="1917"/>
                  </a:lnTo>
                  <a:lnTo>
                    <a:pt x="60741" y="1974"/>
                  </a:lnTo>
                  <a:lnTo>
                    <a:pt x="60912" y="2050"/>
                  </a:lnTo>
                  <a:lnTo>
                    <a:pt x="61083" y="2126"/>
                  </a:lnTo>
                  <a:lnTo>
                    <a:pt x="61216" y="2240"/>
                  </a:lnTo>
                  <a:lnTo>
                    <a:pt x="61500" y="2449"/>
                  </a:lnTo>
                  <a:lnTo>
                    <a:pt x="61766" y="2676"/>
                  </a:lnTo>
                  <a:lnTo>
                    <a:pt x="61899" y="2771"/>
                  </a:lnTo>
                  <a:lnTo>
                    <a:pt x="62051" y="2866"/>
                  </a:lnTo>
                  <a:lnTo>
                    <a:pt x="62222" y="2961"/>
                  </a:lnTo>
                  <a:lnTo>
                    <a:pt x="62411" y="3018"/>
                  </a:lnTo>
                  <a:lnTo>
                    <a:pt x="62620" y="3056"/>
                  </a:lnTo>
                  <a:lnTo>
                    <a:pt x="62848" y="3094"/>
                  </a:lnTo>
                  <a:lnTo>
                    <a:pt x="62848" y="3094"/>
                  </a:lnTo>
                  <a:lnTo>
                    <a:pt x="62848" y="3094"/>
                  </a:lnTo>
                  <a:lnTo>
                    <a:pt x="63075" y="3075"/>
                  </a:lnTo>
                  <a:lnTo>
                    <a:pt x="63303" y="3018"/>
                  </a:lnTo>
                  <a:lnTo>
                    <a:pt x="63474" y="2961"/>
                  </a:lnTo>
                  <a:lnTo>
                    <a:pt x="63645" y="2866"/>
                  </a:lnTo>
                  <a:lnTo>
                    <a:pt x="63796" y="2771"/>
                  </a:lnTo>
                  <a:lnTo>
                    <a:pt x="63948" y="2676"/>
                  </a:lnTo>
                  <a:lnTo>
                    <a:pt x="64214" y="2449"/>
                  </a:lnTo>
                  <a:lnTo>
                    <a:pt x="64480" y="2240"/>
                  </a:lnTo>
                  <a:lnTo>
                    <a:pt x="64631" y="2126"/>
                  </a:lnTo>
                  <a:lnTo>
                    <a:pt x="64783" y="2050"/>
                  </a:lnTo>
                  <a:lnTo>
                    <a:pt x="64973" y="1974"/>
                  </a:lnTo>
                  <a:lnTo>
                    <a:pt x="65163" y="1917"/>
                  </a:lnTo>
                  <a:lnTo>
                    <a:pt x="65390" y="1879"/>
                  </a:lnTo>
                  <a:lnTo>
                    <a:pt x="65637" y="1860"/>
                  </a:lnTo>
                  <a:lnTo>
                    <a:pt x="65637" y="1860"/>
                  </a:lnTo>
                  <a:lnTo>
                    <a:pt x="65884" y="1879"/>
                  </a:lnTo>
                  <a:lnTo>
                    <a:pt x="66112" y="1917"/>
                  </a:lnTo>
                  <a:lnTo>
                    <a:pt x="66301" y="1974"/>
                  </a:lnTo>
                  <a:lnTo>
                    <a:pt x="66491" y="2050"/>
                  </a:lnTo>
                  <a:lnTo>
                    <a:pt x="66643" y="2145"/>
                  </a:lnTo>
                  <a:lnTo>
                    <a:pt x="66795" y="2259"/>
                  </a:lnTo>
                  <a:lnTo>
                    <a:pt x="67079" y="2468"/>
                  </a:lnTo>
                  <a:lnTo>
                    <a:pt x="67345" y="2695"/>
                  </a:lnTo>
                  <a:lnTo>
                    <a:pt x="67497" y="2809"/>
                  </a:lnTo>
                  <a:lnTo>
                    <a:pt x="67649" y="2904"/>
                  </a:lnTo>
                  <a:lnTo>
                    <a:pt x="67838" y="2980"/>
                  </a:lnTo>
                  <a:lnTo>
                    <a:pt x="68028" y="3037"/>
                  </a:lnTo>
                  <a:lnTo>
                    <a:pt x="68256" y="3075"/>
                  </a:lnTo>
                  <a:lnTo>
                    <a:pt x="68521" y="3094"/>
                  </a:lnTo>
                  <a:lnTo>
                    <a:pt x="68521" y="3094"/>
                  </a:lnTo>
                  <a:lnTo>
                    <a:pt x="68768" y="3075"/>
                  </a:lnTo>
                  <a:lnTo>
                    <a:pt x="68996" y="3037"/>
                  </a:lnTo>
                  <a:lnTo>
                    <a:pt x="69186" y="2980"/>
                  </a:lnTo>
                  <a:lnTo>
                    <a:pt x="69375" y="2904"/>
                  </a:lnTo>
                  <a:lnTo>
                    <a:pt x="69527" y="2809"/>
                  </a:lnTo>
                  <a:lnTo>
                    <a:pt x="69679" y="2695"/>
                  </a:lnTo>
                  <a:lnTo>
                    <a:pt x="69945" y="2468"/>
                  </a:lnTo>
                  <a:lnTo>
                    <a:pt x="70229" y="2259"/>
                  </a:lnTo>
                  <a:lnTo>
                    <a:pt x="70381" y="2145"/>
                  </a:lnTo>
                  <a:lnTo>
                    <a:pt x="70533" y="2050"/>
                  </a:lnTo>
                  <a:lnTo>
                    <a:pt x="70723" y="1974"/>
                  </a:lnTo>
                  <a:lnTo>
                    <a:pt x="70912" y="1917"/>
                  </a:lnTo>
                  <a:lnTo>
                    <a:pt x="71140" y="1879"/>
                  </a:lnTo>
                  <a:lnTo>
                    <a:pt x="71387" y="1860"/>
                  </a:lnTo>
                  <a:lnTo>
                    <a:pt x="71387" y="1860"/>
                  </a:lnTo>
                  <a:lnTo>
                    <a:pt x="71652" y="1879"/>
                  </a:lnTo>
                  <a:lnTo>
                    <a:pt x="71880" y="1917"/>
                  </a:lnTo>
                  <a:lnTo>
                    <a:pt x="72070" y="1974"/>
                  </a:lnTo>
                  <a:lnTo>
                    <a:pt x="72241" y="2050"/>
                  </a:lnTo>
                  <a:lnTo>
                    <a:pt x="72411" y="2145"/>
                  </a:lnTo>
                  <a:lnTo>
                    <a:pt x="72563" y="2259"/>
                  </a:lnTo>
                  <a:lnTo>
                    <a:pt x="72829" y="2468"/>
                  </a:lnTo>
                  <a:lnTo>
                    <a:pt x="73114" y="2695"/>
                  </a:lnTo>
                  <a:lnTo>
                    <a:pt x="73265" y="2809"/>
                  </a:lnTo>
                  <a:lnTo>
                    <a:pt x="73417" y="2904"/>
                  </a:lnTo>
                  <a:lnTo>
                    <a:pt x="73607" y="2980"/>
                  </a:lnTo>
                  <a:lnTo>
                    <a:pt x="73797" y="3037"/>
                  </a:lnTo>
                  <a:lnTo>
                    <a:pt x="74024" y="3075"/>
                  </a:lnTo>
                  <a:lnTo>
                    <a:pt x="74271" y="3094"/>
                  </a:lnTo>
                  <a:lnTo>
                    <a:pt x="74271" y="3094"/>
                  </a:lnTo>
                  <a:lnTo>
                    <a:pt x="74366" y="3094"/>
                  </a:lnTo>
                  <a:lnTo>
                    <a:pt x="74366" y="3094"/>
                  </a:lnTo>
                  <a:lnTo>
                    <a:pt x="74366" y="3094"/>
                  </a:lnTo>
                  <a:lnTo>
                    <a:pt x="74594" y="3075"/>
                  </a:lnTo>
                  <a:lnTo>
                    <a:pt x="74802" y="3018"/>
                  </a:lnTo>
                  <a:lnTo>
                    <a:pt x="74992" y="2961"/>
                  </a:lnTo>
                  <a:lnTo>
                    <a:pt x="75163" y="2866"/>
                  </a:lnTo>
                  <a:lnTo>
                    <a:pt x="75315" y="2771"/>
                  </a:lnTo>
                  <a:lnTo>
                    <a:pt x="75448" y="2676"/>
                  </a:lnTo>
                  <a:lnTo>
                    <a:pt x="75732" y="2449"/>
                  </a:lnTo>
                  <a:lnTo>
                    <a:pt x="75998" y="2240"/>
                  </a:lnTo>
                  <a:lnTo>
                    <a:pt x="76150" y="2126"/>
                  </a:lnTo>
                  <a:lnTo>
                    <a:pt x="76302" y="2050"/>
                  </a:lnTo>
                  <a:lnTo>
                    <a:pt x="76472" y="1974"/>
                  </a:lnTo>
                  <a:lnTo>
                    <a:pt x="76681" y="1917"/>
                  </a:lnTo>
                  <a:lnTo>
                    <a:pt x="76890" y="1879"/>
                  </a:lnTo>
                  <a:lnTo>
                    <a:pt x="77136" y="1860"/>
                  </a:lnTo>
                  <a:lnTo>
                    <a:pt x="77155" y="1860"/>
                  </a:lnTo>
                  <a:lnTo>
                    <a:pt x="77155" y="1860"/>
                  </a:lnTo>
                  <a:lnTo>
                    <a:pt x="77155" y="1860"/>
                  </a:lnTo>
                  <a:lnTo>
                    <a:pt x="77421" y="1879"/>
                  </a:lnTo>
                  <a:lnTo>
                    <a:pt x="77630" y="1917"/>
                  </a:lnTo>
                  <a:lnTo>
                    <a:pt x="77839" y="1974"/>
                  </a:lnTo>
                  <a:lnTo>
                    <a:pt x="78009" y="2050"/>
                  </a:lnTo>
                  <a:lnTo>
                    <a:pt x="78180" y="2145"/>
                  </a:lnTo>
                  <a:lnTo>
                    <a:pt x="78332" y="2240"/>
                  </a:lnTo>
                  <a:lnTo>
                    <a:pt x="78598" y="2468"/>
                  </a:lnTo>
                  <a:lnTo>
                    <a:pt x="78882" y="2695"/>
                  </a:lnTo>
                  <a:lnTo>
                    <a:pt x="79015" y="2809"/>
                  </a:lnTo>
                  <a:lnTo>
                    <a:pt x="79186" y="2904"/>
                  </a:lnTo>
                  <a:lnTo>
                    <a:pt x="79357" y="2980"/>
                  </a:lnTo>
                  <a:lnTo>
                    <a:pt x="79565" y="3037"/>
                  </a:lnTo>
                  <a:lnTo>
                    <a:pt x="79774" y="3075"/>
                  </a:lnTo>
                  <a:lnTo>
                    <a:pt x="80040" y="3094"/>
                  </a:lnTo>
                  <a:lnTo>
                    <a:pt x="80040" y="3094"/>
                  </a:lnTo>
                  <a:lnTo>
                    <a:pt x="80286" y="3075"/>
                  </a:lnTo>
                  <a:lnTo>
                    <a:pt x="80514" y="3037"/>
                  </a:lnTo>
                  <a:lnTo>
                    <a:pt x="80704" y="2980"/>
                  </a:lnTo>
                  <a:lnTo>
                    <a:pt x="80875" y="2904"/>
                  </a:lnTo>
                  <a:lnTo>
                    <a:pt x="81045" y="2809"/>
                  </a:lnTo>
                  <a:lnTo>
                    <a:pt x="81197" y="2695"/>
                  </a:lnTo>
                  <a:lnTo>
                    <a:pt x="81463" y="2468"/>
                  </a:lnTo>
                  <a:lnTo>
                    <a:pt x="81748" y="2240"/>
                  </a:lnTo>
                  <a:lnTo>
                    <a:pt x="81899" y="2145"/>
                  </a:lnTo>
                  <a:lnTo>
                    <a:pt x="82051" y="2050"/>
                  </a:lnTo>
                  <a:lnTo>
                    <a:pt x="82222" y="1974"/>
                  </a:lnTo>
                  <a:lnTo>
                    <a:pt x="82431" y="1917"/>
                  </a:lnTo>
                  <a:lnTo>
                    <a:pt x="82658" y="1879"/>
                  </a:lnTo>
                  <a:lnTo>
                    <a:pt x="82905" y="1860"/>
                  </a:lnTo>
                  <a:lnTo>
                    <a:pt x="82924" y="1860"/>
                  </a:lnTo>
                  <a:lnTo>
                    <a:pt x="82924" y="1860"/>
                  </a:lnTo>
                  <a:lnTo>
                    <a:pt x="82924" y="1860"/>
                  </a:lnTo>
                  <a:lnTo>
                    <a:pt x="83171" y="1879"/>
                  </a:lnTo>
                  <a:lnTo>
                    <a:pt x="83398" y="1917"/>
                  </a:lnTo>
                  <a:lnTo>
                    <a:pt x="83588" y="1974"/>
                  </a:lnTo>
                  <a:lnTo>
                    <a:pt x="83759" y="2050"/>
                  </a:lnTo>
                  <a:lnTo>
                    <a:pt x="83930" y="2126"/>
                  </a:lnTo>
                  <a:lnTo>
                    <a:pt x="84063" y="2240"/>
                  </a:lnTo>
                  <a:lnTo>
                    <a:pt x="84328" y="2449"/>
                  </a:lnTo>
                  <a:lnTo>
                    <a:pt x="84594" y="2676"/>
                  </a:lnTo>
                  <a:lnTo>
                    <a:pt x="84746" y="2771"/>
                  </a:lnTo>
                  <a:lnTo>
                    <a:pt x="84898" y="2866"/>
                  </a:lnTo>
                  <a:lnTo>
                    <a:pt x="85068" y="2961"/>
                  </a:lnTo>
                  <a:lnTo>
                    <a:pt x="85239" y="3018"/>
                  </a:lnTo>
                  <a:lnTo>
                    <a:pt x="85448" y="3056"/>
                  </a:lnTo>
                  <a:lnTo>
                    <a:pt x="85695" y="3094"/>
                  </a:lnTo>
                  <a:lnTo>
                    <a:pt x="85695" y="3094"/>
                  </a:lnTo>
                  <a:lnTo>
                    <a:pt x="85695" y="3094"/>
                  </a:lnTo>
                  <a:lnTo>
                    <a:pt x="85789" y="3094"/>
                  </a:lnTo>
                  <a:lnTo>
                    <a:pt x="85789" y="3094"/>
                  </a:lnTo>
                  <a:lnTo>
                    <a:pt x="86036" y="3075"/>
                  </a:lnTo>
                  <a:lnTo>
                    <a:pt x="86264" y="3037"/>
                  </a:lnTo>
                  <a:lnTo>
                    <a:pt x="86473" y="2980"/>
                  </a:lnTo>
                  <a:lnTo>
                    <a:pt x="86643" y="2904"/>
                  </a:lnTo>
                  <a:lnTo>
                    <a:pt x="86814" y="2809"/>
                  </a:lnTo>
                  <a:lnTo>
                    <a:pt x="86947" y="2695"/>
                  </a:lnTo>
                  <a:lnTo>
                    <a:pt x="87232" y="2468"/>
                  </a:lnTo>
                  <a:lnTo>
                    <a:pt x="87497" y="2259"/>
                  </a:lnTo>
                  <a:lnTo>
                    <a:pt x="87649" y="2145"/>
                  </a:lnTo>
                  <a:lnTo>
                    <a:pt x="87820" y="2050"/>
                  </a:lnTo>
                  <a:lnTo>
                    <a:pt x="87991" y="1974"/>
                  </a:lnTo>
                  <a:lnTo>
                    <a:pt x="88199" y="1917"/>
                  </a:lnTo>
                  <a:lnTo>
                    <a:pt x="88408" y="1879"/>
                  </a:lnTo>
                  <a:lnTo>
                    <a:pt x="88674" y="1860"/>
                  </a:lnTo>
                  <a:lnTo>
                    <a:pt x="88674" y="1860"/>
                  </a:lnTo>
                  <a:lnTo>
                    <a:pt x="88901" y="1860"/>
                  </a:lnTo>
                  <a:lnTo>
                    <a:pt x="89091" y="1898"/>
                  </a:lnTo>
                  <a:lnTo>
                    <a:pt x="89262" y="1955"/>
                  </a:lnTo>
                  <a:lnTo>
                    <a:pt x="89433" y="2012"/>
                  </a:lnTo>
                  <a:lnTo>
                    <a:pt x="89585" y="2088"/>
                  </a:lnTo>
                  <a:lnTo>
                    <a:pt x="89717" y="2164"/>
                  </a:lnTo>
                  <a:lnTo>
                    <a:pt x="89964" y="2354"/>
                  </a:lnTo>
                  <a:lnTo>
                    <a:pt x="90211" y="2543"/>
                  </a:lnTo>
                  <a:lnTo>
                    <a:pt x="90457" y="2752"/>
                  </a:lnTo>
                  <a:lnTo>
                    <a:pt x="90590" y="2828"/>
                  </a:lnTo>
                  <a:lnTo>
                    <a:pt x="90742" y="2904"/>
                  </a:lnTo>
                  <a:lnTo>
                    <a:pt x="90913" y="2980"/>
                  </a:lnTo>
                  <a:lnTo>
                    <a:pt x="91084" y="3037"/>
                  </a:lnTo>
                  <a:lnTo>
                    <a:pt x="91084" y="1215"/>
                  </a:lnTo>
                  <a:lnTo>
                    <a:pt x="91084" y="1215"/>
                  </a:lnTo>
                  <a:lnTo>
                    <a:pt x="90875" y="1177"/>
                  </a:lnTo>
                  <a:lnTo>
                    <a:pt x="90685" y="1120"/>
                  </a:lnTo>
                  <a:lnTo>
                    <a:pt x="90514" y="1044"/>
                  </a:lnTo>
                  <a:lnTo>
                    <a:pt x="90363" y="968"/>
                  </a:lnTo>
                  <a:lnTo>
                    <a:pt x="90211" y="874"/>
                  </a:lnTo>
                  <a:lnTo>
                    <a:pt x="90078" y="760"/>
                  </a:lnTo>
                  <a:lnTo>
                    <a:pt x="89831" y="551"/>
                  </a:lnTo>
                  <a:lnTo>
                    <a:pt x="89566" y="342"/>
                  </a:lnTo>
                  <a:lnTo>
                    <a:pt x="89433" y="247"/>
                  </a:lnTo>
                  <a:lnTo>
                    <a:pt x="89262" y="172"/>
                  </a:lnTo>
                  <a:lnTo>
                    <a:pt x="89091" y="96"/>
                  </a:lnTo>
                  <a:lnTo>
                    <a:pt x="88901" y="58"/>
                  </a:lnTo>
                  <a:lnTo>
                    <a:pt x="88693" y="20"/>
                  </a:lnTo>
                  <a:lnTo>
                    <a:pt x="88465" y="1"/>
                  </a:lnTo>
                  <a:lnTo>
                    <a:pt x="88465" y="1"/>
                  </a:lnTo>
                  <a:lnTo>
                    <a:pt x="88218" y="20"/>
                  </a:lnTo>
                  <a:lnTo>
                    <a:pt x="87991" y="58"/>
                  </a:lnTo>
                  <a:lnTo>
                    <a:pt x="87782" y="115"/>
                  </a:lnTo>
                  <a:lnTo>
                    <a:pt x="87611" y="190"/>
                  </a:lnTo>
                  <a:lnTo>
                    <a:pt x="87440" y="285"/>
                  </a:lnTo>
                  <a:lnTo>
                    <a:pt x="87307" y="399"/>
                  </a:lnTo>
                  <a:lnTo>
                    <a:pt x="87023" y="627"/>
                  </a:lnTo>
                  <a:lnTo>
                    <a:pt x="86738" y="855"/>
                  </a:lnTo>
                  <a:lnTo>
                    <a:pt x="86605" y="950"/>
                  </a:lnTo>
                  <a:lnTo>
                    <a:pt x="86435" y="1044"/>
                  </a:lnTo>
                  <a:lnTo>
                    <a:pt x="86264" y="1120"/>
                  </a:lnTo>
                  <a:lnTo>
                    <a:pt x="86055" y="1196"/>
                  </a:lnTo>
                  <a:lnTo>
                    <a:pt x="85827" y="1234"/>
                  </a:lnTo>
                  <a:lnTo>
                    <a:pt x="85581" y="1234"/>
                  </a:lnTo>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23"/>
            <p:cNvSpPr/>
            <p:nvPr/>
          </p:nvSpPr>
          <p:spPr>
            <a:xfrm>
              <a:off x="0" y="4549086"/>
              <a:ext cx="9140108" cy="594409"/>
            </a:xfrm>
            <a:custGeom>
              <a:avLst/>
              <a:gdLst/>
              <a:ahLst/>
              <a:cxnLst/>
              <a:rect l="l" t="t" r="r" b="b"/>
              <a:pathLst>
                <a:path w="91046" h="5921" fill="none" extrusionOk="0">
                  <a:moveTo>
                    <a:pt x="85789" y="1234"/>
                  </a:moveTo>
                  <a:lnTo>
                    <a:pt x="85789" y="1234"/>
                  </a:lnTo>
                  <a:lnTo>
                    <a:pt x="85695" y="1234"/>
                  </a:lnTo>
                  <a:lnTo>
                    <a:pt x="85695" y="1234"/>
                  </a:lnTo>
                  <a:lnTo>
                    <a:pt x="85695" y="1234"/>
                  </a:lnTo>
                  <a:lnTo>
                    <a:pt x="85448" y="1196"/>
                  </a:lnTo>
                  <a:lnTo>
                    <a:pt x="85239" y="1158"/>
                  </a:lnTo>
                  <a:lnTo>
                    <a:pt x="85068" y="1101"/>
                  </a:lnTo>
                  <a:lnTo>
                    <a:pt x="84898" y="1006"/>
                  </a:lnTo>
                  <a:lnTo>
                    <a:pt x="84746" y="911"/>
                  </a:lnTo>
                  <a:lnTo>
                    <a:pt x="84594" y="816"/>
                  </a:lnTo>
                  <a:lnTo>
                    <a:pt x="84328" y="589"/>
                  </a:lnTo>
                  <a:lnTo>
                    <a:pt x="84063" y="380"/>
                  </a:lnTo>
                  <a:lnTo>
                    <a:pt x="83930" y="266"/>
                  </a:lnTo>
                  <a:lnTo>
                    <a:pt x="83759" y="190"/>
                  </a:lnTo>
                  <a:lnTo>
                    <a:pt x="83588" y="114"/>
                  </a:lnTo>
                  <a:lnTo>
                    <a:pt x="83398" y="57"/>
                  </a:lnTo>
                  <a:lnTo>
                    <a:pt x="83171" y="19"/>
                  </a:lnTo>
                  <a:lnTo>
                    <a:pt x="82924" y="0"/>
                  </a:lnTo>
                  <a:lnTo>
                    <a:pt x="82924" y="0"/>
                  </a:lnTo>
                  <a:lnTo>
                    <a:pt x="82905" y="0"/>
                  </a:lnTo>
                  <a:lnTo>
                    <a:pt x="82905" y="0"/>
                  </a:lnTo>
                  <a:lnTo>
                    <a:pt x="82658" y="19"/>
                  </a:lnTo>
                  <a:lnTo>
                    <a:pt x="82431" y="57"/>
                  </a:lnTo>
                  <a:lnTo>
                    <a:pt x="82222" y="114"/>
                  </a:lnTo>
                  <a:lnTo>
                    <a:pt x="82051" y="190"/>
                  </a:lnTo>
                  <a:lnTo>
                    <a:pt x="81899" y="285"/>
                  </a:lnTo>
                  <a:lnTo>
                    <a:pt x="81748" y="380"/>
                  </a:lnTo>
                  <a:lnTo>
                    <a:pt x="81463" y="608"/>
                  </a:lnTo>
                  <a:lnTo>
                    <a:pt x="81197" y="835"/>
                  </a:lnTo>
                  <a:lnTo>
                    <a:pt x="81045" y="949"/>
                  </a:lnTo>
                  <a:lnTo>
                    <a:pt x="80875" y="1044"/>
                  </a:lnTo>
                  <a:lnTo>
                    <a:pt x="80704" y="1120"/>
                  </a:lnTo>
                  <a:lnTo>
                    <a:pt x="80514" y="1177"/>
                  </a:lnTo>
                  <a:lnTo>
                    <a:pt x="80286" y="1215"/>
                  </a:lnTo>
                  <a:lnTo>
                    <a:pt x="80040" y="1234"/>
                  </a:lnTo>
                  <a:lnTo>
                    <a:pt x="80040" y="1234"/>
                  </a:lnTo>
                  <a:lnTo>
                    <a:pt x="79774" y="1215"/>
                  </a:lnTo>
                  <a:lnTo>
                    <a:pt x="79565" y="1177"/>
                  </a:lnTo>
                  <a:lnTo>
                    <a:pt x="79357" y="1120"/>
                  </a:lnTo>
                  <a:lnTo>
                    <a:pt x="79186" y="1044"/>
                  </a:lnTo>
                  <a:lnTo>
                    <a:pt x="79015" y="949"/>
                  </a:lnTo>
                  <a:lnTo>
                    <a:pt x="78882" y="835"/>
                  </a:lnTo>
                  <a:lnTo>
                    <a:pt x="78598" y="608"/>
                  </a:lnTo>
                  <a:lnTo>
                    <a:pt x="78332" y="380"/>
                  </a:lnTo>
                  <a:lnTo>
                    <a:pt x="78180" y="285"/>
                  </a:lnTo>
                  <a:lnTo>
                    <a:pt x="78009" y="190"/>
                  </a:lnTo>
                  <a:lnTo>
                    <a:pt x="77839" y="114"/>
                  </a:lnTo>
                  <a:lnTo>
                    <a:pt x="77630" y="57"/>
                  </a:lnTo>
                  <a:lnTo>
                    <a:pt x="77421" y="19"/>
                  </a:lnTo>
                  <a:lnTo>
                    <a:pt x="77155" y="0"/>
                  </a:lnTo>
                  <a:lnTo>
                    <a:pt x="77155" y="0"/>
                  </a:lnTo>
                  <a:lnTo>
                    <a:pt x="77136" y="0"/>
                  </a:lnTo>
                  <a:lnTo>
                    <a:pt x="77136" y="0"/>
                  </a:lnTo>
                  <a:lnTo>
                    <a:pt x="76890" y="19"/>
                  </a:lnTo>
                  <a:lnTo>
                    <a:pt x="76681" y="57"/>
                  </a:lnTo>
                  <a:lnTo>
                    <a:pt x="76472" y="114"/>
                  </a:lnTo>
                  <a:lnTo>
                    <a:pt x="76302" y="190"/>
                  </a:lnTo>
                  <a:lnTo>
                    <a:pt x="76150" y="266"/>
                  </a:lnTo>
                  <a:lnTo>
                    <a:pt x="75998" y="380"/>
                  </a:lnTo>
                  <a:lnTo>
                    <a:pt x="75732" y="589"/>
                  </a:lnTo>
                  <a:lnTo>
                    <a:pt x="75448" y="816"/>
                  </a:lnTo>
                  <a:lnTo>
                    <a:pt x="75315" y="911"/>
                  </a:lnTo>
                  <a:lnTo>
                    <a:pt x="75163" y="1006"/>
                  </a:lnTo>
                  <a:lnTo>
                    <a:pt x="74992" y="1101"/>
                  </a:lnTo>
                  <a:lnTo>
                    <a:pt x="74802" y="1158"/>
                  </a:lnTo>
                  <a:lnTo>
                    <a:pt x="74594" y="1215"/>
                  </a:lnTo>
                  <a:lnTo>
                    <a:pt x="74366" y="1234"/>
                  </a:lnTo>
                  <a:lnTo>
                    <a:pt x="74366" y="1234"/>
                  </a:lnTo>
                  <a:lnTo>
                    <a:pt x="74366" y="1234"/>
                  </a:lnTo>
                  <a:lnTo>
                    <a:pt x="74271" y="1234"/>
                  </a:lnTo>
                  <a:lnTo>
                    <a:pt x="74271" y="1234"/>
                  </a:lnTo>
                  <a:lnTo>
                    <a:pt x="74024" y="1215"/>
                  </a:lnTo>
                  <a:lnTo>
                    <a:pt x="73797" y="1177"/>
                  </a:lnTo>
                  <a:lnTo>
                    <a:pt x="73607" y="1120"/>
                  </a:lnTo>
                  <a:lnTo>
                    <a:pt x="73417" y="1044"/>
                  </a:lnTo>
                  <a:lnTo>
                    <a:pt x="73265" y="949"/>
                  </a:lnTo>
                  <a:lnTo>
                    <a:pt x="73114" y="835"/>
                  </a:lnTo>
                  <a:lnTo>
                    <a:pt x="72829" y="608"/>
                  </a:lnTo>
                  <a:lnTo>
                    <a:pt x="72563" y="399"/>
                  </a:lnTo>
                  <a:lnTo>
                    <a:pt x="72411" y="285"/>
                  </a:lnTo>
                  <a:lnTo>
                    <a:pt x="72241" y="190"/>
                  </a:lnTo>
                  <a:lnTo>
                    <a:pt x="72070" y="114"/>
                  </a:lnTo>
                  <a:lnTo>
                    <a:pt x="71880" y="57"/>
                  </a:lnTo>
                  <a:lnTo>
                    <a:pt x="71652" y="19"/>
                  </a:lnTo>
                  <a:lnTo>
                    <a:pt x="71387" y="0"/>
                  </a:lnTo>
                  <a:lnTo>
                    <a:pt x="71387" y="0"/>
                  </a:lnTo>
                  <a:lnTo>
                    <a:pt x="71140" y="19"/>
                  </a:lnTo>
                  <a:lnTo>
                    <a:pt x="70912" y="57"/>
                  </a:lnTo>
                  <a:lnTo>
                    <a:pt x="70723" y="114"/>
                  </a:lnTo>
                  <a:lnTo>
                    <a:pt x="70533" y="190"/>
                  </a:lnTo>
                  <a:lnTo>
                    <a:pt x="70381" y="285"/>
                  </a:lnTo>
                  <a:lnTo>
                    <a:pt x="70229" y="399"/>
                  </a:lnTo>
                  <a:lnTo>
                    <a:pt x="69945" y="608"/>
                  </a:lnTo>
                  <a:lnTo>
                    <a:pt x="69679" y="835"/>
                  </a:lnTo>
                  <a:lnTo>
                    <a:pt x="69527" y="949"/>
                  </a:lnTo>
                  <a:lnTo>
                    <a:pt x="69375" y="1044"/>
                  </a:lnTo>
                  <a:lnTo>
                    <a:pt x="69186" y="1120"/>
                  </a:lnTo>
                  <a:lnTo>
                    <a:pt x="68996" y="1177"/>
                  </a:lnTo>
                  <a:lnTo>
                    <a:pt x="68768" y="1215"/>
                  </a:lnTo>
                  <a:lnTo>
                    <a:pt x="68521" y="1234"/>
                  </a:lnTo>
                  <a:lnTo>
                    <a:pt x="68521" y="1234"/>
                  </a:lnTo>
                  <a:lnTo>
                    <a:pt x="68256" y="1215"/>
                  </a:lnTo>
                  <a:lnTo>
                    <a:pt x="68028" y="1177"/>
                  </a:lnTo>
                  <a:lnTo>
                    <a:pt x="67838" y="1120"/>
                  </a:lnTo>
                  <a:lnTo>
                    <a:pt x="67649" y="1044"/>
                  </a:lnTo>
                  <a:lnTo>
                    <a:pt x="67497" y="949"/>
                  </a:lnTo>
                  <a:lnTo>
                    <a:pt x="67345" y="835"/>
                  </a:lnTo>
                  <a:lnTo>
                    <a:pt x="67079" y="608"/>
                  </a:lnTo>
                  <a:lnTo>
                    <a:pt x="66795" y="399"/>
                  </a:lnTo>
                  <a:lnTo>
                    <a:pt x="66643" y="285"/>
                  </a:lnTo>
                  <a:lnTo>
                    <a:pt x="66491" y="190"/>
                  </a:lnTo>
                  <a:lnTo>
                    <a:pt x="66301" y="114"/>
                  </a:lnTo>
                  <a:lnTo>
                    <a:pt x="66112" y="57"/>
                  </a:lnTo>
                  <a:lnTo>
                    <a:pt x="65884" y="19"/>
                  </a:lnTo>
                  <a:lnTo>
                    <a:pt x="65637" y="0"/>
                  </a:lnTo>
                  <a:lnTo>
                    <a:pt x="65637" y="0"/>
                  </a:lnTo>
                  <a:lnTo>
                    <a:pt x="65390" y="19"/>
                  </a:lnTo>
                  <a:lnTo>
                    <a:pt x="65163" y="57"/>
                  </a:lnTo>
                  <a:lnTo>
                    <a:pt x="64973" y="114"/>
                  </a:lnTo>
                  <a:lnTo>
                    <a:pt x="64783" y="190"/>
                  </a:lnTo>
                  <a:lnTo>
                    <a:pt x="64631" y="266"/>
                  </a:lnTo>
                  <a:lnTo>
                    <a:pt x="64480" y="380"/>
                  </a:lnTo>
                  <a:lnTo>
                    <a:pt x="64214" y="589"/>
                  </a:lnTo>
                  <a:lnTo>
                    <a:pt x="63948" y="816"/>
                  </a:lnTo>
                  <a:lnTo>
                    <a:pt x="63796" y="911"/>
                  </a:lnTo>
                  <a:lnTo>
                    <a:pt x="63645" y="1006"/>
                  </a:lnTo>
                  <a:lnTo>
                    <a:pt x="63474" y="1101"/>
                  </a:lnTo>
                  <a:lnTo>
                    <a:pt x="63303" y="1158"/>
                  </a:lnTo>
                  <a:lnTo>
                    <a:pt x="63075" y="1215"/>
                  </a:lnTo>
                  <a:lnTo>
                    <a:pt x="62848" y="1234"/>
                  </a:lnTo>
                  <a:lnTo>
                    <a:pt x="62848" y="1234"/>
                  </a:lnTo>
                  <a:lnTo>
                    <a:pt x="62848" y="1234"/>
                  </a:lnTo>
                  <a:lnTo>
                    <a:pt x="62620" y="1196"/>
                  </a:lnTo>
                  <a:lnTo>
                    <a:pt x="62411" y="1158"/>
                  </a:lnTo>
                  <a:lnTo>
                    <a:pt x="62222" y="1101"/>
                  </a:lnTo>
                  <a:lnTo>
                    <a:pt x="62051" y="1006"/>
                  </a:lnTo>
                  <a:lnTo>
                    <a:pt x="61899" y="911"/>
                  </a:lnTo>
                  <a:lnTo>
                    <a:pt x="61766" y="816"/>
                  </a:lnTo>
                  <a:lnTo>
                    <a:pt x="61500" y="589"/>
                  </a:lnTo>
                  <a:lnTo>
                    <a:pt x="61216" y="380"/>
                  </a:lnTo>
                  <a:lnTo>
                    <a:pt x="61083" y="266"/>
                  </a:lnTo>
                  <a:lnTo>
                    <a:pt x="60912" y="190"/>
                  </a:lnTo>
                  <a:lnTo>
                    <a:pt x="60741" y="114"/>
                  </a:lnTo>
                  <a:lnTo>
                    <a:pt x="60552" y="57"/>
                  </a:lnTo>
                  <a:lnTo>
                    <a:pt x="60324" y="19"/>
                  </a:lnTo>
                  <a:lnTo>
                    <a:pt x="60077" y="0"/>
                  </a:lnTo>
                  <a:lnTo>
                    <a:pt x="60077" y="0"/>
                  </a:lnTo>
                  <a:lnTo>
                    <a:pt x="59831" y="19"/>
                  </a:lnTo>
                  <a:lnTo>
                    <a:pt x="59603" y="57"/>
                  </a:lnTo>
                  <a:lnTo>
                    <a:pt x="59413" y="114"/>
                  </a:lnTo>
                  <a:lnTo>
                    <a:pt x="59223" y="190"/>
                  </a:lnTo>
                  <a:lnTo>
                    <a:pt x="59072" y="285"/>
                  </a:lnTo>
                  <a:lnTo>
                    <a:pt x="58920" y="399"/>
                  </a:lnTo>
                  <a:lnTo>
                    <a:pt x="58635" y="608"/>
                  </a:lnTo>
                  <a:lnTo>
                    <a:pt x="58369" y="835"/>
                  </a:lnTo>
                  <a:lnTo>
                    <a:pt x="58218" y="949"/>
                  </a:lnTo>
                  <a:lnTo>
                    <a:pt x="58047" y="1044"/>
                  </a:lnTo>
                  <a:lnTo>
                    <a:pt x="57876" y="1120"/>
                  </a:lnTo>
                  <a:lnTo>
                    <a:pt x="57686" y="1177"/>
                  </a:lnTo>
                  <a:lnTo>
                    <a:pt x="57459" y="1215"/>
                  </a:lnTo>
                  <a:lnTo>
                    <a:pt x="57193" y="1234"/>
                  </a:lnTo>
                  <a:lnTo>
                    <a:pt x="57193" y="1234"/>
                  </a:lnTo>
                  <a:lnTo>
                    <a:pt x="56946" y="1215"/>
                  </a:lnTo>
                  <a:lnTo>
                    <a:pt x="56719" y="1177"/>
                  </a:lnTo>
                  <a:lnTo>
                    <a:pt x="56529" y="1120"/>
                  </a:lnTo>
                  <a:lnTo>
                    <a:pt x="56339" y="1044"/>
                  </a:lnTo>
                  <a:lnTo>
                    <a:pt x="56187" y="949"/>
                  </a:lnTo>
                  <a:lnTo>
                    <a:pt x="56035" y="835"/>
                  </a:lnTo>
                  <a:lnTo>
                    <a:pt x="55751" y="608"/>
                  </a:lnTo>
                  <a:lnTo>
                    <a:pt x="55485" y="399"/>
                  </a:lnTo>
                  <a:lnTo>
                    <a:pt x="55333" y="285"/>
                  </a:lnTo>
                  <a:lnTo>
                    <a:pt x="55181" y="190"/>
                  </a:lnTo>
                  <a:lnTo>
                    <a:pt x="54992" y="114"/>
                  </a:lnTo>
                  <a:lnTo>
                    <a:pt x="54802" y="57"/>
                  </a:lnTo>
                  <a:lnTo>
                    <a:pt x="54574" y="19"/>
                  </a:lnTo>
                  <a:lnTo>
                    <a:pt x="54309" y="0"/>
                  </a:lnTo>
                  <a:lnTo>
                    <a:pt x="54309" y="0"/>
                  </a:lnTo>
                  <a:lnTo>
                    <a:pt x="54062" y="19"/>
                  </a:lnTo>
                  <a:lnTo>
                    <a:pt x="53834" y="57"/>
                  </a:lnTo>
                  <a:lnTo>
                    <a:pt x="53644" y="114"/>
                  </a:lnTo>
                  <a:lnTo>
                    <a:pt x="53455" y="190"/>
                  </a:lnTo>
                  <a:lnTo>
                    <a:pt x="53303" y="285"/>
                  </a:lnTo>
                  <a:lnTo>
                    <a:pt x="53151" y="399"/>
                  </a:lnTo>
                  <a:lnTo>
                    <a:pt x="52885" y="608"/>
                  </a:lnTo>
                  <a:lnTo>
                    <a:pt x="52601" y="835"/>
                  </a:lnTo>
                  <a:lnTo>
                    <a:pt x="52449" y="949"/>
                  </a:lnTo>
                  <a:lnTo>
                    <a:pt x="52297" y="1044"/>
                  </a:lnTo>
                  <a:lnTo>
                    <a:pt x="52107" y="1120"/>
                  </a:lnTo>
                  <a:lnTo>
                    <a:pt x="51918" y="1177"/>
                  </a:lnTo>
                  <a:lnTo>
                    <a:pt x="51690" y="1215"/>
                  </a:lnTo>
                  <a:lnTo>
                    <a:pt x="51443" y="1234"/>
                  </a:lnTo>
                  <a:lnTo>
                    <a:pt x="51443" y="1234"/>
                  </a:lnTo>
                  <a:lnTo>
                    <a:pt x="51178" y="1215"/>
                  </a:lnTo>
                  <a:lnTo>
                    <a:pt x="50950" y="1177"/>
                  </a:lnTo>
                  <a:lnTo>
                    <a:pt x="50760" y="1120"/>
                  </a:lnTo>
                  <a:lnTo>
                    <a:pt x="50570" y="1044"/>
                  </a:lnTo>
                  <a:lnTo>
                    <a:pt x="50419" y="949"/>
                  </a:lnTo>
                  <a:lnTo>
                    <a:pt x="50267" y="835"/>
                  </a:lnTo>
                  <a:lnTo>
                    <a:pt x="50001" y="608"/>
                  </a:lnTo>
                  <a:lnTo>
                    <a:pt x="49716" y="399"/>
                  </a:lnTo>
                  <a:lnTo>
                    <a:pt x="49565" y="285"/>
                  </a:lnTo>
                  <a:lnTo>
                    <a:pt x="49413" y="190"/>
                  </a:lnTo>
                  <a:lnTo>
                    <a:pt x="49223" y="114"/>
                  </a:lnTo>
                  <a:lnTo>
                    <a:pt x="49033" y="57"/>
                  </a:lnTo>
                  <a:lnTo>
                    <a:pt x="48806" y="19"/>
                  </a:lnTo>
                  <a:lnTo>
                    <a:pt x="48559" y="0"/>
                  </a:lnTo>
                  <a:lnTo>
                    <a:pt x="48559" y="0"/>
                  </a:lnTo>
                  <a:lnTo>
                    <a:pt x="48293" y="19"/>
                  </a:lnTo>
                  <a:lnTo>
                    <a:pt x="48066" y="57"/>
                  </a:lnTo>
                  <a:lnTo>
                    <a:pt x="47876" y="114"/>
                  </a:lnTo>
                  <a:lnTo>
                    <a:pt x="47705" y="190"/>
                  </a:lnTo>
                  <a:lnTo>
                    <a:pt x="47534" y="285"/>
                  </a:lnTo>
                  <a:lnTo>
                    <a:pt x="47382" y="399"/>
                  </a:lnTo>
                  <a:lnTo>
                    <a:pt x="47117" y="608"/>
                  </a:lnTo>
                  <a:lnTo>
                    <a:pt x="46832" y="835"/>
                  </a:lnTo>
                  <a:lnTo>
                    <a:pt x="46680" y="949"/>
                  </a:lnTo>
                  <a:lnTo>
                    <a:pt x="46529" y="1044"/>
                  </a:lnTo>
                  <a:lnTo>
                    <a:pt x="46339" y="1120"/>
                  </a:lnTo>
                  <a:lnTo>
                    <a:pt x="46149" y="1177"/>
                  </a:lnTo>
                  <a:lnTo>
                    <a:pt x="45921" y="1215"/>
                  </a:lnTo>
                  <a:lnTo>
                    <a:pt x="45675" y="1234"/>
                  </a:lnTo>
                  <a:lnTo>
                    <a:pt x="45675" y="1234"/>
                  </a:lnTo>
                  <a:lnTo>
                    <a:pt x="45409" y="1215"/>
                  </a:lnTo>
                  <a:lnTo>
                    <a:pt x="45200" y="1177"/>
                  </a:lnTo>
                  <a:lnTo>
                    <a:pt x="44992" y="1120"/>
                  </a:lnTo>
                  <a:lnTo>
                    <a:pt x="44821" y="1044"/>
                  </a:lnTo>
                  <a:lnTo>
                    <a:pt x="44650" y="949"/>
                  </a:lnTo>
                  <a:lnTo>
                    <a:pt x="44498" y="835"/>
                  </a:lnTo>
                  <a:lnTo>
                    <a:pt x="44232" y="608"/>
                  </a:lnTo>
                  <a:lnTo>
                    <a:pt x="43948" y="399"/>
                  </a:lnTo>
                  <a:lnTo>
                    <a:pt x="43796" y="285"/>
                  </a:lnTo>
                  <a:lnTo>
                    <a:pt x="43644" y="190"/>
                  </a:lnTo>
                  <a:lnTo>
                    <a:pt x="43473" y="114"/>
                  </a:lnTo>
                  <a:lnTo>
                    <a:pt x="43265" y="57"/>
                  </a:lnTo>
                  <a:lnTo>
                    <a:pt x="43037" y="19"/>
                  </a:lnTo>
                  <a:lnTo>
                    <a:pt x="42790" y="0"/>
                  </a:lnTo>
                  <a:lnTo>
                    <a:pt x="42790" y="0"/>
                  </a:lnTo>
                  <a:lnTo>
                    <a:pt x="42544" y="19"/>
                  </a:lnTo>
                  <a:lnTo>
                    <a:pt x="42316" y="57"/>
                  </a:lnTo>
                  <a:lnTo>
                    <a:pt x="42126" y="114"/>
                  </a:lnTo>
                  <a:lnTo>
                    <a:pt x="41955" y="190"/>
                  </a:lnTo>
                  <a:lnTo>
                    <a:pt x="41785" y="266"/>
                  </a:lnTo>
                  <a:lnTo>
                    <a:pt x="41633" y="380"/>
                  </a:lnTo>
                  <a:lnTo>
                    <a:pt x="41367" y="589"/>
                  </a:lnTo>
                  <a:lnTo>
                    <a:pt x="41101" y="816"/>
                  </a:lnTo>
                  <a:lnTo>
                    <a:pt x="40969" y="911"/>
                  </a:lnTo>
                  <a:lnTo>
                    <a:pt x="40817" y="1006"/>
                  </a:lnTo>
                  <a:lnTo>
                    <a:pt x="40646" y="1101"/>
                  </a:lnTo>
                  <a:lnTo>
                    <a:pt x="40456" y="1158"/>
                  </a:lnTo>
                  <a:lnTo>
                    <a:pt x="40248" y="1215"/>
                  </a:lnTo>
                  <a:lnTo>
                    <a:pt x="40001" y="1234"/>
                  </a:lnTo>
                  <a:lnTo>
                    <a:pt x="40001" y="1234"/>
                  </a:lnTo>
                  <a:lnTo>
                    <a:pt x="40001" y="1234"/>
                  </a:lnTo>
                  <a:lnTo>
                    <a:pt x="39773" y="1196"/>
                  </a:lnTo>
                  <a:lnTo>
                    <a:pt x="39564" y="1158"/>
                  </a:lnTo>
                  <a:lnTo>
                    <a:pt x="39375" y="1101"/>
                  </a:lnTo>
                  <a:lnTo>
                    <a:pt x="39204" y="1006"/>
                  </a:lnTo>
                  <a:lnTo>
                    <a:pt x="39052" y="911"/>
                  </a:lnTo>
                  <a:lnTo>
                    <a:pt x="38919" y="816"/>
                  </a:lnTo>
                  <a:lnTo>
                    <a:pt x="38654" y="589"/>
                  </a:lnTo>
                  <a:lnTo>
                    <a:pt x="38388" y="380"/>
                  </a:lnTo>
                  <a:lnTo>
                    <a:pt x="38236" y="266"/>
                  </a:lnTo>
                  <a:lnTo>
                    <a:pt x="38084" y="190"/>
                  </a:lnTo>
                  <a:lnTo>
                    <a:pt x="37895" y="114"/>
                  </a:lnTo>
                  <a:lnTo>
                    <a:pt x="37705" y="57"/>
                  </a:lnTo>
                  <a:lnTo>
                    <a:pt x="37496" y="19"/>
                  </a:lnTo>
                  <a:lnTo>
                    <a:pt x="37249" y="0"/>
                  </a:lnTo>
                  <a:lnTo>
                    <a:pt x="37249" y="0"/>
                  </a:lnTo>
                  <a:lnTo>
                    <a:pt x="36984" y="19"/>
                  </a:lnTo>
                  <a:lnTo>
                    <a:pt x="36756" y="57"/>
                  </a:lnTo>
                  <a:lnTo>
                    <a:pt x="36566" y="114"/>
                  </a:lnTo>
                  <a:lnTo>
                    <a:pt x="36377" y="190"/>
                  </a:lnTo>
                  <a:lnTo>
                    <a:pt x="36225" y="285"/>
                  </a:lnTo>
                  <a:lnTo>
                    <a:pt x="36073" y="399"/>
                  </a:lnTo>
                  <a:lnTo>
                    <a:pt x="35807" y="608"/>
                  </a:lnTo>
                  <a:lnTo>
                    <a:pt x="35523" y="835"/>
                  </a:lnTo>
                  <a:lnTo>
                    <a:pt x="35371" y="949"/>
                  </a:lnTo>
                  <a:lnTo>
                    <a:pt x="35219" y="1044"/>
                  </a:lnTo>
                  <a:lnTo>
                    <a:pt x="35029" y="1120"/>
                  </a:lnTo>
                  <a:lnTo>
                    <a:pt x="34839" y="1177"/>
                  </a:lnTo>
                  <a:lnTo>
                    <a:pt x="34612" y="1215"/>
                  </a:lnTo>
                  <a:lnTo>
                    <a:pt x="34365" y="1234"/>
                  </a:lnTo>
                  <a:lnTo>
                    <a:pt x="34365" y="1234"/>
                  </a:lnTo>
                  <a:lnTo>
                    <a:pt x="34099" y="1215"/>
                  </a:lnTo>
                  <a:lnTo>
                    <a:pt x="33872" y="1177"/>
                  </a:lnTo>
                  <a:lnTo>
                    <a:pt x="33682" y="1120"/>
                  </a:lnTo>
                  <a:lnTo>
                    <a:pt x="33511" y="1044"/>
                  </a:lnTo>
                  <a:lnTo>
                    <a:pt x="33340" y="949"/>
                  </a:lnTo>
                  <a:lnTo>
                    <a:pt x="33189" y="835"/>
                  </a:lnTo>
                  <a:lnTo>
                    <a:pt x="32923" y="608"/>
                  </a:lnTo>
                  <a:lnTo>
                    <a:pt x="32638" y="399"/>
                  </a:lnTo>
                  <a:lnTo>
                    <a:pt x="32486" y="285"/>
                  </a:lnTo>
                  <a:lnTo>
                    <a:pt x="32335" y="190"/>
                  </a:lnTo>
                  <a:lnTo>
                    <a:pt x="32145" y="114"/>
                  </a:lnTo>
                  <a:lnTo>
                    <a:pt x="31955" y="57"/>
                  </a:lnTo>
                  <a:lnTo>
                    <a:pt x="31727" y="19"/>
                  </a:lnTo>
                  <a:lnTo>
                    <a:pt x="31481" y="0"/>
                  </a:lnTo>
                  <a:lnTo>
                    <a:pt x="31481" y="0"/>
                  </a:lnTo>
                  <a:lnTo>
                    <a:pt x="31215" y="19"/>
                  </a:lnTo>
                  <a:lnTo>
                    <a:pt x="30987" y="57"/>
                  </a:lnTo>
                  <a:lnTo>
                    <a:pt x="30798" y="114"/>
                  </a:lnTo>
                  <a:lnTo>
                    <a:pt x="30627" y="190"/>
                  </a:lnTo>
                  <a:lnTo>
                    <a:pt x="30456" y="285"/>
                  </a:lnTo>
                  <a:lnTo>
                    <a:pt x="30304" y="399"/>
                  </a:lnTo>
                  <a:lnTo>
                    <a:pt x="30039" y="608"/>
                  </a:lnTo>
                  <a:lnTo>
                    <a:pt x="29754" y="835"/>
                  </a:lnTo>
                  <a:lnTo>
                    <a:pt x="29602" y="949"/>
                  </a:lnTo>
                  <a:lnTo>
                    <a:pt x="29450" y="1044"/>
                  </a:lnTo>
                  <a:lnTo>
                    <a:pt x="29280" y="1120"/>
                  </a:lnTo>
                  <a:lnTo>
                    <a:pt x="29071" y="1177"/>
                  </a:lnTo>
                  <a:lnTo>
                    <a:pt x="28843" y="1215"/>
                  </a:lnTo>
                  <a:lnTo>
                    <a:pt x="28596" y="1234"/>
                  </a:lnTo>
                  <a:lnTo>
                    <a:pt x="28596" y="1234"/>
                  </a:lnTo>
                  <a:lnTo>
                    <a:pt x="28331" y="1215"/>
                  </a:lnTo>
                  <a:lnTo>
                    <a:pt x="28122" y="1177"/>
                  </a:lnTo>
                  <a:lnTo>
                    <a:pt x="27913" y="1120"/>
                  </a:lnTo>
                  <a:lnTo>
                    <a:pt x="27743" y="1044"/>
                  </a:lnTo>
                  <a:lnTo>
                    <a:pt x="27572" y="949"/>
                  </a:lnTo>
                  <a:lnTo>
                    <a:pt x="27420" y="835"/>
                  </a:lnTo>
                  <a:lnTo>
                    <a:pt x="27154" y="608"/>
                  </a:lnTo>
                  <a:lnTo>
                    <a:pt x="26870" y="399"/>
                  </a:lnTo>
                  <a:lnTo>
                    <a:pt x="26718" y="285"/>
                  </a:lnTo>
                  <a:lnTo>
                    <a:pt x="26566" y="190"/>
                  </a:lnTo>
                  <a:lnTo>
                    <a:pt x="26395" y="114"/>
                  </a:lnTo>
                  <a:lnTo>
                    <a:pt x="26187" y="57"/>
                  </a:lnTo>
                  <a:lnTo>
                    <a:pt x="25959" y="19"/>
                  </a:lnTo>
                  <a:lnTo>
                    <a:pt x="25712" y="0"/>
                  </a:lnTo>
                  <a:lnTo>
                    <a:pt x="25712" y="0"/>
                  </a:lnTo>
                  <a:lnTo>
                    <a:pt x="25465" y="19"/>
                  </a:lnTo>
                  <a:lnTo>
                    <a:pt x="25238" y="57"/>
                  </a:lnTo>
                  <a:lnTo>
                    <a:pt x="25029" y="114"/>
                  </a:lnTo>
                  <a:lnTo>
                    <a:pt x="24858" y="190"/>
                  </a:lnTo>
                  <a:lnTo>
                    <a:pt x="24687" y="285"/>
                  </a:lnTo>
                  <a:lnTo>
                    <a:pt x="24536" y="399"/>
                  </a:lnTo>
                  <a:lnTo>
                    <a:pt x="24270" y="608"/>
                  </a:lnTo>
                  <a:lnTo>
                    <a:pt x="23985" y="835"/>
                  </a:lnTo>
                  <a:lnTo>
                    <a:pt x="23853" y="949"/>
                  </a:lnTo>
                  <a:lnTo>
                    <a:pt x="23682" y="1044"/>
                  </a:lnTo>
                  <a:lnTo>
                    <a:pt x="23511" y="1120"/>
                  </a:lnTo>
                  <a:lnTo>
                    <a:pt x="23302" y="1177"/>
                  </a:lnTo>
                  <a:lnTo>
                    <a:pt x="23075" y="1215"/>
                  </a:lnTo>
                  <a:lnTo>
                    <a:pt x="22828" y="1234"/>
                  </a:lnTo>
                  <a:lnTo>
                    <a:pt x="22828" y="1234"/>
                  </a:lnTo>
                  <a:lnTo>
                    <a:pt x="22581" y="1215"/>
                  </a:lnTo>
                  <a:lnTo>
                    <a:pt x="22353" y="1177"/>
                  </a:lnTo>
                  <a:lnTo>
                    <a:pt x="22145" y="1120"/>
                  </a:lnTo>
                  <a:lnTo>
                    <a:pt x="21974" y="1044"/>
                  </a:lnTo>
                  <a:lnTo>
                    <a:pt x="21803" y="949"/>
                  </a:lnTo>
                  <a:lnTo>
                    <a:pt x="21670" y="835"/>
                  </a:lnTo>
                  <a:lnTo>
                    <a:pt x="21386" y="608"/>
                  </a:lnTo>
                  <a:lnTo>
                    <a:pt x="21120" y="399"/>
                  </a:lnTo>
                  <a:lnTo>
                    <a:pt x="20968" y="285"/>
                  </a:lnTo>
                  <a:lnTo>
                    <a:pt x="20797" y="190"/>
                  </a:lnTo>
                  <a:lnTo>
                    <a:pt x="20627" y="114"/>
                  </a:lnTo>
                  <a:lnTo>
                    <a:pt x="20418" y="57"/>
                  </a:lnTo>
                  <a:lnTo>
                    <a:pt x="20190" y="19"/>
                  </a:lnTo>
                  <a:lnTo>
                    <a:pt x="19944" y="0"/>
                  </a:lnTo>
                  <a:lnTo>
                    <a:pt x="19944" y="0"/>
                  </a:lnTo>
                  <a:lnTo>
                    <a:pt x="19697" y="19"/>
                  </a:lnTo>
                  <a:lnTo>
                    <a:pt x="19469" y="57"/>
                  </a:lnTo>
                  <a:lnTo>
                    <a:pt x="19279" y="114"/>
                  </a:lnTo>
                  <a:lnTo>
                    <a:pt x="19109" y="190"/>
                  </a:lnTo>
                  <a:lnTo>
                    <a:pt x="18938" y="266"/>
                  </a:lnTo>
                  <a:lnTo>
                    <a:pt x="18805" y="380"/>
                  </a:lnTo>
                  <a:lnTo>
                    <a:pt x="18520" y="589"/>
                  </a:lnTo>
                  <a:lnTo>
                    <a:pt x="18255" y="816"/>
                  </a:lnTo>
                  <a:lnTo>
                    <a:pt x="18122" y="911"/>
                  </a:lnTo>
                  <a:lnTo>
                    <a:pt x="17970" y="1006"/>
                  </a:lnTo>
                  <a:lnTo>
                    <a:pt x="17799" y="1101"/>
                  </a:lnTo>
                  <a:lnTo>
                    <a:pt x="17610" y="1158"/>
                  </a:lnTo>
                  <a:lnTo>
                    <a:pt x="17401" y="1215"/>
                  </a:lnTo>
                  <a:lnTo>
                    <a:pt x="17154" y="1234"/>
                  </a:lnTo>
                  <a:lnTo>
                    <a:pt x="17154" y="1234"/>
                  </a:lnTo>
                  <a:lnTo>
                    <a:pt x="17154" y="1234"/>
                  </a:lnTo>
                  <a:lnTo>
                    <a:pt x="16926" y="1196"/>
                  </a:lnTo>
                  <a:lnTo>
                    <a:pt x="16718" y="1158"/>
                  </a:lnTo>
                  <a:lnTo>
                    <a:pt x="16528" y="1101"/>
                  </a:lnTo>
                  <a:lnTo>
                    <a:pt x="16376" y="1006"/>
                  </a:lnTo>
                  <a:lnTo>
                    <a:pt x="16224" y="911"/>
                  </a:lnTo>
                  <a:lnTo>
                    <a:pt x="16072" y="816"/>
                  </a:lnTo>
                  <a:lnTo>
                    <a:pt x="15807" y="589"/>
                  </a:lnTo>
                  <a:lnTo>
                    <a:pt x="15541" y="380"/>
                  </a:lnTo>
                  <a:lnTo>
                    <a:pt x="15389" y="266"/>
                  </a:lnTo>
                  <a:lnTo>
                    <a:pt x="15238" y="190"/>
                  </a:lnTo>
                  <a:lnTo>
                    <a:pt x="15067" y="114"/>
                  </a:lnTo>
                  <a:lnTo>
                    <a:pt x="14858" y="57"/>
                  </a:lnTo>
                  <a:lnTo>
                    <a:pt x="14649" y="19"/>
                  </a:lnTo>
                  <a:lnTo>
                    <a:pt x="14403" y="0"/>
                  </a:lnTo>
                  <a:lnTo>
                    <a:pt x="14403" y="0"/>
                  </a:lnTo>
                  <a:lnTo>
                    <a:pt x="14137" y="19"/>
                  </a:lnTo>
                  <a:lnTo>
                    <a:pt x="13928" y="57"/>
                  </a:lnTo>
                  <a:lnTo>
                    <a:pt x="13719" y="114"/>
                  </a:lnTo>
                  <a:lnTo>
                    <a:pt x="13549" y="190"/>
                  </a:lnTo>
                  <a:lnTo>
                    <a:pt x="13378" y="285"/>
                  </a:lnTo>
                  <a:lnTo>
                    <a:pt x="13226" y="399"/>
                  </a:lnTo>
                  <a:lnTo>
                    <a:pt x="12960" y="608"/>
                  </a:lnTo>
                  <a:lnTo>
                    <a:pt x="12676" y="835"/>
                  </a:lnTo>
                  <a:lnTo>
                    <a:pt x="12524" y="949"/>
                  </a:lnTo>
                  <a:lnTo>
                    <a:pt x="12372" y="1044"/>
                  </a:lnTo>
                  <a:lnTo>
                    <a:pt x="12201" y="1120"/>
                  </a:lnTo>
                  <a:lnTo>
                    <a:pt x="11993" y="1177"/>
                  </a:lnTo>
                  <a:lnTo>
                    <a:pt x="11765" y="1215"/>
                  </a:lnTo>
                  <a:lnTo>
                    <a:pt x="11518" y="1234"/>
                  </a:lnTo>
                  <a:lnTo>
                    <a:pt x="11518" y="1234"/>
                  </a:lnTo>
                  <a:lnTo>
                    <a:pt x="11253" y="1215"/>
                  </a:lnTo>
                  <a:lnTo>
                    <a:pt x="11044" y="1177"/>
                  </a:lnTo>
                  <a:lnTo>
                    <a:pt x="10835" y="1120"/>
                  </a:lnTo>
                  <a:lnTo>
                    <a:pt x="10664" y="1044"/>
                  </a:lnTo>
                  <a:lnTo>
                    <a:pt x="10494" y="949"/>
                  </a:lnTo>
                  <a:lnTo>
                    <a:pt x="10342" y="835"/>
                  </a:lnTo>
                  <a:lnTo>
                    <a:pt x="10076" y="608"/>
                  </a:lnTo>
                  <a:lnTo>
                    <a:pt x="9791" y="399"/>
                  </a:lnTo>
                  <a:lnTo>
                    <a:pt x="9659" y="285"/>
                  </a:lnTo>
                  <a:lnTo>
                    <a:pt x="9488" y="190"/>
                  </a:lnTo>
                  <a:lnTo>
                    <a:pt x="9317" y="114"/>
                  </a:lnTo>
                  <a:lnTo>
                    <a:pt x="9108" y="57"/>
                  </a:lnTo>
                  <a:lnTo>
                    <a:pt x="8881" y="19"/>
                  </a:lnTo>
                  <a:lnTo>
                    <a:pt x="8634" y="0"/>
                  </a:lnTo>
                  <a:lnTo>
                    <a:pt x="8634" y="0"/>
                  </a:lnTo>
                  <a:lnTo>
                    <a:pt x="8387" y="19"/>
                  </a:lnTo>
                  <a:lnTo>
                    <a:pt x="8160" y="57"/>
                  </a:lnTo>
                  <a:lnTo>
                    <a:pt x="7951" y="114"/>
                  </a:lnTo>
                  <a:lnTo>
                    <a:pt x="7780" y="190"/>
                  </a:lnTo>
                  <a:lnTo>
                    <a:pt x="7609" y="285"/>
                  </a:lnTo>
                  <a:lnTo>
                    <a:pt x="7476" y="399"/>
                  </a:lnTo>
                  <a:lnTo>
                    <a:pt x="7192" y="608"/>
                  </a:lnTo>
                  <a:lnTo>
                    <a:pt x="6907" y="835"/>
                  </a:lnTo>
                  <a:lnTo>
                    <a:pt x="6774" y="949"/>
                  </a:lnTo>
                  <a:lnTo>
                    <a:pt x="6604" y="1044"/>
                  </a:lnTo>
                  <a:lnTo>
                    <a:pt x="6433" y="1120"/>
                  </a:lnTo>
                  <a:lnTo>
                    <a:pt x="6224" y="1177"/>
                  </a:lnTo>
                  <a:lnTo>
                    <a:pt x="5996" y="1215"/>
                  </a:lnTo>
                  <a:lnTo>
                    <a:pt x="5750" y="1234"/>
                  </a:lnTo>
                  <a:lnTo>
                    <a:pt x="5750" y="1234"/>
                  </a:lnTo>
                  <a:lnTo>
                    <a:pt x="5503" y="1215"/>
                  </a:lnTo>
                  <a:lnTo>
                    <a:pt x="5275" y="1177"/>
                  </a:lnTo>
                  <a:lnTo>
                    <a:pt x="5067" y="1120"/>
                  </a:lnTo>
                  <a:lnTo>
                    <a:pt x="4896" y="1044"/>
                  </a:lnTo>
                  <a:lnTo>
                    <a:pt x="4725" y="949"/>
                  </a:lnTo>
                  <a:lnTo>
                    <a:pt x="4592" y="835"/>
                  </a:lnTo>
                  <a:lnTo>
                    <a:pt x="4307" y="608"/>
                  </a:lnTo>
                  <a:lnTo>
                    <a:pt x="4042" y="399"/>
                  </a:lnTo>
                  <a:lnTo>
                    <a:pt x="3890" y="285"/>
                  </a:lnTo>
                  <a:lnTo>
                    <a:pt x="3719" y="190"/>
                  </a:lnTo>
                  <a:lnTo>
                    <a:pt x="3548" y="114"/>
                  </a:lnTo>
                  <a:lnTo>
                    <a:pt x="3340" y="57"/>
                  </a:lnTo>
                  <a:lnTo>
                    <a:pt x="3131" y="19"/>
                  </a:lnTo>
                  <a:lnTo>
                    <a:pt x="2865" y="0"/>
                  </a:lnTo>
                  <a:lnTo>
                    <a:pt x="2865" y="0"/>
                  </a:lnTo>
                  <a:lnTo>
                    <a:pt x="2619" y="19"/>
                  </a:lnTo>
                  <a:lnTo>
                    <a:pt x="2391" y="57"/>
                  </a:lnTo>
                  <a:lnTo>
                    <a:pt x="2201" y="114"/>
                  </a:lnTo>
                  <a:lnTo>
                    <a:pt x="2011" y="190"/>
                  </a:lnTo>
                  <a:lnTo>
                    <a:pt x="1860" y="285"/>
                  </a:lnTo>
                  <a:lnTo>
                    <a:pt x="1708" y="380"/>
                  </a:lnTo>
                  <a:lnTo>
                    <a:pt x="1423" y="608"/>
                  </a:lnTo>
                  <a:lnTo>
                    <a:pt x="1158" y="835"/>
                  </a:lnTo>
                  <a:lnTo>
                    <a:pt x="1006" y="949"/>
                  </a:lnTo>
                  <a:lnTo>
                    <a:pt x="854" y="1044"/>
                  </a:lnTo>
                  <a:lnTo>
                    <a:pt x="664" y="1120"/>
                  </a:lnTo>
                  <a:lnTo>
                    <a:pt x="474" y="1177"/>
                  </a:lnTo>
                  <a:lnTo>
                    <a:pt x="247" y="1215"/>
                  </a:lnTo>
                  <a:lnTo>
                    <a:pt x="0" y="1234"/>
                  </a:lnTo>
                  <a:lnTo>
                    <a:pt x="0" y="5921"/>
                  </a:lnTo>
                  <a:lnTo>
                    <a:pt x="152" y="5921"/>
                  </a:lnTo>
                  <a:lnTo>
                    <a:pt x="152" y="4934"/>
                  </a:lnTo>
                  <a:lnTo>
                    <a:pt x="152" y="2904"/>
                  </a:lnTo>
                  <a:lnTo>
                    <a:pt x="152" y="2904"/>
                  </a:lnTo>
                  <a:lnTo>
                    <a:pt x="398" y="2885"/>
                  </a:lnTo>
                  <a:lnTo>
                    <a:pt x="607" y="2828"/>
                  </a:lnTo>
                  <a:lnTo>
                    <a:pt x="797" y="2771"/>
                  </a:lnTo>
                  <a:lnTo>
                    <a:pt x="949" y="2695"/>
                  </a:lnTo>
                  <a:lnTo>
                    <a:pt x="1120" y="2600"/>
                  </a:lnTo>
                  <a:lnTo>
                    <a:pt x="1252" y="2486"/>
                  </a:lnTo>
                  <a:lnTo>
                    <a:pt x="1518" y="2277"/>
                  </a:lnTo>
                  <a:lnTo>
                    <a:pt x="1784" y="2050"/>
                  </a:lnTo>
                  <a:lnTo>
                    <a:pt x="1936" y="1955"/>
                  </a:lnTo>
                  <a:lnTo>
                    <a:pt x="2106" y="1860"/>
                  </a:lnTo>
                  <a:lnTo>
                    <a:pt x="2277" y="1784"/>
                  </a:lnTo>
                  <a:lnTo>
                    <a:pt x="2467" y="1727"/>
                  </a:lnTo>
                  <a:lnTo>
                    <a:pt x="2695" y="1689"/>
                  </a:lnTo>
                  <a:lnTo>
                    <a:pt x="2941" y="1670"/>
                  </a:lnTo>
                  <a:lnTo>
                    <a:pt x="2941" y="1670"/>
                  </a:lnTo>
                  <a:lnTo>
                    <a:pt x="3188" y="1689"/>
                  </a:lnTo>
                  <a:lnTo>
                    <a:pt x="3416" y="1727"/>
                  </a:lnTo>
                  <a:lnTo>
                    <a:pt x="3624" y="1784"/>
                  </a:lnTo>
                  <a:lnTo>
                    <a:pt x="3795" y="1860"/>
                  </a:lnTo>
                  <a:lnTo>
                    <a:pt x="3947" y="1955"/>
                  </a:lnTo>
                  <a:lnTo>
                    <a:pt x="4099" y="2069"/>
                  </a:lnTo>
                  <a:lnTo>
                    <a:pt x="4383" y="2296"/>
                  </a:lnTo>
                  <a:lnTo>
                    <a:pt x="4649" y="2524"/>
                  </a:lnTo>
                  <a:lnTo>
                    <a:pt x="4801" y="2619"/>
                  </a:lnTo>
                  <a:lnTo>
                    <a:pt x="4972" y="2714"/>
                  </a:lnTo>
                  <a:lnTo>
                    <a:pt x="5142" y="2790"/>
                  </a:lnTo>
                  <a:lnTo>
                    <a:pt x="5332" y="2847"/>
                  </a:lnTo>
                  <a:lnTo>
                    <a:pt x="5560" y="2904"/>
                  </a:lnTo>
                  <a:lnTo>
                    <a:pt x="5826" y="2904"/>
                  </a:lnTo>
                  <a:lnTo>
                    <a:pt x="5826" y="2904"/>
                  </a:lnTo>
                  <a:lnTo>
                    <a:pt x="6072" y="2904"/>
                  </a:lnTo>
                  <a:lnTo>
                    <a:pt x="6300" y="2847"/>
                  </a:lnTo>
                  <a:lnTo>
                    <a:pt x="6490" y="2790"/>
                  </a:lnTo>
                  <a:lnTo>
                    <a:pt x="6679" y="2714"/>
                  </a:lnTo>
                  <a:lnTo>
                    <a:pt x="6831" y="2619"/>
                  </a:lnTo>
                  <a:lnTo>
                    <a:pt x="6983" y="2524"/>
                  </a:lnTo>
                  <a:lnTo>
                    <a:pt x="7268" y="2296"/>
                  </a:lnTo>
                  <a:lnTo>
                    <a:pt x="7533" y="2069"/>
                  </a:lnTo>
                  <a:lnTo>
                    <a:pt x="7685" y="1955"/>
                  </a:lnTo>
                  <a:lnTo>
                    <a:pt x="7837" y="1860"/>
                  </a:lnTo>
                  <a:lnTo>
                    <a:pt x="8027" y="1784"/>
                  </a:lnTo>
                  <a:lnTo>
                    <a:pt x="8217" y="1727"/>
                  </a:lnTo>
                  <a:lnTo>
                    <a:pt x="8444" y="1689"/>
                  </a:lnTo>
                  <a:lnTo>
                    <a:pt x="8710" y="1670"/>
                  </a:lnTo>
                  <a:lnTo>
                    <a:pt x="8710" y="1670"/>
                  </a:lnTo>
                  <a:lnTo>
                    <a:pt x="8957" y="1689"/>
                  </a:lnTo>
                  <a:lnTo>
                    <a:pt x="9184" y="1727"/>
                  </a:lnTo>
                  <a:lnTo>
                    <a:pt x="9374" y="1784"/>
                  </a:lnTo>
                  <a:lnTo>
                    <a:pt x="9564" y="1860"/>
                  </a:lnTo>
                  <a:lnTo>
                    <a:pt x="9716" y="1955"/>
                  </a:lnTo>
                  <a:lnTo>
                    <a:pt x="9867" y="2069"/>
                  </a:lnTo>
                  <a:lnTo>
                    <a:pt x="10152" y="2296"/>
                  </a:lnTo>
                  <a:lnTo>
                    <a:pt x="10418" y="2524"/>
                  </a:lnTo>
                  <a:lnTo>
                    <a:pt x="10569" y="2619"/>
                  </a:lnTo>
                  <a:lnTo>
                    <a:pt x="10721" y="2714"/>
                  </a:lnTo>
                  <a:lnTo>
                    <a:pt x="10911" y="2790"/>
                  </a:lnTo>
                  <a:lnTo>
                    <a:pt x="11101" y="2847"/>
                  </a:lnTo>
                  <a:lnTo>
                    <a:pt x="11329" y="2904"/>
                  </a:lnTo>
                  <a:lnTo>
                    <a:pt x="11575" y="2904"/>
                  </a:lnTo>
                  <a:lnTo>
                    <a:pt x="11575" y="2904"/>
                  </a:lnTo>
                  <a:lnTo>
                    <a:pt x="11841" y="2904"/>
                  </a:lnTo>
                  <a:lnTo>
                    <a:pt x="12069" y="2847"/>
                  </a:lnTo>
                  <a:lnTo>
                    <a:pt x="12258" y="2790"/>
                  </a:lnTo>
                  <a:lnTo>
                    <a:pt x="12448" y="2714"/>
                  </a:lnTo>
                  <a:lnTo>
                    <a:pt x="12600" y="2619"/>
                  </a:lnTo>
                  <a:lnTo>
                    <a:pt x="12752" y="2524"/>
                  </a:lnTo>
                  <a:lnTo>
                    <a:pt x="13017" y="2296"/>
                  </a:lnTo>
                  <a:lnTo>
                    <a:pt x="13302" y="2069"/>
                  </a:lnTo>
                  <a:lnTo>
                    <a:pt x="13454" y="1955"/>
                  </a:lnTo>
                  <a:lnTo>
                    <a:pt x="13606" y="1860"/>
                  </a:lnTo>
                  <a:lnTo>
                    <a:pt x="13795" y="1784"/>
                  </a:lnTo>
                  <a:lnTo>
                    <a:pt x="13985" y="1727"/>
                  </a:lnTo>
                  <a:lnTo>
                    <a:pt x="14213" y="1689"/>
                  </a:lnTo>
                  <a:lnTo>
                    <a:pt x="14460" y="1670"/>
                  </a:lnTo>
                  <a:lnTo>
                    <a:pt x="14460" y="1670"/>
                  </a:lnTo>
                  <a:lnTo>
                    <a:pt x="14725" y="1689"/>
                  </a:lnTo>
                  <a:lnTo>
                    <a:pt x="14953" y="1727"/>
                  </a:lnTo>
                  <a:lnTo>
                    <a:pt x="15143" y="1784"/>
                  </a:lnTo>
                  <a:lnTo>
                    <a:pt x="15332" y="1860"/>
                  </a:lnTo>
                  <a:lnTo>
                    <a:pt x="15484" y="1955"/>
                  </a:lnTo>
                  <a:lnTo>
                    <a:pt x="15636" y="2069"/>
                  </a:lnTo>
                  <a:lnTo>
                    <a:pt x="15902" y="2296"/>
                  </a:lnTo>
                  <a:lnTo>
                    <a:pt x="16186" y="2524"/>
                  </a:lnTo>
                  <a:lnTo>
                    <a:pt x="16338" y="2619"/>
                  </a:lnTo>
                  <a:lnTo>
                    <a:pt x="16490" y="2714"/>
                  </a:lnTo>
                  <a:lnTo>
                    <a:pt x="16680" y="2790"/>
                  </a:lnTo>
                  <a:lnTo>
                    <a:pt x="16869" y="2847"/>
                  </a:lnTo>
                  <a:lnTo>
                    <a:pt x="17097" y="2904"/>
                  </a:lnTo>
                  <a:lnTo>
                    <a:pt x="17344" y="2904"/>
                  </a:lnTo>
                  <a:lnTo>
                    <a:pt x="17344" y="2904"/>
                  </a:lnTo>
                  <a:lnTo>
                    <a:pt x="17610" y="2904"/>
                  </a:lnTo>
                  <a:lnTo>
                    <a:pt x="17837" y="2847"/>
                  </a:lnTo>
                  <a:lnTo>
                    <a:pt x="18027" y="2790"/>
                  </a:lnTo>
                  <a:lnTo>
                    <a:pt x="18198" y="2714"/>
                  </a:lnTo>
                  <a:lnTo>
                    <a:pt x="18369" y="2619"/>
                  </a:lnTo>
                  <a:lnTo>
                    <a:pt x="18520" y="2524"/>
                  </a:lnTo>
                  <a:lnTo>
                    <a:pt x="18786" y="2296"/>
                  </a:lnTo>
                  <a:lnTo>
                    <a:pt x="19071" y="2069"/>
                  </a:lnTo>
                  <a:lnTo>
                    <a:pt x="19222" y="1955"/>
                  </a:lnTo>
                  <a:lnTo>
                    <a:pt x="19374" y="1860"/>
                  </a:lnTo>
                  <a:lnTo>
                    <a:pt x="19564" y="1784"/>
                  </a:lnTo>
                  <a:lnTo>
                    <a:pt x="19754" y="1727"/>
                  </a:lnTo>
                  <a:lnTo>
                    <a:pt x="19981" y="1689"/>
                  </a:lnTo>
                  <a:lnTo>
                    <a:pt x="20228" y="1670"/>
                  </a:lnTo>
                  <a:lnTo>
                    <a:pt x="20228" y="1670"/>
                  </a:lnTo>
                  <a:lnTo>
                    <a:pt x="20475" y="1689"/>
                  </a:lnTo>
                  <a:lnTo>
                    <a:pt x="20703" y="1727"/>
                  </a:lnTo>
                  <a:lnTo>
                    <a:pt x="20892" y="1784"/>
                  </a:lnTo>
                  <a:lnTo>
                    <a:pt x="21063" y="1860"/>
                  </a:lnTo>
                  <a:lnTo>
                    <a:pt x="21234" y="1955"/>
                  </a:lnTo>
                  <a:lnTo>
                    <a:pt x="21367" y="2050"/>
                  </a:lnTo>
                  <a:lnTo>
                    <a:pt x="21651" y="2258"/>
                  </a:lnTo>
                  <a:lnTo>
                    <a:pt x="21917" y="2486"/>
                  </a:lnTo>
                  <a:lnTo>
                    <a:pt x="22050" y="2581"/>
                  </a:lnTo>
                  <a:lnTo>
                    <a:pt x="22202" y="2676"/>
                  </a:lnTo>
                  <a:lnTo>
                    <a:pt x="22372" y="2771"/>
                  </a:lnTo>
                  <a:lnTo>
                    <a:pt x="22562" y="2828"/>
                  </a:lnTo>
                  <a:lnTo>
                    <a:pt x="22771" y="2885"/>
                  </a:lnTo>
                  <a:lnTo>
                    <a:pt x="22999" y="2904"/>
                  </a:lnTo>
                  <a:lnTo>
                    <a:pt x="22999" y="2904"/>
                  </a:lnTo>
                  <a:lnTo>
                    <a:pt x="22999" y="2904"/>
                  </a:lnTo>
                  <a:lnTo>
                    <a:pt x="23226" y="2885"/>
                  </a:lnTo>
                  <a:lnTo>
                    <a:pt x="23435" y="2828"/>
                  </a:lnTo>
                  <a:lnTo>
                    <a:pt x="23625" y="2771"/>
                  </a:lnTo>
                  <a:lnTo>
                    <a:pt x="23796" y="2695"/>
                  </a:lnTo>
                  <a:lnTo>
                    <a:pt x="23947" y="2600"/>
                  </a:lnTo>
                  <a:lnTo>
                    <a:pt x="24099" y="2486"/>
                  </a:lnTo>
                  <a:lnTo>
                    <a:pt x="24365" y="2277"/>
                  </a:lnTo>
                  <a:lnTo>
                    <a:pt x="24631" y="2050"/>
                  </a:lnTo>
                  <a:lnTo>
                    <a:pt x="24782" y="1955"/>
                  </a:lnTo>
                  <a:lnTo>
                    <a:pt x="24934" y="1860"/>
                  </a:lnTo>
                  <a:lnTo>
                    <a:pt x="25124" y="1784"/>
                  </a:lnTo>
                  <a:lnTo>
                    <a:pt x="25314" y="1727"/>
                  </a:lnTo>
                  <a:lnTo>
                    <a:pt x="25522" y="1689"/>
                  </a:lnTo>
                  <a:lnTo>
                    <a:pt x="25788" y="1670"/>
                  </a:lnTo>
                  <a:lnTo>
                    <a:pt x="25788" y="1670"/>
                  </a:lnTo>
                  <a:lnTo>
                    <a:pt x="26035" y="1689"/>
                  </a:lnTo>
                  <a:lnTo>
                    <a:pt x="26262" y="1727"/>
                  </a:lnTo>
                  <a:lnTo>
                    <a:pt x="26452" y="1784"/>
                  </a:lnTo>
                  <a:lnTo>
                    <a:pt x="26642" y="1860"/>
                  </a:lnTo>
                  <a:lnTo>
                    <a:pt x="26794" y="1955"/>
                  </a:lnTo>
                  <a:lnTo>
                    <a:pt x="26946" y="2069"/>
                  </a:lnTo>
                  <a:lnTo>
                    <a:pt x="27230" y="2296"/>
                  </a:lnTo>
                  <a:lnTo>
                    <a:pt x="27496" y="2524"/>
                  </a:lnTo>
                  <a:lnTo>
                    <a:pt x="27648" y="2619"/>
                  </a:lnTo>
                  <a:lnTo>
                    <a:pt x="27799" y="2714"/>
                  </a:lnTo>
                  <a:lnTo>
                    <a:pt x="27989" y="2790"/>
                  </a:lnTo>
                  <a:lnTo>
                    <a:pt x="28179" y="2847"/>
                  </a:lnTo>
                  <a:lnTo>
                    <a:pt x="28407" y="2904"/>
                  </a:lnTo>
                  <a:lnTo>
                    <a:pt x="28653" y="2904"/>
                  </a:lnTo>
                  <a:lnTo>
                    <a:pt x="28653" y="2904"/>
                  </a:lnTo>
                  <a:lnTo>
                    <a:pt x="28919" y="2904"/>
                  </a:lnTo>
                  <a:lnTo>
                    <a:pt x="29147" y="2847"/>
                  </a:lnTo>
                  <a:lnTo>
                    <a:pt x="29337" y="2790"/>
                  </a:lnTo>
                  <a:lnTo>
                    <a:pt x="29526" y="2714"/>
                  </a:lnTo>
                  <a:lnTo>
                    <a:pt x="29678" y="2619"/>
                  </a:lnTo>
                  <a:lnTo>
                    <a:pt x="29830" y="2524"/>
                  </a:lnTo>
                  <a:lnTo>
                    <a:pt x="30096" y="2296"/>
                  </a:lnTo>
                  <a:lnTo>
                    <a:pt x="30380" y="2069"/>
                  </a:lnTo>
                  <a:lnTo>
                    <a:pt x="30532" y="1955"/>
                  </a:lnTo>
                  <a:lnTo>
                    <a:pt x="30684" y="1860"/>
                  </a:lnTo>
                  <a:lnTo>
                    <a:pt x="30874" y="1784"/>
                  </a:lnTo>
                  <a:lnTo>
                    <a:pt x="31063" y="1727"/>
                  </a:lnTo>
                  <a:lnTo>
                    <a:pt x="31291" y="1689"/>
                  </a:lnTo>
                  <a:lnTo>
                    <a:pt x="31538" y="1670"/>
                  </a:lnTo>
                  <a:lnTo>
                    <a:pt x="31538" y="1670"/>
                  </a:lnTo>
                  <a:lnTo>
                    <a:pt x="31803" y="1689"/>
                  </a:lnTo>
                  <a:lnTo>
                    <a:pt x="32031" y="1727"/>
                  </a:lnTo>
                  <a:lnTo>
                    <a:pt x="32221" y="1784"/>
                  </a:lnTo>
                  <a:lnTo>
                    <a:pt x="32392" y="1860"/>
                  </a:lnTo>
                  <a:lnTo>
                    <a:pt x="32562" y="1955"/>
                  </a:lnTo>
                  <a:lnTo>
                    <a:pt x="32714" y="2069"/>
                  </a:lnTo>
                  <a:lnTo>
                    <a:pt x="32980" y="2296"/>
                  </a:lnTo>
                  <a:lnTo>
                    <a:pt x="33265" y="2524"/>
                  </a:lnTo>
                  <a:lnTo>
                    <a:pt x="33416" y="2619"/>
                  </a:lnTo>
                  <a:lnTo>
                    <a:pt x="33568" y="2714"/>
                  </a:lnTo>
                  <a:lnTo>
                    <a:pt x="33758" y="2790"/>
                  </a:lnTo>
                  <a:lnTo>
                    <a:pt x="33948" y="2847"/>
                  </a:lnTo>
                  <a:lnTo>
                    <a:pt x="34175" y="2904"/>
                  </a:lnTo>
                  <a:lnTo>
                    <a:pt x="34422" y="2904"/>
                  </a:lnTo>
                  <a:lnTo>
                    <a:pt x="34422" y="2904"/>
                  </a:lnTo>
                  <a:lnTo>
                    <a:pt x="34688" y="2904"/>
                  </a:lnTo>
                  <a:lnTo>
                    <a:pt x="34896" y="2847"/>
                  </a:lnTo>
                  <a:lnTo>
                    <a:pt x="35105" y="2790"/>
                  </a:lnTo>
                  <a:lnTo>
                    <a:pt x="35276" y="2714"/>
                  </a:lnTo>
                  <a:lnTo>
                    <a:pt x="35447" y="2619"/>
                  </a:lnTo>
                  <a:lnTo>
                    <a:pt x="35599" y="2524"/>
                  </a:lnTo>
                  <a:lnTo>
                    <a:pt x="35864" y="2296"/>
                  </a:lnTo>
                  <a:lnTo>
                    <a:pt x="36149" y="2069"/>
                  </a:lnTo>
                  <a:lnTo>
                    <a:pt x="36301" y="1955"/>
                  </a:lnTo>
                  <a:lnTo>
                    <a:pt x="36452" y="1860"/>
                  </a:lnTo>
                  <a:lnTo>
                    <a:pt x="36623" y="1784"/>
                  </a:lnTo>
                  <a:lnTo>
                    <a:pt x="36832" y="1727"/>
                  </a:lnTo>
                  <a:lnTo>
                    <a:pt x="37060" y="1689"/>
                  </a:lnTo>
                  <a:lnTo>
                    <a:pt x="37306" y="1670"/>
                  </a:lnTo>
                  <a:lnTo>
                    <a:pt x="37306" y="1670"/>
                  </a:lnTo>
                  <a:lnTo>
                    <a:pt x="37572" y="1689"/>
                  </a:lnTo>
                  <a:lnTo>
                    <a:pt x="37781" y="1727"/>
                  </a:lnTo>
                  <a:lnTo>
                    <a:pt x="37989" y="1784"/>
                  </a:lnTo>
                  <a:lnTo>
                    <a:pt x="38160" y="1860"/>
                  </a:lnTo>
                  <a:lnTo>
                    <a:pt x="38331" y="1955"/>
                  </a:lnTo>
                  <a:lnTo>
                    <a:pt x="38483" y="2069"/>
                  </a:lnTo>
                  <a:lnTo>
                    <a:pt x="38748" y="2296"/>
                  </a:lnTo>
                  <a:lnTo>
                    <a:pt x="39033" y="2524"/>
                  </a:lnTo>
                  <a:lnTo>
                    <a:pt x="39166" y="2619"/>
                  </a:lnTo>
                  <a:lnTo>
                    <a:pt x="39337" y="2714"/>
                  </a:lnTo>
                  <a:lnTo>
                    <a:pt x="39508" y="2790"/>
                  </a:lnTo>
                  <a:lnTo>
                    <a:pt x="39716" y="2847"/>
                  </a:lnTo>
                  <a:lnTo>
                    <a:pt x="39944" y="2904"/>
                  </a:lnTo>
                  <a:lnTo>
                    <a:pt x="40191" y="2904"/>
                  </a:lnTo>
                  <a:lnTo>
                    <a:pt x="40191" y="2904"/>
                  </a:lnTo>
                  <a:lnTo>
                    <a:pt x="40437" y="2904"/>
                  </a:lnTo>
                  <a:lnTo>
                    <a:pt x="40665" y="2847"/>
                  </a:lnTo>
                  <a:lnTo>
                    <a:pt x="40874" y="2790"/>
                  </a:lnTo>
                  <a:lnTo>
                    <a:pt x="41045" y="2714"/>
                  </a:lnTo>
                  <a:lnTo>
                    <a:pt x="41215" y="2619"/>
                  </a:lnTo>
                  <a:lnTo>
                    <a:pt x="41367" y="2524"/>
                  </a:lnTo>
                  <a:lnTo>
                    <a:pt x="41633" y="2296"/>
                  </a:lnTo>
                  <a:lnTo>
                    <a:pt x="41917" y="2069"/>
                  </a:lnTo>
                  <a:lnTo>
                    <a:pt x="42050" y="1955"/>
                  </a:lnTo>
                  <a:lnTo>
                    <a:pt x="42221" y="1860"/>
                  </a:lnTo>
                  <a:lnTo>
                    <a:pt x="42392" y="1784"/>
                  </a:lnTo>
                  <a:lnTo>
                    <a:pt x="42601" y="1727"/>
                  </a:lnTo>
                  <a:lnTo>
                    <a:pt x="42828" y="1689"/>
                  </a:lnTo>
                  <a:lnTo>
                    <a:pt x="43075" y="1670"/>
                  </a:lnTo>
                  <a:lnTo>
                    <a:pt x="43075" y="1670"/>
                  </a:lnTo>
                  <a:lnTo>
                    <a:pt x="43322" y="1689"/>
                  </a:lnTo>
                  <a:lnTo>
                    <a:pt x="43549" y="1727"/>
                  </a:lnTo>
                  <a:lnTo>
                    <a:pt x="43739" y="1784"/>
                  </a:lnTo>
                  <a:lnTo>
                    <a:pt x="43910" y="1860"/>
                  </a:lnTo>
                  <a:lnTo>
                    <a:pt x="44062" y="1955"/>
                  </a:lnTo>
                  <a:lnTo>
                    <a:pt x="44214" y="2050"/>
                  </a:lnTo>
                  <a:lnTo>
                    <a:pt x="44479" y="2258"/>
                  </a:lnTo>
                  <a:lnTo>
                    <a:pt x="44745" y="2486"/>
                  </a:lnTo>
                  <a:lnTo>
                    <a:pt x="44897" y="2581"/>
                  </a:lnTo>
                  <a:lnTo>
                    <a:pt x="45048" y="2676"/>
                  </a:lnTo>
                  <a:lnTo>
                    <a:pt x="45219" y="2771"/>
                  </a:lnTo>
                  <a:lnTo>
                    <a:pt x="45390" y="2828"/>
                  </a:lnTo>
                  <a:lnTo>
                    <a:pt x="45599" y="2885"/>
                  </a:lnTo>
                  <a:lnTo>
                    <a:pt x="45845" y="2904"/>
                  </a:lnTo>
                  <a:lnTo>
                    <a:pt x="45845" y="2904"/>
                  </a:lnTo>
                  <a:lnTo>
                    <a:pt x="45845" y="2904"/>
                  </a:lnTo>
                  <a:lnTo>
                    <a:pt x="46073" y="2885"/>
                  </a:lnTo>
                  <a:lnTo>
                    <a:pt x="46282" y="2828"/>
                  </a:lnTo>
                  <a:lnTo>
                    <a:pt x="46472" y="2771"/>
                  </a:lnTo>
                  <a:lnTo>
                    <a:pt x="46642" y="2695"/>
                  </a:lnTo>
                  <a:lnTo>
                    <a:pt x="46794" y="2600"/>
                  </a:lnTo>
                  <a:lnTo>
                    <a:pt x="46946" y="2486"/>
                  </a:lnTo>
                  <a:lnTo>
                    <a:pt x="47212" y="2277"/>
                  </a:lnTo>
                  <a:lnTo>
                    <a:pt x="47477" y="2050"/>
                  </a:lnTo>
                  <a:lnTo>
                    <a:pt x="47629" y="1955"/>
                  </a:lnTo>
                  <a:lnTo>
                    <a:pt x="47781" y="1860"/>
                  </a:lnTo>
                  <a:lnTo>
                    <a:pt x="47952" y="1784"/>
                  </a:lnTo>
                  <a:lnTo>
                    <a:pt x="48160" y="1727"/>
                  </a:lnTo>
                  <a:lnTo>
                    <a:pt x="48369" y="1689"/>
                  </a:lnTo>
                  <a:lnTo>
                    <a:pt x="48616" y="1670"/>
                  </a:lnTo>
                  <a:lnTo>
                    <a:pt x="48616" y="1670"/>
                  </a:lnTo>
                  <a:lnTo>
                    <a:pt x="48882" y="1689"/>
                  </a:lnTo>
                  <a:lnTo>
                    <a:pt x="49109" y="1727"/>
                  </a:lnTo>
                  <a:lnTo>
                    <a:pt x="49299" y="1784"/>
                  </a:lnTo>
                  <a:lnTo>
                    <a:pt x="49470" y="1860"/>
                  </a:lnTo>
                  <a:lnTo>
                    <a:pt x="49641" y="1955"/>
                  </a:lnTo>
                  <a:lnTo>
                    <a:pt x="49792" y="2069"/>
                  </a:lnTo>
                  <a:lnTo>
                    <a:pt x="50058" y="2296"/>
                  </a:lnTo>
                  <a:lnTo>
                    <a:pt x="50343" y="2524"/>
                  </a:lnTo>
                  <a:lnTo>
                    <a:pt x="50494" y="2619"/>
                  </a:lnTo>
                  <a:lnTo>
                    <a:pt x="50646" y="2714"/>
                  </a:lnTo>
                  <a:lnTo>
                    <a:pt x="50836" y="2790"/>
                  </a:lnTo>
                  <a:lnTo>
                    <a:pt x="51026" y="2847"/>
                  </a:lnTo>
                  <a:lnTo>
                    <a:pt x="51254" y="2904"/>
                  </a:lnTo>
                  <a:lnTo>
                    <a:pt x="51500" y="2904"/>
                  </a:lnTo>
                  <a:lnTo>
                    <a:pt x="51500" y="2904"/>
                  </a:lnTo>
                  <a:lnTo>
                    <a:pt x="51766" y="2904"/>
                  </a:lnTo>
                  <a:lnTo>
                    <a:pt x="51975" y="2847"/>
                  </a:lnTo>
                  <a:lnTo>
                    <a:pt x="52183" y="2790"/>
                  </a:lnTo>
                  <a:lnTo>
                    <a:pt x="52354" y="2714"/>
                  </a:lnTo>
                  <a:lnTo>
                    <a:pt x="52525" y="2619"/>
                  </a:lnTo>
                  <a:lnTo>
                    <a:pt x="52677" y="2524"/>
                  </a:lnTo>
                  <a:lnTo>
                    <a:pt x="52942" y="2296"/>
                  </a:lnTo>
                  <a:lnTo>
                    <a:pt x="53227" y="2069"/>
                  </a:lnTo>
                  <a:lnTo>
                    <a:pt x="53379" y="1955"/>
                  </a:lnTo>
                  <a:lnTo>
                    <a:pt x="53531" y="1860"/>
                  </a:lnTo>
                  <a:lnTo>
                    <a:pt x="53701" y="1784"/>
                  </a:lnTo>
                  <a:lnTo>
                    <a:pt x="53910" y="1727"/>
                  </a:lnTo>
                  <a:lnTo>
                    <a:pt x="54138" y="1689"/>
                  </a:lnTo>
                  <a:lnTo>
                    <a:pt x="54385" y="1670"/>
                  </a:lnTo>
                  <a:lnTo>
                    <a:pt x="54385" y="1670"/>
                  </a:lnTo>
                  <a:lnTo>
                    <a:pt x="54631" y="1689"/>
                  </a:lnTo>
                  <a:lnTo>
                    <a:pt x="54859" y="1727"/>
                  </a:lnTo>
                  <a:lnTo>
                    <a:pt x="55068" y="1784"/>
                  </a:lnTo>
                  <a:lnTo>
                    <a:pt x="55238" y="1860"/>
                  </a:lnTo>
                  <a:lnTo>
                    <a:pt x="55409" y="1955"/>
                  </a:lnTo>
                  <a:lnTo>
                    <a:pt x="55561" y="2069"/>
                  </a:lnTo>
                  <a:lnTo>
                    <a:pt x="55827" y="2296"/>
                  </a:lnTo>
                  <a:lnTo>
                    <a:pt x="56111" y="2524"/>
                  </a:lnTo>
                  <a:lnTo>
                    <a:pt x="56244" y="2619"/>
                  </a:lnTo>
                  <a:lnTo>
                    <a:pt x="56415" y="2714"/>
                  </a:lnTo>
                  <a:lnTo>
                    <a:pt x="56586" y="2790"/>
                  </a:lnTo>
                  <a:lnTo>
                    <a:pt x="56794" y="2847"/>
                  </a:lnTo>
                  <a:lnTo>
                    <a:pt x="57022" y="2904"/>
                  </a:lnTo>
                  <a:lnTo>
                    <a:pt x="57269" y="2904"/>
                  </a:lnTo>
                  <a:lnTo>
                    <a:pt x="57269" y="2904"/>
                  </a:lnTo>
                  <a:lnTo>
                    <a:pt x="57516" y="2904"/>
                  </a:lnTo>
                  <a:lnTo>
                    <a:pt x="57743" y="2847"/>
                  </a:lnTo>
                  <a:lnTo>
                    <a:pt x="57952" y="2790"/>
                  </a:lnTo>
                  <a:lnTo>
                    <a:pt x="58123" y="2714"/>
                  </a:lnTo>
                  <a:lnTo>
                    <a:pt x="58294" y="2619"/>
                  </a:lnTo>
                  <a:lnTo>
                    <a:pt x="58426" y="2524"/>
                  </a:lnTo>
                  <a:lnTo>
                    <a:pt x="58711" y="2296"/>
                  </a:lnTo>
                  <a:lnTo>
                    <a:pt x="58977" y="2069"/>
                  </a:lnTo>
                  <a:lnTo>
                    <a:pt x="59128" y="1955"/>
                  </a:lnTo>
                  <a:lnTo>
                    <a:pt x="59299" y="1860"/>
                  </a:lnTo>
                  <a:lnTo>
                    <a:pt x="59470" y="1784"/>
                  </a:lnTo>
                  <a:lnTo>
                    <a:pt x="59679" y="1727"/>
                  </a:lnTo>
                  <a:lnTo>
                    <a:pt x="59906" y="1689"/>
                  </a:lnTo>
                  <a:lnTo>
                    <a:pt x="60153" y="1670"/>
                  </a:lnTo>
                  <a:lnTo>
                    <a:pt x="60153" y="1670"/>
                  </a:lnTo>
                  <a:lnTo>
                    <a:pt x="60400" y="1689"/>
                  </a:lnTo>
                  <a:lnTo>
                    <a:pt x="60628" y="1727"/>
                  </a:lnTo>
                  <a:lnTo>
                    <a:pt x="60836" y="1784"/>
                  </a:lnTo>
                  <a:lnTo>
                    <a:pt x="61007" y="1860"/>
                  </a:lnTo>
                  <a:lnTo>
                    <a:pt x="61178" y="1955"/>
                  </a:lnTo>
                  <a:lnTo>
                    <a:pt x="61311" y="2069"/>
                  </a:lnTo>
                  <a:lnTo>
                    <a:pt x="61595" y="2296"/>
                  </a:lnTo>
                  <a:lnTo>
                    <a:pt x="61861" y="2524"/>
                  </a:lnTo>
                  <a:lnTo>
                    <a:pt x="62013" y="2619"/>
                  </a:lnTo>
                  <a:lnTo>
                    <a:pt x="62184" y="2714"/>
                  </a:lnTo>
                  <a:lnTo>
                    <a:pt x="62354" y="2790"/>
                  </a:lnTo>
                  <a:lnTo>
                    <a:pt x="62563" y="2847"/>
                  </a:lnTo>
                  <a:lnTo>
                    <a:pt x="62772" y="2904"/>
                  </a:lnTo>
                  <a:lnTo>
                    <a:pt x="63037" y="2904"/>
                  </a:lnTo>
                  <a:lnTo>
                    <a:pt x="63037" y="2904"/>
                  </a:lnTo>
                  <a:lnTo>
                    <a:pt x="63284" y="2904"/>
                  </a:lnTo>
                  <a:lnTo>
                    <a:pt x="63512" y="2847"/>
                  </a:lnTo>
                  <a:lnTo>
                    <a:pt x="63721" y="2790"/>
                  </a:lnTo>
                  <a:lnTo>
                    <a:pt x="63891" y="2714"/>
                  </a:lnTo>
                  <a:lnTo>
                    <a:pt x="64043" y="2619"/>
                  </a:lnTo>
                  <a:lnTo>
                    <a:pt x="64195" y="2524"/>
                  </a:lnTo>
                  <a:lnTo>
                    <a:pt x="64480" y="2296"/>
                  </a:lnTo>
                  <a:lnTo>
                    <a:pt x="64745" y="2069"/>
                  </a:lnTo>
                  <a:lnTo>
                    <a:pt x="64897" y="1955"/>
                  </a:lnTo>
                  <a:lnTo>
                    <a:pt x="65068" y="1860"/>
                  </a:lnTo>
                  <a:lnTo>
                    <a:pt x="65239" y="1784"/>
                  </a:lnTo>
                  <a:lnTo>
                    <a:pt x="65447" y="1727"/>
                  </a:lnTo>
                  <a:lnTo>
                    <a:pt x="65656" y="1689"/>
                  </a:lnTo>
                  <a:lnTo>
                    <a:pt x="65922" y="1670"/>
                  </a:lnTo>
                  <a:lnTo>
                    <a:pt x="65922" y="1670"/>
                  </a:lnTo>
                  <a:lnTo>
                    <a:pt x="66168" y="1689"/>
                  </a:lnTo>
                  <a:lnTo>
                    <a:pt x="66377" y="1727"/>
                  </a:lnTo>
                  <a:lnTo>
                    <a:pt x="66586" y="1784"/>
                  </a:lnTo>
                  <a:lnTo>
                    <a:pt x="66757" y="1860"/>
                  </a:lnTo>
                  <a:lnTo>
                    <a:pt x="66909" y="1955"/>
                  </a:lnTo>
                  <a:lnTo>
                    <a:pt x="67060" y="2050"/>
                  </a:lnTo>
                  <a:lnTo>
                    <a:pt x="67326" y="2258"/>
                  </a:lnTo>
                  <a:lnTo>
                    <a:pt x="67592" y="2486"/>
                  </a:lnTo>
                  <a:lnTo>
                    <a:pt x="67743" y="2581"/>
                  </a:lnTo>
                  <a:lnTo>
                    <a:pt x="67895" y="2676"/>
                  </a:lnTo>
                  <a:lnTo>
                    <a:pt x="68047" y="2771"/>
                  </a:lnTo>
                  <a:lnTo>
                    <a:pt x="68237" y="2828"/>
                  </a:lnTo>
                  <a:lnTo>
                    <a:pt x="68446" y="2885"/>
                  </a:lnTo>
                  <a:lnTo>
                    <a:pt x="68673" y="2904"/>
                  </a:lnTo>
                  <a:lnTo>
                    <a:pt x="68673" y="2904"/>
                  </a:lnTo>
                  <a:lnTo>
                    <a:pt x="68673" y="2904"/>
                  </a:lnTo>
                  <a:lnTo>
                    <a:pt x="68920" y="2885"/>
                  </a:lnTo>
                  <a:lnTo>
                    <a:pt x="69129" y="2828"/>
                  </a:lnTo>
                  <a:lnTo>
                    <a:pt x="69318" y="2771"/>
                  </a:lnTo>
                  <a:lnTo>
                    <a:pt x="69489" y="2695"/>
                  </a:lnTo>
                  <a:lnTo>
                    <a:pt x="69641" y="2600"/>
                  </a:lnTo>
                  <a:lnTo>
                    <a:pt x="69774" y="2486"/>
                  </a:lnTo>
                  <a:lnTo>
                    <a:pt x="70040" y="2277"/>
                  </a:lnTo>
                  <a:lnTo>
                    <a:pt x="70324" y="2050"/>
                  </a:lnTo>
                  <a:lnTo>
                    <a:pt x="70457" y="1955"/>
                  </a:lnTo>
                  <a:lnTo>
                    <a:pt x="70628" y="1860"/>
                  </a:lnTo>
                  <a:lnTo>
                    <a:pt x="70799" y="1784"/>
                  </a:lnTo>
                  <a:lnTo>
                    <a:pt x="70988" y="1727"/>
                  </a:lnTo>
                  <a:lnTo>
                    <a:pt x="71216" y="1689"/>
                  </a:lnTo>
                  <a:lnTo>
                    <a:pt x="71463" y="1670"/>
                  </a:lnTo>
                  <a:lnTo>
                    <a:pt x="71463" y="1670"/>
                  </a:lnTo>
                  <a:lnTo>
                    <a:pt x="71709" y="1689"/>
                  </a:lnTo>
                  <a:lnTo>
                    <a:pt x="71937" y="1727"/>
                  </a:lnTo>
                  <a:lnTo>
                    <a:pt x="72146" y="1784"/>
                  </a:lnTo>
                  <a:lnTo>
                    <a:pt x="72317" y="1860"/>
                  </a:lnTo>
                  <a:lnTo>
                    <a:pt x="72487" y="1955"/>
                  </a:lnTo>
                  <a:lnTo>
                    <a:pt x="72620" y="2069"/>
                  </a:lnTo>
                  <a:lnTo>
                    <a:pt x="72905" y="2296"/>
                  </a:lnTo>
                  <a:lnTo>
                    <a:pt x="73189" y="2524"/>
                  </a:lnTo>
                  <a:lnTo>
                    <a:pt x="73322" y="2619"/>
                  </a:lnTo>
                  <a:lnTo>
                    <a:pt x="73493" y="2714"/>
                  </a:lnTo>
                  <a:lnTo>
                    <a:pt x="73664" y="2790"/>
                  </a:lnTo>
                  <a:lnTo>
                    <a:pt x="73873" y="2847"/>
                  </a:lnTo>
                  <a:lnTo>
                    <a:pt x="74100" y="2904"/>
                  </a:lnTo>
                  <a:lnTo>
                    <a:pt x="74347" y="2904"/>
                  </a:lnTo>
                  <a:lnTo>
                    <a:pt x="74347" y="2904"/>
                  </a:lnTo>
                  <a:lnTo>
                    <a:pt x="74594" y="2904"/>
                  </a:lnTo>
                  <a:lnTo>
                    <a:pt x="74821" y="2847"/>
                  </a:lnTo>
                  <a:lnTo>
                    <a:pt x="75030" y="2790"/>
                  </a:lnTo>
                  <a:lnTo>
                    <a:pt x="75201" y="2714"/>
                  </a:lnTo>
                  <a:lnTo>
                    <a:pt x="75372" y="2619"/>
                  </a:lnTo>
                  <a:lnTo>
                    <a:pt x="75505" y="2524"/>
                  </a:lnTo>
                  <a:lnTo>
                    <a:pt x="75789" y="2296"/>
                  </a:lnTo>
                  <a:lnTo>
                    <a:pt x="76055" y="2069"/>
                  </a:lnTo>
                  <a:lnTo>
                    <a:pt x="76207" y="1955"/>
                  </a:lnTo>
                  <a:lnTo>
                    <a:pt x="76377" y="1860"/>
                  </a:lnTo>
                  <a:lnTo>
                    <a:pt x="76548" y="1784"/>
                  </a:lnTo>
                  <a:lnTo>
                    <a:pt x="76757" y="1727"/>
                  </a:lnTo>
                  <a:lnTo>
                    <a:pt x="76966" y="1689"/>
                  </a:lnTo>
                  <a:lnTo>
                    <a:pt x="77231" y="1670"/>
                  </a:lnTo>
                  <a:lnTo>
                    <a:pt x="77231" y="1670"/>
                  </a:lnTo>
                  <a:lnTo>
                    <a:pt x="77478" y="1689"/>
                  </a:lnTo>
                  <a:lnTo>
                    <a:pt x="77706" y="1727"/>
                  </a:lnTo>
                  <a:lnTo>
                    <a:pt x="77914" y="1784"/>
                  </a:lnTo>
                  <a:lnTo>
                    <a:pt x="78085" y="1860"/>
                  </a:lnTo>
                  <a:lnTo>
                    <a:pt x="78237" y="1955"/>
                  </a:lnTo>
                  <a:lnTo>
                    <a:pt x="78389" y="2069"/>
                  </a:lnTo>
                  <a:lnTo>
                    <a:pt x="78673" y="2296"/>
                  </a:lnTo>
                  <a:lnTo>
                    <a:pt x="78939" y="2524"/>
                  </a:lnTo>
                  <a:lnTo>
                    <a:pt x="79091" y="2619"/>
                  </a:lnTo>
                  <a:lnTo>
                    <a:pt x="79262" y="2714"/>
                  </a:lnTo>
                  <a:lnTo>
                    <a:pt x="79433" y="2790"/>
                  </a:lnTo>
                  <a:lnTo>
                    <a:pt x="79641" y="2847"/>
                  </a:lnTo>
                  <a:lnTo>
                    <a:pt x="79850" y="2904"/>
                  </a:lnTo>
                  <a:lnTo>
                    <a:pt x="80116" y="2904"/>
                  </a:lnTo>
                  <a:lnTo>
                    <a:pt x="80116" y="2904"/>
                  </a:lnTo>
                  <a:lnTo>
                    <a:pt x="80362" y="2904"/>
                  </a:lnTo>
                  <a:lnTo>
                    <a:pt x="80590" y="2847"/>
                  </a:lnTo>
                  <a:lnTo>
                    <a:pt x="80780" y="2790"/>
                  </a:lnTo>
                  <a:lnTo>
                    <a:pt x="80970" y="2714"/>
                  </a:lnTo>
                  <a:lnTo>
                    <a:pt x="81121" y="2619"/>
                  </a:lnTo>
                  <a:lnTo>
                    <a:pt x="81273" y="2524"/>
                  </a:lnTo>
                  <a:lnTo>
                    <a:pt x="81558" y="2296"/>
                  </a:lnTo>
                  <a:lnTo>
                    <a:pt x="81823" y="2069"/>
                  </a:lnTo>
                  <a:lnTo>
                    <a:pt x="81975" y="1955"/>
                  </a:lnTo>
                  <a:lnTo>
                    <a:pt x="82146" y="1860"/>
                  </a:lnTo>
                  <a:lnTo>
                    <a:pt x="82317" y="1784"/>
                  </a:lnTo>
                  <a:lnTo>
                    <a:pt x="82507" y="1727"/>
                  </a:lnTo>
                  <a:lnTo>
                    <a:pt x="82734" y="1689"/>
                  </a:lnTo>
                  <a:lnTo>
                    <a:pt x="83000" y="1670"/>
                  </a:lnTo>
                  <a:lnTo>
                    <a:pt x="83000" y="1670"/>
                  </a:lnTo>
                  <a:lnTo>
                    <a:pt x="83247" y="1689"/>
                  </a:lnTo>
                  <a:lnTo>
                    <a:pt x="83474" y="1727"/>
                  </a:lnTo>
                  <a:lnTo>
                    <a:pt x="83664" y="1784"/>
                  </a:lnTo>
                  <a:lnTo>
                    <a:pt x="83854" y="1860"/>
                  </a:lnTo>
                  <a:lnTo>
                    <a:pt x="84006" y="1955"/>
                  </a:lnTo>
                  <a:lnTo>
                    <a:pt x="84157" y="2069"/>
                  </a:lnTo>
                  <a:lnTo>
                    <a:pt x="84442" y="2296"/>
                  </a:lnTo>
                  <a:lnTo>
                    <a:pt x="84708" y="2524"/>
                  </a:lnTo>
                  <a:lnTo>
                    <a:pt x="84860" y="2619"/>
                  </a:lnTo>
                  <a:lnTo>
                    <a:pt x="85011" y="2714"/>
                  </a:lnTo>
                  <a:lnTo>
                    <a:pt x="85201" y="2790"/>
                  </a:lnTo>
                  <a:lnTo>
                    <a:pt x="85391" y="2847"/>
                  </a:lnTo>
                  <a:lnTo>
                    <a:pt x="85619" y="2904"/>
                  </a:lnTo>
                  <a:lnTo>
                    <a:pt x="85884" y="2904"/>
                  </a:lnTo>
                  <a:lnTo>
                    <a:pt x="85884" y="2904"/>
                  </a:lnTo>
                  <a:lnTo>
                    <a:pt x="86131" y="2904"/>
                  </a:lnTo>
                  <a:lnTo>
                    <a:pt x="86359" y="2847"/>
                  </a:lnTo>
                  <a:lnTo>
                    <a:pt x="86548" y="2790"/>
                  </a:lnTo>
                  <a:lnTo>
                    <a:pt x="86738" y="2714"/>
                  </a:lnTo>
                  <a:lnTo>
                    <a:pt x="86890" y="2619"/>
                  </a:lnTo>
                  <a:lnTo>
                    <a:pt x="87042" y="2524"/>
                  </a:lnTo>
                  <a:lnTo>
                    <a:pt x="87326" y="2296"/>
                  </a:lnTo>
                  <a:lnTo>
                    <a:pt x="87592" y="2069"/>
                  </a:lnTo>
                  <a:lnTo>
                    <a:pt x="87744" y="1955"/>
                  </a:lnTo>
                  <a:lnTo>
                    <a:pt x="87896" y="1860"/>
                  </a:lnTo>
                  <a:lnTo>
                    <a:pt x="88085" y="1784"/>
                  </a:lnTo>
                  <a:lnTo>
                    <a:pt x="88275" y="1727"/>
                  </a:lnTo>
                  <a:lnTo>
                    <a:pt x="88503" y="1689"/>
                  </a:lnTo>
                  <a:lnTo>
                    <a:pt x="88769" y="1670"/>
                  </a:lnTo>
                  <a:lnTo>
                    <a:pt x="88769" y="1670"/>
                  </a:lnTo>
                  <a:lnTo>
                    <a:pt x="88977" y="1689"/>
                  </a:lnTo>
                  <a:lnTo>
                    <a:pt x="89167" y="1708"/>
                  </a:lnTo>
                  <a:lnTo>
                    <a:pt x="89338" y="1746"/>
                  </a:lnTo>
                  <a:lnTo>
                    <a:pt x="89509" y="1822"/>
                  </a:lnTo>
                  <a:lnTo>
                    <a:pt x="89641" y="1879"/>
                  </a:lnTo>
                  <a:lnTo>
                    <a:pt x="89774" y="1955"/>
                  </a:lnTo>
                  <a:lnTo>
                    <a:pt x="90021" y="2145"/>
                  </a:lnTo>
                  <a:lnTo>
                    <a:pt x="90249" y="2334"/>
                  </a:lnTo>
                  <a:lnTo>
                    <a:pt x="90476" y="2524"/>
                  </a:lnTo>
                  <a:lnTo>
                    <a:pt x="90609" y="2619"/>
                  </a:lnTo>
                  <a:lnTo>
                    <a:pt x="90742" y="2695"/>
                  </a:lnTo>
                  <a:lnTo>
                    <a:pt x="90894" y="2752"/>
                  </a:lnTo>
                  <a:lnTo>
                    <a:pt x="91046" y="2828"/>
                  </a:lnTo>
                  <a:lnTo>
                    <a:pt x="91046" y="1177"/>
                  </a:lnTo>
                  <a:lnTo>
                    <a:pt x="91046" y="1177"/>
                  </a:lnTo>
                  <a:lnTo>
                    <a:pt x="90875" y="1120"/>
                  </a:lnTo>
                  <a:lnTo>
                    <a:pt x="90723" y="1044"/>
                  </a:lnTo>
                  <a:lnTo>
                    <a:pt x="90571" y="968"/>
                  </a:lnTo>
                  <a:lnTo>
                    <a:pt x="90438" y="892"/>
                  </a:lnTo>
                  <a:lnTo>
                    <a:pt x="90192" y="683"/>
                  </a:lnTo>
                  <a:lnTo>
                    <a:pt x="89964" y="494"/>
                  </a:lnTo>
                  <a:lnTo>
                    <a:pt x="89717" y="304"/>
                  </a:lnTo>
                  <a:lnTo>
                    <a:pt x="89585" y="228"/>
                  </a:lnTo>
                  <a:lnTo>
                    <a:pt x="89433" y="152"/>
                  </a:lnTo>
                  <a:lnTo>
                    <a:pt x="89262" y="95"/>
                  </a:lnTo>
                  <a:lnTo>
                    <a:pt x="89091" y="38"/>
                  </a:lnTo>
                  <a:lnTo>
                    <a:pt x="88901" y="0"/>
                  </a:lnTo>
                  <a:lnTo>
                    <a:pt x="88674" y="0"/>
                  </a:lnTo>
                  <a:lnTo>
                    <a:pt x="88674" y="0"/>
                  </a:lnTo>
                  <a:lnTo>
                    <a:pt x="88408" y="19"/>
                  </a:lnTo>
                  <a:lnTo>
                    <a:pt x="88199" y="57"/>
                  </a:lnTo>
                  <a:lnTo>
                    <a:pt x="87991" y="114"/>
                  </a:lnTo>
                  <a:lnTo>
                    <a:pt x="87820" y="190"/>
                  </a:lnTo>
                  <a:lnTo>
                    <a:pt x="87649" y="285"/>
                  </a:lnTo>
                  <a:lnTo>
                    <a:pt x="87497" y="399"/>
                  </a:lnTo>
                  <a:lnTo>
                    <a:pt x="87232" y="608"/>
                  </a:lnTo>
                  <a:lnTo>
                    <a:pt x="86947" y="835"/>
                  </a:lnTo>
                  <a:lnTo>
                    <a:pt x="86814" y="949"/>
                  </a:lnTo>
                  <a:lnTo>
                    <a:pt x="86643" y="1044"/>
                  </a:lnTo>
                  <a:lnTo>
                    <a:pt x="86473" y="1120"/>
                  </a:lnTo>
                  <a:lnTo>
                    <a:pt x="86264" y="1177"/>
                  </a:lnTo>
                  <a:lnTo>
                    <a:pt x="86036" y="1215"/>
                  </a:lnTo>
                  <a:lnTo>
                    <a:pt x="85789" y="12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23"/>
            <p:cNvSpPr/>
            <p:nvPr/>
          </p:nvSpPr>
          <p:spPr>
            <a:xfrm>
              <a:off x="15159" y="4716739"/>
              <a:ext cx="9124949" cy="426758"/>
            </a:xfrm>
            <a:custGeom>
              <a:avLst/>
              <a:gdLst/>
              <a:ahLst/>
              <a:cxnLst/>
              <a:rect l="l" t="t" r="r" b="b"/>
              <a:pathLst>
                <a:path w="90895" h="4251" fill="none" extrusionOk="0">
                  <a:moveTo>
                    <a:pt x="85733" y="1234"/>
                  </a:moveTo>
                  <a:lnTo>
                    <a:pt x="85733" y="1234"/>
                  </a:lnTo>
                  <a:lnTo>
                    <a:pt x="85468" y="1234"/>
                  </a:lnTo>
                  <a:lnTo>
                    <a:pt x="85240" y="1177"/>
                  </a:lnTo>
                  <a:lnTo>
                    <a:pt x="85050" y="1120"/>
                  </a:lnTo>
                  <a:lnTo>
                    <a:pt x="84860" y="1044"/>
                  </a:lnTo>
                  <a:lnTo>
                    <a:pt x="84709" y="949"/>
                  </a:lnTo>
                  <a:lnTo>
                    <a:pt x="84557" y="854"/>
                  </a:lnTo>
                  <a:lnTo>
                    <a:pt x="84291" y="626"/>
                  </a:lnTo>
                  <a:lnTo>
                    <a:pt x="84006" y="399"/>
                  </a:lnTo>
                  <a:lnTo>
                    <a:pt x="83855" y="285"/>
                  </a:lnTo>
                  <a:lnTo>
                    <a:pt x="83703" y="190"/>
                  </a:lnTo>
                  <a:lnTo>
                    <a:pt x="83513" y="114"/>
                  </a:lnTo>
                  <a:lnTo>
                    <a:pt x="83323" y="57"/>
                  </a:lnTo>
                  <a:lnTo>
                    <a:pt x="83096" y="19"/>
                  </a:lnTo>
                  <a:lnTo>
                    <a:pt x="82849" y="0"/>
                  </a:lnTo>
                  <a:lnTo>
                    <a:pt x="82849" y="0"/>
                  </a:lnTo>
                  <a:lnTo>
                    <a:pt x="82583" y="19"/>
                  </a:lnTo>
                  <a:lnTo>
                    <a:pt x="82356" y="57"/>
                  </a:lnTo>
                  <a:lnTo>
                    <a:pt x="82166" y="114"/>
                  </a:lnTo>
                  <a:lnTo>
                    <a:pt x="81995" y="190"/>
                  </a:lnTo>
                  <a:lnTo>
                    <a:pt x="81824" y="285"/>
                  </a:lnTo>
                  <a:lnTo>
                    <a:pt x="81672" y="399"/>
                  </a:lnTo>
                  <a:lnTo>
                    <a:pt x="81407" y="626"/>
                  </a:lnTo>
                  <a:lnTo>
                    <a:pt x="81122" y="854"/>
                  </a:lnTo>
                  <a:lnTo>
                    <a:pt x="80970" y="949"/>
                  </a:lnTo>
                  <a:lnTo>
                    <a:pt x="80819" y="1044"/>
                  </a:lnTo>
                  <a:lnTo>
                    <a:pt x="80629" y="1120"/>
                  </a:lnTo>
                  <a:lnTo>
                    <a:pt x="80439" y="1177"/>
                  </a:lnTo>
                  <a:lnTo>
                    <a:pt x="80211" y="1234"/>
                  </a:lnTo>
                  <a:lnTo>
                    <a:pt x="79965" y="1234"/>
                  </a:lnTo>
                  <a:lnTo>
                    <a:pt x="79965" y="1234"/>
                  </a:lnTo>
                  <a:lnTo>
                    <a:pt x="79699" y="1234"/>
                  </a:lnTo>
                  <a:lnTo>
                    <a:pt x="79490" y="1177"/>
                  </a:lnTo>
                  <a:lnTo>
                    <a:pt x="79282" y="1120"/>
                  </a:lnTo>
                  <a:lnTo>
                    <a:pt x="79111" y="1044"/>
                  </a:lnTo>
                  <a:lnTo>
                    <a:pt x="78940" y="949"/>
                  </a:lnTo>
                  <a:lnTo>
                    <a:pt x="78788" y="854"/>
                  </a:lnTo>
                  <a:lnTo>
                    <a:pt x="78522" y="626"/>
                  </a:lnTo>
                  <a:lnTo>
                    <a:pt x="78238" y="399"/>
                  </a:lnTo>
                  <a:lnTo>
                    <a:pt x="78086" y="285"/>
                  </a:lnTo>
                  <a:lnTo>
                    <a:pt x="77934" y="190"/>
                  </a:lnTo>
                  <a:lnTo>
                    <a:pt x="77763" y="114"/>
                  </a:lnTo>
                  <a:lnTo>
                    <a:pt x="77555" y="57"/>
                  </a:lnTo>
                  <a:lnTo>
                    <a:pt x="77327" y="19"/>
                  </a:lnTo>
                  <a:lnTo>
                    <a:pt x="77080" y="0"/>
                  </a:lnTo>
                  <a:lnTo>
                    <a:pt x="77080" y="0"/>
                  </a:lnTo>
                  <a:lnTo>
                    <a:pt x="76815" y="19"/>
                  </a:lnTo>
                  <a:lnTo>
                    <a:pt x="76606" y="57"/>
                  </a:lnTo>
                  <a:lnTo>
                    <a:pt x="76397" y="114"/>
                  </a:lnTo>
                  <a:lnTo>
                    <a:pt x="76226" y="190"/>
                  </a:lnTo>
                  <a:lnTo>
                    <a:pt x="76056" y="285"/>
                  </a:lnTo>
                  <a:lnTo>
                    <a:pt x="75904" y="399"/>
                  </a:lnTo>
                  <a:lnTo>
                    <a:pt x="75638" y="626"/>
                  </a:lnTo>
                  <a:lnTo>
                    <a:pt x="75354" y="854"/>
                  </a:lnTo>
                  <a:lnTo>
                    <a:pt x="75221" y="949"/>
                  </a:lnTo>
                  <a:lnTo>
                    <a:pt x="75050" y="1044"/>
                  </a:lnTo>
                  <a:lnTo>
                    <a:pt x="74879" y="1120"/>
                  </a:lnTo>
                  <a:lnTo>
                    <a:pt x="74670" y="1177"/>
                  </a:lnTo>
                  <a:lnTo>
                    <a:pt x="74443" y="1234"/>
                  </a:lnTo>
                  <a:lnTo>
                    <a:pt x="74196" y="1234"/>
                  </a:lnTo>
                  <a:lnTo>
                    <a:pt x="74196" y="1234"/>
                  </a:lnTo>
                  <a:lnTo>
                    <a:pt x="73949" y="1234"/>
                  </a:lnTo>
                  <a:lnTo>
                    <a:pt x="73722" y="1177"/>
                  </a:lnTo>
                  <a:lnTo>
                    <a:pt x="73513" y="1120"/>
                  </a:lnTo>
                  <a:lnTo>
                    <a:pt x="73342" y="1044"/>
                  </a:lnTo>
                  <a:lnTo>
                    <a:pt x="73171" y="949"/>
                  </a:lnTo>
                  <a:lnTo>
                    <a:pt x="73038" y="854"/>
                  </a:lnTo>
                  <a:lnTo>
                    <a:pt x="72754" y="626"/>
                  </a:lnTo>
                  <a:lnTo>
                    <a:pt x="72469" y="399"/>
                  </a:lnTo>
                  <a:lnTo>
                    <a:pt x="72336" y="285"/>
                  </a:lnTo>
                  <a:lnTo>
                    <a:pt x="72166" y="190"/>
                  </a:lnTo>
                  <a:lnTo>
                    <a:pt x="71995" y="114"/>
                  </a:lnTo>
                  <a:lnTo>
                    <a:pt x="71786" y="57"/>
                  </a:lnTo>
                  <a:lnTo>
                    <a:pt x="71558" y="19"/>
                  </a:lnTo>
                  <a:lnTo>
                    <a:pt x="71312" y="0"/>
                  </a:lnTo>
                  <a:lnTo>
                    <a:pt x="71312" y="0"/>
                  </a:lnTo>
                  <a:lnTo>
                    <a:pt x="71065" y="19"/>
                  </a:lnTo>
                  <a:lnTo>
                    <a:pt x="70837" y="57"/>
                  </a:lnTo>
                  <a:lnTo>
                    <a:pt x="70648" y="114"/>
                  </a:lnTo>
                  <a:lnTo>
                    <a:pt x="70477" y="190"/>
                  </a:lnTo>
                  <a:lnTo>
                    <a:pt x="70306" y="285"/>
                  </a:lnTo>
                  <a:lnTo>
                    <a:pt x="70173" y="380"/>
                  </a:lnTo>
                  <a:lnTo>
                    <a:pt x="69889" y="607"/>
                  </a:lnTo>
                  <a:lnTo>
                    <a:pt x="69623" y="816"/>
                  </a:lnTo>
                  <a:lnTo>
                    <a:pt x="69490" y="930"/>
                  </a:lnTo>
                  <a:lnTo>
                    <a:pt x="69338" y="1025"/>
                  </a:lnTo>
                  <a:lnTo>
                    <a:pt x="69167" y="1101"/>
                  </a:lnTo>
                  <a:lnTo>
                    <a:pt x="68978" y="1158"/>
                  </a:lnTo>
                  <a:lnTo>
                    <a:pt x="68769" y="1215"/>
                  </a:lnTo>
                  <a:lnTo>
                    <a:pt x="68522" y="1234"/>
                  </a:lnTo>
                  <a:lnTo>
                    <a:pt x="68522" y="1234"/>
                  </a:lnTo>
                  <a:lnTo>
                    <a:pt x="68522" y="1234"/>
                  </a:lnTo>
                  <a:lnTo>
                    <a:pt x="68295" y="1215"/>
                  </a:lnTo>
                  <a:lnTo>
                    <a:pt x="68086" y="1158"/>
                  </a:lnTo>
                  <a:lnTo>
                    <a:pt x="67896" y="1101"/>
                  </a:lnTo>
                  <a:lnTo>
                    <a:pt x="67744" y="1006"/>
                  </a:lnTo>
                  <a:lnTo>
                    <a:pt x="67592" y="911"/>
                  </a:lnTo>
                  <a:lnTo>
                    <a:pt x="67441" y="816"/>
                  </a:lnTo>
                  <a:lnTo>
                    <a:pt x="67175" y="588"/>
                  </a:lnTo>
                  <a:lnTo>
                    <a:pt x="66909" y="380"/>
                  </a:lnTo>
                  <a:lnTo>
                    <a:pt x="66758" y="285"/>
                  </a:lnTo>
                  <a:lnTo>
                    <a:pt x="66606" y="190"/>
                  </a:lnTo>
                  <a:lnTo>
                    <a:pt x="66435" y="114"/>
                  </a:lnTo>
                  <a:lnTo>
                    <a:pt x="66226" y="57"/>
                  </a:lnTo>
                  <a:lnTo>
                    <a:pt x="66017" y="19"/>
                  </a:lnTo>
                  <a:lnTo>
                    <a:pt x="65771" y="0"/>
                  </a:lnTo>
                  <a:lnTo>
                    <a:pt x="65771" y="0"/>
                  </a:lnTo>
                  <a:lnTo>
                    <a:pt x="65505" y="19"/>
                  </a:lnTo>
                  <a:lnTo>
                    <a:pt x="65296" y="57"/>
                  </a:lnTo>
                  <a:lnTo>
                    <a:pt x="65088" y="114"/>
                  </a:lnTo>
                  <a:lnTo>
                    <a:pt x="64917" y="190"/>
                  </a:lnTo>
                  <a:lnTo>
                    <a:pt x="64746" y="285"/>
                  </a:lnTo>
                  <a:lnTo>
                    <a:pt x="64594" y="399"/>
                  </a:lnTo>
                  <a:lnTo>
                    <a:pt x="64329" y="626"/>
                  </a:lnTo>
                  <a:lnTo>
                    <a:pt x="64044" y="854"/>
                  </a:lnTo>
                  <a:lnTo>
                    <a:pt x="63892" y="949"/>
                  </a:lnTo>
                  <a:lnTo>
                    <a:pt x="63740" y="1044"/>
                  </a:lnTo>
                  <a:lnTo>
                    <a:pt x="63570" y="1120"/>
                  </a:lnTo>
                  <a:lnTo>
                    <a:pt x="63361" y="1177"/>
                  </a:lnTo>
                  <a:lnTo>
                    <a:pt x="63133" y="1234"/>
                  </a:lnTo>
                  <a:lnTo>
                    <a:pt x="62886" y="1234"/>
                  </a:lnTo>
                  <a:lnTo>
                    <a:pt x="62886" y="1234"/>
                  </a:lnTo>
                  <a:lnTo>
                    <a:pt x="62621" y="1234"/>
                  </a:lnTo>
                  <a:lnTo>
                    <a:pt x="62412" y="1177"/>
                  </a:lnTo>
                  <a:lnTo>
                    <a:pt x="62203" y="1120"/>
                  </a:lnTo>
                  <a:lnTo>
                    <a:pt x="62033" y="1044"/>
                  </a:lnTo>
                  <a:lnTo>
                    <a:pt x="61862" y="949"/>
                  </a:lnTo>
                  <a:lnTo>
                    <a:pt x="61710" y="854"/>
                  </a:lnTo>
                  <a:lnTo>
                    <a:pt x="61444" y="626"/>
                  </a:lnTo>
                  <a:lnTo>
                    <a:pt x="61160" y="399"/>
                  </a:lnTo>
                  <a:lnTo>
                    <a:pt x="61027" y="285"/>
                  </a:lnTo>
                  <a:lnTo>
                    <a:pt x="60856" y="190"/>
                  </a:lnTo>
                  <a:lnTo>
                    <a:pt x="60685" y="114"/>
                  </a:lnTo>
                  <a:lnTo>
                    <a:pt x="60477" y="57"/>
                  </a:lnTo>
                  <a:lnTo>
                    <a:pt x="60249" y="19"/>
                  </a:lnTo>
                  <a:lnTo>
                    <a:pt x="60002" y="0"/>
                  </a:lnTo>
                  <a:lnTo>
                    <a:pt x="60002" y="0"/>
                  </a:lnTo>
                  <a:lnTo>
                    <a:pt x="59755" y="19"/>
                  </a:lnTo>
                  <a:lnTo>
                    <a:pt x="59528" y="57"/>
                  </a:lnTo>
                  <a:lnTo>
                    <a:pt x="59319" y="114"/>
                  </a:lnTo>
                  <a:lnTo>
                    <a:pt x="59148" y="190"/>
                  </a:lnTo>
                  <a:lnTo>
                    <a:pt x="58977" y="285"/>
                  </a:lnTo>
                  <a:lnTo>
                    <a:pt x="58826" y="399"/>
                  </a:lnTo>
                  <a:lnTo>
                    <a:pt x="58560" y="626"/>
                  </a:lnTo>
                  <a:lnTo>
                    <a:pt x="58275" y="854"/>
                  </a:lnTo>
                  <a:lnTo>
                    <a:pt x="58143" y="949"/>
                  </a:lnTo>
                  <a:lnTo>
                    <a:pt x="57972" y="1044"/>
                  </a:lnTo>
                  <a:lnTo>
                    <a:pt x="57801" y="1120"/>
                  </a:lnTo>
                  <a:lnTo>
                    <a:pt x="57592" y="1177"/>
                  </a:lnTo>
                  <a:lnTo>
                    <a:pt x="57365" y="1234"/>
                  </a:lnTo>
                  <a:lnTo>
                    <a:pt x="57118" y="1234"/>
                  </a:lnTo>
                  <a:lnTo>
                    <a:pt x="57118" y="1234"/>
                  </a:lnTo>
                  <a:lnTo>
                    <a:pt x="56871" y="1234"/>
                  </a:lnTo>
                  <a:lnTo>
                    <a:pt x="56643" y="1177"/>
                  </a:lnTo>
                  <a:lnTo>
                    <a:pt x="56435" y="1120"/>
                  </a:lnTo>
                  <a:lnTo>
                    <a:pt x="56264" y="1044"/>
                  </a:lnTo>
                  <a:lnTo>
                    <a:pt x="56093" y="949"/>
                  </a:lnTo>
                  <a:lnTo>
                    <a:pt x="55960" y="854"/>
                  </a:lnTo>
                  <a:lnTo>
                    <a:pt x="55676" y="626"/>
                  </a:lnTo>
                  <a:lnTo>
                    <a:pt x="55410" y="399"/>
                  </a:lnTo>
                  <a:lnTo>
                    <a:pt x="55258" y="285"/>
                  </a:lnTo>
                  <a:lnTo>
                    <a:pt x="55087" y="190"/>
                  </a:lnTo>
                  <a:lnTo>
                    <a:pt x="54917" y="114"/>
                  </a:lnTo>
                  <a:lnTo>
                    <a:pt x="54708" y="57"/>
                  </a:lnTo>
                  <a:lnTo>
                    <a:pt x="54480" y="19"/>
                  </a:lnTo>
                  <a:lnTo>
                    <a:pt x="54234" y="0"/>
                  </a:lnTo>
                  <a:lnTo>
                    <a:pt x="54234" y="0"/>
                  </a:lnTo>
                  <a:lnTo>
                    <a:pt x="53987" y="19"/>
                  </a:lnTo>
                  <a:lnTo>
                    <a:pt x="53759" y="57"/>
                  </a:lnTo>
                  <a:lnTo>
                    <a:pt x="53550" y="114"/>
                  </a:lnTo>
                  <a:lnTo>
                    <a:pt x="53380" y="190"/>
                  </a:lnTo>
                  <a:lnTo>
                    <a:pt x="53228" y="285"/>
                  </a:lnTo>
                  <a:lnTo>
                    <a:pt x="53076" y="399"/>
                  </a:lnTo>
                  <a:lnTo>
                    <a:pt x="52791" y="626"/>
                  </a:lnTo>
                  <a:lnTo>
                    <a:pt x="52526" y="854"/>
                  </a:lnTo>
                  <a:lnTo>
                    <a:pt x="52374" y="949"/>
                  </a:lnTo>
                  <a:lnTo>
                    <a:pt x="52203" y="1044"/>
                  </a:lnTo>
                  <a:lnTo>
                    <a:pt x="52032" y="1120"/>
                  </a:lnTo>
                  <a:lnTo>
                    <a:pt x="51824" y="1177"/>
                  </a:lnTo>
                  <a:lnTo>
                    <a:pt x="51615" y="1234"/>
                  </a:lnTo>
                  <a:lnTo>
                    <a:pt x="51349" y="1234"/>
                  </a:lnTo>
                  <a:lnTo>
                    <a:pt x="51349" y="1234"/>
                  </a:lnTo>
                  <a:lnTo>
                    <a:pt x="51103" y="1234"/>
                  </a:lnTo>
                  <a:lnTo>
                    <a:pt x="50875" y="1177"/>
                  </a:lnTo>
                  <a:lnTo>
                    <a:pt x="50685" y="1120"/>
                  </a:lnTo>
                  <a:lnTo>
                    <a:pt x="50495" y="1044"/>
                  </a:lnTo>
                  <a:lnTo>
                    <a:pt x="50343" y="949"/>
                  </a:lnTo>
                  <a:lnTo>
                    <a:pt x="50192" y="854"/>
                  </a:lnTo>
                  <a:lnTo>
                    <a:pt x="49907" y="626"/>
                  </a:lnTo>
                  <a:lnTo>
                    <a:pt x="49641" y="399"/>
                  </a:lnTo>
                  <a:lnTo>
                    <a:pt x="49490" y="285"/>
                  </a:lnTo>
                  <a:lnTo>
                    <a:pt x="49319" y="190"/>
                  </a:lnTo>
                  <a:lnTo>
                    <a:pt x="49148" y="114"/>
                  </a:lnTo>
                  <a:lnTo>
                    <a:pt x="48958" y="57"/>
                  </a:lnTo>
                  <a:lnTo>
                    <a:pt x="48731" y="19"/>
                  </a:lnTo>
                  <a:lnTo>
                    <a:pt x="48465" y="0"/>
                  </a:lnTo>
                  <a:lnTo>
                    <a:pt x="48465" y="0"/>
                  </a:lnTo>
                  <a:lnTo>
                    <a:pt x="48218" y="19"/>
                  </a:lnTo>
                  <a:lnTo>
                    <a:pt x="48009" y="57"/>
                  </a:lnTo>
                  <a:lnTo>
                    <a:pt x="47801" y="114"/>
                  </a:lnTo>
                  <a:lnTo>
                    <a:pt x="47630" y="190"/>
                  </a:lnTo>
                  <a:lnTo>
                    <a:pt x="47478" y="285"/>
                  </a:lnTo>
                  <a:lnTo>
                    <a:pt x="47326" y="380"/>
                  </a:lnTo>
                  <a:lnTo>
                    <a:pt x="47061" y="607"/>
                  </a:lnTo>
                  <a:lnTo>
                    <a:pt x="46795" y="816"/>
                  </a:lnTo>
                  <a:lnTo>
                    <a:pt x="46643" y="930"/>
                  </a:lnTo>
                  <a:lnTo>
                    <a:pt x="46491" y="1025"/>
                  </a:lnTo>
                  <a:lnTo>
                    <a:pt x="46321" y="1101"/>
                  </a:lnTo>
                  <a:lnTo>
                    <a:pt x="46131" y="1158"/>
                  </a:lnTo>
                  <a:lnTo>
                    <a:pt x="45922" y="1215"/>
                  </a:lnTo>
                  <a:lnTo>
                    <a:pt x="45694" y="1234"/>
                  </a:lnTo>
                  <a:lnTo>
                    <a:pt x="45694" y="1234"/>
                  </a:lnTo>
                  <a:lnTo>
                    <a:pt x="45694" y="1234"/>
                  </a:lnTo>
                  <a:lnTo>
                    <a:pt x="45448" y="1215"/>
                  </a:lnTo>
                  <a:lnTo>
                    <a:pt x="45239" y="1158"/>
                  </a:lnTo>
                  <a:lnTo>
                    <a:pt x="45068" y="1101"/>
                  </a:lnTo>
                  <a:lnTo>
                    <a:pt x="44897" y="1006"/>
                  </a:lnTo>
                  <a:lnTo>
                    <a:pt x="44746" y="911"/>
                  </a:lnTo>
                  <a:lnTo>
                    <a:pt x="44594" y="816"/>
                  </a:lnTo>
                  <a:lnTo>
                    <a:pt x="44328" y="588"/>
                  </a:lnTo>
                  <a:lnTo>
                    <a:pt x="44063" y="380"/>
                  </a:lnTo>
                  <a:lnTo>
                    <a:pt x="43911" y="285"/>
                  </a:lnTo>
                  <a:lnTo>
                    <a:pt x="43759" y="190"/>
                  </a:lnTo>
                  <a:lnTo>
                    <a:pt x="43588" y="114"/>
                  </a:lnTo>
                  <a:lnTo>
                    <a:pt x="43398" y="57"/>
                  </a:lnTo>
                  <a:lnTo>
                    <a:pt x="43171" y="19"/>
                  </a:lnTo>
                  <a:lnTo>
                    <a:pt x="42924" y="0"/>
                  </a:lnTo>
                  <a:lnTo>
                    <a:pt x="42924" y="0"/>
                  </a:lnTo>
                  <a:lnTo>
                    <a:pt x="42677" y="19"/>
                  </a:lnTo>
                  <a:lnTo>
                    <a:pt x="42450" y="57"/>
                  </a:lnTo>
                  <a:lnTo>
                    <a:pt x="42241" y="114"/>
                  </a:lnTo>
                  <a:lnTo>
                    <a:pt x="42070" y="190"/>
                  </a:lnTo>
                  <a:lnTo>
                    <a:pt x="41899" y="285"/>
                  </a:lnTo>
                  <a:lnTo>
                    <a:pt x="41766" y="399"/>
                  </a:lnTo>
                  <a:lnTo>
                    <a:pt x="41482" y="626"/>
                  </a:lnTo>
                  <a:lnTo>
                    <a:pt x="41216" y="854"/>
                  </a:lnTo>
                  <a:lnTo>
                    <a:pt x="41064" y="949"/>
                  </a:lnTo>
                  <a:lnTo>
                    <a:pt x="40894" y="1044"/>
                  </a:lnTo>
                  <a:lnTo>
                    <a:pt x="40723" y="1120"/>
                  </a:lnTo>
                  <a:lnTo>
                    <a:pt x="40514" y="1177"/>
                  </a:lnTo>
                  <a:lnTo>
                    <a:pt x="40286" y="1234"/>
                  </a:lnTo>
                  <a:lnTo>
                    <a:pt x="40040" y="1234"/>
                  </a:lnTo>
                  <a:lnTo>
                    <a:pt x="40040" y="1234"/>
                  </a:lnTo>
                  <a:lnTo>
                    <a:pt x="39793" y="1234"/>
                  </a:lnTo>
                  <a:lnTo>
                    <a:pt x="39565" y="1177"/>
                  </a:lnTo>
                  <a:lnTo>
                    <a:pt x="39357" y="1120"/>
                  </a:lnTo>
                  <a:lnTo>
                    <a:pt x="39186" y="1044"/>
                  </a:lnTo>
                  <a:lnTo>
                    <a:pt x="39015" y="949"/>
                  </a:lnTo>
                  <a:lnTo>
                    <a:pt x="38882" y="854"/>
                  </a:lnTo>
                  <a:lnTo>
                    <a:pt x="38597" y="626"/>
                  </a:lnTo>
                  <a:lnTo>
                    <a:pt x="38332" y="399"/>
                  </a:lnTo>
                  <a:lnTo>
                    <a:pt x="38180" y="285"/>
                  </a:lnTo>
                  <a:lnTo>
                    <a:pt x="38009" y="190"/>
                  </a:lnTo>
                  <a:lnTo>
                    <a:pt x="37838" y="114"/>
                  </a:lnTo>
                  <a:lnTo>
                    <a:pt x="37630" y="57"/>
                  </a:lnTo>
                  <a:lnTo>
                    <a:pt x="37421" y="19"/>
                  </a:lnTo>
                  <a:lnTo>
                    <a:pt x="37155" y="0"/>
                  </a:lnTo>
                  <a:lnTo>
                    <a:pt x="37155" y="0"/>
                  </a:lnTo>
                  <a:lnTo>
                    <a:pt x="36909" y="19"/>
                  </a:lnTo>
                  <a:lnTo>
                    <a:pt x="36681" y="57"/>
                  </a:lnTo>
                  <a:lnTo>
                    <a:pt x="36472" y="114"/>
                  </a:lnTo>
                  <a:lnTo>
                    <a:pt x="36301" y="190"/>
                  </a:lnTo>
                  <a:lnTo>
                    <a:pt x="36150" y="285"/>
                  </a:lnTo>
                  <a:lnTo>
                    <a:pt x="35998" y="399"/>
                  </a:lnTo>
                  <a:lnTo>
                    <a:pt x="35713" y="626"/>
                  </a:lnTo>
                  <a:lnTo>
                    <a:pt x="35448" y="854"/>
                  </a:lnTo>
                  <a:lnTo>
                    <a:pt x="35296" y="949"/>
                  </a:lnTo>
                  <a:lnTo>
                    <a:pt x="35125" y="1044"/>
                  </a:lnTo>
                  <a:lnTo>
                    <a:pt x="34954" y="1120"/>
                  </a:lnTo>
                  <a:lnTo>
                    <a:pt x="34745" y="1177"/>
                  </a:lnTo>
                  <a:lnTo>
                    <a:pt x="34537" y="1234"/>
                  </a:lnTo>
                  <a:lnTo>
                    <a:pt x="34271" y="1234"/>
                  </a:lnTo>
                  <a:lnTo>
                    <a:pt x="34271" y="1234"/>
                  </a:lnTo>
                  <a:lnTo>
                    <a:pt x="34024" y="1234"/>
                  </a:lnTo>
                  <a:lnTo>
                    <a:pt x="33797" y="1177"/>
                  </a:lnTo>
                  <a:lnTo>
                    <a:pt x="33607" y="1120"/>
                  </a:lnTo>
                  <a:lnTo>
                    <a:pt x="33417" y="1044"/>
                  </a:lnTo>
                  <a:lnTo>
                    <a:pt x="33265" y="949"/>
                  </a:lnTo>
                  <a:lnTo>
                    <a:pt x="33114" y="854"/>
                  </a:lnTo>
                  <a:lnTo>
                    <a:pt x="32829" y="626"/>
                  </a:lnTo>
                  <a:lnTo>
                    <a:pt x="32563" y="399"/>
                  </a:lnTo>
                  <a:lnTo>
                    <a:pt x="32411" y="285"/>
                  </a:lnTo>
                  <a:lnTo>
                    <a:pt x="32241" y="190"/>
                  </a:lnTo>
                  <a:lnTo>
                    <a:pt x="32070" y="114"/>
                  </a:lnTo>
                  <a:lnTo>
                    <a:pt x="31880" y="57"/>
                  </a:lnTo>
                  <a:lnTo>
                    <a:pt x="31652" y="19"/>
                  </a:lnTo>
                  <a:lnTo>
                    <a:pt x="31387" y="0"/>
                  </a:lnTo>
                  <a:lnTo>
                    <a:pt x="31387" y="0"/>
                  </a:lnTo>
                  <a:lnTo>
                    <a:pt x="31140" y="19"/>
                  </a:lnTo>
                  <a:lnTo>
                    <a:pt x="30912" y="57"/>
                  </a:lnTo>
                  <a:lnTo>
                    <a:pt x="30723" y="114"/>
                  </a:lnTo>
                  <a:lnTo>
                    <a:pt x="30533" y="190"/>
                  </a:lnTo>
                  <a:lnTo>
                    <a:pt x="30381" y="285"/>
                  </a:lnTo>
                  <a:lnTo>
                    <a:pt x="30229" y="399"/>
                  </a:lnTo>
                  <a:lnTo>
                    <a:pt x="29945" y="626"/>
                  </a:lnTo>
                  <a:lnTo>
                    <a:pt x="29679" y="854"/>
                  </a:lnTo>
                  <a:lnTo>
                    <a:pt x="29527" y="949"/>
                  </a:lnTo>
                  <a:lnTo>
                    <a:pt x="29375" y="1044"/>
                  </a:lnTo>
                  <a:lnTo>
                    <a:pt x="29186" y="1120"/>
                  </a:lnTo>
                  <a:lnTo>
                    <a:pt x="28996" y="1177"/>
                  </a:lnTo>
                  <a:lnTo>
                    <a:pt x="28768" y="1234"/>
                  </a:lnTo>
                  <a:lnTo>
                    <a:pt x="28502" y="1234"/>
                  </a:lnTo>
                  <a:lnTo>
                    <a:pt x="28502" y="1234"/>
                  </a:lnTo>
                  <a:lnTo>
                    <a:pt x="28256" y="1234"/>
                  </a:lnTo>
                  <a:lnTo>
                    <a:pt x="28028" y="1177"/>
                  </a:lnTo>
                  <a:lnTo>
                    <a:pt x="27838" y="1120"/>
                  </a:lnTo>
                  <a:lnTo>
                    <a:pt x="27648" y="1044"/>
                  </a:lnTo>
                  <a:lnTo>
                    <a:pt x="27497" y="949"/>
                  </a:lnTo>
                  <a:lnTo>
                    <a:pt x="27345" y="854"/>
                  </a:lnTo>
                  <a:lnTo>
                    <a:pt x="27079" y="626"/>
                  </a:lnTo>
                  <a:lnTo>
                    <a:pt x="26795" y="399"/>
                  </a:lnTo>
                  <a:lnTo>
                    <a:pt x="26643" y="285"/>
                  </a:lnTo>
                  <a:lnTo>
                    <a:pt x="26491" y="190"/>
                  </a:lnTo>
                  <a:lnTo>
                    <a:pt x="26301" y="114"/>
                  </a:lnTo>
                  <a:lnTo>
                    <a:pt x="26111" y="57"/>
                  </a:lnTo>
                  <a:lnTo>
                    <a:pt x="25884" y="19"/>
                  </a:lnTo>
                  <a:lnTo>
                    <a:pt x="25637" y="0"/>
                  </a:lnTo>
                  <a:lnTo>
                    <a:pt x="25637" y="0"/>
                  </a:lnTo>
                  <a:lnTo>
                    <a:pt x="25371" y="19"/>
                  </a:lnTo>
                  <a:lnTo>
                    <a:pt x="25163" y="57"/>
                  </a:lnTo>
                  <a:lnTo>
                    <a:pt x="24973" y="114"/>
                  </a:lnTo>
                  <a:lnTo>
                    <a:pt x="24783" y="190"/>
                  </a:lnTo>
                  <a:lnTo>
                    <a:pt x="24631" y="285"/>
                  </a:lnTo>
                  <a:lnTo>
                    <a:pt x="24480" y="380"/>
                  </a:lnTo>
                  <a:lnTo>
                    <a:pt x="24214" y="607"/>
                  </a:lnTo>
                  <a:lnTo>
                    <a:pt x="23948" y="816"/>
                  </a:lnTo>
                  <a:lnTo>
                    <a:pt x="23796" y="930"/>
                  </a:lnTo>
                  <a:lnTo>
                    <a:pt x="23645" y="1025"/>
                  </a:lnTo>
                  <a:lnTo>
                    <a:pt x="23474" y="1101"/>
                  </a:lnTo>
                  <a:lnTo>
                    <a:pt x="23284" y="1158"/>
                  </a:lnTo>
                  <a:lnTo>
                    <a:pt x="23075" y="1215"/>
                  </a:lnTo>
                  <a:lnTo>
                    <a:pt x="22848" y="1234"/>
                  </a:lnTo>
                  <a:lnTo>
                    <a:pt x="22848" y="1234"/>
                  </a:lnTo>
                  <a:lnTo>
                    <a:pt x="22848" y="1234"/>
                  </a:lnTo>
                  <a:lnTo>
                    <a:pt x="22620" y="1215"/>
                  </a:lnTo>
                  <a:lnTo>
                    <a:pt x="22411" y="1158"/>
                  </a:lnTo>
                  <a:lnTo>
                    <a:pt x="22221" y="1101"/>
                  </a:lnTo>
                  <a:lnTo>
                    <a:pt x="22051" y="1006"/>
                  </a:lnTo>
                  <a:lnTo>
                    <a:pt x="21899" y="911"/>
                  </a:lnTo>
                  <a:lnTo>
                    <a:pt x="21766" y="816"/>
                  </a:lnTo>
                  <a:lnTo>
                    <a:pt x="21500" y="588"/>
                  </a:lnTo>
                  <a:lnTo>
                    <a:pt x="21216" y="380"/>
                  </a:lnTo>
                  <a:lnTo>
                    <a:pt x="21083" y="285"/>
                  </a:lnTo>
                  <a:lnTo>
                    <a:pt x="20912" y="190"/>
                  </a:lnTo>
                  <a:lnTo>
                    <a:pt x="20741" y="114"/>
                  </a:lnTo>
                  <a:lnTo>
                    <a:pt x="20552" y="57"/>
                  </a:lnTo>
                  <a:lnTo>
                    <a:pt x="20324" y="19"/>
                  </a:lnTo>
                  <a:lnTo>
                    <a:pt x="20077" y="0"/>
                  </a:lnTo>
                  <a:lnTo>
                    <a:pt x="20077" y="0"/>
                  </a:lnTo>
                  <a:lnTo>
                    <a:pt x="19830" y="19"/>
                  </a:lnTo>
                  <a:lnTo>
                    <a:pt x="19603" y="57"/>
                  </a:lnTo>
                  <a:lnTo>
                    <a:pt x="19413" y="114"/>
                  </a:lnTo>
                  <a:lnTo>
                    <a:pt x="19223" y="190"/>
                  </a:lnTo>
                  <a:lnTo>
                    <a:pt x="19071" y="285"/>
                  </a:lnTo>
                  <a:lnTo>
                    <a:pt x="18920" y="399"/>
                  </a:lnTo>
                  <a:lnTo>
                    <a:pt x="18635" y="626"/>
                  </a:lnTo>
                  <a:lnTo>
                    <a:pt x="18369" y="854"/>
                  </a:lnTo>
                  <a:lnTo>
                    <a:pt x="18218" y="949"/>
                  </a:lnTo>
                  <a:lnTo>
                    <a:pt x="18047" y="1044"/>
                  </a:lnTo>
                  <a:lnTo>
                    <a:pt x="17876" y="1120"/>
                  </a:lnTo>
                  <a:lnTo>
                    <a:pt x="17686" y="1177"/>
                  </a:lnTo>
                  <a:lnTo>
                    <a:pt x="17459" y="1234"/>
                  </a:lnTo>
                  <a:lnTo>
                    <a:pt x="17193" y="1234"/>
                  </a:lnTo>
                  <a:lnTo>
                    <a:pt x="17193" y="1234"/>
                  </a:lnTo>
                  <a:lnTo>
                    <a:pt x="16946" y="1234"/>
                  </a:lnTo>
                  <a:lnTo>
                    <a:pt x="16718" y="1177"/>
                  </a:lnTo>
                  <a:lnTo>
                    <a:pt x="16529" y="1120"/>
                  </a:lnTo>
                  <a:lnTo>
                    <a:pt x="16339" y="1044"/>
                  </a:lnTo>
                  <a:lnTo>
                    <a:pt x="16187" y="949"/>
                  </a:lnTo>
                  <a:lnTo>
                    <a:pt x="16035" y="854"/>
                  </a:lnTo>
                  <a:lnTo>
                    <a:pt x="15751" y="626"/>
                  </a:lnTo>
                  <a:lnTo>
                    <a:pt x="15485" y="399"/>
                  </a:lnTo>
                  <a:lnTo>
                    <a:pt x="15333" y="285"/>
                  </a:lnTo>
                  <a:lnTo>
                    <a:pt x="15181" y="190"/>
                  </a:lnTo>
                  <a:lnTo>
                    <a:pt x="14992" y="114"/>
                  </a:lnTo>
                  <a:lnTo>
                    <a:pt x="14802" y="57"/>
                  </a:lnTo>
                  <a:lnTo>
                    <a:pt x="14574" y="19"/>
                  </a:lnTo>
                  <a:lnTo>
                    <a:pt x="14309" y="0"/>
                  </a:lnTo>
                  <a:lnTo>
                    <a:pt x="14309" y="0"/>
                  </a:lnTo>
                  <a:lnTo>
                    <a:pt x="14062" y="19"/>
                  </a:lnTo>
                  <a:lnTo>
                    <a:pt x="13834" y="57"/>
                  </a:lnTo>
                  <a:lnTo>
                    <a:pt x="13644" y="114"/>
                  </a:lnTo>
                  <a:lnTo>
                    <a:pt x="13455" y="190"/>
                  </a:lnTo>
                  <a:lnTo>
                    <a:pt x="13303" y="285"/>
                  </a:lnTo>
                  <a:lnTo>
                    <a:pt x="13151" y="399"/>
                  </a:lnTo>
                  <a:lnTo>
                    <a:pt x="12866" y="626"/>
                  </a:lnTo>
                  <a:lnTo>
                    <a:pt x="12601" y="854"/>
                  </a:lnTo>
                  <a:lnTo>
                    <a:pt x="12449" y="949"/>
                  </a:lnTo>
                  <a:lnTo>
                    <a:pt x="12297" y="1044"/>
                  </a:lnTo>
                  <a:lnTo>
                    <a:pt x="12107" y="1120"/>
                  </a:lnTo>
                  <a:lnTo>
                    <a:pt x="11918" y="1177"/>
                  </a:lnTo>
                  <a:lnTo>
                    <a:pt x="11690" y="1234"/>
                  </a:lnTo>
                  <a:lnTo>
                    <a:pt x="11424" y="1234"/>
                  </a:lnTo>
                  <a:lnTo>
                    <a:pt x="11424" y="1234"/>
                  </a:lnTo>
                  <a:lnTo>
                    <a:pt x="11178" y="1234"/>
                  </a:lnTo>
                  <a:lnTo>
                    <a:pt x="10950" y="1177"/>
                  </a:lnTo>
                  <a:lnTo>
                    <a:pt x="10760" y="1120"/>
                  </a:lnTo>
                  <a:lnTo>
                    <a:pt x="10570" y="1044"/>
                  </a:lnTo>
                  <a:lnTo>
                    <a:pt x="10418" y="949"/>
                  </a:lnTo>
                  <a:lnTo>
                    <a:pt x="10267" y="854"/>
                  </a:lnTo>
                  <a:lnTo>
                    <a:pt x="10001" y="626"/>
                  </a:lnTo>
                  <a:lnTo>
                    <a:pt x="9716" y="399"/>
                  </a:lnTo>
                  <a:lnTo>
                    <a:pt x="9565" y="285"/>
                  </a:lnTo>
                  <a:lnTo>
                    <a:pt x="9413" y="190"/>
                  </a:lnTo>
                  <a:lnTo>
                    <a:pt x="9223" y="114"/>
                  </a:lnTo>
                  <a:lnTo>
                    <a:pt x="9033" y="57"/>
                  </a:lnTo>
                  <a:lnTo>
                    <a:pt x="8806" y="19"/>
                  </a:lnTo>
                  <a:lnTo>
                    <a:pt x="8559" y="0"/>
                  </a:lnTo>
                  <a:lnTo>
                    <a:pt x="8559" y="0"/>
                  </a:lnTo>
                  <a:lnTo>
                    <a:pt x="8293" y="19"/>
                  </a:lnTo>
                  <a:lnTo>
                    <a:pt x="8066" y="57"/>
                  </a:lnTo>
                  <a:lnTo>
                    <a:pt x="7876" y="114"/>
                  </a:lnTo>
                  <a:lnTo>
                    <a:pt x="7686" y="190"/>
                  </a:lnTo>
                  <a:lnTo>
                    <a:pt x="7534" y="285"/>
                  </a:lnTo>
                  <a:lnTo>
                    <a:pt x="7382" y="399"/>
                  </a:lnTo>
                  <a:lnTo>
                    <a:pt x="7117" y="626"/>
                  </a:lnTo>
                  <a:lnTo>
                    <a:pt x="6832" y="854"/>
                  </a:lnTo>
                  <a:lnTo>
                    <a:pt x="6680" y="949"/>
                  </a:lnTo>
                  <a:lnTo>
                    <a:pt x="6528" y="1044"/>
                  </a:lnTo>
                  <a:lnTo>
                    <a:pt x="6339" y="1120"/>
                  </a:lnTo>
                  <a:lnTo>
                    <a:pt x="6149" y="1177"/>
                  </a:lnTo>
                  <a:lnTo>
                    <a:pt x="5921" y="1234"/>
                  </a:lnTo>
                  <a:lnTo>
                    <a:pt x="5675" y="1234"/>
                  </a:lnTo>
                  <a:lnTo>
                    <a:pt x="5675" y="1234"/>
                  </a:lnTo>
                  <a:lnTo>
                    <a:pt x="5409" y="1234"/>
                  </a:lnTo>
                  <a:lnTo>
                    <a:pt x="5181" y="1177"/>
                  </a:lnTo>
                  <a:lnTo>
                    <a:pt x="4991" y="1120"/>
                  </a:lnTo>
                  <a:lnTo>
                    <a:pt x="4821" y="1044"/>
                  </a:lnTo>
                  <a:lnTo>
                    <a:pt x="4650" y="949"/>
                  </a:lnTo>
                  <a:lnTo>
                    <a:pt x="4498" y="854"/>
                  </a:lnTo>
                  <a:lnTo>
                    <a:pt x="4232" y="626"/>
                  </a:lnTo>
                  <a:lnTo>
                    <a:pt x="3948" y="399"/>
                  </a:lnTo>
                  <a:lnTo>
                    <a:pt x="3796" y="285"/>
                  </a:lnTo>
                  <a:lnTo>
                    <a:pt x="3644" y="190"/>
                  </a:lnTo>
                  <a:lnTo>
                    <a:pt x="3473" y="114"/>
                  </a:lnTo>
                  <a:lnTo>
                    <a:pt x="3265" y="57"/>
                  </a:lnTo>
                  <a:lnTo>
                    <a:pt x="3037" y="19"/>
                  </a:lnTo>
                  <a:lnTo>
                    <a:pt x="2790" y="0"/>
                  </a:lnTo>
                  <a:lnTo>
                    <a:pt x="2790" y="0"/>
                  </a:lnTo>
                  <a:lnTo>
                    <a:pt x="2544" y="19"/>
                  </a:lnTo>
                  <a:lnTo>
                    <a:pt x="2316" y="57"/>
                  </a:lnTo>
                  <a:lnTo>
                    <a:pt x="2126" y="114"/>
                  </a:lnTo>
                  <a:lnTo>
                    <a:pt x="1955" y="190"/>
                  </a:lnTo>
                  <a:lnTo>
                    <a:pt x="1785" y="285"/>
                  </a:lnTo>
                  <a:lnTo>
                    <a:pt x="1633" y="380"/>
                  </a:lnTo>
                  <a:lnTo>
                    <a:pt x="1367" y="607"/>
                  </a:lnTo>
                  <a:lnTo>
                    <a:pt x="1101" y="816"/>
                  </a:lnTo>
                  <a:lnTo>
                    <a:pt x="969" y="930"/>
                  </a:lnTo>
                  <a:lnTo>
                    <a:pt x="798" y="1025"/>
                  </a:lnTo>
                  <a:lnTo>
                    <a:pt x="646" y="1101"/>
                  </a:lnTo>
                  <a:lnTo>
                    <a:pt x="456" y="1158"/>
                  </a:lnTo>
                  <a:lnTo>
                    <a:pt x="247" y="1215"/>
                  </a:lnTo>
                  <a:lnTo>
                    <a:pt x="1" y="1234"/>
                  </a:lnTo>
                  <a:lnTo>
                    <a:pt x="1" y="3264"/>
                  </a:lnTo>
                  <a:lnTo>
                    <a:pt x="1" y="4251"/>
                  </a:lnTo>
                  <a:lnTo>
                    <a:pt x="90895" y="4251"/>
                  </a:lnTo>
                  <a:lnTo>
                    <a:pt x="90895" y="1158"/>
                  </a:lnTo>
                  <a:lnTo>
                    <a:pt x="90895" y="1158"/>
                  </a:lnTo>
                  <a:lnTo>
                    <a:pt x="90743" y="1082"/>
                  </a:lnTo>
                  <a:lnTo>
                    <a:pt x="90591" y="1025"/>
                  </a:lnTo>
                  <a:lnTo>
                    <a:pt x="90458" y="949"/>
                  </a:lnTo>
                  <a:lnTo>
                    <a:pt x="90325" y="854"/>
                  </a:lnTo>
                  <a:lnTo>
                    <a:pt x="90098" y="664"/>
                  </a:lnTo>
                  <a:lnTo>
                    <a:pt x="89870" y="475"/>
                  </a:lnTo>
                  <a:lnTo>
                    <a:pt x="89623" y="285"/>
                  </a:lnTo>
                  <a:lnTo>
                    <a:pt x="89490" y="209"/>
                  </a:lnTo>
                  <a:lnTo>
                    <a:pt x="89358" y="152"/>
                  </a:lnTo>
                  <a:lnTo>
                    <a:pt x="89187" y="76"/>
                  </a:lnTo>
                  <a:lnTo>
                    <a:pt x="89016" y="38"/>
                  </a:lnTo>
                  <a:lnTo>
                    <a:pt x="88826" y="19"/>
                  </a:lnTo>
                  <a:lnTo>
                    <a:pt x="88618" y="0"/>
                  </a:lnTo>
                  <a:lnTo>
                    <a:pt x="88618" y="0"/>
                  </a:lnTo>
                  <a:lnTo>
                    <a:pt x="88352" y="19"/>
                  </a:lnTo>
                  <a:lnTo>
                    <a:pt x="88124" y="57"/>
                  </a:lnTo>
                  <a:lnTo>
                    <a:pt x="87934" y="114"/>
                  </a:lnTo>
                  <a:lnTo>
                    <a:pt x="87745" y="190"/>
                  </a:lnTo>
                  <a:lnTo>
                    <a:pt x="87593" y="285"/>
                  </a:lnTo>
                  <a:lnTo>
                    <a:pt x="87441" y="399"/>
                  </a:lnTo>
                  <a:lnTo>
                    <a:pt x="87175" y="626"/>
                  </a:lnTo>
                  <a:lnTo>
                    <a:pt x="86891" y="854"/>
                  </a:lnTo>
                  <a:lnTo>
                    <a:pt x="86739" y="949"/>
                  </a:lnTo>
                  <a:lnTo>
                    <a:pt x="86587" y="1044"/>
                  </a:lnTo>
                  <a:lnTo>
                    <a:pt x="86397" y="1120"/>
                  </a:lnTo>
                  <a:lnTo>
                    <a:pt x="86208" y="1177"/>
                  </a:lnTo>
                  <a:lnTo>
                    <a:pt x="85980" y="1234"/>
                  </a:lnTo>
                  <a:lnTo>
                    <a:pt x="85733" y="12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23"/>
            <p:cNvSpPr/>
            <p:nvPr/>
          </p:nvSpPr>
          <p:spPr>
            <a:xfrm>
              <a:off x="15150" y="4362350"/>
              <a:ext cx="9144150" cy="310614"/>
            </a:xfrm>
            <a:custGeom>
              <a:avLst/>
              <a:gdLst/>
              <a:ahLst/>
              <a:cxnLst/>
              <a:rect l="l" t="t" r="r" b="b"/>
              <a:pathLst>
                <a:path w="91084" h="3094" extrusionOk="0">
                  <a:moveTo>
                    <a:pt x="2638" y="1"/>
                  </a:moveTo>
                  <a:lnTo>
                    <a:pt x="2410" y="20"/>
                  </a:lnTo>
                  <a:lnTo>
                    <a:pt x="2182" y="58"/>
                  </a:lnTo>
                  <a:lnTo>
                    <a:pt x="1992" y="115"/>
                  </a:lnTo>
                  <a:lnTo>
                    <a:pt x="1822" y="172"/>
                  </a:lnTo>
                  <a:lnTo>
                    <a:pt x="1670" y="266"/>
                  </a:lnTo>
                  <a:lnTo>
                    <a:pt x="1537" y="361"/>
                  </a:lnTo>
                  <a:lnTo>
                    <a:pt x="1271" y="570"/>
                  </a:lnTo>
                  <a:lnTo>
                    <a:pt x="1006" y="779"/>
                  </a:lnTo>
                  <a:lnTo>
                    <a:pt x="873" y="893"/>
                  </a:lnTo>
                  <a:lnTo>
                    <a:pt x="740" y="987"/>
                  </a:lnTo>
                  <a:lnTo>
                    <a:pt x="569" y="1063"/>
                  </a:lnTo>
                  <a:lnTo>
                    <a:pt x="398" y="1139"/>
                  </a:lnTo>
                  <a:lnTo>
                    <a:pt x="209" y="1196"/>
                  </a:lnTo>
                  <a:lnTo>
                    <a:pt x="0" y="1234"/>
                  </a:lnTo>
                  <a:lnTo>
                    <a:pt x="0" y="3094"/>
                  </a:lnTo>
                  <a:lnTo>
                    <a:pt x="247" y="3075"/>
                  </a:lnTo>
                  <a:lnTo>
                    <a:pt x="474" y="3037"/>
                  </a:lnTo>
                  <a:lnTo>
                    <a:pt x="664" y="2980"/>
                  </a:lnTo>
                  <a:lnTo>
                    <a:pt x="854" y="2904"/>
                  </a:lnTo>
                  <a:lnTo>
                    <a:pt x="1006" y="2809"/>
                  </a:lnTo>
                  <a:lnTo>
                    <a:pt x="1158" y="2695"/>
                  </a:lnTo>
                  <a:lnTo>
                    <a:pt x="1423" y="2468"/>
                  </a:lnTo>
                  <a:lnTo>
                    <a:pt x="1708" y="2240"/>
                  </a:lnTo>
                  <a:lnTo>
                    <a:pt x="1860" y="2145"/>
                  </a:lnTo>
                  <a:lnTo>
                    <a:pt x="2011" y="2050"/>
                  </a:lnTo>
                  <a:lnTo>
                    <a:pt x="2201" y="1974"/>
                  </a:lnTo>
                  <a:lnTo>
                    <a:pt x="2391" y="1917"/>
                  </a:lnTo>
                  <a:lnTo>
                    <a:pt x="2619" y="1879"/>
                  </a:lnTo>
                  <a:lnTo>
                    <a:pt x="2865" y="1860"/>
                  </a:lnTo>
                  <a:lnTo>
                    <a:pt x="3131" y="1879"/>
                  </a:lnTo>
                  <a:lnTo>
                    <a:pt x="3340" y="1917"/>
                  </a:lnTo>
                  <a:lnTo>
                    <a:pt x="3548" y="1974"/>
                  </a:lnTo>
                  <a:lnTo>
                    <a:pt x="3719" y="2050"/>
                  </a:lnTo>
                  <a:lnTo>
                    <a:pt x="3890" y="2145"/>
                  </a:lnTo>
                  <a:lnTo>
                    <a:pt x="4042" y="2259"/>
                  </a:lnTo>
                  <a:lnTo>
                    <a:pt x="4307" y="2468"/>
                  </a:lnTo>
                  <a:lnTo>
                    <a:pt x="4592" y="2695"/>
                  </a:lnTo>
                  <a:lnTo>
                    <a:pt x="4725" y="2809"/>
                  </a:lnTo>
                  <a:lnTo>
                    <a:pt x="4896" y="2904"/>
                  </a:lnTo>
                  <a:lnTo>
                    <a:pt x="5067" y="2980"/>
                  </a:lnTo>
                  <a:lnTo>
                    <a:pt x="5275" y="3037"/>
                  </a:lnTo>
                  <a:lnTo>
                    <a:pt x="5503" y="3075"/>
                  </a:lnTo>
                  <a:lnTo>
                    <a:pt x="5750" y="3094"/>
                  </a:lnTo>
                  <a:lnTo>
                    <a:pt x="5996" y="3075"/>
                  </a:lnTo>
                  <a:lnTo>
                    <a:pt x="6224" y="3037"/>
                  </a:lnTo>
                  <a:lnTo>
                    <a:pt x="6433" y="2980"/>
                  </a:lnTo>
                  <a:lnTo>
                    <a:pt x="6604" y="2904"/>
                  </a:lnTo>
                  <a:lnTo>
                    <a:pt x="6774" y="2809"/>
                  </a:lnTo>
                  <a:lnTo>
                    <a:pt x="6907" y="2695"/>
                  </a:lnTo>
                  <a:lnTo>
                    <a:pt x="7192" y="2468"/>
                  </a:lnTo>
                  <a:lnTo>
                    <a:pt x="7476" y="2259"/>
                  </a:lnTo>
                  <a:lnTo>
                    <a:pt x="7609" y="2145"/>
                  </a:lnTo>
                  <a:lnTo>
                    <a:pt x="7780" y="2050"/>
                  </a:lnTo>
                  <a:lnTo>
                    <a:pt x="7951" y="1974"/>
                  </a:lnTo>
                  <a:lnTo>
                    <a:pt x="8160" y="1917"/>
                  </a:lnTo>
                  <a:lnTo>
                    <a:pt x="8387" y="1879"/>
                  </a:lnTo>
                  <a:lnTo>
                    <a:pt x="8634" y="1860"/>
                  </a:lnTo>
                  <a:lnTo>
                    <a:pt x="8881" y="1879"/>
                  </a:lnTo>
                  <a:lnTo>
                    <a:pt x="9108" y="1917"/>
                  </a:lnTo>
                  <a:lnTo>
                    <a:pt x="9317" y="1974"/>
                  </a:lnTo>
                  <a:lnTo>
                    <a:pt x="9488" y="2050"/>
                  </a:lnTo>
                  <a:lnTo>
                    <a:pt x="9659" y="2145"/>
                  </a:lnTo>
                  <a:lnTo>
                    <a:pt x="9791" y="2259"/>
                  </a:lnTo>
                  <a:lnTo>
                    <a:pt x="10076" y="2468"/>
                  </a:lnTo>
                  <a:lnTo>
                    <a:pt x="10342" y="2695"/>
                  </a:lnTo>
                  <a:lnTo>
                    <a:pt x="10494" y="2809"/>
                  </a:lnTo>
                  <a:lnTo>
                    <a:pt x="10664" y="2904"/>
                  </a:lnTo>
                  <a:lnTo>
                    <a:pt x="10835" y="2980"/>
                  </a:lnTo>
                  <a:lnTo>
                    <a:pt x="11044" y="3037"/>
                  </a:lnTo>
                  <a:lnTo>
                    <a:pt x="11253" y="3075"/>
                  </a:lnTo>
                  <a:lnTo>
                    <a:pt x="11518" y="3094"/>
                  </a:lnTo>
                  <a:lnTo>
                    <a:pt x="11765" y="3075"/>
                  </a:lnTo>
                  <a:lnTo>
                    <a:pt x="11993" y="3037"/>
                  </a:lnTo>
                  <a:lnTo>
                    <a:pt x="12201" y="2980"/>
                  </a:lnTo>
                  <a:lnTo>
                    <a:pt x="12372" y="2904"/>
                  </a:lnTo>
                  <a:lnTo>
                    <a:pt x="12524" y="2809"/>
                  </a:lnTo>
                  <a:lnTo>
                    <a:pt x="12676" y="2695"/>
                  </a:lnTo>
                  <a:lnTo>
                    <a:pt x="12960" y="2468"/>
                  </a:lnTo>
                  <a:lnTo>
                    <a:pt x="13226" y="2259"/>
                  </a:lnTo>
                  <a:lnTo>
                    <a:pt x="13378" y="2145"/>
                  </a:lnTo>
                  <a:lnTo>
                    <a:pt x="13549" y="2050"/>
                  </a:lnTo>
                  <a:lnTo>
                    <a:pt x="13719" y="1974"/>
                  </a:lnTo>
                  <a:lnTo>
                    <a:pt x="13928" y="1917"/>
                  </a:lnTo>
                  <a:lnTo>
                    <a:pt x="14137" y="1879"/>
                  </a:lnTo>
                  <a:lnTo>
                    <a:pt x="14403" y="1860"/>
                  </a:lnTo>
                  <a:lnTo>
                    <a:pt x="14649" y="1879"/>
                  </a:lnTo>
                  <a:lnTo>
                    <a:pt x="14858" y="1917"/>
                  </a:lnTo>
                  <a:lnTo>
                    <a:pt x="15067" y="1974"/>
                  </a:lnTo>
                  <a:lnTo>
                    <a:pt x="15238" y="2050"/>
                  </a:lnTo>
                  <a:lnTo>
                    <a:pt x="15389" y="2126"/>
                  </a:lnTo>
                  <a:lnTo>
                    <a:pt x="15541" y="2240"/>
                  </a:lnTo>
                  <a:lnTo>
                    <a:pt x="15807" y="2449"/>
                  </a:lnTo>
                  <a:lnTo>
                    <a:pt x="16072" y="2676"/>
                  </a:lnTo>
                  <a:lnTo>
                    <a:pt x="16224" y="2771"/>
                  </a:lnTo>
                  <a:lnTo>
                    <a:pt x="16376" y="2866"/>
                  </a:lnTo>
                  <a:lnTo>
                    <a:pt x="16528" y="2961"/>
                  </a:lnTo>
                  <a:lnTo>
                    <a:pt x="16718" y="3018"/>
                  </a:lnTo>
                  <a:lnTo>
                    <a:pt x="16926" y="3056"/>
                  </a:lnTo>
                  <a:lnTo>
                    <a:pt x="17154" y="3094"/>
                  </a:lnTo>
                  <a:lnTo>
                    <a:pt x="17401" y="3075"/>
                  </a:lnTo>
                  <a:lnTo>
                    <a:pt x="17610" y="3018"/>
                  </a:lnTo>
                  <a:lnTo>
                    <a:pt x="17799" y="2961"/>
                  </a:lnTo>
                  <a:lnTo>
                    <a:pt x="17970" y="2866"/>
                  </a:lnTo>
                  <a:lnTo>
                    <a:pt x="18122" y="2771"/>
                  </a:lnTo>
                  <a:lnTo>
                    <a:pt x="18255" y="2676"/>
                  </a:lnTo>
                  <a:lnTo>
                    <a:pt x="18520" y="2449"/>
                  </a:lnTo>
                  <a:lnTo>
                    <a:pt x="18805" y="2240"/>
                  </a:lnTo>
                  <a:lnTo>
                    <a:pt x="18938" y="2126"/>
                  </a:lnTo>
                  <a:lnTo>
                    <a:pt x="19109" y="2050"/>
                  </a:lnTo>
                  <a:lnTo>
                    <a:pt x="19279" y="1974"/>
                  </a:lnTo>
                  <a:lnTo>
                    <a:pt x="19469" y="1917"/>
                  </a:lnTo>
                  <a:lnTo>
                    <a:pt x="19697" y="1879"/>
                  </a:lnTo>
                  <a:lnTo>
                    <a:pt x="19944" y="1860"/>
                  </a:lnTo>
                  <a:lnTo>
                    <a:pt x="20190" y="1879"/>
                  </a:lnTo>
                  <a:lnTo>
                    <a:pt x="20418" y="1917"/>
                  </a:lnTo>
                  <a:lnTo>
                    <a:pt x="20627" y="1974"/>
                  </a:lnTo>
                  <a:lnTo>
                    <a:pt x="20797" y="2050"/>
                  </a:lnTo>
                  <a:lnTo>
                    <a:pt x="20968" y="2145"/>
                  </a:lnTo>
                  <a:lnTo>
                    <a:pt x="21120" y="2259"/>
                  </a:lnTo>
                  <a:lnTo>
                    <a:pt x="21386" y="2468"/>
                  </a:lnTo>
                  <a:lnTo>
                    <a:pt x="21670" y="2695"/>
                  </a:lnTo>
                  <a:lnTo>
                    <a:pt x="21803" y="2809"/>
                  </a:lnTo>
                  <a:lnTo>
                    <a:pt x="21974" y="2904"/>
                  </a:lnTo>
                  <a:lnTo>
                    <a:pt x="22145" y="2980"/>
                  </a:lnTo>
                  <a:lnTo>
                    <a:pt x="22353" y="3037"/>
                  </a:lnTo>
                  <a:lnTo>
                    <a:pt x="22581" y="3075"/>
                  </a:lnTo>
                  <a:lnTo>
                    <a:pt x="22828" y="3094"/>
                  </a:lnTo>
                  <a:lnTo>
                    <a:pt x="23075" y="3075"/>
                  </a:lnTo>
                  <a:lnTo>
                    <a:pt x="23302" y="3037"/>
                  </a:lnTo>
                  <a:lnTo>
                    <a:pt x="23511" y="2980"/>
                  </a:lnTo>
                  <a:lnTo>
                    <a:pt x="23682" y="2904"/>
                  </a:lnTo>
                  <a:lnTo>
                    <a:pt x="23853" y="2809"/>
                  </a:lnTo>
                  <a:lnTo>
                    <a:pt x="23985" y="2695"/>
                  </a:lnTo>
                  <a:lnTo>
                    <a:pt x="24270" y="2468"/>
                  </a:lnTo>
                  <a:lnTo>
                    <a:pt x="24536" y="2259"/>
                  </a:lnTo>
                  <a:lnTo>
                    <a:pt x="24687" y="2145"/>
                  </a:lnTo>
                  <a:lnTo>
                    <a:pt x="24858" y="2050"/>
                  </a:lnTo>
                  <a:lnTo>
                    <a:pt x="25029" y="1974"/>
                  </a:lnTo>
                  <a:lnTo>
                    <a:pt x="25238" y="1917"/>
                  </a:lnTo>
                  <a:lnTo>
                    <a:pt x="25465" y="1879"/>
                  </a:lnTo>
                  <a:lnTo>
                    <a:pt x="25712" y="1860"/>
                  </a:lnTo>
                  <a:lnTo>
                    <a:pt x="25959" y="1879"/>
                  </a:lnTo>
                  <a:lnTo>
                    <a:pt x="26187" y="1917"/>
                  </a:lnTo>
                  <a:lnTo>
                    <a:pt x="26395" y="1974"/>
                  </a:lnTo>
                  <a:lnTo>
                    <a:pt x="26566" y="2050"/>
                  </a:lnTo>
                  <a:lnTo>
                    <a:pt x="26718" y="2145"/>
                  </a:lnTo>
                  <a:lnTo>
                    <a:pt x="26870" y="2259"/>
                  </a:lnTo>
                  <a:lnTo>
                    <a:pt x="27154" y="2468"/>
                  </a:lnTo>
                  <a:lnTo>
                    <a:pt x="27420" y="2695"/>
                  </a:lnTo>
                  <a:lnTo>
                    <a:pt x="27572" y="2809"/>
                  </a:lnTo>
                  <a:lnTo>
                    <a:pt x="27743" y="2904"/>
                  </a:lnTo>
                  <a:lnTo>
                    <a:pt x="27913" y="2980"/>
                  </a:lnTo>
                  <a:lnTo>
                    <a:pt x="28122" y="3037"/>
                  </a:lnTo>
                  <a:lnTo>
                    <a:pt x="28331" y="3075"/>
                  </a:lnTo>
                  <a:lnTo>
                    <a:pt x="28596" y="3094"/>
                  </a:lnTo>
                  <a:lnTo>
                    <a:pt x="28843" y="3075"/>
                  </a:lnTo>
                  <a:lnTo>
                    <a:pt x="29071" y="3037"/>
                  </a:lnTo>
                  <a:lnTo>
                    <a:pt x="29280" y="2980"/>
                  </a:lnTo>
                  <a:lnTo>
                    <a:pt x="29450" y="2904"/>
                  </a:lnTo>
                  <a:lnTo>
                    <a:pt x="29602" y="2809"/>
                  </a:lnTo>
                  <a:lnTo>
                    <a:pt x="29754" y="2695"/>
                  </a:lnTo>
                  <a:lnTo>
                    <a:pt x="30039" y="2468"/>
                  </a:lnTo>
                  <a:lnTo>
                    <a:pt x="30304" y="2259"/>
                  </a:lnTo>
                  <a:lnTo>
                    <a:pt x="30456" y="2145"/>
                  </a:lnTo>
                  <a:lnTo>
                    <a:pt x="30627" y="2050"/>
                  </a:lnTo>
                  <a:lnTo>
                    <a:pt x="30798" y="1974"/>
                  </a:lnTo>
                  <a:lnTo>
                    <a:pt x="30987" y="1917"/>
                  </a:lnTo>
                  <a:lnTo>
                    <a:pt x="31215" y="1879"/>
                  </a:lnTo>
                  <a:lnTo>
                    <a:pt x="31481" y="1860"/>
                  </a:lnTo>
                  <a:lnTo>
                    <a:pt x="31727" y="1879"/>
                  </a:lnTo>
                  <a:lnTo>
                    <a:pt x="31955" y="1917"/>
                  </a:lnTo>
                  <a:lnTo>
                    <a:pt x="32145" y="1974"/>
                  </a:lnTo>
                  <a:lnTo>
                    <a:pt x="32335" y="2050"/>
                  </a:lnTo>
                  <a:lnTo>
                    <a:pt x="32486" y="2145"/>
                  </a:lnTo>
                  <a:lnTo>
                    <a:pt x="32638" y="2259"/>
                  </a:lnTo>
                  <a:lnTo>
                    <a:pt x="32923" y="2468"/>
                  </a:lnTo>
                  <a:lnTo>
                    <a:pt x="33189" y="2695"/>
                  </a:lnTo>
                  <a:lnTo>
                    <a:pt x="33340" y="2809"/>
                  </a:lnTo>
                  <a:lnTo>
                    <a:pt x="33511" y="2904"/>
                  </a:lnTo>
                  <a:lnTo>
                    <a:pt x="33682" y="2980"/>
                  </a:lnTo>
                  <a:lnTo>
                    <a:pt x="33872" y="3037"/>
                  </a:lnTo>
                  <a:lnTo>
                    <a:pt x="34099" y="3075"/>
                  </a:lnTo>
                  <a:lnTo>
                    <a:pt x="34365" y="3094"/>
                  </a:lnTo>
                  <a:lnTo>
                    <a:pt x="34612" y="3075"/>
                  </a:lnTo>
                  <a:lnTo>
                    <a:pt x="34839" y="3037"/>
                  </a:lnTo>
                  <a:lnTo>
                    <a:pt x="35029" y="2980"/>
                  </a:lnTo>
                  <a:lnTo>
                    <a:pt x="35219" y="2904"/>
                  </a:lnTo>
                  <a:lnTo>
                    <a:pt x="35371" y="2809"/>
                  </a:lnTo>
                  <a:lnTo>
                    <a:pt x="35523" y="2695"/>
                  </a:lnTo>
                  <a:lnTo>
                    <a:pt x="35807" y="2468"/>
                  </a:lnTo>
                  <a:lnTo>
                    <a:pt x="36073" y="2259"/>
                  </a:lnTo>
                  <a:lnTo>
                    <a:pt x="36225" y="2145"/>
                  </a:lnTo>
                  <a:lnTo>
                    <a:pt x="36377" y="2050"/>
                  </a:lnTo>
                  <a:lnTo>
                    <a:pt x="36566" y="1974"/>
                  </a:lnTo>
                  <a:lnTo>
                    <a:pt x="36756" y="1917"/>
                  </a:lnTo>
                  <a:lnTo>
                    <a:pt x="36984" y="1879"/>
                  </a:lnTo>
                  <a:lnTo>
                    <a:pt x="37249" y="1860"/>
                  </a:lnTo>
                  <a:lnTo>
                    <a:pt x="37496" y="1879"/>
                  </a:lnTo>
                  <a:lnTo>
                    <a:pt x="37705" y="1917"/>
                  </a:lnTo>
                  <a:lnTo>
                    <a:pt x="37895" y="1974"/>
                  </a:lnTo>
                  <a:lnTo>
                    <a:pt x="38084" y="2050"/>
                  </a:lnTo>
                  <a:lnTo>
                    <a:pt x="38236" y="2126"/>
                  </a:lnTo>
                  <a:lnTo>
                    <a:pt x="38388" y="2240"/>
                  </a:lnTo>
                  <a:lnTo>
                    <a:pt x="38654" y="2449"/>
                  </a:lnTo>
                  <a:lnTo>
                    <a:pt x="38919" y="2676"/>
                  </a:lnTo>
                  <a:lnTo>
                    <a:pt x="39052" y="2771"/>
                  </a:lnTo>
                  <a:lnTo>
                    <a:pt x="39204" y="2866"/>
                  </a:lnTo>
                  <a:lnTo>
                    <a:pt x="39375" y="2961"/>
                  </a:lnTo>
                  <a:lnTo>
                    <a:pt x="39564" y="3018"/>
                  </a:lnTo>
                  <a:lnTo>
                    <a:pt x="39773" y="3056"/>
                  </a:lnTo>
                  <a:lnTo>
                    <a:pt x="40001" y="3094"/>
                  </a:lnTo>
                  <a:lnTo>
                    <a:pt x="40248" y="3075"/>
                  </a:lnTo>
                  <a:lnTo>
                    <a:pt x="40456" y="3018"/>
                  </a:lnTo>
                  <a:lnTo>
                    <a:pt x="40646" y="2961"/>
                  </a:lnTo>
                  <a:lnTo>
                    <a:pt x="40817" y="2866"/>
                  </a:lnTo>
                  <a:lnTo>
                    <a:pt x="40969" y="2771"/>
                  </a:lnTo>
                  <a:lnTo>
                    <a:pt x="41101" y="2676"/>
                  </a:lnTo>
                  <a:lnTo>
                    <a:pt x="41367" y="2449"/>
                  </a:lnTo>
                  <a:lnTo>
                    <a:pt x="41633" y="2240"/>
                  </a:lnTo>
                  <a:lnTo>
                    <a:pt x="41785" y="2126"/>
                  </a:lnTo>
                  <a:lnTo>
                    <a:pt x="41955" y="2050"/>
                  </a:lnTo>
                  <a:lnTo>
                    <a:pt x="42126" y="1974"/>
                  </a:lnTo>
                  <a:lnTo>
                    <a:pt x="42316" y="1917"/>
                  </a:lnTo>
                  <a:lnTo>
                    <a:pt x="42544" y="1879"/>
                  </a:lnTo>
                  <a:lnTo>
                    <a:pt x="42790" y="1860"/>
                  </a:lnTo>
                  <a:lnTo>
                    <a:pt x="43037" y="1879"/>
                  </a:lnTo>
                  <a:lnTo>
                    <a:pt x="43265" y="1917"/>
                  </a:lnTo>
                  <a:lnTo>
                    <a:pt x="43473" y="1974"/>
                  </a:lnTo>
                  <a:lnTo>
                    <a:pt x="43644" y="2050"/>
                  </a:lnTo>
                  <a:lnTo>
                    <a:pt x="43796" y="2145"/>
                  </a:lnTo>
                  <a:lnTo>
                    <a:pt x="43948" y="2259"/>
                  </a:lnTo>
                  <a:lnTo>
                    <a:pt x="44232" y="2468"/>
                  </a:lnTo>
                  <a:lnTo>
                    <a:pt x="44498" y="2695"/>
                  </a:lnTo>
                  <a:lnTo>
                    <a:pt x="44650" y="2809"/>
                  </a:lnTo>
                  <a:lnTo>
                    <a:pt x="44821" y="2904"/>
                  </a:lnTo>
                  <a:lnTo>
                    <a:pt x="44992" y="2980"/>
                  </a:lnTo>
                  <a:lnTo>
                    <a:pt x="45200" y="3037"/>
                  </a:lnTo>
                  <a:lnTo>
                    <a:pt x="45409" y="3075"/>
                  </a:lnTo>
                  <a:lnTo>
                    <a:pt x="45675" y="3094"/>
                  </a:lnTo>
                  <a:lnTo>
                    <a:pt x="45921" y="3075"/>
                  </a:lnTo>
                  <a:lnTo>
                    <a:pt x="46149" y="3037"/>
                  </a:lnTo>
                  <a:lnTo>
                    <a:pt x="46339" y="2980"/>
                  </a:lnTo>
                  <a:lnTo>
                    <a:pt x="46529" y="2904"/>
                  </a:lnTo>
                  <a:lnTo>
                    <a:pt x="46680" y="2809"/>
                  </a:lnTo>
                  <a:lnTo>
                    <a:pt x="46832" y="2695"/>
                  </a:lnTo>
                  <a:lnTo>
                    <a:pt x="47117" y="2468"/>
                  </a:lnTo>
                  <a:lnTo>
                    <a:pt x="47382" y="2259"/>
                  </a:lnTo>
                  <a:lnTo>
                    <a:pt x="47534" y="2145"/>
                  </a:lnTo>
                  <a:lnTo>
                    <a:pt x="47705" y="2050"/>
                  </a:lnTo>
                  <a:lnTo>
                    <a:pt x="47876" y="1974"/>
                  </a:lnTo>
                  <a:lnTo>
                    <a:pt x="48066" y="1917"/>
                  </a:lnTo>
                  <a:lnTo>
                    <a:pt x="48293" y="1879"/>
                  </a:lnTo>
                  <a:lnTo>
                    <a:pt x="48559" y="1860"/>
                  </a:lnTo>
                  <a:lnTo>
                    <a:pt x="48806" y="1879"/>
                  </a:lnTo>
                  <a:lnTo>
                    <a:pt x="49033" y="1917"/>
                  </a:lnTo>
                  <a:lnTo>
                    <a:pt x="49223" y="1974"/>
                  </a:lnTo>
                  <a:lnTo>
                    <a:pt x="49413" y="2050"/>
                  </a:lnTo>
                  <a:lnTo>
                    <a:pt x="49565" y="2145"/>
                  </a:lnTo>
                  <a:lnTo>
                    <a:pt x="49716" y="2259"/>
                  </a:lnTo>
                  <a:lnTo>
                    <a:pt x="50001" y="2468"/>
                  </a:lnTo>
                  <a:lnTo>
                    <a:pt x="50267" y="2695"/>
                  </a:lnTo>
                  <a:lnTo>
                    <a:pt x="50419" y="2809"/>
                  </a:lnTo>
                  <a:lnTo>
                    <a:pt x="50570" y="2904"/>
                  </a:lnTo>
                  <a:lnTo>
                    <a:pt x="50760" y="2980"/>
                  </a:lnTo>
                  <a:lnTo>
                    <a:pt x="50950" y="3037"/>
                  </a:lnTo>
                  <a:lnTo>
                    <a:pt x="51178" y="3075"/>
                  </a:lnTo>
                  <a:lnTo>
                    <a:pt x="51443" y="3094"/>
                  </a:lnTo>
                  <a:lnTo>
                    <a:pt x="51690" y="3075"/>
                  </a:lnTo>
                  <a:lnTo>
                    <a:pt x="51918" y="3037"/>
                  </a:lnTo>
                  <a:lnTo>
                    <a:pt x="52107" y="2980"/>
                  </a:lnTo>
                  <a:lnTo>
                    <a:pt x="52297" y="2904"/>
                  </a:lnTo>
                  <a:lnTo>
                    <a:pt x="52449" y="2809"/>
                  </a:lnTo>
                  <a:lnTo>
                    <a:pt x="52601" y="2695"/>
                  </a:lnTo>
                  <a:lnTo>
                    <a:pt x="52885" y="2468"/>
                  </a:lnTo>
                  <a:lnTo>
                    <a:pt x="53151" y="2259"/>
                  </a:lnTo>
                  <a:lnTo>
                    <a:pt x="53303" y="2145"/>
                  </a:lnTo>
                  <a:lnTo>
                    <a:pt x="53455" y="2050"/>
                  </a:lnTo>
                  <a:lnTo>
                    <a:pt x="53644" y="1974"/>
                  </a:lnTo>
                  <a:lnTo>
                    <a:pt x="53834" y="1917"/>
                  </a:lnTo>
                  <a:lnTo>
                    <a:pt x="54062" y="1879"/>
                  </a:lnTo>
                  <a:lnTo>
                    <a:pt x="54309" y="1860"/>
                  </a:lnTo>
                  <a:lnTo>
                    <a:pt x="54574" y="1879"/>
                  </a:lnTo>
                  <a:lnTo>
                    <a:pt x="54802" y="1917"/>
                  </a:lnTo>
                  <a:lnTo>
                    <a:pt x="54992" y="1974"/>
                  </a:lnTo>
                  <a:lnTo>
                    <a:pt x="55181" y="2050"/>
                  </a:lnTo>
                  <a:lnTo>
                    <a:pt x="55333" y="2145"/>
                  </a:lnTo>
                  <a:lnTo>
                    <a:pt x="55485" y="2259"/>
                  </a:lnTo>
                  <a:lnTo>
                    <a:pt x="55751" y="2468"/>
                  </a:lnTo>
                  <a:lnTo>
                    <a:pt x="56035" y="2695"/>
                  </a:lnTo>
                  <a:lnTo>
                    <a:pt x="56187" y="2809"/>
                  </a:lnTo>
                  <a:lnTo>
                    <a:pt x="56339" y="2904"/>
                  </a:lnTo>
                  <a:lnTo>
                    <a:pt x="56529" y="2980"/>
                  </a:lnTo>
                  <a:lnTo>
                    <a:pt x="56719" y="3037"/>
                  </a:lnTo>
                  <a:lnTo>
                    <a:pt x="56946" y="3075"/>
                  </a:lnTo>
                  <a:lnTo>
                    <a:pt x="57193" y="3094"/>
                  </a:lnTo>
                  <a:lnTo>
                    <a:pt x="57459" y="3075"/>
                  </a:lnTo>
                  <a:lnTo>
                    <a:pt x="57686" y="3037"/>
                  </a:lnTo>
                  <a:lnTo>
                    <a:pt x="57876" y="2980"/>
                  </a:lnTo>
                  <a:lnTo>
                    <a:pt x="58047" y="2904"/>
                  </a:lnTo>
                  <a:lnTo>
                    <a:pt x="58218" y="2809"/>
                  </a:lnTo>
                  <a:lnTo>
                    <a:pt x="58369" y="2695"/>
                  </a:lnTo>
                  <a:lnTo>
                    <a:pt x="58635" y="2468"/>
                  </a:lnTo>
                  <a:lnTo>
                    <a:pt x="58920" y="2259"/>
                  </a:lnTo>
                  <a:lnTo>
                    <a:pt x="59072" y="2145"/>
                  </a:lnTo>
                  <a:lnTo>
                    <a:pt x="59223" y="2050"/>
                  </a:lnTo>
                  <a:lnTo>
                    <a:pt x="59413" y="1974"/>
                  </a:lnTo>
                  <a:lnTo>
                    <a:pt x="59603" y="1917"/>
                  </a:lnTo>
                  <a:lnTo>
                    <a:pt x="59831" y="1879"/>
                  </a:lnTo>
                  <a:lnTo>
                    <a:pt x="60077" y="1860"/>
                  </a:lnTo>
                  <a:lnTo>
                    <a:pt x="60324" y="1879"/>
                  </a:lnTo>
                  <a:lnTo>
                    <a:pt x="60552" y="1917"/>
                  </a:lnTo>
                  <a:lnTo>
                    <a:pt x="60741" y="1974"/>
                  </a:lnTo>
                  <a:lnTo>
                    <a:pt x="60912" y="2050"/>
                  </a:lnTo>
                  <a:lnTo>
                    <a:pt x="61083" y="2126"/>
                  </a:lnTo>
                  <a:lnTo>
                    <a:pt x="61216" y="2240"/>
                  </a:lnTo>
                  <a:lnTo>
                    <a:pt x="61500" y="2449"/>
                  </a:lnTo>
                  <a:lnTo>
                    <a:pt x="61766" y="2676"/>
                  </a:lnTo>
                  <a:lnTo>
                    <a:pt x="61899" y="2771"/>
                  </a:lnTo>
                  <a:lnTo>
                    <a:pt x="62051" y="2866"/>
                  </a:lnTo>
                  <a:lnTo>
                    <a:pt x="62222" y="2961"/>
                  </a:lnTo>
                  <a:lnTo>
                    <a:pt x="62411" y="3018"/>
                  </a:lnTo>
                  <a:lnTo>
                    <a:pt x="62620" y="3056"/>
                  </a:lnTo>
                  <a:lnTo>
                    <a:pt x="62848" y="3094"/>
                  </a:lnTo>
                  <a:lnTo>
                    <a:pt x="63075" y="3075"/>
                  </a:lnTo>
                  <a:lnTo>
                    <a:pt x="63303" y="3018"/>
                  </a:lnTo>
                  <a:lnTo>
                    <a:pt x="63474" y="2961"/>
                  </a:lnTo>
                  <a:lnTo>
                    <a:pt x="63645" y="2866"/>
                  </a:lnTo>
                  <a:lnTo>
                    <a:pt x="63796" y="2771"/>
                  </a:lnTo>
                  <a:lnTo>
                    <a:pt x="63948" y="2676"/>
                  </a:lnTo>
                  <a:lnTo>
                    <a:pt x="64214" y="2449"/>
                  </a:lnTo>
                  <a:lnTo>
                    <a:pt x="64480" y="2240"/>
                  </a:lnTo>
                  <a:lnTo>
                    <a:pt x="64631" y="2126"/>
                  </a:lnTo>
                  <a:lnTo>
                    <a:pt x="64783" y="2050"/>
                  </a:lnTo>
                  <a:lnTo>
                    <a:pt x="64973" y="1974"/>
                  </a:lnTo>
                  <a:lnTo>
                    <a:pt x="65163" y="1917"/>
                  </a:lnTo>
                  <a:lnTo>
                    <a:pt x="65390" y="1879"/>
                  </a:lnTo>
                  <a:lnTo>
                    <a:pt x="65637" y="1860"/>
                  </a:lnTo>
                  <a:lnTo>
                    <a:pt x="65884" y="1879"/>
                  </a:lnTo>
                  <a:lnTo>
                    <a:pt x="66112" y="1917"/>
                  </a:lnTo>
                  <a:lnTo>
                    <a:pt x="66301" y="1974"/>
                  </a:lnTo>
                  <a:lnTo>
                    <a:pt x="66491" y="2050"/>
                  </a:lnTo>
                  <a:lnTo>
                    <a:pt x="66643" y="2145"/>
                  </a:lnTo>
                  <a:lnTo>
                    <a:pt x="66795" y="2259"/>
                  </a:lnTo>
                  <a:lnTo>
                    <a:pt x="67079" y="2468"/>
                  </a:lnTo>
                  <a:lnTo>
                    <a:pt x="67345" y="2695"/>
                  </a:lnTo>
                  <a:lnTo>
                    <a:pt x="67497" y="2809"/>
                  </a:lnTo>
                  <a:lnTo>
                    <a:pt x="67649" y="2904"/>
                  </a:lnTo>
                  <a:lnTo>
                    <a:pt x="67838" y="2980"/>
                  </a:lnTo>
                  <a:lnTo>
                    <a:pt x="68028" y="3037"/>
                  </a:lnTo>
                  <a:lnTo>
                    <a:pt x="68256" y="3075"/>
                  </a:lnTo>
                  <a:lnTo>
                    <a:pt x="68521" y="3094"/>
                  </a:lnTo>
                  <a:lnTo>
                    <a:pt x="68768" y="3075"/>
                  </a:lnTo>
                  <a:lnTo>
                    <a:pt x="68996" y="3037"/>
                  </a:lnTo>
                  <a:lnTo>
                    <a:pt x="69186" y="2980"/>
                  </a:lnTo>
                  <a:lnTo>
                    <a:pt x="69375" y="2904"/>
                  </a:lnTo>
                  <a:lnTo>
                    <a:pt x="69527" y="2809"/>
                  </a:lnTo>
                  <a:lnTo>
                    <a:pt x="69679" y="2695"/>
                  </a:lnTo>
                  <a:lnTo>
                    <a:pt x="69945" y="2468"/>
                  </a:lnTo>
                  <a:lnTo>
                    <a:pt x="70229" y="2259"/>
                  </a:lnTo>
                  <a:lnTo>
                    <a:pt x="70381" y="2145"/>
                  </a:lnTo>
                  <a:lnTo>
                    <a:pt x="70533" y="2050"/>
                  </a:lnTo>
                  <a:lnTo>
                    <a:pt x="70723" y="1974"/>
                  </a:lnTo>
                  <a:lnTo>
                    <a:pt x="70912" y="1917"/>
                  </a:lnTo>
                  <a:lnTo>
                    <a:pt x="71140" y="1879"/>
                  </a:lnTo>
                  <a:lnTo>
                    <a:pt x="71387" y="1860"/>
                  </a:lnTo>
                  <a:lnTo>
                    <a:pt x="71652" y="1879"/>
                  </a:lnTo>
                  <a:lnTo>
                    <a:pt x="71880" y="1917"/>
                  </a:lnTo>
                  <a:lnTo>
                    <a:pt x="72070" y="1974"/>
                  </a:lnTo>
                  <a:lnTo>
                    <a:pt x="72241" y="2050"/>
                  </a:lnTo>
                  <a:lnTo>
                    <a:pt x="72411" y="2145"/>
                  </a:lnTo>
                  <a:lnTo>
                    <a:pt x="72563" y="2259"/>
                  </a:lnTo>
                  <a:lnTo>
                    <a:pt x="72829" y="2468"/>
                  </a:lnTo>
                  <a:lnTo>
                    <a:pt x="73114" y="2695"/>
                  </a:lnTo>
                  <a:lnTo>
                    <a:pt x="73265" y="2809"/>
                  </a:lnTo>
                  <a:lnTo>
                    <a:pt x="73417" y="2904"/>
                  </a:lnTo>
                  <a:lnTo>
                    <a:pt x="73607" y="2980"/>
                  </a:lnTo>
                  <a:lnTo>
                    <a:pt x="73797" y="3037"/>
                  </a:lnTo>
                  <a:lnTo>
                    <a:pt x="74024" y="3075"/>
                  </a:lnTo>
                  <a:lnTo>
                    <a:pt x="74271" y="3094"/>
                  </a:lnTo>
                  <a:lnTo>
                    <a:pt x="74366" y="3094"/>
                  </a:lnTo>
                  <a:lnTo>
                    <a:pt x="74594" y="3075"/>
                  </a:lnTo>
                  <a:lnTo>
                    <a:pt x="74802" y="3018"/>
                  </a:lnTo>
                  <a:lnTo>
                    <a:pt x="74992" y="2961"/>
                  </a:lnTo>
                  <a:lnTo>
                    <a:pt x="75163" y="2866"/>
                  </a:lnTo>
                  <a:lnTo>
                    <a:pt x="75315" y="2771"/>
                  </a:lnTo>
                  <a:lnTo>
                    <a:pt x="75448" y="2676"/>
                  </a:lnTo>
                  <a:lnTo>
                    <a:pt x="75732" y="2449"/>
                  </a:lnTo>
                  <a:lnTo>
                    <a:pt x="75998" y="2240"/>
                  </a:lnTo>
                  <a:lnTo>
                    <a:pt x="76150" y="2126"/>
                  </a:lnTo>
                  <a:lnTo>
                    <a:pt x="76302" y="2050"/>
                  </a:lnTo>
                  <a:lnTo>
                    <a:pt x="76472" y="1974"/>
                  </a:lnTo>
                  <a:lnTo>
                    <a:pt x="76681" y="1917"/>
                  </a:lnTo>
                  <a:lnTo>
                    <a:pt x="76890" y="1879"/>
                  </a:lnTo>
                  <a:lnTo>
                    <a:pt x="77136" y="1860"/>
                  </a:lnTo>
                  <a:lnTo>
                    <a:pt x="77155" y="1860"/>
                  </a:lnTo>
                  <a:lnTo>
                    <a:pt x="77421" y="1879"/>
                  </a:lnTo>
                  <a:lnTo>
                    <a:pt x="77630" y="1917"/>
                  </a:lnTo>
                  <a:lnTo>
                    <a:pt x="77839" y="1974"/>
                  </a:lnTo>
                  <a:lnTo>
                    <a:pt x="78009" y="2050"/>
                  </a:lnTo>
                  <a:lnTo>
                    <a:pt x="78180" y="2145"/>
                  </a:lnTo>
                  <a:lnTo>
                    <a:pt x="78332" y="2240"/>
                  </a:lnTo>
                  <a:lnTo>
                    <a:pt x="78598" y="2468"/>
                  </a:lnTo>
                  <a:lnTo>
                    <a:pt x="78882" y="2695"/>
                  </a:lnTo>
                  <a:lnTo>
                    <a:pt x="79015" y="2809"/>
                  </a:lnTo>
                  <a:lnTo>
                    <a:pt x="79186" y="2904"/>
                  </a:lnTo>
                  <a:lnTo>
                    <a:pt x="79357" y="2980"/>
                  </a:lnTo>
                  <a:lnTo>
                    <a:pt x="79565" y="3037"/>
                  </a:lnTo>
                  <a:lnTo>
                    <a:pt x="79774" y="3075"/>
                  </a:lnTo>
                  <a:lnTo>
                    <a:pt x="80040" y="3094"/>
                  </a:lnTo>
                  <a:lnTo>
                    <a:pt x="80286" y="3075"/>
                  </a:lnTo>
                  <a:lnTo>
                    <a:pt x="80514" y="3037"/>
                  </a:lnTo>
                  <a:lnTo>
                    <a:pt x="80704" y="2980"/>
                  </a:lnTo>
                  <a:lnTo>
                    <a:pt x="80875" y="2904"/>
                  </a:lnTo>
                  <a:lnTo>
                    <a:pt x="81045" y="2809"/>
                  </a:lnTo>
                  <a:lnTo>
                    <a:pt x="81197" y="2695"/>
                  </a:lnTo>
                  <a:lnTo>
                    <a:pt x="81463" y="2468"/>
                  </a:lnTo>
                  <a:lnTo>
                    <a:pt x="81748" y="2240"/>
                  </a:lnTo>
                  <a:lnTo>
                    <a:pt x="81899" y="2145"/>
                  </a:lnTo>
                  <a:lnTo>
                    <a:pt x="82051" y="2050"/>
                  </a:lnTo>
                  <a:lnTo>
                    <a:pt x="82222" y="1974"/>
                  </a:lnTo>
                  <a:lnTo>
                    <a:pt x="82431" y="1917"/>
                  </a:lnTo>
                  <a:lnTo>
                    <a:pt x="82658" y="1879"/>
                  </a:lnTo>
                  <a:lnTo>
                    <a:pt x="82905" y="1860"/>
                  </a:lnTo>
                  <a:lnTo>
                    <a:pt x="82924" y="1860"/>
                  </a:lnTo>
                  <a:lnTo>
                    <a:pt x="83171" y="1879"/>
                  </a:lnTo>
                  <a:lnTo>
                    <a:pt x="83398" y="1917"/>
                  </a:lnTo>
                  <a:lnTo>
                    <a:pt x="83588" y="1974"/>
                  </a:lnTo>
                  <a:lnTo>
                    <a:pt x="83759" y="2050"/>
                  </a:lnTo>
                  <a:lnTo>
                    <a:pt x="83930" y="2126"/>
                  </a:lnTo>
                  <a:lnTo>
                    <a:pt x="84063" y="2240"/>
                  </a:lnTo>
                  <a:lnTo>
                    <a:pt x="84328" y="2449"/>
                  </a:lnTo>
                  <a:lnTo>
                    <a:pt x="84594" y="2676"/>
                  </a:lnTo>
                  <a:lnTo>
                    <a:pt x="84746" y="2771"/>
                  </a:lnTo>
                  <a:lnTo>
                    <a:pt x="84898" y="2866"/>
                  </a:lnTo>
                  <a:lnTo>
                    <a:pt x="85068" y="2961"/>
                  </a:lnTo>
                  <a:lnTo>
                    <a:pt x="85239" y="3018"/>
                  </a:lnTo>
                  <a:lnTo>
                    <a:pt x="85448" y="3056"/>
                  </a:lnTo>
                  <a:lnTo>
                    <a:pt x="85695" y="3094"/>
                  </a:lnTo>
                  <a:lnTo>
                    <a:pt x="85789" y="3094"/>
                  </a:lnTo>
                  <a:lnTo>
                    <a:pt x="86036" y="3075"/>
                  </a:lnTo>
                  <a:lnTo>
                    <a:pt x="86264" y="3037"/>
                  </a:lnTo>
                  <a:lnTo>
                    <a:pt x="86473" y="2980"/>
                  </a:lnTo>
                  <a:lnTo>
                    <a:pt x="86643" y="2904"/>
                  </a:lnTo>
                  <a:lnTo>
                    <a:pt x="86814" y="2809"/>
                  </a:lnTo>
                  <a:lnTo>
                    <a:pt x="86947" y="2695"/>
                  </a:lnTo>
                  <a:lnTo>
                    <a:pt x="87232" y="2468"/>
                  </a:lnTo>
                  <a:lnTo>
                    <a:pt x="87497" y="2259"/>
                  </a:lnTo>
                  <a:lnTo>
                    <a:pt x="87649" y="2145"/>
                  </a:lnTo>
                  <a:lnTo>
                    <a:pt x="87820" y="2050"/>
                  </a:lnTo>
                  <a:lnTo>
                    <a:pt x="87991" y="1974"/>
                  </a:lnTo>
                  <a:lnTo>
                    <a:pt x="88199" y="1917"/>
                  </a:lnTo>
                  <a:lnTo>
                    <a:pt x="88408" y="1879"/>
                  </a:lnTo>
                  <a:lnTo>
                    <a:pt x="88674" y="1860"/>
                  </a:lnTo>
                  <a:lnTo>
                    <a:pt x="88901" y="1860"/>
                  </a:lnTo>
                  <a:lnTo>
                    <a:pt x="89091" y="1898"/>
                  </a:lnTo>
                  <a:lnTo>
                    <a:pt x="89262" y="1955"/>
                  </a:lnTo>
                  <a:lnTo>
                    <a:pt x="89433" y="2012"/>
                  </a:lnTo>
                  <a:lnTo>
                    <a:pt x="89585" y="2088"/>
                  </a:lnTo>
                  <a:lnTo>
                    <a:pt x="89717" y="2164"/>
                  </a:lnTo>
                  <a:lnTo>
                    <a:pt x="89964" y="2354"/>
                  </a:lnTo>
                  <a:lnTo>
                    <a:pt x="90211" y="2543"/>
                  </a:lnTo>
                  <a:lnTo>
                    <a:pt x="90457" y="2752"/>
                  </a:lnTo>
                  <a:lnTo>
                    <a:pt x="90590" y="2828"/>
                  </a:lnTo>
                  <a:lnTo>
                    <a:pt x="90742" y="2904"/>
                  </a:lnTo>
                  <a:lnTo>
                    <a:pt x="90913" y="2980"/>
                  </a:lnTo>
                  <a:lnTo>
                    <a:pt x="91084" y="3037"/>
                  </a:lnTo>
                  <a:lnTo>
                    <a:pt x="91084" y="1215"/>
                  </a:lnTo>
                  <a:lnTo>
                    <a:pt x="90875" y="1177"/>
                  </a:lnTo>
                  <a:lnTo>
                    <a:pt x="90685" y="1120"/>
                  </a:lnTo>
                  <a:lnTo>
                    <a:pt x="90514" y="1044"/>
                  </a:lnTo>
                  <a:lnTo>
                    <a:pt x="90363" y="968"/>
                  </a:lnTo>
                  <a:lnTo>
                    <a:pt x="90211" y="874"/>
                  </a:lnTo>
                  <a:lnTo>
                    <a:pt x="90078" y="760"/>
                  </a:lnTo>
                  <a:lnTo>
                    <a:pt x="89831" y="551"/>
                  </a:lnTo>
                  <a:lnTo>
                    <a:pt x="89566" y="342"/>
                  </a:lnTo>
                  <a:lnTo>
                    <a:pt x="89433" y="247"/>
                  </a:lnTo>
                  <a:lnTo>
                    <a:pt x="89262" y="172"/>
                  </a:lnTo>
                  <a:lnTo>
                    <a:pt x="89091" y="96"/>
                  </a:lnTo>
                  <a:lnTo>
                    <a:pt x="88901" y="58"/>
                  </a:lnTo>
                  <a:lnTo>
                    <a:pt x="88693" y="20"/>
                  </a:lnTo>
                  <a:lnTo>
                    <a:pt x="88465" y="1"/>
                  </a:lnTo>
                  <a:lnTo>
                    <a:pt x="88218" y="20"/>
                  </a:lnTo>
                  <a:lnTo>
                    <a:pt x="87991" y="58"/>
                  </a:lnTo>
                  <a:lnTo>
                    <a:pt x="87782" y="115"/>
                  </a:lnTo>
                  <a:lnTo>
                    <a:pt x="87611" y="190"/>
                  </a:lnTo>
                  <a:lnTo>
                    <a:pt x="87440" y="285"/>
                  </a:lnTo>
                  <a:lnTo>
                    <a:pt x="87307" y="399"/>
                  </a:lnTo>
                  <a:lnTo>
                    <a:pt x="87023" y="627"/>
                  </a:lnTo>
                  <a:lnTo>
                    <a:pt x="86738" y="855"/>
                  </a:lnTo>
                  <a:lnTo>
                    <a:pt x="86605" y="950"/>
                  </a:lnTo>
                  <a:lnTo>
                    <a:pt x="86435" y="1044"/>
                  </a:lnTo>
                  <a:lnTo>
                    <a:pt x="86264" y="1120"/>
                  </a:lnTo>
                  <a:lnTo>
                    <a:pt x="86055" y="1196"/>
                  </a:lnTo>
                  <a:lnTo>
                    <a:pt x="85827" y="1234"/>
                  </a:lnTo>
                  <a:lnTo>
                    <a:pt x="85334" y="1234"/>
                  </a:lnTo>
                  <a:lnTo>
                    <a:pt x="85106" y="1196"/>
                  </a:lnTo>
                  <a:lnTo>
                    <a:pt x="84898" y="1120"/>
                  </a:lnTo>
                  <a:lnTo>
                    <a:pt x="84727" y="1044"/>
                  </a:lnTo>
                  <a:lnTo>
                    <a:pt x="84556" y="950"/>
                  </a:lnTo>
                  <a:lnTo>
                    <a:pt x="84423" y="855"/>
                  </a:lnTo>
                  <a:lnTo>
                    <a:pt x="84139" y="627"/>
                  </a:lnTo>
                  <a:lnTo>
                    <a:pt x="83873" y="399"/>
                  </a:lnTo>
                  <a:lnTo>
                    <a:pt x="83721" y="285"/>
                  </a:lnTo>
                  <a:lnTo>
                    <a:pt x="83550" y="190"/>
                  </a:lnTo>
                  <a:lnTo>
                    <a:pt x="83379" y="115"/>
                  </a:lnTo>
                  <a:lnTo>
                    <a:pt x="83171" y="58"/>
                  </a:lnTo>
                  <a:lnTo>
                    <a:pt x="82962" y="20"/>
                  </a:lnTo>
                  <a:lnTo>
                    <a:pt x="82696" y="1"/>
                  </a:lnTo>
                  <a:lnTo>
                    <a:pt x="82450" y="20"/>
                  </a:lnTo>
                  <a:lnTo>
                    <a:pt x="82222" y="58"/>
                  </a:lnTo>
                  <a:lnTo>
                    <a:pt x="82013" y="115"/>
                  </a:lnTo>
                  <a:lnTo>
                    <a:pt x="81842" y="190"/>
                  </a:lnTo>
                  <a:lnTo>
                    <a:pt x="81691" y="285"/>
                  </a:lnTo>
                  <a:lnTo>
                    <a:pt x="81539" y="399"/>
                  </a:lnTo>
                  <a:lnTo>
                    <a:pt x="81254" y="627"/>
                  </a:lnTo>
                  <a:lnTo>
                    <a:pt x="80989" y="855"/>
                  </a:lnTo>
                  <a:lnTo>
                    <a:pt x="80837" y="950"/>
                  </a:lnTo>
                  <a:lnTo>
                    <a:pt x="80666" y="1044"/>
                  </a:lnTo>
                  <a:lnTo>
                    <a:pt x="80495" y="1120"/>
                  </a:lnTo>
                  <a:lnTo>
                    <a:pt x="80286" y="1196"/>
                  </a:lnTo>
                  <a:lnTo>
                    <a:pt x="80078" y="1234"/>
                  </a:lnTo>
                  <a:lnTo>
                    <a:pt x="79565" y="1234"/>
                  </a:lnTo>
                  <a:lnTo>
                    <a:pt x="79338" y="1196"/>
                  </a:lnTo>
                  <a:lnTo>
                    <a:pt x="79129" y="1120"/>
                  </a:lnTo>
                  <a:lnTo>
                    <a:pt x="78958" y="1044"/>
                  </a:lnTo>
                  <a:lnTo>
                    <a:pt x="78806" y="950"/>
                  </a:lnTo>
                  <a:lnTo>
                    <a:pt x="78655" y="855"/>
                  </a:lnTo>
                  <a:lnTo>
                    <a:pt x="78370" y="627"/>
                  </a:lnTo>
                  <a:lnTo>
                    <a:pt x="78104" y="399"/>
                  </a:lnTo>
                  <a:lnTo>
                    <a:pt x="77952" y="285"/>
                  </a:lnTo>
                  <a:lnTo>
                    <a:pt x="77782" y="190"/>
                  </a:lnTo>
                  <a:lnTo>
                    <a:pt x="77611" y="115"/>
                  </a:lnTo>
                  <a:lnTo>
                    <a:pt x="77421" y="58"/>
                  </a:lnTo>
                  <a:lnTo>
                    <a:pt x="77193" y="20"/>
                  </a:lnTo>
                  <a:lnTo>
                    <a:pt x="76928" y="1"/>
                  </a:lnTo>
                  <a:lnTo>
                    <a:pt x="76681" y="20"/>
                  </a:lnTo>
                  <a:lnTo>
                    <a:pt x="76453" y="58"/>
                  </a:lnTo>
                  <a:lnTo>
                    <a:pt x="76264" y="115"/>
                  </a:lnTo>
                  <a:lnTo>
                    <a:pt x="76074" y="190"/>
                  </a:lnTo>
                  <a:lnTo>
                    <a:pt x="75922" y="285"/>
                  </a:lnTo>
                  <a:lnTo>
                    <a:pt x="75770" y="399"/>
                  </a:lnTo>
                  <a:lnTo>
                    <a:pt x="75486" y="627"/>
                  </a:lnTo>
                  <a:lnTo>
                    <a:pt x="75220" y="855"/>
                  </a:lnTo>
                  <a:lnTo>
                    <a:pt x="75068" y="950"/>
                  </a:lnTo>
                  <a:lnTo>
                    <a:pt x="74916" y="1044"/>
                  </a:lnTo>
                  <a:lnTo>
                    <a:pt x="74727" y="1120"/>
                  </a:lnTo>
                  <a:lnTo>
                    <a:pt x="74537" y="1196"/>
                  </a:lnTo>
                  <a:lnTo>
                    <a:pt x="74309" y="1234"/>
                  </a:lnTo>
                  <a:lnTo>
                    <a:pt x="73797" y="1234"/>
                  </a:lnTo>
                  <a:lnTo>
                    <a:pt x="73569" y="1196"/>
                  </a:lnTo>
                  <a:lnTo>
                    <a:pt x="73379" y="1120"/>
                  </a:lnTo>
                  <a:lnTo>
                    <a:pt x="73189" y="1044"/>
                  </a:lnTo>
                  <a:lnTo>
                    <a:pt x="73038" y="950"/>
                  </a:lnTo>
                  <a:lnTo>
                    <a:pt x="72886" y="855"/>
                  </a:lnTo>
                  <a:lnTo>
                    <a:pt x="72601" y="627"/>
                  </a:lnTo>
                  <a:lnTo>
                    <a:pt x="72336" y="399"/>
                  </a:lnTo>
                  <a:lnTo>
                    <a:pt x="72184" y="285"/>
                  </a:lnTo>
                  <a:lnTo>
                    <a:pt x="72032" y="190"/>
                  </a:lnTo>
                  <a:lnTo>
                    <a:pt x="71842" y="115"/>
                  </a:lnTo>
                  <a:lnTo>
                    <a:pt x="71652" y="58"/>
                  </a:lnTo>
                  <a:lnTo>
                    <a:pt x="71425" y="20"/>
                  </a:lnTo>
                  <a:lnTo>
                    <a:pt x="71159" y="1"/>
                  </a:lnTo>
                  <a:lnTo>
                    <a:pt x="70912" y="20"/>
                  </a:lnTo>
                  <a:lnTo>
                    <a:pt x="70704" y="58"/>
                  </a:lnTo>
                  <a:lnTo>
                    <a:pt x="70495" y="115"/>
                  </a:lnTo>
                  <a:lnTo>
                    <a:pt x="70324" y="190"/>
                  </a:lnTo>
                  <a:lnTo>
                    <a:pt x="70172" y="285"/>
                  </a:lnTo>
                  <a:lnTo>
                    <a:pt x="70021" y="380"/>
                  </a:lnTo>
                  <a:lnTo>
                    <a:pt x="69755" y="608"/>
                  </a:lnTo>
                  <a:lnTo>
                    <a:pt x="69489" y="817"/>
                  </a:lnTo>
                  <a:lnTo>
                    <a:pt x="69337" y="931"/>
                  </a:lnTo>
                  <a:lnTo>
                    <a:pt x="69186" y="1025"/>
                  </a:lnTo>
                  <a:lnTo>
                    <a:pt x="69015" y="1101"/>
                  </a:lnTo>
                  <a:lnTo>
                    <a:pt x="68825" y="1177"/>
                  </a:lnTo>
                  <a:lnTo>
                    <a:pt x="68616" y="1215"/>
                  </a:lnTo>
                  <a:lnTo>
                    <a:pt x="68389" y="1234"/>
                  </a:lnTo>
                  <a:lnTo>
                    <a:pt x="68161" y="1215"/>
                  </a:lnTo>
                  <a:lnTo>
                    <a:pt x="67952" y="1158"/>
                  </a:lnTo>
                  <a:lnTo>
                    <a:pt x="67762" y="1101"/>
                  </a:lnTo>
                  <a:lnTo>
                    <a:pt x="67592" y="1025"/>
                  </a:lnTo>
                  <a:lnTo>
                    <a:pt x="67440" y="931"/>
                  </a:lnTo>
                  <a:lnTo>
                    <a:pt x="67307" y="817"/>
                  </a:lnTo>
                  <a:lnTo>
                    <a:pt x="67041" y="589"/>
                  </a:lnTo>
                  <a:lnTo>
                    <a:pt x="66757" y="380"/>
                  </a:lnTo>
                  <a:lnTo>
                    <a:pt x="66624" y="285"/>
                  </a:lnTo>
                  <a:lnTo>
                    <a:pt x="66453" y="190"/>
                  </a:lnTo>
                  <a:lnTo>
                    <a:pt x="66282" y="115"/>
                  </a:lnTo>
                  <a:lnTo>
                    <a:pt x="66093" y="58"/>
                  </a:lnTo>
                  <a:lnTo>
                    <a:pt x="65865" y="20"/>
                  </a:lnTo>
                  <a:lnTo>
                    <a:pt x="65618" y="1"/>
                  </a:lnTo>
                  <a:lnTo>
                    <a:pt x="65371" y="20"/>
                  </a:lnTo>
                  <a:lnTo>
                    <a:pt x="65144" y="58"/>
                  </a:lnTo>
                  <a:lnTo>
                    <a:pt x="64954" y="115"/>
                  </a:lnTo>
                  <a:lnTo>
                    <a:pt x="64764" y="190"/>
                  </a:lnTo>
                  <a:lnTo>
                    <a:pt x="64612" y="285"/>
                  </a:lnTo>
                  <a:lnTo>
                    <a:pt x="64461" y="399"/>
                  </a:lnTo>
                  <a:lnTo>
                    <a:pt x="64176" y="627"/>
                  </a:lnTo>
                  <a:lnTo>
                    <a:pt x="63910" y="855"/>
                  </a:lnTo>
                  <a:lnTo>
                    <a:pt x="63759" y="950"/>
                  </a:lnTo>
                  <a:lnTo>
                    <a:pt x="63588" y="1044"/>
                  </a:lnTo>
                  <a:lnTo>
                    <a:pt x="63417" y="1120"/>
                  </a:lnTo>
                  <a:lnTo>
                    <a:pt x="63227" y="1196"/>
                  </a:lnTo>
                  <a:lnTo>
                    <a:pt x="63000" y="1234"/>
                  </a:lnTo>
                  <a:lnTo>
                    <a:pt x="62487" y="1234"/>
                  </a:lnTo>
                  <a:lnTo>
                    <a:pt x="62259" y="1196"/>
                  </a:lnTo>
                  <a:lnTo>
                    <a:pt x="62070" y="1120"/>
                  </a:lnTo>
                  <a:lnTo>
                    <a:pt x="61880" y="1044"/>
                  </a:lnTo>
                  <a:lnTo>
                    <a:pt x="61728" y="950"/>
                  </a:lnTo>
                  <a:lnTo>
                    <a:pt x="61576" y="855"/>
                  </a:lnTo>
                  <a:lnTo>
                    <a:pt x="61292" y="627"/>
                  </a:lnTo>
                  <a:lnTo>
                    <a:pt x="61026" y="399"/>
                  </a:lnTo>
                  <a:lnTo>
                    <a:pt x="60874" y="285"/>
                  </a:lnTo>
                  <a:lnTo>
                    <a:pt x="60703" y="190"/>
                  </a:lnTo>
                  <a:lnTo>
                    <a:pt x="60533" y="115"/>
                  </a:lnTo>
                  <a:lnTo>
                    <a:pt x="60343" y="58"/>
                  </a:lnTo>
                  <a:lnTo>
                    <a:pt x="60115" y="20"/>
                  </a:lnTo>
                  <a:lnTo>
                    <a:pt x="59850" y="1"/>
                  </a:lnTo>
                  <a:lnTo>
                    <a:pt x="59603" y="20"/>
                  </a:lnTo>
                  <a:lnTo>
                    <a:pt x="59375" y="58"/>
                  </a:lnTo>
                  <a:lnTo>
                    <a:pt x="59185" y="115"/>
                  </a:lnTo>
                  <a:lnTo>
                    <a:pt x="58996" y="190"/>
                  </a:lnTo>
                  <a:lnTo>
                    <a:pt x="58844" y="285"/>
                  </a:lnTo>
                  <a:lnTo>
                    <a:pt x="58692" y="399"/>
                  </a:lnTo>
                  <a:lnTo>
                    <a:pt x="58407" y="627"/>
                  </a:lnTo>
                  <a:lnTo>
                    <a:pt x="58142" y="855"/>
                  </a:lnTo>
                  <a:lnTo>
                    <a:pt x="57990" y="950"/>
                  </a:lnTo>
                  <a:lnTo>
                    <a:pt x="57838" y="1044"/>
                  </a:lnTo>
                  <a:lnTo>
                    <a:pt x="57648" y="1120"/>
                  </a:lnTo>
                  <a:lnTo>
                    <a:pt x="57459" y="1196"/>
                  </a:lnTo>
                  <a:lnTo>
                    <a:pt x="57231" y="1234"/>
                  </a:lnTo>
                  <a:lnTo>
                    <a:pt x="56719" y="1234"/>
                  </a:lnTo>
                  <a:lnTo>
                    <a:pt x="56491" y="1196"/>
                  </a:lnTo>
                  <a:lnTo>
                    <a:pt x="56301" y="1120"/>
                  </a:lnTo>
                  <a:lnTo>
                    <a:pt x="56111" y="1044"/>
                  </a:lnTo>
                  <a:lnTo>
                    <a:pt x="55960" y="950"/>
                  </a:lnTo>
                  <a:lnTo>
                    <a:pt x="55808" y="855"/>
                  </a:lnTo>
                  <a:lnTo>
                    <a:pt x="55542" y="627"/>
                  </a:lnTo>
                  <a:lnTo>
                    <a:pt x="55257" y="399"/>
                  </a:lnTo>
                  <a:lnTo>
                    <a:pt x="55106" y="285"/>
                  </a:lnTo>
                  <a:lnTo>
                    <a:pt x="54954" y="190"/>
                  </a:lnTo>
                  <a:lnTo>
                    <a:pt x="54764" y="115"/>
                  </a:lnTo>
                  <a:lnTo>
                    <a:pt x="54574" y="58"/>
                  </a:lnTo>
                  <a:lnTo>
                    <a:pt x="54347" y="20"/>
                  </a:lnTo>
                  <a:lnTo>
                    <a:pt x="54100" y="1"/>
                  </a:lnTo>
                  <a:lnTo>
                    <a:pt x="53834" y="20"/>
                  </a:lnTo>
                  <a:lnTo>
                    <a:pt x="53607" y="58"/>
                  </a:lnTo>
                  <a:lnTo>
                    <a:pt x="53417" y="115"/>
                  </a:lnTo>
                  <a:lnTo>
                    <a:pt x="53227" y="190"/>
                  </a:lnTo>
                  <a:lnTo>
                    <a:pt x="53075" y="285"/>
                  </a:lnTo>
                  <a:lnTo>
                    <a:pt x="52923" y="399"/>
                  </a:lnTo>
                  <a:lnTo>
                    <a:pt x="52658" y="627"/>
                  </a:lnTo>
                  <a:lnTo>
                    <a:pt x="52373" y="855"/>
                  </a:lnTo>
                  <a:lnTo>
                    <a:pt x="52221" y="950"/>
                  </a:lnTo>
                  <a:lnTo>
                    <a:pt x="52069" y="1044"/>
                  </a:lnTo>
                  <a:lnTo>
                    <a:pt x="51880" y="1120"/>
                  </a:lnTo>
                  <a:lnTo>
                    <a:pt x="51690" y="1196"/>
                  </a:lnTo>
                  <a:lnTo>
                    <a:pt x="51462" y="1234"/>
                  </a:lnTo>
                  <a:lnTo>
                    <a:pt x="50950" y="1234"/>
                  </a:lnTo>
                  <a:lnTo>
                    <a:pt x="50722" y="1196"/>
                  </a:lnTo>
                  <a:lnTo>
                    <a:pt x="50532" y="1120"/>
                  </a:lnTo>
                  <a:lnTo>
                    <a:pt x="50362" y="1044"/>
                  </a:lnTo>
                  <a:lnTo>
                    <a:pt x="50191" y="950"/>
                  </a:lnTo>
                  <a:lnTo>
                    <a:pt x="50039" y="855"/>
                  </a:lnTo>
                  <a:lnTo>
                    <a:pt x="49773" y="627"/>
                  </a:lnTo>
                  <a:lnTo>
                    <a:pt x="49489" y="399"/>
                  </a:lnTo>
                  <a:lnTo>
                    <a:pt x="49337" y="285"/>
                  </a:lnTo>
                  <a:lnTo>
                    <a:pt x="49185" y="190"/>
                  </a:lnTo>
                  <a:lnTo>
                    <a:pt x="48995" y="115"/>
                  </a:lnTo>
                  <a:lnTo>
                    <a:pt x="48806" y="58"/>
                  </a:lnTo>
                  <a:lnTo>
                    <a:pt x="48578" y="20"/>
                  </a:lnTo>
                  <a:lnTo>
                    <a:pt x="48331" y="1"/>
                  </a:lnTo>
                  <a:lnTo>
                    <a:pt x="48085" y="20"/>
                  </a:lnTo>
                  <a:lnTo>
                    <a:pt x="47857" y="58"/>
                  </a:lnTo>
                  <a:lnTo>
                    <a:pt x="47667" y="115"/>
                  </a:lnTo>
                  <a:lnTo>
                    <a:pt x="47477" y="190"/>
                  </a:lnTo>
                  <a:lnTo>
                    <a:pt x="47326" y="285"/>
                  </a:lnTo>
                  <a:lnTo>
                    <a:pt x="47174" y="380"/>
                  </a:lnTo>
                  <a:lnTo>
                    <a:pt x="46908" y="608"/>
                  </a:lnTo>
                  <a:lnTo>
                    <a:pt x="46642" y="817"/>
                  </a:lnTo>
                  <a:lnTo>
                    <a:pt x="46491" y="931"/>
                  </a:lnTo>
                  <a:lnTo>
                    <a:pt x="46339" y="1025"/>
                  </a:lnTo>
                  <a:lnTo>
                    <a:pt x="46187" y="1101"/>
                  </a:lnTo>
                  <a:lnTo>
                    <a:pt x="45997" y="1177"/>
                  </a:lnTo>
                  <a:lnTo>
                    <a:pt x="45788" y="1215"/>
                  </a:lnTo>
                  <a:lnTo>
                    <a:pt x="45542" y="1234"/>
                  </a:lnTo>
                  <a:lnTo>
                    <a:pt x="45314" y="1215"/>
                  </a:lnTo>
                  <a:lnTo>
                    <a:pt x="45105" y="1158"/>
                  </a:lnTo>
                  <a:lnTo>
                    <a:pt x="44916" y="1101"/>
                  </a:lnTo>
                  <a:lnTo>
                    <a:pt x="44745" y="1025"/>
                  </a:lnTo>
                  <a:lnTo>
                    <a:pt x="44593" y="931"/>
                  </a:lnTo>
                  <a:lnTo>
                    <a:pt x="44460" y="817"/>
                  </a:lnTo>
                  <a:lnTo>
                    <a:pt x="44195" y="589"/>
                  </a:lnTo>
                  <a:lnTo>
                    <a:pt x="43929" y="380"/>
                  </a:lnTo>
                  <a:lnTo>
                    <a:pt x="43777" y="285"/>
                  </a:lnTo>
                  <a:lnTo>
                    <a:pt x="43625" y="190"/>
                  </a:lnTo>
                  <a:lnTo>
                    <a:pt x="43436" y="115"/>
                  </a:lnTo>
                  <a:lnTo>
                    <a:pt x="43246" y="58"/>
                  </a:lnTo>
                  <a:lnTo>
                    <a:pt x="43018" y="20"/>
                  </a:lnTo>
                  <a:lnTo>
                    <a:pt x="42771" y="1"/>
                  </a:lnTo>
                  <a:lnTo>
                    <a:pt x="42525" y="20"/>
                  </a:lnTo>
                  <a:lnTo>
                    <a:pt x="42297" y="58"/>
                  </a:lnTo>
                  <a:lnTo>
                    <a:pt x="42107" y="115"/>
                  </a:lnTo>
                  <a:lnTo>
                    <a:pt x="41917" y="190"/>
                  </a:lnTo>
                  <a:lnTo>
                    <a:pt x="41766" y="285"/>
                  </a:lnTo>
                  <a:lnTo>
                    <a:pt x="41614" y="399"/>
                  </a:lnTo>
                  <a:lnTo>
                    <a:pt x="41348" y="627"/>
                  </a:lnTo>
                  <a:lnTo>
                    <a:pt x="41064" y="855"/>
                  </a:lnTo>
                  <a:lnTo>
                    <a:pt x="40912" y="950"/>
                  </a:lnTo>
                  <a:lnTo>
                    <a:pt x="40760" y="1044"/>
                  </a:lnTo>
                  <a:lnTo>
                    <a:pt x="40570" y="1120"/>
                  </a:lnTo>
                  <a:lnTo>
                    <a:pt x="40380" y="1196"/>
                  </a:lnTo>
                  <a:lnTo>
                    <a:pt x="40153" y="1234"/>
                  </a:lnTo>
                  <a:lnTo>
                    <a:pt x="39640" y="1234"/>
                  </a:lnTo>
                  <a:lnTo>
                    <a:pt x="39413" y="1196"/>
                  </a:lnTo>
                  <a:lnTo>
                    <a:pt x="39223" y="1120"/>
                  </a:lnTo>
                  <a:lnTo>
                    <a:pt x="39033" y="1044"/>
                  </a:lnTo>
                  <a:lnTo>
                    <a:pt x="38881" y="950"/>
                  </a:lnTo>
                  <a:lnTo>
                    <a:pt x="38730" y="855"/>
                  </a:lnTo>
                  <a:lnTo>
                    <a:pt x="38464" y="627"/>
                  </a:lnTo>
                  <a:lnTo>
                    <a:pt x="38179" y="399"/>
                  </a:lnTo>
                  <a:lnTo>
                    <a:pt x="38027" y="285"/>
                  </a:lnTo>
                  <a:lnTo>
                    <a:pt x="37876" y="190"/>
                  </a:lnTo>
                  <a:lnTo>
                    <a:pt x="37686" y="115"/>
                  </a:lnTo>
                  <a:lnTo>
                    <a:pt x="37496" y="58"/>
                  </a:lnTo>
                  <a:lnTo>
                    <a:pt x="37268" y="20"/>
                  </a:lnTo>
                  <a:lnTo>
                    <a:pt x="37022" y="1"/>
                  </a:lnTo>
                  <a:lnTo>
                    <a:pt x="36756" y="20"/>
                  </a:lnTo>
                  <a:lnTo>
                    <a:pt x="36528" y="58"/>
                  </a:lnTo>
                  <a:lnTo>
                    <a:pt x="36339" y="115"/>
                  </a:lnTo>
                  <a:lnTo>
                    <a:pt x="36168" y="190"/>
                  </a:lnTo>
                  <a:lnTo>
                    <a:pt x="35997" y="285"/>
                  </a:lnTo>
                  <a:lnTo>
                    <a:pt x="35845" y="399"/>
                  </a:lnTo>
                  <a:lnTo>
                    <a:pt x="35580" y="627"/>
                  </a:lnTo>
                  <a:lnTo>
                    <a:pt x="35295" y="855"/>
                  </a:lnTo>
                  <a:lnTo>
                    <a:pt x="35143" y="950"/>
                  </a:lnTo>
                  <a:lnTo>
                    <a:pt x="34991" y="1044"/>
                  </a:lnTo>
                  <a:lnTo>
                    <a:pt x="34802" y="1120"/>
                  </a:lnTo>
                  <a:lnTo>
                    <a:pt x="34612" y="1196"/>
                  </a:lnTo>
                  <a:lnTo>
                    <a:pt x="34384" y="1234"/>
                  </a:lnTo>
                  <a:lnTo>
                    <a:pt x="33872" y="1234"/>
                  </a:lnTo>
                  <a:lnTo>
                    <a:pt x="33644" y="1196"/>
                  </a:lnTo>
                  <a:lnTo>
                    <a:pt x="33454" y="1120"/>
                  </a:lnTo>
                  <a:lnTo>
                    <a:pt x="33283" y="1044"/>
                  </a:lnTo>
                  <a:lnTo>
                    <a:pt x="33113" y="950"/>
                  </a:lnTo>
                  <a:lnTo>
                    <a:pt x="32961" y="855"/>
                  </a:lnTo>
                  <a:lnTo>
                    <a:pt x="32695" y="627"/>
                  </a:lnTo>
                  <a:lnTo>
                    <a:pt x="32411" y="399"/>
                  </a:lnTo>
                  <a:lnTo>
                    <a:pt x="32259" y="285"/>
                  </a:lnTo>
                  <a:lnTo>
                    <a:pt x="32107" y="190"/>
                  </a:lnTo>
                  <a:lnTo>
                    <a:pt x="31936" y="115"/>
                  </a:lnTo>
                  <a:lnTo>
                    <a:pt x="31727" y="58"/>
                  </a:lnTo>
                  <a:lnTo>
                    <a:pt x="31500" y="20"/>
                  </a:lnTo>
                  <a:lnTo>
                    <a:pt x="31253" y="1"/>
                  </a:lnTo>
                  <a:lnTo>
                    <a:pt x="30987" y="20"/>
                  </a:lnTo>
                  <a:lnTo>
                    <a:pt x="30779" y="58"/>
                  </a:lnTo>
                  <a:lnTo>
                    <a:pt x="30570" y="115"/>
                  </a:lnTo>
                  <a:lnTo>
                    <a:pt x="30399" y="190"/>
                  </a:lnTo>
                  <a:lnTo>
                    <a:pt x="30228" y="285"/>
                  </a:lnTo>
                  <a:lnTo>
                    <a:pt x="30077" y="399"/>
                  </a:lnTo>
                  <a:lnTo>
                    <a:pt x="29811" y="627"/>
                  </a:lnTo>
                  <a:lnTo>
                    <a:pt x="29526" y="855"/>
                  </a:lnTo>
                  <a:lnTo>
                    <a:pt x="29374" y="950"/>
                  </a:lnTo>
                  <a:lnTo>
                    <a:pt x="29223" y="1044"/>
                  </a:lnTo>
                  <a:lnTo>
                    <a:pt x="29052" y="1120"/>
                  </a:lnTo>
                  <a:lnTo>
                    <a:pt x="28843" y="1196"/>
                  </a:lnTo>
                  <a:lnTo>
                    <a:pt x="28615" y="1234"/>
                  </a:lnTo>
                  <a:lnTo>
                    <a:pt x="28122" y="1234"/>
                  </a:lnTo>
                  <a:lnTo>
                    <a:pt x="27894" y="1196"/>
                  </a:lnTo>
                  <a:lnTo>
                    <a:pt x="27686" y="1120"/>
                  </a:lnTo>
                  <a:lnTo>
                    <a:pt x="27515" y="1044"/>
                  </a:lnTo>
                  <a:lnTo>
                    <a:pt x="27344" y="950"/>
                  </a:lnTo>
                  <a:lnTo>
                    <a:pt x="27192" y="855"/>
                  </a:lnTo>
                  <a:lnTo>
                    <a:pt x="26927" y="627"/>
                  </a:lnTo>
                  <a:lnTo>
                    <a:pt x="26642" y="399"/>
                  </a:lnTo>
                  <a:lnTo>
                    <a:pt x="26509" y="285"/>
                  </a:lnTo>
                  <a:lnTo>
                    <a:pt x="26338" y="190"/>
                  </a:lnTo>
                  <a:lnTo>
                    <a:pt x="26168" y="115"/>
                  </a:lnTo>
                  <a:lnTo>
                    <a:pt x="25959" y="58"/>
                  </a:lnTo>
                  <a:lnTo>
                    <a:pt x="25731" y="20"/>
                  </a:lnTo>
                  <a:lnTo>
                    <a:pt x="25484" y="1"/>
                  </a:lnTo>
                  <a:lnTo>
                    <a:pt x="25238" y="20"/>
                  </a:lnTo>
                  <a:lnTo>
                    <a:pt x="25010" y="58"/>
                  </a:lnTo>
                  <a:lnTo>
                    <a:pt x="24820" y="115"/>
                  </a:lnTo>
                  <a:lnTo>
                    <a:pt x="24650" y="190"/>
                  </a:lnTo>
                  <a:lnTo>
                    <a:pt x="24479" y="285"/>
                  </a:lnTo>
                  <a:lnTo>
                    <a:pt x="24346" y="380"/>
                  </a:lnTo>
                  <a:lnTo>
                    <a:pt x="24061" y="608"/>
                  </a:lnTo>
                  <a:lnTo>
                    <a:pt x="23796" y="817"/>
                  </a:lnTo>
                  <a:lnTo>
                    <a:pt x="23663" y="931"/>
                  </a:lnTo>
                  <a:lnTo>
                    <a:pt x="23511" y="1025"/>
                  </a:lnTo>
                  <a:lnTo>
                    <a:pt x="23340" y="1101"/>
                  </a:lnTo>
                  <a:lnTo>
                    <a:pt x="23150" y="1177"/>
                  </a:lnTo>
                  <a:lnTo>
                    <a:pt x="22942" y="1215"/>
                  </a:lnTo>
                  <a:lnTo>
                    <a:pt x="22695" y="1234"/>
                  </a:lnTo>
                  <a:lnTo>
                    <a:pt x="22467" y="1215"/>
                  </a:lnTo>
                  <a:lnTo>
                    <a:pt x="22259" y="1158"/>
                  </a:lnTo>
                  <a:lnTo>
                    <a:pt x="22069" y="1101"/>
                  </a:lnTo>
                  <a:lnTo>
                    <a:pt x="21917" y="1025"/>
                  </a:lnTo>
                  <a:lnTo>
                    <a:pt x="21765" y="931"/>
                  </a:lnTo>
                  <a:lnTo>
                    <a:pt x="21613" y="817"/>
                  </a:lnTo>
                  <a:lnTo>
                    <a:pt x="21348" y="589"/>
                  </a:lnTo>
                  <a:lnTo>
                    <a:pt x="21082" y="380"/>
                  </a:lnTo>
                  <a:lnTo>
                    <a:pt x="20930" y="285"/>
                  </a:lnTo>
                  <a:lnTo>
                    <a:pt x="20778" y="190"/>
                  </a:lnTo>
                  <a:lnTo>
                    <a:pt x="20608" y="115"/>
                  </a:lnTo>
                  <a:lnTo>
                    <a:pt x="20399" y="58"/>
                  </a:lnTo>
                  <a:lnTo>
                    <a:pt x="20190" y="20"/>
                  </a:lnTo>
                  <a:lnTo>
                    <a:pt x="19944" y="1"/>
                  </a:lnTo>
                  <a:lnTo>
                    <a:pt x="19678" y="20"/>
                  </a:lnTo>
                  <a:lnTo>
                    <a:pt x="19450" y="58"/>
                  </a:lnTo>
                  <a:lnTo>
                    <a:pt x="19260" y="115"/>
                  </a:lnTo>
                  <a:lnTo>
                    <a:pt x="19090" y="190"/>
                  </a:lnTo>
                  <a:lnTo>
                    <a:pt x="18919" y="285"/>
                  </a:lnTo>
                  <a:lnTo>
                    <a:pt x="18767" y="399"/>
                  </a:lnTo>
                  <a:lnTo>
                    <a:pt x="18501" y="627"/>
                  </a:lnTo>
                  <a:lnTo>
                    <a:pt x="18217" y="855"/>
                  </a:lnTo>
                  <a:lnTo>
                    <a:pt x="18065" y="950"/>
                  </a:lnTo>
                  <a:lnTo>
                    <a:pt x="17913" y="1044"/>
                  </a:lnTo>
                  <a:lnTo>
                    <a:pt x="17742" y="1120"/>
                  </a:lnTo>
                  <a:lnTo>
                    <a:pt x="17534" y="1196"/>
                  </a:lnTo>
                  <a:lnTo>
                    <a:pt x="17306" y="1234"/>
                  </a:lnTo>
                  <a:lnTo>
                    <a:pt x="16794" y="1234"/>
                  </a:lnTo>
                  <a:lnTo>
                    <a:pt x="16585" y="1196"/>
                  </a:lnTo>
                  <a:lnTo>
                    <a:pt x="16376" y="1120"/>
                  </a:lnTo>
                  <a:lnTo>
                    <a:pt x="16205" y="1044"/>
                  </a:lnTo>
                  <a:lnTo>
                    <a:pt x="16035" y="950"/>
                  </a:lnTo>
                  <a:lnTo>
                    <a:pt x="15883" y="855"/>
                  </a:lnTo>
                  <a:lnTo>
                    <a:pt x="15617" y="627"/>
                  </a:lnTo>
                  <a:lnTo>
                    <a:pt x="15332" y="399"/>
                  </a:lnTo>
                  <a:lnTo>
                    <a:pt x="15181" y="285"/>
                  </a:lnTo>
                  <a:lnTo>
                    <a:pt x="15029" y="190"/>
                  </a:lnTo>
                  <a:lnTo>
                    <a:pt x="14858" y="115"/>
                  </a:lnTo>
                  <a:lnTo>
                    <a:pt x="14649" y="58"/>
                  </a:lnTo>
                  <a:lnTo>
                    <a:pt x="14422" y="20"/>
                  </a:lnTo>
                  <a:lnTo>
                    <a:pt x="14175" y="1"/>
                  </a:lnTo>
                  <a:lnTo>
                    <a:pt x="13909" y="20"/>
                  </a:lnTo>
                  <a:lnTo>
                    <a:pt x="13700" y="58"/>
                  </a:lnTo>
                  <a:lnTo>
                    <a:pt x="13492" y="115"/>
                  </a:lnTo>
                  <a:lnTo>
                    <a:pt x="13321" y="190"/>
                  </a:lnTo>
                  <a:lnTo>
                    <a:pt x="13150" y="285"/>
                  </a:lnTo>
                  <a:lnTo>
                    <a:pt x="12998" y="399"/>
                  </a:lnTo>
                  <a:lnTo>
                    <a:pt x="12733" y="627"/>
                  </a:lnTo>
                  <a:lnTo>
                    <a:pt x="12448" y="855"/>
                  </a:lnTo>
                  <a:lnTo>
                    <a:pt x="12315" y="950"/>
                  </a:lnTo>
                  <a:lnTo>
                    <a:pt x="12144" y="1044"/>
                  </a:lnTo>
                  <a:lnTo>
                    <a:pt x="11974" y="1120"/>
                  </a:lnTo>
                  <a:lnTo>
                    <a:pt x="11765" y="1196"/>
                  </a:lnTo>
                  <a:lnTo>
                    <a:pt x="11537" y="1234"/>
                  </a:lnTo>
                  <a:lnTo>
                    <a:pt x="11044" y="1234"/>
                  </a:lnTo>
                  <a:lnTo>
                    <a:pt x="10816" y="1196"/>
                  </a:lnTo>
                  <a:lnTo>
                    <a:pt x="10607" y="1120"/>
                  </a:lnTo>
                  <a:lnTo>
                    <a:pt x="10437" y="1044"/>
                  </a:lnTo>
                  <a:lnTo>
                    <a:pt x="10266" y="950"/>
                  </a:lnTo>
                  <a:lnTo>
                    <a:pt x="10133" y="855"/>
                  </a:lnTo>
                  <a:lnTo>
                    <a:pt x="9848" y="627"/>
                  </a:lnTo>
                  <a:lnTo>
                    <a:pt x="9564" y="399"/>
                  </a:lnTo>
                  <a:lnTo>
                    <a:pt x="9431" y="285"/>
                  </a:lnTo>
                  <a:lnTo>
                    <a:pt x="9260" y="190"/>
                  </a:lnTo>
                  <a:lnTo>
                    <a:pt x="9089" y="115"/>
                  </a:lnTo>
                  <a:lnTo>
                    <a:pt x="8881" y="58"/>
                  </a:lnTo>
                  <a:lnTo>
                    <a:pt x="8653" y="20"/>
                  </a:lnTo>
                  <a:lnTo>
                    <a:pt x="8406" y="1"/>
                  </a:lnTo>
                  <a:lnTo>
                    <a:pt x="8160" y="20"/>
                  </a:lnTo>
                  <a:lnTo>
                    <a:pt x="7932" y="58"/>
                  </a:lnTo>
                  <a:lnTo>
                    <a:pt x="7723" y="115"/>
                  </a:lnTo>
                  <a:lnTo>
                    <a:pt x="7552" y="190"/>
                  </a:lnTo>
                  <a:lnTo>
                    <a:pt x="7382" y="285"/>
                  </a:lnTo>
                  <a:lnTo>
                    <a:pt x="7249" y="399"/>
                  </a:lnTo>
                  <a:lnTo>
                    <a:pt x="6964" y="627"/>
                  </a:lnTo>
                  <a:lnTo>
                    <a:pt x="6698" y="855"/>
                  </a:lnTo>
                  <a:lnTo>
                    <a:pt x="6547" y="950"/>
                  </a:lnTo>
                  <a:lnTo>
                    <a:pt x="6376" y="1044"/>
                  </a:lnTo>
                  <a:lnTo>
                    <a:pt x="6205" y="1120"/>
                  </a:lnTo>
                  <a:lnTo>
                    <a:pt x="5996" y="1196"/>
                  </a:lnTo>
                  <a:lnTo>
                    <a:pt x="5788" y="1234"/>
                  </a:lnTo>
                  <a:lnTo>
                    <a:pt x="5275" y="1234"/>
                  </a:lnTo>
                  <a:lnTo>
                    <a:pt x="5048" y="1196"/>
                  </a:lnTo>
                  <a:lnTo>
                    <a:pt x="4839" y="1120"/>
                  </a:lnTo>
                  <a:lnTo>
                    <a:pt x="4668" y="1044"/>
                  </a:lnTo>
                  <a:lnTo>
                    <a:pt x="4516" y="950"/>
                  </a:lnTo>
                  <a:lnTo>
                    <a:pt x="4364" y="855"/>
                  </a:lnTo>
                  <a:lnTo>
                    <a:pt x="4080" y="627"/>
                  </a:lnTo>
                  <a:lnTo>
                    <a:pt x="3814" y="399"/>
                  </a:lnTo>
                  <a:lnTo>
                    <a:pt x="3662" y="285"/>
                  </a:lnTo>
                  <a:lnTo>
                    <a:pt x="3492" y="190"/>
                  </a:lnTo>
                  <a:lnTo>
                    <a:pt x="3321" y="115"/>
                  </a:lnTo>
                  <a:lnTo>
                    <a:pt x="3112" y="58"/>
                  </a:lnTo>
                  <a:lnTo>
                    <a:pt x="2903" y="20"/>
                  </a:lnTo>
                  <a:lnTo>
                    <a:pt x="2638" y="1"/>
                  </a:lnTo>
                  <a:close/>
                </a:path>
              </a:pathLst>
            </a:custGeom>
            <a:solidFill>
              <a:srgbClr val="3FC7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23"/>
            <p:cNvSpPr/>
            <p:nvPr/>
          </p:nvSpPr>
          <p:spPr>
            <a:xfrm>
              <a:off x="15150" y="4362350"/>
              <a:ext cx="9144150" cy="310614"/>
            </a:xfrm>
            <a:custGeom>
              <a:avLst/>
              <a:gdLst/>
              <a:ahLst/>
              <a:cxnLst/>
              <a:rect l="l" t="t" r="r" b="b"/>
              <a:pathLst>
                <a:path w="91084" h="3094" fill="none" extrusionOk="0">
                  <a:moveTo>
                    <a:pt x="85581" y="1234"/>
                  </a:moveTo>
                  <a:lnTo>
                    <a:pt x="85581" y="1234"/>
                  </a:lnTo>
                  <a:lnTo>
                    <a:pt x="85334" y="1234"/>
                  </a:lnTo>
                  <a:lnTo>
                    <a:pt x="85106" y="1196"/>
                  </a:lnTo>
                  <a:lnTo>
                    <a:pt x="84898" y="1120"/>
                  </a:lnTo>
                  <a:lnTo>
                    <a:pt x="84727" y="1044"/>
                  </a:lnTo>
                  <a:lnTo>
                    <a:pt x="84556" y="950"/>
                  </a:lnTo>
                  <a:lnTo>
                    <a:pt x="84423" y="855"/>
                  </a:lnTo>
                  <a:lnTo>
                    <a:pt x="84139" y="627"/>
                  </a:lnTo>
                  <a:lnTo>
                    <a:pt x="83873" y="399"/>
                  </a:lnTo>
                  <a:lnTo>
                    <a:pt x="83721" y="285"/>
                  </a:lnTo>
                  <a:lnTo>
                    <a:pt x="83550" y="190"/>
                  </a:lnTo>
                  <a:lnTo>
                    <a:pt x="83379" y="115"/>
                  </a:lnTo>
                  <a:lnTo>
                    <a:pt x="83171" y="58"/>
                  </a:lnTo>
                  <a:lnTo>
                    <a:pt x="82962" y="20"/>
                  </a:lnTo>
                  <a:lnTo>
                    <a:pt x="82696" y="1"/>
                  </a:lnTo>
                  <a:lnTo>
                    <a:pt x="82696" y="1"/>
                  </a:lnTo>
                  <a:lnTo>
                    <a:pt x="82450" y="20"/>
                  </a:lnTo>
                  <a:lnTo>
                    <a:pt x="82222" y="58"/>
                  </a:lnTo>
                  <a:lnTo>
                    <a:pt x="82013" y="115"/>
                  </a:lnTo>
                  <a:lnTo>
                    <a:pt x="81842" y="190"/>
                  </a:lnTo>
                  <a:lnTo>
                    <a:pt x="81691" y="285"/>
                  </a:lnTo>
                  <a:lnTo>
                    <a:pt x="81539" y="399"/>
                  </a:lnTo>
                  <a:lnTo>
                    <a:pt x="81254" y="627"/>
                  </a:lnTo>
                  <a:lnTo>
                    <a:pt x="80989" y="855"/>
                  </a:lnTo>
                  <a:lnTo>
                    <a:pt x="80837" y="950"/>
                  </a:lnTo>
                  <a:lnTo>
                    <a:pt x="80666" y="1044"/>
                  </a:lnTo>
                  <a:lnTo>
                    <a:pt x="80495" y="1120"/>
                  </a:lnTo>
                  <a:lnTo>
                    <a:pt x="80286" y="1196"/>
                  </a:lnTo>
                  <a:lnTo>
                    <a:pt x="80078" y="1234"/>
                  </a:lnTo>
                  <a:lnTo>
                    <a:pt x="79812" y="1234"/>
                  </a:lnTo>
                  <a:lnTo>
                    <a:pt x="79812" y="1234"/>
                  </a:lnTo>
                  <a:lnTo>
                    <a:pt x="79565" y="1234"/>
                  </a:lnTo>
                  <a:lnTo>
                    <a:pt x="79338" y="1196"/>
                  </a:lnTo>
                  <a:lnTo>
                    <a:pt x="79129" y="1120"/>
                  </a:lnTo>
                  <a:lnTo>
                    <a:pt x="78958" y="1044"/>
                  </a:lnTo>
                  <a:lnTo>
                    <a:pt x="78806" y="950"/>
                  </a:lnTo>
                  <a:lnTo>
                    <a:pt x="78655" y="855"/>
                  </a:lnTo>
                  <a:lnTo>
                    <a:pt x="78370" y="627"/>
                  </a:lnTo>
                  <a:lnTo>
                    <a:pt x="78104" y="399"/>
                  </a:lnTo>
                  <a:lnTo>
                    <a:pt x="77952" y="285"/>
                  </a:lnTo>
                  <a:lnTo>
                    <a:pt x="77782" y="190"/>
                  </a:lnTo>
                  <a:lnTo>
                    <a:pt x="77611" y="115"/>
                  </a:lnTo>
                  <a:lnTo>
                    <a:pt x="77421" y="58"/>
                  </a:lnTo>
                  <a:lnTo>
                    <a:pt x="77193" y="20"/>
                  </a:lnTo>
                  <a:lnTo>
                    <a:pt x="76928" y="1"/>
                  </a:lnTo>
                  <a:lnTo>
                    <a:pt x="76928" y="1"/>
                  </a:lnTo>
                  <a:lnTo>
                    <a:pt x="76681" y="20"/>
                  </a:lnTo>
                  <a:lnTo>
                    <a:pt x="76453" y="58"/>
                  </a:lnTo>
                  <a:lnTo>
                    <a:pt x="76264" y="115"/>
                  </a:lnTo>
                  <a:lnTo>
                    <a:pt x="76074" y="190"/>
                  </a:lnTo>
                  <a:lnTo>
                    <a:pt x="75922" y="285"/>
                  </a:lnTo>
                  <a:lnTo>
                    <a:pt x="75770" y="399"/>
                  </a:lnTo>
                  <a:lnTo>
                    <a:pt x="75486" y="627"/>
                  </a:lnTo>
                  <a:lnTo>
                    <a:pt x="75220" y="855"/>
                  </a:lnTo>
                  <a:lnTo>
                    <a:pt x="75068" y="950"/>
                  </a:lnTo>
                  <a:lnTo>
                    <a:pt x="74916" y="1044"/>
                  </a:lnTo>
                  <a:lnTo>
                    <a:pt x="74727" y="1120"/>
                  </a:lnTo>
                  <a:lnTo>
                    <a:pt x="74537" y="1196"/>
                  </a:lnTo>
                  <a:lnTo>
                    <a:pt x="74309" y="1234"/>
                  </a:lnTo>
                  <a:lnTo>
                    <a:pt x="74043" y="1234"/>
                  </a:lnTo>
                  <a:lnTo>
                    <a:pt x="74043" y="1234"/>
                  </a:lnTo>
                  <a:lnTo>
                    <a:pt x="73797" y="1234"/>
                  </a:lnTo>
                  <a:lnTo>
                    <a:pt x="73569" y="1196"/>
                  </a:lnTo>
                  <a:lnTo>
                    <a:pt x="73379" y="1120"/>
                  </a:lnTo>
                  <a:lnTo>
                    <a:pt x="73189" y="1044"/>
                  </a:lnTo>
                  <a:lnTo>
                    <a:pt x="73038" y="950"/>
                  </a:lnTo>
                  <a:lnTo>
                    <a:pt x="72886" y="855"/>
                  </a:lnTo>
                  <a:lnTo>
                    <a:pt x="72601" y="627"/>
                  </a:lnTo>
                  <a:lnTo>
                    <a:pt x="72336" y="399"/>
                  </a:lnTo>
                  <a:lnTo>
                    <a:pt x="72184" y="285"/>
                  </a:lnTo>
                  <a:lnTo>
                    <a:pt x="72032" y="190"/>
                  </a:lnTo>
                  <a:lnTo>
                    <a:pt x="71842" y="115"/>
                  </a:lnTo>
                  <a:lnTo>
                    <a:pt x="71652" y="58"/>
                  </a:lnTo>
                  <a:lnTo>
                    <a:pt x="71425" y="20"/>
                  </a:lnTo>
                  <a:lnTo>
                    <a:pt x="71159" y="1"/>
                  </a:lnTo>
                  <a:lnTo>
                    <a:pt x="71159" y="1"/>
                  </a:lnTo>
                  <a:lnTo>
                    <a:pt x="70912" y="20"/>
                  </a:lnTo>
                  <a:lnTo>
                    <a:pt x="70704" y="58"/>
                  </a:lnTo>
                  <a:lnTo>
                    <a:pt x="70495" y="115"/>
                  </a:lnTo>
                  <a:lnTo>
                    <a:pt x="70324" y="190"/>
                  </a:lnTo>
                  <a:lnTo>
                    <a:pt x="70172" y="285"/>
                  </a:lnTo>
                  <a:lnTo>
                    <a:pt x="70021" y="380"/>
                  </a:lnTo>
                  <a:lnTo>
                    <a:pt x="69755" y="608"/>
                  </a:lnTo>
                  <a:lnTo>
                    <a:pt x="69489" y="817"/>
                  </a:lnTo>
                  <a:lnTo>
                    <a:pt x="69337" y="931"/>
                  </a:lnTo>
                  <a:lnTo>
                    <a:pt x="69186" y="1025"/>
                  </a:lnTo>
                  <a:lnTo>
                    <a:pt x="69015" y="1101"/>
                  </a:lnTo>
                  <a:lnTo>
                    <a:pt x="68825" y="1177"/>
                  </a:lnTo>
                  <a:lnTo>
                    <a:pt x="68616" y="1215"/>
                  </a:lnTo>
                  <a:lnTo>
                    <a:pt x="68389" y="1234"/>
                  </a:lnTo>
                  <a:lnTo>
                    <a:pt x="68389" y="1234"/>
                  </a:lnTo>
                  <a:lnTo>
                    <a:pt x="68389" y="1234"/>
                  </a:lnTo>
                  <a:lnTo>
                    <a:pt x="68161" y="1215"/>
                  </a:lnTo>
                  <a:lnTo>
                    <a:pt x="67952" y="1158"/>
                  </a:lnTo>
                  <a:lnTo>
                    <a:pt x="67762" y="1101"/>
                  </a:lnTo>
                  <a:lnTo>
                    <a:pt x="67592" y="1025"/>
                  </a:lnTo>
                  <a:lnTo>
                    <a:pt x="67440" y="931"/>
                  </a:lnTo>
                  <a:lnTo>
                    <a:pt x="67307" y="817"/>
                  </a:lnTo>
                  <a:lnTo>
                    <a:pt x="67041" y="589"/>
                  </a:lnTo>
                  <a:lnTo>
                    <a:pt x="66757" y="380"/>
                  </a:lnTo>
                  <a:lnTo>
                    <a:pt x="66624" y="285"/>
                  </a:lnTo>
                  <a:lnTo>
                    <a:pt x="66453" y="190"/>
                  </a:lnTo>
                  <a:lnTo>
                    <a:pt x="66282" y="115"/>
                  </a:lnTo>
                  <a:lnTo>
                    <a:pt x="66093" y="58"/>
                  </a:lnTo>
                  <a:lnTo>
                    <a:pt x="65865" y="20"/>
                  </a:lnTo>
                  <a:lnTo>
                    <a:pt x="65618" y="1"/>
                  </a:lnTo>
                  <a:lnTo>
                    <a:pt x="65618" y="1"/>
                  </a:lnTo>
                  <a:lnTo>
                    <a:pt x="65371" y="20"/>
                  </a:lnTo>
                  <a:lnTo>
                    <a:pt x="65144" y="58"/>
                  </a:lnTo>
                  <a:lnTo>
                    <a:pt x="64954" y="115"/>
                  </a:lnTo>
                  <a:lnTo>
                    <a:pt x="64764" y="190"/>
                  </a:lnTo>
                  <a:lnTo>
                    <a:pt x="64612" y="285"/>
                  </a:lnTo>
                  <a:lnTo>
                    <a:pt x="64461" y="399"/>
                  </a:lnTo>
                  <a:lnTo>
                    <a:pt x="64176" y="627"/>
                  </a:lnTo>
                  <a:lnTo>
                    <a:pt x="63910" y="855"/>
                  </a:lnTo>
                  <a:lnTo>
                    <a:pt x="63759" y="950"/>
                  </a:lnTo>
                  <a:lnTo>
                    <a:pt x="63588" y="1044"/>
                  </a:lnTo>
                  <a:lnTo>
                    <a:pt x="63417" y="1120"/>
                  </a:lnTo>
                  <a:lnTo>
                    <a:pt x="63227" y="1196"/>
                  </a:lnTo>
                  <a:lnTo>
                    <a:pt x="63000" y="1234"/>
                  </a:lnTo>
                  <a:lnTo>
                    <a:pt x="62734" y="1234"/>
                  </a:lnTo>
                  <a:lnTo>
                    <a:pt x="62734" y="1234"/>
                  </a:lnTo>
                  <a:lnTo>
                    <a:pt x="62487" y="1234"/>
                  </a:lnTo>
                  <a:lnTo>
                    <a:pt x="62259" y="1196"/>
                  </a:lnTo>
                  <a:lnTo>
                    <a:pt x="62070" y="1120"/>
                  </a:lnTo>
                  <a:lnTo>
                    <a:pt x="61880" y="1044"/>
                  </a:lnTo>
                  <a:lnTo>
                    <a:pt x="61728" y="950"/>
                  </a:lnTo>
                  <a:lnTo>
                    <a:pt x="61576" y="855"/>
                  </a:lnTo>
                  <a:lnTo>
                    <a:pt x="61292" y="627"/>
                  </a:lnTo>
                  <a:lnTo>
                    <a:pt x="61026" y="399"/>
                  </a:lnTo>
                  <a:lnTo>
                    <a:pt x="60874" y="285"/>
                  </a:lnTo>
                  <a:lnTo>
                    <a:pt x="60703" y="190"/>
                  </a:lnTo>
                  <a:lnTo>
                    <a:pt x="60533" y="115"/>
                  </a:lnTo>
                  <a:lnTo>
                    <a:pt x="60343" y="58"/>
                  </a:lnTo>
                  <a:lnTo>
                    <a:pt x="60115" y="20"/>
                  </a:lnTo>
                  <a:lnTo>
                    <a:pt x="59850" y="1"/>
                  </a:lnTo>
                  <a:lnTo>
                    <a:pt x="59850" y="1"/>
                  </a:lnTo>
                  <a:lnTo>
                    <a:pt x="59603" y="20"/>
                  </a:lnTo>
                  <a:lnTo>
                    <a:pt x="59375" y="58"/>
                  </a:lnTo>
                  <a:lnTo>
                    <a:pt x="59185" y="115"/>
                  </a:lnTo>
                  <a:lnTo>
                    <a:pt x="58996" y="190"/>
                  </a:lnTo>
                  <a:lnTo>
                    <a:pt x="58844" y="285"/>
                  </a:lnTo>
                  <a:lnTo>
                    <a:pt x="58692" y="399"/>
                  </a:lnTo>
                  <a:lnTo>
                    <a:pt x="58407" y="627"/>
                  </a:lnTo>
                  <a:lnTo>
                    <a:pt x="58142" y="855"/>
                  </a:lnTo>
                  <a:lnTo>
                    <a:pt x="57990" y="950"/>
                  </a:lnTo>
                  <a:lnTo>
                    <a:pt x="57838" y="1044"/>
                  </a:lnTo>
                  <a:lnTo>
                    <a:pt x="57648" y="1120"/>
                  </a:lnTo>
                  <a:lnTo>
                    <a:pt x="57459" y="1196"/>
                  </a:lnTo>
                  <a:lnTo>
                    <a:pt x="57231" y="1234"/>
                  </a:lnTo>
                  <a:lnTo>
                    <a:pt x="56965" y="1234"/>
                  </a:lnTo>
                  <a:lnTo>
                    <a:pt x="56965" y="1234"/>
                  </a:lnTo>
                  <a:lnTo>
                    <a:pt x="56719" y="1234"/>
                  </a:lnTo>
                  <a:lnTo>
                    <a:pt x="56491" y="1196"/>
                  </a:lnTo>
                  <a:lnTo>
                    <a:pt x="56301" y="1120"/>
                  </a:lnTo>
                  <a:lnTo>
                    <a:pt x="56111" y="1044"/>
                  </a:lnTo>
                  <a:lnTo>
                    <a:pt x="55960" y="950"/>
                  </a:lnTo>
                  <a:lnTo>
                    <a:pt x="55808" y="855"/>
                  </a:lnTo>
                  <a:lnTo>
                    <a:pt x="55542" y="627"/>
                  </a:lnTo>
                  <a:lnTo>
                    <a:pt x="55257" y="399"/>
                  </a:lnTo>
                  <a:lnTo>
                    <a:pt x="55106" y="285"/>
                  </a:lnTo>
                  <a:lnTo>
                    <a:pt x="54954" y="190"/>
                  </a:lnTo>
                  <a:lnTo>
                    <a:pt x="54764" y="115"/>
                  </a:lnTo>
                  <a:lnTo>
                    <a:pt x="54574" y="58"/>
                  </a:lnTo>
                  <a:lnTo>
                    <a:pt x="54347" y="20"/>
                  </a:lnTo>
                  <a:lnTo>
                    <a:pt x="54100" y="1"/>
                  </a:lnTo>
                  <a:lnTo>
                    <a:pt x="54100" y="1"/>
                  </a:lnTo>
                  <a:lnTo>
                    <a:pt x="53834" y="20"/>
                  </a:lnTo>
                  <a:lnTo>
                    <a:pt x="53607" y="58"/>
                  </a:lnTo>
                  <a:lnTo>
                    <a:pt x="53417" y="115"/>
                  </a:lnTo>
                  <a:lnTo>
                    <a:pt x="53227" y="190"/>
                  </a:lnTo>
                  <a:lnTo>
                    <a:pt x="53075" y="285"/>
                  </a:lnTo>
                  <a:lnTo>
                    <a:pt x="52923" y="399"/>
                  </a:lnTo>
                  <a:lnTo>
                    <a:pt x="52658" y="627"/>
                  </a:lnTo>
                  <a:lnTo>
                    <a:pt x="52373" y="855"/>
                  </a:lnTo>
                  <a:lnTo>
                    <a:pt x="52221" y="950"/>
                  </a:lnTo>
                  <a:lnTo>
                    <a:pt x="52069" y="1044"/>
                  </a:lnTo>
                  <a:lnTo>
                    <a:pt x="51880" y="1120"/>
                  </a:lnTo>
                  <a:lnTo>
                    <a:pt x="51690" y="1196"/>
                  </a:lnTo>
                  <a:lnTo>
                    <a:pt x="51462" y="1234"/>
                  </a:lnTo>
                  <a:lnTo>
                    <a:pt x="51216" y="1234"/>
                  </a:lnTo>
                  <a:lnTo>
                    <a:pt x="51216" y="1234"/>
                  </a:lnTo>
                  <a:lnTo>
                    <a:pt x="50950" y="1234"/>
                  </a:lnTo>
                  <a:lnTo>
                    <a:pt x="50722" y="1196"/>
                  </a:lnTo>
                  <a:lnTo>
                    <a:pt x="50532" y="1120"/>
                  </a:lnTo>
                  <a:lnTo>
                    <a:pt x="50362" y="1044"/>
                  </a:lnTo>
                  <a:lnTo>
                    <a:pt x="50191" y="950"/>
                  </a:lnTo>
                  <a:lnTo>
                    <a:pt x="50039" y="855"/>
                  </a:lnTo>
                  <a:lnTo>
                    <a:pt x="49773" y="627"/>
                  </a:lnTo>
                  <a:lnTo>
                    <a:pt x="49489" y="399"/>
                  </a:lnTo>
                  <a:lnTo>
                    <a:pt x="49337" y="285"/>
                  </a:lnTo>
                  <a:lnTo>
                    <a:pt x="49185" y="190"/>
                  </a:lnTo>
                  <a:lnTo>
                    <a:pt x="48995" y="115"/>
                  </a:lnTo>
                  <a:lnTo>
                    <a:pt x="48806" y="58"/>
                  </a:lnTo>
                  <a:lnTo>
                    <a:pt x="48578" y="20"/>
                  </a:lnTo>
                  <a:lnTo>
                    <a:pt x="48331" y="1"/>
                  </a:lnTo>
                  <a:lnTo>
                    <a:pt x="48331" y="1"/>
                  </a:lnTo>
                  <a:lnTo>
                    <a:pt x="48085" y="20"/>
                  </a:lnTo>
                  <a:lnTo>
                    <a:pt x="47857" y="58"/>
                  </a:lnTo>
                  <a:lnTo>
                    <a:pt x="47667" y="115"/>
                  </a:lnTo>
                  <a:lnTo>
                    <a:pt x="47477" y="190"/>
                  </a:lnTo>
                  <a:lnTo>
                    <a:pt x="47326" y="285"/>
                  </a:lnTo>
                  <a:lnTo>
                    <a:pt x="47174" y="380"/>
                  </a:lnTo>
                  <a:lnTo>
                    <a:pt x="46908" y="608"/>
                  </a:lnTo>
                  <a:lnTo>
                    <a:pt x="46642" y="817"/>
                  </a:lnTo>
                  <a:lnTo>
                    <a:pt x="46491" y="931"/>
                  </a:lnTo>
                  <a:lnTo>
                    <a:pt x="46339" y="1025"/>
                  </a:lnTo>
                  <a:lnTo>
                    <a:pt x="46187" y="1101"/>
                  </a:lnTo>
                  <a:lnTo>
                    <a:pt x="45997" y="1177"/>
                  </a:lnTo>
                  <a:lnTo>
                    <a:pt x="45788" y="1215"/>
                  </a:lnTo>
                  <a:lnTo>
                    <a:pt x="45542" y="1234"/>
                  </a:lnTo>
                  <a:lnTo>
                    <a:pt x="45542" y="1234"/>
                  </a:lnTo>
                  <a:lnTo>
                    <a:pt x="45542" y="1234"/>
                  </a:lnTo>
                  <a:lnTo>
                    <a:pt x="45314" y="1215"/>
                  </a:lnTo>
                  <a:lnTo>
                    <a:pt x="45105" y="1158"/>
                  </a:lnTo>
                  <a:lnTo>
                    <a:pt x="44916" y="1101"/>
                  </a:lnTo>
                  <a:lnTo>
                    <a:pt x="44745" y="1025"/>
                  </a:lnTo>
                  <a:lnTo>
                    <a:pt x="44593" y="931"/>
                  </a:lnTo>
                  <a:lnTo>
                    <a:pt x="44460" y="817"/>
                  </a:lnTo>
                  <a:lnTo>
                    <a:pt x="44195" y="589"/>
                  </a:lnTo>
                  <a:lnTo>
                    <a:pt x="43929" y="380"/>
                  </a:lnTo>
                  <a:lnTo>
                    <a:pt x="43777" y="285"/>
                  </a:lnTo>
                  <a:lnTo>
                    <a:pt x="43625" y="190"/>
                  </a:lnTo>
                  <a:lnTo>
                    <a:pt x="43436" y="115"/>
                  </a:lnTo>
                  <a:lnTo>
                    <a:pt x="43246" y="58"/>
                  </a:lnTo>
                  <a:lnTo>
                    <a:pt x="43018" y="20"/>
                  </a:lnTo>
                  <a:lnTo>
                    <a:pt x="42771" y="1"/>
                  </a:lnTo>
                  <a:lnTo>
                    <a:pt x="42771" y="1"/>
                  </a:lnTo>
                  <a:lnTo>
                    <a:pt x="42525" y="20"/>
                  </a:lnTo>
                  <a:lnTo>
                    <a:pt x="42297" y="58"/>
                  </a:lnTo>
                  <a:lnTo>
                    <a:pt x="42107" y="115"/>
                  </a:lnTo>
                  <a:lnTo>
                    <a:pt x="41917" y="190"/>
                  </a:lnTo>
                  <a:lnTo>
                    <a:pt x="41766" y="285"/>
                  </a:lnTo>
                  <a:lnTo>
                    <a:pt x="41614" y="399"/>
                  </a:lnTo>
                  <a:lnTo>
                    <a:pt x="41348" y="627"/>
                  </a:lnTo>
                  <a:lnTo>
                    <a:pt x="41064" y="855"/>
                  </a:lnTo>
                  <a:lnTo>
                    <a:pt x="40912" y="950"/>
                  </a:lnTo>
                  <a:lnTo>
                    <a:pt x="40760" y="1044"/>
                  </a:lnTo>
                  <a:lnTo>
                    <a:pt x="40570" y="1120"/>
                  </a:lnTo>
                  <a:lnTo>
                    <a:pt x="40380" y="1196"/>
                  </a:lnTo>
                  <a:lnTo>
                    <a:pt x="40153" y="1234"/>
                  </a:lnTo>
                  <a:lnTo>
                    <a:pt x="39906" y="1234"/>
                  </a:lnTo>
                  <a:lnTo>
                    <a:pt x="39906" y="1234"/>
                  </a:lnTo>
                  <a:lnTo>
                    <a:pt x="39640" y="1234"/>
                  </a:lnTo>
                  <a:lnTo>
                    <a:pt x="39413" y="1196"/>
                  </a:lnTo>
                  <a:lnTo>
                    <a:pt x="39223" y="1120"/>
                  </a:lnTo>
                  <a:lnTo>
                    <a:pt x="39033" y="1044"/>
                  </a:lnTo>
                  <a:lnTo>
                    <a:pt x="38881" y="950"/>
                  </a:lnTo>
                  <a:lnTo>
                    <a:pt x="38730" y="855"/>
                  </a:lnTo>
                  <a:lnTo>
                    <a:pt x="38464" y="627"/>
                  </a:lnTo>
                  <a:lnTo>
                    <a:pt x="38179" y="399"/>
                  </a:lnTo>
                  <a:lnTo>
                    <a:pt x="38027" y="285"/>
                  </a:lnTo>
                  <a:lnTo>
                    <a:pt x="37876" y="190"/>
                  </a:lnTo>
                  <a:lnTo>
                    <a:pt x="37686" y="115"/>
                  </a:lnTo>
                  <a:lnTo>
                    <a:pt x="37496" y="58"/>
                  </a:lnTo>
                  <a:lnTo>
                    <a:pt x="37268" y="20"/>
                  </a:lnTo>
                  <a:lnTo>
                    <a:pt x="37022" y="1"/>
                  </a:lnTo>
                  <a:lnTo>
                    <a:pt x="37022" y="1"/>
                  </a:lnTo>
                  <a:lnTo>
                    <a:pt x="36756" y="20"/>
                  </a:lnTo>
                  <a:lnTo>
                    <a:pt x="36528" y="58"/>
                  </a:lnTo>
                  <a:lnTo>
                    <a:pt x="36339" y="115"/>
                  </a:lnTo>
                  <a:lnTo>
                    <a:pt x="36168" y="190"/>
                  </a:lnTo>
                  <a:lnTo>
                    <a:pt x="35997" y="285"/>
                  </a:lnTo>
                  <a:lnTo>
                    <a:pt x="35845" y="399"/>
                  </a:lnTo>
                  <a:lnTo>
                    <a:pt x="35580" y="627"/>
                  </a:lnTo>
                  <a:lnTo>
                    <a:pt x="35295" y="855"/>
                  </a:lnTo>
                  <a:lnTo>
                    <a:pt x="35143" y="950"/>
                  </a:lnTo>
                  <a:lnTo>
                    <a:pt x="34991" y="1044"/>
                  </a:lnTo>
                  <a:lnTo>
                    <a:pt x="34802" y="1120"/>
                  </a:lnTo>
                  <a:lnTo>
                    <a:pt x="34612" y="1196"/>
                  </a:lnTo>
                  <a:lnTo>
                    <a:pt x="34384" y="1234"/>
                  </a:lnTo>
                  <a:lnTo>
                    <a:pt x="34137" y="1234"/>
                  </a:lnTo>
                  <a:lnTo>
                    <a:pt x="34137" y="1234"/>
                  </a:lnTo>
                  <a:lnTo>
                    <a:pt x="33872" y="1234"/>
                  </a:lnTo>
                  <a:lnTo>
                    <a:pt x="33644" y="1196"/>
                  </a:lnTo>
                  <a:lnTo>
                    <a:pt x="33454" y="1120"/>
                  </a:lnTo>
                  <a:lnTo>
                    <a:pt x="33283" y="1044"/>
                  </a:lnTo>
                  <a:lnTo>
                    <a:pt x="33113" y="950"/>
                  </a:lnTo>
                  <a:lnTo>
                    <a:pt x="32961" y="855"/>
                  </a:lnTo>
                  <a:lnTo>
                    <a:pt x="32695" y="627"/>
                  </a:lnTo>
                  <a:lnTo>
                    <a:pt x="32411" y="399"/>
                  </a:lnTo>
                  <a:lnTo>
                    <a:pt x="32259" y="285"/>
                  </a:lnTo>
                  <a:lnTo>
                    <a:pt x="32107" y="190"/>
                  </a:lnTo>
                  <a:lnTo>
                    <a:pt x="31936" y="115"/>
                  </a:lnTo>
                  <a:lnTo>
                    <a:pt x="31727" y="58"/>
                  </a:lnTo>
                  <a:lnTo>
                    <a:pt x="31500" y="20"/>
                  </a:lnTo>
                  <a:lnTo>
                    <a:pt x="31253" y="1"/>
                  </a:lnTo>
                  <a:lnTo>
                    <a:pt x="31253" y="1"/>
                  </a:lnTo>
                  <a:lnTo>
                    <a:pt x="30987" y="20"/>
                  </a:lnTo>
                  <a:lnTo>
                    <a:pt x="30779" y="58"/>
                  </a:lnTo>
                  <a:lnTo>
                    <a:pt x="30570" y="115"/>
                  </a:lnTo>
                  <a:lnTo>
                    <a:pt x="30399" y="190"/>
                  </a:lnTo>
                  <a:lnTo>
                    <a:pt x="30228" y="285"/>
                  </a:lnTo>
                  <a:lnTo>
                    <a:pt x="30077" y="399"/>
                  </a:lnTo>
                  <a:lnTo>
                    <a:pt x="29811" y="627"/>
                  </a:lnTo>
                  <a:lnTo>
                    <a:pt x="29526" y="855"/>
                  </a:lnTo>
                  <a:lnTo>
                    <a:pt x="29374" y="950"/>
                  </a:lnTo>
                  <a:lnTo>
                    <a:pt x="29223" y="1044"/>
                  </a:lnTo>
                  <a:lnTo>
                    <a:pt x="29052" y="1120"/>
                  </a:lnTo>
                  <a:lnTo>
                    <a:pt x="28843" y="1196"/>
                  </a:lnTo>
                  <a:lnTo>
                    <a:pt x="28615" y="1234"/>
                  </a:lnTo>
                  <a:lnTo>
                    <a:pt x="28369" y="1234"/>
                  </a:lnTo>
                  <a:lnTo>
                    <a:pt x="28369" y="1234"/>
                  </a:lnTo>
                  <a:lnTo>
                    <a:pt x="28122" y="1234"/>
                  </a:lnTo>
                  <a:lnTo>
                    <a:pt x="27894" y="1196"/>
                  </a:lnTo>
                  <a:lnTo>
                    <a:pt x="27686" y="1120"/>
                  </a:lnTo>
                  <a:lnTo>
                    <a:pt x="27515" y="1044"/>
                  </a:lnTo>
                  <a:lnTo>
                    <a:pt x="27344" y="950"/>
                  </a:lnTo>
                  <a:lnTo>
                    <a:pt x="27192" y="855"/>
                  </a:lnTo>
                  <a:lnTo>
                    <a:pt x="26927" y="627"/>
                  </a:lnTo>
                  <a:lnTo>
                    <a:pt x="26642" y="399"/>
                  </a:lnTo>
                  <a:lnTo>
                    <a:pt x="26509" y="285"/>
                  </a:lnTo>
                  <a:lnTo>
                    <a:pt x="26338" y="190"/>
                  </a:lnTo>
                  <a:lnTo>
                    <a:pt x="26168" y="115"/>
                  </a:lnTo>
                  <a:lnTo>
                    <a:pt x="25959" y="58"/>
                  </a:lnTo>
                  <a:lnTo>
                    <a:pt x="25731" y="20"/>
                  </a:lnTo>
                  <a:lnTo>
                    <a:pt x="25484" y="1"/>
                  </a:lnTo>
                  <a:lnTo>
                    <a:pt x="25484" y="1"/>
                  </a:lnTo>
                  <a:lnTo>
                    <a:pt x="25238" y="20"/>
                  </a:lnTo>
                  <a:lnTo>
                    <a:pt x="25010" y="58"/>
                  </a:lnTo>
                  <a:lnTo>
                    <a:pt x="24820" y="115"/>
                  </a:lnTo>
                  <a:lnTo>
                    <a:pt x="24650" y="190"/>
                  </a:lnTo>
                  <a:lnTo>
                    <a:pt x="24479" y="285"/>
                  </a:lnTo>
                  <a:lnTo>
                    <a:pt x="24346" y="380"/>
                  </a:lnTo>
                  <a:lnTo>
                    <a:pt x="24061" y="608"/>
                  </a:lnTo>
                  <a:lnTo>
                    <a:pt x="23796" y="817"/>
                  </a:lnTo>
                  <a:lnTo>
                    <a:pt x="23663" y="931"/>
                  </a:lnTo>
                  <a:lnTo>
                    <a:pt x="23511" y="1025"/>
                  </a:lnTo>
                  <a:lnTo>
                    <a:pt x="23340" y="1101"/>
                  </a:lnTo>
                  <a:lnTo>
                    <a:pt x="23150" y="1177"/>
                  </a:lnTo>
                  <a:lnTo>
                    <a:pt x="22942" y="1215"/>
                  </a:lnTo>
                  <a:lnTo>
                    <a:pt x="22695" y="1234"/>
                  </a:lnTo>
                  <a:lnTo>
                    <a:pt x="22695" y="1234"/>
                  </a:lnTo>
                  <a:lnTo>
                    <a:pt x="22695" y="1234"/>
                  </a:lnTo>
                  <a:lnTo>
                    <a:pt x="22467" y="1215"/>
                  </a:lnTo>
                  <a:lnTo>
                    <a:pt x="22259" y="1158"/>
                  </a:lnTo>
                  <a:lnTo>
                    <a:pt x="22069" y="1101"/>
                  </a:lnTo>
                  <a:lnTo>
                    <a:pt x="21917" y="1025"/>
                  </a:lnTo>
                  <a:lnTo>
                    <a:pt x="21765" y="931"/>
                  </a:lnTo>
                  <a:lnTo>
                    <a:pt x="21613" y="817"/>
                  </a:lnTo>
                  <a:lnTo>
                    <a:pt x="21348" y="589"/>
                  </a:lnTo>
                  <a:lnTo>
                    <a:pt x="21082" y="380"/>
                  </a:lnTo>
                  <a:lnTo>
                    <a:pt x="20930" y="285"/>
                  </a:lnTo>
                  <a:lnTo>
                    <a:pt x="20778" y="190"/>
                  </a:lnTo>
                  <a:lnTo>
                    <a:pt x="20608" y="115"/>
                  </a:lnTo>
                  <a:lnTo>
                    <a:pt x="20399" y="58"/>
                  </a:lnTo>
                  <a:lnTo>
                    <a:pt x="20190" y="20"/>
                  </a:lnTo>
                  <a:lnTo>
                    <a:pt x="19944" y="1"/>
                  </a:lnTo>
                  <a:lnTo>
                    <a:pt x="19944" y="1"/>
                  </a:lnTo>
                  <a:lnTo>
                    <a:pt x="19678" y="20"/>
                  </a:lnTo>
                  <a:lnTo>
                    <a:pt x="19450" y="58"/>
                  </a:lnTo>
                  <a:lnTo>
                    <a:pt x="19260" y="115"/>
                  </a:lnTo>
                  <a:lnTo>
                    <a:pt x="19090" y="190"/>
                  </a:lnTo>
                  <a:lnTo>
                    <a:pt x="18919" y="285"/>
                  </a:lnTo>
                  <a:lnTo>
                    <a:pt x="18767" y="399"/>
                  </a:lnTo>
                  <a:lnTo>
                    <a:pt x="18501" y="627"/>
                  </a:lnTo>
                  <a:lnTo>
                    <a:pt x="18217" y="855"/>
                  </a:lnTo>
                  <a:lnTo>
                    <a:pt x="18065" y="950"/>
                  </a:lnTo>
                  <a:lnTo>
                    <a:pt x="17913" y="1044"/>
                  </a:lnTo>
                  <a:lnTo>
                    <a:pt x="17742" y="1120"/>
                  </a:lnTo>
                  <a:lnTo>
                    <a:pt x="17534" y="1196"/>
                  </a:lnTo>
                  <a:lnTo>
                    <a:pt x="17306" y="1234"/>
                  </a:lnTo>
                  <a:lnTo>
                    <a:pt x="17059" y="1234"/>
                  </a:lnTo>
                  <a:lnTo>
                    <a:pt x="17059" y="1234"/>
                  </a:lnTo>
                  <a:lnTo>
                    <a:pt x="16794" y="1234"/>
                  </a:lnTo>
                  <a:lnTo>
                    <a:pt x="16585" y="1196"/>
                  </a:lnTo>
                  <a:lnTo>
                    <a:pt x="16376" y="1120"/>
                  </a:lnTo>
                  <a:lnTo>
                    <a:pt x="16205" y="1044"/>
                  </a:lnTo>
                  <a:lnTo>
                    <a:pt x="16035" y="950"/>
                  </a:lnTo>
                  <a:lnTo>
                    <a:pt x="15883" y="855"/>
                  </a:lnTo>
                  <a:lnTo>
                    <a:pt x="15617" y="627"/>
                  </a:lnTo>
                  <a:lnTo>
                    <a:pt x="15332" y="399"/>
                  </a:lnTo>
                  <a:lnTo>
                    <a:pt x="15181" y="285"/>
                  </a:lnTo>
                  <a:lnTo>
                    <a:pt x="15029" y="190"/>
                  </a:lnTo>
                  <a:lnTo>
                    <a:pt x="14858" y="115"/>
                  </a:lnTo>
                  <a:lnTo>
                    <a:pt x="14649" y="58"/>
                  </a:lnTo>
                  <a:lnTo>
                    <a:pt x="14422" y="20"/>
                  </a:lnTo>
                  <a:lnTo>
                    <a:pt x="14175" y="1"/>
                  </a:lnTo>
                  <a:lnTo>
                    <a:pt x="14175" y="1"/>
                  </a:lnTo>
                  <a:lnTo>
                    <a:pt x="13909" y="20"/>
                  </a:lnTo>
                  <a:lnTo>
                    <a:pt x="13700" y="58"/>
                  </a:lnTo>
                  <a:lnTo>
                    <a:pt x="13492" y="115"/>
                  </a:lnTo>
                  <a:lnTo>
                    <a:pt x="13321" y="190"/>
                  </a:lnTo>
                  <a:lnTo>
                    <a:pt x="13150" y="285"/>
                  </a:lnTo>
                  <a:lnTo>
                    <a:pt x="12998" y="399"/>
                  </a:lnTo>
                  <a:lnTo>
                    <a:pt x="12733" y="627"/>
                  </a:lnTo>
                  <a:lnTo>
                    <a:pt x="12448" y="855"/>
                  </a:lnTo>
                  <a:lnTo>
                    <a:pt x="12315" y="950"/>
                  </a:lnTo>
                  <a:lnTo>
                    <a:pt x="12144" y="1044"/>
                  </a:lnTo>
                  <a:lnTo>
                    <a:pt x="11974" y="1120"/>
                  </a:lnTo>
                  <a:lnTo>
                    <a:pt x="11765" y="1196"/>
                  </a:lnTo>
                  <a:lnTo>
                    <a:pt x="11537" y="1234"/>
                  </a:lnTo>
                  <a:lnTo>
                    <a:pt x="11291" y="1234"/>
                  </a:lnTo>
                  <a:lnTo>
                    <a:pt x="11291" y="1234"/>
                  </a:lnTo>
                  <a:lnTo>
                    <a:pt x="11044" y="1234"/>
                  </a:lnTo>
                  <a:lnTo>
                    <a:pt x="10816" y="1196"/>
                  </a:lnTo>
                  <a:lnTo>
                    <a:pt x="10607" y="1120"/>
                  </a:lnTo>
                  <a:lnTo>
                    <a:pt x="10437" y="1044"/>
                  </a:lnTo>
                  <a:lnTo>
                    <a:pt x="10266" y="950"/>
                  </a:lnTo>
                  <a:lnTo>
                    <a:pt x="10133" y="855"/>
                  </a:lnTo>
                  <a:lnTo>
                    <a:pt x="9848" y="627"/>
                  </a:lnTo>
                  <a:lnTo>
                    <a:pt x="9564" y="399"/>
                  </a:lnTo>
                  <a:lnTo>
                    <a:pt x="9431" y="285"/>
                  </a:lnTo>
                  <a:lnTo>
                    <a:pt x="9260" y="190"/>
                  </a:lnTo>
                  <a:lnTo>
                    <a:pt x="9089" y="115"/>
                  </a:lnTo>
                  <a:lnTo>
                    <a:pt x="8881" y="58"/>
                  </a:lnTo>
                  <a:lnTo>
                    <a:pt x="8653" y="20"/>
                  </a:lnTo>
                  <a:lnTo>
                    <a:pt x="8406" y="1"/>
                  </a:lnTo>
                  <a:lnTo>
                    <a:pt x="8406" y="1"/>
                  </a:lnTo>
                  <a:lnTo>
                    <a:pt x="8160" y="20"/>
                  </a:lnTo>
                  <a:lnTo>
                    <a:pt x="7932" y="58"/>
                  </a:lnTo>
                  <a:lnTo>
                    <a:pt x="7723" y="115"/>
                  </a:lnTo>
                  <a:lnTo>
                    <a:pt x="7552" y="190"/>
                  </a:lnTo>
                  <a:lnTo>
                    <a:pt x="7382" y="285"/>
                  </a:lnTo>
                  <a:lnTo>
                    <a:pt x="7249" y="399"/>
                  </a:lnTo>
                  <a:lnTo>
                    <a:pt x="6964" y="627"/>
                  </a:lnTo>
                  <a:lnTo>
                    <a:pt x="6698" y="855"/>
                  </a:lnTo>
                  <a:lnTo>
                    <a:pt x="6547" y="950"/>
                  </a:lnTo>
                  <a:lnTo>
                    <a:pt x="6376" y="1044"/>
                  </a:lnTo>
                  <a:lnTo>
                    <a:pt x="6205" y="1120"/>
                  </a:lnTo>
                  <a:lnTo>
                    <a:pt x="5996" y="1196"/>
                  </a:lnTo>
                  <a:lnTo>
                    <a:pt x="5788" y="1234"/>
                  </a:lnTo>
                  <a:lnTo>
                    <a:pt x="5522" y="1234"/>
                  </a:lnTo>
                  <a:lnTo>
                    <a:pt x="5522" y="1234"/>
                  </a:lnTo>
                  <a:lnTo>
                    <a:pt x="5275" y="1234"/>
                  </a:lnTo>
                  <a:lnTo>
                    <a:pt x="5048" y="1196"/>
                  </a:lnTo>
                  <a:lnTo>
                    <a:pt x="4839" y="1120"/>
                  </a:lnTo>
                  <a:lnTo>
                    <a:pt x="4668" y="1044"/>
                  </a:lnTo>
                  <a:lnTo>
                    <a:pt x="4516" y="950"/>
                  </a:lnTo>
                  <a:lnTo>
                    <a:pt x="4364" y="855"/>
                  </a:lnTo>
                  <a:lnTo>
                    <a:pt x="4080" y="627"/>
                  </a:lnTo>
                  <a:lnTo>
                    <a:pt x="3814" y="399"/>
                  </a:lnTo>
                  <a:lnTo>
                    <a:pt x="3662" y="285"/>
                  </a:lnTo>
                  <a:lnTo>
                    <a:pt x="3492" y="190"/>
                  </a:lnTo>
                  <a:lnTo>
                    <a:pt x="3321" y="115"/>
                  </a:lnTo>
                  <a:lnTo>
                    <a:pt x="3112" y="58"/>
                  </a:lnTo>
                  <a:lnTo>
                    <a:pt x="2903" y="20"/>
                  </a:lnTo>
                  <a:lnTo>
                    <a:pt x="2638" y="1"/>
                  </a:lnTo>
                  <a:lnTo>
                    <a:pt x="2638" y="1"/>
                  </a:lnTo>
                  <a:lnTo>
                    <a:pt x="2410" y="20"/>
                  </a:lnTo>
                  <a:lnTo>
                    <a:pt x="2182" y="58"/>
                  </a:lnTo>
                  <a:lnTo>
                    <a:pt x="1992" y="115"/>
                  </a:lnTo>
                  <a:lnTo>
                    <a:pt x="1822" y="172"/>
                  </a:lnTo>
                  <a:lnTo>
                    <a:pt x="1670" y="266"/>
                  </a:lnTo>
                  <a:lnTo>
                    <a:pt x="1537" y="361"/>
                  </a:lnTo>
                  <a:lnTo>
                    <a:pt x="1271" y="570"/>
                  </a:lnTo>
                  <a:lnTo>
                    <a:pt x="1006" y="779"/>
                  </a:lnTo>
                  <a:lnTo>
                    <a:pt x="873" y="893"/>
                  </a:lnTo>
                  <a:lnTo>
                    <a:pt x="740" y="987"/>
                  </a:lnTo>
                  <a:lnTo>
                    <a:pt x="569" y="1063"/>
                  </a:lnTo>
                  <a:lnTo>
                    <a:pt x="398" y="1139"/>
                  </a:lnTo>
                  <a:lnTo>
                    <a:pt x="209" y="1196"/>
                  </a:lnTo>
                  <a:lnTo>
                    <a:pt x="0" y="1234"/>
                  </a:lnTo>
                  <a:lnTo>
                    <a:pt x="0" y="3094"/>
                  </a:lnTo>
                  <a:lnTo>
                    <a:pt x="0" y="3094"/>
                  </a:lnTo>
                  <a:lnTo>
                    <a:pt x="247" y="3075"/>
                  </a:lnTo>
                  <a:lnTo>
                    <a:pt x="474" y="3037"/>
                  </a:lnTo>
                  <a:lnTo>
                    <a:pt x="664" y="2980"/>
                  </a:lnTo>
                  <a:lnTo>
                    <a:pt x="854" y="2904"/>
                  </a:lnTo>
                  <a:lnTo>
                    <a:pt x="1006" y="2809"/>
                  </a:lnTo>
                  <a:lnTo>
                    <a:pt x="1158" y="2695"/>
                  </a:lnTo>
                  <a:lnTo>
                    <a:pt x="1423" y="2468"/>
                  </a:lnTo>
                  <a:lnTo>
                    <a:pt x="1708" y="2240"/>
                  </a:lnTo>
                  <a:lnTo>
                    <a:pt x="1860" y="2145"/>
                  </a:lnTo>
                  <a:lnTo>
                    <a:pt x="2011" y="2050"/>
                  </a:lnTo>
                  <a:lnTo>
                    <a:pt x="2201" y="1974"/>
                  </a:lnTo>
                  <a:lnTo>
                    <a:pt x="2391" y="1917"/>
                  </a:lnTo>
                  <a:lnTo>
                    <a:pt x="2619" y="1879"/>
                  </a:lnTo>
                  <a:lnTo>
                    <a:pt x="2865" y="1860"/>
                  </a:lnTo>
                  <a:lnTo>
                    <a:pt x="2865" y="1860"/>
                  </a:lnTo>
                  <a:lnTo>
                    <a:pt x="3131" y="1879"/>
                  </a:lnTo>
                  <a:lnTo>
                    <a:pt x="3340" y="1917"/>
                  </a:lnTo>
                  <a:lnTo>
                    <a:pt x="3548" y="1974"/>
                  </a:lnTo>
                  <a:lnTo>
                    <a:pt x="3719" y="2050"/>
                  </a:lnTo>
                  <a:lnTo>
                    <a:pt x="3890" y="2145"/>
                  </a:lnTo>
                  <a:lnTo>
                    <a:pt x="4042" y="2259"/>
                  </a:lnTo>
                  <a:lnTo>
                    <a:pt x="4307" y="2468"/>
                  </a:lnTo>
                  <a:lnTo>
                    <a:pt x="4592" y="2695"/>
                  </a:lnTo>
                  <a:lnTo>
                    <a:pt x="4725" y="2809"/>
                  </a:lnTo>
                  <a:lnTo>
                    <a:pt x="4896" y="2904"/>
                  </a:lnTo>
                  <a:lnTo>
                    <a:pt x="5067" y="2980"/>
                  </a:lnTo>
                  <a:lnTo>
                    <a:pt x="5275" y="3037"/>
                  </a:lnTo>
                  <a:lnTo>
                    <a:pt x="5503" y="3075"/>
                  </a:lnTo>
                  <a:lnTo>
                    <a:pt x="5750" y="3094"/>
                  </a:lnTo>
                  <a:lnTo>
                    <a:pt x="5750" y="3094"/>
                  </a:lnTo>
                  <a:lnTo>
                    <a:pt x="5996" y="3075"/>
                  </a:lnTo>
                  <a:lnTo>
                    <a:pt x="6224" y="3037"/>
                  </a:lnTo>
                  <a:lnTo>
                    <a:pt x="6433" y="2980"/>
                  </a:lnTo>
                  <a:lnTo>
                    <a:pt x="6604" y="2904"/>
                  </a:lnTo>
                  <a:lnTo>
                    <a:pt x="6774" y="2809"/>
                  </a:lnTo>
                  <a:lnTo>
                    <a:pt x="6907" y="2695"/>
                  </a:lnTo>
                  <a:lnTo>
                    <a:pt x="7192" y="2468"/>
                  </a:lnTo>
                  <a:lnTo>
                    <a:pt x="7476" y="2259"/>
                  </a:lnTo>
                  <a:lnTo>
                    <a:pt x="7609" y="2145"/>
                  </a:lnTo>
                  <a:lnTo>
                    <a:pt x="7780" y="2050"/>
                  </a:lnTo>
                  <a:lnTo>
                    <a:pt x="7951" y="1974"/>
                  </a:lnTo>
                  <a:lnTo>
                    <a:pt x="8160" y="1917"/>
                  </a:lnTo>
                  <a:lnTo>
                    <a:pt x="8387" y="1879"/>
                  </a:lnTo>
                  <a:lnTo>
                    <a:pt x="8634" y="1860"/>
                  </a:lnTo>
                  <a:lnTo>
                    <a:pt x="8634" y="1860"/>
                  </a:lnTo>
                  <a:lnTo>
                    <a:pt x="8881" y="1879"/>
                  </a:lnTo>
                  <a:lnTo>
                    <a:pt x="9108" y="1917"/>
                  </a:lnTo>
                  <a:lnTo>
                    <a:pt x="9317" y="1974"/>
                  </a:lnTo>
                  <a:lnTo>
                    <a:pt x="9488" y="2050"/>
                  </a:lnTo>
                  <a:lnTo>
                    <a:pt x="9659" y="2145"/>
                  </a:lnTo>
                  <a:lnTo>
                    <a:pt x="9791" y="2259"/>
                  </a:lnTo>
                  <a:lnTo>
                    <a:pt x="10076" y="2468"/>
                  </a:lnTo>
                  <a:lnTo>
                    <a:pt x="10342" y="2695"/>
                  </a:lnTo>
                  <a:lnTo>
                    <a:pt x="10494" y="2809"/>
                  </a:lnTo>
                  <a:lnTo>
                    <a:pt x="10664" y="2904"/>
                  </a:lnTo>
                  <a:lnTo>
                    <a:pt x="10835" y="2980"/>
                  </a:lnTo>
                  <a:lnTo>
                    <a:pt x="11044" y="3037"/>
                  </a:lnTo>
                  <a:lnTo>
                    <a:pt x="11253" y="3075"/>
                  </a:lnTo>
                  <a:lnTo>
                    <a:pt x="11518" y="3094"/>
                  </a:lnTo>
                  <a:lnTo>
                    <a:pt x="11518" y="3094"/>
                  </a:lnTo>
                  <a:lnTo>
                    <a:pt x="11765" y="3075"/>
                  </a:lnTo>
                  <a:lnTo>
                    <a:pt x="11993" y="3037"/>
                  </a:lnTo>
                  <a:lnTo>
                    <a:pt x="12201" y="2980"/>
                  </a:lnTo>
                  <a:lnTo>
                    <a:pt x="12372" y="2904"/>
                  </a:lnTo>
                  <a:lnTo>
                    <a:pt x="12524" y="2809"/>
                  </a:lnTo>
                  <a:lnTo>
                    <a:pt x="12676" y="2695"/>
                  </a:lnTo>
                  <a:lnTo>
                    <a:pt x="12960" y="2468"/>
                  </a:lnTo>
                  <a:lnTo>
                    <a:pt x="13226" y="2259"/>
                  </a:lnTo>
                  <a:lnTo>
                    <a:pt x="13378" y="2145"/>
                  </a:lnTo>
                  <a:lnTo>
                    <a:pt x="13549" y="2050"/>
                  </a:lnTo>
                  <a:lnTo>
                    <a:pt x="13719" y="1974"/>
                  </a:lnTo>
                  <a:lnTo>
                    <a:pt x="13928" y="1917"/>
                  </a:lnTo>
                  <a:lnTo>
                    <a:pt x="14137" y="1879"/>
                  </a:lnTo>
                  <a:lnTo>
                    <a:pt x="14403" y="1860"/>
                  </a:lnTo>
                  <a:lnTo>
                    <a:pt x="14403" y="1860"/>
                  </a:lnTo>
                  <a:lnTo>
                    <a:pt x="14649" y="1879"/>
                  </a:lnTo>
                  <a:lnTo>
                    <a:pt x="14858" y="1917"/>
                  </a:lnTo>
                  <a:lnTo>
                    <a:pt x="15067" y="1974"/>
                  </a:lnTo>
                  <a:lnTo>
                    <a:pt x="15238" y="2050"/>
                  </a:lnTo>
                  <a:lnTo>
                    <a:pt x="15389" y="2126"/>
                  </a:lnTo>
                  <a:lnTo>
                    <a:pt x="15541" y="2240"/>
                  </a:lnTo>
                  <a:lnTo>
                    <a:pt x="15807" y="2449"/>
                  </a:lnTo>
                  <a:lnTo>
                    <a:pt x="16072" y="2676"/>
                  </a:lnTo>
                  <a:lnTo>
                    <a:pt x="16224" y="2771"/>
                  </a:lnTo>
                  <a:lnTo>
                    <a:pt x="16376" y="2866"/>
                  </a:lnTo>
                  <a:lnTo>
                    <a:pt x="16528" y="2961"/>
                  </a:lnTo>
                  <a:lnTo>
                    <a:pt x="16718" y="3018"/>
                  </a:lnTo>
                  <a:lnTo>
                    <a:pt x="16926" y="3056"/>
                  </a:lnTo>
                  <a:lnTo>
                    <a:pt x="17154" y="3094"/>
                  </a:lnTo>
                  <a:lnTo>
                    <a:pt x="17154" y="3094"/>
                  </a:lnTo>
                  <a:lnTo>
                    <a:pt x="17154" y="3094"/>
                  </a:lnTo>
                  <a:lnTo>
                    <a:pt x="17401" y="3075"/>
                  </a:lnTo>
                  <a:lnTo>
                    <a:pt x="17610" y="3018"/>
                  </a:lnTo>
                  <a:lnTo>
                    <a:pt x="17799" y="2961"/>
                  </a:lnTo>
                  <a:lnTo>
                    <a:pt x="17970" y="2866"/>
                  </a:lnTo>
                  <a:lnTo>
                    <a:pt x="18122" y="2771"/>
                  </a:lnTo>
                  <a:lnTo>
                    <a:pt x="18255" y="2676"/>
                  </a:lnTo>
                  <a:lnTo>
                    <a:pt x="18520" y="2449"/>
                  </a:lnTo>
                  <a:lnTo>
                    <a:pt x="18805" y="2240"/>
                  </a:lnTo>
                  <a:lnTo>
                    <a:pt x="18938" y="2126"/>
                  </a:lnTo>
                  <a:lnTo>
                    <a:pt x="19109" y="2050"/>
                  </a:lnTo>
                  <a:lnTo>
                    <a:pt x="19279" y="1974"/>
                  </a:lnTo>
                  <a:lnTo>
                    <a:pt x="19469" y="1917"/>
                  </a:lnTo>
                  <a:lnTo>
                    <a:pt x="19697" y="1879"/>
                  </a:lnTo>
                  <a:lnTo>
                    <a:pt x="19944" y="1860"/>
                  </a:lnTo>
                  <a:lnTo>
                    <a:pt x="19944" y="1860"/>
                  </a:lnTo>
                  <a:lnTo>
                    <a:pt x="20190" y="1879"/>
                  </a:lnTo>
                  <a:lnTo>
                    <a:pt x="20418" y="1917"/>
                  </a:lnTo>
                  <a:lnTo>
                    <a:pt x="20627" y="1974"/>
                  </a:lnTo>
                  <a:lnTo>
                    <a:pt x="20797" y="2050"/>
                  </a:lnTo>
                  <a:lnTo>
                    <a:pt x="20968" y="2145"/>
                  </a:lnTo>
                  <a:lnTo>
                    <a:pt x="21120" y="2259"/>
                  </a:lnTo>
                  <a:lnTo>
                    <a:pt x="21386" y="2468"/>
                  </a:lnTo>
                  <a:lnTo>
                    <a:pt x="21670" y="2695"/>
                  </a:lnTo>
                  <a:lnTo>
                    <a:pt x="21803" y="2809"/>
                  </a:lnTo>
                  <a:lnTo>
                    <a:pt x="21974" y="2904"/>
                  </a:lnTo>
                  <a:lnTo>
                    <a:pt x="22145" y="2980"/>
                  </a:lnTo>
                  <a:lnTo>
                    <a:pt x="22353" y="3037"/>
                  </a:lnTo>
                  <a:lnTo>
                    <a:pt x="22581" y="3075"/>
                  </a:lnTo>
                  <a:lnTo>
                    <a:pt x="22828" y="3094"/>
                  </a:lnTo>
                  <a:lnTo>
                    <a:pt x="22828" y="3094"/>
                  </a:lnTo>
                  <a:lnTo>
                    <a:pt x="23075" y="3075"/>
                  </a:lnTo>
                  <a:lnTo>
                    <a:pt x="23302" y="3037"/>
                  </a:lnTo>
                  <a:lnTo>
                    <a:pt x="23511" y="2980"/>
                  </a:lnTo>
                  <a:lnTo>
                    <a:pt x="23682" y="2904"/>
                  </a:lnTo>
                  <a:lnTo>
                    <a:pt x="23853" y="2809"/>
                  </a:lnTo>
                  <a:lnTo>
                    <a:pt x="23985" y="2695"/>
                  </a:lnTo>
                  <a:lnTo>
                    <a:pt x="24270" y="2468"/>
                  </a:lnTo>
                  <a:lnTo>
                    <a:pt x="24536" y="2259"/>
                  </a:lnTo>
                  <a:lnTo>
                    <a:pt x="24687" y="2145"/>
                  </a:lnTo>
                  <a:lnTo>
                    <a:pt x="24858" y="2050"/>
                  </a:lnTo>
                  <a:lnTo>
                    <a:pt x="25029" y="1974"/>
                  </a:lnTo>
                  <a:lnTo>
                    <a:pt x="25238" y="1917"/>
                  </a:lnTo>
                  <a:lnTo>
                    <a:pt x="25465" y="1879"/>
                  </a:lnTo>
                  <a:lnTo>
                    <a:pt x="25712" y="1860"/>
                  </a:lnTo>
                  <a:lnTo>
                    <a:pt x="25712" y="1860"/>
                  </a:lnTo>
                  <a:lnTo>
                    <a:pt x="25959" y="1879"/>
                  </a:lnTo>
                  <a:lnTo>
                    <a:pt x="26187" y="1917"/>
                  </a:lnTo>
                  <a:lnTo>
                    <a:pt x="26395" y="1974"/>
                  </a:lnTo>
                  <a:lnTo>
                    <a:pt x="26566" y="2050"/>
                  </a:lnTo>
                  <a:lnTo>
                    <a:pt x="26718" y="2145"/>
                  </a:lnTo>
                  <a:lnTo>
                    <a:pt x="26870" y="2259"/>
                  </a:lnTo>
                  <a:lnTo>
                    <a:pt x="27154" y="2468"/>
                  </a:lnTo>
                  <a:lnTo>
                    <a:pt x="27420" y="2695"/>
                  </a:lnTo>
                  <a:lnTo>
                    <a:pt x="27572" y="2809"/>
                  </a:lnTo>
                  <a:lnTo>
                    <a:pt x="27743" y="2904"/>
                  </a:lnTo>
                  <a:lnTo>
                    <a:pt x="27913" y="2980"/>
                  </a:lnTo>
                  <a:lnTo>
                    <a:pt x="28122" y="3037"/>
                  </a:lnTo>
                  <a:lnTo>
                    <a:pt x="28331" y="3075"/>
                  </a:lnTo>
                  <a:lnTo>
                    <a:pt x="28596" y="3094"/>
                  </a:lnTo>
                  <a:lnTo>
                    <a:pt x="28596" y="3094"/>
                  </a:lnTo>
                  <a:lnTo>
                    <a:pt x="28843" y="3075"/>
                  </a:lnTo>
                  <a:lnTo>
                    <a:pt x="29071" y="3037"/>
                  </a:lnTo>
                  <a:lnTo>
                    <a:pt x="29280" y="2980"/>
                  </a:lnTo>
                  <a:lnTo>
                    <a:pt x="29450" y="2904"/>
                  </a:lnTo>
                  <a:lnTo>
                    <a:pt x="29602" y="2809"/>
                  </a:lnTo>
                  <a:lnTo>
                    <a:pt x="29754" y="2695"/>
                  </a:lnTo>
                  <a:lnTo>
                    <a:pt x="30039" y="2468"/>
                  </a:lnTo>
                  <a:lnTo>
                    <a:pt x="30304" y="2259"/>
                  </a:lnTo>
                  <a:lnTo>
                    <a:pt x="30456" y="2145"/>
                  </a:lnTo>
                  <a:lnTo>
                    <a:pt x="30627" y="2050"/>
                  </a:lnTo>
                  <a:lnTo>
                    <a:pt x="30798" y="1974"/>
                  </a:lnTo>
                  <a:lnTo>
                    <a:pt x="30987" y="1917"/>
                  </a:lnTo>
                  <a:lnTo>
                    <a:pt x="31215" y="1879"/>
                  </a:lnTo>
                  <a:lnTo>
                    <a:pt x="31481" y="1860"/>
                  </a:lnTo>
                  <a:lnTo>
                    <a:pt x="31481" y="1860"/>
                  </a:lnTo>
                  <a:lnTo>
                    <a:pt x="31727" y="1879"/>
                  </a:lnTo>
                  <a:lnTo>
                    <a:pt x="31955" y="1917"/>
                  </a:lnTo>
                  <a:lnTo>
                    <a:pt x="32145" y="1974"/>
                  </a:lnTo>
                  <a:lnTo>
                    <a:pt x="32335" y="2050"/>
                  </a:lnTo>
                  <a:lnTo>
                    <a:pt x="32486" y="2145"/>
                  </a:lnTo>
                  <a:lnTo>
                    <a:pt x="32638" y="2259"/>
                  </a:lnTo>
                  <a:lnTo>
                    <a:pt x="32923" y="2468"/>
                  </a:lnTo>
                  <a:lnTo>
                    <a:pt x="33189" y="2695"/>
                  </a:lnTo>
                  <a:lnTo>
                    <a:pt x="33340" y="2809"/>
                  </a:lnTo>
                  <a:lnTo>
                    <a:pt x="33511" y="2904"/>
                  </a:lnTo>
                  <a:lnTo>
                    <a:pt x="33682" y="2980"/>
                  </a:lnTo>
                  <a:lnTo>
                    <a:pt x="33872" y="3037"/>
                  </a:lnTo>
                  <a:lnTo>
                    <a:pt x="34099" y="3075"/>
                  </a:lnTo>
                  <a:lnTo>
                    <a:pt x="34365" y="3094"/>
                  </a:lnTo>
                  <a:lnTo>
                    <a:pt x="34365" y="3094"/>
                  </a:lnTo>
                  <a:lnTo>
                    <a:pt x="34612" y="3075"/>
                  </a:lnTo>
                  <a:lnTo>
                    <a:pt x="34839" y="3037"/>
                  </a:lnTo>
                  <a:lnTo>
                    <a:pt x="35029" y="2980"/>
                  </a:lnTo>
                  <a:lnTo>
                    <a:pt x="35219" y="2904"/>
                  </a:lnTo>
                  <a:lnTo>
                    <a:pt x="35371" y="2809"/>
                  </a:lnTo>
                  <a:lnTo>
                    <a:pt x="35523" y="2695"/>
                  </a:lnTo>
                  <a:lnTo>
                    <a:pt x="35807" y="2468"/>
                  </a:lnTo>
                  <a:lnTo>
                    <a:pt x="36073" y="2259"/>
                  </a:lnTo>
                  <a:lnTo>
                    <a:pt x="36225" y="2145"/>
                  </a:lnTo>
                  <a:lnTo>
                    <a:pt x="36377" y="2050"/>
                  </a:lnTo>
                  <a:lnTo>
                    <a:pt x="36566" y="1974"/>
                  </a:lnTo>
                  <a:lnTo>
                    <a:pt x="36756" y="1917"/>
                  </a:lnTo>
                  <a:lnTo>
                    <a:pt x="36984" y="1879"/>
                  </a:lnTo>
                  <a:lnTo>
                    <a:pt x="37249" y="1860"/>
                  </a:lnTo>
                  <a:lnTo>
                    <a:pt x="37249" y="1860"/>
                  </a:lnTo>
                  <a:lnTo>
                    <a:pt x="37496" y="1879"/>
                  </a:lnTo>
                  <a:lnTo>
                    <a:pt x="37705" y="1917"/>
                  </a:lnTo>
                  <a:lnTo>
                    <a:pt x="37895" y="1974"/>
                  </a:lnTo>
                  <a:lnTo>
                    <a:pt x="38084" y="2050"/>
                  </a:lnTo>
                  <a:lnTo>
                    <a:pt x="38236" y="2126"/>
                  </a:lnTo>
                  <a:lnTo>
                    <a:pt x="38388" y="2240"/>
                  </a:lnTo>
                  <a:lnTo>
                    <a:pt x="38654" y="2449"/>
                  </a:lnTo>
                  <a:lnTo>
                    <a:pt x="38919" y="2676"/>
                  </a:lnTo>
                  <a:lnTo>
                    <a:pt x="39052" y="2771"/>
                  </a:lnTo>
                  <a:lnTo>
                    <a:pt x="39204" y="2866"/>
                  </a:lnTo>
                  <a:lnTo>
                    <a:pt x="39375" y="2961"/>
                  </a:lnTo>
                  <a:lnTo>
                    <a:pt x="39564" y="3018"/>
                  </a:lnTo>
                  <a:lnTo>
                    <a:pt x="39773" y="3056"/>
                  </a:lnTo>
                  <a:lnTo>
                    <a:pt x="40001" y="3094"/>
                  </a:lnTo>
                  <a:lnTo>
                    <a:pt x="40001" y="3094"/>
                  </a:lnTo>
                  <a:lnTo>
                    <a:pt x="40001" y="3094"/>
                  </a:lnTo>
                  <a:lnTo>
                    <a:pt x="40248" y="3075"/>
                  </a:lnTo>
                  <a:lnTo>
                    <a:pt x="40456" y="3018"/>
                  </a:lnTo>
                  <a:lnTo>
                    <a:pt x="40646" y="2961"/>
                  </a:lnTo>
                  <a:lnTo>
                    <a:pt x="40817" y="2866"/>
                  </a:lnTo>
                  <a:lnTo>
                    <a:pt x="40969" y="2771"/>
                  </a:lnTo>
                  <a:lnTo>
                    <a:pt x="41101" y="2676"/>
                  </a:lnTo>
                  <a:lnTo>
                    <a:pt x="41367" y="2449"/>
                  </a:lnTo>
                  <a:lnTo>
                    <a:pt x="41633" y="2240"/>
                  </a:lnTo>
                  <a:lnTo>
                    <a:pt x="41785" y="2126"/>
                  </a:lnTo>
                  <a:lnTo>
                    <a:pt x="41955" y="2050"/>
                  </a:lnTo>
                  <a:lnTo>
                    <a:pt x="42126" y="1974"/>
                  </a:lnTo>
                  <a:lnTo>
                    <a:pt x="42316" y="1917"/>
                  </a:lnTo>
                  <a:lnTo>
                    <a:pt x="42544" y="1879"/>
                  </a:lnTo>
                  <a:lnTo>
                    <a:pt x="42790" y="1860"/>
                  </a:lnTo>
                  <a:lnTo>
                    <a:pt x="42790" y="1860"/>
                  </a:lnTo>
                  <a:lnTo>
                    <a:pt x="43037" y="1879"/>
                  </a:lnTo>
                  <a:lnTo>
                    <a:pt x="43265" y="1917"/>
                  </a:lnTo>
                  <a:lnTo>
                    <a:pt x="43473" y="1974"/>
                  </a:lnTo>
                  <a:lnTo>
                    <a:pt x="43644" y="2050"/>
                  </a:lnTo>
                  <a:lnTo>
                    <a:pt x="43796" y="2145"/>
                  </a:lnTo>
                  <a:lnTo>
                    <a:pt x="43948" y="2259"/>
                  </a:lnTo>
                  <a:lnTo>
                    <a:pt x="44232" y="2468"/>
                  </a:lnTo>
                  <a:lnTo>
                    <a:pt x="44498" y="2695"/>
                  </a:lnTo>
                  <a:lnTo>
                    <a:pt x="44650" y="2809"/>
                  </a:lnTo>
                  <a:lnTo>
                    <a:pt x="44821" y="2904"/>
                  </a:lnTo>
                  <a:lnTo>
                    <a:pt x="44992" y="2980"/>
                  </a:lnTo>
                  <a:lnTo>
                    <a:pt x="45200" y="3037"/>
                  </a:lnTo>
                  <a:lnTo>
                    <a:pt x="45409" y="3075"/>
                  </a:lnTo>
                  <a:lnTo>
                    <a:pt x="45675" y="3094"/>
                  </a:lnTo>
                  <a:lnTo>
                    <a:pt x="45675" y="3094"/>
                  </a:lnTo>
                  <a:lnTo>
                    <a:pt x="45921" y="3075"/>
                  </a:lnTo>
                  <a:lnTo>
                    <a:pt x="46149" y="3037"/>
                  </a:lnTo>
                  <a:lnTo>
                    <a:pt x="46339" y="2980"/>
                  </a:lnTo>
                  <a:lnTo>
                    <a:pt x="46529" y="2904"/>
                  </a:lnTo>
                  <a:lnTo>
                    <a:pt x="46680" y="2809"/>
                  </a:lnTo>
                  <a:lnTo>
                    <a:pt x="46832" y="2695"/>
                  </a:lnTo>
                  <a:lnTo>
                    <a:pt x="47117" y="2468"/>
                  </a:lnTo>
                  <a:lnTo>
                    <a:pt x="47382" y="2259"/>
                  </a:lnTo>
                  <a:lnTo>
                    <a:pt x="47534" y="2145"/>
                  </a:lnTo>
                  <a:lnTo>
                    <a:pt x="47705" y="2050"/>
                  </a:lnTo>
                  <a:lnTo>
                    <a:pt x="47876" y="1974"/>
                  </a:lnTo>
                  <a:lnTo>
                    <a:pt x="48066" y="1917"/>
                  </a:lnTo>
                  <a:lnTo>
                    <a:pt x="48293" y="1879"/>
                  </a:lnTo>
                  <a:lnTo>
                    <a:pt x="48559" y="1860"/>
                  </a:lnTo>
                  <a:lnTo>
                    <a:pt x="48559" y="1860"/>
                  </a:lnTo>
                  <a:lnTo>
                    <a:pt x="48806" y="1879"/>
                  </a:lnTo>
                  <a:lnTo>
                    <a:pt x="49033" y="1917"/>
                  </a:lnTo>
                  <a:lnTo>
                    <a:pt x="49223" y="1974"/>
                  </a:lnTo>
                  <a:lnTo>
                    <a:pt x="49413" y="2050"/>
                  </a:lnTo>
                  <a:lnTo>
                    <a:pt x="49565" y="2145"/>
                  </a:lnTo>
                  <a:lnTo>
                    <a:pt x="49716" y="2259"/>
                  </a:lnTo>
                  <a:lnTo>
                    <a:pt x="50001" y="2468"/>
                  </a:lnTo>
                  <a:lnTo>
                    <a:pt x="50267" y="2695"/>
                  </a:lnTo>
                  <a:lnTo>
                    <a:pt x="50419" y="2809"/>
                  </a:lnTo>
                  <a:lnTo>
                    <a:pt x="50570" y="2904"/>
                  </a:lnTo>
                  <a:lnTo>
                    <a:pt x="50760" y="2980"/>
                  </a:lnTo>
                  <a:lnTo>
                    <a:pt x="50950" y="3037"/>
                  </a:lnTo>
                  <a:lnTo>
                    <a:pt x="51178" y="3075"/>
                  </a:lnTo>
                  <a:lnTo>
                    <a:pt x="51443" y="3094"/>
                  </a:lnTo>
                  <a:lnTo>
                    <a:pt x="51443" y="3094"/>
                  </a:lnTo>
                  <a:lnTo>
                    <a:pt x="51690" y="3075"/>
                  </a:lnTo>
                  <a:lnTo>
                    <a:pt x="51918" y="3037"/>
                  </a:lnTo>
                  <a:lnTo>
                    <a:pt x="52107" y="2980"/>
                  </a:lnTo>
                  <a:lnTo>
                    <a:pt x="52297" y="2904"/>
                  </a:lnTo>
                  <a:lnTo>
                    <a:pt x="52449" y="2809"/>
                  </a:lnTo>
                  <a:lnTo>
                    <a:pt x="52601" y="2695"/>
                  </a:lnTo>
                  <a:lnTo>
                    <a:pt x="52885" y="2468"/>
                  </a:lnTo>
                  <a:lnTo>
                    <a:pt x="53151" y="2259"/>
                  </a:lnTo>
                  <a:lnTo>
                    <a:pt x="53303" y="2145"/>
                  </a:lnTo>
                  <a:lnTo>
                    <a:pt x="53455" y="2050"/>
                  </a:lnTo>
                  <a:lnTo>
                    <a:pt x="53644" y="1974"/>
                  </a:lnTo>
                  <a:lnTo>
                    <a:pt x="53834" y="1917"/>
                  </a:lnTo>
                  <a:lnTo>
                    <a:pt x="54062" y="1879"/>
                  </a:lnTo>
                  <a:lnTo>
                    <a:pt x="54309" y="1860"/>
                  </a:lnTo>
                  <a:lnTo>
                    <a:pt x="54309" y="1860"/>
                  </a:lnTo>
                  <a:lnTo>
                    <a:pt x="54574" y="1879"/>
                  </a:lnTo>
                  <a:lnTo>
                    <a:pt x="54802" y="1917"/>
                  </a:lnTo>
                  <a:lnTo>
                    <a:pt x="54992" y="1974"/>
                  </a:lnTo>
                  <a:lnTo>
                    <a:pt x="55181" y="2050"/>
                  </a:lnTo>
                  <a:lnTo>
                    <a:pt x="55333" y="2145"/>
                  </a:lnTo>
                  <a:lnTo>
                    <a:pt x="55485" y="2259"/>
                  </a:lnTo>
                  <a:lnTo>
                    <a:pt x="55751" y="2468"/>
                  </a:lnTo>
                  <a:lnTo>
                    <a:pt x="56035" y="2695"/>
                  </a:lnTo>
                  <a:lnTo>
                    <a:pt x="56187" y="2809"/>
                  </a:lnTo>
                  <a:lnTo>
                    <a:pt x="56339" y="2904"/>
                  </a:lnTo>
                  <a:lnTo>
                    <a:pt x="56529" y="2980"/>
                  </a:lnTo>
                  <a:lnTo>
                    <a:pt x="56719" y="3037"/>
                  </a:lnTo>
                  <a:lnTo>
                    <a:pt x="56946" y="3075"/>
                  </a:lnTo>
                  <a:lnTo>
                    <a:pt x="57193" y="3094"/>
                  </a:lnTo>
                  <a:lnTo>
                    <a:pt x="57193" y="3094"/>
                  </a:lnTo>
                  <a:lnTo>
                    <a:pt x="57459" y="3075"/>
                  </a:lnTo>
                  <a:lnTo>
                    <a:pt x="57686" y="3037"/>
                  </a:lnTo>
                  <a:lnTo>
                    <a:pt x="57876" y="2980"/>
                  </a:lnTo>
                  <a:lnTo>
                    <a:pt x="58047" y="2904"/>
                  </a:lnTo>
                  <a:lnTo>
                    <a:pt x="58218" y="2809"/>
                  </a:lnTo>
                  <a:lnTo>
                    <a:pt x="58369" y="2695"/>
                  </a:lnTo>
                  <a:lnTo>
                    <a:pt x="58635" y="2468"/>
                  </a:lnTo>
                  <a:lnTo>
                    <a:pt x="58920" y="2259"/>
                  </a:lnTo>
                  <a:lnTo>
                    <a:pt x="59072" y="2145"/>
                  </a:lnTo>
                  <a:lnTo>
                    <a:pt x="59223" y="2050"/>
                  </a:lnTo>
                  <a:lnTo>
                    <a:pt x="59413" y="1974"/>
                  </a:lnTo>
                  <a:lnTo>
                    <a:pt x="59603" y="1917"/>
                  </a:lnTo>
                  <a:lnTo>
                    <a:pt x="59831" y="1879"/>
                  </a:lnTo>
                  <a:lnTo>
                    <a:pt x="60077" y="1860"/>
                  </a:lnTo>
                  <a:lnTo>
                    <a:pt x="60077" y="1860"/>
                  </a:lnTo>
                  <a:lnTo>
                    <a:pt x="60324" y="1879"/>
                  </a:lnTo>
                  <a:lnTo>
                    <a:pt x="60552" y="1917"/>
                  </a:lnTo>
                  <a:lnTo>
                    <a:pt x="60741" y="1974"/>
                  </a:lnTo>
                  <a:lnTo>
                    <a:pt x="60912" y="2050"/>
                  </a:lnTo>
                  <a:lnTo>
                    <a:pt x="61083" y="2126"/>
                  </a:lnTo>
                  <a:lnTo>
                    <a:pt x="61216" y="2240"/>
                  </a:lnTo>
                  <a:lnTo>
                    <a:pt x="61500" y="2449"/>
                  </a:lnTo>
                  <a:lnTo>
                    <a:pt x="61766" y="2676"/>
                  </a:lnTo>
                  <a:lnTo>
                    <a:pt x="61899" y="2771"/>
                  </a:lnTo>
                  <a:lnTo>
                    <a:pt x="62051" y="2866"/>
                  </a:lnTo>
                  <a:lnTo>
                    <a:pt x="62222" y="2961"/>
                  </a:lnTo>
                  <a:lnTo>
                    <a:pt x="62411" y="3018"/>
                  </a:lnTo>
                  <a:lnTo>
                    <a:pt x="62620" y="3056"/>
                  </a:lnTo>
                  <a:lnTo>
                    <a:pt x="62848" y="3094"/>
                  </a:lnTo>
                  <a:lnTo>
                    <a:pt x="62848" y="3094"/>
                  </a:lnTo>
                  <a:lnTo>
                    <a:pt x="62848" y="3094"/>
                  </a:lnTo>
                  <a:lnTo>
                    <a:pt x="63075" y="3075"/>
                  </a:lnTo>
                  <a:lnTo>
                    <a:pt x="63303" y="3018"/>
                  </a:lnTo>
                  <a:lnTo>
                    <a:pt x="63474" y="2961"/>
                  </a:lnTo>
                  <a:lnTo>
                    <a:pt x="63645" y="2866"/>
                  </a:lnTo>
                  <a:lnTo>
                    <a:pt x="63796" y="2771"/>
                  </a:lnTo>
                  <a:lnTo>
                    <a:pt x="63948" y="2676"/>
                  </a:lnTo>
                  <a:lnTo>
                    <a:pt x="64214" y="2449"/>
                  </a:lnTo>
                  <a:lnTo>
                    <a:pt x="64480" y="2240"/>
                  </a:lnTo>
                  <a:lnTo>
                    <a:pt x="64631" y="2126"/>
                  </a:lnTo>
                  <a:lnTo>
                    <a:pt x="64783" y="2050"/>
                  </a:lnTo>
                  <a:lnTo>
                    <a:pt x="64973" y="1974"/>
                  </a:lnTo>
                  <a:lnTo>
                    <a:pt x="65163" y="1917"/>
                  </a:lnTo>
                  <a:lnTo>
                    <a:pt x="65390" y="1879"/>
                  </a:lnTo>
                  <a:lnTo>
                    <a:pt x="65637" y="1860"/>
                  </a:lnTo>
                  <a:lnTo>
                    <a:pt x="65637" y="1860"/>
                  </a:lnTo>
                  <a:lnTo>
                    <a:pt x="65884" y="1879"/>
                  </a:lnTo>
                  <a:lnTo>
                    <a:pt x="66112" y="1917"/>
                  </a:lnTo>
                  <a:lnTo>
                    <a:pt x="66301" y="1974"/>
                  </a:lnTo>
                  <a:lnTo>
                    <a:pt x="66491" y="2050"/>
                  </a:lnTo>
                  <a:lnTo>
                    <a:pt x="66643" y="2145"/>
                  </a:lnTo>
                  <a:lnTo>
                    <a:pt x="66795" y="2259"/>
                  </a:lnTo>
                  <a:lnTo>
                    <a:pt x="67079" y="2468"/>
                  </a:lnTo>
                  <a:lnTo>
                    <a:pt x="67345" y="2695"/>
                  </a:lnTo>
                  <a:lnTo>
                    <a:pt x="67497" y="2809"/>
                  </a:lnTo>
                  <a:lnTo>
                    <a:pt x="67649" y="2904"/>
                  </a:lnTo>
                  <a:lnTo>
                    <a:pt x="67838" y="2980"/>
                  </a:lnTo>
                  <a:lnTo>
                    <a:pt x="68028" y="3037"/>
                  </a:lnTo>
                  <a:lnTo>
                    <a:pt x="68256" y="3075"/>
                  </a:lnTo>
                  <a:lnTo>
                    <a:pt x="68521" y="3094"/>
                  </a:lnTo>
                  <a:lnTo>
                    <a:pt x="68521" y="3094"/>
                  </a:lnTo>
                  <a:lnTo>
                    <a:pt x="68768" y="3075"/>
                  </a:lnTo>
                  <a:lnTo>
                    <a:pt x="68996" y="3037"/>
                  </a:lnTo>
                  <a:lnTo>
                    <a:pt x="69186" y="2980"/>
                  </a:lnTo>
                  <a:lnTo>
                    <a:pt x="69375" y="2904"/>
                  </a:lnTo>
                  <a:lnTo>
                    <a:pt x="69527" y="2809"/>
                  </a:lnTo>
                  <a:lnTo>
                    <a:pt x="69679" y="2695"/>
                  </a:lnTo>
                  <a:lnTo>
                    <a:pt x="69945" y="2468"/>
                  </a:lnTo>
                  <a:lnTo>
                    <a:pt x="70229" y="2259"/>
                  </a:lnTo>
                  <a:lnTo>
                    <a:pt x="70381" y="2145"/>
                  </a:lnTo>
                  <a:lnTo>
                    <a:pt x="70533" y="2050"/>
                  </a:lnTo>
                  <a:lnTo>
                    <a:pt x="70723" y="1974"/>
                  </a:lnTo>
                  <a:lnTo>
                    <a:pt x="70912" y="1917"/>
                  </a:lnTo>
                  <a:lnTo>
                    <a:pt x="71140" y="1879"/>
                  </a:lnTo>
                  <a:lnTo>
                    <a:pt x="71387" y="1860"/>
                  </a:lnTo>
                  <a:lnTo>
                    <a:pt x="71387" y="1860"/>
                  </a:lnTo>
                  <a:lnTo>
                    <a:pt x="71652" y="1879"/>
                  </a:lnTo>
                  <a:lnTo>
                    <a:pt x="71880" y="1917"/>
                  </a:lnTo>
                  <a:lnTo>
                    <a:pt x="72070" y="1974"/>
                  </a:lnTo>
                  <a:lnTo>
                    <a:pt x="72241" y="2050"/>
                  </a:lnTo>
                  <a:lnTo>
                    <a:pt x="72411" y="2145"/>
                  </a:lnTo>
                  <a:lnTo>
                    <a:pt x="72563" y="2259"/>
                  </a:lnTo>
                  <a:lnTo>
                    <a:pt x="72829" y="2468"/>
                  </a:lnTo>
                  <a:lnTo>
                    <a:pt x="73114" y="2695"/>
                  </a:lnTo>
                  <a:lnTo>
                    <a:pt x="73265" y="2809"/>
                  </a:lnTo>
                  <a:lnTo>
                    <a:pt x="73417" y="2904"/>
                  </a:lnTo>
                  <a:lnTo>
                    <a:pt x="73607" y="2980"/>
                  </a:lnTo>
                  <a:lnTo>
                    <a:pt x="73797" y="3037"/>
                  </a:lnTo>
                  <a:lnTo>
                    <a:pt x="74024" y="3075"/>
                  </a:lnTo>
                  <a:lnTo>
                    <a:pt x="74271" y="3094"/>
                  </a:lnTo>
                  <a:lnTo>
                    <a:pt x="74271" y="3094"/>
                  </a:lnTo>
                  <a:lnTo>
                    <a:pt x="74366" y="3094"/>
                  </a:lnTo>
                  <a:lnTo>
                    <a:pt x="74366" y="3094"/>
                  </a:lnTo>
                  <a:lnTo>
                    <a:pt x="74366" y="3094"/>
                  </a:lnTo>
                  <a:lnTo>
                    <a:pt x="74594" y="3075"/>
                  </a:lnTo>
                  <a:lnTo>
                    <a:pt x="74802" y="3018"/>
                  </a:lnTo>
                  <a:lnTo>
                    <a:pt x="74992" y="2961"/>
                  </a:lnTo>
                  <a:lnTo>
                    <a:pt x="75163" y="2866"/>
                  </a:lnTo>
                  <a:lnTo>
                    <a:pt x="75315" y="2771"/>
                  </a:lnTo>
                  <a:lnTo>
                    <a:pt x="75448" y="2676"/>
                  </a:lnTo>
                  <a:lnTo>
                    <a:pt x="75732" y="2449"/>
                  </a:lnTo>
                  <a:lnTo>
                    <a:pt x="75998" y="2240"/>
                  </a:lnTo>
                  <a:lnTo>
                    <a:pt x="76150" y="2126"/>
                  </a:lnTo>
                  <a:lnTo>
                    <a:pt x="76302" y="2050"/>
                  </a:lnTo>
                  <a:lnTo>
                    <a:pt x="76472" y="1974"/>
                  </a:lnTo>
                  <a:lnTo>
                    <a:pt x="76681" y="1917"/>
                  </a:lnTo>
                  <a:lnTo>
                    <a:pt x="76890" y="1879"/>
                  </a:lnTo>
                  <a:lnTo>
                    <a:pt x="77136" y="1860"/>
                  </a:lnTo>
                  <a:lnTo>
                    <a:pt x="77155" y="1860"/>
                  </a:lnTo>
                  <a:lnTo>
                    <a:pt x="77155" y="1860"/>
                  </a:lnTo>
                  <a:lnTo>
                    <a:pt x="77155" y="1860"/>
                  </a:lnTo>
                  <a:lnTo>
                    <a:pt x="77421" y="1879"/>
                  </a:lnTo>
                  <a:lnTo>
                    <a:pt x="77630" y="1917"/>
                  </a:lnTo>
                  <a:lnTo>
                    <a:pt x="77839" y="1974"/>
                  </a:lnTo>
                  <a:lnTo>
                    <a:pt x="78009" y="2050"/>
                  </a:lnTo>
                  <a:lnTo>
                    <a:pt x="78180" y="2145"/>
                  </a:lnTo>
                  <a:lnTo>
                    <a:pt x="78332" y="2240"/>
                  </a:lnTo>
                  <a:lnTo>
                    <a:pt x="78598" y="2468"/>
                  </a:lnTo>
                  <a:lnTo>
                    <a:pt x="78882" y="2695"/>
                  </a:lnTo>
                  <a:lnTo>
                    <a:pt x="79015" y="2809"/>
                  </a:lnTo>
                  <a:lnTo>
                    <a:pt x="79186" y="2904"/>
                  </a:lnTo>
                  <a:lnTo>
                    <a:pt x="79357" y="2980"/>
                  </a:lnTo>
                  <a:lnTo>
                    <a:pt x="79565" y="3037"/>
                  </a:lnTo>
                  <a:lnTo>
                    <a:pt x="79774" y="3075"/>
                  </a:lnTo>
                  <a:lnTo>
                    <a:pt x="80040" y="3094"/>
                  </a:lnTo>
                  <a:lnTo>
                    <a:pt x="80040" y="3094"/>
                  </a:lnTo>
                  <a:lnTo>
                    <a:pt x="80286" y="3075"/>
                  </a:lnTo>
                  <a:lnTo>
                    <a:pt x="80514" y="3037"/>
                  </a:lnTo>
                  <a:lnTo>
                    <a:pt x="80704" y="2980"/>
                  </a:lnTo>
                  <a:lnTo>
                    <a:pt x="80875" y="2904"/>
                  </a:lnTo>
                  <a:lnTo>
                    <a:pt x="81045" y="2809"/>
                  </a:lnTo>
                  <a:lnTo>
                    <a:pt x="81197" y="2695"/>
                  </a:lnTo>
                  <a:lnTo>
                    <a:pt x="81463" y="2468"/>
                  </a:lnTo>
                  <a:lnTo>
                    <a:pt x="81748" y="2240"/>
                  </a:lnTo>
                  <a:lnTo>
                    <a:pt x="81899" y="2145"/>
                  </a:lnTo>
                  <a:lnTo>
                    <a:pt x="82051" y="2050"/>
                  </a:lnTo>
                  <a:lnTo>
                    <a:pt x="82222" y="1974"/>
                  </a:lnTo>
                  <a:lnTo>
                    <a:pt x="82431" y="1917"/>
                  </a:lnTo>
                  <a:lnTo>
                    <a:pt x="82658" y="1879"/>
                  </a:lnTo>
                  <a:lnTo>
                    <a:pt x="82905" y="1860"/>
                  </a:lnTo>
                  <a:lnTo>
                    <a:pt x="82924" y="1860"/>
                  </a:lnTo>
                  <a:lnTo>
                    <a:pt x="82924" y="1860"/>
                  </a:lnTo>
                  <a:lnTo>
                    <a:pt x="82924" y="1860"/>
                  </a:lnTo>
                  <a:lnTo>
                    <a:pt x="83171" y="1879"/>
                  </a:lnTo>
                  <a:lnTo>
                    <a:pt x="83398" y="1917"/>
                  </a:lnTo>
                  <a:lnTo>
                    <a:pt x="83588" y="1974"/>
                  </a:lnTo>
                  <a:lnTo>
                    <a:pt x="83759" y="2050"/>
                  </a:lnTo>
                  <a:lnTo>
                    <a:pt x="83930" y="2126"/>
                  </a:lnTo>
                  <a:lnTo>
                    <a:pt x="84063" y="2240"/>
                  </a:lnTo>
                  <a:lnTo>
                    <a:pt x="84328" y="2449"/>
                  </a:lnTo>
                  <a:lnTo>
                    <a:pt x="84594" y="2676"/>
                  </a:lnTo>
                  <a:lnTo>
                    <a:pt x="84746" y="2771"/>
                  </a:lnTo>
                  <a:lnTo>
                    <a:pt x="84898" y="2866"/>
                  </a:lnTo>
                  <a:lnTo>
                    <a:pt x="85068" y="2961"/>
                  </a:lnTo>
                  <a:lnTo>
                    <a:pt x="85239" y="3018"/>
                  </a:lnTo>
                  <a:lnTo>
                    <a:pt x="85448" y="3056"/>
                  </a:lnTo>
                  <a:lnTo>
                    <a:pt x="85695" y="3094"/>
                  </a:lnTo>
                  <a:lnTo>
                    <a:pt x="85695" y="3094"/>
                  </a:lnTo>
                  <a:lnTo>
                    <a:pt x="85695" y="3094"/>
                  </a:lnTo>
                  <a:lnTo>
                    <a:pt x="85789" y="3094"/>
                  </a:lnTo>
                  <a:lnTo>
                    <a:pt x="85789" y="3094"/>
                  </a:lnTo>
                  <a:lnTo>
                    <a:pt x="86036" y="3075"/>
                  </a:lnTo>
                  <a:lnTo>
                    <a:pt x="86264" y="3037"/>
                  </a:lnTo>
                  <a:lnTo>
                    <a:pt x="86473" y="2980"/>
                  </a:lnTo>
                  <a:lnTo>
                    <a:pt x="86643" y="2904"/>
                  </a:lnTo>
                  <a:lnTo>
                    <a:pt x="86814" y="2809"/>
                  </a:lnTo>
                  <a:lnTo>
                    <a:pt x="86947" y="2695"/>
                  </a:lnTo>
                  <a:lnTo>
                    <a:pt x="87232" y="2468"/>
                  </a:lnTo>
                  <a:lnTo>
                    <a:pt x="87497" y="2259"/>
                  </a:lnTo>
                  <a:lnTo>
                    <a:pt x="87649" y="2145"/>
                  </a:lnTo>
                  <a:lnTo>
                    <a:pt x="87820" y="2050"/>
                  </a:lnTo>
                  <a:lnTo>
                    <a:pt x="87991" y="1974"/>
                  </a:lnTo>
                  <a:lnTo>
                    <a:pt x="88199" y="1917"/>
                  </a:lnTo>
                  <a:lnTo>
                    <a:pt x="88408" y="1879"/>
                  </a:lnTo>
                  <a:lnTo>
                    <a:pt x="88674" y="1860"/>
                  </a:lnTo>
                  <a:lnTo>
                    <a:pt x="88674" y="1860"/>
                  </a:lnTo>
                  <a:lnTo>
                    <a:pt x="88901" y="1860"/>
                  </a:lnTo>
                  <a:lnTo>
                    <a:pt x="89091" y="1898"/>
                  </a:lnTo>
                  <a:lnTo>
                    <a:pt x="89262" y="1955"/>
                  </a:lnTo>
                  <a:lnTo>
                    <a:pt x="89433" y="2012"/>
                  </a:lnTo>
                  <a:lnTo>
                    <a:pt x="89585" y="2088"/>
                  </a:lnTo>
                  <a:lnTo>
                    <a:pt x="89717" y="2164"/>
                  </a:lnTo>
                  <a:lnTo>
                    <a:pt x="89964" y="2354"/>
                  </a:lnTo>
                  <a:lnTo>
                    <a:pt x="90211" y="2543"/>
                  </a:lnTo>
                  <a:lnTo>
                    <a:pt x="90457" y="2752"/>
                  </a:lnTo>
                  <a:lnTo>
                    <a:pt x="90590" y="2828"/>
                  </a:lnTo>
                  <a:lnTo>
                    <a:pt x="90742" y="2904"/>
                  </a:lnTo>
                  <a:lnTo>
                    <a:pt x="90913" y="2980"/>
                  </a:lnTo>
                  <a:lnTo>
                    <a:pt x="91084" y="3037"/>
                  </a:lnTo>
                  <a:lnTo>
                    <a:pt x="91084" y="1215"/>
                  </a:lnTo>
                  <a:lnTo>
                    <a:pt x="91084" y="1215"/>
                  </a:lnTo>
                  <a:lnTo>
                    <a:pt x="90875" y="1177"/>
                  </a:lnTo>
                  <a:lnTo>
                    <a:pt x="90685" y="1120"/>
                  </a:lnTo>
                  <a:lnTo>
                    <a:pt x="90514" y="1044"/>
                  </a:lnTo>
                  <a:lnTo>
                    <a:pt x="90363" y="968"/>
                  </a:lnTo>
                  <a:lnTo>
                    <a:pt x="90211" y="874"/>
                  </a:lnTo>
                  <a:lnTo>
                    <a:pt x="90078" y="760"/>
                  </a:lnTo>
                  <a:lnTo>
                    <a:pt x="89831" y="551"/>
                  </a:lnTo>
                  <a:lnTo>
                    <a:pt x="89566" y="342"/>
                  </a:lnTo>
                  <a:lnTo>
                    <a:pt x="89433" y="247"/>
                  </a:lnTo>
                  <a:lnTo>
                    <a:pt x="89262" y="172"/>
                  </a:lnTo>
                  <a:lnTo>
                    <a:pt x="89091" y="96"/>
                  </a:lnTo>
                  <a:lnTo>
                    <a:pt x="88901" y="58"/>
                  </a:lnTo>
                  <a:lnTo>
                    <a:pt x="88693" y="20"/>
                  </a:lnTo>
                  <a:lnTo>
                    <a:pt x="88465" y="1"/>
                  </a:lnTo>
                  <a:lnTo>
                    <a:pt x="88465" y="1"/>
                  </a:lnTo>
                  <a:lnTo>
                    <a:pt x="88218" y="20"/>
                  </a:lnTo>
                  <a:lnTo>
                    <a:pt x="87991" y="58"/>
                  </a:lnTo>
                  <a:lnTo>
                    <a:pt x="87782" y="115"/>
                  </a:lnTo>
                  <a:lnTo>
                    <a:pt x="87611" y="190"/>
                  </a:lnTo>
                  <a:lnTo>
                    <a:pt x="87440" y="285"/>
                  </a:lnTo>
                  <a:lnTo>
                    <a:pt x="87307" y="399"/>
                  </a:lnTo>
                  <a:lnTo>
                    <a:pt x="87023" y="627"/>
                  </a:lnTo>
                  <a:lnTo>
                    <a:pt x="86738" y="855"/>
                  </a:lnTo>
                  <a:lnTo>
                    <a:pt x="86605" y="950"/>
                  </a:lnTo>
                  <a:lnTo>
                    <a:pt x="86435" y="1044"/>
                  </a:lnTo>
                  <a:lnTo>
                    <a:pt x="86264" y="1120"/>
                  </a:lnTo>
                  <a:lnTo>
                    <a:pt x="86055" y="1196"/>
                  </a:lnTo>
                  <a:lnTo>
                    <a:pt x="85827" y="1234"/>
                  </a:lnTo>
                  <a:lnTo>
                    <a:pt x="85581" y="12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23"/>
            <p:cNvSpPr/>
            <p:nvPr/>
          </p:nvSpPr>
          <p:spPr>
            <a:xfrm>
              <a:off x="15150" y="4549079"/>
              <a:ext cx="9140336" cy="594424"/>
            </a:xfrm>
            <a:custGeom>
              <a:avLst/>
              <a:gdLst/>
              <a:ahLst/>
              <a:cxnLst/>
              <a:rect l="l" t="t" r="r" b="b"/>
              <a:pathLst>
                <a:path w="91046" h="5921" extrusionOk="0">
                  <a:moveTo>
                    <a:pt x="2865" y="0"/>
                  </a:moveTo>
                  <a:lnTo>
                    <a:pt x="2619" y="19"/>
                  </a:lnTo>
                  <a:lnTo>
                    <a:pt x="2391" y="57"/>
                  </a:lnTo>
                  <a:lnTo>
                    <a:pt x="2201" y="114"/>
                  </a:lnTo>
                  <a:lnTo>
                    <a:pt x="2011" y="190"/>
                  </a:lnTo>
                  <a:lnTo>
                    <a:pt x="1860" y="285"/>
                  </a:lnTo>
                  <a:lnTo>
                    <a:pt x="1708" y="380"/>
                  </a:lnTo>
                  <a:lnTo>
                    <a:pt x="1423" y="608"/>
                  </a:lnTo>
                  <a:lnTo>
                    <a:pt x="1158" y="835"/>
                  </a:lnTo>
                  <a:lnTo>
                    <a:pt x="1006" y="949"/>
                  </a:lnTo>
                  <a:lnTo>
                    <a:pt x="854" y="1044"/>
                  </a:lnTo>
                  <a:lnTo>
                    <a:pt x="664" y="1120"/>
                  </a:lnTo>
                  <a:lnTo>
                    <a:pt x="474" y="1177"/>
                  </a:lnTo>
                  <a:lnTo>
                    <a:pt x="247" y="1215"/>
                  </a:lnTo>
                  <a:lnTo>
                    <a:pt x="0" y="1234"/>
                  </a:lnTo>
                  <a:lnTo>
                    <a:pt x="0" y="5921"/>
                  </a:lnTo>
                  <a:lnTo>
                    <a:pt x="152" y="5921"/>
                  </a:lnTo>
                  <a:lnTo>
                    <a:pt x="152" y="4934"/>
                  </a:lnTo>
                  <a:lnTo>
                    <a:pt x="152" y="2904"/>
                  </a:lnTo>
                  <a:lnTo>
                    <a:pt x="398" y="2885"/>
                  </a:lnTo>
                  <a:lnTo>
                    <a:pt x="607" y="2828"/>
                  </a:lnTo>
                  <a:lnTo>
                    <a:pt x="797" y="2771"/>
                  </a:lnTo>
                  <a:lnTo>
                    <a:pt x="949" y="2695"/>
                  </a:lnTo>
                  <a:lnTo>
                    <a:pt x="1120" y="2600"/>
                  </a:lnTo>
                  <a:lnTo>
                    <a:pt x="1252" y="2486"/>
                  </a:lnTo>
                  <a:lnTo>
                    <a:pt x="1518" y="2277"/>
                  </a:lnTo>
                  <a:lnTo>
                    <a:pt x="1784" y="2050"/>
                  </a:lnTo>
                  <a:lnTo>
                    <a:pt x="1936" y="1955"/>
                  </a:lnTo>
                  <a:lnTo>
                    <a:pt x="2106" y="1860"/>
                  </a:lnTo>
                  <a:lnTo>
                    <a:pt x="2277" y="1784"/>
                  </a:lnTo>
                  <a:lnTo>
                    <a:pt x="2467" y="1727"/>
                  </a:lnTo>
                  <a:lnTo>
                    <a:pt x="2695" y="1689"/>
                  </a:lnTo>
                  <a:lnTo>
                    <a:pt x="2941" y="1670"/>
                  </a:lnTo>
                  <a:lnTo>
                    <a:pt x="3188" y="1689"/>
                  </a:lnTo>
                  <a:lnTo>
                    <a:pt x="3416" y="1727"/>
                  </a:lnTo>
                  <a:lnTo>
                    <a:pt x="3624" y="1784"/>
                  </a:lnTo>
                  <a:lnTo>
                    <a:pt x="3795" y="1860"/>
                  </a:lnTo>
                  <a:lnTo>
                    <a:pt x="3947" y="1955"/>
                  </a:lnTo>
                  <a:lnTo>
                    <a:pt x="4099" y="2069"/>
                  </a:lnTo>
                  <a:lnTo>
                    <a:pt x="4383" y="2296"/>
                  </a:lnTo>
                  <a:lnTo>
                    <a:pt x="4649" y="2524"/>
                  </a:lnTo>
                  <a:lnTo>
                    <a:pt x="4801" y="2619"/>
                  </a:lnTo>
                  <a:lnTo>
                    <a:pt x="4972" y="2714"/>
                  </a:lnTo>
                  <a:lnTo>
                    <a:pt x="5142" y="2790"/>
                  </a:lnTo>
                  <a:lnTo>
                    <a:pt x="5332" y="2847"/>
                  </a:lnTo>
                  <a:lnTo>
                    <a:pt x="5560" y="2904"/>
                  </a:lnTo>
                  <a:lnTo>
                    <a:pt x="6072" y="2904"/>
                  </a:lnTo>
                  <a:lnTo>
                    <a:pt x="6300" y="2847"/>
                  </a:lnTo>
                  <a:lnTo>
                    <a:pt x="6490" y="2790"/>
                  </a:lnTo>
                  <a:lnTo>
                    <a:pt x="6679" y="2714"/>
                  </a:lnTo>
                  <a:lnTo>
                    <a:pt x="6831" y="2619"/>
                  </a:lnTo>
                  <a:lnTo>
                    <a:pt x="6983" y="2524"/>
                  </a:lnTo>
                  <a:lnTo>
                    <a:pt x="7268" y="2296"/>
                  </a:lnTo>
                  <a:lnTo>
                    <a:pt x="7533" y="2069"/>
                  </a:lnTo>
                  <a:lnTo>
                    <a:pt x="7685" y="1955"/>
                  </a:lnTo>
                  <a:lnTo>
                    <a:pt x="7837" y="1860"/>
                  </a:lnTo>
                  <a:lnTo>
                    <a:pt x="8027" y="1784"/>
                  </a:lnTo>
                  <a:lnTo>
                    <a:pt x="8217" y="1727"/>
                  </a:lnTo>
                  <a:lnTo>
                    <a:pt x="8444" y="1689"/>
                  </a:lnTo>
                  <a:lnTo>
                    <a:pt x="8710" y="1670"/>
                  </a:lnTo>
                  <a:lnTo>
                    <a:pt x="8957" y="1689"/>
                  </a:lnTo>
                  <a:lnTo>
                    <a:pt x="9184" y="1727"/>
                  </a:lnTo>
                  <a:lnTo>
                    <a:pt x="9374" y="1784"/>
                  </a:lnTo>
                  <a:lnTo>
                    <a:pt x="9564" y="1860"/>
                  </a:lnTo>
                  <a:lnTo>
                    <a:pt x="9716" y="1955"/>
                  </a:lnTo>
                  <a:lnTo>
                    <a:pt x="9867" y="2069"/>
                  </a:lnTo>
                  <a:lnTo>
                    <a:pt x="10152" y="2296"/>
                  </a:lnTo>
                  <a:lnTo>
                    <a:pt x="10418" y="2524"/>
                  </a:lnTo>
                  <a:lnTo>
                    <a:pt x="10569" y="2619"/>
                  </a:lnTo>
                  <a:lnTo>
                    <a:pt x="10721" y="2714"/>
                  </a:lnTo>
                  <a:lnTo>
                    <a:pt x="10911" y="2790"/>
                  </a:lnTo>
                  <a:lnTo>
                    <a:pt x="11101" y="2847"/>
                  </a:lnTo>
                  <a:lnTo>
                    <a:pt x="11329" y="2904"/>
                  </a:lnTo>
                  <a:lnTo>
                    <a:pt x="11841" y="2904"/>
                  </a:lnTo>
                  <a:lnTo>
                    <a:pt x="12069" y="2847"/>
                  </a:lnTo>
                  <a:lnTo>
                    <a:pt x="12258" y="2790"/>
                  </a:lnTo>
                  <a:lnTo>
                    <a:pt x="12448" y="2714"/>
                  </a:lnTo>
                  <a:lnTo>
                    <a:pt x="12600" y="2619"/>
                  </a:lnTo>
                  <a:lnTo>
                    <a:pt x="12752" y="2524"/>
                  </a:lnTo>
                  <a:lnTo>
                    <a:pt x="13017" y="2296"/>
                  </a:lnTo>
                  <a:lnTo>
                    <a:pt x="13302" y="2069"/>
                  </a:lnTo>
                  <a:lnTo>
                    <a:pt x="13454" y="1955"/>
                  </a:lnTo>
                  <a:lnTo>
                    <a:pt x="13606" y="1860"/>
                  </a:lnTo>
                  <a:lnTo>
                    <a:pt x="13795" y="1784"/>
                  </a:lnTo>
                  <a:lnTo>
                    <a:pt x="13985" y="1727"/>
                  </a:lnTo>
                  <a:lnTo>
                    <a:pt x="14213" y="1689"/>
                  </a:lnTo>
                  <a:lnTo>
                    <a:pt x="14460" y="1670"/>
                  </a:lnTo>
                  <a:lnTo>
                    <a:pt x="14725" y="1689"/>
                  </a:lnTo>
                  <a:lnTo>
                    <a:pt x="14953" y="1727"/>
                  </a:lnTo>
                  <a:lnTo>
                    <a:pt x="15143" y="1784"/>
                  </a:lnTo>
                  <a:lnTo>
                    <a:pt x="15332" y="1860"/>
                  </a:lnTo>
                  <a:lnTo>
                    <a:pt x="15484" y="1955"/>
                  </a:lnTo>
                  <a:lnTo>
                    <a:pt x="15636" y="2069"/>
                  </a:lnTo>
                  <a:lnTo>
                    <a:pt x="15902" y="2296"/>
                  </a:lnTo>
                  <a:lnTo>
                    <a:pt x="16186" y="2524"/>
                  </a:lnTo>
                  <a:lnTo>
                    <a:pt x="16338" y="2619"/>
                  </a:lnTo>
                  <a:lnTo>
                    <a:pt x="16490" y="2714"/>
                  </a:lnTo>
                  <a:lnTo>
                    <a:pt x="16680" y="2790"/>
                  </a:lnTo>
                  <a:lnTo>
                    <a:pt x="16869" y="2847"/>
                  </a:lnTo>
                  <a:lnTo>
                    <a:pt x="17097" y="2904"/>
                  </a:lnTo>
                  <a:lnTo>
                    <a:pt x="17610" y="2904"/>
                  </a:lnTo>
                  <a:lnTo>
                    <a:pt x="17837" y="2847"/>
                  </a:lnTo>
                  <a:lnTo>
                    <a:pt x="18027" y="2790"/>
                  </a:lnTo>
                  <a:lnTo>
                    <a:pt x="18198" y="2714"/>
                  </a:lnTo>
                  <a:lnTo>
                    <a:pt x="18369" y="2619"/>
                  </a:lnTo>
                  <a:lnTo>
                    <a:pt x="18520" y="2524"/>
                  </a:lnTo>
                  <a:lnTo>
                    <a:pt x="18786" y="2296"/>
                  </a:lnTo>
                  <a:lnTo>
                    <a:pt x="19071" y="2069"/>
                  </a:lnTo>
                  <a:lnTo>
                    <a:pt x="19222" y="1955"/>
                  </a:lnTo>
                  <a:lnTo>
                    <a:pt x="19374" y="1860"/>
                  </a:lnTo>
                  <a:lnTo>
                    <a:pt x="19564" y="1784"/>
                  </a:lnTo>
                  <a:lnTo>
                    <a:pt x="19754" y="1727"/>
                  </a:lnTo>
                  <a:lnTo>
                    <a:pt x="19981" y="1689"/>
                  </a:lnTo>
                  <a:lnTo>
                    <a:pt x="20228" y="1670"/>
                  </a:lnTo>
                  <a:lnTo>
                    <a:pt x="20475" y="1689"/>
                  </a:lnTo>
                  <a:lnTo>
                    <a:pt x="20703" y="1727"/>
                  </a:lnTo>
                  <a:lnTo>
                    <a:pt x="20892" y="1784"/>
                  </a:lnTo>
                  <a:lnTo>
                    <a:pt x="21063" y="1860"/>
                  </a:lnTo>
                  <a:lnTo>
                    <a:pt x="21234" y="1955"/>
                  </a:lnTo>
                  <a:lnTo>
                    <a:pt x="21367" y="2050"/>
                  </a:lnTo>
                  <a:lnTo>
                    <a:pt x="21651" y="2258"/>
                  </a:lnTo>
                  <a:lnTo>
                    <a:pt x="21917" y="2486"/>
                  </a:lnTo>
                  <a:lnTo>
                    <a:pt x="22050" y="2581"/>
                  </a:lnTo>
                  <a:lnTo>
                    <a:pt x="22202" y="2676"/>
                  </a:lnTo>
                  <a:lnTo>
                    <a:pt x="22372" y="2771"/>
                  </a:lnTo>
                  <a:lnTo>
                    <a:pt x="22562" y="2828"/>
                  </a:lnTo>
                  <a:lnTo>
                    <a:pt x="22771" y="2885"/>
                  </a:lnTo>
                  <a:lnTo>
                    <a:pt x="22999" y="2904"/>
                  </a:lnTo>
                  <a:lnTo>
                    <a:pt x="23226" y="2885"/>
                  </a:lnTo>
                  <a:lnTo>
                    <a:pt x="23435" y="2828"/>
                  </a:lnTo>
                  <a:lnTo>
                    <a:pt x="23625" y="2771"/>
                  </a:lnTo>
                  <a:lnTo>
                    <a:pt x="23796" y="2695"/>
                  </a:lnTo>
                  <a:lnTo>
                    <a:pt x="23947" y="2600"/>
                  </a:lnTo>
                  <a:lnTo>
                    <a:pt x="24099" y="2486"/>
                  </a:lnTo>
                  <a:lnTo>
                    <a:pt x="24365" y="2277"/>
                  </a:lnTo>
                  <a:lnTo>
                    <a:pt x="24631" y="2050"/>
                  </a:lnTo>
                  <a:lnTo>
                    <a:pt x="24782" y="1955"/>
                  </a:lnTo>
                  <a:lnTo>
                    <a:pt x="24934" y="1860"/>
                  </a:lnTo>
                  <a:lnTo>
                    <a:pt x="25124" y="1784"/>
                  </a:lnTo>
                  <a:lnTo>
                    <a:pt x="25314" y="1727"/>
                  </a:lnTo>
                  <a:lnTo>
                    <a:pt x="25522" y="1689"/>
                  </a:lnTo>
                  <a:lnTo>
                    <a:pt x="25788" y="1670"/>
                  </a:lnTo>
                  <a:lnTo>
                    <a:pt x="26035" y="1689"/>
                  </a:lnTo>
                  <a:lnTo>
                    <a:pt x="26262" y="1727"/>
                  </a:lnTo>
                  <a:lnTo>
                    <a:pt x="26452" y="1784"/>
                  </a:lnTo>
                  <a:lnTo>
                    <a:pt x="26642" y="1860"/>
                  </a:lnTo>
                  <a:lnTo>
                    <a:pt x="26794" y="1955"/>
                  </a:lnTo>
                  <a:lnTo>
                    <a:pt x="26946" y="2069"/>
                  </a:lnTo>
                  <a:lnTo>
                    <a:pt x="27230" y="2296"/>
                  </a:lnTo>
                  <a:lnTo>
                    <a:pt x="27496" y="2524"/>
                  </a:lnTo>
                  <a:lnTo>
                    <a:pt x="27648" y="2619"/>
                  </a:lnTo>
                  <a:lnTo>
                    <a:pt x="27799" y="2714"/>
                  </a:lnTo>
                  <a:lnTo>
                    <a:pt x="27989" y="2790"/>
                  </a:lnTo>
                  <a:lnTo>
                    <a:pt x="28179" y="2847"/>
                  </a:lnTo>
                  <a:lnTo>
                    <a:pt x="28407" y="2904"/>
                  </a:lnTo>
                  <a:lnTo>
                    <a:pt x="28919" y="2904"/>
                  </a:lnTo>
                  <a:lnTo>
                    <a:pt x="29147" y="2847"/>
                  </a:lnTo>
                  <a:lnTo>
                    <a:pt x="29337" y="2790"/>
                  </a:lnTo>
                  <a:lnTo>
                    <a:pt x="29526" y="2714"/>
                  </a:lnTo>
                  <a:lnTo>
                    <a:pt x="29678" y="2619"/>
                  </a:lnTo>
                  <a:lnTo>
                    <a:pt x="29830" y="2524"/>
                  </a:lnTo>
                  <a:lnTo>
                    <a:pt x="30096" y="2296"/>
                  </a:lnTo>
                  <a:lnTo>
                    <a:pt x="30380" y="2069"/>
                  </a:lnTo>
                  <a:lnTo>
                    <a:pt x="30532" y="1955"/>
                  </a:lnTo>
                  <a:lnTo>
                    <a:pt x="30684" y="1860"/>
                  </a:lnTo>
                  <a:lnTo>
                    <a:pt x="30874" y="1784"/>
                  </a:lnTo>
                  <a:lnTo>
                    <a:pt x="31063" y="1727"/>
                  </a:lnTo>
                  <a:lnTo>
                    <a:pt x="31291" y="1689"/>
                  </a:lnTo>
                  <a:lnTo>
                    <a:pt x="31538" y="1670"/>
                  </a:lnTo>
                  <a:lnTo>
                    <a:pt x="31803" y="1689"/>
                  </a:lnTo>
                  <a:lnTo>
                    <a:pt x="32031" y="1727"/>
                  </a:lnTo>
                  <a:lnTo>
                    <a:pt x="32221" y="1784"/>
                  </a:lnTo>
                  <a:lnTo>
                    <a:pt x="32392" y="1860"/>
                  </a:lnTo>
                  <a:lnTo>
                    <a:pt x="32562" y="1955"/>
                  </a:lnTo>
                  <a:lnTo>
                    <a:pt x="32714" y="2069"/>
                  </a:lnTo>
                  <a:lnTo>
                    <a:pt x="32980" y="2296"/>
                  </a:lnTo>
                  <a:lnTo>
                    <a:pt x="33265" y="2524"/>
                  </a:lnTo>
                  <a:lnTo>
                    <a:pt x="33416" y="2619"/>
                  </a:lnTo>
                  <a:lnTo>
                    <a:pt x="33568" y="2714"/>
                  </a:lnTo>
                  <a:lnTo>
                    <a:pt x="33758" y="2790"/>
                  </a:lnTo>
                  <a:lnTo>
                    <a:pt x="33948" y="2847"/>
                  </a:lnTo>
                  <a:lnTo>
                    <a:pt x="34175" y="2904"/>
                  </a:lnTo>
                  <a:lnTo>
                    <a:pt x="34688" y="2904"/>
                  </a:lnTo>
                  <a:lnTo>
                    <a:pt x="34896" y="2847"/>
                  </a:lnTo>
                  <a:lnTo>
                    <a:pt x="35105" y="2790"/>
                  </a:lnTo>
                  <a:lnTo>
                    <a:pt x="35276" y="2714"/>
                  </a:lnTo>
                  <a:lnTo>
                    <a:pt x="35447" y="2619"/>
                  </a:lnTo>
                  <a:lnTo>
                    <a:pt x="35599" y="2524"/>
                  </a:lnTo>
                  <a:lnTo>
                    <a:pt x="35864" y="2296"/>
                  </a:lnTo>
                  <a:lnTo>
                    <a:pt x="36149" y="2069"/>
                  </a:lnTo>
                  <a:lnTo>
                    <a:pt x="36301" y="1955"/>
                  </a:lnTo>
                  <a:lnTo>
                    <a:pt x="36452" y="1860"/>
                  </a:lnTo>
                  <a:lnTo>
                    <a:pt x="36623" y="1784"/>
                  </a:lnTo>
                  <a:lnTo>
                    <a:pt x="36832" y="1727"/>
                  </a:lnTo>
                  <a:lnTo>
                    <a:pt x="37060" y="1689"/>
                  </a:lnTo>
                  <a:lnTo>
                    <a:pt x="37306" y="1670"/>
                  </a:lnTo>
                  <a:lnTo>
                    <a:pt x="37572" y="1689"/>
                  </a:lnTo>
                  <a:lnTo>
                    <a:pt x="37781" y="1727"/>
                  </a:lnTo>
                  <a:lnTo>
                    <a:pt x="37989" y="1784"/>
                  </a:lnTo>
                  <a:lnTo>
                    <a:pt x="38160" y="1860"/>
                  </a:lnTo>
                  <a:lnTo>
                    <a:pt x="38331" y="1955"/>
                  </a:lnTo>
                  <a:lnTo>
                    <a:pt x="38483" y="2069"/>
                  </a:lnTo>
                  <a:lnTo>
                    <a:pt x="38748" y="2296"/>
                  </a:lnTo>
                  <a:lnTo>
                    <a:pt x="39033" y="2524"/>
                  </a:lnTo>
                  <a:lnTo>
                    <a:pt x="39166" y="2619"/>
                  </a:lnTo>
                  <a:lnTo>
                    <a:pt x="39337" y="2714"/>
                  </a:lnTo>
                  <a:lnTo>
                    <a:pt x="39508" y="2790"/>
                  </a:lnTo>
                  <a:lnTo>
                    <a:pt x="39716" y="2847"/>
                  </a:lnTo>
                  <a:lnTo>
                    <a:pt x="39944" y="2904"/>
                  </a:lnTo>
                  <a:lnTo>
                    <a:pt x="40437" y="2904"/>
                  </a:lnTo>
                  <a:lnTo>
                    <a:pt x="40665" y="2847"/>
                  </a:lnTo>
                  <a:lnTo>
                    <a:pt x="40874" y="2790"/>
                  </a:lnTo>
                  <a:lnTo>
                    <a:pt x="41045" y="2714"/>
                  </a:lnTo>
                  <a:lnTo>
                    <a:pt x="41215" y="2619"/>
                  </a:lnTo>
                  <a:lnTo>
                    <a:pt x="41367" y="2524"/>
                  </a:lnTo>
                  <a:lnTo>
                    <a:pt x="41633" y="2296"/>
                  </a:lnTo>
                  <a:lnTo>
                    <a:pt x="41917" y="2069"/>
                  </a:lnTo>
                  <a:lnTo>
                    <a:pt x="42050" y="1955"/>
                  </a:lnTo>
                  <a:lnTo>
                    <a:pt x="42221" y="1860"/>
                  </a:lnTo>
                  <a:lnTo>
                    <a:pt x="42392" y="1784"/>
                  </a:lnTo>
                  <a:lnTo>
                    <a:pt x="42601" y="1727"/>
                  </a:lnTo>
                  <a:lnTo>
                    <a:pt x="42828" y="1689"/>
                  </a:lnTo>
                  <a:lnTo>
                    <a:pt x="43075" y="1670"/>
                  </a:lnTo>
                  <a:lnTo>
                    <a:pt x="43322" y="1689"/>
                  </a:lnTo>
                  <a:lnTo>
                    <a:pt x="43549" y="1727"/>
                  </a:lnTo>
                  <a:lnTo>
                    <a:pt x="43739" y="1784"/>
                  </a:lnTo>
                  <a:lnTo>
                    <a:pt x="43910" y="1860"/>
                  </a:lnTo>
                  <a:lnTo>
                    <a:pt x="44062" y="1955"/>
                  </a:lnTo>
                  <a:lnTo>
                    <a:pt x="44214" y="2050"/>
                  </a:lnTo>
                  <a:lnTo>
                    <a:pt x="44479" y="2258"/>
                  </a:lnTo>
                  <a:lnTo>
                    <a:pt x="44745" y="2486"/>
                  </a:lnTo>
                  <a:lnTo>
                    <a:pt x="44897" y="2581"/>
                  </a:lnTo>
                  <a:lnTo>
                    <a:pt x="45048" y="2676"/>
                  </a:lnTo>
                  <a:lnTo>
                    <a:pt x="45219" y="2771"/>
                  </a:lnTo>
                  <a:lnTo>
                    <a:pt x="45390" y="2828"/>
                  </a:lnTo>
                  <a:lnTo>
                    <a:pt x="45599" y="2885"/>
                  </a:lnTo>
                  <a:lnTo>
                    <a:pt x="45845" y="2904"/>
                  </a:lnTo>
                  <a:lnTo>
                    <a:pt x="46073" y="2885"/>
                  </a:lnTo>
                  <a:lnTo>
                    <a:pt x="46282" y="2828"/>
                  </a:lnTo>
                  <a:lnTo>
                    <a:pt x="46472" y="2771"/>
                  </a:lnTo>
                  <a:lnTo>
                    <a:pt x="46642" y="2695"/>
                  </a:lnTo>
                  <a:lnTo>
                    <a:pt x="46794" y="2600"/>
                  </a:lnTo>
                  <a:lnTo>
                    <a:pt x="46946" y="2486"/>
                  </a:lnTo>
                  <a:lnTo>
                    <a:pt x="47212" y="2277"/>
                  </a:lnTo>
                  <a:lnTo>
                    <a:pt x="47477" y="2050"/>
                  </a:lnTo>
                  <a:lnTo>
                    <a:pt x="47629" y="1955"/>
                  </a:lnTo>
                  <a:lnTo>
                    <a:pt x="47781" y="1860"/>
                  </a:lnTo>
                  <a:lnTo>
                    <a:pt x="47952" y="1784"/>
                  </a:lnTo>
                  <a:lnTo>
                    <a:pt x="48160" y="1727"/>
                  </a:lnTo>
                  <a:lnTo>
                    <a:pt x="48369" y="1689"/>
                  </a:lnTo>
                  <a:lnTo>
                    <a:pt x="48616" y="1670"/>
                  </a:lnTo>
                  <a:lnTo>
                    <a:pt x="48882" y="1689"/>
                  </a:lnTo>
                  <a:lnTo>
                    <a:pt x="49109" y="1727"/>
                  </a:lnTo>
                  <a:lnTo>
                    <a:pt x="49299" y="1784"/>
                  </a:lnTo>
                  <a:lnTo>
                    <a:pt x="49470" y="1860"/>
                  </a:lnTo>
                  <a:lnTo>
                    <a:pt x="49641" y="1955"/>
                  </a:lnTo>
                  <a:lnTo>
                    <a:pt x="49792" y="2069"/>
                  </a:lnTo>
                  <a:lnTo>
                    <a:pt x="50058" y="2296"/>
                  </a:lnTo>
                  <a:lnTo>
                    <a:pt x="50343" y="2524"/>
                  </a:lnTo>
                  <a:lnTo>
                    <a:pt x="50494" y="2619"/>
                  </a:lnTo>
                  <a:lnTo>
                    <a:pt x="50646" y="2714"/>
                  </a:lnTo>
                  <a:lnTo>
                    <a:pt x="50836" y="2790"/>
                  </a:lnTo>
                  <a:lnTo>
                    <a:pt x="51026" y="2847"/>
                  </a:lnTo>
                  <a:lnTo>
                    <a:pt x="51254" y="2904"/>
                  </a:lnTo>
                  <a:lnTo>
                    <a:pt x="51766" y="2904"/>
                  </a:lnTo>
                  <a:lnTo>
                    <a:pt x="51975" y="2847"/>
                  </a:lnTo>
                  <a:lnTo>
                    <a:pt x="52183" y="2790"/>
                  </a:lnTo>
                  <a:lnTo>
                    <a:pt x="52354" y="2714"/>
                  </a:lnTo>
                  <a:lnTo>
                    <a:pt x="52525" y="2619"/>
                  </a:lnTo>
                  <a:lnTo>
                    <a:pt x="52677" y="2524"/>
                  </a:lnTo>
                  <a:lnTo>
                    <a:pt x="52942" y="2296"/>
                  </a:lnTo>
                  <a:lnTo>
                    <a:pt x="53227" y="2069"/>
                  </a:lnTo>
                  <a:lnTo>
                    <a:pt x="53379" y="1955"/>
                  </a:lnTo>
                  <a:lnTo>
                    <a:pt x="53531" y="1860"/>
                  </a:lnTo>
                  <a:lnTo>
                    <a:pt x="53701" y="1784"/>
                  </a:lnTo>
                  <a:lnTo>
                    <a:pt x="53910" y="1727"/>
                  </a:lnTo>
                  <a:lnTo>
                    <a:pt x="54138" y="1689"/>
                  </a:lnTo>
                  <a:lnTo>
                    <a:pt x="54385" y="1670"/>
                  </a:lnTo>
                  <a:lnTo>
                    <a:pt x="54631" y="1689"/>
                  </a:lnTo>
                  <a:lnTo>
                    <a:pt x="54859" y="1727"/>
                  </a:lnTo>
                  <a:lnTo>
                    <a:pt x="55068" y="1784"/>
                  </a:lnTo>
                  <a:lnTo>
                    <a:pt x="55238" y="1860"/>
                  </a:lnTo>
                  <a:lnTo>
                    <a:pt x="55409" y="1955"/>
                  </a:lnTo>
                  <a:lnTo>
                    <a:pt x="55561" y="2069"/>
                  </a:lnTo>
                  <a:lnTo>
                    <a:pt x="55827" y="2296"/>
                  </a:lnTo>
                  <a:lnTo>
                    <a:pt x="56111" y="2524"/>
                  </a:lnTo>
                  <a:lnTo>
                    <a:pt x="56244" y="2619"/>
                  </a:lnTo>
                  <a:lnTo>
                    <a:pt x="56415" y="2714"/>
                  </a:lnTo>
                  <a:lnTo>
                    <a:pt x="56586" y="2790"/>
                  </a:lnTo>
                  <a:lnTo>
                    <a:pt x="56794" y="2847"/>
                  </a:lnTo>
                  <a:lnTo>
                    <a:pt x="57022" y="2904"/>
                  </a:lnTo>
                  <a:lnTo>
                    <a:pt x="57516" y="2904"/>
                  </a:lnTo>
                  <a:lnTo>
                    <a:pt x="57743" y="2847"/>
                  </a:lnTo>
                  <a:lnTo>
                    <a:pt x="57952" y="2790"/>
                  </a:lnTo>
                  <a:lnTo>
                    <a:pt x="58123" y="2714"/>
                  </a:lnTo>
                  <a:lnTo>
                    <a:pt x="58294" y="2619"/>
                  </a:lnTo>
                  <a:lnTo>
                    <a:pt x="58426" y="2524"/>
                  </a:lnTo>
                  <a:lnTo>
                    <a:pt x="58711" y="2296"/>
                  </a:lnTo>
                  <a:lnTo>
                    <a:pt x="58977" y="2069"/>
                  </a:lnTo>
                  <a:lnTo>
                    <a:pt x="59128" y="1955"/>
                  </a:lnTo>
                  <a:lnTo>
                    <a:pt x="59299" y="1860"/>
                  </a:lnTo>
                  <a:lnTo>
                    <a:pt x="59470" y="1784"/>
                  </a:lnTo>
                  <a:lnTo>
                    <a:pt x="59679" y="1727"/>
                  </a:lnTo>
                  <a:lnTo>
                    <a:pt x="59906" y="1689"/>
                  </a:lnTo>
                  <a:lnTo>
                    <a:pt x="60153" y="1670"/>
                  </a:lnTo>
                  <a:lnTo>
                    <a:pt x="60400" y="1689"/>
                  </a:lnTo>
                  <a:lnTo>
                    <a:pt x="60628" y="1727"/>
                  </a:lnTo>
                  <a:lnTo>
                    <a:pt x="60836" y="1784"/>
                  </a:lnTo>
                  <a:lnTo>
                    <a:pt x="61007" y="1860"/>
                  </a:lnTo>
                  <a:lnTo>
                    <a:pt x="61178" y="1955"/>
                  </a:lnTo>
                  <a:lnTo>
                    <a:pt x="61311" y="2069"/>
                  </a:lnTo>
                  <a:lnTo>
                    <a:pt x="61595" y="2296"/>
                  </a:lnTo>
                  <a:lnTo>
                    <a:pt x="61861" y="2524"/>
                  </a:lnTo>
                  <a:lnTo>
                    <a:pt x="62013" y="2619"/>
                  </a:lnTo>
                  <a:lnTo>
                    <a:pt x="62184" y="2714"/>
                  </a:lnTo>
                  <a:lnTo>
                    <a:pt x="62354" y="2790"/>
                  </a:lnTo>
                  <a:lnTo>
                    <a:pt x="62563" y="2847"/>
                  </a:lnTo>
                  <a:lnTo>
                    <a:pt x="62772" y="2904"/>
                  </a:lnTo>
                  <a:lnTo>
                    <a:pt x="63284" y="2904"/>
                  </a:lnTo>
                  <a:lnTo>
                    <a:pt x="63512" y="2847"/>
                  </a:lnTo>
                  <a:lnTo>
                    <a:pt x="63721" y="2790"/>
                  </a:lnTo>
                  <a:lnTo>
                    <a:pt x="63891" y="2714"/>
                  </a:lnTo>
                  <a:lnTo>
                    <a:pt x="64043" y="2619"/>
                  </a:lnTo>
                  <a:lnTo>
                    <a:pt x="64195" y="2524"/>
                  </a:lnTo>
                  <a:lnTo>
                    <a:pt x="64480" y="2296"/>
                  </a:lnTo>
                  <a:lnTo>
                    <a:pt x="64745" y="2069"/>
                  </a:lnTo>
                  <a:lnTo>
                    <a:pt x="64897" y="1955"/>
                  </a:lnTo>
                  <a:lnTo>
                    <a:pt x="65068" y="1860"/>
                  </a:lnTo>
                  <a:lnTo>
                    <a:pt x="65239" y="1784"/>
                  </a:lnTo>
                  <a:lnTo>
                    <a:pt x="65447" y="1727"/>
                  </a:lnTo>
                  <a:lnTo>
                    <a:pt x="65656" y="1689"/>
                  </a:lnTo>
                  <a:lnTo>
                    <a:pt x="65922" y="1670"/>
                  </a:lnTo>
                  <a:lnTo>
                    <a:pt x="66168" y="1689"/>
                  </a:lnTo>
                  <a:lnTo>
                    <a:pt x="66377" y="1727"/>
                  </a:lnTo>
                  <a:lnTo>
                    <a:pt x="66586" y="1784"/>
                  </a:lnTo>
                  <a:lnTo>
                    <a:pt x="66757" y="1860"/>
                  </a:lnTo>
                  <a:lnTo>
                    <a:pt x="66909" y="1955"/>
                  </a:lnTo>
                  <a:lnTo>
                    <a:pt x="67060" y="2050"/>
                  </a:lnTo>
                  <a:lnTo>
                    <a:pt x="67326" y="2258"/>
                  </a:lnTo>
                  <a:lnTo>
                    <a:pt x="67592" y="2486"/>
                  </a:lnTo>
                  <a:lnTo>
                    <a:pt x="67743" y="2581"/>
                  </a:lnTo>
                  <a:lnTo>
                    <a:pt x="67895" y="2676"/>
                  </a:lnTo>
                  <a:lnTo>
                    <a:pt x="68047" y="2771"/>
                  </a:lnTo>
                  <a:lnTo>
                    <a:pt x="68237" y="2828"/>
                  </a:lnTo>
                  <a:lnTo>
                    <a:pt x="68446" y="2885"/>
                  </a:lnTo>
                  <a:lnTo>
                    <a:pt x="68673" y="2904"/>
                  </a:lnTo>
                  <a:lnTo>
                    <a:pt x="68920" y="2885"/>
                  </a:lnTo>
                  <a:lnTo>
                    <a:pt x="69129" y="2828"/>
                  </a:lnTo>
                  <a:lnTo>
                    <a:pt x="69318" y="2771"/>
                  </a:lnTo>
                  <a:lnTo>
                    <a:pt x="69489" y="2695"/>
                  </a:lnTo>
                  <a:lnTo>
                    <a:pt x="69641" y="2600"/>
                  </a:lnTo>
                  <a:lnTo>
                    <a:pt x="69774" y="2486"/>
                  </a:lnTo>
                  <a:lnTo>
                    <a:pt x="70040" y="2277"/>
                  </a:lnTo>
                  <a:lnTo>
                    <a:pt x="70324" y="2050"/>
                  </a:lnTo>
                  <a:lnTo>
                    <a:pt x="70457" y="1955"/>
                  </a:lnTo>
                  <a:lnTo>
                    <a:pt x="70628" y="1860"/>
                  </a:lnTo>
                  <a:lnTo>
                    <a:pt x="70799" y="1784"/>
                  </a:lnTo>
                  <a:lnTo>
                    <a:pt x="70988" y="1727"/>
                  </a:lnTo>
                  <a:lnTo>
                    <a:pt x="71216" y="1689"/>
                  </a:lnTo>
                  <a:lnTo>
                    <a:pt x="71463" y="1670"/>
                  </a:lnTo>
                  <a:lnTo>
                    <a:pt x="71709" y="1689"/>
                  </a:lnTo>
                  <a:lnTo>
                    <a:pt x="71937" y="1727"/>
                  </a:lnTo>
                  <a:lnTo>
                    <a:pt x="72146" y="1784"/>
                  </a:lnTo>
                  <a:lnTo>
                    <a:pt x="72317" y="1860"/>
                  </a:lnTo>
                  <a:lnTo>
                    <a:pt x="72487" y="1955"/>
                  </a:lnTo>
                  <a:lnTo>
                    <a:pt x="72620" y="2069"/>
                  </a:lnTo>
                  <a:lnTo>
                    <a:pt x="72905" y="2296"/>
                  </a:lnTo>
                  <a:lnTo>
                    <a:pt x="73189" y="2524"/>
                  </a:lnTo>
                  <a:lnTo>
                    <a:pt x="73322" y="2619"/>
                  </a:lnTo>
                  <a:lnTo>
                    <a:pt x="73493" y="2714"/>
                  </a:lnTo>
                  <a:lnTo>
                    <a:pt x="73664" y="2790"/>
                  </a:lnTo>
                  <a:lnTo>
                    <a:pt x="73873" y="2847"/>
                  </a:lnTo>
                  <a:lnTo>
                    <a:pt x="74100" y="2904"/>
                  </a:lnTo>
                  <a:lnTo>
                    <a:pt x="74594" y="2904"/>
                  </a:lnTo>
                  <a:lnTo>
                    <a:pt x="74821" y="2847"/>
                  </a:lnTo>
                  <a:lnTo>
                    <a:pt x="75030" y="2790"/>
                  </a:lnTo>
                  <a:lnTo>
                    <a:pt x="75201" y="2714"/>
                  </a:lnTo>
                  <a:lnTo>
                    <a:pt x="75372" y="2619"/>
                  </a:lnTo>
                  <a:lnTo>
                    <a:pt x="75505" y="2524"/>
                  </a:lnTo>
                  <a:lnTo>
                    <a:pt x="75789" y="2296"/>
                  </a:lnTo>
                  <a:lnTo>
                    <a:pt x="76055" y="2069"/>
                  </a:lnTo>
                  <a:lnTo>
                    <a:pt x="76207" y="1955"/>
                  </a:lnTo>
                  <a:lnTo>
                    <a:pt x="76377" y="1860"/>
                  </a:lnTo>
                  <a:lnTo>
                    <a:pt x="76548" y="1784"/>
                  </a:lnTo>
                  <a:lnTo>
                    <a:pt x="76757" y="1727"/>
                  </a:lnTo>
                  <a:lnTo>
                    <a:pt x="76966" y="1689"/>
                  </a:lnTo>
                  <a:lnTo>
                    <a:pt x="77231" y="1670"/>
                  </a:lnTo>
                  <a:lnTo>
                    <a:pt x="77478" y="1689"/>
                  </a:lnTo>
                  <a:lnTo>
                    <a:pt x="77706" y="1727"/>
                  </a:lnTo>
                  <a:lnTo>
                    <a:pt x="77914" y="1784"/>
                  </a:lnTo>
                  <a:lnTo>
                    <a:pt x="78085" y="1860"/>
                  </a:lnTo>
                  <a:lnTo>
                    <a:pt x="78237" y="1955"/>
                  </a:lnTo>
                  <a:lnTo>
                    <a:pt x="78389" y="2069"/>
                  </a:lnTo>
                  <a:lnTo>
                    <a:pt x="78673" y="2296"/>
                  </a:lnTo>
                  <a:lnTo>
                    <a:pt x="78939" y="2524"/>
                  </a:lnTo>
                  <a:lnTo>
                    <a:pt x="79091" y="2619"/>
                  </a:lnTo>
                  <a:lnTo>
                    <a:pt x="79262" y="2714"/>
                  </a:lnTo>
                  <a:lnTo>
                    <a:pt x="79433" y="2790"/>
                  </a:lnTo>
                  <a:lnTo>
                    <a:pt x="79641" y="2847"/>
                  </a:lnTo>
                  <a:lnTo>
                    <a:pt x="79850" y="2904"/>
                  </a:lnTo>
                  <a:lnTo>
                    <a:pt x="80362" y="2904"/>
                  </a:lnTo>
                  <a:lnTo>
                    <a:pt x="80590" y="2847"/>
                  </a:lnTo>
                  <a:lnTo>
                    <a:pt x="80780" y="2790"/>
                  </a:lnTo>
                  <a:lnTo>
                    <a:pt x="80970" y="2714"/>
                  </a:lnTo>
                  <a:lnTo>
                    <a:pt x="81121" y="2619"/>
                  </a:lnTo>
                  <a:lnTo>
                    <a:pt x="81273" y="2524"/>
                  </a:lnTo>
                  <a:lnTo>
                    <a:pt x="81558" y="2296"/>
                  </a:lnTo>
                  <a:lnTo>
                    <a:pt x="81823" y="2069"/>
                  </a:lnTo>
                  <a:lnTo>
                    <a:pt x="81975" y="1955"/>
                  </a:lnTo>
                  <a:lnTo>
                    <a:pt x="82146" y="1860"/>
                  </a:lnTo>
                  <a:lnTo>
                    <a:pt x="82317" y="1784"/>
                  </a:lnTo>
                  <a:lnTo>
                    <a:pt x="82507" y="1727"/>
                  </a:lnTo>
                  <a:lnTo>
                    <a:pt x="82734" y="1689"/>
                  </a:lnTo>
                  <a:lnTo>
                    <a:pt x="83000" y="1670"/>
                  </a:lnTo>
                  <a:lnTo>
                    <a:pt x="83247" y="1689"/>
                  </a:lnTo>
                  <a:lnTo>
                    <a:pt x="83474" y="1727"/>
                  </a:lnTo>
                  <a:lnTo>
                    <a:pt x="83664" y="1784"/>
                  </a:lnTo>
                  <a:lnTo>
                    <a:pt x="83854" y="1860"/>
                  </a:lnTo>
                  <a:lnTo>
                    <a:pt x="84006" y="1955"/>
                  </a:lnTo>
                  <a:lnTo>
                    <a:pt x="84157" y="2069"/>
                  </a:lnTo>
                  <a:lnTo>
                    <a:pt x="84442" y="2296"/>
                  </a:lnTo>
                  <a:lnTo>
                    <a:pt x="84708" y="2524"/>
                  </a:lnTo>
                  <a:lnTo>
                    <a:pt x="84860" y="2619"/>
                  </a:lnTo>
                  <a:lnTo>
                    <a:pt x="85011" y="2714"/>
                  </a:lnTo>
                  <a:lnTo>
                    <a:pt x="85201" y="2790"/>
                  </a:lnTo>
                  <a:lnTo>
                    <a:pt x="85391" y="2847"/>
                  </a:lnTo>
                  <a:lnTo>
                    <a:pt x="85619" y="2904"/>
                  </a:lnTo>
                  <a:lnTo>
                    <a:pt x="86131" y="2904"/>
                  </a:lnTo>
                  <a:lnTo>
                    <a:pt x="86359" y="2847"/>
                  </a:lnTo>
                  <a:lnTo>
                    <a:pt x="86548" y="2790"/>
                  </a:lnTo>
                  <a:lnTo>
                    <a:pt x="86738" y="2714"/>
                  </a:lnTo>
                  <a:lnTo>
                    <a:pt x="86890" y="2619"/>
                  </a:lnTo>
                  <a:lnTo>
                    <a:pt x="87042" y="2524"/>
                  </a:lnTo>
                  <a:lnTo>
                    <a:pt x="87326" y="2296"/>
                  </a:lnTo>
                  <a:lnTo>
                    <a:pt x="87592" y="2069"/>
                  </a:lnTo>
                  <a:lnTo>
                    <a:pt x="87744" y="1955"/>
                  </a:lnTo>
                  <a:lnTo>
                    <a:pt x="87896" y="1860"/>
                  </a:lnTo>
                  <a:lnTo>
                    <a:pt x="88085" y="1784"/>
                  </a:lnTo>
                  <a:lnTo>
                    <a:pt x="88275" y="1727"/>
                  </a:lnTo>
                  <a:lnTo>
                    <a:pt x="88503" y="1689"/>
                  </a:lnTo>
                  <a:lnTo>
                    <a:pt x="88769" y="1670"/>
                  </a:lnTo>
                  <a:lnTo>
                    <a:pt x="88977" y="1689"/>
                  </a:lnTo>
                  <a:lnTo>
                    <a:pt x="89167" y="1708"/>
                  </a:lnTo>
                  <a:lnTo>
                    <a:pt x="89338" y="1746"/>
                  </a:lnTo>
                  <a:lnTo>
                    <a:pt x="89509" y="1822"/>
                  </a:lnTo>
                  <a:lnTo>
                    <a:pt x="89641" y="1879"/>
                  </a:lnTo>
                  <a:lnTo>
                    <a:pt x="89774" y="1955"/>
                  </a:lnTo>
                  <a:lnTo>
                    <a:pt x="90021" y="2145"/>
                  </a:lnTo>
                  <a:lnTo>
                    <a:pt x="90249" y="2334"/>
                  </a:lnTo>
                  <a:lnTo>
                    <a:pt x="90476" y="2524"/>
                  </a:lnTo>
                  <a:lnTo>
                    <a:pt x="90609" y="2619"/>
                  </a:lnTo>
                  <a:lnTo>
                    <a:pt x="90742" y="2695"/>
                  </a:lnTo>
                  <a:lnTo>
                    <a:pt x="90894" y="2752"/>
                  </a:lnTo>
                  <a:lnTo>
                    <a:pt x="91046" y="2828"/>
                  </a:lnTo>
                  <a:lnTo>
                    <a:pt x="91046" y="1177"/>
                  </a:lnTo>
                  <a:lnTo>
                    <a:pt x="90875" y="1120"/>
                  </a:lnTo>
                  <a:lnTo>
                    <a:pt x="90723" y="1044"/>
                  </a:lnTo>
                  <a:lnTo>
                    <a:pt x="90571" y="968"/>
                  </a:lnTo>
                  <a:lnTo>
                    <a:pt x="90438" y="892"/>
                  </a:lnTo>
                  <a:lnTo>
                    <a:pt x="90192" y="683"/>
                  </a:lnTo>
                  <a:lnTo>
                    <a:pt x="89964" y="494"/>
                  </a:lnTo>
                  <a:lnTo>
                    <a:pt x="89717" y="304"/>
                  </a:lnTo>
                  <a:lnTo>
                    <a:pt x="89585" y="228"/>
                  </a:lnTo>
                  <a:lnTo>
                    <a:pt x="89433" y="152"/>
                  </a:lnTo>
                  <a:lnTo>
                    <a:pt x="89262" y="95"/>
                  </a:lnTo>
                  <a:lnTo>
                    <a:pt x="89091" y="38"/>
                  </a:lnTo>
                  <a:lnTo>
                    <a:pt x="88901" y="0"/>
                  </a:lnTo>
                  <a:lnTo>
                    <a:pt x="88674" y="0"/>
                  </a:lnTo>
                  <a:lnTo>
                    <a:pt x="88408" y="19"/>
                  </a:lnTo>
                  <a:lnTo>
                    <a:pt x="88199" y="57"/>
                  </a:lnTo>
                  <a:lnTo>
                    <a:pt x="87991" y="114"/>
                  </a:lnTo>
                  <a:lnTo>
                    <a:pt x="87820" y="190"/>
                  </a:lnTo>
                  <a:lnTo>
                    <a:pt x="87649" y="285"/>
                  </a:lnTo>
                  <a:lnTo>
                    <a:pt x="87497" y="399"/>
                  </a:lnTo>
                  <a:lnTo>
                    <a:pt x="87232" y="608"/>
                  </a:lnTo>
                  <a:lnTo>
                    <a:pt x="86947" y="835"/>
                  </a:lnTo>
                  <a:lnTo>
                    <a:pt x="86814" y="949"/>
                  </a:lnTo>
                  <a:lnTo>
                    <a:pt x="86643" y="1044"/>
                  </a:lnTo>
                  <a:lnTo>
                    <a:pt x="86473" y="1120"/>
                  </a:lnTo>
                  <a:lnTo>
                    <a:pt x="86264" y="1177"/>
                  </a:lnTo>
                  <a:lnTo>
                    <a:pt x="86036" y="1215"/>
                  </a:lnTo>
                  <a:lnTo>
                    <a:pt x="85789" y="1234"/>
                  </a:lnTo>
                  <a:lnTo>
                    <a:pt x="85695" y="1234"/>
                  </a:lnTo>
                  <a:lnTo>
                    <a:pt x="85448" y="1196"/>
                  </a:lnTo>
                  <a:lnTo>
                    <a:pt x="85239" y="1158"/>
                  </a:lnTo>
                  <a:lnTo>
                    <a:pt x="85068" y="1101"/>
                  </a:lnTo>
                  <a:lnTo>
                    <a:pt x="84898" y="1006"/>
                  </a:lnTo>
                  <a:lnTo>
                    <a:pt x="84746" y="911"/>
                  </a:lnTo>
                  <a:lnTo>
                    <a:pt x="84594" y="816"/>
                  </a:lnTo>
                  <a:lnTo>
                    <a:pt x="84328" y="589"/>
                  </a:lnTo>
                  <a:lnTo>
                    <a:pt x="84063" y="380"/>
                  </a:lnTo>
                  <a:lnTo>
                    <a:pt x="83930" y="266"/>
                  </a:lnTo>
                  <a:lnTo>
                    <a:pt x="83759" y="190"/>
                  </a:lnTo>
                  <a:lnTo>
                    <a:pt x="83588" y="114"/>
                  </a:lnTo>
                  <a:lnTo>
                    <a:pt x="83398" y="57"/>
                  </a:lnTo>
                  <a:lnTo>
                    <a:pt x="83171" y="19"/>
                  </a:lnTo>
                  <a:lnTo>
                    <a:pt x="82924" y="0"/>
                  </a:lnTo>
                  <a:lnTo>
                    <a:pt x="82905" y="0"/>
                  </a:lnTo>
                  <a:lnTo>
                    <a:pt x="82658" y="19"/>
                  </a:lnTo>
                  <a:lnTo>
                    <a:pt x="82431" y="57"/>
                  </a:lnTo>
                  <a:lnTo>
                    <a:pt x="82222" y="114"/>
                  </a:lnTo>
                  <a:lnTo>
                    <a:pt x="82051" y="190"/>
                  </a:lnTo>
                  <a:lnTo>
                    <a:pt x="81899" y="285"/>
                  </a:lnTo>
                  <a:lnTo>
                    <a:pt x="81748" y="380"/>
                  </a:lnTo>
                  <a:lnTo>
                    <a:pt x="81463" y="608"/>
                  </a:lnTo>
                  <a:lnTo>
                    <a:pt x="81197" y="835"/>
                  </a:lnTo>
                  <a:lnTo>
                    <a:pt x="81045" y="949"/>
                  </a:lnTo>
                  <a:lnTo>
                    <a:pt x="80875" y="1044"/>
                  </a:lnTo>
                  <a:lnTo>
                    <a:pt x="80704" y="1120"/>
                  </a:lnTo>
                  <a:lnTo>
                    <a:pt x="80514" y="1177"/>
                  </a:lnTo>
                  <a:lnTo>
                    <a:pt x="80286" y="1215"/>
                  </a:lnTo>
                  <a:lnTo>
                    <a:pt x="80040" y="1234"/>
                  </a:lnTo>
                  <a:lnTo>
                    <a:pt x="79774" y="1215"/>
                  </a:lnTo>
                  <a:lnTo>
                    <a:pt x="79565" y="1177"/>
                  </a:lnTo>
                  <a:lnTo>
                    <a:pt x="79357" y="1120"/>
                  </a:lnTo>
                  <a:lnTo>
                    <a:pt x="79186" y="1044"/>
                  </a:lnTo>
                  <a:lnTo>
                    <a:pt x="79015" y="949"/>
                  </a:lnTo>
                  <a:lnTo>
                    <a:pt x="78882" y="835"/>
                  </a:lnTo>
                  <a:lnTo>
                    <a:pt x="78598" y="608"/>
                  </a:lnTo>
                  <a:lnTo>
                    <a:pt x="78332" y="380"/>
                  </a:lnTo>
                  <a:lnTo>
                    <a:pt x="78180" y="285"/>
                  </a:lnTo>
                  <a:lnTo>
                    <a:pt x="78009" y="190"/>
                  </a:lnTo>
                  <a:lnTo>
                    <a:pt x="77839" y="114"/>
                  </a:lnTo>
                  <a:lnTo>
                    <a:pt x="77630" y="57"/>
                  </a:lnTo>
                  <a:lnTo>
                    <a:pt x="77421" y="19"/>
                  </a:lnTo>
                  <a:lnTo>
                    <a:pt x="77155" y="0"/>
                  </a:lnTo>
                  <a:lnTo>
                    <a:pt x="77136" y="0"/>
                  </a:lnTo>
                  <a:lnTo>
                    <a:pt x="76890" y="19"/>
                  </a:lnTo>
                  <a:lnTo>
                    <a:pt x="76681" y="57"/>
                  </a:lnTo>
                  <a:lnTo>
                    <a:pt x="76472" y="114"/>
                  </a:lnTo>
                  <a:lnTo>
                    <a:pt x="76302" y="190"/>
                  </a:lnTo>
                  <a:lnTo>
                    <a:pt x="76150" y="266"/>
                  </a:lnTo>
                  <a:lnTo>
                    <a:pt x="75998" y="380"/>
                  </a:lnTo>
                  <a:lnTo>
                    <a:pt x="75732" y="589"/>
                  </a:lnTo>
                  <a:lnTo>
                    <a:pt x="75448" y="816"/>
                  </a:lnTo>
                  <a:lnTo>
                    <a:pt x="75315" y="911"/>
                  </a:lnTo>
                  <a:lnTo>
                    <a:pt x="75163" y="1006"/>
                  </a:lnTo>
                  <a:lnTo>
                    <a:pt x="74992" y="1101"/>
                  </a:lnTo>
                  <a:lnTo>
                    <a:pt x="74802" y="1158"/>
                  </a:lnTo>
                  <a:lnTo>
                    <a:pt x="74594" y="1215"/>
                  </a:lnTo>
                  <a:lnTo>
                    <a:pt x="74366" y="1234"/>
                  </a:lnTo>
                  <a:lnTo>
                    <a:pt x="74271" y="1234"/>
                  </a:lnTo>
                  <a:lnTo>
                    <a:pt x="74024" y="1215"/>
                  </a:lnTo>
                  <a:lnTo>
                    <a:pt x="73797" y="1177"/>
                  </a:lnTo>
                  <a:lnTo>
                    <a:pt x="73607" y="1120"/>
                  </a:lnTo>
                  <a:lnTo>
                    <a:pt x="73417" y="1044"/>
                  </a:lnTo>
                  <a:lnTo>
                    <a:pt x="73265" y="949"/>
                  </a:lnTo>
                  <a:lnTo>
                    <a:pt x="73114" y="835"/>
                  </a:lnTo>
                  <a:lnTo>
                    <a:pt x="72829" y="608"/>
                  </a:lnTo>
                  <a:lnTo>
                    <a:pt x="72563" y="399"/>
                  </a:lnTo>
                  <a:lnTo>
                    <a:pt x="72411" y="285"/>
                  </a:lnTo>
                  <a:lnTo>
                    <a:pt x="72241" y="190"/>
                  </a:lnTo>
                  <a:lnTo>
                    <a:pt x="72070" y="114"/>
                  </a:lnTo>
                  <a:lnTo>
                    <a:pt x="71880" y="57"/>
                  </a:lnTo>
                  <a:lnTo>
                    <a:pt x="71652" y="19"/>
                  </a:lnTo>
                  <a:lnTo>
                    <a:pt x="71387" y="0"/>
                  </a:lnTo>
                  <a:lnTo>
                    <a:pt x="71140" y="19"/>
                  </a:lnTo>
                  <a:lnTo>
                    <a:pt x="70912" y="57"/>
                  </a:lnTo>
                  <a:lnTo>
                    <a:pt x="70723" y="114"/>
                  </a:lnTo>
                  <a:lnTo>
                    <a:pt x="70533" y="190"/>
                  </a:lnTo>
                  <a:lnTo>
                    <a:pt x="70381" y="285"/>
                  </a:lnTo>
                  <a:lnTo>
                    <a:pt x="70229" y="399"/>
                  </a:lnTo>
                  <a:lnTo>
                    <a:pt x="69945" y="608"/>
                  </a:lnTo>
                  <a:lnTo>
                    <a:pt x="69679" y="835"/>
                  </a:lnTo>
                  <a:lnTo>
                    <a:pt x="69527" y="949"/>
                  </a:lnTo>
                  <a:lnTo>
                    <a:pt x="69375" y="1044"/>
                  </a:lnTo>
                  <a:lnTo>
                    <a:pt x="69186" y="1120"/>
                  </a:lnTo>
                  <a:lnTo>
                    <a:pt x="68996" y="1177"/>
                  </a:lnTo>
                  <a:lnTo>
                    <a:pt x="68768" y="1215"/>
                  </a:lnTo>
                  <a:lnTo>
                    <a:pt x="68521" y="1234"/>
                  </a:lnTo>
                  <a:lnTo>
                    <a:pt x="68256" y="1215"/>
                  </a:lnTo>
                  <a:lnTo>
                    <a:pt x="68028" y="1177"/>
                  </a:lnTo>
                  <a:lnTo>
                    <a:pt x="67838" y="1120"/>
                  </a:lnTo>
                  <a:lnTo>
                    <a:pt x="67649" y="1044"/>
                  </a:lnTo>
                  <a:lnTo>
                    <a:pt x="67497" y="949"/>
                  </a:lnTo>
                  <a:lnTo>
                    <a:pt x="67345" y="835"/>
                  </a:lnTo>
                  <a:lnTo>
                    <a:pt x="67079" y="608"/>
                  </a:lnTo>
                  <a:lnTo>
                    <a:pt x="66795" y="399"/>
                  </a:lnTo>
                  <a:lnTo>
                    <a:pt x="66643" y="285"/>
                  </a:lnTo>
                  <a:lnTo>
                    <a:pt x="66491" y="190"/>
                  </a:lnTo>
                  <a:lnTo>
                    <a:pt x="66301" y="114"/>
                  </a:lnTo>
                  <a:lnTo>
                    <a:pt x="66112" y="57"/>
                  </a:lnTo>
                  <a:lnTo>
                    <a:pt x="65884" y="19"/>
                  </a:lnTo>
                  <a:lnTo>
                    <a:pt x="65637" y="0"/>
                  </a:lnTo>
                  <a:lnTo>
                    <a:pt x="65390" y="19"/>
                  </a:lnTo>
                  <a:lnTo>
                    <a:pt x="65163" y="57"/>
                  </a:lnTo>
                  <a:lnTo>
                    <a:pt x="64973" y="114"/>
                  </a:lnTo>
                  <a:lnTo>
                    <a:pt x="64783" y="190"/>
                  </a:lnTo>
                  <a:lnTo>
                    <a:pt x="64631" y="266"/>
                  </a:lnTo>
                  <a:lnTo>
                    <a:pt x="64480" y="380"/>
                  </a:lnTo>
                  <a:lnTo>
                    <a:pt x="64214" y="589"/>
                  </a:lnTo>
                  <a:lnTo>
                    <a:pt x="63948" y="816"/>
                  </a:lnTo>
                  <a:lnTo>
                    <a:pt x="63796" y="911"/>
                  </a:lnTo>
                  <a:lnTo>
                    <a:pt x="63645" y="1006"/>
                  </a:lnTo>
                  <a:lnTo>
                    <a:pt x="63474" y="1101"/>
                  </a:lnTo>
                  <a:lnTo>
                    <a:pt x="63303" y="1158"/>
                  </a:lnTo>
                  <a:lnTo>
                    <a:pt x="63075" y="1215"/>
                  </a:lnTo>
                  <a:lnTo>
                    <a:pt x="62848" y="1234"/>
                  </a:lnTo>
                  <a:lnTo>
                    <a:pt x="62620" y="1196"/>
                  </a:lnTo>
                  <a:lnTo>
                    <a:pt x="62411" y="1158"/>
                  </a:lnTo>
                  <a:lnTo>
                    <a:pt x="62222" y="1101"/>
                  </a:lnTo>
                  <a:lnTo>
                    <a:pt x="62051" y="1006"/>
                  </a:lnTo>
                  <a:lnTo>
                    <a:pt x="61899" y="911"/>
                  </a:lnTo>
                  <a:lnTo>
                    <a:pt x="61766" y="816"/>
                  </a:lnTo>
                  <a:lnTo>
                    <a:pt x="61500" y="589"/>
                  </a:lnTo>
                  <a:lnTo>
                    <a:pt x="61216" y="380"/>
                  </a:lnTo>
                  <a:lnTo>
                    <a:pt x="61083" y="266"/>
                  </a:lnTo>
                  <a:lnTo>
                    <a:pt x="60912" y="190"/>
                  </a:lnTo>
                  <a:lnTo>
                    <a:pt x="60741" y="114"/>
                  </a:lnTo>
                  <a:lnTo>
                    <a:pt x="60552" y="57"/>
                  </a:lnTo>
                  <a:lnTo>
                    <a:pt x="60324" y="19"/>
                  </a:lnTo>
                  <a:lnTo>
                    <a:pt x="60077" y="0"/>
                  </a:lnTo>
                  <a:lnTo>
                    <a:pt x="59831" y="19"/>
                  </a:lnTo>
                  <a:lnTo>
                    <a:pt x="59603" y="57"/>
                  </a:lnTo>
                  <a:lnTo>
                    <a:pt x="59413" y="114"/>
                  </a:lnTo>
                  <a:lnTo>
                    <a:pt x="59223" y="190"/>
                  </a:lnTo>
                  <a:lnTo>
                    <a:pt x="59072" y="285"/>
                  </a:lnTo>
                  <a:lnTo>
                    <a:pt x="58920" y="399"/>
                  </a:lnTo>
                  <a:lnTo>
                    <a:pt x="58635" y="608"/>
                  </a:lnTo>
                  <a:lnTo>
                    <a:pt x="58369" y="835"/>
                  </a:lnTo>
                  <a:lnTo>
                    <a:pt x="58218" y="949"/>
                  </a:lnTo>
                  <a:lnTo>
                    <a:pt x="58047" y="1044"/>
                  </a:lnTo>
                  <a:lnTo>
                    <a:pt x="57876" y="1120"/>
                  </a:lnTo>
                  <a:lnTo>
                    <a:pt x="57686" y="1177"/>
                  </a:lnTo>
                  <a:lnTo>
                    <a:pt x="57459" y="1215"/>
                  </a:lnTo>
                  <a:lnTo>
                    <a:pt x="57193" y="1234"/>
                  </a:lnTo>
                  <a:lnTo>
                    <a:pt x="56946" y="1215"/>
                  </a:lnTo>
                  <a:lnTo>
                    <a:pt x="56719" y="1177"/>
                  </a:lnTo>
                  <a:lnTo>
                    <a:pt x="56529" y="1120"/>
                  </a:lnTo>
                  <a:lnTo>
                    <a:pt x="56339" y="1044"/>
                  </a:lnTo>
                  <a:lnTo>
                    <a:pt x="56187" y="949"/>
                  </a:lnTo>
                  <a:lnTo>
                    <a:pt x="56035" y="835"/>
                  </a:lnTo>
                  <a:lnTo>
                    <a:pt x="55751" y="608"/>
                  </a:lnTo>
                  <a:lnTo>
                    <a:pt x="55485" y="399"/>
                  </a:lnTo>
                  <a:lnTo>
                    <a:pt x="55333" y="285"/>
                  </a:lnTo>
                  <a:lnTo>
                    <a:pt x="55181" y="190"/>
                  </a:lnTo>
                  <a:lnTo>
                    <a:pt x="54992" y="114"/>
                  </a:lnTo>
                  <a:lnTo>
                    <a:pt x="54802" y="57"/>
                  </a:lnTo>
                  <a:lnTo>
                    <a:pt x="54574" y="19"/>
                  </a:lnTo>
                  <a:lnTo>
                    <a:pt x="54309" y="0"/>
                  </a:lnTo>
                  <a:lnTo>
                    <a:pt x="54062" y="19"/>
                  </a:lnTo>
                  <a:lnTo>
                    <a:pt x="53834" y="57"/>
                  </a:lnTo>
                  <a:lnTo>
                    <a:pt x="53644" y="114"/>
                  </a:lnTo>
                  <a:lnTo>
                    <a:pt x="53455" y="190"/>
                  </a:lnTo>
                  <a:lnTo>
                    <a:pt x="53303" y="285"/>
                  </a:lnTo>
                  <a:lnTo>
                    <a:pt x="53151" y="399"/>
                  </a:lnTo>
                  <a:lnTo>
                    <a:pt x="52885" y="608"/>
                  </a:lnTo>
                  <a:lnTo>
                    <a:pt x="52601" y="835"/>
                  </a:lnTo>
                  <a:lnTo>
                    <a:pt x="52449" y="949"/>
                  </a:lnTo>
                  <a:lnTo>
                    <a:pt x="52297" y="1044"/>
                  </a:lnTo>
                  <a:lnTo>
                    <a:pt x="52107" y="1120"/>
                  </a:lnTo>
                  <a:lnTo>
                    <a:pt x="51918" y="1177"/>
                  </a:lnTo>
                  <a:lnTo>
                    <a:pt x="51690" y="1215"/>
                  </a:lnTo>
                  <a:lnTo>
                    <a:pt x="51443" y="1234"/>
                  </a:lnTo>
                  <a:lnTo>
                    <a:pt x="51178" y="1215"/>
                  </a:lnTo>
                  <a:lnTo>
                    <a:pt x="50950" y="1177"/>
                  </a:lnTo>
                  <a:lnTo>
                    <a:pt x="50760" y="1120"/>
                  </a:lnTo>
                  <a:lnTo>
                    <a:pt x="50570" y="1044"/>
                  </a:lnTo>
                  <a:lnTo>
                    <a:pt x="50419" y="949"/>
                  </a:lnTo>
                  <a:lnTo>
                    <a:pt x="50267" y="835"/>
                  </a:lnTo>
                  <a:lnTo>
                    <a:pt x="50001" y="608"/>
                  </a:lnTo>
                  <a:lnTo>
                    <a:pt x="49716" y="399"/>
                  </a:lnTo>
                  <a:lnTo>
                    <a:pt x="49565" y="285"/>
                  </a:lnTo>
                  <a:lnTo>
                    <a:pt x="49413" y="190"/>
                  </a:lnTo>
                  <a:lnTo>
                    <a:pt x="49223" y="114"/>
                  </a:lnTo>
                  <a:lnTo>
                    <a:pt x="49033" y="57"/>
                  </a:lnTo>
                  <a:lnTo>
                    <a:pt x="48806" y="19"/>
                  </a:lnTo>
                  <a:lnTo>
                    <a:pt x="48559" y="0"/>
                  </a:lnTo>
                  <a:lnTo>
                    <a:pt x="48293" y="19"/>
                  </a:lnTo>
                  <a:lnTo>
                    <a:pt x="48066" y="57"/>
                  </a:lnTo>
                  <a:lnTo>
                    <a:pt x="47876" y="114"/>
                  </a:lnTo>
                  <a:lnTo>
                    <a:pt x="47705" y="190"/>
                  </a:lnTo>
                  <a:lnTo>
                    <a:pt x="47534" y="285"/>
                  </a:lnTo>
                  <a:lnTo>
                    <a:pt x="47382" y="399"/>
                  </a:lnTo>
                  <a:lnTo>
                    <a:pt x="47117" y="608"/>
                  </a:lnTo>
                  <a:lnTo>
                    <a:pt x="46832" y="835"/>
                  </a:lnTo>
                  <a:lnTo>
                    <a:pt x="46680" y="949"/>
                  </a:lnTo>
                  <a:lnTo>
                    <a:pt x="46529" y="1044"/>
                  </a:lnTo>
                  <a:lnTo>
                    <a:pt x="46339" y="1120"/>
                  </a:lnTo>
                  <a:lnTo>
                    <a:pt x="46149" y="1177"/>
                  </a:lnTo>
                  <a:lnTo>
                    <a:pt x="45921" y="1215"/>
                  </a:lnTo>
                  <a:lnTo>
                    <a:pt x="45675" y="1234"/>
                  </a:lnTo>
                  <a:lnTo>
                    <a:pt x="45409" y="1215"/>
                  </a:lnTo>
                  <a:lnTo>
                    <a:pt x="45200" y="1177"/>
                  </a:lnTo>
                  <a:lnTo>
                    <a:pt x="44992" y="1120"/>
                  </a:lnTo>
                  <a:lnTo>
                    <a:pt x="44821" y="1044"/>
                  </a:lnTo>
                  <a:lnTo>
                    <a:pt x="44650" y="949"/>
                  </a:lnTo>
                  <a:lnTo>
                    <a:pt x="44498" y="835"/>
                  </a:lnTo>
                  <a:lnTo>
                    <a:pt x="44232" y="608"/>
                  </a:lnTo>
                  <a:lnTo>
                    <a:pt x="43948" y="399"/>
                  </a:lnTo>
                  <a:lnTo>
                    <a:pt x="43796" y="285"/>
                  </a:lnTo>
                  <a:lnTo>
                    <a:pt x="43644" y="190"/>
                  </a:lnTo>
                  <a:lnTo>
                    <a:pt x="43473" y="114"/>
                  </a:lnTo>
                  <a:lnTo>
                    <a:pt x="43265" y="57"/>
                  </a:lnTo>
                  <a:lnTo>
                    <a:pt x="43037" y="19"/>
                  </a:lnTo>
                  <a:lnTo>
                    <a:pt x="42790" y="0"/>
                  </a:lnTo>
                  <a:lnTo>
                    <a:pt x="42544" y="19"/>
                  </a:lnTo>
                  <a:lnTo>
                    <a:pt x="42316" y="57"/>
                  </a:lnTo>
                  <a:lnTo>
                    <a:pt x="42126" y="114"/>
                  </a:lnTo>
                  <a:lnTo>
                    <a:pt x="41955" y="190"/>
                  </a:lnTo>
                  <a:lnTo>
                    <a:pt x="41785" y="266"/>
                  </a:lnTo>
                  <a:lnTo>
                    <a:pt x="41633" y="380"/>
                  </a:lnTo>
                  <a:lnTo>
                    <a:pt x="41367" y="589"/>
                  </a:lnTo>
                  <a:lnTo>
                    <a:pt x="41101" y="816"/>
                  </a:lnTo>
                  <a:lnTo>
                    <a:pt x="40969" y="911"/>
                  </a:lnTo>
                  <a:lnTo>
                    <a:pt x="40817" y="1006"/>
                  </a:lnTo>
                  <a:lnTo>
                    <a:pt x="40646" y="1101"/>
                  </a:lnTo>
                  <a:lnTo>
                    <a:pt x="40456" y="1158"/>
                  </a:lnTo>
                  <a:lnTo>
                    <a:pt x="40248" y="1215"/>
                  </a:lnTo>
                  <a:lnTo>
                    <a:pt x="40001" y="1234"/>
                  </a:lnTo>
                  <a:lnTo>
                    <a:pt x="39773" y="1196"/>
                  </a:lnTo>
                  <a:lnTo>
                    <a:pt x="39564" y="1158"/>
                  </a:lnTo>
                  <a:lnTo>
                    <a:pt x="39375" y="1101"/>
                  </a:lnTo>
                  <a:lnTo>
                    <a:pt x="39204" y="1006"/>
                  </a:lnTo>
                  <a:lnTo>
                    <a:pt x="39052" y="911"/>
                  </a:lnTo>
                  <a:lnTo>
                    <a:pt x="38919" y="816"/>
                  </a:lnTo>
                  <a:lnTo>
                    <a:pt x="38654" y="589"/>
                  </a:lnTo>
                  <a:lnTo>
                    <a:pt x="38388" y="380"/>
                  </a:lnTo>
                  <a:lnTo>
                    <a:pt x="38236" y="266"/>
                  </a:lnTo>
                  <a:lnTo>
                    <a:pt x="38084" y="190"/>
                  </a:lnTo>
                  <a:lnTo>
                    <a:pt x="37895" y="114"/>
                  </a:lnTo>
                  <a:lnTo>
                    <a:pt x="37705" y="57"/>
                  </a:lnTo>
                  <a:lnTo>
                    <a:pt x="37496" y="19"/>
                  </a:lnTo>
                  <a:lnTo>
                    <a:pt x="37249" y="0"/>
                  </a:lnTo>
                  <a:lnTo>
                    <a:pt x="36984" y="19"/>
                  </a:lnTo>
                  <a:lnTo>
                    <a:pt x="36756" y="57"/>
                  </a:lnTo>
                  <a:lnTo>
                    <a:pt x="36566" y="114"/>
                  </a:lnTo>
                  <a:lnTo>
                    <a:pt x="36377" y="190"/>
                  </a:lnTo>
                  <a:lnTo>
                    <a:pt x="36225" y="285"/>
                  </a:lnTo>
                  <a:lnTo>
                    <a:pt x="36073" y="399"/>
                  </a:lnTo>
                  <a:lnTo>
                    <a:pt x="35807" y="608"/>
                  </a:lnTo>
                  <a:lnTo>
                    <a:pt x="35523" y="835"/>
                  </a:lnTo>
                  <a:lnTo>
                    <a:pt x="35371" y="949"/>
                  </a:lnTo>
                  <a:lnTo>
                    <a:pt x="35219" y="1044"/>
                  </a:lnTo>
                  <a:lnTo>
                    <a:pt x="35029" y="1120"/>
                  </a:lnTo>
                  <a:lnTo>
                    <a:pt x="34839" y="1177"/>
                  </a:lnTo>
                  <a:lnTo>
                    <a:pt x="34612" y="1215"/>
                  </a:lnTo>
                  <a:lnTo>
                    <a:pt x="34365" y="1234"/>
                  </a:lnTo>
                  <a:lnTo>
                    <a:pt x="34099" y="1215"/>
                  </a:lnTo>
                  <a:lnTo>
                    <a:pt x="33872" y="1177"/>
                  </a:lnTo>
                  <a:lnTo>
                    <a:pt x="33682" y="1120"/>
                  </a:lnTo>
                  <a:lnTo>
                    <a:pt x="33511" y="1044"/>
                  </a:lnTo>
                  <a:lnTo>
                    <a:pt x="33340" y="949"/>
                  </a:lnTo>
                  <a:lnTo>
                    <a:pt x="33189" y="835"/>
                  </a:lnTo>
                  <a:lnTo>
                    <a:pt x="32923" y="608"/>
                  </a:lnTo>
                  <a:lnTo>
                    <a:pt x="32638" y="399"/>
                  </a:lnTo>
                  <a:lnTo>
                    <a:pt x="32486" y="285"/>
                  </a:lnTo>
                  <a:lnTo>
                    <a:pt x="32335" y="190"/>
                  </a:lnTo>
                  <a:lnTo>
                    <a:pt x="32145" y="114"/>
                  </a:lnTo>
                  <a:lnTo>
                    <a:pt x="31955" y="57"/>
                  </a:lnTo>
                  <a:lnTo>
                    <a:pt x="31727" y="19"/>
                  </a:lnTo>
                  <a:lnTo>
                    <a:pt x="31481" y="0"/>
                  </a:lnTo>
                  <a:lnTo>
                    <a:pt x="31215" y="19"/>
                  </a:lnTo>
                  <a:lnTo>
                    <a:pt x="30987" y="57"/>
                  </a:lnTo>
                  <a:lnTo>
                    <a:pt x="30798" y="114"/>
                  </a:lnTo>
                  <a:lnTo>
                    <a:pt x="30627" y="190"/>
                  </a:lnTo>
                  <a:lnTo>
                    <a:pt x="30456" y="285"/>
                  </a:lnTo>
                  <a:lnTo>
                    <a:pt x="30304" y="399"/>
                  </a:lnTo>
                  <a:lnTo>
                    <a:pt x="30039" y="608"/>
                  </a:lnTo>
                  <a:lnTo>
                    <a:pt x="29754" y="835"/>
                  </a:lnTo>
                  <a:lnTo>
                    <a:pt x="29602" y="949"/>
                  </a:lnTo>
                  <a:lnTo>
                    <a:pt x="29450" y="1044"/>
                  </a:lnTo>
                  <a:lnTo>
                    <a:pt x="29280" y="1120"/>
                  </a:lnTo>
                  <a:lnTo>
                    <a:pt x="29071" y="1177"/>
                  </a:lnTo>
                  <a:lnTo>
                    <a:pt x="28843" y="1215"/>
                  </a:lnTo>
                  <a:lnTo>
                    <a:pt x="28596" y="1234"/>
                  </a:lnTo>
                  <a:lnTo>
                    <a:pt x="28331" y="1215"/>
                  </a:lnTo>
                  <a:lnTo>
                    <a:pt x="28122" y="1177"/>
                  </a:lnTo>
                  <a:lnTo>
                    <a:pt x="27913" y="1120"/>
                  </a:lnTo>
                  <a:lnTo>
                    <a:pt x="27743" y="1044"/>
                  </a:lnTo>
                  <a:lnTo>
                    <a:pt x="27572" y="949"/>
                  </a:lnTo>
                  <a:lnTo>
                    <a:pt x="27420" y="835"/>
                  </a:lnTo>
                  <a:lnTo>
                    <a:pt x="27154" y="608"/>
                  </a:lnTo>
                  <a:lnTo>
                    <a:pt x="26870" y="399"/>
                  </a:lnTo>
                  <a:lnTo>
                    <a:pt x="26718" y="285"/>
                  </a:lnTo>
                  <a:lnTo>
                    <a:pt x="26566" y="190"/>
                  </a:lnTo>
                  <a:lnTo>
                    <a:pt x="26395" y="114"/>
                  </a:lnTo>
                  <a:lnTo>
                    <a:pt x="26187" y="57"/>
                  </a:lnTo>
                  <a:lnTo>
                    <a:pt x="25959" y="19"/>
                  </a:lnTo>
                  <a:lnTo>
                    <a:pt x="25712" y="0"/>
                  </a:lnTo>
                  <a:lnTo>
                    <a:pt x="25465" y="19"/>
                  </a:lnTo>
                  <a:lnTo>
                    <a:pt x="25238" y="57"/>
                  </a:lnTo>
                  <a:lnTo>
                    <a:pt x="25029" y="114"/>
                  </a:lnTo>
                  <a:lnTo>
                    <a:pt x="24858" y="190"/>
                  </a:lnTo>
                  <a:lnTo>
                    <a:pt x="24687" y="285"/>
                  </a:lnTo>
                  <a:lnTo>
                    <a:pt x="24536" y="399"/>
                  </a:lnTo>
                  <a:lnTo>
                    <a:pt x="24270" y="608"/>
                  </a:lnTo>
                  <a:lnTo>
                    <a:pt x="23985" y="835"/>
                  </a:lnTo>
                  <a:lnTo>
                    <a:pt x="23853" y="949"/>
                  </a:lnTo>
                  <a:lnTo>
                    <a:pt x="23682" y="1044"/>
                  </a:lnTo>
                  <a:lnTo>
                    <a:pt x="23511" y="1120"/>
                  </a:lnTo>
                  <a:lnTo>
                    <a:pt x="23302" y="1177"/>
                  </a:lnTo>
                  <a:lnTo>
                    <a:pt x="23075" y="1215"/>
                  </a:lnTo>
                  <a:lnTo>
                    <a:pt x="22828" y="1234"/>
                  </a:lnTo>
                  <a:lnTo>
                    <a:pt x="22581" y="1215"/>
                  </a:lnTo>
                  <a:lnTo>
                    <a:pt x="22353" y="1177"/>
                  </a:lnTo>
                  <a:lnTo>
                    <a:pt x="22145" y="1120"/>
                  </a:lnTo>
                  <a:lnTo>
                    <a:pt x="21974" y="1044"/>
                  </a:lnTo>
                  <a:lnTo>
                    <a:pt x="21803" y="949"/>
                  </a:lnTo>
                  <a:lnTo>
                    <a:pt x="21670" y="835"/>
                  </a:lnTo>
                  <a:lnTo>
                    <a:pt x="21386" y="608"/>
                  </a:lnTo>
                  <a:lnTo>
                    <a:pt x="21120" y="399"/>
                  </a:lnTo>
                  <a:lnTo>
                    <a:pt x="20968" y="285"/>
                  </a:lnTo>
                  <a:lnTo>
                    <a:pt x="20797" y="190"/>
                  </a:lnTo>
                  <a:lnTo>
                    <a:pt x="20627" y="114"/>
                  </a:lnTo>
                  <a:lnTo>
                    <a:pt x="20418" y="57"/>
                  </a:lnTo>
                  <a:lnTo>
                    <a:pt x="20190" y="19"/>
                  </a:lnTo>
                  <a:lnTo>
                    <a:pt x="19944" y="0"/>
                  </a:lnTo>
                  <a:lnTo>
                    <a:pt x="19697" y="19"/>
                  </a:lnTo>
                  <a:lnTo>
                    <a:pt x="19469" y="57"/>
                  </a:lnTo>
                  <a:lnTo>
                    <a:pt x="19279" y="114"/>
                  </a:lnTo>
                  <a:lnTo>
                    <a:pt x="19109" y="190"/>
                  </a:lnTo>
                  <a:lnTo>
                    <a:pt x="18938" y="266"/>
                  </a:lnTo>
                  <a:lnTo>
                    <a:pt x="18805" y="380"/>
                  </a:lnTo>
                  <a:lnTo>
                    <a:pt x="18520" y="589"/>
                  </a:lnTo>
                  <a:lnTo>
                    <a:pt x="18255" y="816"/>
                  </a:lnTo>
                  <a:lnTo>
                    <a:pt x="18122" y="911"/>
                  </a:lnTo>
                  <a:lnTo>
                    <a:pt x="17970" y="1006"/>
                  </a:lnTo>
                  <a:lnTo>
                    <a:pt x="17799" y="1101"/>
                  </a:lnTo>
                  <a:lnTo>
                    <a:pt x="17610" y="1158"/>
                  </a:lnTo>
                  <a:lnTo>
                    <a:pt x="17401" y="1215"/>
                  </a:lnTo>
                  <a:lnTo>
                    <a:pt x="17154" y="1234"/>
                  </a:lnTo>
                  <a:lnTo>
                    <a:pt x="16926" y="1196"/>
                  </a:lnTo>
                  <a:lnTo>
                    <a:pt x="16718" y="1158"/>
                  </a:lnTo>
                  <a:lnTo>
                    <a:pt x="16528" y="1101"/>
                  </a:lnTo>
                  <a:lnTo>
                    <a:pt x="16376" y="1006"/>
                  </a:lnTo>
                  <a:lnTo>
                    <a:pt x="16224" y="911"/>
                  </a:lnTo>
                  <a:lnTo>
                    <a:pt x="16072" y="816"/>
                  </a:lnTo>
                  <a:lnTo>
                    <a:pt x="15807" y="589"/>
                  </a:lnTo>
                  <a:lnTo>
                    <a:pt x="15541" y="380"/>
                  </a:lnTo>
                  <a:lnTo>
                    <a:pt x="15389" y="266"/>
                  </a:lnTo>
                  <a:lnTo>
                    <a:pt x="15238" y="190"/>
                  </a:lnTo>
                  <a:lnTo>
                    <a:pt x="15067" y="114"/>
                  </a:lnTo>
                  <a:lnTo>
                    <a:pt x="14858" y="57"/>
                  </a:lnTo>
                  <a:lnTo>
                    <a:pt x="14649" y="19"/>
                  </a:lnTo>
                  <a:lnTo>
                    <a:pt x="14403" y="0"/>
                  </a:lnTo>
                  <a:lnTo>
                    <a:pt x="14137" y="19"/>
                  </a:lnTo>
                  <a:lnTo>
                    <a:pt x="13928" y="57"/>
                  </a:lnTo>
                  <a:lnTo>
                    <a:pt x="13719" y="114"/>
                  </a:lnTo>
                  <a:lnTo>
                    <a:pt x="13549" y="190"/>
                  </a:lnTo>
                  <a:lnTo>
                    <a:pt x="13378" y="285"/>
                  </a:lnTo>
                  <a:lnTo>
                    <a:pt x="13226" y="399"/>
                  </a:lnTo>
                  <a:lnTo>
                    <a:pt x="12960" y="608"/>
                  </a:lnTo>
                  <a:lnTo>
                    <a:pt x="12676" y="835"/>
                  </a:lnTo>
                  <a:lnTo>
                    <a:pt x="12524" y="949"/>
                  </a:lnTo>
                  <a:lnTo>
                    <a:pt x="12372" y="1044"/>
                  </a:lnTo>
                  <a:lnTo>
                    <a:pt x="12201" y="1120"/>
                  </a:lnTo>
                  <a:lnTo>
                    <a:pt x="11993" y="1177"/>
                  </a:lnTo>
                  <a:lnTo>
                    <a:pt x="11765" y="1215"/>
                  </a:lnTo>
                  <a:lnTo>
                    <a:pt x="11518" y="1234"/>
                  </a:lnTo>
                  <a:lnTo>
                    <a:pt x="11253" y="1215"/>
                  </a:lnTo>
                  <a:lnTo>
                    <a:pt x="11044" y="1177"/>
                  </a:lnTo>
                  <a:lnTo>
                    <a:pt x="10835" y="1120"/>
                  </a:lnTo>
                  <a:lnTo>
                    <a:pt x="10664" y="1044"/>
                  </a:lnTo>
                  <a:lnTo>
                    <a:pt x="10494" y="949"/>
                  </a:lnTo>
                  <a:lnTo>
                    <a:pt x="10342" y="835"/>
                  </a:lnTo>
                  <a:lnTo>
                    <a:pt x="10076" y="608"/>
                  </a:lnTo>
                  <a:lnTo>
                    <a:pt x="9791" y="399"/>
                  </a:lnTo>
                  <a:lnTo>
                    <a:pt x="9659" y="285"/>
                  </a:lnTo>
                  <a:lnTo>
                    <a:pt x="9488" y="190"/>
                  </a:lnTo>
                  <a:lnTo>
                    <a:pt x="9317" y="114"/>
                  </a:lnTo>
                  <a:lnTo>
                    <a:pt x="9108" y="57"/>
                  </a:lnTo>
                  <a:lnTo>
                    <a:pt x="8881" y="19"/>
                  </a:lnTo>
                  <a:lnTo>
                    <a:pt x="8634" y="0"/>
                  </a:lnTo>
                  <a:lnTo>
                    <a:pt x="8387" y="19"/>
                  </a:lnTo>
                  <a:lnTo>
                    <a:pt x="8160" y="57"/>
                  </a:lnTo>
                  <a:lnTo>
                    <a:pt x="7951" y="114"/>
                  </a:lnTo>
                  <a:lnTo>
                    <a:pt x="7780" y="190"/>
                  </a:lnTo>
                  <a:lnTo>
                    <a:pt x="7609" y="285"/>
                  </a:lnTo>
                  <a:lnTo>
                    <a:pt x="7476" y="399"/>
                  </a:lnTo>
                  <a:lnTo>
                    <a:pt x="7192" y="608"/>
                  </a:lnTo>
                  <a:lnTo>
                    <a:pt x="6907" y="835"/>
                  </a:lnTo>
                  <a:lnTo>
                    <a:pt x="6774" y="949"/>
                  </a:lnTo>
                  <a:lnTo>
                    <a:pt x="6604" y="1044"/>
                  </a:lnTo>
                  <a:lnTo>
                    <a:pt x="6433" y="1120"/>
                  </a:lnTo>
                  <a:lnTo>
                    <a:pt x="6224" y="1177"/>
                  </a:lnTo>
                  <a:lnTo>
                    <a:pt x="5996" y="1215"/>
                  </a:lnTo>
                  <a:lnTo>
                    <a:pt x="5750" y="1234"/>
                  </a:lnTo>
                  <a:lnTo>
                    <a:pt x="5503" y="1215"/>
                  </a:lnTo>
                  <a:lnTo>
                    <a:pt x="5275" y="1177"/>
                  </a:lnTo>
                  <a:lnTo>
                    <a:pt x="5067" y="1120"/>
                  </a:lnTo>
                  <a:lnTo>
                    <a:pt x="4896" y="1044"/>
                  </a:lnTo>
                  <a:lnTo>
                    <a:pt x="4725" y="949"/>
                  </a:lnTo>
                  <a:lnTo>
                    <a:pt x="4592" y="835"/>
                  </a:lnTo>
                  <a:lnTo>
                    <a:pt x="4307" y="608"/>
                  </a:lnTo>
                  <a:lnTo>
                    <a:pt x="4042" y="399"/>
                  </a:lnTo>
                  <a:lnTo>
                    <a:pt x="3890" y="285"/>
                  </a:lnTo>
                  <a:lnTo>
                    <a:pt x="3719" y="190"/>
                  </a:lnTo>
                  <a:lnTo>
                    <a:pt x="3548" y="114"/>
                  </a:lnTo>
                  <a:lnTo>
                    <a:pt x="3340" y="57"/>
                  </a:lnTo>
                  <a:lnTo>
                    <a:pt x="3131" y="19"/>
                  </a:lnTo>
                  <a:lnTo>
                    <a:pt x="2865" y="0"/>
                  </a:lnTo>
                  <a:close/>
                </a:path>
              </a:pathLst>
            </a:custGeom>
            <a:solidFill>
              <a:srgbClr val="39A6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23"/>
            <p:cNvSpPr/>
            <p:nvPr/>
          </p:nvSpPr>
          <p:spPr>
            <a:xfrm>
              <a:off x="15150" y="4549079"/>
              <a:ext cx="9140336" cy="594424"/>
            </a:xfrm>
            <a:custGeom>
              <a:avLst/>
              <a:gdLst/>
              <a:ahLst/>
              <a:cxnLst/>
              <a:rect l="l" t="t" r="r" b="b"/>
              <a:pathLst>
                <a:path w="91046" h="5921" fill="none" extrusionOk="0">
                  <a:moveTo>
                    <a:pt x="85789" y="1234"/>
                  </a:moveTo>
                  <a:lnTo>
                    <a:pt x="85789" y="1234"/>
                  </a:lnTo>
                  <a:lnTo>
                    <a:pt x="85695" y="1234"/>
                  </a:lnTo>
                  <a:lnTo>
                    <a:pt x="85695" y="1234"/>
                  </a:lnTo>
                  <a:lnTo>
                    <a:pt x="85695" y="1234"/>
                  </a:lnTo>
                  <a:lnTo>
                    <a:pt x="85448" y="1196"/>
                  </a:lnTo>
                  <a:lnTo>
                    <a:pt x="85239" y="1158"/>
                  </a:lnTo>
                  <a:lnTo>
                    <a:pt x="85068" y="1101"/>
                  </a:lnTo>
                  <a:lnTo>
                    <a:pt x="84898" y="1006"/>
                  </a:lnTo>
                  <a:lnTo>
                    <a:pt x="84746" y="911"/>
                  </a:lnTo>
                  <a:lnTo>
                    <a:pt x="84594" y="816"/>
                  </a:lnTo>
                  <a:lnTo>
                    <a:pt x="84328" y="589"/>
                  </a:lnTo>
                  <a:lnTo>
                    <a:pt x="84063" y="380"/>
                  </a:lnTo>
                  <a:lnTo>
                    <a:pt x="83930" y="266"/>
                  </a:lnTo>
                  <a:lnTo>
                    <a:pt x="83759" y="190"/>
                  </a:lnTo>
                  <a:lnTo>
                    <a:pt x="83588" y="114"/>
                  </a:lnTo>
                  <a:lnTo>
                    <a:pt x="83398" y="57"/>
                  </a:lnTo>
                  <a:lnTo>
                    <a:pt x="83171" y="19"/>
                  </a:lnTo>
                  <a:lnTo>
                    <a:pt x="82924" y="0"/>
                  </a:lnTo>
                  <a:lnTo>
                    <a:pt x="82924" y="0"/>
                  </a:lnTo>
                  <a:lnTo>
                    <a:pt x="82905" y="0"/>
                  </a:lnTo>
                  <a:lnTo>
                    <a:pt x="82905" y="0"/>
                  </a:lnTo>
                  <a:lnTo>
                    <a:pt x="82658" y="19"/>
                  </a:lnTo>
                  <a:lnTo>
                    <a:pt x="82431" y="57"/>
                  </a:lnTo>
                  <a:lnTo>
                    <a:pt x="82222" y="114"/>
                  </a:lnTo>
                  <a:lnTo>
                    <a:pt x="82051" y="190"/>
                  </a:lnTo>
                  <a:lnTo>
                    <a:pt x="81899" y="285"/>
                  </a:lnTo>
                  <a:lnTo>
                    <a:pt x="81748" y="380"/>
                  </a:lnTo>
                  <a:lnTo>
                    <a:pt x="81463" y="608"/>
                  </a:lnTo>
                  <a:lnTo>
                    <a:pt x="81197" y="835"/>
                  </a:lnTo>
                  <a:lnTo>
                    <a:pt x="81045" y="949"/>
                  </a:lnTo>
                  <a:lnTo>
                    <a:pt x="80875" y="1044"/>
                  </a:lnTo>
                  <a:lnTo>
                    <a:pt x="80704" y="1120"/>
                  </a:lnTo>
                  <a:lnTo>
                    <a:pt x="80514" y="1177"/>
                  </a:lnTo>
                  <a:lnTo>
                    <a:pt x="80286" y="1215"/>
                  </a:lnTo>
                  <a:lnTo>
                    <a:pt x="80040" y="1234"/>
                  </a:lnTo>
                  <a:lnTo>
                    <a:pt x="80040" y="1234"/>
                  </a:lnTo>
                  <a:lnTo>
                    <a:pt x="79774" y="1215"/>
                  </a:lnTo>
                  <a:lnTo>
                    <a:pt x="79565" y="1177"/>
                  </a:lnTo>
                  <a:lnTo>
                    <a:pt x="79357" y="1120"/>
                  </a:lnTo>
                  <a:lnTo>
                    <a:pt x="79186" y="1044"/>
                  </a:lnTo>
                  <a:lnTo>
                    <a:pt x="79015" y="949"/>
                  </a:lnTo>
                  <a:lnTo>
                    <a:pt x="78882" y="835"/>
                  </a:lnTo>
                  <a:lnTo>
                    <a:pt x="78598" y="608"/>
                  </a:lnTo>
                  <a:lnTo>
                    <a:pt x="78332" y="380"/>
                  </a:lnTo>
                  <a:lnTo>
                    <a:pt x="78180" y="285"/>
                  </a:lnTo>
                  <a:lnTo>
                    <a:pt x="78009" y="190"/>
                  </a:lnTo>
                  <a:lnTo>
                    <a:pt x="77839" y="114"/>
                  </a:lnTo>
                  <a:lnTo>
                    <a:pt x="77630" y="57"/>
                  </a:lnTo>
                  <a:lnTo>
                    <a:pt x="77421" y="19"/>
                  </a:lnTo>
                  <a:lnTo>
                    <a:pt x="77155" y="0"/>
                  </a:lnTo>
                  <a:lnTo>
                    <a:pt x="77155" y="0"/>
                  </a:lnTo>
                  <a:lnTo>
                    <a:pt x="77136" y="0"/>
                  </a:lnTo>
                  <a:lnTo>
                    <a:pt x="77136" y="0"/>
                  </a:lnTo>
                  <a:lnTo>
                    <a:pt x="76890" y="19"/>
                  </a:lnTo>
                  <a:lnTo>
                    <a:pt x="76681" y="57"/>
                  </a:lnTo>
                  <a:lnTo>
                    <a:pt x="76472" y="114"/>
                  </a:lnTo>
                  <a:lnTo>
                    <a:pt x="76302" y="190"/>
                  </a:lnTo>
                  <a:lnTo>
                    <a:pt x="76150" y="266"/>
                  </a:lnTo>
                  <a:lnTo>
                    <a:pt x="75998" y="380"/>
                  </a:lnTo>
                  <a:lnTo>
                    <a:pt x="75732" y="589"/>
                  </a:lnTo>
                  <a:lnTo>
                    <a:pt x="75448" y="816"/>
                  </a:lnTo>
                  <a:lnTo>
                    <a:pt x="75315" y="911"/>
                  </a:lnTo>
                  <a:lnTo>
                    <a:pt x="75163" y="1006"/>
                  </a:lnTo>
                  <a:lnTo>
                    <a:pt x="74992" y="1101"/>
                  </a:lnTo>
                  <a:lnTo>
                    <a:pt x="74802" y="1158"/>
                  </a:lnTo>
                  <a:lnTo>
                    <a:pt x="74594" y="1215"/>
                  </a:lnTo>
                  <a:lnTo>
                    <a:pt x="74366" y="1234"/>
                  </a:lnTo>
                  <a:lnTo>
                    <a:pt x="74366" y="1234"/>
                  </a:lnTo>
                  <a:lnTo>
                    <a:pt x="74366" y="1234"/>
                  </a:lnTo>
                  <a:lnTo>
                    <a:pt x="74271" y="1234"/>
                  </a:lnTo>
                  <a:lnTo>
                    <a:pt x="74271" y="1234"/>
                  </a:lnTo>
                  <a:lnTo>
                    <a:pt x="74024" y="1215"/>
                  </a:lnTo>
                  <a:lnTo>
                    <a:pt x="73797" y="1177"/>
                  </a:lnTo>
                  <a:lnTo>
                    <a:pt x="73607" y="1120"/>
                  </a:lnTo>
                  <a:lnTo>
                    <a:pt x="73417" y="1044"/>
                  </a:lnTo>
                  <a:lnTo>
                    <a:pt x="73265" y="949"/>
                  </a:lnTo>
                  <a:lnTo>
                    <a:pt x="73114" y="835"/>
                  </a:lnTo>
                  <a:lnTo>
                    <a:pt x="72829" y="608"/>
                  </a:lnTo>
                  <a:lnTo>
                    <a:pt x="72563" y="399"/>
                  </a:lnTo>
                  <a:lnTo>
                    <a:pt x="72411" y="285"/>
                  </a:lnTo>
                  <a:lnTo>
                    <a:pt x="72241" y="190"/>
                  </a:lnTo>
                  <a:lnTo>
                    <a:pt x="72070" y="114"/>
                  </a:lnTo>
                  <a:lnTo>
                    <a:pt x="71880" y="57"/>
                  </a:lnTo>
                  <a:lnTo>
                    <a:pt x="71652" y="19"/>
                  </a:lnTo>
                  <a:lnTo>
                    <a:pt x="71387" y="0"/>
                  </a:lnTo>
                  <a:lnTo>
                    <a:pt x="71387" y="0"/>
                  </a:lnTo>
                  <a:lnTo>
                    <a:pt x="71140" y="19"/>
                  </a:lnTo>
                  <a:lnTo>
                    <a:pt x="70912" y="57"/>
                  </a:lnTo>
                  <a:lnTo>
                    <a:pt x="70723" y="114"/>
                  </a:lnTo>
                  <a:lnTo>
                    <a:pt x="70533" y="190"/>
                  </a:lnTo>
                  <a:lnTo>
                    <a:pt x="70381" y="285"/>
                  </a:lnTo>
                  <a:lnTo>
                    <a:pt x="70229" y="399"/>
                  </a:lnTo>
                  <a:lnTo>
                    <a:pt x="69945" y="608"/>
                  </a:lnTo>
                  <a:lnTo>
                    <a:pt x="69679" y="835"/>
                  </a:lnTo>
                  <a:lnTo>
                    <a:pt x="69527" y="949"/>
                  </a:lnTo>
                  <a:lnTo>
                    <a:pt x="69375" y="1044"/>
                  </a:lnTo>
                  <a:lnTo>
                    <a:pt x="69186" y="1120"/>
                  </a:lnTo>
                  <a:lnTo>
                    <a:pt x="68996" y="1177"/>
                  </a:lnTo>
                  <a:lnTo>
                    <a:pt x="68768" y="1215"/>
                  </a:lnTo>
                  <a:lnTo>
                    <a:pt x="68521" y="1234"/>
                  </a:lnTo>
                  <a:lnTo>
                    <a:pt x="68521" y="1234"/>
                  </a:lnTo>
                  <a:lnTo>
                    <a:pt x="68256" y="1215"/>
                  </a:lnTo>
                  <a:lnTo>
                    <a:pt x="68028" y="1177"/>
                  </a:lnTo>
                  <a:lnTo>
                    <a:pt x="67838" y="1120"/>
                  </a:lnTo>
                  <a:lnTo>
                    <a:pt x="67649" y="1044"/>
                  </a:lnTo>
                  <a:lnTo>
                    <a:pt x="67497" y="949"/>
                  </a:lnTo>
                  <a:lnTo>
                    <a:pt x="67345" y="835"/>
                  </a:lnTo>
                  <a:lnTo>
                    <a:pt x="67079" y="608"/>
                  </a:lnTo>
                  <a:lnTo>
                    <a:pt x="66795" y="399"/>
                  </a:lnTo>
                  <a:lnTo>
                    <a:pt x="66643" y="285"/>
                  </a:lnTo>
                  <a:lnTo>
                    <a:pt x="66491" y="190"/>
                  </a:lnTo>
                  <a:lnTo>
                    <a:pt x="66301" y="114"/>
                  </a:lnTo>
                  <a:lnTo>
                    <a:pt x="66112" y="57"/>
                  </a:lnTo>
                  <a:lnTo>
                    <a:pt x="65884" y="19"/>
                  </a:lnTo>
                  <a:lnTo>
                    <a:pt x="65637" y="0"/>
                  </a:lnTo>
                  <a:lnTo>
                    <a:pt x="65637" y="0"/>
                  </a:lnTo>
                  <a:lnTo>
                    <a:pt x="65390" y="19"/>
                  </a:lnTo>
                  <a:lnTo>
                    <a:pt x="65163" y="57"/>
                  </a:lnTo>
                  <a:lnTo>
                    <a:pt x="64973" y="114"/>
                  </a:lnTo>
                  <a:lnTo>
                    <a:pt x="64783" y="190"/>
                  </a:lnTo>
                  <a:lnTo>
                    <a:pt x="64631" y="266"/>
                  </a:lnTo>
                  <a:lnTo>
                    <a:pt x="64480" y="380"/>
                  </a:lnTo>
                  <a:lnTo>
                    <a:pt x="64214" y="589"/>
                  </a:lnTo>
                  <a:lnTo>
                    <a:pt x="63948" y="816"/>
                  </a:lnTo>
                  <a:lnTo>
                    <a:pt x="63796" y="911"/>
                  </a:lnTo>
                  <a:lnTo>
                    <a:pt x="63645" y="1006"/>
                  </a:lnTo>
                  <a:lnTo>
                    <a:pt x="63474" y="1101"/>
                  </a:lnTo>
                  <a:lnTo>
                    <a:pt x="63303" y="1158"/>
                  </a:lnTo>
                  <a:lnTo>
                    <a:pt x="63075" y="1215"/>
                  </a:lnTo>
                  <a:lnTo>
                    <a:pt x="62848" y="1234"/>
                  </a:lnTo>
                  <a:lnTo>
                    <a:pt x="62848" y="1234"/>
                  </a:lnTo>
                  <a:lnTo>
                    <a:pt x="62848" y="1234"/>
                  </a:lnTo>
                  <a:lnTo>
                    <a:pt x="62620" y="1196"/>
                  </a:lnTo>
                  <a:lnTo>
                    <a:pt x="62411" y="1158"/>
                  </a:lnTo>
                  <a:lnTo>
                    <a:pt x="62222" y="1101"/>
                  </a:lnTo>
                  <a:lnTo>
                    <a:pt x="62051" y="1006"/>
                  </a:lnTo>
                  <a:lnTo>
                    <a:pt x="61899" y="911"/>
                  </a:lnTo>
                  <a:lnTo>
                    <a:pt x="61766" y="816"/>
                  </a:lnTo>
                  <a:lnTo>
                    <a:pt x="61500" y="589"/>
                  </a:lnTo>
                  <a:lnTo>
                    <a:pt x="61216" y="380"/>
                  </a:lnTo>
                  <a:lnTo>
                    <a:pt x="61083" y="266"/>
                  </a:lnTo>
                  <a:lnTo>
                    <a:pt x="60912" y="190"/>
                  </a:lnTo>
                  <a:lnTo>
                    <a:pt x="60741" y="114"/>
                  </a:lnTo>
                  <a:lnTo>
                    <a:pt x="60552" y="57"/>
                  </a:lnTo>
                  <a:lnTo>
                    <a:pt x="60324" y="19"/>
                  </a:lnTo>
                  <a:lnTo>
                    <a:pt x="60077" y="0"/>
                  </a:lnTo>
                  <a:lnTo>
                    <a:pt x="60077" y="0"/>
                  </a:lnTo>
                  <a:lnTo>
                    <a:pt x="59831" y="19"/>
                  </a:lnTo>
                  <a:lnTo>
                    <a:pt x="59603" y="57"/>
                  </a:lnTo>
                  <a:lnTo>
                    <a:pt x="59413" y="114"/>
                  </a:lnTo>
                  <a:lnTo>
                    <a:pt x="59223" y="190"/>
                  </a:lnTo>
                  <a:lnTo>
                    <a:pt x="59072" y="285"/>
                  </a:lnTo>
                  <a:lnTo>
                    <a:pt x="58920" y="399"/>
                  </a:lnTo>
                  <a:lnTo>
                    <a:pt x="58635" y="608"/>
                  </a:lnTo>
                  <a:lnTo>
                    <a:pt x="58369" y="835"/>
                  </a:lnTo>
                  <a:lnTo>
                    <a:pt x="58218" y="949"/>
                  </a:lnTo>
                  <a:lnTo>
                    <a:pt x="58047" y="1044"/>
                  </a:lnTo>
                  <a:lnTo>
                    <a:pt x="57876" y="1120"/>
                  </a:lnTo>
                  <a:lnTo>
                    <a:pt x="57686" y="1177"/>
                  </a:lnTo>
                  <a:lnTo>
                    <a:pt x="57459" y="1215"/>
                  </a:lnTo>
                  <a:lnTo>
                    <a:pt x="57193" y="1234"/>
                  </a:lnTo>
                  <a:lnTo>
                    <a:pt x="57193" y="1234"/>
                  </a:lnTo>
                  <a:lnTo>
                    <a:pt x="56946" y="1215"/>
                  </a:lnTo>
                  <a:lnTo>
                    <a:pt x="56719" y="1177"/>
                  </a:lnTo>
                  <a:lnTo>
                    <a:pt x="56529" y="1120"/>
                  </a:lnTo>
                  <a:lnTo>
                    <a:pt x="56339" y="1044"/>
                  </a:lnTo>
                  <a:lnTo>
                    <a:pt x="56187" y="949"/>
                  </a:lnTo>
                  <a:lnTo>
                    <a:pt x="56035" y="835"/>
                  </a:lnTo>
                  <a:lnTo>
                    <a:pt x="55751" y="608"/>
                  </a:lnTo>
                  <a:lnTo>
                    <a:pt x="55485" y="399"/>
                  </a:lnTo>
                  <a:lnTo>
                    <a:pt x="55333" y="285"/>
                  </a:lnTo>
                  <a:lnTo>
                    <a:pt x="55181" y="190"/>
                  </a:lnTo>
                  <a:lnTo>
                    <a:pt x="54992" y="114"/>
                  </a:lnTo>
                  <a:lnTo>
                    <a:pt x="54802" y="57"/>
                  </a:lnTo>
                  <a:lnTo>
                    <a:pt x="54574" y="19"/>
                  </a:lnTo>
                  <a:lnTo>
                    <a:pt x="54309" y="0"/>
                  </a:lnTo>
                  <a:lnTo>
                    <a:pt x="54309" y="0"/>
                  </a:lnTo>
                  <a:lnTo>
                    <a:pt x="54062" y="19"/>
                  </a:lnTo>
                  <a:lnTo>
                    <a:pt x="53834" y="57"/>
                  </a:lnTo>
                  <a:lnTo>
                    <a:pt x="53644" y="114"/>
                  </a:lnTo>
                  <a:lnTo>
                    <a:pt x="53455" y="190"/>
                  </a:lnTo>
                  <a:lnTo>
                    <a:pt x="53303" y="285"/>
                  </a:lnTo>
                  <a:lnTo>
                    <a:pt x="53151" y="399"/>
                  </a:lnTo>
                  <a:lnTo>
                    <a:pt x="52885" y="608"/>
                  </a:lnTo>
                  <a:lnTo>
                    <a:pt x="52601" y="835"/>
                  </a:lnTo>
                  <a:lnTo>
                    <a:pt x="52449" y="949"/>
                  </a:lnTo>
                  <a:lnTo>
                    <a:pt x="52297" y="1044"/>
                  </a:lnTo>
                  <a:lnTo>
                    <a:pt x="52107" y="1120"/>
                  </a:lnTo>
                  <a:lnTo>
                    <a:pt x="51918" y="1177"/>
                  </a:lnTo>
                  <a:lnTo>
                    <a:pt x="51690" y="1215"/>
                  </a:lnTo>
                  <a:lnTo>
                    <a:pt x="51443" y="1234"/>
                  </a:lnTo>
                  <a:lnTo>
                    <a:pt x="51443" y="1234"/>
                  </a:lnTo>
                  <a:lnTo>
                    <a:pt x="51178" y="1215"/>
                  </a:lnTo>
                  <a:lnTo>
                    <a:pt x="50950" y="1177"/>
                  </a:lnTo>
                  <a:lnTo>
                    <a:pt x="50760" y="1120"/>
                  </a:lnTo>
                  <a:lnTo>
                    <a:pt x="50570" y="1044"/>
                  </a:lnTo>
                  <a:lnTo>
                    <a:pt x="50419" y="949"/>
                  </a:lnTo>
                  <a:lnTo>
                    <a:pt x="50267" y="835"/>
                  </a:lnTo>
                  <a:lnTo>
                    <a:pt x="50001" y="608"/>
                  </a:lnTo>
                  <a:lnTo>
                    <a:pt x="49716" y="399"/>
                  </a:lnTo>
                  <a:lnTo>
                    <a:pt x="49565" y="285"/>
                  </a:lnTo>
                  <a:lnTo>
                    <a:pt x="49413" y="190"/>
                  </a:lnTo>
                  <a:lnTo>
                    <a:pt x="49223" y="114"/>
                  </a:lnTo>
                  <a:lnTo>
                    <a:pt x="49033" y="57"/>
                  </a:lnTo>
                  <a:lnTo>
                    <a:pt x="48806" y="19"/>
                  </a:lnTo>
                  <a:lnTo>
                    <a:pt x="48559" y="0"/>
                  </a:lnTo>
                  <a:lnTo>
                    <a:pt x="48559" y="0"/>
                  </a:lnTo>
                  <a:lnTo>
                    <a:pt x="48293" y="19"/>
                  </a:lnTo>
                  <a:lnTo>
                    <a:pt x="48066" y="57"/>
                  </a:lnTo>
                  <a:lnTo>
                    <a:pt x="47876" y="114"/>
                  </a:lnTo>
                  <a:lnTo>
                    <a:pt x="47705" y="190"/>
                  </a:lnTo>
                  <a:lnTo>
                    <a:pt x="47534" y="285"/>
                  </a:lnTo>
                  <a:lnTo>
                    <a:pt x="47382" y="399"/>
                  </a:lnTo>
                  <a:lnTo>
                    <a:pt x="47117" y="608"/>
                  </a:lnTo>
                  <a:lnTo>
                    <a:pt x="46832" y="835"/>
                  </a:lnTo>
                  <a:lnTo>
                    <a:pt x="46680" y="949"/>
                  </a:lnTo>
                  <a:lnTo>
                    <a:pt x="46529" y="1044"/>
                  </a:lnTo>
                  <a:lnTo>
                    <a:pt x="46339" y="1120"/>
                  </a:lnTo>
                  <a:lnTo>
                    <a:pt x="46149" y="1177"/>
                  </a:lnTo>
                  <a:lnTo>
                    <a:pt x="45921" y="1215"/>
                  </a:lnTo>
                  <a:lnTo>
                    <a:pt x="45675" y="1234"/>
                  </a:lnTo>
                  <a:lnTo>
                    <a:pt x="45675" y="1234"/>
                  </a:lnTo>
                  <a:lnTo>
                    <a:pt x="45409" y="1215"/>
                  </a:lnTo>
                  <a:lnTo>
                    <a:pt x="45200" y="1177"/>
                  </a:lnTo>
                  <a:lnTo>
                    <a:pt x="44992" y="1120"/>
                  </a:lnTo>
                  <a:lnTo>
                    <a:pt x="44821" y="1044"/>
                  </a:lnTo>
                  <a:lnTo>
                    <a:pt x="44650" y="949"/>
                  </a:lnTo>
                  <a:lnTo>
                    <a:pt x="44498" y="835"/>
                  </a:lnTo>
                  <a:lnTo>
                    <a:pt x="44232" y="608"/>
                  </a:lnTo>
                  <a:lnTo>
                    <a:pt x="43948" y="399"/>
                  </a:lnTo>
                  <a:lnTo>
                    <a:pt x="43796" y="285"/>
                  </a:lnTo>
                  <a:lnTo>
                    <a:pt x="43644" y="190"/>
                  </a:lnTo>
                  <a:lnTo>
                    <a:pt x="43473" y="114"/>
                  </a:lnTo>
                  <a:lnTo>
                    <a:pt x="43265" y="57"/>
                  </a:lnTo>
                  <a:lnTo>
                    <a:pt x="43037" y="19"/>
                  </a:lnTo>
                  <a:lnTo>
                    <a:pt x="42790" y="0"/>
                  </a:lnTo>
                  <a:lnTo>
                    <a:pt x="42790" y="0"/>
                  </a:lnTo>
                  <a:lnTo>
                    <a:pt x="42544" y="19"/>
                  </a:lnTo>
                  <a:lnTo>
                    <a:pt x="42316" y="57"/>
                  </a:lnTo>
                  <a:lnTo>
                    <a:pt x="42126" y="114"/>
                  </a:lnTo>
                  <a:lnTo>
                    <a:pt x="41955" y="190"/>
                  </a:lnTo>
                  <a:lnTo>
                    <a:pt x="41785" y="266"/>
                  </a:lnTo>
                  <a:lnTo>
                    <a:pt x="41633" y="380"/>
                  </a:lnTo>
                  <a:lnTo>
                    <a:pt x="41367" y="589"/>
                  </a:lnTo>
                  <a:lnTo>
                    <a:pt x="41101" y="816"/>
                  </a:lnTo>
                  <a:lnTo>
                    <a:pt x="40969" y="911"/>
                  </a:lnTo>
                  <a:lnTo>
                    <a:pt x="40817" y="1006"/>
                  </a:lnTo>
                  <a:lnTo>
                    <a:pt x="40646" y="1101"/>
                  </a:lnTo>
                  <a:lnTo>
                    <a:pt x="40456" y="1158"/>
                  </a:lnTo>
                  <a:lnTo>
                    <a:pt x="40248" y="1215"/>
                  </a:lnTo>
                  <a:lnTo>
                    <a:pt x="40001" y="1234"/>
                  </a:lnTo>
                  <a:lnTo>
                    <a:pt x="40001" y="1234"/>
                  </a:lnTo>
                  <a:lnTo>
                    <a:pt x="40001" y="1234"/>
                  </a:lnTo>
                  <a:lnTo>
                    <a:pt x="39773" y="1196"/>
                  </a:lnTo>
                  <a:lnTo>
                    <a:pt x="39564" y="1158"/>
                  </a:lnTo>
                  <a:lnTo>
                    <a:pt x="39375" y="1101"/>
                  </a:lnTo>
                  <a:lnTo>
                    <a:pt x="39204" y="1006"/>
                  </a:lnTo>
                  <a:lnTo>
                    <a:pt x="39052" y="911"/>
                  </a:lnTo>
                  <a:lnTo>
                    <a:pt x="38919" y="816"/>
                  </a:lnTo>
                  <a:lnTo>
                    <a:pt x="38654" y="589"/>
                  </a:lnTo>
                  <a:lnTo>
                    <a:pt x="38388" y="380"/>
                  </a:lnTo>
                  <a:lnTo>
                    <a:pt x="38236" y="266"/>
                  </a:lnTo>
                  <a:lnTo>
                    <a:pt x="38084" y="190"/>
                  </a:lnTo>
                  <a:lnTo>
                    <a:pt x="37895" y="114"/>
                  </a:lnTo>
                  <a:lnTo>
                    <a:pt x="37705" y="57"/>
                  </a:lnTo>
                  <a:lnTo>
                    <a:pt x="37496" y="19"/>
                  </a:lnTo>
                  <a:lnTo>
                    <a:pt x="37249" y="0"/>
                  </a:lnTo>
                  <a:lnTo>
                    <a:pt x="37249" y="0"/>
                  </a:lnTo>
                  <a:lnTo>
                    <a:pt x="36984" y="19"/>
                  </a:lnTo>
                  <a:lnTo>
                    <a:pt x="36756" y="57"/>
                  </a:lnTo>
                  <a:lnTo>
                    <a:pt x="36566" y="114"/>
                  </a:lnTo>
                  <a:lnTo>
                    <a:pt x="36377" y="190"/>
                  </a:lnTo>
                  <a:lnTo>
                    <a:pt x="36225" y="285"/>
                  </a:lnTo>
                  <a:lnTo>
                    <a:pt x="36073" y="399"/>
                  </a:lnTo>
                  <a:lnTo>
                    <a:pt x="35807" y="608"/>
                  </a:lnTo>
                  <a:lnTo>
                    <a:pt x="35523" y="835"/>
                  </a:lnTo>
                  <a:lnTo>
                    <a:pt x="35371" y="949"/>
                  </a:lnTo>
                  <a:lnTo>
                    <a:pt x="35219" y="1044"/>
                  </a:lnTo>
                  <a:lnTo>
                    <a:pt x="35029" y="1120"/>
                  </a:lnTo>
                  <a:lnTo>
                    <a:pt x="34839" y="1177"/>
                  </a:lnTo>
                  <a:lnTo>
                    <a:pt x="34612" y="1215"/>
                  </a:lnTo>
                  <a:lnTo>
                    <a:pt x="34365" y="1234"/>
                  </a:lnTo>
                  <a:lnTo>
                    <a:pt x="34365" y="1234"/>
                  </a:lnTo>
                  <a:lnTo>
                    <a:pt x="34099" y="1215"/>
                  </a:lnTo>
                  <a:lnTo>
                    <a:pt x="33872" y="1177"/>
                  </a:lnTo>
                  <a:lnTo>
                    <a:pt x="33682" y="1120"/>
                  </a:lnTo>
                  <a:lnTo>
                    <a:pt x="33511" y="1044"/>
                  </a:lnTo>
                  <a:lnTo>
                    <a:pt x="33340" y="949"/>
                  </a:lnTo>
                  <a:lnTo>
                    <a:pt x="33189" y="835"/>
                  </a:lnTo>
                  <a:lnTo>
                    <a:pt x="32923" y="608"/>
                  </a:lnTo>
                  <a:lnTo>
                    <a:pt x="32638" y="399"/>
                  </a:lnTo>
                  <a:lnTo>
                    <a:pt x="32486" y="285"/>
                  </a:lnTo>
                  <a:lnTo>
                    <a:pt x="32335" y="190"/>
                  </a:lnTo>
                  <a:lnTo>
                    <a:pt x="32145" y="114"/>
                  </a:lnTo>
                  <a:lnTo>
                    <a:pt x="31955" y="57"/>
                  </a:lnTo>
                  <a:lnTo>
                    <a:pt x="31727" y="19"/>
                  </a:lnTo>
                  <a:lnTo>
                    <a:pt x="31481" y="0"/>
                  </a:lnTo>
                  <a:lnTo>
                    <a:pt x="31481" y="0"/>
                  </a:lnTo>
                  <a:lnTo>
                    <a:pt x="31215" y="19"/>
                  </a:lnTo>
                  <a:lnTo>
                    <a:pt x="30987" y="57"/>
                  </a:lnTo>
                  <a:lnTo>
                    <a:pt x="30798" y="114"/>
                  </a:lnTo>
                  <a:lnTo>
                    <a:pt x="30627" y="190"/>
                  </a:lnTo>
                  <a:lnTo>
                    <a:pt x="30456" y="285"/>
                  </a:lnTo>
                  <a:lnTo>
                    <a:pt x="30304" y="399"/>
                  </a:lnTo>
                  <a:lnTo>
                    <a:pt x="30039" y="608"/>
                  </a:lnTo>
                  <a:lnTo>
                    <a:pt x="29754" y="835"/>
                  </a:lnTo>
                  <a:lnTo>
                    <a:pt x="29602" y="949"/>
                  </a:lnTo>
                  <a:lnTo>
                    <a:pt x="29450" y="1044"/>
                  </a:lnTo>
                  <a:lnTo>
                    <a:pt x="29280" y="1120"/>
                  </a:lnTo>
                  <a:lnTo>
                    <a:pt x="29071" y="1177"/>
                  </a:lnTo>
                  <a:lnTo>
                    <a:pt x="28843" y="1215"/>
                  </a:lnTo>
                  <a:lnTo>
                    <a:pt x="28596" y="1234"/>
                  </a:lnTo>
                  <a:lnTo>
                    <a:pt x="28596" y="1234"/>
                  </a:lnTo>
                  <a:lnTo>
                    <a:pt x="28331" y="1215"/>
                  </a:lnTo>
                  <a:lnTo>
                    <a:pt x="28122" y="1177"/>
                  </a:lnTo>
                  <a:lnTo>
                    <a:pt x="27913" y="1120"/>
                  </a:lnTo>
                  <a:lnTo>
                    <a:pt x="27743" y="1044"/>
                  </a:lnTo>
                  <a:lnTo>
                    <a:pt x="27572" y="949"/>
                  </a:lnTo>
                  <a:lnTo>
                    <a:pt x="27420" y="835"/>
                  </a:lnTo>
                  <a:lnTo>
                    <a:pt x="27154" y="608"/>
                  </a:lnTo>
                  <a:lnTo>
                    <a:pt x="26870" y="399"/>
                  </a:lnTo>
                  <a:lnTo>
                    <a:pt x="26718" y="285"/>
                  </a:lnTo>
                  <a:lnTo>
                    <a:pt x="26566" y="190"/>
                  </a:lnTo>
                  <a:lnTo>
                    <a:pt x="26395" y="114"/>
                  </a:lnTo>
                  <a:lnTo>
                    <a:pt x="26187" y="57"/>
                  </a:lnTo>
                  <a:lnTo>
                    <a:pt x="25959" y="19"/>
                  </a:lnTo>
                  <a:lnTo>
                    <a:pt x="25712" y="0"/>
                  </a:lnTo>
                  <a:lnTo>
                    <a:pt x="25712" y="0"/>
                  </a:lnTo>
                  <a:lnTo>
                    <a:pt x="25465" y="19"/>
                  </a:lnTo>
                  <a:lnTo>
                    <a:pt x="25238" y="57"/>
                  </a:lnTo>
                  <a:lnTo>
                    <a:pt x="25029" y="114"/>
                  </a:lnTo>
                  <a:lnTo>
                    <a:pt x="24858" y="190"/>
                  </a:lnTo>
                  <a:lnTo>
                    <a:pt x="24687" y="285"/>
                  </a:lnTo>
                  <a:lnTo>
                    <a:pt x="24536" y="399"/>
                  </a:lnTo>
                  <a:lnTo>
                    <a:pt x="24270" y="608"/>
                  </a:lnTo>
                  <a:lnTo>
                    <a:pt x="23985" y="835"/>
                  </a:lnTo>
                  <a:lnTo>
                    <a:pt x="23853" y="949"/>
                  </a:lnTo>
                  <a:lnTo>
                    <a:pt x="23682" y="1044"/>
                  </a:lnTo>
                  <a:lnTo>
                    <a:pt x="23511" y="1120"/>
                  </a:lnTo>
                  <a:lnTo>
                    <a:pt x="23302" y="1177"/>
                  </a:lnTo>
                  <a:lnTo>
                    <a:pt x="23075" y="1215"/>
                  </a:lnTo>
                  <a:lnTo>
                    <a:pt x="22828" y="1234"/>
                  </a:lnTo>
                  <a:lnTo>
                    <a:pt x="22828" y="1234"/>
                  </a:lnTo>
                  <a:lnTo>
                    <a:pt x="22581" y="1215"/>
                  </a:lnTo>
                  <a:lnTo>
                    <a:pt x="22353" y="1177"/>
                  </a:lnTo>
                  <a:lnTo>
                    <a:pt x="22145" y="1120"/>
                  </a:lnTo>
                  <a:lnTo>
                    <a:pt x="21974" y="1044"/>
                  </a:lnTo>
                  <a:lnTo>
                    <a:pt x="21803" y="949"/>
                  </a:lnTo>
                  <a:lnTo>
                    <a:pt x="21670" y="835"/>
                  </a:lnTo>
                  <a:lnTo>
                    <a:pt x="21386" y="608"/>
                  </a:lnTo>
                  <a:lnTo>
                    <a:pt x="21120" y="399"/>
                  </a:lnTo>
                  <a:lnTo>
                    <a:pt x="20968" y="285"/>
                  </a:lnTo>
                  <a:lnTo>
                    <a:pt x="20797" y="190"/>
                  </a:lnTo>
                  <a:lnTo>
                    <a:pt x="20627" y="114"/>
                  </a:lnTo>
                  <a:lnTo>
                    <a:pt x="20418" y="57"/>
                  </a:lnTo>
                  <a:lnTo>
                    <a:pt x="20190" y="19"/>
                  </a:lnTo>
                  <a:lnTo>
                    <a:pt x="19944" y="0"/>
                  </a:lnTo>
                  <a:lnTo>
                    <a:pt x="19944" y="0"/>
                  </a:lnTo>
                  <a:lnTo>
                    <a:pt x="19697" y="19"/>
                  </a:lnTo>
                  <a:lnTo>
                    <a:pt x="19469" y="57"/>
                  </a:lnTo>
                  <a:lnTo>
                    <a:pt x="19279" y="114"/>
                  </a:lnTo>
                  <a:lnTo>
                    <a:pt x="19109" y="190"/>
                  </a:lnTo>
                  <a:lnTo>
                    <a:pt x="18938" y="266"/>
                  </a:lnTo>
                  <a:lnTo>
                    <a:pt x="18805" y="380"/>
                  </a:lnTo>
                  <a:lnTo>
                    <a:pt x="18520" y="589"/>
                  </a:lnTo>
                  <a:lnTo>
                    <a:pt x="18255" y="816"/>
                  </a:lnTo>
                  <a:lnTo>
                    <a:pt x="18122" y="911"/>
                  </a:lnTo>
                  <a:lnTo>
                    <a:pt x="17970" y="1006"/>
                  </a:lnTo>
                  <a:lnTo>
                    <a:pt x="17799" y="1101"/>
                  </a:lnTo>
                  <a:lnTo>
                    <a:pt x="17610" y="1158"/>
                  </a:lnTo>
                  <a:lnTo>
                    <a:pt x="17401" y="1215"/>
                  </a:lnTo>
                  <a:lnTo>
                    <a:pt x="17154" y="1234"/>
                  </a:lnTo>
                  <a:lnTo>
                    <a:pt x="17154" y="1234"/>
                  </a:lnTo>
                  <a:lnTo>
                    <a:pt x="17154" y="1234"/>
                  </a:lnTo>
                  <a:lnTo>
                    <a:pt x="16926" y="1196"/>
                  </a:lnTo>
                  <a:lnTo>
                    <a:pt x="16718" y="1158"/>
                  </a:lnTo>
                  <a:lnTo>
                    <a:pt x="16528" y="1101"/>
                  </a:lnTo>
                  <a:lnTo>
                    <a:pt x="16376" y="1006"/>
                  </a:lnTo>
                  <a:lnTo>
                    <a:pt x="16224" y="911"/>
                  </a:lnTo>
                  <a:lnTo>
                    <a:pt x="16072" y="816"/>
                  </a:lnTo>
                  <a:lnTo>
                    <a:pt x="15807" y="589"/>
                  </a:lnTo>
                  <a:lnTo>
                    <a:pt x="15541" y="380"/>
                  </a:lnTo>
                  <a:lnTo>
                    <a:pt x="15389" y="266"/>
                  </a:lnTo>
                  <a:lnTo>
                    <a:pt x="15238" y="190"/>
                  </a:lnTo>
                  <a:lnTo>
                    <a:pt x="15067" y="114"/>
                  </a:lnTo>
                  <a:lnTo>
                    <a:pt x="14858" y="57"/>
                  </a:lnTo>
                  <a:lnTo>
                    <a:pt x="14649" y="19"/>
                  </a:lnTo>
                  <a:lnTo>
                    <a:pt x="14403" y="0"/>
                  </a:lnTo>
                  <a:lnTo>
                    <a:pt x="14403" y="0"/>
                  </a:lnTo>
                  <a:lnTo>
                    <a:pt x="14137" y="19"/>
                  </a:lnTo>
                  <a:lnTo>
                    <a:pt x="13928" y="57"/>
                  </a:lnTo>
                  <a:lnTo>
                    <a:pt x="13719" y="114"/>
                  </a:lnTo>
                  <a:lnTo>
                    <a:pt x="13549" y="190"/>
                  </a:lnTo>
                  <a:lnTo>
                    <a:pt x="13378" y="285"/>
                  </a:lnTo>
                  <a:lnTo>
                    <a:pt x="13226" y="399"/>
                  </a:lnTo>
                  <a:lnTo>
                    <a:pt x="12960" y="608"/>
                  </a:lnTo>
                  <a:lnTo>
                    <a:pt x="12676" y="835"/>
                  </a:lnTo>
                  <a:lnTo>
                    <a:pt x="12524" y="949"/>
                  </a:lnTo>
                  <a:lnTo>
                    <a:pt x="12372" y="1044"/>
                  </a:lnTo>
                  <a:lnTo>
                    <a:pt x="12201" y="1120"/>
                  </a:lnTo>
                  <a:lnTo>
                    <a:pt x="11993" y="1177"/>
                  </a:lnTo>
                  <a:lnTo>
                    <a:pt x="11765" y="1215"/>
                  </a:lnTo>
                  <a:lnTo>
                    <a:pt x="11518" y="1234"/>
                  </a:lnTo>
                  <a:lnTo>
                    <a:pt x="11518" y="1234"/>
                  </a:lnTo>
                  <a:lnTo>
                    <a:pt x="11253" y="1215"/>
                  </a:lnTo>
                  <a:lnTo>
                    <a:pt x="11044" y="1177"/>
                  </a:lnTo>
                  <a:lnTo>
                    <a:pt x="10835" y="1120"/>
                  </a:lnTo>
                  <a:lnTo>
                    <a:pt x="10664" y="1044"/>
                  </a:lnTo>
                  <a:lnTo>
                    <a:pt x="10494" y="949"/>
                  </a:lnTo>
                  <a:lnTo>
                    <a:pt x="10342" y="835"/>
                  </a:lnTo>
                  <a:lnTo>
                    <a:pt x="10076" y="608"/>
                  </a:lnTo>
                  <a:lnTo>
                    <a:pt x="9791" y="399"/>
                  </a:lnTo>
                  <a:lnTo>
                    <a:pt x="9659" y="285"/>
                  </a:lnTo>
                  <a:lnTo>
                    <a:pt x="9488" y="190"/>
                  </a:lnTo>
                  <a:lnTo>
                    <a:pt x="9317" y="114"/>
                  </a:lnTo>
                  <a:lnTo>
                    <a:pt x="9108" y="57"/>
                  </a:lnTo>
                  <a:lnTo>
                    <a:pt x="8881" y="19"/>
                  </a:lnTo>
                  <a:lnTo>
                    <a:pt x="8634" y="0"/>
                  </a:lnTo>
                  <a:lnTo>
                    <a:pt x="8634" y="0"/>
                  </a:lnTo>
                  <a:lnTo>
                    <a:pt x="8387" y="19"/>
                  </a:lnTo>
                  <a:lnTo>
                    <a:pt x="8160" y="57"/>
                  </a:lnTo>
                  <a:lnTo>
                    <a:pt x="7951" y="114"/>
                  </a:lnTo>
                  <a:lnTo>
                    <a:pt x="7780" y="190"/>
                  </a:lnTo>
                  <a:lnTo>
                    <a:pt x="7609" y="285"/>
                  </a:lnTo>
                  <a:lnTo>
                    <a:pt x="7476" y="399"/>
                  </a:lnTo>
                  <a:lnTo>
                    <a:pt x="7192" y="608"/>
                  </a:lnTo>
                  <a:lnTo>
                    <a:pt x="6907" y="835"/>
                  </a:lnTo>
                  <a:lnTo>
                    <a:pt x="6774" y="949"/>
                  </a:lnTo>
                  <a:lnTo>
                    <a:pt x="6604" y="1044"/>
                  </a:lnTo>
                  <a:lnTo>
                    <a:pt x="6433" y="1120"/>
                  </a:lnTo>
                  <a:lnTo>
                    <a:pt x="6224" y="1177"/>
                  </a:lnTo>
                  <a:lnTo>
                    <a:pt x="5996" y="1215"/>
                  </a:lnTo>
                  <a:lnTo>
                    <a:pt x="5750" y="1234"/>
                  </a:lnTo>
                  <a:lnTo>
                    <a:pt x="5750" y="1234"/>
                  </a:lnTo>
                  <a:lnTo>
                    <a:pt x="5503" y="1215"/>
                  </a:lnTo>
                  <a:lnTo>
                    <a:pt x="5275" y="1177"/>
                  </a:lnTo>
                  <a:lnTo>
                    <a:pt x="5067" y="1120"/>
                  </a:lnTo>
                  <a:lnTo>
                    <a:pt x="4896" y="1044"/>
                  </a:lnTo>
                  <a:lnTo>
                    <a:pt x="4725" y="949"/>
                  </a:lnTo>
                  <a:lnTo>
                    <a:pt x="4592" y="835"/>
                  </a:lnTo>
                  <a:lnTo>
                    <a:pt x="4307" y="608"/>
                  </a:lnTo>
                  <a:lnTo>
                    <a:pt x="4042" y="399"/>
                  </a:lnTo>
                  <a:lnTo>
                    <a:pt x="3890" y="285"/>
                  </a:lnTo>
                  <a:lnTo>
                    <a:pt x="3719" y="190"/>
                  </a:lnTo>
                  <a:lnTo>
                    <a:pt x="3548" y="114"/>
                  </a:lnTo>
                  <a:lnTo>
                    <a:pt x="3340" y="57"/>
                  </a:lnTo>
                  <a:lnTo>
                    <a:pt x="3131" y="19"/>
                  </a:lnTo>
                  <a:lnTo>
                    <a:pt x="2865" y="0"/>
                  </a:lnTo>
                  <a:lnTo>
                    <a:pt x="2865" y="0"/>
                  </a:lnTo>
                  <a:lnTo>
                    <a:pt x="2619" y="19"/>
                  </a:lnTo>
                  <a:lnTo>
                    <a:pt x="2391" y="57"/>
                  </a:lnTo>
                  <a:lnTo>
                    <a:pt x="2201" y="114"/>
                  </a:lnTo>
                  <a:lnTo>
                    <a:pt x="2011" y="190"/>
                  </a:lnTo>
                  <a:lnTo>
                    <a:pt x="1860" y="285"/>
                  </a:lnTo>
                  <a:lnTo>
                    <a:pt x="1708" y="380"/>
                  </a:lnTo>
                  <a:lnTo>
                    <a:pt x="1423" y="608"/>
                  </a:lnTo>
                  <a:lnTo>
                    <a:pt x="1158" y="835"/>
                  </a:lnTo>
                  <a:lnTo>
                    <a:pt x="1006" y="949"/>
                  </a:lnTo>
                  <a:lnTo>
                    <a:pt x="854" y="1044"/>
                  </a:lnTo>
                  <a:lnTo>
                    <a:pt x="664" y="1120"/>
                  </a:lnTo>
                  <a:lnTo>
                    <a:pt x="474" y="1177"/>
                  </a:lnTo>
                  <a:lnTo>
                    <a:pt x="247" y="1215"/>
                  </a:lnTo>
                  <a:lnTo>
                    <a:pt x="0" y="1234"/>
                  </a:lnTo>
                  <a:lnTo>
                    <a:pt x="0" y="5921"/>
                  </a:lnTo>
                  <a:lnTo>
                    <a:pt x="152" y="5921"/>
                  </a:lnTo>
                  <a:lnTo>
                    <a:pt x="152" y="4934"/>
                  </a:lnTo>
                  <a:lnTo>
                    <a:pt x="152" y="2904"/>
                  </a:lnTo>
                  <a:lnTo>
                    <a:pt x="152" y="2904"/>
                  </a:lnTo>
                  <a:lnTo>
                    <a:pt x="398" y="2885"/>
                  </a:lnTo>
                  <a:lnTo>
                    <a:pt x="607" y="2828"/>
                  </a:lnTo>
                  <a:lnTo>
                    <a:pt x="797" y="2771"/>
                  </a:lnTo>
                  <a:lnTo>
                    <a:pt x="949" y="2695"/>
                  </a:lnTo>
                  <a:lnTo>
                    <a:pt x="1120" y="2600"/>
                  </a:lnTo>
                  <a:lnTo>
                    <a:pt x="1252" y="2486"/>
                  </a:lnTo>
                  <a:lnTo>
                    <a:pt x="1518" y="2277"/>
                  </a:lnTo>
                  <a:lnTo>
                    <a:pt x="1784" y="2050"/>
                  </a:lnTo>
                  <a:lnTo>
                    <a:pt x="1936" y="1955"/>
                  </a:lnTo>
                  <a:lnTo>
                    <a:pt x="2106" y="1860"/>
                  </a:lnTo>
                  <a:lnTo>
                    <a:pt x="2277" y="1784"/>
                  </a:lnTo>
                  <a:lnTo>
                    <a:pt x="2467" y="1727"/>
                  </a:lnTo>
                  <a:lnTo>
                    <a:pt x="2695" y="1689"/>
                  </a:lnTo>
                  <a:lnTo>
                    <a:pt x="2941" y="1670"/>
                  </a:lnTo>
                  <a:lnTo>
                    <a:pt x="2941" y="1670"/>
                  </a:lnTo>
                  <a:lnTo>
                    <a:pt x="3188" y="1689"/>
                  </a:lnTo>
                  <a:lnTo>
                    <a:pt x="3416" y="1727"/>
                  </a:lnTo>
                  <a:lnTo>
                    <a:pt x="3624" y="1784"/>
                  </a:lnTo>
                  <a:lnTo>
                    <a:pt x="3795" y="1860"/>
                  </a:lnTo>
                  <a:lnTo>
                    <a:pt x="3947" y="1955"/>
                  </a:lnTo>
                  <a:lnTo>
                    <a:pt x="4099" y="2069"/>
                  </a:lnTo>
                  <a:lnTo>
                    <a:pt x="4383" y="2296"/>
                  </a:lnTo>
                  <a:lnTo>
                    <a:pt x="4649" y="2524"/>
                  </a:lnTo>
                  <a:lnTo>
                    <a:pt x="4801" y="2619"/>
                  </a:lnTo>
                  <a:lnTo>
                    <a:pt x="4972" y="2714"/>
                  </a:lnTo>
                  <a:lnTo>
                    <a:pt x="5142" y="2790"/>
                  </a:lnTo>
                  <a:lnTo>
                    <a:pt x="5332" y="2847"/>
                  </a:lnTo>
                  <a:lnTo>
                    <a:pt x="5560" y="2904"/>
                  </a:lnTo>
                  <a:lnTo>
                    <a:pt x="5826" y="2904"/>
                  </a:lnTo>
                  <a:lnTo>
                    <a:pt x="5826" y="2904"/>
                  </a:lnTo>
                  <a:lnTo>
                    <a:pt x="6072" y="2904"/>
                  </a:lnTo>
                  <a:lnTo>
                    <a:pt x="6300" y="2847"/>
                  </a:lnTo>
                  <a:lnTo>
                    <a:pt x="6490" y="2790"/>
                  </a:lnTo>
                  <a:lnTo>
                    <a:pt x="6679" y="2714"/>
                  </a:lnTo>
                  <a:lnTo>
                    <a:pt x="6831" y="2619"/>
                  </a:lnTo>
                  <a:lnTo>
                    <a:pt x="6983" y="2524"/>
                  </a:lnTo>
                  <a:lnTo>
                    <a:pt x="7268" y="2296"/>
                  </a:lnTo>
                  <a:lnTo>
                    <a:pt x="7533" y="2069"/>
                  </a:lnTo>
                  <a:lnTo>
                    <a:pt x="7685" y="1955"/>
                  </a:lnTo>
                  <a:lnTo>
                    <a:pt x="7837" y="1860"/>
                  </a:lnTo>
                  <a:lnTo>
                    <a:pt x="8027" y="1784"/>
                  </a:lnTo>
                  <a:lnTo>
                    <a:pt x="8217" y="1727"/>
                  </a:lnTo>
                  <a:lnTo>
                    <a:pt x="8444" y="1689"/>
                  </a:lnTo>
                  <a:lnTo>
                    <a:pt x="8710" y="1670"/>
                  </a:lnTo>
                  <a:lnTo>
                    <a:pt x="8710" y="1670"/>
                  </a:lnTo>
                  <a:lnTo>
                    <a:pt x="8957" y="1689"/>
                  </a:lnTo>
                  <a:lnTo>
                    <a:pt x="9184" y="1727"/>
                  </a:lnTo>
                  <a:lnTo>
                    <a:pt x="9374" y="1784"/>
                  </a:lnTo>
                  <a:lnTo>
                    <a:pt x="9564" y="1860"/>
                  </a:lnTo>
                  <a:lnTo>
                    <a:pt x="9716" y="1955"/>
                  </a:lnTo>
                  <a:lnTo>
                    <a:pt x="9867" y="2069"/>
                  </a:lnTo>
                  <a:lnTo>
                    <a:pt x="10152" y="2296"/>
                  </a:lnTo>
                  <a:lnTo>
                    <a:pt x="10418" y="2524"/>
                  </a:lnTo>
                  <a:lnTo>
                    <a:pt x="10569" y="2619"/>
                  </a:lnTo>
                  <a:lnTo>
                    <a:pt x="10721" y="2714"/>
                  </a:lnTo>
                  <a:lnTo>
                    <a:pt x="10911" y="2790"/>
                  </a:lnTo>
                  <a:lnTo>
                    <a:pt x="11101" y="2847"/>
                  </a:lnTo>
                  <a:lnTo>
                    <a:pt x="11329" y="2904"/>
                  </a:lnTo>
                  <a:lnTo>
                    <a:pt x="11575" y="2904"/>
                  </a:lnTo>
                  <a:lnTo>
                    <a:pt x="11575" y="2904"/>
                  </a:lnTo>
                  <a:lnTo>
                    <a:pt x="11841" y="2904"/>
                  </a:lnTo>
                  <a:lnTo>
                    <a:pt x="12069" y="2847"/>
                  </a:lnTo>
                  <a:lnTo>
                    <a:pt x="12258" y="2790"/>
                  </a:lnTo>
                  <a:lnTo>
                    <a:pt x="12448" y="2714"/>
                  </a:lnTo>
                  <a:lnTo>
                    <a:pt x="12600" y="2619"/>
                  </a:lnTo>
                  <a:lnTo>
                    <a:pt x="12752" y="2524"/>
                  </a:lnTo>
                  <a:lnTo>
                    <a:pt x="13017" y="2296"/>
                  </a:lnTo>
                  <a:lnTo>
                    <a:pt x="13302" y="2069"/>
                  </a:lnTo>
                  <a:lnTo>
                    <a:pt x="13454" y="1955"/>
                  </a:lnTo>
                  <a:lnTo>
                    <a:pt x="13606" y="1860"/>
                  </a:lnTo>
                  <a:lnTo>
                    <a:pt x="13795" y="1784"/>
                  </a:lnTo>
                  <a:lnTo>
                    <a:pt x="13985" y="1727"/>
                  </a:lnTo>
                  <a:lnTo>
                    <a:pt x="14213" y="1689"/>
                  </a:lnTo>
                  <a:lnTo>
                    <a:pt x="14460" y="1670"/>
                  </a:lnTo>
                  <a:lnTo>
                    <a:pt x="14460" y="1670"/>
                  </a:lnTo>
                  <a:lnTo>
                    <a:pt x="14725" y="1689"/>
                  </a:lnTo>
                  <a:lnTo>
                    <a:pt x="14953" y="1727"/>
                  </a:lnTo>
                  <a:lnTo>
                    <a:pt x="15143" y="1784"/>
                  </a:lnTo>
                  <a:lnTo>
                    <a:pt x="15332" y="1860"/>
                  </a:lnTo>
                  <a:lnTo>
                    <a:pt x="15484" y="1955"/>
                  </a:lnTo>
                  <a:lnTo>
                    <a:pt x="15636" y="2069"/>
                  </a:lnTo>
                  <a:lnTo>
                    <a:pt x="15902" y="2296"/>
                  </a:lnTo>
                  <a:lnTo>
                    <a:pt x="16186" y="2524"/>
                  </a:lnTo>
                  <a:lnTo>
                    <a:pt x="16338" y="2619"/>
                  </a:lnTo>
                  <a:lnTo>
                    <a:pt x="16490" y="2714"/>
                  </a:lnTo>
                  <a:lnTo>
                    <a:pt x="16680" y="2790"/>
                  </a:lnTo>
                  <a:lnTo>
                    <a:pt x="16869" y="2847"/>
                  </a:lnTo>
                  <a:lnTo>
                    <a:pt x="17097" y="2904"/>
                  </a:lnTo>
                  <a:lnTo>
                    <a:pt x="17344" y="2904"/>
                  </a:lnTo>
                  <a:lnTo>
                    <a:pt x="17344" y="2904"/>
                  </a:lnTo>
                  <a:lnTo>
                    <a:pt x="17610" y="2904"/>
                  </a:lnTo>
                  <a:lnTo>
                    <a:pt x="17837" y="2847"/>
                  </a:lnTo>
                  <a:lnTo>
                    <a:pt x="18027" y="2790"/>
                  </a:lnTo>
                  <a:lnTo>
                    <a:pt x="18198" y="2714"/>
                  </a:lnTo>
                  <a:lnTo>
                    <a:pt x="18369" y="2619"/>
                  </a:lnTo>
                  <a:lnTo>
                    <a:pt x="18520" y="2524"/>
                  </a:lnTo>
                  <a:lnTo>
                    <a:pt x="18786" y="2296"/>
                  </a:lnTo>
                  <a:lnTo>
                    <a:pt x="19071" y="2069"/>
                  </a:lnTo>
                  <a:lnTo>
                    <a:pt x="19222" y="1955"/>
                  </a:lnTo>
                  <a:lnTo>
                    <a:pt x="19374" y="1860"/>
                  </a:lnTo>
                  <a:lnTo>
                    <a:pt x="19564" y="1784"/>
                  </a:lnTo>
                  <a:lnTo>
                    <a:pt x="19754" y="1727"/>
                  </a:lnTo>
                  <a:lnTo>
                    <a:pt x="19981" y="1689"/>
                  </a:lnTo>
                  <a:lnTo>
                    <a:pt x="20228" y="1670"/>
                  </a:lnTo>
                  <a:lnTo>
                    <a:pt x="20228" y="1670"/>
                  </a:lnTo>
                  <a:lnTo>
                    <a:pt x="20475" y="1689"/>
                  </a:lnTo>
                  <a:lnTo>
                    <a:pt x="20703" y="1727"/>
                  </a:lnTo>
                  <a:lnTo>
                    <a:pt x="20892" y="1784"/>
                  </a:lnTo>
                  <a:lnTo>
                    <a:pt x="21063" y="1860"/>
                  </a:lnTo>
                  <a:lnTo>
                    <a:pt x="21234" y="1955"/>
                  </a:lnTo>
                  <a:lnTo>
                    <a:pt x="21367" y="2050"/>
                  </a:lnTo>
                  <a:lnTo>
                    <a:pt x="21651" y="2258"/>
                  </a:lnTo>
                  <a:lnTo>
                    <a:pt x="21917" y="2486"/>
                  </a:lnTo>
                  <a:lnTo>
                    <a:pt x="22050" y="2581"/>
                  </a:lnTo>
                  <a:lnTo>
                    <a:pt x="22202" y="2676"/>
                  </a:lnTo>
                  <a:lnTo>
                    <a:pt x="22372" y="2771"/>
                  </a:lnTo>
                  <a:lnTo>
                    <a:pt x="22562" y="2828"/>
                  </a:lnTo>
                  <a:lnTo>
                    <a:pt x="22771" y="2885"/>
                  </a:lnTo>
                  <a:lnTo>
                    <a:pt x="22999" y="2904"/>
                  </a:lnTo>
                  <a:lnTo>
                    <a:pt x="22999" y="2904"/>
                  </a:lnTo>
                  <a:lnTo>
                    <a:pt x="22999" y="2904"/>
                  </a:lnTo>
                  <a:lnTo>
                    <a:pt x="23226" y="2885"/>
                  </a:lnTo>
                  <a:lnTo>
                    <a:pt x="23435" y="2828"/>
                  </a:lnTo>
                  <a:lnTo>
                    <a:pt x="23625" y="2771"/>
                  </a:lnTo>
                  <a:lnTo>
                    <a:pt x="23796" y="2695"/>
                  </a:lnTo>
                  <a:lnTo>
                    <a:pt x="23947" y="2600"/>
                  </a:lnTo>
                  <a:lnTo>
                    <a:pt x="24099" y="2486"/>
                  </a:lnTo>
                  <a:lnTo>
                    <a:pt x="24365" y="2277"/>
                  </a:lnTo>
                  <a:lnTo>
                    <a:pt x="24631" y="2050"/>
                  </a:lnTo>
                  <a:lnTo>
                    <a:pt x="24782" y="1955"/>
                  </a:lnTo>
                  <a:lnTo>
                    <a:pt x="24934" y="1860"/>
                  </a:lnTo>
                  <a:lnTo>
                    <a:pt x="25124" y="1784"/>
                  </a:lnTo>
                  <a:lnTo>
                    <a:pt x="25314" y="1727"/>
                  </a:lnTo>
                  <a:lnTo>
                    <a:pt x="25522" y="1689"/>
                  </a:lnTo>
                  <a:lnTo>
                    <a:pt x="25788" y="1670"/>
                  </a:lnTo>
                  <a:lnTo>
                    <a:pt x="25788" y="1670"/>
                  </a:lnTo>
                  <a:lnTo>
                    <a:pt x="26035" y="1689"/>
                  </a:lnTo>
                  <a:lnTo>
                    <a:pt x="26262" y="1727"/>
                  </a:lnTo>
                  <a:lnTo>
                    <a:pt x="26452" y="1784"/>
                  </a:lnTo>
                  <a:lnTo>
                    <a:pt x="26642" y="1860"/>
                  </a:lnTo>
                  <a:lnTo>
                    <a:pt x="26794" y="1955"/>
                  </a:lnTo>
                  <a:lnTo>
                    <a:pt x="26946" y="2069"/>
                  </a:lnTo>
                  <a:lnTo>
                    <a:pt x="27230" y="2296"/>
                  </a:lnTo>
                  <a:lnTo>
                    <a:pt x="27496" y="2524"/>
                  </a:lnTo>
                  <a:lnTo>
                    <a:pt x="27648" y="2619"/>
                  </a:lnTo>
                  <a:lnTo>
                    <a:pt x="27799" y="2714"/>
                  </a:lnTo>
                  <a:lnTo>
                    <a:pt x="27989" y="2790"/>
                  </a:lnTo>
                  <a:lnTo>
                    <a:pt x="28179" y="2847"/>
                  </a:lnTo>
                  <a:lnTo>
                    <a:pt x="28407" y="2904"/>
                  </a:lnTo>
                  <a:lnTo>
                    <a:pt x="28653" y="2904"/>
                  </a:lnTo>
                  <a:lnTo>
                    <a:pt x="28653" y="2904"/>
                  </a:lnTo>
                  <a:lnTo>
                    <a:pt x="28919" y="2904"/>
                  </a:lnTo>
                  <a:lnTo>
                    <a:pt x="29147" y="2847"/>
                  </a:lnTo>
                  <a:lnTo>
                    <a:pt x="29337" y="2790"/>
                  </a:lnTo>
                  <a:lnTo>
                    <a:pt x="29526" y="2714"/>
                  </a:lnTo>
                  <a:lnTo>
                    <a:pt x="29678" y="2619"/>
                  </a:lnTo>
                  <a:lnTo>
                    <a:pt x="29830" y="2524"/>
                  </a:lnTo>
                  <a:lnTo>
                    <a:pt x="30096" y="2296"/>
                  </a:lnTo>
                  <a:lnTo>
                    <a:pt x="30380" y="2069"/>
                  </a:lnTo>
                  <a:lnTo>
                    <a:pt x="30532" y="1955"/>
                  </a:lnTo>
                  <a:lnTo>
                    <a:pt x="30684" y="1860"/>
                  </a:lnTo>
                  <a:lnTo>
                    <a:pt x="30874" y="1784"/>
                  </a:lnTo>
                  <a:lnTo>
                    <a:pt x="31063" y="1727"/>
                  </a:lnTo>
                  <a:lnTo>
                    <a:pt x="31291" y="1689"/>
                  </a:lnTo>
                  <a:lnTo>
                    <a:pt x="31538" y="1670"/>
                  </a:lnTo>
                  <a:lnTo>
                    <a:pt x="31538" y="1670"/>
                  </a:lnTo>
                  <a:lnTo>
                    <a:pt x="31803" y="1689"/>
                  </a:lnTo>
                  <a:lnTo>
                    <a:pt x="32031" y="1727"/>
                  </a:lnTo>
                  <a:lnTo>
                    <a:pt x="32221" y="1784"/>
                  </a:lnTo>
                  <a:lnTo>
                    <a:pt x="32392" y="1860"/>
                  </a:lnTo>
                  <a:lnTo>
                    <a:pt x="32562" y="1955"/>
                  </a:lnTo>
                  <a:lnTo>
                    <a:pt x="32714" y="2069"/>
                  </a:lnTo>
                  <a:lnTo>
                    <a:pt x="32980" y="2296"/>
                  </a:lnTo>
                  <a:lnTo>
                    <a:pt x="33265" y="2524"/>
                  </a:lnTo>
                  <a:lnTo>
                    <a:pt x="33416" y="2619"/>
                  </a:lnTo>
                  <a:lnTo>
                    <a:pt x="33568" y="2714"/>
                  </a:lnTo>
                  <a:lnTo>
                    <a:pt x="33758" y="2790"/>
                  </a:lnTo>
                  <a:lnTo>
                    <a:pt x="33948" y="2847"/>
                  </a:lnTo>
                  <a:lnTo>
                    <a:pt x="34175" y="2904"/>
                  </a:lnTo>
                  <a:lnTo>
                    <a:pt x="34422" y="2904"/>
                  </a:lnTo>
                  <a:lnTo>
                    <a:pt x="34422" y="2904"/>
                  </a:lnTo>
                  <a:lnTo>
                    <a:pt x="34688" y="2904"/>
                  </a:lnTo>
                  <a:lnTo>
                    <a:pt x="34896" y="2847"/>
                  </a:lnTo>
                  <a:lnTo>
                    <a:pt x="35105" y="2790"/>
                  </a:lnTo>
                  <a:lnTo>
                    <a:pt x="35276" y="2714"/>
                  </a:lnTo>
                  <a:lnTo>
                    <a:pt x="35447" y="2619"/>
                  </a:lnTo>
                  <a:lnTo>
                    <a:pt x="35599" y="2524"/>
                  </a:lnTo>
                  <a:lnTo>
                    <a:pt x="35864" y="2296"/>
                  </a:lnTo>
                  <a:lnTo>
                    <a:pt x="36149" y="2069"/>
                  </a:lnTo>
                  <a:lnTo>
                    <a:pt x="36301" y="1955"/>
                  </a:lnTo>
                  <a:lnTo>
                    <a:pt x="36452" y="1860"/>
                  </a:lnTo>
                  <a:lnTo>
                    <a:pt x="36623" y="1784"/>
                  </a:lnTo>
                  <a:lnTo>
                    <a:pt x="36832" y="1727"/>
                  </a:lnTo>
                  <a:lnTo>
                    <a:pt x="37060" y="1689"/>
                  </a:lnTo>
                  <a:lnTo>
                    <a:pt x="37306" y="1670"/>
                  </a:lnTo>
                  <a:lnTo>
                    <a:pt x="37306" y="1670"/>
                  </a:lnTo>
                  <a:lnTo>
                    <a:pt x="37572" y="1689"/>
                  </a:lnTo>
                  <a:lnTo>
                    <a:pt x="37781" y="1727"/>
                  </a:lnTo>
                  <a:lnTo>
                    <a:pt x="37989" y="1784"/>
                  </a:lnTo>
                  <a:lnTo>
                    <a:pt x="38160" y="1860"/>
                  </a:lnTo>
                  <a:lnTo>
                    <a:pt x="38331" y="1955"/>
                  </a:lnTo>
                  <a:lnTo>
                    <a:pt x="38483" y="2069"/>
                  </a:lnTo>
                  <a:lnTo>
                    <a:pt x="38748" y="2296"/>
                  </a:lnTo>
                  <a:lnTo>
                    <a:pt x="39033" y="2524"/>
                  </a:lnTo>
                  <a:lnTo>
                    <a:pt x="39166" y="2619"/>
                  </a:lnTo>
                  <a:lnTo>
                    <a:pt x="39337" y="2714"/>
                  </a:lnTo>
                  <a:lnTo>
                    <a:pt x="39508" y="2790"/>
                  </a:lnTo>
                  <a:lnTo>
                    <a:pt x="39716" y="2847"/>
                  </a:lnTo>
                  <a:lnTo>
                    <a:pt x="39944" y="2904"/>
                  </a:lnTo>
                  <a:lnTo>
                    <a:pt x="40191" y="2904"/>
                  </a:lnTo>
                  <a:lnTo>
                    <a:pt x="40191" y="2904"/>
                  </a:lnTo>
                  <a:lnTo>
                    <a:pt x="40437" y="2904"/>
                  </a:lnTo>
                  <a:lnTo>
                    <a:pt x="40665" y="2847"/>
                  </a:lnTo>
                  <a:lnTo>
                    <a:pt x="40874" y="2790"/>
                  </a:lnTo>
                  <a:lnTo>
                    <a:pt x="41045" y="2714"/>
                  </a:lnTo>
                  <a:lnTo>
                    <a:pt x="41215" y="2619"/>
                  </a:lnTo>
                  <a:lnTo>
                    <a:pt x="41367" y="2524"/>
                  </a:lnTo>
                  <a:lnTo>
                    <a:pt x="41633" y="2296"/>
                  </a:lnTo>
                  <a:lnTo>
                    <a:pt x="41917" y="2069"/>
                  </a:lnTo>
                  <a:lnTo>
                    <a:pt x="42050" y="1955"/>
                  </a:lnTo>
                  <a:lnTo>
                    <a:pt x="42221" y="1860"/>
                  </a:lnTo>
                  <a:lnTo>
                    <a:pt x="42392" y="1784"/>
                  </a:lnTo>
                  <a:lnTo>
                    <a:pt x="42601" y="1727"/>
                  </a:lnTo>
                  <a:lnTo>
                    <a:pt x="42828" y="1689"/>
                  </a:lnTo>
                  <a:lnTo>
                    <a:pt x="43075" y="1670"/>
                  </a:lnTo>
                  <a:lnTo>
                    <a:pt x="43075" y="1670"/>
                  </a:lnTo>
                  <a:lnTo>
                    <a:pt x="43322" y="1689"/>
                  </a:lnTo>
                  <a:lnTo>
                    <a:pt x="43549" y="1727"/>
                  </a:lnTo>
                  <a:lnTo>
                    <a:pt x="43739" y="1784"/>
                  </a:lnTo>
                  <a:lnTo>
                    <a:pt x="43910" y="1860"/>
                  </a:lnTo>
                  <a:lnTo>
                    <a:pt x="44062" y="1955"/>
                  </a:lnTo>
                  <a:lnTo>
                    <a:pt x="44214" y="2050"/>
                  </a:lnTo>
                  <a:lnTo>
                    <a:pt x="44479" y="2258"/>
                  </a:lnTo>
                  <a:lnTo>
                    <a:pt x="44745" y="2486"/>
                  </a:lnTo>
                  <a:lnTo>
                    <a:pt x="44897" y="2581"/>
                  </a:lnTo>
                  <a:lnTo>
                    <a:pt x="45048" y="2676"/>
                  </a:lnTo>
                  <a:lnTo>
                    <a:pt x="45219" y="2771"/>
                  </a:lnTo>
                  <a:lnTo>
                    <a:pt x="45390" y="2828"/>
                  </a:lnTo>
                  <a:lnTo>
                    <a:pt x="45599" y="2885"/>
                  </a:lnTo>
                  <a:lnTo>
                    <a:pt x="45845" y="2904"/>
                  </a:lnTo>
                  <a:lnTo>
                    <a:pt x="45845" y="2904"/>
                  </a:lnTo>
                  <a:lnTo>
                    <a:pt x="45845" y="2904"/>
                  </a:lnTo>
                  <a:lnTo>
                    <a:pt x="46073" y="2885"/>
                  </a:lnTo>
                  <a:lnTo>
                    <a:pt x="46282" y="2828"/>
                  </a:lnTo>
                  <a:lnTo>
                    <a:pt x="46472" y="2771"/>
                  </a:lnTo>
                  <a:lnTo>
                    <a:pt x="46642" y="2695"/>
                  </a:lnTo>
                  <a:lnTo>
                    <a:pt x="46794" y="2600"/>
                  </a:lnTo>
                  <a:lnTo>
                    <a:pt x="46946" y="2486"/>
                  </a:lnTo>
                  <a:lnTo>
                    <a:pt x="47212" y="2277"/>
                  </a:lnTo>
                  <a:lnTo>
                    <a:pt x="47477" y="2050"/>
                  </a:lnTo>
                  <a:lnTo>
                    <a:pt x="47629" y="1955"/>
                  </a:lnTo>
                  <a:lnTo>
                    <a:pt x="47781" y="1860"/>
                  </a:lnTo>
                  <a:lnTo>
                    <a:pt x="47952" y="1784"/>
                  </a:lnTo>
                  <a:lnTo>
                    <a:pt x="48160" y="1727"/>
                  </a:lnTo>
                  <a:lnTo>
                    <a:pt x="48369" y="1689"/>
                  </a:lnTo>
                  <a:lnTo>
                    <a:pt x="48616" y="1670"/>
                  </a:lnTo>
                  <a:lnTo>
                    <a:pt x="48616" y="1670"/>
                  </a:lnTo>
                  <a:lnTo>
                    <a:pt x="48882" y="1689"/>
                  </a:lnTo>
                  <a:lnTo>
                    <a:pt x="49109" y="1727"/>
                  </a:lnTo>
                  <a:lnTo>
                    <a:pt x="49299" y="1784"/>
                  </a:lnTo>
                  <a:lnTo>
                    <a:pt x="49470" y="1860"/>
                  </a:lnTo>
                  <a:lnTo>
                    <a:pt x="49641" y="1955"/>
                  </a:lnTo>
                  <a:lnTo>
                    <a:pt x="49792" y="2069"/>
                  </a:lnTo>
                  <a:lnTo>
                    <a:pt x="50058" y="2296"/>
                  </a:lnTo>
                  <a:lnTo>
                    <a:pt x="50343" y="2524"/>
                  </a:lnTo>
                  <a:lnTo>
                    <a:pt x="50494" y="2619"/>
                  </a:lnTo>
                  <a:lnTo>
                    <a:pt x="50646" y="2714"/>
                  </a:lnTo>
                  <a:lnTo>
                    <a:pt x="50836" y="2790"/>
                  </a:lnTo>
                  <a:lnTo>
                    <a:pt x="51026" y="2847"/>
                  </a:lnTo>
                  <a:lnTo>
                    <a:pt x="51254" y="2904"/>
                  </a:lnTo>
                  <a:lnTo>
                    <a:pt x="51500" y="2904"/>
                  </a:lnTo>
                  <a:lnTo>
                    <a:pt x="51500" y="2904"/>
                  </a:lnTo>
                  <a:lnTo>
                    <a:pt x="51766" y="2904"/>
                  </a:lnTo>
                  <a:lnTo>
                    <a:pt x="51975" y="2847"/>
                  </a:lnTo>
                  <a:lnTo>
                    <a:pt x="52183" y="2790"/>
                  </a:lnTo>
                  <a:lnTo>
                    <a:pt x="52354" y="2714"/>
                  </a:lnTo>
                  <a:lnTo>
                    <a:pt x="52525" y="2619"/>
                  </a:lnTo>
                  <a:lnTo>
                    <a:pt x="52677" y="2524"/>
                  </a:lnTo>
                  <a:lnTo>
                    <a:pt x="52942" y="2296"/>
                  </a:lnTo>
                  <a:lnTo>
                    <a:pt x="53227" y="2069"/>
                  </a:lnTo>
                  <a:lnTo>
                    <a:pt x="53379" y="1955"/>
                  </a:lnTo>
                  <a:lnTo>
                    <a:pt x="53531" y="1860"/>
                  </a:lnTo>
                  <a:lnTo>
                    <a:pt x="53701" y="1784"/>
                  </a:lnTo>
                  <a:lnTo>
                    <a:pt x="53910" y="1727"/>
                  </a:lnTo>
                  <a:lnTo>
                    <a:pt x="54138" y="1689"/>
                  </a:lnTo>
                  <a:lnTo>
                    <a:pt x="54385" y="1670"/>
                  </a:lnTo>
                  <a:lnTo>
                    <a:pt x="54385" y="1670"/>
                  </a:lnTo>
                  <a:lnTo>
                    <a:pt x="54631" y="1689"/>
                  </a:lnTo>
                  <a:lnTo>
                    <a:pt x="54859" y="1727"/>
                  </a:lnTo>
                  <a:lnTo>
                    <a:pt x="55068" y="1784"/>
                  </a:lnTo>
                  <a:lnTo>
                    <a:pt x="55238" y="1860"/>
                  </a:lnTo>
                  <a:lnTo>
                    <a:pt x="55409" y="1955"/>
                  </a:lnTo>
                  <a:lnTo>
                    <a:pt x="55561" y="2069"/>
                  </a:lnTo>
                  <a:lnTo>
                    <a:pt x="55827" y="2296"/>
                  </a:lnTo>
                  <a:lnTo>
                    <a:pt x="56111" y="2524"/>
                  </a:lnTo>
                  <a:lnTo>
                    <a:pt x="56244" y="2619"/>
                  </a:lnTo>
                  <a:lnTo>
                    <a:pt x="56415" y="2714"/>
                  </a:lnTo>
                  <a:lnTo>
                    <a:pt x="56586" y="2790"/>
                  </a:lnTo>
                  <a:lnTo>
                    <a:pt x="56794" y="2847"/>
                  </a:lnTo>
                  <a:lnTo>
                    <a:pt x="57022" y="2904"/>
                  </a:lnTo>
                  <a:lnTo>
                    <a:pt x="57269" y="2904"/>
                  </a:lnTo>
                  <a:lnTo>
                    <a:pt x="57269" y="2904"/>
                  </a:lnTo>
                  <a:lnTo>
                    <a:pt x="57516" y="2904"/>
                  </a:lnTo>
                  <a:lnTo>
                    <a:pt x="57743" y="2847"/>
                  </a:lnTo>
                  <a:lnTo>
                    <a:pt x="57952" y="2790"/>
                  </a:lnTo>
                  <a:lnTo>
                    <a:pt x="58123" y="2714"/>
                  </a:lnTo>
                  <a:lnTo>
                    <a:pt x="58294" y="2619"/>
                  </a:lnTo>
                  <a:lnTo>
                    <a:pt x="58426" y="2524"/>
                  </a:lnTo>
                  <a:lnTo>
                    <a:pt x="58711" y="2296"/>
                  </a:lnTo>
                  <a:lnTo>
                    <a:pt x="58977" y="2069"/>
                  </a:lnTo>
                  <a:lnTo>
                    <a:pt x="59128" y="1955"/>
                  </a:lnTo>
                  <a:lnTo>
                    <a:pt x="59299" y="1860"/>
                  </a:lnTo>
                  <a:lnTo>
                    <a:pt x="59470" y="1784"/>
                  </a:lnTo>
                  <a:lnTo>
                    <a:pt x="59679" y="1727"/>
                  </a:lnTo>
                  <a:lnTo>
                    <a:pt x="59906" y="1689"/>
                  </a:lnTo>
                  <a:lnTo>
                    <a:pt x="60153" y="1670"/>
                  </a:lnTo>
                  <a:lnTo>
                    <a:pt x="60153" y="1670"/>
                  </a:lnTo>
                  <a:lnTo>
                    <a:pt x="60400" y="1689"/>
                  </a:lnTo>
                  <a:lnTo>
                    <a:pt x="60628" y="1727"/>
                  </a:lnTo>
                  <a:lnTo>
                    <a:pt x="60836" y="1784"/>
                  </a:lnTo>
                  <a:lnTo>
                    <a:pt x="61007" y="1860"/>
                  </a:lnTo>
                  <a:lnTo>
                    <a:pt x="61178" y="1955"/>
                  </a:lnTo>
                  <a:lnTo>
                    <a:pt x="61311" y="2069"/>
                  </a:lnTo>
                  <a:lnTo>
                    <a:pt x="61595" y="2296"/>
                  </a:lnTo>
                  <a:lnTo>
                    <a:pt x="61861" y="2524"/>
                  </a:lnTo>
                  <a:lnTo>
                    <a:pt x="62013" y="2619"/>
                  </a:lnTo>
                  <a:lnTo>
                    <a:pt x="62184" y="2714"/>
                  </a:lnTo>
                  <a:lnTo>
                    <a:pt x="62354" y="2790"/>
                  </a:lnTo>
                  <a:lnTo>
                    <a:pt x="62563" y="2847"/>
                  </a:lnTo>
                  <a:lnTo>
                    <a:pt x="62772" y="2904"/>
                  </a:lnTo>
                  <a:lnTo>
                    <a:pt x="63037" y="2904"/>
                  </a:lnTo>
                  <a:lnTo>
                    <a:pt x="63037" y="2904"/>
                  </a:lnTo>
                  <a:lnTo>
                    <a:pt x="63284" y="2904"/>
                  </a:lnTo>
                  <a:lnTo>
                    <a:pt x="63512" y="2847"/>
                  </a:lnTo>
                  <a:lnTo>
                    <a:pt x="63721" y="2790"/>
                  </a:lnTo>
                  <a:lnTo>
                    <a:pt x="63891" y="2714"/>
                  </a:lnTo>
                  <a:lnTo>
                    <a:pt x="64043" y="2619"/>
                  </a:lnTo>
                  <a:lnTo>
                    <a:pt x="64195" y="2524"/>
                  </a:lnTo>
                  <a:lnTo>
                    <a:pt x="64480" y="2296"/>
                  </a:lnTo>
                  <a:lnTo>
                    <a:pt x="64745" y="2069"/>
                  </a:lnTo>
                  <a:lnTo>
                    <a:pt x="64897" y="1955"/>
                  </a:lnTo>
                  <a:lnTo>
                    <a:pt x="65068" y="1860"/>
                  </a:lnTo>
                  <a:lnTo>
                    <a:pt x="65239" y="1784"/>
                  </a:lnTo>
                  <a:lnTo>
                    <a:pt x="65447" y="1727"/>
                  </a:lnTo>
                  <a:lnTo>
                    <a:pt x="65656" y="1689"/>
                  </a:lnTo>
                  <a:lnTo>
                    <a:pt x="65922" y="1670"/>
                  </a:lnTo>
                  <a:lnTo>
                    <a:pt x="65922" y="1670"/>
                  </a:lnTo>
                  <a:lnTo>
                    <a:pt x="66168" y="1689"/>
                  </a:lnTo>
                  <a:lnTo>
                    <a:pt x="66377" y="1727"/>
                  </a:lnTo>
                  <a:lnTo>
                    <a:pt x="66586" y="1784"/>
                  </a:lnTo>
                  <a:lnTo>
                    <a:pt x="66757" y="1860"/>
                  </a:lnTo>
                  <a:lnTo>
                    <a:pt x="66909" y="1955"/>
                  </a:lnTo>
                  <a:lnTo>
                    <a:pt x="67060" y="2050"/>
                  </a:lnTo>
                  <a:lnTo>
                    <a:pt x="67326" y="2258"/>
                  </a:lnTo>
                  <a:lnTo>
                    <a:pt x="67592" y="2486"/>
                  </a:lnTo>
                  <a:lnTo>
                    <a:pt x="67743" y="2581"/>
                  </a:lnTo>
                  <a:lnTo>
                    <a:pt x="67895" y="2676"/>
                  </a:lnTo>
                  <a:lnTo>
                    <a:pt x="68047" y="2771"/>
                  </a:lnTo>
                  <a:lnTo>
                    <a:pt x="68237" y="2828"/>
                  </a:lnTo>
                  <a:lnTo>
                    <a:pt x="68446" y="2885"/>
                  </a:lnTo>
                  <a:lnTo>
                    <a:pt x="68673" y="2904"/>
                  </a:lnTo>
                  <a:lnTo>
                    <a:pt x="68673" y="2904"/>
                  </a:lnTo>
                  <a:lnTo>
                    <a:pt x="68673" y="2904"/>
                  </a:lnTo>
                  <a:lnTo>
                    <a:pt x="68920" y="2885"/>
                  </a:lnTo>
                  <a:lnTo>
                    <a:pt x="69129" y="2828"/>
                  </a:lnTo>
                  <a:lnTo>
                    <a:pt x="69318" y="2771"/>
                  </a:lnTo>
                  <a:lnTo>
                    <a:pt x="69489" y="2695"/>
                  </a:lnTo>
                  <a:lnTo>
                    <a:pt x="69641" y="2600"/>
                  </a:lnTo>
                  <a:lnTo>
                    <a:pt x="69774" y="2486"/>
                  </a:lnTo>
                  <a:lnTo>
                    <a:pt x="70040" y="2277"/>
                  </a:lnTo>
                  <a:lnTo>
                    <a:pt x="70324" y="2050"/>
                  </a:lnTo>
                  <a:lnTo>
                    <a:pt x="70457" y="1955"/>
                  </a:lnTo>
                  <a:lnTo>
                    <a:pt x="70628" y="1860"/>
                  </a:lnTo>
                  <a:lnTo>
                    <a:pt x="70799" y="1784"/>
                  </a:lnTo>
                  <a:lnTo>
                    <a:pt x="70988" y="1727"/>
                  </a:lnTo>
                  <a:lnTo>
                    <a:pt x="71216" y="1689"/>
                  </a:lnTo>
                  <a:lnTo>
                    <a:pt x="71463" y="1670"/>
                  </a:lnTo>
                  <a:lnTo>
                    <a:pt x="71463" y="1670"/>
                  </a:lnTo>
                  <a:lnTo>
                    <a:pt x="71709" y="1689"/>
                  </a:lnTo>
                  <a:lnTo>
                    <a:pt x="71937" y="1727"/>
                  </a:lnTo>
                  <a:lnTo>
                    <a:pt x="72146" y="1784"/>
                  </a:lnTo>
                  <a:lnTo>
                    <a:pt x="72317" y="1860"/>
                  </a:lnTo>
                  <a:lnTo>
                    <a:pt x="72487" y="1955"/>
                  </a:lnTo>
                  <a:lnTo>
                    <a:pt x="72620" y="2069"/>
                  </a:lnTo>
                  <a:lnTo>
                    <a:pt x="72905" y="2296"/>
                  </a:lnTo>
                  <a:lnTo>
                    <a:pt x="73189" y="2524"/>
                  </a:lnTo>
                  <a:lnTo>
                    <a:pt x="73322" y="2619"/>
                  </a:lnTo>
                  <a:lnTo>
                    <a:pt x="73493" y="2714"/>
                  </a:lnTo>
                  <a:lnTo>
                    <a:pt x="73664" y="2790"/>
                  </a:lnTo>
                  <a:lnTo>
                    <a:pt x="73873" y="2847"/>
                  </a:lnTo>
                  <a:lnTo>
                    <a:pt x="74100" y="2904"/>
                  </a:lnTo>
                  <a:lnTo>
                    <a:pt x="74347" y="2904"/>
                  </a:lnTo>
                  <a:lnTo>
                    <a:pt x="74347" y="2904"/>
                  </a:lnTo>
                  <a:lnTo>
                    <a:pt x="74594" y="2904"/>
                  </a:lnTo>
                  <a:lnTo>
                    <a:pt x="74821" y="2847"/>
                  </a:lnTo>
                  <a:lnTo>
                    <a:pt x="75030" y="2790"/>
                  </a:lnTo>
                  <a:lnTo>
                    <a:pt x="75201" y="2714"/>
                  </a:lnTo>
                  <a:lnTo>
                    <a:pt x="75372" y="2619"/>
                  </a:lnTo>
                  <a:lnTo>
                    <a:pt x="75505" y="2524"/>
                  </a:lnTo>
                  <a:lnTo>
                    <a:pt x="75789" y="2296"/>
                  </a:lnTo>
                  <a:lnTo>
                    <a:pt x="76055" y="2069"/>
                  </a:lnTo>
                  <a:lnTo>
                    <a:pt x="76207" y="1955"/>
                  </a:lnTo>
                  <a:lnTo>
                    <a:pt x="76377" y="1860"/>
                  </a:lnTo>
                  <a:lnTo>
                    <a:pt x="76548" y="1784"/>
                  </a:lnTo>
                  <a:lnTo>
                    <a:pt x="76757" y="1727"/>
                  </a:lnTo>
                  <a:lnTo>
                    <a:pt x="76966" y="1689"/>
                  </a:lnTo>
                  <a:lnTo>
                    <a:pt x="77231" y="1670"/>
                  </a:lnTo>
                  <a:lnTo>
                    <a:pt x="77231" y="1670"/>
                  </a:lnTo>
                  <a:lnTo>
                    <a:pt x="77478" y="1689"/>
                  </a:lnTo>
                  <a:lnTo>
                    <a:pt x="77706" y="1727"/>
                  </a:lnTo>
                  <a:lnTo>
                    <a:pt x="77914" y="1784"/>
                  </a:lnTo>
                  <a:lnTo>
                    <a:pt x="78085" y="1860"/>
                  </a:lnTo>
                  <a:lnTo>
                    <a:pt x="78237" y="1955"/>
                  </a:lnTo>
                  <a:lnTo>
                    <a:pt x="78389" y="2069"/>
                  </a:lnTo>
                  <a:lnTo>
                    <a:pt x="78673" y="2296"/>
                  </a:lnTo>
                  <a:lnTo>
                    <a:pt x="78939" y="2524"/>
                  </a:lnTo>
                  <a:lnTo>
                    <a:pt x="79091" y="2619"/>
                  </a:lnTo>
                  <a:lnTo>
                    <a:pt x="79262" y="2714"/>
                  </a:lnTo>
                  <a:lnTo>
                    <a:pt x="79433" y="2790"/>
                  </a:lnTo>
                  <a:lnTo>
                    <a:pt x="79641" y="2847"/>
                  </a:lnTo>
                  <a:lnTo>
                    <a:pt x="79850" y="2904"/>
                  </a:lnTo>
                  <a:lnTo>
                    <a:pt x="80116" y="2904"/>
                  </a:lnTo>
                  <a:lnTo>
                    <a:pt x="80116" y="2904"/>
                  </a:lnTo>
                  <a:lnTo>
                    <a:pt x="80362" y="2904"/>
                  </a:lnTo>
                  <a:lnTo>
                    <a:pt x="80590" y="2847"/>
                  </a:lnTo>
                  <a:lnTo>
                    <a:pt x="80780" y="2790"/>
                  </a:lnTo>
                  <a:lnTo>
                    <a:pt x="80970" y="2714"/>
                  </a:lnTo>
                  <a:lnTo>
                    <a:pt x="81121" y="2619"/>
                  </a:lnTo>
                  <a:lnTo>
                    <a:pt x="81273" y="2524"/>
                  </a:lnTo>
                  <a:lnTo>
                    <a:pt x="81558" y="2296"/>
                  </a:lnTo>
                  <a:lnTo>
                    <a:pt x="81823" y="2069"/>
                  </a:lnTo>
                  <a:lnTo>
                    <a:pt x="81975" y="1955"/>
                  </a:lnTo>
                  <a:lnTo>
                    <a:pt x="82146" y="1860"/>
                  </a:lnTo>
                  <a:lnTo>
                    <a:pt x="82317" y="1784"/>
                  </a:lnTo>
                  <a:lnTo>
                    <a:pt x="82507" y="1727"/>
                  </a:lnTo>
                  <a:lnTo>
                    <a:pt x="82734" y="1689"/>
                  </a:lnTo>
                  <a:lnTo>
                    <a:pt x="83000" y="1670"/>
                  </a:lnTo>
                  <a:lnTo>
                    <a:pt x="83000" y="1670"/>
                  </a:lnTo>
                  <a:lnTo>
                    <a:pt x="83247" y="1689"/>
                  </a:lnTo>
                  <a:lnTo>
                    <a:pt x="83474" y="1727"/>
                  </a:lnTo>
                  <a:lnTo>
                    <a:pt x="83664" y="1784"/>
                  </a:lnTo>
                  <a:lnTo>
                    <a:pt x="83854" y="1860"/>
                  </a:lnTo>
                  <a:lnTo>
                    <a:pt x="84006" y="1955"/>
                  </a:lnTo>
                  <a:lnTo>
                    <a:pt x="84157" y="2069"/>
                  </a:lnTo>
                  <a:lnTo>
                    <a:pt x="84442" y="2296"/>
                  </a:lnTo>
                  <a:lnTo>
                    <a:pt x="84708" y="2524"/>
                  </a:lnTo>
                  <a:lnTo>
                    <a:pt x="84860" y="2619"/>
                  </a:lnTo>
                  <a:lnTo>
                    <a:pt x="85011" y="2714"/>
                  </a:lnTo>
                  <a:lnTo>
                    <a:pt x="85201" y="2790"/>
                  </a:lnTo>
                  <a:lnTo>
                    <a:pt x="85391" y="2847"/>
                  </a:lnTo>
                  <a:lnTo>
                    <a:pt x="85619" y="2904"/>
                  </a:lnTo>
                  <a:lnTo>
                    <a:pt x="85884" y="2904"/>
                  </a:lnTo>
                  <a:lnTo>
                    <a:pt x="85884" y="2904"/>
                  </a:lnTo>
                  <a:lnTo>
                    <a:pt x="86131" y="2904"/>
                  </a:lnTo>
                  <a:lnTo>
                    <a:pt x="86359" y="2847"/>
                  </a:lnTo>
                  <a:lnTo>
                    <a:pt x="86548" y="2790"/>
                  </a:lnTo>
                  <a:lnTo>
                    <a:pt x="86738" y="2714"/>
                  </a:lnTo>
                  <a:lnTo>
                    <a:pt x="86890" y="2619"/>
                  </a:lnTo>
                  <a:lnTo>
                    <a:pt x="87042" y="2524"/>
                  </a:lnTo>
                  <a:lnTo>
                    <a:pt x="87326" y="2296"/>
                  </a:lnTo>
                  <a:lnTo>
                    <a:pt x="87592" y="2069"/>
                  </a:lnTo>
                  <a:lnTo>
                    <a:pt x="87744" y="1955"/>
                  </a:lnTo>
                  <a:lnTo>
                    <a:pt x="87896" y="1860"/>
                  </a:lnTo>
                  <a:lnTo>
                    <a:pt x="88085" y="1784"/>
                  </a:lnTo>
                  <a:lnTo>
                    <a:pt x="88275" y="1727"/>
                  </a:lnTo>
                  <a:lnTo>
                    <a:pt x="88503" y="1689"/>
                  </a:lnTo>
                  <a:lnTo>
                    <a:pt x="88769" y="1670"/>
                  </a:lnTo>
                  <a:lnTo>
                    <a:pt x="88769" y="1670"/>
                  </a:lnTo>
                  <a:lnTo>
                    <a:pt x="88977" y="1689"/>
                  </a:lnTo>
                  <a:lnTo>
                    <a:pt x="89167" y="1708"/>
                  </a:lnTo>
                  <a:lnTo>
                    <a:pt x="89338" y="1746"/>
                  </a:lnTo>
                  <a:lnTo>
                    <a:pt x="89509" y="1822"/>
                  </a:lnTo>
                  <a:lnTo>
                    <a:pt x="89641" y="1879"/>
                  </a:lnTo>
                  <a:lnTo>
                    <a:pt x="89774" y="1955"/>
                  </a:lnTo>
                  <a:lnTo>
                    <a:pt x="90021" y="2145"/>
                  </a:lnTo>
                  <a:lnTo>
                    <a:pt x="90249" y="2334"/>
                  </a:lnTo>
                  <a:lnTo>
                    <a:pt x="90476" y="2524"/>
                  </a:lnTo>
                  <a:lnTo>
                    <a:pt x="90609" y="2619"/>
                  </a:lnTo>
                  <a:lnTo>
                    <a:pt x="90742" y="2695"/>
                  </a:lnTo>
                  <a:lnTo>
                    <a:pt x="90894" y="2752"/>
                  </a:lnTo>
                  <a:lnTo>
                    <a:pt x="91046" y="2828"/>
                  </a:lnTo>
                  <a:lnTo>
                    <a:pt x="91046" y="1177"/>
                  </a:lnTo>
                  <a:lnTo>
                    <a:pt x="91046" y="1177"/>
                  </a:lnTo>
                  <a:lnTo>
                    <a:pt x="90875" y="1120"/>
                  </a:lnTo>
                  <a:lnTo>
                    <a:pt x="90723" y="1044"/>
                  </a:lnTo>
                  <a:lnTo>
                    <a:pt x="90571" y="968"/>
                  </a:lnTo>
                  <a:lnTo>
                    <a:pt x="90438" y="892"/>
                  </a:lnTo>
                  <a:lnTo>
                    <a:pt x="90192" y="683"/>
                  </a:lnTo>
                  <a:lnTo>
                    <a:pt x="89964" y="494"/>
                  </a:lnTo>
                  <a:lnTo>
                    <a:pt x="89717" y="304"/>
                  </a:lnTo>
                  <a:lnTo>
                    <a:pt x="89585" y="228"/>
                  </a:lnTo>
                  <a:lnTo>
                    <a:pt x="89433" y="152"/>
                  </a:lnTo>
                  <a:lnTo>
                    <a:pt x="89262" y="95"/>
                  </a:lnTo>
                  <a:lnTo>
                    <a:pt x="89091" y="38"/>
                  </a:lnTo>
                  <a:lnTo>
                    <a:pt x="88901" y="0"/>
                  </a:lnTo>
                  <a:lnTo>
                    <a:pt x="88674" y="0"/>
                  </a:lnTo>
                  <a:lnTo>
                    <a:pt x="88674" y="0"/>
                  </a:lnTo>
                  <a:lnTo>
                    <a:pt x="88408" y="19"/>
                  </a:lnTo>
                  <a:lnTo>
                    <a:pt x="88199" y="57"/>
                  </a:lnTo>
                  <a:lnTo>
                    <a:pt x="87991" y="114"/>
                  </a:lnTo>
                  <a:lnTo>
                    <a:pt x="87820" y="190"/>
                  </a:lnTo>
                  <a:lnTo>
                    <a:pt x="87649" y="285"/>
                  </a:lnTo>
                  <a:lnTo>
                    <a:pt x="87497" y="399"/>
                  </a:lnTo>
                  <a:lnTo>
                    <a:pt x="87232" y="608"/>
                  </a:lnTo>
                  <a:lnTo>
                    <a:pt x="86947" y="835"/>
                  </a:lnTo>
                  <a:lnTo>
                    <a:pt x="86814" y="949"/>
                  </a:lnTo>
                  <a:lnTo>
                    <a:pt x="86643" y="1044"/>
                  </a:lnTo>
                  <a:lnTo>
                    <a:pt x="86473" y="1120"/>
                  </a:lnTo>
                  <a:lnTo>
                    <a:pt x="86264" y="1177"/>
                  </a:lnTo>
                  <a:lnTo>
                    <a:pt x="86036" y="1215"/>
                  </a:lnTo>
                  <a:lnTo>
                    <a:pt x="85789" y="12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23"/>
            <p:cNvSpPr/>
            <p:nvPr/>
          </p:nvSpPr>
          <p:spPr>
            <a:xfrm>
              <a:off x="30309" y="4716734"/>
              <a:ext cx="9125176" cy="426769"/>
            </a:xfrm>
            <a:custGeom>
              <a:avLst/>
              <a:gdLst/>
              <a:ahLst/>
              <a:cxnLst/>
              <a:rect l="l" t="t" r="r" b="b"/>
              <a:pathLst>
                <a:path w="90895" h="4251" extrusionOk="0">
                  <a:moveTo>
                    <a:pt x="2790" y="0"/>
                  </a:moveTo>
                  <a:lnTo>
                    <a:pt x="2544" y="19"/>
                  </a:lnTo>
                  <a:lnTo>
                    <a:pt x="2316" y="57"/>
                  </a:lnTo>
                  <a:lnTo>
                    <a:pt x="2126" y="114"/>
                  </a:lnTo>
                  <a:lnTo>
                    <a:pt x="1955" y="190"/>
                  </a:lnTo>
                  <a:lnTo>
                    <a:pt x="1785" y="285"/>
                  </a:lnTo>
                  <a:lnTo>
                    <a:pt x="1633" y="380"/>
                  </a:lnTo>
                  <a:lnTo>
                    <a:pt x="1367" y="607"/>
                  </a:lnTo>
                  <a:lnTo>
                    <a:pt x="1101" y="816"/>
                  </a:lnTo>
                  <a:lnTo>
                    <a:pt x="969" y="930"/>
                  </a:lnTo>
                  <a:lnTo>
                    <a:pt x="798" y="1025"/>
                  </a:lnTo>
                  <a:lnTo>
                    <a:pt x="646" y="1101"/>
                  </a:lnTo>
                  <a:lnTo>
                    <a:pt x="456" y="1158"/>
                  </a:lnTo>
                  <a:lnTo>
                    <a:pt x="247" y="1215"/>
                  </a:lnTo>
                  <a:lnTo>
                    <a:pt x="1" y="1234"/>
                  </a:lnTo>
                  <a:lnTo>
                    <a:pt x="1" y="3264"/>
                  </a:lnTo>
                  <a:lnTo>
                    <a:pt x="1" y="4251"/>
                  </a:lnTo>
                  <a:lnTo>
                    <a:pt x="90895" y="4251"/>
                  </a:lnTo>
                  <a:lnTo>
                    <a:pt x="90895" y="1158"/>
                  </a:lnTo>
                  <a:lnTo>
                    <a:pt x="90743" y="1082"/>
                  </a:lnTo>
                  <a:lnTo>
                    <a:pt x="90591" y="1025"/>
                  </a:lnTo>
                  <a:lnTo>
                    <a:pt x="90458" y="949"/>
                  </a:lnTo>
                  <a:lnTo>
                    <a:pt x="90325" y="854"/>
                  </a:lnTo>
                  <a:lnTo>
                    <a:pt x="90098" y="664"/>
                  </a:lnTo>
                  <a:lnTo>
                    <a:pt x="89870" y="475"/>
                  </a:lnTo>
                  <a:lnTo>
                    <a:pt x="89623" y="285"/>
                  </a:lnTo>
                  <a:lnTo>
                    <a:pt x="89490" y="209"/>
                  </a:lnTo>
                  <a:lnTo>
                    <a:pt x="89358" y="152"/>
                  </a:lnTo>
                  <a:lnTo>
                    <a:pt x="89187" y="76"/>
                  </a:lnTo>
                  <a:lnTo>
                    <a:pt x="89016" y="38"/>
                  </a:lnTo>
                  <a:lnTo>
                    <a:pt x="88826" y="19"/>
                  </a:lnTo>
                  <a:lnTo>
                    <a:pt x="88618" y="0"/>
                  </a:lnTo>
                  <a:lnTo>
                    <a:pt x="88352" y="19"/>
                  </a:lnTo>
                  <a:lnTo>
                    <a:pt x="88124" y="57"/>
                  </a:lnTo>
                  <a:lnTo>
                    <a:pt x="87934" y="114"/>
                  </a:lnTo>
                  <a:lnTo>
                    <a:pt x="87745" y="190"/>
                  </a:lnTo>
                  <a:lnTo>
                    <a:pt x="87593" y="285"/>
                  </a:lnTo>
                  <a:lnTo>
                    <a:pt x="87441" y="399"/>
                  </a:lnTo>
                  <a:lnTo>
                    <a:pt x="87175" y="626"/>
                  </a:lnTo>
                  <a:lnTo>
                    <a:pt x="86891" y="854"/>
                  </a:lnTo>
                  <a:lnTo>
                    <a:pt x="86739" y="949"/>
                  </a:lnTo>
                  <a:lnTo>
                    <a:pt x="86587" y="1044"/>
                  </a:lnTo>
                  <a:lnTo>
                    <a:pt x="86397" y="1120"/>
                  </a:lnTo>
                  <a:lnTo>
                    <a:pt x="86208" y="1177"/>
                  </a:lnTo>
                  <a:lnTo>
                    <a:pt x="85980" y="1234"/>
                  </a:lnTo>
                  <a:lnTo>
                    <a:pt x="85468" y="1234"/>
                  </a:lnTo>
                  <a:lnTo>
                    <a:pt x="85240" y="1177"/>
                  </a:lnTo>
                  <a:lnTo>
                    <a:pt x="85050" y="1120"/>
                  </a:lnTo>
                  <a:lnTo>
                    <a:pt x="84860" y="1044"/>
                  </a:lnTo>
                  <a:lnTo>
                    <a:pt x="84709" y="949"/>
                  </a:lnTo>
                  <a:lnTo>
                    <a:pt x="84557" y="854"/>
                  </a:lnTo>
                  <a:lnTo>
                    <a:pt x="84291" y="626"/>
                  </a:lnTo>
                  <a:lnTo>
                    <a:pt x="84006" y="399"/>
                  </a:lnTo>
                  <a:lnTo>
                    <a:pt x="83855" y="285"/>
                  </a:lnTo>
                  <a:lnTo>
                    <a:pt x="83703" y="190"/>
                  </a:lnTo>
                  <a:lnTo>
                    <a:pt x="83513" y="114"/>
                  </a:lnTo>
                  <a:lnTo>
                    <a:pt x="83323" y="57"/>
                  </a:lnTo>
                  <a:lnTo>
                    <a:pt x="83096" y="19"/>
                  </a:lnTo>
                  <a:lnTo>
                    <a:pt x="82849" y="0"/>
                  </a:lnTo>
                  <a:lnTo>
                    <a:pt x="82583" y="19"/>
                  </a:lnTo>
                  <a:lnTo>
                    <a:pt x="82356" y="57"/>
                  </a:lnTo>
                  <a:lnTo>
                    <a:pt x="82166" y="114"/>
                  </a:lnTo>
                  <a:lnTo>
                    <a:pt x="81995" y="190"/>
                  </a:lnTo>
                  <a:lnTo>
                    <a:pt x="81824" y="285"/>
                  </a:lnTo>
                  <a:lnTo>
                    <a:pt x="81672" y="399"/>
                  </a:lnTo>
                  <a:lnTo>
                    <a:pt x="81407" y="626"/>
                  </a:lnTo>
                  <a:lnTo>
                    <a:pt x="81122" y="854"/>
                  </a:lnTo>
                  <a:lnTo>
                    <a:pt x="80970" y="949"/>
                  </a:lnTo>
                  <a:lnTo>
                    <a:pt x="80819" y="1044"/>
                  </a:lnTo>
                  <a:lnTo>
                    <a:pt x="80629" y="1120"/>
                  </a:lnTo>
                  <a:lnTo>
                    <a:pt x="80439" y="1177"/>
                  </a:lnTo>
                  <a:lnTo>
                    <a:pt x="80211" y="1234"/>
                  </a:lnTo>
                  <a:lnTo>
                    <a:pt x="79699" y="1234"/>
                  </a:lnTo>
                  <a:lnTo>
                    <a:pt x="79490" y="1177"/>
                  </a:lnTo>
                  <a:lnTo>
                    <a:pt x="79282" y="1120"/>
                  </a:lnTo>
                  <a:lnTo>
                    <a:pt x="79111" y="1044"/>
                  </a:lnTo>
                  <a:lnTo>
                    <a:pt x="78940" y="949"/>
                  </a:lnTo>
                  <a:lnTo>
                    <a:pt x="78788" y="854"/>
                  </a:lnTo>
                  <a:lnTo>
                    <a:pt x="78522" y="626"/>
                  </a:lnTo>
                  <a:lnTo>
                    <a:pt x="78238" y="399"/>
                  </a:lnTo>
                  <a:lnTo>
                    <a:pt x="78086" y="285"/>
                  </a:lnTo>
                  <a:lnTo>
                    <a:pt x="77934" y="190"/>
                  </a:lnTo>
                  <a:lnTo>
                    <a:pt x="77763" y="114"/>
                  </a:lnTo>
                  <a:lnTo>
                    <a:pt x="77555" y="57"/>
                  </a:lnTo>
                  <a:lnTo>
                    <a:pt x="77327" y="19"/>
                  </a:lnTo>
                  <a:lnTo>
                    <a:pt x="77080" y="0"/>
                  </a:lnTo>
                  <a:lnTo>
                    <a:pt x="76815" y="19"/>
                  </a:lnTo>
                  <a:lnTo>
                    <a:pt x="76606" y="57"/>
                  </a:lnTo>
                  <a:lnTo>
                    <a:pt x="76397" y="114"/>
                  </a:lnTo>
                  <a:lnTo>
                    <a:pt x="76226" y="190"/>
                  </a:lnTo>
                  <a:lnTo>
                    <a:pt x="76056" y="285"/>
                  </a:lnTo>
                  <a:lnTo>
                    <a:pt x="75904" y="399"/>
                  </a:lnTo>
                  <a:lnTo>
                    <a:pt x="75638" y="626"/>
                  </a:lnTo>
                  <a:lnTo>
                    <a:pt x="75354" y="854"/>
                  </a:lnTo>
                  <a:lnTo>
                    <a:pt x="75221" y="949"/>
                  </a:lnTo>
                  <a:lnTo>
                    <a:pt x="75050" y="1044"/>
                  </a:lnTo>
                  <a:lnTo>
                    <a:pt x="74879" y="1120"/>
                  </a:lnTo>
                  <a:lnTo>
                    <a:pt x="74670" y="1177"/>
                  </a:lnTo>
                  <a:lnTo>
                    <a:pt x="74443" y="1234"/>
                  </a:lnTo>
                  <a:lnTo>
                    <a:pt x="73949" y="1234"/>
                  </a:lnTo>
                  <a:lnTo>
                    <a:pt x="73722" y="1177"/>
                  </a:lnTo>
                  <a:lnTo>
                    <a:pt x="73513" y="1120"/>
                  </a:lnTo>
                  <a:lnTo>
                    <a:pt x="73342" y="1044"/>
                  </a:lnTo>
                  <a:lnTo>
                    <a:pt x="73171" y="949"/>
                  </a:lnTo>
                  <a:lnTo>
                    <a:pt x="73038" y="854"/>
                  </a:lnTo>
                  <a:lnTo>
                    <a:pt x="72754" y="626"/>
                  </a:lnTo>
                  <a:lnTo>
                    <a:pt x="72469" y="399"/>
                  </a:lnTo>
                  <a:lnTo>
                    <a:pt x="72336" y="285"/>
                  </a:lnTo>
                  <a:lnTo>
                    <a:pt x="72166" y="190"/>
                  </a:lnTo>
                  <a:lnTo>
                    <a:pt x="71995" y="114"/>
                  </a:lnTo>
                  <a:lnTo>
                    <a:pt x="71786" y="57"/>
                  </a:lnTo>
                  <a:lnTo>
                    <a:pt x="71558" y="19"/>
                  </a:lnTo>
                  <a:lnTo>
                    <a:pt x="71312" y="0"/>
                  </a:lnTo>
                  <a:lnTo>
                    <a:pt x="71065" y="19"/>
                  </a:lnTo>
                  <a:lnTo>
                    <a:pt x="70837" y="57"/>
                  </a:lnTo>
                  <a:lnTo>
                    <a:pt x="70648" y="114"/>
                  </a:lnTo>
                  <a:lnTo>
                    <a:pt x="70477" y="190"/>
                  </a:lnTo>
                  <a:lnTo>
                    <a:pt x="70306" y="285"/>
                  </a:lnTo>
                  <a:lnTo>
                    <a:pt x="70173" y="380"/>
                  </a:lnTo>
                  <a:lnTo>
                    <a:pt x="69889" y="607"/>
                  </a:lnTo>
                  <a:lnTo>
                    <a:pt x="69623" y="816"/>
                  </a:lnTo>
                  <a:lnTo>
                    <a:pt x="69490" y="930"/>
                  </a:lnTo>
                  <a:lnTo>
                    <a:pt x="69338" y="1025"/>
                  </a:lnTo>
                  <a:lnTo>
                    <a:pt x="69167" y="1101"/>
                  </a:lnTo>
                  <a:lnTo>
                    <a:pt x="68978" y="1158"/>
                  </a:lnTo>
                  <a:lnTo>
                    <a:pt x="68769" y="1215"/>
                  </a:lnTo>
                  <a:lnTo>
                    <a:pt x="68522" y="1234"/>
                  </a:lnTo>
                  <a:lnTo>
                    <a:pt x="68295" y="1215"/>
                  </a:lnTo>
                  <a:lnTo>
                    <a:pt x="68086" y="1158"/>
                  </a:lnTo>
                  <a:lnTo>
                    <a:pt x="67896" y="1101"/>
                  </a:lnTo>
                  <a:lnTo>
                    <a:pt x="67744" y="1006"/>
                  </a:lnTo>
                  <a:lnTo>
                    <a:pt x="67592" y="911"/>
                  </a:lnTo>
                  <a:lnTo>
                    <a:pt x="67441" y="816"/>
                  </a:lnTo>
                  <a:lnTo>
                    <a:pt x="67175" y="588"/>
                  </a:lnTo>
                  <a:lnTo>
                    <a:pt x="66909" y="380"/>
                  </a:lnTo>
                  <a:lnTo>
                    <a:pt x="66758" y="285"/>
                  </a:lnTo>
                  <a:lnTo>
                    <a:pt x="66606" y="190"/>
                  </a:lnTo>
                  <a:lnTo>
                    <a:pt x="66435" y="114"/>
                  </a:lnTo>
                  <a:lnTo>
                    <a:pt x="66226" y="57"/>
                  </a:lnTo>
                  <a:lnTo>
                    <a:pt x="66017" y="19"/>
                  </a:lnTo>
                  <a:lnTo>
                    <a:pt x="65771" y="0"/>
                  </a:lnTo>
                  <a:lnTo>
                    <a:pt x="65505" y="19"/>
                  </a:lnTo>
                  <a:lnTo>
                    <a:pt x="65296" y="57"/>
                  </a:lnTo>
                  <a:lnTo>
                    <a:pt x="65088" y="114"/>
                  </a:lnTo>
                  <a:lnTo>
                    <a:pt x="64917" y="190"/>
                  </a:lnTo>
                  <a:lnTo>
                    <a:pt x="64746" y="285"/>
                  </a:lnTo>
                  <a:lnTo>
                    <a:pt x="64594" y="399"/>
                  </a:lnTo>
                  <a:lnTo>
                    <a:pt x="64329" y="626"/>
                  </a:lnTo>
                  <a:lnTo>
                    <a:pt x="64044" y="854"/>
                  </a:lnTo>
                  <a:lnTo>
                    <a:pt x="63892" y="949"/>
                  </a:lnTo>
                  <a:lnTo>
                    <a:pt x="63740" y="1044"/>
                  </a:lnTo>
                  <a:lnTo>
                    <a:pt x="63570" y="1120"/>
                  </a:lnTo>
                  <a:lnTo>
                    <a:pt x="63361" y="1177"/>
                  </a:lnTo>
                  <a:lnTo>
                    <a:pt x="63133" y="1234"/>
                  </a:lnTo>
                  <a:lnTo>
                    <a:pt x="62621" y="1234"/>
                  </a:lnTo>
                  <a:lnTo>
                    <a:pt x="62412" y="1177"/>
                  </a:lnTo>
                  <a:lnTo>
                    <a:pt x="62203" y="1120"/>
                  </a:lnTo>
                  <a:lnTo>
                    <a:pt x="62033" y="1044"/>
                  </a:lnTo>
                  <a:lnTo>
                    <a:pt x="61862" y="949"/>
                  </a:lnTo>
                  <a:lnTo>
                    <a:pt x="61710" y="854"/>
                  </a:lnTo>
                  <a:lnTo>
                    <a:pt x="61444" y="626"/>
                  </a:lnTo>
                  <a:lnTo>
                    <a:pt x="61160" y="399"/>
                  </a:lnTo>
                  <a:lnTo>
                    <a:pt x="61027" y="285"/>
                  </a:lnTo>
                  <a:lnTo>
                    <a:pt x="60856" y="190"/>
                  </a:lnTo>
                  <a:lnTo>
                    <a:pt x="60685" y="114"/>
                  </a:lnTo>
                  <a:lnTo>
                    <a:pt x="60477" y="57"/>
                  </a:lnTo>
                  <a:lnTo>
                    <a:pt x="60249" y="19"/>
                  </a:lnTo>
                  <a:lnTo>
                    <a:pt x="60002" y="0"/>
                  </a:lnTo>
                  <a:lnTo>
                    <a:pt x="59755" y="19"/>
                  </a:lnTo>
                  <a:lnTo>
                    <a:pt x="59528" y="57"/>
                  </a:lnTo>
                  <a:lnTo>
                    <a:pt x="59319" y="114"/>
                  </a:lnTo>
                  <a:lnTo>
                    <a:pt x="59148" y="190"/>
                  </a:lnTo>
                  <a:lnTo>
                    <a:pt x="58977" y="285"/>
                  </a:lnTo>
                  <a:lnTo>
                    <a:pt x="58826" y="399"/>
                  </a:lnTo>
                  <a:lnTo>
                    <a:pt x="58560" y="626"/>
                  </a:lnTo>
                  <a:lnTo>
                    <a:pt x="58275" y="854"/>
                  </a:lnTo>
                  <a:lnTo>
                    <a:pt x="58143" y="949"/>
                  </a:lnTo>
                  <a:lnTo>
                    <a:pt x="57972" y="1044"/>
                  </a:lnTo>
                  <a:lnTo>
                    <a:pt x="57801" y="1120"/>
                  </a:lnTo>
                  <a:lnTo>
                    <a:pt x="57592" y="1177"/>
                  </a:lnTo>
                  <a:lnTo>
                    <a:pt x="57365" y="1234"/>
                  </a:lnTo>
                  <a:lnTo>
                    <a:pt x="56871" y="1234"/>
                  </a:lnTo>
                  <a:lnTo>
                    <a:pt x="56643" y="1177"/>
                  </a:lnTo>
                  <a:lnTo>
                    <a:pt x="56435" y="1120"/>
                  </a:lnTo>
                  <a:lnTo>
                    <a:pt x="56264" y="1044"/>
                  </a:lnTo>
                  <a:lnTo>
                    <a:pt x="56093" y="949"/>
                  </a:lnTo>
                  <a:lnTo>
                    <a:pt x="55960" y="854"/>
                  </a:lnTo>
                  <a:lnTo>
                    <a:pt x="55676" y="626"/>
                  </a:lnTo>
                  <a:lnTo>
                    <a:pt x="55410" y="399"/>
                  </a:lnTo>
                  <a:lnTo>
                    <a:pt x="55258" y="285"/>
                  </a:lnTo>
                  <a:lnTo>
                    <a:pt x="55087" y="190"/>
                  </a:lnTo>
                  <a:lnTo>
                    <a:pt x="54917" y="114"/>
                  </a:lnTo>
                  <a:lnTo>
                    <a:pt x="54708" y="57"/>
                  </a:lnTo>
                  <a:lnTo>
                    <a:pt x="54480" y="19"/>
                  </a:lnTo>
                  <a:lnTo>
                    <a:pt x="54234" y="0"/>
                  </a:lnTo>
                  <a:lnTo>
                    <a:pt x="53987" y="19"/>
                  </a:lnTo>
                  <a:lnTo>
                    <a:pt x="53759" y="57"/>
                  </a:lnTo>
                  <a:lnTo>
                    <a:pt x="53550" y="114"/>
                  </a:lnTo>
                  <a:lnTo>
                    <a:pt x="53380" y="190"/>
                  </a:lnTo>
                  <a:lnTo>
                    <a:pt x="53228" y="285"/>
                  </a:lnTo>
                  <a:lnTo>
                    <a:pt x="53076" y="399"/>
                  </a:lnTo>
                  <a:lnTo>
                    <a:pt x="52791" y="626"/>
                  </a:lnTo>
                  <a:lnTo>
                    <a:pt x="52526" y="854"/>
                  </a:lnTo>
                  <a:lnTo>
                    <a:pt x="52374" y="949"/>
                  </a:lnTo>
                  <a:lnTo>
                    <a:pt x="52203" y="1044"/>
                  </a:lnTo>
                  <a:lnTo>
                    <a:pt x="52032" y="1120"/>
                  </a:lnTo>
                  <a:lnTo>
                    <a:pt x="51824" y="1177"/>
                  </a:lnTo>
                  <a:lnTo>
                    <a:pt x="51615" y="1234"/>
                  </a:lnTo>
                  <a:lnTo>
                    <a:pt x="51103" y="1234"/>
                  </a:lnTo>
                  <a:lnTo>
                    <a:pt x="50875" y="1177"/>
                  </a:lnTo>
                  <a:lnTo>
                    <a:pt x="50685" y="1120"/>
                  </a:lnTo>
                  <a:lnTo>
                    <a:pt x="50495" y="1044"/>
                  </a:lnTo>
                  <a:lnTo>
                    <a:pt x="50343" y="949"/>
                  </a:lnTo>
                  <a:lnTo>
                    <a:pt x="50192" y="854"/>
                  </a:lnTo>
                  <a:lnTo>
                    <a:pt x="49907" y="626"/>
                  </a:lnTo>
                  <a:lnTo>
                    <a:pt x="49641" y="399"/>
                  </a:lnTo>
                  <a:lnTo>
                    <a:pt x="49490" y="285"/>
                  </a:lnTo>
                  <a:lnTo>
                    <a:pt x="49319" y="190"/>
                  </a:lnTo>
                  <a:lnTo>
                    <a:pt x="49148" y="114"/>
                  </a:lnTo>
                  <a:lnTo>
                    <a:pt x="48958" y="57"/>
                  </a:lnTo>
                  <a:lnTo>
                    <a:pt x="48731" y="19"/>
                  </a:lnTo>
                  <a:lnTo>
                    <a:pt x="48465" y="0"/>
                  </a:lnTo>
                  <a:lnTo>
                    <a:pt x="48218" y="19"/>
                  </a:lnTo>
                  <a:lnTo>
                    <a:pt x="48009" y="57"/>
                  </a:lnTo>
                  <a:lnTo>
                    <a:pt x="47801" y="114"/>
                  </a:lnTo>
                  <a:lnTo>
                    <a:pt x="47630" y="190"/>
                  </a:lnTo>
                  <a:lnTo>
                    <a:pt x="47478" y="285"/>
                  </a:lnTo>
                  <a:lnTo>
                    <a:pt x="47326" y="380"/>
                  </a:lnTo>
                  <a:lnTo>
                    <a:pt x="47061" y="607"/>
                  </a:lnTo>
                  <a:lnTo>
                    <a:pt x="46795" y="816"/>
                  </a:lnTo>
                  <a:lnTo>
                    <a:pt x="46643" y="930"/>
                  </a:lnTo>
                  <a:lnTo>
                    <a:pt x="46491" y="1025"/>
                  </a:lnTo>
                  <a:lnTo>
                    <a:pt x="46321" y="1101"/>
                  </a:lnTo>
                  <a:lnTo>
                    <a:pt x="46131" y="1158"/>
                  </a:lnTo>
                  <a:lnTo>
                    <a:pt x="45922" y="1215"/>
                  </a:lnTo>
                  <a:lnTo>
                    <a:pt x="45694" y="1234"/>
                  </a:lnTo>
                  <a:lnTo>
                    <a:pt x="45448" y="1215"/>
                  </a:lnTo>
                  <a:lnTo>
                    <a:pt x="45239" y="1158"/>
                  </a:lnTo>
                  <a:lnTo>
                    <a:pt x="45068" y="1101"/>
                  </a:lnTo>
                  <a:lnTo>
                    <a:pt x="44897" y="1006"/>
                  </a:lnTo>
                  <a:lnTo>
                    <a:pt x="44746" y="911"/>
                  </a:lnTo>
                  <a:lnTo>
                    <a:pt x="44594" y="816"/>
                  </a:lnTo>
                  <a:lnTo>
                    <a:pt x="44328" y="588"/>
                  </a:lnTo>
                  <a:lnTo>
                    <a:pt x="44063" y="380"/>
                  </a:lnTo>
                  <a:lnTo>
                    <a:pt x="43911" y="285"/>
                  </a:lnTo>
                  <a:lnTo>
                    <a:pt x="43759" y="190"/>
                  </a:lnTo>
                  <a:lnTo>
                    <a:pt x="43588" y="114"/>
                  </a:lnTo>
                  <a:lnTo>
                    <a:pt x="43398" y="57"/>
                  </a:lnTo>
                  <a:lnTo>
                    <a:pt x="43171" y="19"/>
                  </a:lnTo>
                  <a:lnTo>
                    <a:pt x="42924" y="0"/>
                  </a:lnTo>
                  <a:lnTo>
                    <a:pt x="42677" y="19"/>
                  </a:lnTo>
                  <a:lnTo>
                    <a:pt x="42450" y="57"/>
                  </a:lnTo>
                  <a:lnTo>
                    <a:pt x="42241" y="114"/>
                  </a:lnTo>
                  <a:lnTo>
                    <a:pt x="42070" y="190"/>
                  </a:lnTo>
                  <a:lnTo>
                    <a:pt x="41899" y="285"/>
                  </a:lnTo>
                  <a:lnTo>
                    <a:pt x="41766" y="399"/>
                  </a:lnTo>
                  <a:lnTo>
                    <a:pt x="41482" y="626"/>
                  </a:lnTo>
                  <a:lnTo>
                    <a:pt x="41216" y="854"/>
                  </a:lnTo>
                  <a:lnTo>
                    <a:pt x="41064" y="949"/>
                  </a:lnTo>
                  <a:lnTo>
                    <a:pt x="40894" y="1044"/>
                  </a:lnTo>
                  <a:lnTo>
                    <a:pt x="40723" y="1120"/>
                  </a:lnTo>
                  <a:lnTo>
                    <a:pt x="40514" y="1177"/>
                  </a:lnTo>
                  <a:lnTo>
                    <a:pt x="40286" y="1234"/>
                  </a:lnTo>
                  <a:lnTo>
                    <a:pt x="39793" y="1234"/>
                  </a:lnTo>
                  <a:lnTo>
                    <a:pt x="39565" y="1177"/>
                  </a:lnTo>
                  <a:lnTo>
                    <a:pt x="39357" y="1120"/>
                  </a:lnTo>
                  <a:lnTo>
                    <a:pt x="39186" y="1044"/>
                  </a:lnTo>
                  <a:lnTo>
                    <a:pt x="39015" y="949"/>
                  </a:lnTo>
                  <a:lnTo>
                    <a:pt x="38882" y="854"/>
                  </a:lnTo>
                  <a:lnTo>
                    <a:pt x="38597" y="626"/>
                  </a:lnTo>
                  <a:lnTo>
                    <a:pt x="38332" y="399"/>
                  </a:lnTo>
                  <a:lnTo>
                    <a:pt x="38180" y="285"/>
                  </a:lnTo>
                  <a:lnTo>
                    <a:pt x="38009" y="190"/>
                  </a:lnTo>
                  <a:lnTo>
                    <a:pt x="37838" y="114"/>
                  </a:lnTo>
                  <a:lnTo>
                    <a:pt x="37630" y="57"/>
                  </a:lnTo>
                  <a:lnTo>
                    <a:pt x="37421" y="19"/>
                  </a:lnTo>
                  <a:lnTo>
                    <a:pt x="37155" y="0"/>
                  </a:lnTo>
                  <a:lnTo>
                    <a:pt x="36909" y="19"/>
                  </a:lnTo>
                  <a:lnTo>
                    <a:pt x="36681" y="57"/>
                  </a:lnTo>
                  <a:lnTo>
                    <a:pt x="36472" y="114"/>
                  </a:lnTo>
                  <a:lnTo>
                    <a:pt x="36301" y="190"/>
                  </a:lnTo>
                  <a:lnTo>
                    <a:pt x="36150" y="285"/>
                  </a:lnTo>
                  <a:lnTo>
                    <a:pt x="35998" y="399"/>
                  </a:lnTo>
                  <a:lnTo>
                    <a:pt x="35713" y="626"/>
                  </a:lnTo>
                  <a:lnTo>
                    <a:pt x="35448" y="854"/>
                  </a:lnTo>
                  <a:lnTo>
                    <a:pt x="35296" y="949"/>
                  </a:lnTo>
                  <a:lnTo>
                    <a:pt x="35125" y="1044"/>
                  </a:lnTo>
                  <a:lnTo>
                    <a:pt x="34954" y="1120"/>
                  </a:lnTo>
                  <a:lnTo>
                    <a:pt x="34745" y="1177"/>
                  </a:lnTo>
                  <a:lnTo>
                    <a:pt x="34537" y="1234"/>
                  </a:lnTo>
                  <a:lnTo>
                    <a:pt x="34024" y="1234"/>
                  </a:lnTo>
                  <a:lnTo>
                    <a:pt x="33797" y="1177"/>
                  </a:lnTo>
                  <a:lnTo>
                    <a:pt x="33607" y="1120"/>
                  </a:lnTo>
                  <a:lnTo>
                    <a:pt x="33417" y="1044"/>
                  </a:lnTo>
                  <a:lnTo>
                    <a:pt x="33265" y="949"/>
                  </a:lnTo>
                  <a:lnTo>
                    <a:pt x="33114" y="854"/>
                  </a:lnTo>
                  <a:lnTo>
                    <a:pt x="32829" y="626"/>
                  </a:lnTo>
                  <a:lnTo>
                    <a:pt x="32563" y="399"/>
                  </a:lnTo>
                  <a:lnTo>
                    <a:pt x="32411" y="285"/>
                  </a:lnTo>
                  <a:lnTo>
                    <a:pt x="32241" y="190"/>
                  </a:lnTo>
                  <a:lnTo>
                    <a:pt x="32070" y="114"/>
                  </a:lnTo>
                  <a:lnTo>
                    <a:pt x="31880" y="57"/>
                  </a:lnTo>
                  <a:lnTo>
                    <a:pt x="31652" y="19"/>
                  </a:lnTo>
                  <a:lnTo>
                    <a:pt x="31387" y="0"/>
                  </a:lnTo>
                  <a:lnTo>
                    <a:pt x="31140" y="19"/>
                  </a:lnTo>
                  <a:lnTo>
                    <a:pt x="30912" y="57"/>
                  </a:lnTo>
                  <a:lnTo>
                    <a:pt x="30723" y="114"/>
                  </a:lnTo>
                  <a:lnTo>
                    <a:pt x="30533" y="190"/>
                  </a:lnTo>
                  <a:lnTo>
                    <a:pt x="30381" y="285"/>
                  </a:lnTo>
                  <a:lnTo>
                    <a:pt x="30229" y="399"/>
                  </a:lnTo>
                  <a:lnTo>
                    <a:pt x="29945" y="626"/>
                  </a:lnTo>
                  <a:lnTo>
                    <a:pt x="29679" y="854"/>
                  </a:lnTo>
                  <a:lnTo>
                    <a:pt x="29527" y="949"/>
                  </a:lnTo>
                  <a:lnTo>
                    <a:pt x="29375" y="1044"/>
                  </a:lnTo>
                  <a:lnTo>
                    <a:pt x="29186" y="1120"/>
                  </a:lnTo>
                  <a:lnTo>
                    <a:pt x="28996" y="1177"/>
                  </a:lnTo>
                  <a:lnTo>
                    <a:pt x="28768" y="1234"/>
                  </a:lnTo>
                  <a:lnTo>
                    <a:pt x="28256" y="1234"/>
                  </a:lnTo>
                  <a:lnTo>
                    <a:pt x="28028" y="1177"/>
                  </a:lnTo>
                  <a:lnTo>
                    <a:pt x="27838" y="1120"/>
                  </a:lnTo>
                  <a:lnTo>
                    <a:pt x="27648" y="1044"/>
                  </a:lnTo>
                  <a:lnTo>
                    <a:pt x="27497" y="949"/>
                  </a:lnTo>
                  <a:lnTo>
                    <a:pt x="27345" y="854"/>
                  </a:lnTo>
                  <a:lnTo>
                    <a:pt x="27079" y="626"/>
                  </a:lnTo>
                  <a:lnTo>
                    <a:pt x="26795" y="399"/>
                  </a:lnTo>
                  <a:lnTo>
                    <a:pt x="26643" y="285"/>
                  </a:lnTo>
                  <a:lnTo>
                    <a:pt x="26491" y="190"/>
                  </a:lnTo>
                  <a:lnTo>
                    <a:pt x="26301" y="114"/>
                  </a:lnTo>
                  <a:lnTo>
                    <a:pt x="26111" y="57"/>
                  </a:lnTo>
                  <a:lnTo>
                    <a:pt x="25884" y="19"/>
                  </a:lnTo>
                  <a:lnTo>
                    <a:pt x="25637" y="0"/>
                  </a:lnTo>
                  <a:lnTo>
                    <a:pt x="25371" y="19"/>
                  </a:lnTo>
                  <a:lnTo>
                    <a:pt x="25163" y="57"/>
                  </a:lnTo>
                  <a:lnTo>
                    <a:pt x="24973" y="114"/>
                  </a:lnTo>
                  <a:lnTo>
                    <a:pt x="24783" y="190"/>
                  </a:lnTo>
                  <a:lnTo>
                    <a:pt x="24631" y="285"/>
                  </a:lnTo>
                  <a:lnTo>
                    <a:pt x="24480" y="380"/>
                  </a:lnTo>
                  <a:lnTo>
                    <a:pt x="24214" y="607"/>
                  </a:lnTo>
                  <a:lnTo>
                    <a:pt x="23948" y="816"/>
                  </a:lnTo>
                  <a:lnTo>
                    <a:pt x="23796" y="930"/>
                  </a:lnTo>
                  <a:lnTo>
                    <a:pt x="23645" y="1025"/>
                  </a:lnTo>
                  <a:lnTo>
                    <a:pt x="23474" y="1101"/>
                  </a:lnTo>
                  <a:lnTo>
                    <a:pt x="23284" y="1158"/>
                  </a:lnTo>
                  <a:lnTo>
                    <a:pt x="23075" y="1215"/>
                  </a:lnTo>
                  <a:lnTo>
                    <a:pt x="22848" y="1234"/>
                  </a:lnTo>
                  <a:lnTo>
                    <a:pt x="22620" y="1215"/>
                  </a:lnTo>
                  <a:lnTo>
                    <a:pt x="22411" y="1158"/>
                  </a:lnTo>
                  <a:lnTo>
                    <a:pt x="22221" y="1101"/>
                  </a:lnTo>
                  <a:lnTo>
                    <a:pt x="22051" y="1006"/>
                  </a:lnTo>
                  <a:lnTo>
                    <a:pt x="21899" y="911"/>
                  </a:lnTo>
                  <a:lnTo>
                    <a:pt x="21766" y="816"/>
                  </a:lnTo>
                  <a:lnTo>
                    <a:pt x="21500" y="588"/>
                  </a:lnTo>
                  <a:lnTo>
                    <a:pt x="21216" y="380"/>
                  </a:lnTo>
                  <a:lnTo>
                    <a:pt x="21083" y="285"/>
                  </a:lnTo>
                  <a:lnTo>
                    <a:pt x="20912" y="190"/>
                  </a:lnTo>
                  <a:lnTo>
                    <a:pt x="20741" y="114"/>
                  </a:lnTo>
                  <a:lnTo>
                    <a:pt x="20552" y="57"/>
                  </a:lnTo>
                  <a:lnTo>
                    <a:pt x="20324" y="19"/>
                  </a:lnTo>
                  <a:lnTo>
                    <a:pt x="20077" y="0"/>
                  </a:lnTo>
                  <a:lnTo>
                    <a:pt x="19830" y="19"/>
                  </a:lnTo>
                  <a:lnTo>
                    <a:pt x="19603" y="57"/>
                  </a:lnTo>
                  <a:lnTo>
                    <a:pt x="19413" y="114"/>
                  </a:lnTo>
                  <a:lnTo>
                    <a:pt x="19223" y="190"/>
                  </a:lnTo>
                  <a:lnTo>
                    <a:pt x="19071" y="285"/>
                  </a:lnTo>
                  <a:lnTo>
                    <a:pt x="18920" y="399"/>
                  </a:lnTo>
                  <a:lnTo>
                    <a:pt x="18635" y="626"/>
                  </a:lnTo>
                  <a:lnTo>
                    <a:pt x="18369" y="854"/>
                  </a:lnTo>
                  <a:lnTo>
                    <a:pt x="18218" y="949"/>
                  </a:lnTo>
                  <a:lnTo>
                    <a:pt x="18047" y="1044"/>
                  </a:lnTo>
                  <a:lnTo>
                    <a:pt x="17876" y="1120"/>
                  </a:lnTo>
                  <a:lnTo>
                    <a:pt x="17686" y="1177"/>
                  </a:lnTo>
                  <a:lnTo>
                    <a:pt x="17459" y="1234"/>
                  </a:lnTo>
                  <a:lnTo>
                    <a:pt x="16946" y="1234"/>
                  </a:lnTo>
                  <a:lnTo>
                    <a:pt x="16718" y="1177"/>
                  </a:lnTo>
                  <a:lnTo>
                    <a:pt x="16529" y="1120"/>
                  </a:lnTo>
                  <a:lnTo>
                    <a:pt x="16339" y="1044"/>
                  </a:lnTo>
                  <a:lnTo>
                    <a:pt x="16187" y="949"/>
                  </a:lnTo>
                  <a:lnTo>
                    <a:pt x="16035" y="854"/>
                  </a:lnTo>
                  <a:lnTo>
                    <a:pt x="15751" y="626"/>
                  </a:lnTo>
                  <a:lnTo>
                    <a:pt x="15485" y="399"/>
                  </a:lnTo>
                  <a:lnTo>
                    <a:pt x="15333" y="285"/>
                  </a:lnTo>
                  <a:lnTo>
                    <a:pt x="15181" y="190"/>
                  </a:lnTo>
                  <a:lnTo>
                    <a:pt x="14992" y="114"/>
                  </a:lnTo>
                  <a:lnTo>
                    <a:pt x="14802" y="57"/>
                  </a:lnTo>
                  <a:lnTo>
                    <a:pt x="14574" y="19"/>
                  </a:lnTo>
                  <a:lnTo>
                    <a:pt x="14309" y="0"/>
                  </a:lnTo>
                  <a:lnTo>
                    <a:pt x="14062" y="19"/>
                  </a:lnTo>
                  <a:lnTo>
                    <a:pt x="13834" y="57"/>
                  </a:lnTo>
                  <a:lnTo>
                    <a:pt x="13644" y="114"/>
                  </a:lnTo>
                  <a:lnTo>
                    <a:pt x="13455" y="190"/>
                  </a:lnTo>
                  <a:lnTo>
                    <a:pt x="13303" y="285"/>
                  </a:lnTo>
                  <a:lnTo>
                    <a:pt x="13151" y="399"/>
                  </a:lnTo>
                  <a:lnTo>
                    <a:pt x="12866" y="626"/>
                  </a:lnTo>
                  <a:lnTo>
                    <a:pt x="12601" y="854"/>
                  </a:lnTo>
                  <a:lnTo>
                    <a:pt x="12449" y="949"/>
                  </a:lnTo>
                  <a:lnTo>
                    <a:pt x="12297" y="1044"/>
                  </a:lnTo>
                  <a:lnTo>
                    <a:pt x="12107" y="1120"/>
                  </a:lnTo>
                  <a:lnTo>
                    <a:pt x="11918" y="1177"/>
                  </a:lnTo>
                  <a:lnTo>
                    <a:pt x="11690" y="1234"/>
                  </a:lnTo>
                  <a:lnTo>
                    <a:pt x="11178" y="1234"/>
                  </a:lnTo>
                  <a:lnTo>
                    <a:pt x="10950" y="1177"/>
                  </a:lnTo>
                  <a:lnTo>
                    <a:pt x="10760" y="1120"/>
                  </a:lnTo>
                  <a:lnTo>
                    <a:pt x="10570" y="1044"/>
                  </a:lnTo>
                  <a:lnTo>
                    <a:pt x="10418" y="949"/>
                  </a:lnTo>
                  <a:lnTo>
                    <a:pt x="10267" y="854"/>
                  </a:lnTo>
                  <a:lnTo>
                    <a:pt x="10001" y="626"/>
                  </a:lnTo>
                  <a:lnTo>
                    <a:pt x="9716" y="399"/>
                  </a:lnTo>
                  <a:lnTo>
                    <a:pt x="9565" y="285"/>
                  </a:lnTo>
                  <a:lnTo>
                    <a:pt x="9413" y="190"/>
                  </a:lnTo>
                  <a:lnTo>
                    <a:pt x="9223" y="114"/>
                  </a:lnTo>
                  <a:lnTo>
                    <a:pt x="9033" y="57"/>
                  </a:lnTo>
                  <a:lnTo>
                    <a:pt x="8806" y="19"/>
                  </a:lnTo>
                  <a:lnTo>
                    <a:pt x="8559" y="0"/>
                  </a:lnTo>
                  <a:lnTo>
                    <a:pt x="8293" y="19"/>
                  </a:lnTo>
                  <a:lnTo>
                    <a:pt x="8066" y="57"/>
                  </a:lnTo>
                  <a:lnTo>
                    <a:pt x="7876" y="114"/>
                  </a:lnTo>
                  <a:lnTo>
                    <a:pt x="7686" y="190"/>
                  </a:lnTo>
                  <a:lnTo>
                    <a:pt x="7534" y="285"/>
                  </a:lnTo>
                  <a:lnTo>
                    <a:pt x="7382" y="399"/>
                  </a:lnTo>
                  <a:lnTo>
                    <a:pt x="7117" y="626"/>
                  </a:lnTo>
                  <a:lnTo>
                    <a:pt x="6832" y="854"/>
                  </a:lnTo>
                  <a:lnTo>
                    <a:pt x="6680" y="949"/>
                  </a:lnTo>
                  <a:lnTo>
                    <a:pt x="6528" y="1044"/>
                  </a:lnTo>
                  <a:lnTo>
                    <a:pt x="6339" y="1120"/>
                  </a:lnTo>
                  <a:lnTo>
                    <a:pt x="6149" y="1177"/>
                  </a:lnTo>
                  <a:lnTo>
                    <a:pt x="5921" y="1234"/>
                  </a:lnTo>
                  <a:lnTo>
                    <a:pt x="5409" y="1234"/>
                  </a:lnTo>
                  <a:lnTo>
                    <a:pt x="5181" y="1177"/>
                  </a:lnTo>
                  <a:lnTo>
                    <a:pt x="4991" y="1120"/>
                  </a:lnTo>
                  <a:lnTo>
                    <a:pt x="4821" y="1044"/>
                  </a:lnTo>
                  <a:lnTo>
                    <a:pt x="4650" y="949"/>
                  </a:lnTo>
                  <a:lnTo>
                    <a:pt x="4498" y="854"/>
                  </a:lnTo>
                  <a:lnTo>
                    <a:pt x="4232" y="626"/>
                  </a:lnTo>
                  <a:lnTo>
                    <a:pt x="3948" y="399"/>
                  </a:lnTo>
                  <a:lnTo>
                    <a:pt x="3796" y="285"/>
                  </a:lnTo>
                  <a:lnTo>
                    <a:pt x="3644" y="190"/>
                  </a:lnTo>
                  <a:lnTo>
                    <a:pt x="3473" y="114"/>
                  </a:lnTo>
                  <a:lnTo>
                    <a:pt x="3265" y="57"/>
                  </a:lnTo>
                  <a:lnTo>
                    <a:pt x="3037" y="19"/>
                  </a:lnTo>
                  <a:lnTo>
                    <a:pt x="2790" y="0"/>
                  </a:lnTo>
                  <a:close/>
                </a:path>
              </a:pathLst>
            </a:custGeom>
            <a:solidFill>
              <a:srgbClr val="3983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23"/>
            <p:cNvSpPr/>
            <p:nvPr/>
          </p:nvSpPr>
          <p:spPr>
            <a:xfrm>
              <a:off x="30309" y="4716734"/>
              <a:ext cx="9125176" cy="426769"/>
            </a:xfrm>
            <a:custGeom>
              <a:avLst/>
              <a:gdLst/>
              <a:ahLst/>
              <a:cxnLst/>
              <a:rect l="l" t="t" r="r" b="b"/>
              <a:pathLst>
                <a:path w="90895" h="4251" fill="none" extrusionOk="0">
                  <a:moveTo>
                    <a:pt x="85733" y="1234"/>
                  </a:moveTo>
                  <a:lnTo>
                    <a:pt x="85733" y="1234"/>
                  </a:lnTo>
                  <a:lnTo>
                    <a:pt x="85468" y="1234"/>
                  </a:lnTo>
                  <a:lnTo>
                    <a:pt x="85240" y="1177"/>
                  </a:lnTo>
                  <a:lnTo>
                    <a:pt x="85050" y="1120"/>
                  </a:lnTo>
                  <a:lnTo>
                    <a:pt x="84860" y="1044"/>
                  </a:lnTo>
                  <a:lnTo>
                    <a:pt x="84709" y="949"/>
                  </a:lnTo>
                  <a:lnTo>
                    <a:pt x="84557" y="854"/>
                  </a:lnTo>
                  <a:lnTo>
                    <a:pt x="84291" y="626"/>
                  </a:lnTo>
                  <a:lnTo>
                    <a:pt x="84006" y="399"/>
                  </a:lnTo>
                  <a:lnTo>
                    <a:pt x="83855" y="285"/>
                  </a:lnTo>
                  <a:lnTo>
                    <a:pt x="83703" y="190"/>
                  </a:lnTo>
                  <a:lnTo>
                    <a:pt x="83513" y="114"/>
                  </a:lnTo>
                  <a:lnTo>
                    <a:pt x="83323" y="57"/>
                  </a:lnTo>
                  <a:lnTo>
                    <a:pt x="83096" y="19"/>
                  </a:lnTo>
                  <a:lnTo>
                    <a:pt x="82849" y="0"/>
                  </a:lnTo>
                  <a:lnTo>
                    <a:pt x="82849" y="0"/>
                  </a:lnTo>
                  <a:lnTo>
                    <a:pt x="82583" y="19"/>
                  </a:lnTo>
                  <a:lnTo>
                    <a:pt x="82356" y="57"/>
                  </a:lnTo>
                  <a:lnTo>
                    <a:pt x="82166" y="114"/>
                  </a:lnTo>
                  <a:lnTo>
                    <a:pt x="81995" y="190"/>
                  </a:lnTo>
                  <a:lnTo>
                    <a:pt x="81824" y="285"/>
                  </a:lnTo>
                  <a:lnTo>
                    <a:pt x="81672" y="399"/>
                  </a:lnTo>
                  <a:lnTo>
                    <a:pt x="81407" y="626"/>
                  </a:lnTo>
                  <a:lnTo>
                    <a:pt x="81122" y="854"/>
                  </a:lnTo>
                  <a:lnTo>
                    <a:pt x="80970" y="949"/>
                  </a:lnTo>
                  <a:lnTo>
                    <a:pt x="80819" y="1044"/>
                  </a:lnTo>
                  <a:lnTo>
                    <a:pt x="80629" y="1120"/>
                  </a:lnTo>
                  <a:lnTo>
                    <a:pt x="80439" y="1177"/>
                  </a:lnTo>
                  <a:lnTo>
                    <a:pt x="80211" y="1234"/>
                  </a:lnTo>
                  <a:lnTo>
                    <a:pt x="79965" y="1234"/>
                  </a:lnTo>
                  <a:lnTo>
                    <a:pt x="79965" y="1234"/>
                  </a:lnTo>
                  <a:lnTo>
                    <a:pt x="79699" y="1234"/>
                  </a:lnTo>
                  <a:lnTo>
                    <a:pt x="79490" y="1177"/>
                  </a:lnTo>
                  <a:lnTo>
                    <a:pt x="79282" y="1120"/>
                  </a:lnTo>
                  <a:lnTo>
                    <a:pt x="79111" y="1044"/>
                  </a:lnTo>
                  <a:lnTo>
                    <a:pt x="78940" y="949"/>
                  </a:lnTo>
                  <a:lnTo>
                    <a:pt x="78788" y="854"/>
                  </a:lnTo>
                  <a:lnTo>
                    <a:pt x="78522" y="626"/>
                  </a:lnTo>
                  <a:lnTo>
                    <a:pt x="78238" y="399"/>
                  </a:lnTo>
                  <a:lnTo>
                    <a:pt x="78086" y="285"/>
                  </a:lnTo>
                  <a:lnTo>
                    <a:pt x="77934" y="190"/>
                  </a:lnTo>
                  <a:lnTo>
                    <a:pt x="77763" y="114"/>
                  </a:lnTo>
                  <a:lnTo>
                    <a:pt x="77555" y="57"/>
                  </a:lnTo>
                  <a:lnTo>
                    <a:pt x="77327" y="19"/>
                  </a:lnTo>
                  <a:lnTo>
                    <a:pt x="77080" y="0"/>
                  </a:lnTo>
                  <a:lnTo>
                    <a:pt x="77080" y="0"/>
                  </a:lnTo>
                  <a:lnTo>
                    <a:pt x="76815" y="19"/>
                  </a:lnTo>
                  <a:lnTo>
                    <a:pt x="76606" y="57"/>
                  </a:lnTo>
                  <a:lnTo>
                    <a:pt x="76397" y="114"/>
                  </a:lnTo>
                  <a:lnTo>
                    <a:pt x="76226" y="190"/>
                  </a:lnTo>
                  <a:lnTo>
                    <a:pt x="76056" y="285"/>
                  </a:lnTo>
                  <a:lnTo>
                    <a:pt x="75904" y="399"/>
                  </a:lnTo>
                  <a:lnTo>
                    <a:pt x="75638" y="626"/>
                  </a:lnTo>
                  <a:lnTo>
                    <a:pt x="75354" y="854"/>
                  </a:lnTo>
                  <a:lnTo>
                    <a:pt x="75221" y="949"/>
                  </a:lnTo>
                  <a:lnTo>
                    <a:pt x="75050" y="1044"/>
                  </a:lnTo>
                  <a:lnTo>
                    <a:pt x="74879" y="1120"/>
                  </a:lnTo>
                  <a:lnTo>
                    <a:pt x="74670" y="1177"/>
                  </a:lnTo>
                  <a:lnTo>
                    <a:pt x="74443" y="1234"/>
                  </a:lnTo>
                  <a:lnTo>
                    <a:pt x="74196" y="1234"/>
                  </a:lnTo>
                  <a:lnTo>
                    <a:pt x="74196" y="1234"/>
                  </a:lnTo>
                  <a:lnTo>
                    <a:pt x="73949" y="1234"/>
                  </a:lnTo>
                  <a:lnTo>
                    <a:pt x="73722" y="1177"/>
                  </a:lnTo>
                  <a:lnTo>
                    <a:pt x="73513" y="1120"/>
                  </a:lnTo>
                  <a:lnTo>
                    <a:pt x="73342" y="1044"/>
                  </a:lnTo>
                  <a:lnTo>
                    <a:pt x="73171" y="949"/>
                  </a:lnTo>
                  <a:lnTo>
                    <a:pt x="73038" y="854"/>
                  </a:lnTo>
                  <a:lnTo>
                    <a:pt x="72754" y="626"/>
                  </a:lnTo>
                  <a:lnTo>
                    <a:pt x="72469" y="399"/>
                  </a:lnTo>
                  <a:lnTo>
                    <a:pt x="72336" y="285"/>
                  </a:lnTo>
                  <a:lnTo>
                    <a:pt x="72166" y="190"/>
                  </a:lnTo>
                  <a:lnTo>
                    <a:pt x="71995" y="114"/>
                  </a:lnTo>
                  <a:lnTo>
                    <a:pt x="71786" y="57"/>
                  </a:lnTo>
                  <a:lnTo>
                    <a:pt x="71558" y="19"/>
                  </a:lnTo>
                  <a:lnTo>
                    <a:pt x="71312" y="0"/>
                  </a:lnTo>
                  <a:lnTo>
                    <a:pt x="71312" y="0"/>
                  </a:lnTo>
                  <a:lnTo>
                    <a:pt x="71065" y="19"/>
                  </a:lnTo>
                  <a:lnTo>
                    <a:pt x="70837" y="57"/>
                  </a:lnTo>
                  <a:lnTo>
                    <a:pt x="70648" y="114"/>
                  </a:lnTo>
                  <a:lnTo>
                    <a:pt x="70477" y="190"/>
                  </a:lnTo>
                  <a:lnTo>
                    <a:pt x="70306" y="285"/>
                  </a:lnTo>
                  <a:lnTo>
                    <a:pt x="70173" y="380"/>
                  </a:lnTo>
                  <a:lnTo>
                    <a:pt x="69889" y="607"/>
                  </a:lnTo>
                  <a:lnTo>
                    <a:pt x="69623" y="816"/>
                  </a:lnTo>
                  <a:lnTo>
                    <a:pt x="69490" y="930"/>
                  </a:lnTo>
                  <a:lnTo>
                    <a:pt x="69338" y="1025"/>
                  </a:lnTo>
                  <a:lnTo>
                    <a:pt x="69167" y="1101"/>
                  </a:lnTo>
                  <a:lnTo>
                    <a:pt x="68978" y="1158"/>
                  </a:lnTo>
                  <a:lnTo>
                    <a:pt x="68769" y="1215"/>
                  </a:lnTo>
                  <a:lnTo>
                    <a:pt x="68522" y="1234"/>
                  </a:lnTo>
                  <a:lnTo>
                    <a:pt x="68522" y="1234"/>
                  </a:lnTo>
                  <a:lnTo>
                    <a:pt x="68522" y="1234"/>
                  </a:lnTo>
                  <a:lnTo>
                    <a:pt x="68295" y="1215"/>
                  </a:lnTo>
                  <a:lnTo>
                    <a:pt x="68086" y="1158"/>
                  </a:lnTo>
                  <a:lnTo>
                    <a:pt x="67896" y="1101"/>
                  </a:lnTo>
                  <a:lnTo>
                    <a:pt x="67744" y="1006"/>
                  </a:lnTo>
                  <a:lnTo>
                    <a:pt x="67592" y="911"/>
                  </a:lnTo>
                  <a:lnTo>
                    <a:pt x="67441" y="816"/>
                  </a:lnTo>
                  <a:lnTo>
                    <a:pt x="67175" y="588"/>
                  </a:lnTo>
                  <a:lnTo>
                    <a:pt x="66909" y="380"/>
                  </a:lnTo>
                  <a:lnTo>
                    <a:pt x="66758" y="285"/>
                  </a:lnTo>
                  <a:lnTo>
                    <a:pt x="66606" y="190"/>
                  </a:lnTo>
                  <a:lnTo>
                    <a:pt x="66435" y="114"/>
                  </a:lnTo>
                  <a:lnTo>
                    <a:pt x="66226" y="57"/>
                  </a:lnTo>
                  <a:lnTo>
                    <a:pt x="66017" y="19"/>
                  </a:lnTo>
                  <a:lnTo>
                    <a:pt x="65771" y="0"/>
                  </a:lnTo>
                  <a:lnTo>
                    <a:pt x="65771" y="0"/>
                  </a:lnTo>
                  <a:lnTo>
                    <a:pt x="65505" y="19"/>
                  </a:lnTo>
                  <a:lnTo>
                    <a:pt x="65296" y="57"/>
                  </a:lnTo>
                  <a:lnTo>
                    <a:pt x="65088" y="114"/>
                  </a:lnTo>
                  <a:lnTo>
                    <a:pt x="64917" y="190"/>
                  </a:lnTo>
                  <a:lnTo>
                    <a:pt x="64746" y="285"/>
                  </a:lnTo>
                  <a:lnTo>
                    <a:pt x="64594" y="399"/>
                  </a:lnTo>
                  <a:lnTo>
                    <a:pt x="64329" y="626"/>
                  </a:lnTo>
                  <a:lnTo>
                    <a:pt x="64044" y="854"/>
                  </a:lnTo>
                  <a:lnTo>
                    <a:pt x="63892" y="949"/>
                  </a:lnTo>
                  <a:lnTo>
                    <a:pt x="63740" y="1044"/>
                  </a:lnTo>
                  <a:lnTo>
                    <a:pt x="63570" y="1120"/>
                  </a:lnTo>
                  <a:lnTo>
                    <a:pt x="63361" y="1177"/>
                  </a:lnTo>
                  <a:lnTo>
                    <a:pt x="63133" y="1234"/>
                  </a:lnTo>
                  <a:lnTo>
                    <a:pt x="62886" y="1234"/>
                  </a:lnTo>
                  <a:lnTo>
                    <a:pt x="62886" y="1234"/>
                  </a:lnTo>
                  <a:lnTo>
                    <a:pt x="62621" y="1234"/>
                  </a:lnTo>
                  <a:lnTo>
                    <a:pt x="62412" y="1177"/>
                  </a:lnTo>
                  <a:lnTo>
                    <a:pt x="62203" y="1120"/>
                  </a:lnTo>
                  <a:lnTo>
                    <a:pt x="62033" y="1044"/>
                  </a:lnTo>
                  <a:lnTo>
                    <a:pt x="61862" y="949"/>
                  </a:lnTo>
                  <a:lnTo>
                    <a:pt x="61710" y="854"/>
                  </a:lnTo>
                  <a:lnTo>
                    <a:pt x="61444" y="626"/>
                  </a:lnTo>
                  <a:lnTo>
                    <a:pt x="61160" y="399"/>
                  </a:lnTo>
                  <a:lnTo>
                    <a:pt x="61027" y="285"/>
                  </a:lnTo>
                  <a:lnTo>
                    <a:pt x="60856" y="190"/>
                  </a:lnTo>
                  <a:lnTo>
                    <a:pt x="60685" y="114"/>
                  </a:lnTo>
                  <a:lnTo>
                    <a:pt x="60477" y="57"/>
                  </a:lnTo>
                  <a:lnTo>
                    <a:pt x="60249" y="19"/>
                  </a:lnTo>
                  <a:lnTo>
                    <a:pt x="60002" y="0"/>
                  </a:lnTo>
                  <a:lnTo>
                    <a:pt x="60002" y="0"/>
                  </a:lnTo>
                  <a:lnTo>
                    <a:pt x="59755" y="19"/>
                  </a:lnTo>
                  <a:lnTo>
                    <a:pt x="59528" y="57"/>
                  </a:lnTo>
                  <a:lnTo>
                    <a:pt x="59319" y="114"/>
                  </a:lnTo>
                  <a:lnTo>
                    <a:pt x="59148" y="190"/>
                  </a:lnTo>
                  <a:lnTo>
                    <a:pt x="58977" y="285"/>
                  </a:lnTo>
                  <a:lnTo>
                    <a:pt x="58826" y="399"/>
                  </a:lnTo>
                  <a:lnTo>
                    <a:pt x="58560" y="626"/>
                  </a:lnTo>
                  <a:lnTo>
                    <a:pt x="58275" y="854"/>
                  </a:lnTo>
                  <a:lnTo>
                    <a:pt x="58143" y="949"/>
                  </a:lnTo>
                  <a:lnTo>
                    <a:pt x="57972" y="1044"/>
                  </a:lnTo>
                  <a:lnTo>
                    <a:pt x="57801" y="1120"/>
                  </a:lnTo>
                  <a:lnTo>
                    <a:pt x="57592" y="1177"/>
                  </a:lnTo>
                  <a:lnTo>
                    <a:pt x="57365" y="1234"/>
                  </a:lnTo>
                  <a:lnTo>
                    <a:pt x="57118" y="1234"/>
                  </a:lnTo>
                  <a:lnTo>
                    <a:pt x="57118" y="1234"/>
                  </a:lnTo>
                  <a:lnTo>
                    <a:pt x="56871" y="1234"/>
                  </a:lnTo>
                  <a:lnTo>
                    <a:pt x="56643" y="1177"/>
                  </a:lnTo>
                  <a:lnTo>
                    <a:pt x="56435" y="1120"/>
                  </a:lnTo>
                  <a:lnTo>
                    <a:pt x="56264" y="1044"/>
                  </a:lnTo>
                  <a:lnTo>
                    <a:pt x="56093" y="949"/>
                  </a:lnTo>
                  <a:lnTo>
                    <a:pt x="55960" y="854"/>
                  </a:lnTo>
                  <a:lnTo>
                    <a:pt x="55676" y="626"/>
                  </a:lnTo>
                  <a:lnTo>
                    <a:pt x="55410" y="399"/>
                  </a:lnTo>
                  <a:lnTo>
                    <a:pt x="55258" y="285"/>
                  </a:lnTo>
                  <a:lnTo>
                    <a:pt x="55087" y="190"/>
                  </a:lnTo>
                  <a:lnTo>
                    <a:pt x="54917" y="114"/>
                  </a:lnTo>
                  <a:lnTo>
                    <a:pt x="54708" y="57"/>
                  </a:lnTo>
                  <a:lnTo>
                    <a:pt x="54480" y="19"/>
                  </a:lnTo>
                  <a:lnTo>
                    <a:pt x="54234" y="0"/>
                  </a:lnTo>
                  <a:lnTo>
                    <a:pt x="54234" y="0"/>
                  </a:lnTo>
                  <a:lnTo>
                    <a:pt x="53987" y="19"/>
                  </a:lnTo>
                  <a:lnTo>
                    <a:pt x="53759" y="57"/>
                  </a:lnTo>
                  <a:lnTo>
                    <a:pt x="53550" y="114"/>
                  </a:lnTo>
                  <a:lnTo>
                    <a:pt x="53380" y="190"/>
                  </a:lnTo>
                  <a:lnTo>
                    <a:pt x="53228" y="285"/>
                  </a:lnTo>
                  <a:lnTo>
                    <a:pt x="53076" y="399"/>
                  </a:lnTo>
                  <a:lnTo>
                    <a:pt x="52791" y="626"/>
                  </a:lnTo>
                  <a:lnTo>
                    <a:pt x="52526" y="854"/>
                  </a:lnTo>
                  <a:lnTo>
                    <a:pt x="52374" y="949"/>
                  </a:lnTo>
                  <a:lnTo>
                    <a:pt x="52203" y="1044"/>
                  </a:lnTo>
                  <a:lnTo>
                    <a:pt x="52032" y="1120"/>
                  </a:lnTo>
                  <a:lnTo>
                    <a:pt x="51824" y="1177"/>
                  </a:lnTo>
                  <a:lnTo>
                    <a:pt x="51615" y="1234"/>
                  </a:lnTo>
                  <a:lnTo>
                    <a:pt x="51349" y="1234"/>
                  </a:lnTo>
                  <a:lnTo>
                    <a:pt x="51349" y="1234"/>
                  </a:lnTo>
                  <a:lnTo>
                    <a:pt x="51103" y="1234"/>
                  </a:lnTo>
                  <a:lnTo>
                    <a:pt x="50875" y="1177"/>
                  </a:lnTo>
                  <a:lnTo>
                    <a:pt x="50685" y="1120"/>
                  </a:lnTo>
                  <a:lnTo>
                    <a:pt x="50495" y="1044"/>
                  </a:lnTo>
                  <a:lnTo>
                    <a:pt x="50343" y="949"/>
                  </a:lnTo>
                  <a:lnTo>
                    <a:pt x="50192" y="854"/>
                  </a:lnTo>
                  <a:lnTo>
                    <a:pt x="49907" y="626"/>
                  </a:lnTo>
                  <a:lnTo>
                    <a:pt x="49641" y="399"/>
                  </a:lnTo>
                  <a:lnTo>
                    <a:pt x="49490" y="285"/>
                  </a:lnTo>
                  <a:lnTo>
                    <a:pt x="49319" y="190"/>
                  </a:lnTo>
                  <a:lnTo>
                    <a:pt x="49148" y="114"/>
                  </a:lnTo>
                  <a:lnTo>
                    <a:pt x="48958" y="57"/>
                  </a:lnTo>
                  <a:lnTo>
                    <a:pt x="48731" y="19"/>
                  </a:lnTo>
                  <a:lnTo>
                    <a:pt x="48465" y="0"/>
                  </a:lnTo>
                  <a:lnTo>
                    <a:pt x="48465" y="0"/>
                  </a:lnTo>
                  <a:lnTo>
                    <a:pt x="48218" y="19"/>
                  </a:lnTo>
                  <a:lnTo>
                    <a:pt x="48009" y="57"/>
                  </a:lnTo>
                  <a:lnTo>
                    <a:pt x="47801" y="114"/>
                  </a:lnTo>
                  <a:lnTo>
                    <a:pt x="47630" y="190"/>
                  </a:lnTo>
                  <a:lnTo>
                    <a:pt x="47478" y="285"/>
                  </a:lnTo>
                  <a:lnTo>
                    <a:pt x="47326" y="380"/>
                  </a:lnTo>
                  <a:lnTo>
                    <a:pt x="47061" y="607"/>
                  </a:lnTo>
                  <a:lnTo>
                    <a:pt x="46795" y="816"/>
                  </a:lnTo>
                  <a:lnTo>
                    <a:pt x="46643" y="930"/>
                  </a:lnTo>
                  <a:lnTo>
                    <a:pt x="46491" y="1025"/>
                  </a:lnTo>
                  <a:lnTo>
                    <a:pt x="46321" y="1101"/>
                  </a:lnTo>
                  <a:lnTo>
                    <a:pt x="46131" y="1158"/>
                  </a:lnTo>
                  <a:lnTo>
                    <a:pt x="45922" y="1215"/>
                  </a:lnTo>
                  <a:lnTo>
                    <a:pt x="45694" y="1234"/>
                  </a:lnTo>
                  <a:lnTo>
                    <a:pt x="45694" y="1234"/>
                  </a:lnTo>
                  <a:lnTo>
                    <a:pt x="45694" y="1234"/>
                  </a:lnTo>
                  <a:lnTo>
                    <a:pt x="45448" y="1215"/>
                  </a:lnTo>
                  <a:lnTo>
                    <a:pt x="45239" y="1158"/>
                  </a:lnTo>
                  <a:lnTo>
                    <a:pt x="45068" y="1101"/>
                  </a:lnTo>
                  <a:lnTo>
                    <a:pt x="44897" y="1006"/>
                  </a:lnTo>
                  <a:lnTo>
                    <a:pt x="44746" y="911"/>
                  </a:lnTo>
                  <a:lnTo>
                    <a:pt x="44594" y="816"/>
                  </a:lnTo>
                  <a:lnTo>
                    <a:pt x="44328" y="588"/>
                  </a:lnTo>
                  <a:lnTo>
                    <a:pt x="44063" y="380"/>
                  </a:lnTo>
                  <a:lnTo>
                    <a:pt x="43911" y="285"/>
                  </a:lnTo>
                  <a:lnTo>
                    <a:pt x="43759" y="190"/>
                  </a:lnTo>
                  <a:lnTo>
                    <a:pt x="43588" y="114"/>
                  </a:lnTo>
                  <a:lnTo>
                    <a:pt x="43398" y="57"/>
                  </a:lnTo>
                  <a:lnTo>
                    <a:pt x="43171" y="19"/>
                  </a:lnTo>
                  <a:lnTo>
                    <a:pt x="42924" y="0"/>
                  </a:lnTo>
                  <a:lnTo>
                    <a:pt x="42924" y="0"/>
                  </a:lnTo>
                  <a:lnTo>
                    <a:pt x="42677" y="19"/>
                  </a:lnTo>
                  <a:lnTo>
                    <a:pt x="42450" y="57"/>
                  </a:lnTo>
                  <a:lnTo>
                    <a:pt x="42241" y="114"/>
                  </a:lnTo>
                  <a:lnTo>
                    <a:pt x="42070" y="190"/>
                  </a:lnTo>
                  <a:lnTo>
                    <a:pt x="41899" y="285"/>
                  </a:lnTo>
                  <a:lnTo>
                    <a:pt x="41766" y="399"/>
                  </a:lnTo>
                  <a:lnTo>
                    <a:pt x="41482" y="626"/>
                  </a:lnTo>
                  <a:lnTo>
                    <a:pt x="41216" y="854"/>
                  </a:lnTo>
                  <a:lnTo>
                    <a:pt x="41064" y="949"/>
                  </a:lnTo>
                  <a:lnTo>
                    <a:pt x="40894" y="1044"/>
                  </a:lnTo>
                  <a:lnTo>
                    <a:pt x="40723" y="1120"/>
                  </a:lnTo>
                  <a:lnTo>
                    <a:pt x="40514" y="1177"/>
                  </a:lnTo>
                  <a:lnTo>
                    <a:pt x="40286" y="1234"/>
                  </a:lnTo>
                  <a:lnTo>
                    <a:pt x="40040" y="1234"/>
                  </a:lnTo>
                  <a:lnTo>
                    <a:pt x="40040" y="1234"/>
                  </a:lnTo>
                  <a:lnTo>
                    <a:pt x="39793" y="1234"/>
                  </a:lnTo>
                  <a:lnTo>
                    <a:pt x="39565" y="1177"/>
                  </a:lnTo>
                  <a:lnTo>
                    <a:pt x="39357" y="1120"/>
                  </a:lnTo>
                  <a:lnTo>
                    <a:pt x="39186" y="1044"/>
                  </a:lnTo>
                  <a:lnTo>
                    <a:pt x="39015" y="949"/>
                  </a:lnTo>
                  <a:lnTo>
                    <a:pt x="38882" y="854"/>
                  </a:lnTo>
                  <a:lnTo>
                    <a:pt x="38597" y="626"/>
                  </a:lnTo>
                  <a:lnTo>
                    <a:pt x="38332" y="399"/>
                  </a:lnTo>
                  <a:lnTo>
                    <a:pt x="38180" y="285"/>
                  </a:lnTo>
                  <a:lnTo>
                    <a:pt x="38009" y="190"/>
                  </a:lnTo>
                  <a:lnTo>
                    <a:pt x="37838" y="114"/>
                  </a:lnTo>
                  <a:lnTo>
                    <a:pt x="37630" y="57"/>
                  </a:lnTo>
                  <a:lnTo>
                    <a:pt x="37421" y="19"/>
                  </a:lnTo>
                  <a:lnTo>
                    <a:pt x="37155" y="0"/>
                  </a:lnTo>
                  <a:lnTo>
                    <a:pt x="37155" y="0"/>
                  </a:lnTo>
                  <a:lnTo>
                    <a:pt x="36909" y="19"/>
                  </a:lnTo>
                  <a:lnTo>
                    <a:pt x="36681" y="57"/>
                  </a:lnTo>
                  <a:lnTo>
                    <a:pt x="36472" y="114"/>
                  </a:lnTo>
                  <a:lnTo>
                    <a:pt x="36301" y="190"/>
                  </a:lnTo>
                  <a:lnTo>
                    <a:pt x="36150" y="285"/>
                  </a:lnTo>
                  <a:lnTo>
                    <a:pt x="35998" y="399"/>
                  </a:lnTo>
                  <a:lnTo>
                    <a:pt x="35713" y="626"/>
                  </a:lnTo>
                  <a:lnTo>
                    <a:pt x="35448" y="854"/>
                  </a:lnTo>
                  <a:lnTo>
                    <a:pt x="35296" y="949"/>
                  </a:lnTo>
                  <a:lnTo>
                    <a:pt x="35125" y="1044"/>
                  </a:lnTo>
                  <a:lnTo>
                    <a:pt x="34954" y="1120"/>
                  </a:lnTo>
                  <a:lnTo>
                    <a:pt x="34745" y="1177"/>
                  </a:lnTo>
                  <a:lnTo>
                    <a:pt x="34537" y="1234"/>
                  </a:lnTo>
                  <a:lnTo>
                    <a:pt x="34271" y="1234"/>
                  </a:lnTo>
                  <a:lnTo>
                    <a:pt x="34271" y="1234"/>
                  </a:lnTo>
                  <a:lnTo>
                    <a:pt x="34024" y="1234"/>
                  </a:lnTo>
                  <a:lnTo>
                    <a:pt x="33797" y="1177"/>
                  </a:lnTo>
                  <a:lnTo>
                    <a:pt x="33607" y="1120"/>
                  </a:lnTo>
                  <a:lnTo>
                    <a:pt x="33417" y="1044"/>
                  </a:lnTo>
                  <a:lnTo>
                    <a:pt x="33265" y="949"/>
                  </a:lnTo>
                  <a:lnTo>
                    <a:pt x="33114" y="854"/>
                  </a:lnTo>
                  <a:lnTo>
                    <a:pt x="32829" y="626"/>
                  </a:lnTo>
                  <a:lnTo>
                    <a:pt x="32563" y="399"/>
                  </a:lnTo>
                  <a:lnTo>
                    <a:pt x="32411" y="285"/>
                  </a:lnTo>
                  <a:lnTo>
                    <a:pt x="32241" y="190"/>
                  </a:lnTo>
                  <a:lnTo>
                    <a:pt x="32070" y="114"/>
                  </a:lnTo>
                  <a:lnTo>
                    <a:pt x="31880" y="57"/>
                  </a:lnTo>
                  <a:lnTo>
                    <a:pt x="31652" y="19"/>
                  </a:lnTo>
                  <a:lnTo>
                    <a:pt x="31387" y="0"/>
                  </a:lnTo>
                  <a:lnTo>
                    <a:pt x="31387" y="0"/>
                  </a:lnTo>
                  <a:lnTo>
                    <a:pt x="31140" y="19"/>
                  </a:lnTo>
                  <a:lnTo>
                    <a:pt x="30912" y="57"/>
                  </a:lnTo>
                  <a:lnTo>
                    <a:pt x="30723" y="114"/>
                  </a:lnTo>
                  <a:lnTo>
                    <a:pt x="30533" y="190"/>
                  </a:lnTo>
                  <a:lnTo>
                    <a:pt x="30381" y="285"/>
                  </a:lnTo>
                  <a:lnTo>
                    <a:pt x="30229" y="399"/>
                  </a:lnTo>
                  <a:lnTo>
                    <a:pt x="29945" y="626"/>
                  </a:lnTo>
                  <a:lnTo>
                    <a:pt x="29679" y="854"/>
                  </a:lnTo>
                  <a:lnTo>
                    <a:pt x="29527" y="949"/>
                  </a:lnTo>
                  <a:lnTo>
                    <a:pt x="29375" y="1044"/>
                  </a:lnTo>
                  <a:lnTo>
                    <a:pt x="29186" y="1120"/>
                  </a:lnTo>
                  <a:lnTo>
                    <a:pt x="28996" y="1177"/>
                  </a:lnTo>
                  <a:lnTo>
                    <a:pt x="28768" y="1234"/>
                  </a:lnTo>
                  <a:lnTo>
                    <a:pt x="28502" y="1234"/>
                  </a:lnTo>
                  <a:lnTo>
                    <a:pt x="28502" y="1234"/>
                  </a:lnTo>
                  <a:lnTo>
                    <a:pt x="28256" y="1234"/>
                  </a:lnTo>
                  <a:lnTo>
                    <a:pt x="28028" y="1177"/>
                  </a:lnTo>
                  <a:lnTo>
                    <a:pt x="27838" y="1120"/>
                  </a:lnTo>
                  <a:lnTo>
                    <a:pt x="27648" y="1044"/>
                  </a:lnTo>
                  <a:lnTo>
                    <a:pt x="27497" y="949"/>
                  </a:lnTo>
                  <a:lnTo>
                    <a:pt x="27345" y="854"/>
                  </a:lnTo>
                  <a:lnTo>
                    <a:pt x="27079" y="626"/>
                  </a:lnTo>
                  <a:lnTo>
                    <a:pt x="26795" y="399"/>
                  </a:lnTo>
                  <a:lnTo>
                    <a:pt x="26643" y="285"/>
                  </a:lnTo>
                  <a:lnTo>
                    <a:pt x="26491" y="190"/>
                  </a:lnTo>
                  <a:lnTo>
                    <a:pt x="26301" y="114"/>
                  </a:lnTo>
                  <a:lnTo>
                    <a:pt x="26111" y="57"/>
                  </a:lnTo>
                  <a:lnTo>
                    <a:pt x="25884" y="19"/>
                  </a:lnTo>
                  <a:lnTo>
                    <a:pt x="25637" y="0"/>
                  </a:lnTo>
                  <a:lnTo>
                    <a:pt x="25637" y="0"/>
                  </a:lnTo>
                  <a:lnTo>
                    <a:pt x="25371" y="19"/>
                  </a:lnTo>
                  <a:lnTo>
                    <a:pt x="25163" y="57"/>
                  </a:lnTo>
                  <a:lnTo>
                    <a:pt x="24973" y="114"/>
                  </a:lnTo>
                  <a:lnTo>
                    <a:pt x="24783" y="190"/>
                  </a:lnTo>
                  <a:lnTo>
                    <a:pt x="24631" y="285"/>
                  </a:lnTo>
                  <a:lnTo>
                    <a:pt x="24480" y="380"/>
                  </a:lnTo>
                  <a:lnTo>
                    <a:pt x="24214" y="607"/>
                  </a:lnTo>
                  <a:lnTo>
                    <a:pt x="23948" y="816"/>
                  </a:lnTo>
                  <a:lnTo>
                    <a:pt x="23796" y="930"/>
                  </a:lnTo>
                  <a:lnTo>
                    <a:pt x="23645" y="1025"/>
                  </a:lnTo>
                  <a:lnTo>
                    <a:pt x="23474" y="1101"/>
                  </a:lnTo>
                  <a:lnTo>
                    <a:pt x="23284" y="1158"/>
                  </a:lnTo>
                  <a:lnTo>
                    <a:pt x="23075" y="1215"/>
                  </a:lnTo>
                  <a:lnTo>
                    <a:pt x="22848" y="1234"/>
                  </a:lnTo>
                  <a:lnTo>
                    <a:pt x="22848" y="1234"/>
                  </a:lnTo>
                  <a:lnTo>
                    <a:pt x="22848" y="1234"/>
                  </a:lnTo>
                  <a:lnTo>
                    <a:pt x="22620" y="1215"/>
                  </a:lnTo>
                  <a:lnTo>
                    <a:pt x="22411" y="1158"/>
                  </a:lnTo>
                  <a:lnTo>
                    <a:pt x="22221" y="1101"/>
                  </a:lnTo>
                  <a:lnTo>
                    <a:pt x="22051" y="1006"/>
                  </a:lnTo>
                  <a:lnTo>
                    <a:pt x="21899" y="911"/>
                  </a:lnTo>
                  <a:lnTo>
                    <a:pt x="21766" y="816"/>
                  </a:lnTo>
                  <a:lnTo>
                    <a:pt x="21500" y="588"/>
                  </a:lnTo>
                  <a:lnTo>
                    <a:pt x="21216" y="380"/>
                  </a:lnTo>
                  <a:lnTo>
                    <a:pt x="21083" y="285"/>
                  </a:lnTo>
                  <a:lnTo>
                    <a:pt x="20912" y="190"/>
                  </a:lnTo>
                  <a:lnTo>
                    <a:pt x="20741" y="114"/>
                  </a:lnTo>
                  <a:lnTo>
                    <a:pt x="20552" y="57"/>
                  </a:lnTo>
                  <a:lnTo>
                    <a:pt x="20324" y="19"/>
                  </a:lnTo>
                  <a:lnTo>
                    <a:pt x="20077" y="0"/>
                  </a:lnTo>
                  <a:lnTo>
                    <a:pt x="20077" y="0"/>
                  </a:lnTo>
                  <a:lnTo>
                    <a:pt x="19830" y="19"/>
                  </a:lnTo>
                  <a:lnTo>
                    <a:pt x="19603" y="57"/>
                  </a:lnTo>
                  <a:lnTo>
                    <a:pt x="19413" y="114"/>
                  </a:lnTo>
                  <a:lnTo>
                    <a:pt x="19223" y="190"/>
                  </a:lnTo>
                  <a:lnTo>
                    <a:pt x="19071" y="285"/>
                  </a:lnTo>
                  <a:lnTo>
                    <a:pt x="18920" y="399"/>
                  </a:lnTo>
                  <a:lnTo>
                    <a:pt x="18635" y="626"/>
                  </a:lnTo>
                  <a:lnTo>
                    <a:pt x="18369" y="854"/>
                  </a:lnTo>
                  <a:lnTo>
                    <a:pt x="18218" y="949"/>
                  </a:lnTo>
                  <a:lnTo>
                    <a:pt x="18047" y="1044"/>
                  </a:lnTo>
                  <a:lnTo>
                    <a:pt x="17876" y="1120"/>
                  </a:lnTo>
                  <a:lnTo>
                    <a:pt x="17686" y="1177"/>
                  </a:lnTo>
                  <a:lnTo>
                    <a:pt x="17459" y="1234"/>
                  </a:lnTo>
                  <a:lnTo>
                    <a:pt x="17193" y="1234"/>
                  </a:lnTo>
                  <a:lnTo>
                    <a:pt x="17193" y="1234"/>
                  </a:lnTo>
                  <a:lnTo>
                    <a:pt x="16946" y="1234"/>
                  </a:lnTo>
                  <a:lnTo>
                    <a:pt x="16718" y="1177"/>
                  </a:lnTo>
                  <a:lnTo>
                    <a:pt x="16529" y="1120"/>
                  </a:lnTo>
                  <a:lnTo>
                    <a:pt x="16339" y="1044"/>
                  </a:lnTo>
                  <a:lnTo>
                    <a:pt x="16187" y="949"/>
                  </a:lnTo>
                  <a:lnTo>
                    <a:pt x="16035" y="854"/>
                  </a:lnTo>
                  <a:lnTo>
                    <a:pt x="15751" y="626"/>
                  </a:lnTo>
                  <a:lnTo>
                    <a:pt x="15485" y="399"/>
                  </a:lnTo>
                  <a:lnTo>
                    <a:pt x="15333" y="285"/>
                  </a:lnTo>
                  <a:lnTo>
                    <a:pt x="15181" y="190"/>
                  </a:lnTo>
                  <a:lnTo>
                    <a:pt x="14992" y="114"/>
                  </a:lnTo>
                  <a:lnTo>
                    <a:pt x="14802" y="57"/>
                  </a:lnTo>
                  <a:lnTo>
                    <a:pt x="14574" y="19"/>
                  </a:lnTo>
                  <a:lnTo>
                    <a:pt x="14309" y="0"/>
                  </a:lnTo>
                  <a:lnTo>
                    <a:pt x="14309" y="0"/>
                  </a:lnTo>
                  <a:lnTo>
                    <a:pt x="14062" y="19"/>
                  </a:lnTo>
                  <a:lnTo>
                    <a:pt x="13834" y="57"/>
                  </a:lnTo>
                  <a:lnTo>
                    <a:pt x="13644" y="114"/>
                  </a:lnTo>
                  <a:lnTo>
                    <a:pt x="13455" y="190"/>
                  </a:lnTo>
                  <a:lnTo>
                    <a:pt x="13303" y="285"/>
                  </a:lnTo>
                  <a:lnTo>
                    <a:pt x="13151" y="399"/>
                  </a:lnTo>
                  <a:lnTo>
                    <a:pt x="12866" y="626"/>
                  </a:lnTo>
                  <a:lnTo>
                    <a:pt x="12601" y="854"/>
                  </a:lnTo>
                  <a:lnTo>
                    <a:pt x="12449" y="949"/>
                  </a:lnTo>
                  <a:lnTo>
                    <a:pt x="12297" y="1044"/>
                  </a:lnTo>
                  <a:lnTo>
                    <a:pt x="12107" y="1120"/>
                  </a:lnTo>
                  <a:lnTo>
                    <a:pt x="11918" y="1177"/>
                  </a:lnTo>
                  <a:lnTo>
                    <a:pt x="11690" y="1234"/>
                  </a:lnTo>
                  <a:lnTo>
                    <a:pt x="11424" y="1234"/>
                  </a:lnTo>
                  <a:lnTo>
                    <a:pt x="11424" y="1234"/>
                  </a:lnTo>
                  <a:lnTo>
                    <a:pt x="11178" y="1234"/>
                  </a:lnTo>
                  <a:lnTo>
                    <a:pt x="10950" y="1177"/>
                  </a:lnTo>
                  <a:lnTo>
                    <a:pt x="10760" y="1120"/>
                  </a:lnTo>
                  <a:lnTo>
                    <a:pt x="10570" y="1044"/>
                  </a:lnTo>
                  <a:lnTo>
                    <a:pt x="10418" y="949"/>
                  </a:lnTo>
                  <a:lnTo>
                    <a:pt x="10267" y="854"/>
                  </a:lnTo>
                  <a:lnTo>
                    <a:pt x="10001" y="626"/>
                  </a:lnTo>
                  <a:lnTo>
                    <a:pt x="9716" y="399"/>
                  </a:lnTo>
                  <a:lnTo>
                    <a:pt x="9565" y="285"/>
                  </a:lnTo>
                  <a:lnTo>
                    <a:pt x="9413" y="190"/>
                  </a:lnTo>
                  <a:lnTo>
                    <a:pt x="9223" y="114"/>
                  </a:lnTo>
                  <a:lnTo>
                    <a:pt x="9033" y="57"/>
                  </a:lnTo>
                  <a:lnTo>
                    <a:pt x="8806" y="19"/>
                  </a:lnTo>
                  <a:lnTo>
                    <a:pt x="8559" y="0"/>
                  </a:lnTo>
                  <a:lnTo>
                    <a:pt x="8559" y="0"/>
                  </a:lnTo>
                  <a:lnTo>
                    <a:pt x="8293" y="19"/>
                  </a:lnTo>
                  <a:lnTo>
                    <a:pt x="8066" y="57"/>
                  </a:lnTo>
                  <a:lnTo>
                    <a:pt x="7876" y="114"/>
                  </a:lnTo>
                  <a:lnTo>
                    <a:pt x="7686" y="190"/>
                  </a:lnTo>
                  <a:lnTo>
                    <a:pt x="7534" y="285"/>
                  </a:lnTo>
                  <a:lnTo>
                    <a:pt x="7382" y="399"/>
                  </a:lnTo>
                  <a:lnTo>
                    <a:pt x="7117" y="626"/>
                  </a:lnTo>
                  <a:lnTo>
                    <a:pt x="6832" y="854"/>
                  </a:lnTo>
                  <a:lnTo>
                    <a:pt x="6680" y="949"/>
                  </a:lnTo>
                  <a:lnTo>
                    <a:pt x="6528" y="1044"/>
                  </a:lnTo>
                  <a:lnTo>
                    <a:pt x="6339" y="1120"/>
                  </a:lnTo>
                  <a:lnTo>
                    <a:pt x="6149" y="1177"/>
                  </a:lnTo>
                  <a:lnTo>
                    <a:pt x="5921" y="1234"/>
                  </a:lnTo>
                  <a:lnTo>
                    <a:pt x="5675" y="1234"/>
                  </a:lnTo>
                  <a:lnTo>
                    <a:pt x="5675" y="1234"/>
                  </a:lnTo>
                  <a:lnTo>
                    <a:pt x="5409" y="1234"/>
                  </a:lnTo>
                  <a:lnTo>
                    <a:pt x="5181" y="1177"/>
                  </a:lnTo>
                  <a:lnTo>
                    <a:pt x="4991" y="1120"/>
                  </a:lnTo>
                  <a:lnTo>
                    <a:pt x="4821" y="1044"/>
                  </a:lnTo>
                  <a:lnTo>
                    <a:pt x="4650" y="949"/>
                  </a:lnTo>
                  <a:lnTo>
                    <a:pt x="4498" y="854"/>
                  </a:lnTo>
                  <a:lnTo>
                    <a:pt x="4232" y="626"/>
                  </a:lnTo>
                  <a:lnTo>
                    <a:pt x="3948" y="399"/>
                  </a:lnTo>
                  <a:lnTo>
                    <a:pt x="3796" y="285"/>
                  </a:lnTo>
                  <a:lnTo>
                    <a:pt x="3644" y="190"/>
                  </a:lnTo>
                  <a:lnTo>
                    <a:pt x="3473" y="114"/>
                  </a:lnTo>
                  <a:lnTo>
                    <a:pt x="3265" y="57"/>
                  </a:lnTo>
                  <a:lnTo>
                    <a:pt x="3037" y="19"/>
                  </a:lnTo>
                  <a:lnTo>
                    <a:pt x="2790" y="0"/>
                  </a:lnTo>
                  <a:lnTo>
                    <a:pt x="2790" y="0"/>
                  </a:lnTo>
                  <a:lnTo>
                    <a:pt x="2544" y="19"/>
                  </a:lnTo>
                  <a:lnTo>
                    <a:pt x="2316" y="57"/>
                  </a:lnTo>
                  <a:lnTo>
                    <a:pt x="2126" y="114"/>
                  </a:lnTo>
                  <a:lnTo>
                    <a:pt x="1955" y="190"/>
                  </a:lnTo>
                  <a:lnTo>
                    <a:pt x="1785" y="285"/>
                  </a:lnTo>
                  <a:lnTo>
                    <a:pt x="1633" y="380"/>
                  </a:lnTo>
                  <a:lnTo>
                    <a:pt x="1367" y="607"/>
                  </a:lnTo>
                  <a:lnTo>
                    <a:pt x="1101" y="816"/>
                  </a:lnTo>
                  <a:lnTo>
                    <a:pt x="969" y="930"/>
                  </a:lnTo>
                  <a:lnTo>
                    <a:pt x="798" y="1025"/>
                  </a:lnTo>
                  <a:lnTo>
                    <a:pt x="646" y="1101"/>
                  </a:lnTo>
                  <a:lnTo>
                    <a:pt x="456" y="1158"/>
                  </a:lnTo>
                  <a:lnTo>
                    <a:pt x="247" y="1215"/>
                  </a:lnTo>
                  <a:lnTo>
                    <a:pt x="1" y="1234"/>
                  </a:lnTo>
                  <a:lnTo>
                    <a:pt x="1" y="3264"/>
                  </a:lnTo>
                  <a:lnTo>
                    <a:pt x="1" y="4251"/>
                  </a:lnTo>
                  <a:lnTo>
                    <a:pt x="90895" y="4251"/>
                  </a:lnTo>
                  <a:lnTo>
                    <a:pt x="90895" y="1158"/>
                  </a:lnTo>
                  <a:lnTo>
                    <a:pt x="90895" y="1158"/>
                  </a:lnTo>
                  <a:lnTo>
                    <a:pt x="90743" y="1082"/>
                  </a:lnTo>
                  <a:lnTo>
                    <a:pt x="90591" y="1025"/>
                  </a:lnTo>
                  <a:lnTo>
                    <a:pt x="90458" y="949"/>
                  </a:lnTo>
                  <a:lnTo>
                    <a:pt x="90325" y="854"/>
                  </a:lnTo>
                  <a:lnTo>
                    <a:pt x="90098" y="664"/>
                  </a:lnTo>
                  <a:lnTo>
                    <a:pt x="89870" y="475"/>
                  </a:lnTo>
                  <a:lnTo>
                    <a:pt x="89623" y="285"/>
                  </a:lnTo>
                  <a:lnTo>
                    <a:pt x="89490" y="209"/>
                  </a:lnTo>
                  <a:lnTo>
                    <a:pt x="89358" y="152"/>
                  </a:lnTo>
                  <a:lnTo>
                    <a:pt x="89187" y="76"/>
                  </a:lnTo>
                  <a:lnTo>
                    <a:pt x="89016" y="38"/>
                  </a:lnTo>
                  <a:lnTo>
                    <a:pt x="88826" y="19"/>
                  </a:lnTo>
                  <a:lnTo>
                    <a:pt x="88618" y="0"/>
                  </a:lnTo>
                  <a:lnTo>
                    <a:pt x="88618" y="0"/>
                  </a:lnTo>
                  <a:lnTo>
                    <a:pt x="88352" y="19"/>
                  </a:lnTo>
                  <a:lnTo>
                    <a:pt x="88124" y="57"/>
                  </a:lnTo>
                  <a:lnTo>
                    <a:pt x="87934" y="114"/>
                  </a:lnTo>
                  <a:lnTo>
                    <a:pt x="87745" y="190"/>
                  </a:lnTo>
                  <a:lnTo>
                    <a:pt x="87593" y="285"/>
                  </a:lnTo>
                  <a:lnTo>
                    <a:pt x="87441" y="399"/>
                  </a:lnTo>
                  <a:lnTo>
                    <a:pt x="87175" y="626"/>
                  </a:lnTo>
                  <a:lnTo>
                    <a:pt x="86891" y="854"/>
                  </a:lnTo>
                  <a:lnTo>
                    <a:pt x="86739" y="949"/>
                  </a:lnTo>
                  <a:lnTo>
                    <a:pt x="86587" y="1044"/>
                  </a:lnTo>
                  <a:lnTo>
                    <a:pt x="86397" y="1120"/>
                  </a:lnTo>
                  <a:lnTo>
                    <a:pt x="86208" y="1177"/>
                  </a:lnTo>
                  <a:lnTo>
                    <a:pt x="85980" y="1234"/>
                  </a:lnTo>
                  <a:lnTo>
                    <a:pt x="85733" y="123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11" name="Google Shape;2211;p23"/>
          <p:cNvGrpSpPr/>
          <p:nvPr/>
        </p:nvGrpSpPr>
        <p:grpSpPr>
          <a:xfrm>
            <a:off x="364625" y="2385900"/>
            <a:ext cx="524768" cy="371699"/>
            <a:chOff x="834125" y="1990550"/>
            <a:chExt cx="524768" cy="371699"/>
          </a:xfrm>
        </p:grpSpPr>
        <p:sp>
          <p:nvSpPr>
            <p:cNvPr id="2212" name="Google Shape;2212;p23"/>
            <p:cNvSpPr/>
            <p:nvPr/>
          </p:nvSpPr>
          <p:spPr>
            <a:xfrm>
              <a:off x="997411" y="2157321"/>
              <a:ext cx="361482" cy="99920"/>
            </a:xfrm>
            <a:custGeom>
              <a:avLst/>
              <a:gdLst/>
              <a:ahLst/>
              <a:cxnLst/>
              <a:rect l="l" t="t" r="r" b="b"/>
              <a:pathLst>
                <a:path w="26876" h="7429" extrusionOk="0">
                  <a:moveTo>
                    <a:pt x="21624" y="1"/>
                  </a:moveTo>
                  <a:lnTo>
                    <a:pt x="21145" y="21"/>
                  </a:lnTo>
                  <a:lnTo>
                    <a:pt x="20686" y="61"/>
                  </a:lnTo>
                  <a:lnTo>
                    <a:pt x="20207" y="140"/>
                  </a:lnTo>
                  <a:lnTo>
                    <a:pt x="19727" y="240"/>
                  </a:lnTo>
                  <a:lnTo>
                    <a:pt x="19268" y="360"/>
                  </a:lnTo>
                  <a:lnTo>
                    <a:pt x="18809" y="500"/>
                  </a:lnTo>
                  <a:lnTo>
                    <a:pt x="18350" y="680"/>
                  </a:lnTo>
                  <a:lnTo>
                    <a:pt x="17910" y="879"/>
                  </a:lnTo>
                  <a:lnTo>
                    <a:pt x="17471" y="1119"/>
                  </a:lnTo>
                  <a:lnTo>
                    <a:pt x="17052" y="1358"/>
                  </a:lnTo>
                  <a:lnTo>
                    <a:pt x="16652" y="1618"/>
                  </a:lnTo>
                  <a:lnTo>
                    <a:pt x="16253" y="1898"/>
                  </a:lnTo>
                  <a:lnTo>
                    <a:pt x="15954" y="2137"/>
                  </a:lnTo>
                  <a:lnTo>
                    <a:pt x="15674" y="2377"/>
                  </a:lnTo>
                  <a:lnTo>
                    <a:pt x="15395" y="2636"/>
                  </a:lnTo>
                  <a:lnTo>
                    <a:pt x="15135" y="2916"/>
                  </a:lnTo>
                  <a:lnTo>
                    <a:pt x="14875" y="3175"/>
                  </a:lnTo>
                  <a:lnTo>
                    <a:pt x="14636" y="3475"/>
                  </a:lnTo>
                  <a:lnTo>
                    <a:pt x="14396" y="3774"/>
                  </a:lnTo>
                  <a:lnTo>
                    <a:pt x="14177" y="4074"/>
                  </a:lnTo>
                  <a:lnTo>
                    <a:pt x="13777" y="3894"/>
                  </a:lnTo>
                  <a:lnTo>
                    <a:pt x="13398" y="3715"/>
                  </a:lnTo>
                  <a:lnTo>
                    <a:pt x="12999" y="3555"/>
                  </a:lnTo>
                  <a:lnTo>
                    <a:pt x="12599" y="3415"/>
                  </a:lnTo>
                  <a:lnTo>
                    <a:pt x="12200" y="3275"/>
                  </a:lnTo>
                  <a:lnTo>
                    <a:pt x="11781" y="3155"/>
                  </a:lnTo>
                  <a:lnTo>
                    <a:pt x="11361" y="3056"/>
                  </a:lnTo>
                  <a:lnTo>
                    <a:pt x="10962" y="2976"/>
                  </a:lnTo>
                  <a:lnTo>
                    <a:pt x="10423" y="2896"/>
                  </a:lnTo>
                  <a:lnTo>
                    <a:pt x="9904" y="2836"/>
                  </a:lnTo>
                  <a:lnTo>
                    <a:pt x="9365" y="2796"/>
                  </a:lnTo>
                  <a:lnTo>
                    <a:pt x="8306" y="2796"/>
                  </a:lnTo>
                  <a:lnTo>
                    <a:pt x="7767" y="2836"/>
                  </a:lnTo>
                  <a:lnTo>
                    <a:pt x="7248" y="2916"/>
                  </a:lnTo>
                  <a:lnTo>
                    <a:pt x="6729" y="2996"/>
                  </a:lnTo>
                  <a:lnTo>
                    <a:pt x="6210" y="3116"/>
                  </a:lnTo>
                  <a:lnTo>
                    <a:pt x="5711" y="3255"/>
                  </a:lnTo>
                  <a:lnTo>
                    <a:pt x="5212" y="3415"/>
                  </a:lnTo>
                  <a:lnTo>
                    <a:pt x="4712" y="3595"/>
                  </a:lnTo>
                  <a:lnTo>
                    <a:pt x="4233" y="3814"/>
                  </a:lnTo>
                  <a:lnTo>
                    <a:pt x="3774" y="4054"/>
                  </a:lnTo>
                  <a:lnTo>
                    <a:pt x="3315" y="4294"/>
                  </a:lnTo>
                  <a:lnTo>
                    <a:pt x="2876" y="4573"/>
                  </a:lnTo>
                  <a:lnTo>
                    <a:pt x="2456" y="4873"/>
                  </a:lnTo>
                  <a:lnTo>
                    <a:pt x="2037" y="5192"/>
                  </a:lnTo>
                  <a:lnTo>
                    <a:pt x="1658" y="5512"/>
                  </a:lnTo>
                  <a:lnTo>
                    <a:pt x="1278" y="5871"/>
                  </a:lnTo>
                  <a:lnTo>
                    <a:pt x="919" y="6230"/>
                  </a:lnTo>
                  <a:lnTo>
                    <a:pt x="599" y="6610"/>
                  </a:lnTo>
                  <a:lnTo>
                    <a:pt x="280" y="7009"/>
                  </a:lnTo>
                  <a:lnTo>
                    <a:pt x="0" y="7428"/>
                  </a:lnTo>
                  <a:lnTo>
                    <a:pt x="0" y="7428"/>
                  </a:lnTo>
                  <a:lnTo>
                    <a:pt x="380" y="7109"/>
                  </a:lnTo>
                  <a:lnTo>
                    <a:pt x="779" y="6809"/>
                  </a:lnTo>
                  <a:lnTo>
                    <a:pt x="1198" y="6530"/>
                  </a:lnTo>
                  <a:lnTo>
                    <a:pt x="1598" y="6270"/>
                  </a:lnTo>
                  <a:lnTo>
                    <a:pt x="2017" y="6011"/>
                  </a:lnTo>
                  <a:lnTo>
                    <a:pt x="2436" y="5771"/>
                  </a:lnTo>
                  <a:lnTo>
                    <a:pt x="2876" y="5571"/>
                  </a:lnTo>
                  <a:lnTo>
                    <a:pt x="3315" y="5372"/>
                  </a:lnTo>
                  <a:lnTo>
                    <a:pt x="3754" y="5192"/>
                  </a:lnTo>
                  <a:lnTo>
                    <a:pt x="4193" y="5012"/>
                  </a:lnTo>
                  <a:lnTo>
                    <a:pt x="4653" y="4873"/>
                  </a:lnTo>
                  <a:lnTo>
                    <a:pt x="5092" y="4753"/>
                  </a:lnTo>
                  <a:lnTo>
                    <a:pt x="5551" y="4633"/>
                  </a:lnTo>
                  <a:lnTo>
                    <a:pt x="6010" y="4533"/>
                  </a:lnTo>
                  <a:lnTo>
                    <a:pt x="6470" y="4473"/>
                  </a:lnTo>
                  <a:lnTo>
                    <a:pt x="6949" y="4413"/>
                  </a:lnTo>
                  <a:lnTo>
                    <a:pt x="7408" y="4373"/>
                  </a:lnTo>
                  <a:lnTo>
                    <a:pt x="8326" y="4373"/>
                  </a:lnTo>
                  <a:lnTo>
                    <a:pt x="8786" y="4393"/>
                  </a:lnTo>
                  <a:lnTo>
                    <a:pt x="9245" y="4433"/>
                  </a:lnTo>
                  <a:lnTo>
                    <a:pt x="9704" y="4473"/>
                  </a:lnTo>
                  <a:lnTo>
                    <a:pt x="10163" y="4553"/>
                  </a:lnTo>
                  <a:lnTo>
                    <a:pt x="10603" y="4653"/>
                  </a:lnTo>
                  <a:lnTo>
                    <a:pt x="11062" y="4753"/>
                  </a:lnTo>
                  <a:lnTo>
                    <a:pt x="11501" y="4893"/>
                  </a:lnTo>
                  <a:lnTo>
                    <a:pt x="11940" y="5032"/>
                  </a:lnTo>
                  <a:lnTo>
                    <a:pt x="12360" y="5192"/>
                  </a:lnTo>
                  <a:lnTo>
                    <a:pt x="12779" y="5372"/>
                  </a:lnTo>
                  <a:lnTo>
                    <a:pt x="13198" y="5571"/>
                  </a:lnTo>
                  <a:lnTo>
                    <a:pt x="13598" y="5791"/>
                  </a:lnTo>
                  <a:lnTo>
                    <a:pt x="13997" y="6011"/>
                  </a:lnTo>
                  <a:lnTo>
                    <a:pt x="14776" y="6490"/>
                  </a:lnTo>
                  <a:lnTo>
                    <a:pt x="15235" y="5691"/>
                  </a:lnTo>
                  <a:lnTo>
                    <a:pt x="15434" y="5352"/>
                  </a:lnTo>
                  <a:lnTo>
                    <a:pt x="15654" y="5012"/>
                  </a:lnTo>
                  <a:lnTo>
                    <a:pt x="15894" y="4673"/>
                  </a:lnTo>
                  <a:lnTo>
                    <a:pt x="16153" y="4353"/>
                  </a:lnTo>
                  <a:lnTo>
                    <a:pt x="16433" y="4054"/>
                  </a:lnTo>
                  <a:lnTo>
                    <a:pt x="16712" y="3754"/>
                  </a:lnTo>
                  <a:lnTo>
                    <a:pt x="16992" y="3475"/>
                  </a:lnTo>
                  <a:lnTo>
                    <a:pt x="17291" y="3195"/>
                  </a:lnTo>
                  <a:lnTo>
                    <a:pt x="17611" y="2936"/>
                  </a:lnTo>
                  <a:lnTo>
                    <a:pt x="17950" y="2676"/>
                  </a:lnTo>
                  <a:lnTo>
                    <a:pt x="18270" y="2457"/>
                  </a:lnTo>
                  <a:lnTo>
                    <a:pt x="18629" y="2237"/>
                  </a:lnTo>
                  <a:lnTo>
                    <a:pt x="18989" y="2037"/>
                  </a:lnTo>
                  <a:lnTo>
                    <a:pt x="19348" y="1858"/>
                  </a:lnTo>
                  <a:lnTo>
                    <a:pt x="19727" y="1678"/>
                  </a:lnTo>
                  <a:lnTo>
                    <a:pt x="20107" y="1538"/>
                  </a:lnTo>
                  <a:lnTo>
                    <a:pt x="20506" y="1398"/>
                  </a:lnTo>
                  <a:lnTo>
                    <a:pt x="20905" y="1299"/>
                  </a:lnTo>
                  <a:lnTo>
                    <a:pt x="21305" y="1199"/>
                  </a:lnTo>
                  <a:lnTo>
                    <a:pt x="21724" y="1119"/>
                  </a:lnTo>
                  <a:lnTo>
                    <a:pt x="22143" y="1059"/>
                  </a:lnTo>
                  <a:lnTo>
                    <a:pt x="22563" y="1019"/>
                  </a:lnTo>
                  <a:lnTo>
                    <a:pt x="23002" y="999"/>
                  </a:lnTo>
                  <a:lnTo>
                    <a:pt x="23421" y="999"/>
                  </a:lnTo>
                  <a:lnTo>
                    <a:pt x="23860" y="1019"/>
                  </a:lnTo>
                  <a:lnTo>
                    <a:pt x="24280" y="1039"/>
                  </a:lnTo>
                  <a:lnTo>
                    <a:pt x="24719" y="1099"/>
                  </a:lnTo>
                  <a:lnTo>
                    <a:pt x="25138" y="1159"/>
                  </a:lnTo>
                  <a:lnTo>
                    <a:pt x="25578" y="1259"/>
                  </a:lnTo>
                  <a:lnTo>
                    <a:pt x="26017" y="1358"/>
                  </a:lnTo>
                  <a:lnTo>
                    <a:pt x="26436" y="1478"/>
                  </a:lnTo>
                  <a:lnTo>
                    <a:pt x="26875" y="1618"/>
                  </a:lnTo>
                  <a:lnTo>
                    <a:pt x="26496" y="1358"/>
                  </a:lnTo>
                  <a:lnTo>
                    <a:pt x="26097" y="1119"/>
                  </a:lnTo>
                  <a:lnTo>
                    <a:pt x="25697" y="899"/>
                  </a:lnTo>
                  <a:lnTo>
                    <a:pt x="25278" y="720"/>
                  </a:lnTo>
                  <a:lnTo>
                    <a:pt x="24859" y="540"/>
                  </a:lnTo>
                  <a:lnTo>
                    <a:pt x="24419" y="400"/>
                  </a:lnTo>
                  <a:lnTo>
                    <a:pt x="23960" y="260"/>
                  </a:lnTo>
                  <a:lnTo>
                    <a:pt x="23501" y="160"/>
                  </a:lnTo>
                  <a:lnTo>
                    <a:pt x="23042" y="81"/>
                  </a:lnTo>
                  <a:lnTo>
                    <a:pt x="22583" y="41"/>
                  </a:lnTo>
                  <a:lnTo>
                    <a:pt x="22103" y="1"/>
                  </a:lnTo>
                  <a:close/>
                </a:path>
              </a:pathLst>
            </a:custGeom>
            <a:solidFill>
              <a:srgbClr val="2E58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23"/>
            <p:cNvSpPr/>
            <p:nvPr/>
          </p:nvSpPr>
          <p:spPr>
            <a:xfrm>
              <a:off x="898579" y="1990550"/>
              <a:ext cx="141803" cy="39220"/>
            </a:xfrm>
            <a:custGeom>
              <a:avLst/>
              <a:gdLst/>
              <a:ahLst/>
              <a:cxnLst/>
              <a:rect l="l" t="t" r="r" b="b"/>
              <a:pathLst>
                <a:path w="10543" h="2916" extrusionOk="0">
                  <a:moveTo>
                    <a:pt x="8486" y="0"/>
                  </a:moveTo>
                  <a:lnTo>
                    <a:pt x="8107" y="40"/>
                  </a:lnTo>
                  <a:lnTo>
                    <a:pt x="7748" y="100"/>
                  </a:lnTo>
                  <a:lnTo>
                    <a:pt x="7368" y="200"/>
                  </a:lnTo>
                  <a:lnTo>
                    <a:pt x="7029" y="360"/>
                  </a:lnTo>
                  <a:lnTo>
                    <a:pt x="6689" y="540"/>
                  </a:lnTo>
                  <a:lnTo>
                    <a:pt x="6370" y="759"/>
                  </a:lnTo>
                  <a:lnTo>
                    <a:pt x="6150" y="939"/>
                  </a:lnTo>
                  <a:lnTo>
                    <a:pt x="5931" y="1158"/>
                  </a:lnTo>
                  <a:lnTo>
                    <a:pt x="5731" y="1378"/>
                  </a:lnTo>
                  <a:lnTo>
                    <a:pt x="5551" y="1598"/>
                  </a:lnTo>
                  <a:lnTo>
                    <a:pt x="5252" y="1458"/>
                  </a:lnTo>
                  <a:lnTo>
                    <a:pt x="4932" y="1338"/>
                  </a:lnTo>
                  <a:lnTo>
                    <a:pt x="4613" y="1258"/>
                  </a:lnTo>
                  <a:lnTo>
                    <a:pt x="4293" y="1178"/>
                  </a:lnTo>
                  <a:lnTo>
                    <a:pt x="3874" y="1119"/>
                  </a:lnTo>
                  <a:lnTo>
                    <a:pt x="3455" y="1099"/>
                  </a:lnTo>
                  <a:lnTo>
                    <a:pt x="3036" y="1119"/>
                  </a:lnTo>
                  <a:lnTo>
                    <a:pt x="2636" y="1178"/>
                  </a:lnTo>
                  <a:lnTo>
                    <a:pt x="2237" y="1278"/>
                  </a:lnTo>
                  <a:lnTo>
                    <a:pt x="1838" y="1418"/>
                  </a:lnTo>
                  <a:lnTo>
                    <a:pt x="1478" y="1598"/>
                  </a:lnTo>
                  <a:lnTo>
                    <a:pt x="1119" y="1797"/>
                  </a:lnTo>
                  <a:lnTo>
                    <a:pt x="799" y="2037"/>
                  </a:lnTo>
                  <a:lnTo>
                    <a:pt x="500" y="2317"/>
                  </a:lnTo>
                  <a:lnTo>
                    <a:pt x="220" y="2596"/>
                  </a:lnTo>
                  <a:lnTo>
                    <a:pt x="100" y="2756"/>
                  </a:lnTo>
                  <a:lnTo>
                    <a:pt x="1" y="2916"/>
                  </a:lnTo>
                  <a:lnTo>
                    <a:pt x="1" y="2916"/>
                  </a:lnTo>
                  <a:lnTo>
                    <a:pt x="300" y="2676"/>
                  </a:lnTo>
                  <a:lnTo>
                    <a:pt x="620" y="2476"/>
                  </a:lnTo>
                  <a:lnTo>
                    <a:pt x="959" y="2277"/>
                  </a:lnTo>
                  <a:lnTo>
                    <a:pt x="1298" y="2117"/>
                  </a:lnTo>
                  <a:lnTo>
                    <a:pt x="1638" y="1977"/>
                  </a:lnTo>
                  <a:lnTo>
                    <a:pt x="1997" y="1877"/>
                  </a:lnTo>
                  <a:lnTo>
                    <a:pt x="2357" y="1797"/>
                  </a:lnTo>
                  <a:lnTo>
                    <a:pt x="2716" y="1738"/>
                  </a:lnTo>
                  <a:lnTo>
                    <a:pt x="3075" y="1718"/>
                  </a:lnTo>
                  <a:lnTo>
                    <a:pt x="3435" y="1738"/>
                  </a:lnTo>
                  <a:lnTo>
                    <a:pt x="3794" y="1757"/>
                  </a:lnTo>
                  <a:lnTo>
                    <a:pt x="4154" y="1837"/>
                  </a:lnTo>
                  <a:lnTo>
                    <a:pt x="4513" y="1917"/>
                  </a:lnTo>
                  <a:lnTo>
                    <a:pt x="4853" y="2037"/>
                  </a:lnTo>
                  <a:lnTo>
                    <a:pt x="5172" y="2197"/>
                  </a:lnTo>
                  <a:lnTo>
                    <a:pt x="5491" y="2356"/>
                  </a:lnTo>
                  <a:lnTo>
                    <a:pt x="5791" y="2556"/>
                  </a:lnTo>
                  <a:lnTo>
                    <a:pt x="5971" y="2237"/>
                  </a:lnTo>
                  <a:lnTo>
                    <a:pt x="6150" y="1977"/>
                  </a:lnTo>
                  <a:lnTo>
                    <a:pt x="6330" y="1718"/>
                  </a:lnTo>
                  <a:lnTo>
                    <a:pt x="6550" y="1478"/>
                  </a:lnTo>
                  <a:lnTo>
                    <a:pt x="6789" y="1258"/>
                  </a:lnTo>
                  <a:lnTo>
                    <a:pt x="7029" y="1059"/>
                  </a:lnTo>
                  <a:lnTo>
                    <a:pt x="7308" y="879"/>
                  </a:lnTo>
                  <a:lnTo>
                    <a:pt x="7588" y="739"/>
                  </a:lnTo>
                  <a:lnTo>
                    <a:pt x="7887" y="599"/>
                  </a:lnTo>
                  <a:lnTo>
                    <a:pt x="8207" y="520"/>
                  </a:lnTo>
                  <a:lnTo>
                    <a:pt x="8526" y="440"/>
                  </a:lnTo>
                  <a:lnTo>
                    <a:pt x="8846" y="400"/>
                  </a:lnTo>
                  <a:lnTo>
                    <a:pt x="9185" y="400"/>
                  </a:lnTo>
                  <a:lnTo>
                    <a:pt x="9525" y="420"/>
                  </a:lnTo>
                  <a:lnTo>
                    <a:pt x="9864" y="460"/>
                  </a:lnTo>
                  <a:lnTo>
                    <a:pt x="10204" y="540"/>
                  </a:lnTo>
                  <a:lnTo>
                    <a:pt x="10543" y="639"/>
                  </a:lnTo>
                  <a:lnTo>
                    <a:pt x="10543" y="639"/>
                  </a:lnTo>
                  <a:lnTo>
                    <a:pt x="10243" y="440"/>
                  </a:lnTo>
                  <a:lnTo>
                    <a:pt x="9924" y="280"/>
                  </a:lnTo>
                  <a:lnTo>
                    <a:pt x="9585" y="160"/>
                  </a:lnTo>
                  <a:lnTo>
                    <a:pt x="9225" y="80"/>
                  </a:lnTo>
                  <a:lnTo>
                    <a:pt x="8846" y="20"/>
                  </a:lnTo>
                  <a:lnTo>
                    <a:pt x="8486" y="0"/>
                  </a:lnTo>
                  <a:close/>
                </a:path>
              </a:pathLst>
            </a:custGeom>
            <a:solidFill>
              <a:srgbClr val="2E58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23"/>
            <p:cNvSpPr/>
            <p:nvPr/>
          </p:nvSpPr>
          <p:spPr>
            <a:xfrm>
              <a:off x="834125" y="2086424"/>
              <a:ext cx="141817" cy="39220"/>
            </a:xfrm>
            <a:custGeom>
              <a:avLst/>
              <a:gdLst/>
              <a:ahLst/>
              <a:cxnLst/>
              <a:rect l="l" t="t" r="r" b="b"/>
              <a:pathLst>
                <a:path w="10544" h="2916" extrusionOk="0">
                  <a:moveTo>
                    <a:pt x="8486" y="1"/>
                  </a:moveTo>
                  <a:lnTo>
                    <a:pt x="8107" y="20"/>
                  </a:lnTo>
                  <a:lnTo>
                    <a:pt x="7748" y="80"/>
                  </a:lnTo>
                  <a:lnTo>
                    <a:pt x="7368" y="200"/>
                  </a:lnTo>
                  <a:lnTo>
                    <a:pt x="7029" y="340"/>
                  </a:lnTo>
                  <a:lnTo>
                    <a:pt x="6689" y="520"/>
                  </a:lnTo>
                  <a:lnTo>
                    <a:pt x="6370" y="739"/>
                  </a:lnTo>
                  <a:lnTo>
                    <a:pt x="6150" y="939"/>
                  </a:lnTo>
                  <a:lnTo>
                    <a:pt x="5931" y="1139"/>
                  </a:lnTo>
                  <a:lnTo>
                    <a:pt x="5731" y="1358"/>
                  </a:lnTo>
                  <a:lnTo>
                    <a:pt x="5551" y="1598"/>
                  </a:lnTo>
                  <a:lnTo>
                    <a:pt x="5252" y="1458"/>
                  </a:lnTo>
                  <a:lnTo>
                    <a:pt x="4932" y="1338"/>
                  </a:lnTo>
                  <a:lnTo>
                    <a:pt x="4613" y="1238"/>
                  </a:lnTo>
                  <a:lnTo>
                    <a:pt x="4293" y="1159"/>
                  </a:lnTo>
                  <a:lnTo>
                    <a:pt x="3874" y="1099"/>
                  </a:lnTo>
                  <a:lnTo>
                    <a:pt x="3475" y="1099"/>
                  </a:lnTo>
                  <a:lnTo>
                    <a:pt x="3056" y="1119"/>
                  </a:lnTo>
                  <a:lnTo>
                    <a:pt x="2636" y="1179"/>
                  </a:lnTo>
                  <a:lnTo>
                    <a:pt x="2237" y="1278"/>
                  </a:lnTo>
                  <a:lnTo>
                    <a:pt x="1858" y="1418"/>
                  </a:lnTo>
                  <a:lnTo>
                    <a:pt x="1478" y="1578"/>
                  </a:lnTo>
                  <a:lnTo>
                    <a:pt x="1119" y="1798"/>
                  </a:lnTo>
                  <a:lnTo>
                    <a:pt x="799" y="2037"/>
                  </a:lnTo>
                  <a:lnTo>
                    <a:pt x="500" y="2297"/>
                  </a:lnTo>
                  <a:lnTo>
                    <a:pt x="240" y="2596"/>
                  </a:lnTo>
                  <a:lnTo>
                    <a:pt x="100" y="2756"/>
                  </a:lnTo>
                  <a:lnTo>
                    <a:pt x="1" y="2916"/>
                  </a:lnTo>
                  <a:lnTo>
                    <a:pt x="300" y="2676"/>
                  </a:lnTo>
                  <a:lnTo>
                    <a:pt x="620" y="2456"/>
                  </a:lnTo>
                  <a:lnTo>
                    <a:pt x="959" y="2257"/>
                  </a:lnTo>
                  <a:lnTo>
                    <a:pt x="1298" y="2097"/>
                  </a:lnTo>
                  <a:lnTo>
                    <a:pt x="1638" y="1957"/>
                  </a:lnTo>
                  <a:lnTo>
                    <a:pt x="1997" y="1857"/>
                  </a:lnTo>
                  <a:lnTo>
                    <a:pt x="2357" y="1778"/>
                  </a:lnTo>
                  <a:lnTo>
                    <a:pt x="2716" y="1718"/>
                  </a:lnTo>
                  <a:lnTo>
                    <a:pt x="3455" y="1718"/>
                  </a:lnTo>
                  <a:lnTo>
                    <a:pt x="3814" y="1758"/>
                  </a:lnTo>
                  <a:lnTo>
                    <a:pt x="4154" y="1817"/>
                  </a:lnTo>
                  <a:lnTo>
                    <a:pt x="4513" y="1917"/>
                  </a:lnTo>
                  <a:lnTo>
                    <a:pt x="4853" y="2037"/>
                  </a:lnTo>
                  <a:lnTo>
                    <a:pt x="5172" y="2177"/>
                  </a:lnTo>
                  <a:lnTo>
                    <a:pt x="5491" y="2357"/>
                  </a:lnTo>
                  <a:lnTo>
                    <a:pt x="5791" y="2536"/>
                  </a:lnTo>
                  <a:lnTo>
                    <a:pt x="5971" y="2237"/>
                  </a:lnTo>
                  <a:lnTo>
                    <a:pt x="6150" y="1957"/>
                  </a:lnTo>
                  <a:lnTo>
                    <a:pt x="6330" y="1698"/>
                  </a:lnTo>
                  <a:lnTo>
                    <a:pt x="6550" y="1478"/>
                  </a:lnTo>
                  <a:lnTo>
                    <a:pt x="6789" y="1238"/>
                  </a:lnTo>
                  <a:lnTo>
                    <a:pt x="7049" y="1039"/>
                  </a:lnTo>
                  <a:lnTo>
                    <a:pt x="7308" y="879"/>
                  </a:lnTo>
                  <a:lnTo>
                    <a:pt x="7588" y="719"/>
                  </a:lnTo>
                  <a:lnTo>
                    <a:pt x="7887" y="600"/>
                  </a:lnTo>
                  <a:lnTo>
                    <a:pt x="8207" y="500"/>
                  </a:lnTo>
                  <a:lnTo>
                    <a:pt x="8526" y="440"/>
                  </a:lnTo>
                  <a:lnTo>
                    <a:pt x="8846" y="400"/>
                  </a:lnTo>
                  <a:lnTo>
                    <a:pt x="9185" y="380"/>
                  </a:lnTo>
                  <a:lnTo>
                    <a:pt x="9525" y="400"/>
                  </a:lnTo>
                  <a:lnTo>
                    <a:pt x="9864" y="460"/>
                  </a:lnTo>
                  <a:lnTo>
                    <a:pt x="10204" y="520"/>
                  </a:lnTo>
                  <a:lnTo>
                    <a:pt x="10543" y="639"/>
                  </a:lnTo>
                  <a:lnTo>
                    <a:pt x="10244" y="440"/>
                  </a:lnTo>
                  <a:lnTo>
                    <a:pt x="9924" y="280"/>
                  </a:lnTo>
                  <a:lnTo>
                    <a:pt x="9585" y="140"/>
                  </a:lnTo>
                  <a:lnTo>
                    <a:pt x="9225" y="60"/>
                  </a:lnTo>
                  <a:lnTo>
                    <a:pt x="8866" y="1"/>
                  </a:lnTo>
                  <a:close/>
                </a:path>
              </a:pathLst>
            </a:custGeom>
            <a:solidFill>
              <a:srgbClr val="2E58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23"/>
            <p:cNvSpPr/>
            <p:nvPr/>
          </p:nvSpPr>
          <p:spPr>
            <a:xfrm>
              <a:off x="953361" y="2302073"/>
              <a:ext cx="217002" cy="60175"/>
            </a:xfrm>
            <a:custGeom>
              <a:avLst/>
              <a:gdLst/>
              <a:ahLst/>
              <a:cxnLst/>
              <a:rect l="l" t="t" r="r" b="b"/>
              <a:pathLst>
                <a:path w="16134" h="4474" extrusionOk="0">
                  <a:moveTo>
                    <a:pt x="12999" y="1"/>
                  </a:moveTo>
                  <a:lnTo>
                    <a:pt x="12700" y="21"/>
                  </a:lnTo>
                  <a:lnTo>
                    <a:pt x="12420" y="41"/>
                  </a:lnTo>
                  <a:lnTo>
                    <a:pt x="12140" y="81"/>
                  </a:lnTo>
                  <a:lnTo>
                    <a:pt x="11861" y="141"/>
                  </a:lnTo>
                  <a:lnTo>
                    <a:pt x="11561" y="220"/>
                  </a:lnTo>
                  <a:lnTo>
                    <a:pt x="11302" y="300"/>
                  </a:lnTo>
                  <a:lnTo>
                    <a:pt x="11022" y="420"/>
                  </a:lnTo>
                  <a:lnTo>
                    <a:pt x="10763" y="540"/>
                  </a:lnTo>
                  <a:lnTo>
                    <a:pt x="10503" y="680"/>
                  </a:lnTo>
                  <a:lnTo>
                    <a:pt x="10244" y="819"/>
                  </a:lnTo>
                  <a:lnTo>
                    <a:pt x="10004" y="979"/>
                  </a:lnTo>
                  <a:lnTo>
                    <a:pt x="9764" y="1159"/>
                  </a:lnTo>
                  <a:lnTo>
                    <a:pt x="9425" y="1438"/>
                  </a:lnTo>
                  <a:lnTo>
                    <a:pt x="9086" y="1758"/>
                  </a:lnTo>
                  <a:lnTo>
                    <a:pt x="8786" y="2097"/>
                  </a:lnTo>
                  <a:lnTo>
                    <a:pt x="8507" y="2457"/>
                  </a:lnTo>
                  <a:lnTo>
                    <a:pt x="8047" y="2237"/>
                  </a:lnTo>
                  <a:lnTo>
                    <a:pt x="7568" y="2057"/>
                  </a:lnTo>
                  <a:lnTo>
                    <a:pt x="7069" y="1898"/>
                  </a:lnTo>
                  <a:lnTo>
                    <a:pt x="6570" y="1798"/>
                  </a:lnTo>
                  <a:lnTo>
                    <a:pt x="6270" y="1738"/>
                  </a:lnTo>
                  <a:lnTo>
                    <a:pt x="5951" y="1698"/>
                  </a:lnTo>
                  <a:lnTo>
                    <a:pt x="5631" y="1678"/>
                  </a:lnTo>
                  <a:lnTo>
                    <a:pt x="4992" y="1678"/>
                  </a:lnTo>
                  <a:lnTo>
                    <a:pt x="4673" y="1718"/>
                  </a:lnTo>
                  <a:lnTo>
                    <a:pt x="4354" y="1758"/>
                  </a:lnTo>
                  <a:lnTo>
                    <a:pt x="4034" y="1798"/>
                  </a:lnTo>
                  <a:lnTo>
                    <a:pt x="3735" y="1878"/>
                  </a:lnTo>
                  <a:lnTo>
                    <a:pt x="3415" y="1957"/>
                  </a:lnTo>
                  <a:lnTo>
                    <a:pt x="3116" y="2057"/>
                  </a:lnTo>
                  <a:lnTo>
                    <a:pt x="2836" y="2177"/>
                  </a:lnTo>
                  <a:lnTo>
                    <a:pt x="2537" y="2297"/>
                  </a:lnTo>
                  <a:lnTo>
                    <a:pt x="2257" y="2437"/>
                  </a:lnTo>
                  <a:lnTo>
                    <a:pt x="1997" y="2596"/>
                  </a:lnTo>
                  <a:lnTo>
                    <a:pt x="1718" y="2756"/>
                  </a:lnTo>
                  <a:lnTo>
                    <a:pt x="1478" y="2936"/>
                  </a:lnTo>
                  <a:lnTo>
                    <a:pt x="1219" y="3116"/>
                  </a:lnTo>
                  <a:lnTo>
                    <a:pt x="999" y="3315"/>
                  </a:lnTo>
                  <a:lnTo>
                    <a:pt x="760" y="3535"/>
                  </a:lnTo>
                  <a:lnTo>
                    <a:pt x="560" y="3754"/>
                  </a:lnTo>
                  <a:lnTo>
                    <a:pt x="360" y="3974"/>
                  </a:lnTo>
                  <a:lnTo>
                    <a:pt x="161" y="4214"/>
                  </a:lnTo>
                  <a:lnTo>
                    <a:pt x="1" y="4473"/>
                  </a:lnTo>
                  <a:lnTo>
                    <a:pt x="480" y="4094"/>
                  </a:lnTo>
                  <a:lnTo>
                    <a:pt x="959" y="3774"/>
                  </a:lnTo>
                  <a:lnTo>
                    <a:pt x="1458" y="3475"/>
                  </a:lnTo>
                  <a:lnTo>
                    <a:pt x="1718" y="3355"/>
                  </a:lnTo>
                  <a:lnTo>
                    <a:pt x="1978" y="3235"/>
                  </a:lnTo>
                  <a:lnTo>
                    <a:pt x="2257" y="3116"/>
                  </a:lnTo>
                  <a:lnTo>
                    <a:pt x="2517" y="3016"/>
                  </a:lnTo>
                  <a:lnTo>
                    <a:pt x="2796" y="2936"/>
                  </a:lnTo>
                  <a:lnTo>
                    <a:pt x="3056" y="2856"/>
                  </a:lnTo>
                  <a:lnTo>
                    <a:pt x="3615" y="2736"/>
                  </a:lnTo>
                  <a:lnTo>
                    <a:pt x="3894" y="2696"/>
                  </a:lnTo>
                  <a:lnTo>
                    <a:pt x="4174" y="2656"/>
                  </a:lnTo>
                  <a:lnTo>
                    <a:pt x="4733" y="2616"/>
                  </a:lnTo>
                  <a:lnTo>
                    <a:pt x="5272" y="2636"/>
                  </a:lnTo>
                  <a:lnTo>
                    <a:pt x="5831" y="2696"/>
                  </a:lnTo>
                  <a:lnTo>
                    <a:pt x="6111" y="2736"/>
                  </a:lnTo>
                  <a:lnTo>
                    <a:pt x="6370" y="2796"/>
                  </a:lnTo>
                  <a:lnTo>
                    <a:pt x="6650" y="2856"/>
                  </a:lnTo>
                  <a:lnTo>
                    <a:pt x="6909" y="2936"/>
                  </a:lnTo>
                  <a:lnTo>
                    <a:pt x="7428" y="3116"/>
                  </a:lnTo>
                  <a:lnTo>
                    <a:pt x="7928" y="3355"/>
                  </a:lnTo>
                  <a:lnTo>
                    <a:pt x="8407" y="3615"/>
                  </a:lnTo>
                  <a:lnTo>
                    <a:pt x="8886" y="3894"/>
                  </a:lnTo>
                  <a:lnTo>
                    <a:pt x="9146" y="3435"/>
                  </a:lnTo>
                  <a:lnTo>
                    <a:pt x="9405" y="3016"/>
                  </a:lnTo>
                  <a:lnTo>
                    <a:pt x="9705" y="2616"/>
                  </a:lnTo>
                  <a:lnTo>
                    <a:pt x="10024" y="2257"/>
                  </a:lnTo>
                  <a:lnTo>
                    <a:pt x="10383" y="1918"/>
                  </a:lnTo>
                  <a:lnTo>
                    <a:pt x="10783" y="1618"/>
                  </a:lnTo>
                  <a:lnTo>
                    <a:pt x="11182" y="1339"/>
                  </a:lnTo>
                  <a:lnTo>
                    <a:pt x="11621" y="1119"/>
                  </a:lnTo>
                  <a:lnTo>
                    <a:pt x="12081" y="919"/>
                  </a:lnTo>
                  <a:lnTo>
                    <a:pt x="12560" y="779"/>
                  </a:lnTo>
                  <a:lnTo>
                    <a:pt x="13059" y="680"/>
                  </a:lnTo>
                  <a:lnTo>
                    <a:pt x="13558" y="620"/>
                  </a:lnTo>
                  <a:lnTo>
                    <a:pt x="14077" y="600"/>
                  </a:lnTo>
                  <a:lnTo>
                    <a:pt x="14596" y="640"/>
                  </a:lnTo>
                  <a:lnTo>
                    <a:pt x="15116" y="700"/>
                  </a:lnTo>
                  <a:lnTo>
                    <a:pt x="15635" y="819"/>
                  </a:lnTo>
                  <a:lnTo>
                    <a:pt x="16134" y="979"/>
                  </a:lnTo>
                  <a:lnTo>
                    <a:pt x="16134" y="979"/>
                  </a:lnTo>
                  <a:lnTo>
                    <a:pt x="15914" y="819"/>
                  </a:lnTo>
                  <a:lnTo>
                    <a:pt x="15675" y="680"/>
                  </a:lnTo>
                  <a:lnTo>
                    <a:pt x="15435" y="540"/>
                  </a:lnTo>
                  <a:lnTo>
                    <a:pt x="15195" y="440"/>
                  </a:lnTo>
                  <a:lnTo>
                    <a:pt x="14936" y="320"/>
                  </a:lnTo>
                  <a:lnTo>
                    <a:pt x="14676" y="240"/>
                  </a:lnTo>
                  <a:lnTo>
                    <a:pt x="14397" y="160"/>
                  </a:lnTo>
                  <a:lnTo>
                    <a:pt x="14117" y="101"/>
                  </a:lnTo>
                  <a:lnTo>
                    <a:pt x="13838" y="61"/>
                  </a:lnTo>
                  <a:lnTo>
                    <a:pt x="13558" y="21"/>
                  </a:lnTo>
                  <a:lnTo>
                    <a:pt x="13279" y="1"/>
                  </a:lnTo>
                  <a:close/>
                </a:path>
              </a:pathLst>
            </a:custGeom>
            <a:solidFill>
              <a:srgbClr val="2E58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16" name="Google Shape;2216;p23"/>
          <p:cNvGrpSpPr/>
          <p:nvPr/>
        </p:nvGrpSpPr>
        <p:grpSpPr>
          <a:xfrm rot="10800000">
            <a:off x="-92990" y="920128"/>
            <a:ext cx="977207" cy="1024863"/>
            <a:chOff x="5384275" y="4723075"/>
            <a:chExt cx="660275" cy="692475"/>
          </a:xfrm>
        </p:grpSpPr>
        <p:sp>
          <p:nvSpPr>
            <p:cNvPr id="2217" name="Google Shape;2217;p23"/>
            <p:cNvSpPr/>
            <p:nvPr/>
          </p:nvSpPr>
          <p:spPr>
            <a:xfrm>
              <a:off x="5384275" y="4723075"/>
              <a:ext cx="660275" cy="692475"/>
            </a:xfrm>
            <a:custGeom>
              <a:avLst/>
              <a:gdLst/>
              <a:ahLst/>
              <a:cxnLst/>
              <a:rect l="l" t="t" r="r" b="b"/>
              <a:pathLst>
                <a:path w="26411" h="27699" extrusionOk="0">
                  <a:moveTo>
                    <a:pt x="25246" y="0"/>
                  </a:moveTo>
                  <a:lnTo>
                    <a:pt x="25082" y="21"/>
                  </a:lnTo>
                  <a:lnTo>
                    <a:pt x="24939" y="62"/>
                  </a:lnTo>
                  <a:lnTo>
                    <a:pt x="24796" y="143"/>
                  </a:lnTo>
                  <a:lnTo>
                    <a:pt x="24653" y="245"/>
                  </a:lnTo>
                  <a:lnTo>
                    <a:pt x="24510" y="368"/>
                  </a:lnTo>
                  <a:lnTo>
                    <a:pt x="24387" y="491"/>
                  </a:lnTo>
                  <a:lnTo>
                    <a:pt x="24244" y="654"/>
                  </a:lnTo>
                  <a:lnTo>
                    <a:pt x="23999" y="981"/>
                  </a:lnTo>
                  <a:lnTo>
                    <a:pt x="23529" y="1656"/>
                  </a:lnTo>
                  <a:lnTo>
                    <a:pt x="23304" y="1963"/>
                  </a:lnTo>
                  <a:lnTo>
                    <a:pt x="23079" y="2208"/>
                  </a:lnTo>
                  <a:lnTo>
                    <a:pt x="22854" y="2412"/>
                  </a:lnTo>
                  <a:lnTo>
                    <a:pt x="22588" y="2617"/>
                  </a:lnTo>
                  <a:lnTo>
                    <a:pt x="22322" y="2780"/>
                  </a:lnTo>
                  <a:lnTo>
                    <a:pt x="22057" y="2944"/>
                  </a:lnTo>
                  <a:lnTo>
                    <a:pt x="21771" y="3087"/>
                  </a:lnTo>
                  <a:lnTo>
                    <a:pt x="21464" y="3210"/>
                  </a:lnTo>
                  <a:lnTo>
                    <a:pt x="21178" y="3332"/>
                  </a:lnTo>
                  <a:lnTo>
                    <a:pt x="20871" y="3414"/>
                  </a:lnTo>
                  <a:lnTo>
                    <a:pt x="20544" y="3496"/>
                  </a:lnTo>
                  <a:lnTo>
                    <a:pt x="20237" y="3578"/>
                  </a:lnTo>
                  <a:lnTo>
                    <a:pt x="19910" y="3618"/>
                  </a:lnTo>
                  <a:lnTo>
                    <a:pt x="19583" y="3659"/>
                  </a:lnTo>
                  <a:lnTo>
                    <a:pt x="19256" y="3700"/>
                  </a:lnTo>
                  <a:lnTo>
                    <a:pt x="18275" y="3700"/>
                  </a:lnTo>
                  <a:lnTo>
                    <a:pt x="17641" y="3659"/>
                  </a:lnTo>
                  <a:lnTo>
                    <a:pt x="16987" y="3598"/>
                  </a:lnTo>
                  <a:lnTo>
                    <a:pt x="16353" y="3496"/>
                  </a:lnTo>
                  <a:lnTo>
                    <a:pt x="15720" y="3394"/>
                  </a:lnTo>
                  <a:lnTo>
                    <a:pt x="14452" y="3148"/>
                  </a:lnTo>
                  <a:lnTo>
                    <a:pt x="13798" y="3046"/>
                  </a:lnTo>
                  <a:lnTo>
                    <a:pt x="13165" y="2944"/>
                  </a:lnTo>
                  <a:lnTo>
                    <a:pt x="12510" y="2862"/>
                  </a:lnTo>
                  <a:lnTo>
                    <a:pt x="11877" y="2821"/>
                  </a:lnTo>
                  <a:lnTo>
                    <a:pt x="11223" y="2801"/>
                  </a:lnTo>
                  <a:lnTo>
                    <a:pt x="10568" y="2821"/>
                  </a:lnTo>
                  <a:lnTo>
                    <a:pt x="10241" y="2862"/>
                  </a:lnTo>
                  <a:lnTo>
                    <a:pt x="9935" y="2903"/>
                  </a:lnTo>
                  <a:lnTo>
                    <a:pt x="9608" y="2964"/>
                  </a:lnTo>
                  <a:lnTo>
                    <a:pt x="9301" y="3026"/>
                  </a:lnTo>
                  <a:lnTo>
                    <a:pt x="8994" y="3107"/>
                  </a:lnTo>
                  <a:lnTo>
                    <a:pt x="8688" y="3210"/>
                  </a:lnTo>
                  <a:lnTo>
                    <a:pt x="8381" y="3332"/>
                  </a:lnTo>
                  <a:lnTo>
                    <a:pt x="8095" y="3455"/>
                  </a:lnTo>
                  <a:lnTo>
                    <a:pt x="7850" y="3578"/>
                  </a:lnTo>
                  <a:lnTo>
                    <a:pt x="7625" y="3721"/>
                  </a:lnTo>
                  <a:lnTo>
                    <a:pt x="7400" y="3884"/>
                  </a:lnTo>
                  <a:lnTo>
                    <a:pt x="7196" y="4048"/>
                  </a:lnTo>
                  <a:lnTo>
                    <a:pt x="7012" y="4232"/>
                  </a:lnTo>
                  <a:lnTo>
                    <a:pt x="6828" y="4416"/>
                  </a:lnTo>
                  <a:lnTo>
                    <a:pt x="6664" y="4620"/>
                  </a:lnTo>
                  <a:lnTo>
                    <a:pt x="6521" y="4845"/>
                  </a:lnTo>
                  <a:lnTo>
                    <a:pt x="6419" y="5070"/>
                  </a:lnTo>
                  <a:lnTo>
                    <a:pt x="6337" y="5274"/>
                  </a:lnTo>
                  <a:lnTo>
                    <a:pt x="6276" y="5499"/>
                  </a:lnTo>
                  <a:lnTo>
                    <a:pt x="6235" y="5744"/>
                  </a:lnTo>
                  <a:lnTo>
                    <a:pt x="6235" y="5969"/>
                  </a:lnTo>
                  <a:lnTo>
                    <a:pt x="6235" y="6194"/>
                  </a:lnTo>
                  <a:lnTo>
                    <a:pt x="6276" y="6419"/>
                  </a:lnTo>
                  <a:lnTo>
                    <a:pt x="6357" y="6644"/>
                  </a:lnTo>
                  <a:lnTo>
                    <a:pt x="6419" y="6807"/>
                  </a:lnTo>
                  <a:lnTo>
                    <a:pt x="6480" y="6889"/>
                  </a:lnTo>
                  <a:lnTo>
                    <a:pt x="6623" y="7114"/>
                  </a:lnTo>
                  <a:lnTo>
                    <a:pt x="6807" y="7298"/>
                  </a:lnTo>
                  <a:lnTo>
                    <a:pt x="7012" y="7461"/>
                  </a:lnTo>
                  <a:lnTo>
                    <a:pt x="7216" y="7605"/>
                  </a:lnTo>
                  <a:lnTo>
                    <a:pt x="7461" y="7707"/>
                  </a:lnTo>
                  <a:lnTo>
                    <a:pt x="7707" y="7789"/>
                  </a:lnTo>
                  <a:lnTo>
                    <a:pt x="7972" y="7850"/>
                  </a:lnTo>
                  <a:lnTo>
                    <a:pt x="8238" y="7891"/>
                  </a:lnTo>
                  <a:lnTo>
                    <a:pt x="8504" y="7911"/>
                  </a:lnTo>
                  <a:lnTo>
                    <a:pt x="8749" y="7911"/>
                  </a:lnTo>
                  <a:lnTo>
                    <a:pt x="9015" y="7891"/>
                  </a:lnTo>
                  <a:lnTo>
                    <a:pt x="9281" y="7850"/>
                  </a:lnTo>
                  <a:lnTo>
                    <a:pt x="9792" y="7748"/>
                  </a:lnTo>
                  <a:lnTo>
                    <a:pt x="10303" y="7605"/>
                  </a:lnTo>
                  <a:lnTo>
                    <a:pt x="11325" y="7318"/>
                  </a:lnTo>
                  <a:lnTo>
                    <a:pt x="12326" y="6991"/>
                  </a:lnTo>
                  <a:lnTo>
                    <a:pt x="13308" y="6623"/>
                  </a:lnTo>
                  <a:lnTo>
                    <a:pt x="14289" y="6235"/>
                  </a:lnTo>
                  <a:lnTo>
                    <a:pt x="14493" y="6153"/>
                  </a:lnTo>
                  <a:lnTo>
                    <a:pt x="14739" y="6092"/>
                  </a:lnTo>
                  <a:lnTo>
                    <a:pt x="14963" y="6071"/>
                  </a:lnTo>
                  <a:lnTo>
                    <a:pt x="15188" y="6071"/>
                  </a:lnTo>
                  <a:lnTo>
                    <a:pt x="15413" y="6092"/>
                  </a:lnTo>
                  <a:lnTo>
                    <a:pt x="15495" y="6133"/>
                  </a:lnTo>
                  <a:lnTo>
                    <a:pt x="15577" y="6174"/>
                  </a:lnTo>
                  <a:lnTo>
                    <a:pt x="15658" y="6235"/>
                  </a:lnTo>
                  <a:lnTo>
                    <a:pt x="15720" y="6296"/>
                  </a:lnTo>
                  <a:lnTo>
                    <a:pt x="15761" y="6399"/>
                  </a:lnTo>
                  <a:lnTo>
                    <a:pt x="15781" y="6501"/>
                  </a:lnTo>
                  <a:lnTo>
                    <a:pt x="15802" y="6644"/>
                  </a:lnTo>
                  <a:lnTo>
                    <a:pt x="15761" y="6787"/>
                  </a:lnTo>
                  <a:lnTo>
                    <a:pt x="15699" y="6910"/>
                  </a:lnTo>
                  <a:lnTo>
                    <a:pt x="15597" y="7032"/>
                  </a:lnTo>
                  <a:lnTo>
                    <a:pt x="15474" y="7134"/>
                  </a:lnTo>
                  <a:lnTo>
                    <a:pt x="15352" y="7237"/>
                  </a:lnTo>
                  <a:lnTo>
                    <a:pt x="15209" y="7318"/>
                  </a:lnTo>
                  <a:lnTo>
                    <a:pt x="15045" y="7380"/>
                  </a:lnTo>
                  <a:lnTo>
                    <a:pt x="14677" y="7564"/>
                  </a:lnTo>
                  <a:lnTo>
                    <a:pt x="14289" y="7707"/>
                  </a:lnTo>
                  <a:lnTo>
                    <a:pt x="13492" y="7993"/>
                  </a:lnTo>
                  <a:lnTo>
                    <a:pt x="12694" y="8238"/>
                  </a:lnTo>
                  <a:lnTo>
                    <a:pt x="11877" y="8463"/>
                  </a:lnTo>
                  <a:lnTo>
                    <a:pt x="11059" y="8668"/>
                  </a:lnTo>
                  <a:lnTo>
                    <a:pt x="10221" y="8852"/>
                  </a:lnTo>
                  <a:lnTo>
                    <a:pt x="8565" y="9219"/>
                  </a:lnTo>
                  <a:lnTo>
                    <a:pt x="7747" y="9424"/>
                  </a:lnTo>
                  <a:lnTo>
                    <a:pt x="6930" y="9628"/>
                  </a:lnTo>
                  <a:lnTo>
                    <a:pt x="6153" y="9874"/>
                  </a:lnTo>
                  <a:lnTo>
                    <a:pt x="5376" y="10160"/>
                  </a:lnTo>
                  <a:lnTo>
                    <a:pt x="4988" y="10303"/>
                  </a:lnTo>
                  <a:lnTo>
                    <a:pt x="4620" y="10466"/>
                  </a:lnTo>
                  <a:lnTo>
                    <a:pt x="4231" y="10650"/>
                  </a:lnTo>
                  <a:lnTo>
                    <a:pt x="3884" y="10834"/>
                  </a:lnTo>
                  <a:lnTo>
                    <a:pt x="3516" y="11039"/>
                  </a:lnTo>
                  <a:lnTo>
                    <a:pt x="3169" y="11264"/>
                  </a:lnTo>
                  <a:lnTo>
                    <a:pt x="2841" y="11489"/>
                  </a:lnTo>
                  <a:lnTo>
                    <a:pt x="2514" y="11754"/>
                  </a:lnTo>
                  <a:lnTo>
                    <a:pt x="2310" y="11918"/>
                  </a:lnTo>
                  <a:lnTo>
                    <a:pt x="2106" y="12102"/>
                  </a:lnTo>
                  <a:lnTo>
                    <a:pt x="1922" y="12286"/>
                  </a:lnTo>
                  <a:lnTo>
                    <a:pt x="1758" y="12490"/>
                  </a:lnTo>
                  <a:lnTo>
                    <a:pt x="1594" y="12715"/>
                  </a:lnTo>
                  <a:lnTo>
                    <a:pt x="1431" y="12940"/>
                  </a:lnTo>
                  <a:lnTo>
                    <a:pt x="1308" y="13165"/>
                  </a:lnTo>
                  <a:lnTo>
                    <a:pt x="1186" y="13390"/>
                  </a:lnTo>
                  <a:lnTo>
                    <a:pt x="1104" y="13635"/>
                  </a:lnTo>
                  <a:lnTo>
                    <a:pt x="1022" y="13860"/>
                  </a:lnTo>
                  <a:lnTo>
                    <a:pt x="981" y="14105"/>
                  </a:lnTo>
                  <a:lnTo>
                    <a:pt x="961" y="14350"/>
                  </a:lnTo>
                  <a:lnTo>
                    <a:pt x="961" y="14596"/>
                  </a:lnTo>
                  <a:lnTo>
                    <a:pt x="1002" y="14821"/>
                  </a:lnTo>
                  <a:lnTo>
                    <a:pt x="1083" y="15066"/>
                  </a:lnTo>
                  <a:lnTo>
                    <a:pt x="1186" y="15291"/>
                  </a:lnTo>
                  <a:lnTo>
                    <a:pt x="1267" y="15393"/>
                  </a:lnTo>
                  <a:lnTo>
                    <a:pt x="1370" y="15536"/>
                  </a:lnTo>
                  <a:lnTo>
                    <a:pt x="1533" y="15720"/>
                  </a:lnTo>
                  <a:lnTo>
                    <a:pt x="1717" y="15884"/>
                  </a:lnTo>
                  <a:lnTo>
                    <a:pt x="1942" y="16006"/>
                  </a:lnTo>
                  <a:lnTo>
                    <a:pt x="2167" y="16129"/>
                  </a:lnTo>
                  <a:lnTo>
                    <a:pt x="2412" y="16211"/>
                  </a:lnTo>
                  <a:lnTo>
                    <a:pt x="2657" y="16292"/>
                  </a:lnTo>
                  <a:lnTo>
                    <a:pt x="2903" y="16333"/>
                  </a:lnTo>
                  <a:lnTo>
                    <a:pt x="3169" y="16354"/>
                  </a:lnTo>
                  <a:lnTo>
                    <a:pt x="3455" y="16333"/>
                  </a:lnTo>
                  <a:lnTo>
                    <a:pt x="3741" y="16313"/>
                  </a:lnTo>
                  <a:lnTo>
                    <a:pt x="4027" y="16252"/>
                  </a:lnTo>
                  <a:lnTo>
                    <a:pt x="4313" y="16190"/>
                  </a:lnTo>
                  <a:lnTo>
                    <a:pt x="4599" y="16108"/>
                  </a:lnTo>
                  <a:lnTo>
                    <a:pt x="4865" y="16006"/>
                  </a:lnTo>
                  <a:lnTo>
                    <a:pt x="5417" y="15781"/>
                  </a:lnTo>
                  <a:lnTo>
                    <a:pt x="6051" y="15495"/>
                  </a:lnTo>
                  <a:lnTo>
                    <a:pt x="6685" y="15168"/>
                  </a:lnTo>
                  <a:lnTo>
                    <a:pt x="7277" y="14821"/>
                  </a:lnTo>
                  <a:lnTo>
                    <a:pt x="7891" y="14432"/>
                  </a:lnTo>
                  <a:lnTo>
                    <a:pt x="8463" y="14044"/>
                  </a:lnTo>
                  <a:lnTo>
                    <a:pt x="9015" y="13615"/>
                  </a:lnTo>
                  <a:lnTo>
                    <a:pt x="9567" y="13165"/>
                  </a:lnTo>
                  <a:lnTo>
                    <a:pt x="10078" y="12695"/>
                  </a:lnTo>
                  <a:lnTo>
                    <a:pt x="10323" y="12449"/>
                  </a:lnTo>
                  <a:lnTo>
                    <a:pt x="10589" y="12245"/>
                  </a:lnTo>
                  <a:lnTo>
                    <a:pt x="10712" y="12143"/>
                  </a:lnTo>
                  <a:lnTo>
                    <a:pt x="10855" y="12061"/>
                  </a:lnTo>
                  <a:lnTo>
                    <a:pt x="10998" y="11979"/>
                  </a:lnTo>
                  <a:lnTo>
                    <a:pt x="11161" y="11918"/>
                  </a:lnTo>
                  <a:lnTo>
                    <a:pt x="11325" y="11877"/>
                  </a:lnTo>
                  <a:lnTo>
                    <a:pt x="11672" y="11877"/>
                  </a:lnTo>
                  <a:lnTo>
                    <a:pt x="11836" y="11918"/>
                  </a:lnTo>
                  <a:lnTo>
                    <a:pt x="11979" y="12000"/>
                  </a:lnTo>
                  <a:lnTo>
                    <a:pt x="12102" y="12081"/>
                  </a:lnTo>
                  <a:lnTo>
                    <a:pt x="12224" y="12204"/>
                  </a:lnTo>
                  <a:lnTo>
                    <a:pt x="12286" y="12347"/>
                  </a:lnTo>
                  <a:lnTo>
                    <a:pt x="12326" y="12449"/>
                  </a:lnTo>
                  <a:lnTo>
                    <a:pt x="12347" y="12552"/>
                  </a:lnTo>
                  <a:lnTo>
                    <a:pt x="12326" y="12633"/>
                  </a:lnTo>
                  <a:lnTo>
                    <a:pt x="12326" y="12736"/>
                  </a:lnTo>
                  <a:lnTo>
                    <a:pt x="12265" y="12919"/>
                  </a:lnTo>
                  <a:lnTo>
                    <a:pt x="12163" y="13103"/>
                  </a:lnTo>
                  <a:lnTo>
                    <a:pt x="12020" y="13267"/>
                  </a:lnTo>
                  <a:lnTo>
                    <a:pt x="11877" y="13431"/>
                  </a:lnTo>
                  <a:lnTo>
                    <a:pt x="11693" y="13574"/>
                  </a:lnTo>
                  <a:lnTo>
                    <a:pt x="11529" y="13696"/>
                  </a:lnTo>
                  <a:lnTo>
                    <a:pt x="10323" y="14575"/>
                  </a:lnTo>
                  <a:lnTo>
                    <a:pt x="9117" y="15413"/>
                  </a:lnTo>
                  <a:lnTo>
                    <a:pt x="7911" y="16272"/>
                  </a:lnTo>
                  <a:lnTo>
                    <a:pt x="6725" y="17131"/>
                  </a:lnTo>
                  <a:lnTo>
                    <a:pt x="5540" y="18010"/>
                  </a:lnTo>
                  <a:lnTo>
                    <a:pt x="4967" y="18459"/>
                  </a:lnTo>
                  <a:lnTo>
                    <a:pt x="4395" y="18929"/>
                  </a:lnTo>
                  <a:lnTo>
                    <a:pt x="3823" y="19400"/>
                  </a:lnTo>
                  <a:lnTo>
                    <a:pt x="3271" y="19870"/>
                  </a:lnTo>
                  <a:lnTo>
                    <a:pt x="2739" y="20381"/>
                  </a:lnTo>
                  <a:lnTo>
                    <a:pt x="2208" y="20892"/>
                  </a:lnTo>
                  <a:lnTo>
                    <a:pt x="1840" y="21260"/>
                  </a:lnTo>
                  <a:lnTo>
                    <a:pt x="1472" y="21669"/>
                  </a:lnTo>
                  <a:lnTo>
                    <a:pt x="1124" y="22077"/>
                  </a:lnTo>
                  <a:lnTo>
                    <a:pt x="818" y="22507"/>
                  </a:lnTo>
                  <a:lnTo>
                    <a:pt x="552" y="22956"/>
                  </a:lnTo>
                  <a:lnTo>
                    <a:pt x="429" y="23202"/>
                  </a:lnTo>
                  <a:lnTo>
                    <a:pt x="327" y="23427"/>
                  </a:lnTo>
                  <a:lnTo>
                    <a:pt x="225" y="23672"/>
                  </a:lnTo>
                  <a:lnTo>
                    <a:pt x="143" y="23917"/>
                  </a:lnTo>
                  <a:lnTo>
                    <a:pt x="82" y="24183"/>
                  </a:lnTo>
                  <a:lnTo>
                    <a:pt x="41" y="24428"/>
                  </a:lnTo>
                  <a:lnTo>
                    <a:pt x="0" y="24714"/>
                  </a:lnTo>
                  <a:lnTo>
                    <a:pt x="0" y="24980"/>
                  </a:lnTo>
                  <a:lnTo>
                    <a:pt x="20" y="25266"/>
                  </a:lnTo>
                  <a:lnTo>
                    <a:pt x="61" y="25553"/>
                  </a:lnTo>
                  <a:lnTo>
                    <a:pt x="123" y="25818"/>
                  </a:lnTo>
                  <a:lnTo>
                    <a:pt x="225" y="26084"/>
                  </a:lnTo>
                  <a:lnTo>
                    <a:pt x="327" y="26329"/>
                  </a:lnTo>
                  <a:lnTo>
                    <a:pt x="470" y="26575"/>
                  </a:lnTo>
                  <a:lnTo>
                    <a:pt x="572" y="26718"/>
                  </a:lnTo>
                  <a:lnTo>
                    <a:pt x="695" y="26902"/>
                  </a:lnTo>
                  <a:lnTo>
                    <a:pt x="859" y="27065"/>
                  </a:lnTo>
                  <a:lnTo>
                    <a:pt x="1022" y="27208"/>
                  </a:lnTo>
                  <a:lnTo>
                    <a:pt x="1186" y="27351"/>
                  </a:lnTo>
                  <a:lnTo>
                    <a:pt x="1390" y="27454"/>
                  </a:lnTo>
                  <a:lnTo>
                    <a:pt x="1574" y="27556"/>
                  </a:lnTo>
                  <a:lnTo>
                    <a:pt x="1799" y="27638"/>
                  </a:lnTo>
                  <a:lnTo>
                    <a:pt x="2003" y="27679"/>
                  </a:lnTo>
                  <a:lnTo>
                    <a:pt x="2208" y="27699"/>
                  </a:lnTo>
                  <a:lnTo>
                    <a:pt x="2412" y="27699"/>
                  </a:lnTo>
                  <a:lnTo>
                    <a:pt x="2617" y="27679"/>
                  </a:lnTo>
                  <a:lnTo>
                    <a:pt x="2821" y="27658"/>
                  </a:lnTo>
                  <a:lnTo>
                    <a:pt x="3025" y="27617"/>
                  </a:lnTo>
                  <a:lnTo>
                    <a:pt x="3209" y="27556"/>
                  </a:lnTo>
                  <a:lnTo>
                    <a:pt x="3598" y="27392"/>
                  </a:lnTo>
                  <a:lnTo>
                    <a:pt x="3966" y="27188"/>
                  </a:lnTo>
                  <a:lnTo>
                    <a:pt x="4313" y="26963"/>
                  </a:lnTo>
                  <a:lnTo>
                    <a:pt x="4661" y="26697"/>
                  </a:lnTo>
                  <a:lnTo>
                    <a:pt x="4967" y="26432"/>
                  </a:lnTo>
                  <a:lnTo>
                    <a:pt x="5642" y="25859"/>
                  </a:lnTo>
                  <a:lnTo>
                    <a:pt x="6296" y="25246"/>
                  </a:lnTo>
                  <a:lnTo>
                    <a:pt x="6930" y="24633"/>
                  </a:lnTo>
                  <a:lnTo>
                    <a:pt x="7543" y="23979"/>
                  </a:lnTo>
                  <a:lnTo>
                    <a:pt x="8136" y="23324"/>
                  </a:lnTo>
                  <a:lnTo>
                    <a:pt x="8708" y="22650"/>
                  </a:lnTo>
                  <a:lnTo>
                    <a:pt x="9260" y="21955"/>
                  </a:lnTo>
                  <a:lnTo>
                    <a:pt x="9792" y="21239"/>
                  </a:lnTo>
                  <a:lnTo>
                    <a:pt x="10303" y="20524"/>
                  </a:lnTo>
                  <a:lnTo>
                    <a:pt x="10793" y="19788"/>
                  </a:lnTo>
                  <a:lnTo>
                    <a:pt x="11263" y="19032"/>
                  </a:lnTo>
                  <a:lnTo>
                    <a:pt x="11713" y="18255"/>
                  </a:lnTo>
                  <a:lnTo>
                    <a:pt x="12122" y="17478"/>
                  </a:lnTo>
                  <a:lnTo>
                    <a:pt x="12510" y="16681"/>
                  </a:lnTo>
                  <a:lnTo>
                    <a:pt x="12899" y="15863"/>
                  </a:lnTo>
                  <a:lnTo>
                    <a:pt x="13246" y="15045"/>
                  </a:lnTo>
                  <a:lnTo>
                    <a:pt x="13369" y="14759"/>
                  </a:lnTo>
                  <a:lnTo>
                    <a:pt x="13512" y="14473"/>
                  </a:lnTo>
                  <a:lnTo>
                    <a:pt x="13594" y="14330"/>
                  </a:lnTo>
                  <a:lnTo>
                    <a:pt x="13676" y="14207"/>
                  </a:lnTo>
                  <a:lnTo>
                    <a:pt x="13778" y="14085"/>
                  </a:lnTo>
                  <a:lnTo>
                    <a:pt x="13900" y="13982"/>
                  </a:lnTo>
                  <a:lnTo>
                    <a:pt x="14044" y="13901"/>
                  </a:lnTo>
                  <a:lnTo>
                    <a:pt x="14207" y="13860"/>
                  </a:lnTo>
                  <a:lnTo>
                    <a:pt x="14350" y="13819"/>
                  </a:lnTo>
                  <a:lnTo>
                    <a:pt x="14514" y="13819"/>
                  </a:lnTo>
                  <a:lnTo>
                    <a:pt x="14677" y="13860"/>
                  </a:lnTo>
                  <a:lnTo>
                    <a:pt x="14820" y="13921"/>
                  </a:lnTo>
                  <a:lnTo>
                    <a:pt x="14923" y="14003"/>
                  </a:lnTo>
                  <a:lnTo>
                    <a:pt x="15025" y="14126"/>
                  </a:lnTo>
                  <a:lnTo>
                    <a:pt x="15066" y="14269"/>
                  </a:lnTo>
                  <a:lnTo>
                    <a:pt x="15086" y="14412"/>
                  </a:lnTo>
                  <a:lnTo>
                    <a:pt x="15066" y="14534"/>
                  </a:lnTo>
                  <a:lnTo>
                    <a:pt x="15025" y="14677"/>
                  </a:lnTo>
                  <a:lnTo>
                    <a:pt x="14984" y="14821"/>
                  </a:lnTo>
                  <a:lnTo>
                    <a:pt x="14902" y="14964"/>
                  </a:lnTo>
                  <a:lnTo>
                    <a:pt x="14759" y="15209"/>
                  </a:lnTo>
                  <a:lnTo>
                    <a:pt x="14289" y="15965"/>
                  </a:lnTo>
                  <a:lnTo>
                    <a:pt x="13839" y="16722"/>
                  </a:lnTo>
                  <a:lnTo>
                    <a:pt x="13410" y="17498"/>
                  </a:lnTo>
                  <a:lnTo>
                    <a:pt x="13001" y="18296"/>
                  </a:lnTo>
                  <a:lnTo>
                    <a:pt x="12633" y="19093"/>
                  </a:lnTo>
                  <a:lnTo>
                    <a:pt x="12286" y="19911"/>
                  </a:lnTo>
                  <a:lnTo>
                    <a:pt x="11958" y="20728"/>
                  </a:lnTo>
                  <a:lnTo>
                    <a:pt x="11652" y="21566"/>
                  </a:lnTo>
                  <a:lnTo>
                    <a:pt x="11468" y="22118"/>
                  </a:lnTo>
                  <a:lnTo>
                    <a:pt x="11386" y="22405"/>
                  </a:lnTo>
                  <a:lnTo>
                    <a:pt x="11325" y="22691"/>
                  </a:lnTo>
                  <a:lnTo>
                    <a:pt x="11263" y="22977"/>
                  </a:lnTo>
                  <a:lnTo>
                    <a:pt x="11223" y="23263"/>
                  </a:lnTo>
                  <a:lnTo>
                    <a:pt x="11223" y="23549"/>
                  </a:lnTo>
                  <a:lnTo>
                    <a:pt x="11223" y="23856"/>
                  </a:lnTo>
                  <a:lnTo>
                    <a:pt x="11263" y="24142"/>
                  </a:lnTo>
                  <a:lnTo>
                    <a:pt x="11345" y="24428"/>
                  </a:lnTo>
                  <a:lnTo>
                    <a:pt x="11447" y="24714"/>
                  </a:lnTo>
                  <a:lnTo>
                    <a:pt x="11570" y="24960"/>
                  </a:lnTo>
                  <a:lnTo>
                    <a:pt x="11734" y="25205"/>
                  </a:lnTo>
                  <a:lnTo>
                    <a:pt x="11938" y="25430"/>
                  </a:lnTo>
                  <a:lnTo>
                    <a:pt x="12163" y="25593"/>
                  </a:lnTo>
                  <a:lnTo>
                    <a:pt x="12286" y="25675"/>
                  </a:lnTo>
                  <a:lnTo>
                    <a:pt x="12408" y="25737"/>
                  </a:lnTo>
                  <a:lnTo>
                    <a:pt x="12572" y="25798"/>
                  </a:lnTo>
                  <a:lnTo>
                    <a:pt x="12756" y="25859"/>
                  </a:lnTo>
                  <a:lnTo>
                    <a:pt x="12919" y="25880"/>
                  </a:lnTo>
                  <a:lnTo>
                    <a:pt x="13308" y="25880"/>
                  </a:lnTo>
                  <a:lnTo>
                    <a:pt x="13492" y="25839"/>
                  </a:lnTo>
                  <a:lnTo>
                    <a:pt x="13676" y="25798"/>
                  </a:lnTo>
                  <a:lnTo>
                    <a:pt x="13860" y="25737"/>
                  </a:lnTo>
                  <a:lnTo>
                    <a:pt x="14044" y="25655"/>
                  </a:lnTo>
                  <a:lnTo>
                    <a:pt x="14228" y="25553"/>
                  </a:lnTo>
                  <a:lnTo>
                    <a:pt x="14391" y="25450"/>
                  </a:lnTo>
                  <a:lnTo>
                    <a:pt x="14575" y="25328"/>
                  </a:lnTo>
                  <a:lnTo>
                    <a:pt x="14739" y="25185"/>
                  </a:lnTo>
                  <a:lnTo>
                    <a:pt x="15025" y="24898"/>
                  </a:lnTo>
                  <a:lnTo>
                    <a:pt x="15311" y="24571"/>
                  </a:lnTo>
                  <a:lnTo>
                    <a:pt x="15536" y="24244"/>
                  </a:lnTo>
                  <a:lnTo>
                    <a:pt x="15740" y="23876"/>
                  </a:lnTo>
                  <a:lnTo>
                    <a:pt x="15924" y="23488"/>
                  </a:lnTo>
                  <a:lnTo>
                    <a:pt x="16088" y="23100"/>
                  </a:lnTo>
                  <a:lnTo>
                    <a:pt x="16231" y="22711"/>
                  </a:lnTo>
                  <a:lnTo>
                    <a:pt x="16353" y="22302"/>
                  </a:lnTo>
                  <a:lnTo>
                    <a:pt x="16456" y="21893"/>
                  </a:lnTo>
                  <a:lnTo>
                    <a:pt x="16537" y="21485"/>
                  </a:lnTo>
                  <a:lnTo>
                    <a:pt x="16599" y="21076"/>
                  </a:lnTo>
                  <a:lnTo>
                    <a:pt x="16660" y="20647"/>
                  </a:lnTo>
                  <a:lnTo>
                    <a:pt x="16701" y="20217"/>
                  </a:lnTo>
                  <a:lnTo>
                    <a:pt x="16783" y="19338"/>
                  </a:lnTo>
                  <a:lnTo>
                    <a:pt x="16803" y="18459"/>
                  </a:lnTo>
                  <a:lnTo>
                    <a:pt x="16844" y="17580"/>
                  </a:lnTo>
                  <a:lnTo>
                    <a:pt x="16865" y="16722"/>
                  </a:lnTo>
                  <a:lnTo>
                    <a:pt x="16926" y="15843"/>
                  </a:lnTo>
                  <a:lnTo>
                    <a:pt x="17008" y="14984"/>
                  </a:lnTo>
                  <a:lnTo>
                    <a:pt x="17069" y="14575"/>
                  </a:lnTo>
                  <a:lnTo>
                    <a:pt x="17130" y="14146"/>
                  </a:lnTo>
                  <a:lnTo>
                    <a:pt x="17212" y="13737"/>
                  </a:lnTo>
                  <a:lnTo>
                    <a:pt x="17314" y="13328"/>
                  </a:lnTo>
                  <a:lnTo>
                    <a:pt x="17437" y="12940"/>
                  </a:lnTo>
                  <a:lnTo>
                    <a:pt x="17580" y="12552"/>
                  </a:lnTo>
                  <a:lnTo>
                    <a:pt x="17723" y="12163"/>
                  </a:lnTo>
                  <a:lnTo>
                    <a:pt x="17907" y="11795"/>
                  </a:lnTo>
                  <a:lnTo>
                    <a:pt x="18132" y="11427"/>
                  </a:lnTo>
                  <a:lnTo>
                    <a:pt x="18357" y="11080"/>
                  </a:lnTo>
                  <a:lnTo>
                    <a:pt x="18500" y="10916"/>
                  </a:lnTo>
                  <a:lnTo>
                    <a:pt x="18643" y="10773"/>
                  </a:lnTo>
                  <a:lnTo>
                    <a:pt x="18807" y="10630"/>
                  </a:lnTo>
                  <a:lnTo>
                    <a:pt x="18990" y="10507"/>
                  </a:lnTo>
                  <a:lnTo>
                    <a:pt x="19174" y="10446"/>
                  </a:lnTo>
                  <a:lnTo>
                    <a:pt x="19358" y="10405"/>
                  </a:lnTo>
                  <a:lnTo>
                    <a:pt x="19542" y="10405"/>
                  </a:lnTo>
                  <a:lnTo>
                    <a:pt x="19624" y="10446"/>
                  </a:lnTo>
                  <a:lnTo>
                    <a:pt x="19726" y="10487"/>
                  </a:lnTo>
                  <a:lnTo>
                    <a:pt x="19788" y="10528"/>
                  </a:lnTo>
                  <a:lnTo>
                    <a:pt x="19869" y="10589"/>
                  </a:lnTo>
                  <a:lnTo>
                    <a:pt x="19931" y="10671"/>
                  </a:lnTo>
                  <a:lnTo>
                    <a:pt x="19972" y="10753"/>
                  </a:lnTo>
                  <a:lnTo>
                    <a:pt x="20033" y="10916"/>
                  </a:lnTo>
                  <a:lnTo>
                    <a:pt x="20074" y="11100"/>
                  </a:lnTo>
                  <a:lnTo>
                    <a:pt x="20074" y="11305"/>
                  </a:lnTo>
                  <a:lnTo>
                    <a:pt x="20053" y="11509"/>
                  </a:lnTo>
                  <a:lnTo>
                    <a:pt x="20013" y="11713"/>
                  </a:lnTo>
                  <a:lnTo>
                    <a:pt x="19972" y="11897"/>
                  </a:lnTo>
                  <a:lnTo>
                    <a:pt x="19808" y="12368"/>
                  </a:lnTo>
                  <a:lnTo>
                    <a:pt x="19645" y="12817"/>
                  </a:lnTo>
                  <a:lnTo>
                    <a:pt x="19318" y="13696"/>
                  </a:lnTo>
                  <a:lnTo>
                    <a:pt x="18970" y="14596"/>
                  </a:lnTo>
                  <a:lnTo>
                    <a:pt x="18807" y="15045"/>
                  </a:lnTo>
                  <a:lnTo>
                    <a:pt x="18663" y="15495"/>
                  </a:lnTo>
                  <a:lnTo>
                    <a:pt x="18541" y="15965"/>
                  </a:lnTo>
                  <a:lnTo>
                    <a:pt x="18439" y="16435"/>
                  </a:lnTo>
                  <a:lnTo>
                    <a:pt x="18377" y="16906"/>
                  </a:lnTo>
                  <a:lnTo>
                    <a:pt x="18336" y="17396"/>
                  </a:lnTo>
                  <a:lnTo>
                    <a:pt x="18336" y="17866"/>
                  </a:lnTo>
                  <a:lnTo>
                    <a:pt x="18398" y="18337"/>
                  </a:lnTo>
                  <a:lnTo>
                    <a:pt x="18439" y="18561"/>
                  </a:lnTo>
                  <a:lnTo>
                    <a:pt x="18500" y="18807"/>
                  </a:lnTo>
                  <a:lnTo>
                    <a:pt x="18561" y="19032"/>
                  </a:lnTo>
                  <a:lnTo>
                    <a:pt x="18663" y="19236"/>
                  </a:lnTo>
                  <a:lnTo>
                    <a:pt x="18807" y="19543"/>
                  </a:lnTo>
                  <a:lnTo>
                    <a:pt x="18970" y="19808"/>
                  </a:lnTo>
                  <a:lnTo>
                    <a:pt x="19174" y="20074"/>
                  </a:lnTo>
                  <a:lnTo>
                    <a:pt x="19399" y="20319"/>
                  </a:lnTo>
                  <a:lnTo>
                    <a:pt x="19645" y="20524"/>
                  </a:lnTo>
                  <a:lnTo>
                    <a:pt x="19910" y="20708"/>
                  </a:lnTo>
                  <a:lnTo>
                    <a:pt x="20197" y="20871"/>
                  </a:lnTo>
                  <a:lnTo>
                    <a:pt x="20503" y="20994"/>
                  </a:lnTo>
                  <a:lnTo>
                    <a:pt x="20667" y="21035"/>
                  </a:lnTo>
                  <a:lnTo>
                    <a:pt x="20912" y="21096"/>
                  </a:lnTo>
                  <a:lnTo>
                    <a:pt x="21157" y="21117"/>
                  </a:lnTo>
                  <a:lnTo>
                    <a:pt x="21423" y="21117"/>
                  </a:lnTo>
                  <a:lnTo>
                    <a:pt x="21668" y="21076"/>
                  </a:lnTo>
                  <a:lnTo>
                    <a:pt x="21852" y="21035"/>
                  </a:lnTo>
                  <a:lnTo>
                    <a:pt x="22036" y="20974"/>
                  </a:lnTo>
                  <a:lnTo>
                    <a:pt x="22200" y="20892"/>
                  </a:lnTo>
                  <a:lnTo>
                    <a:pt x="22363" y="20810"/>
                  </a:lnTo>
                  <a:lnTo>
                    <a:pt x="22527" y="20708"/>
                  </a:lnTo>
                  <a:lnTo>
                    <a:pt x="22670" y="20606"/>
                  </a:lnTo>
                  <a:lnTo>
                    <a:pt x="22956" y="20360"/>
                  </a:lnTo>
                  <a:lnTo>
                    <a:pt x="23201" y="20074"/>
                  </a:lnTo>
                  <a:lnTo>
                    <a:pt x="23426" y="19768"/>
                  </a:lnTo>
                  <a:lnTo>
                    <a:pt x="23631" y="19420"/>
                  </a:lnTo>
                  <a:lnTo>
                    <a:pt x="23794" y="19093"/>
                  </a:lnTo>
                  <a:lnTo>
                    <a:pt x="23917" y="18684"/>
                  </a:lnTo>
                  <a:lnTo>
                    <a:pt x="24040" y="18296"/>
                  </a:lnTo>
                  <a:lnTo>
                    <a:pt x="24101" y="17887"/>
                  </a:lnTo>
                  <a:lnTo>
                    <a:pt x="24142" y="17478"/>
                  </a:lnTo>
                  <a:lnTo>
                    <a:pt x="24162" y="17069"/>
                  </a:lnTo>
                  <a:lnTo>
                    <a:pt x="24162" y="16660"/>
                  </a:lnTo>
                  <a:lnTo>
                    <a:pt x="24142" y="16252"/>
                  </a:lnTo>
                  <a:lnTo>
                    <a:pt x="24101" y="15822"/>
                  </a:lnTo>
                  <a:lnTo>
                    <a:pt x="24019" y="15413"/>
                  </a:lnTo>
                  <a:lnTo>
                    <a:pt x="23937" y="14984"/>
                  </a:lnTo>
                  <a:lnTo>
                    <a:pt x="23753" y="14166"/>
                  </a:lnTo>
                  <a:lnTo>
                    <a:pt x="23508" y="13328"/>
                  </a:lnTo>
                  <a:lnTo>
                    <a:pt x="23263" y="12531"/>
                  </a:lnTo>
                  <a:lnTo>
                    <a:pt x="23018" y="11713"/>
                  </a:lnTo>
                  <a:lnTo>
                    <a:pt x="22793" y="10875"/>
                  </a:lnTo>
                  <a:lnTo>
                    <a:pt x="22690" y="10466"/>
                  </a:lnTo>
                  <a:lnTo>
                    <a:pt x="22588" y="10058"/>
                  </a:lnTo>
                  <a:lnTo>
                    <a:pt x="22506" y="9628"/>
                  </a:lnTo>
                  <a:lnTo>
                    <a:pt x="22466" y="9219"/>
                  </a:lnTo>
                  <a:lnTo>
                    <a:pt x="22425" y="8790"/>
                  </a:lnTo>
                  <a:lnTo>
                    <a:pt x="22384" y="8381"/>
                  </a:lnTo>
                  <a:lnTo>
                    <a:pt x="22404" y="7973"/>
                  </a:lnTo>
                  <a:lnTo>
                    <a:pt x="22425" y="7564"/>
                  </a:lnTo>
                  <a:lnTo>
                    <a:pt x="22466" y="7155"/>
                  </a:lnTo>
                  <a:lnTo>
                    <a:pt x="22568" y="6746"/>
                  </a:lnTo>
                  <a:lnTo>
                    <a:pt x="22670" y="6358"/>
                  </a:lnTo>
                  <a:lnTo>
                    <a:pt x="22813" y="5969"/>
                  </a:lnTo>
                  <a:lnTo>
                    <a:pt x="22997" y="5581"/>
                  </a:lnTo>
                  <a:lnTo>
                    <a:pt x="23222" y="5213"/>
                  </a:lnTo>
                  <a:lnTo>
                    <a:pt x="23467" y="4865"/>
                  </a:lnTo>
                  <a:lnTo>
                    <a:pt x="23713" y="4518"/>
                  </a:lnTo>
                  <a:lnTo>
                    <a:pt x="23978" y="4191"/>
                  </a:lnTo>
                  <a:lnTo>
                    <a:pt x="24264" y="3864"/>
                  </a:lnTo>
                  <a:lnTo>
                    <a:pt x="24837" y="3250"/>
                  </a:lnTo>
                  <a:lnTo>
                    <a:pt x="25062" y="3026"/>
                  </a:lnTo>
                  <a:lnTo>
                    <a:pt x="25327" y="2780"/>
                  </a:lnTo>
                  <a:lnTo>
                    <a:pt x="25593" y="2515"/>
                  </a:lnTo>
                  <a:lnTo>
                    <a:pt x="25859" y="2228"/>
                  </a:lnTo>
                  <a:lnTo>
                    <a:pt x="26084" y="1942"/>
                  </a:lnTo>
                  <a:lnTo>
                    <a:pt x="26186" y="1779"/>
                  </a:lnTo>
                  <a:lnTo>
                    <a:pt x="26268" y="1636"/>
                  </a:lnTo>
                  <a:lnTo>
                    <a:pt x="26350" y="1472"/>
                  </a:lnTo>
                  <a:lnTo>
                    <a:pt x="26390" y="1308"/>
                  </a:lnTo>
                  <a:lnTo>
                    <a:pt x="26411" y="1165"/>
                  </a:lnTo>
                  <a:lnTo>
                    <a:pt x="26390" y="1002"/>
                  </a:lnTo>
                  <a:lnTo>
                    <a:pt x="26370" y="879"/>
                  </a:lnTo>
                  <a:lnTo>
                    <a:pt x="26329" y="777"/>
                  </a:lnTo>
                  <a:lnTo>
                    <a:pt x="26288" y="675"/>
                  </a:lnTo>
                  <a:lnTo>
                    <a:pt x="26227" y="573"/>
                  </a:lnTo>
                  <a:lnTo>
                    <a:pt x="26063" y="368"/>
                  </a:lnTo>
                  <a:lnTo>
                    <a:pt x="25859" y="205"/>
                  </a:lnTo>
                  <a:lnTo>
                    <a:pt x="25716" y="123"/>
                  </a:lnTo>
                  <a:lnTo>
                    <a:pt x="25552" y="41"/>
                  </a:lnTo>
                  <a:lnTo>
                    <a:pt x="25409"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23"/>
            <p:cNvSpPr/>
            <p:nvPr/>
          </p:nvSpPr>
          <p:spPr>
            <a:xfrm>
              <a:off x="5396025" y="4726125"/>
              <a:ext cx="634725" cy="664900"/>
            </a:xfrm>
            <a:custGeom>
              <a:avLst/>
              <a:gdLst/>
              <a:ahLst/>
              <a:cxnLst/>
              <a:rect l="l" t="t" r="r" b="b"/>
              <a:pathLst>
                <a:path w="25389" h="26596" extrusionOk="0">
                  <a:moveTo>
                    <a:pt x="25246" y="1"/>
                  </a:moveTo>
                  <a:lnTo>
                    <a:pt x="23079" y="2495"/>
                  </a:lnTo>
                  <a:lnTo>
                    <a:pt x="20892" y="4968"/>
                  </a:lnTo>
                  <a:lnTo>
                    <a:pt x="20851" y="4948"/>
                  </a:lnTo>
                  <a:lnTo>
                    <a:pt x="19911" y="4764"/>
                  </a:lnTo>
                  <a:lnTo>
                    <a:pt x="18970" y="4621"/>
                  </a:lnTo>
                  <a:lnTo>
                    <a:pt x="18030" y="4519"/>
                  </a:lnTo>
                  <a:lnTo>
                    <a:pt x="17069" y="4437"/>
                  </a:lnTo>
                  <a:lnTo>
                    <a:pt x="16108" y="4416"/>
                  </a:lnTo>
                  <a:lnTo>
                    <a:pt x="15168" y="4416"/>
                  </a:lnTo>
                  <a:lnTo>
                    <a:pt x="14207" y="4457"/>
                  </a:lnTo>
                  <a:lnTo>
                    <a:pt x="13246" y="4539"/>
                  </a:lnTo>
                  <a:lnTo>
                    <a:pt x="12306" y="4662"/>
                  </a:lnTo>
                  <a:lnTo>
                    <a:pt x="11345" y="4825"/>
                  </a:lnTo>
                  <a:lnTo>
                    <a:pt x="10426" y="5009"/>
                  </a:lnTo>
                  <a:lnTo>
                    <a:pt x="9485" y="5254"/>
                  </a:lnTo>
                  <a:lnTo>
                    <a:pt x="8565" y="5520"/>
                  </a:lnTo>
                  <a:lnTo>
                    <a:pt x="7666" y="5806"/>
                  </a:lnTo>
                  <a:lnTo>
                    <a:pt x="6766" y="6154"/>
                  </a:lnTo>
                  <a:lnTo>
                    <a:pt x="5887" y="6522"/>
                  </a:lnTo>
                  <a:lnTo>
                    <a:pt x="5949" y="6685"/>
                  </a:lnTo>
                  <a:lnTo>
                    <a:pt x="6828" y="6317"/>
                  </a:lnTo>
                  <a:lnTo>
                    <a:pt x="7707" y="5970"/>
                  </a:lnTo>
                  <a:lnTo>
                    <a:pt x="8606" y="5684"/>
                  </a:lnTo>
                  <a:lnTo>
                    <a:pt x="9526" y="5418"/>
                  </a:lnTo>
                  <a:lnTo>
                    <a:pt x="10446" y="5193"/>
                  </a:lnTo>
                  <a:lnTo>
                    <a:pt x="11366" y="4989"/>
                  </a:lnTo>
                  <a:lnTo>
                    <a:pt x="12306" y="4846"/>
                  </a:lnTo>
                  <a:lnTo>
                    <a:pt x="13246" y="4723"/>
                  </a:lnTo>
                  <a:lnTo>
                    <a:pt x="14187" y="4641"/>
                  </a:lnTo>
                  <a:lnTo>
                    <a:pt x="15148" y="4600"/>
                  </a:lnTo>
                  <a:lnTo>
                    <a:pt x="16088" y="4580"/>
                  </a:lnTo>
                  <a:lnTo>
                    <a:pt x="17028" y="4621"/>
                  </a:lnTo>
                  <a:lnTo>
                    <a:pt x="17989" y="4682"/>
                  </a:lnTo>
                  <a:lnTo>
                    <a:pt x="18929" y="4784"/>
                  </a:lnTo>
                  <a:lnTo>
                    <a:pt x="19849" y="4927"/>
                  </a:lnTo>
                  <a:lnTo>
                    <a:pt x="20790" y="5111"/>
                  </a:lnTo>
                  <a:lnTo>
                    <a:pt x="19154" y="6910"/>
                  </a:lnTo>
                  <a:lnTo>
                    <a:pt x="17519" y="8709"/>
                  </a:lnTo>
                  <a:lnTo>
                    <a:pt x="17458" y="8709"/>
                  </a:lnTo>
                  <a:lnTo>
                    <a:pt x="16333" y="8852"/>
                  </a:lnTo>
                  <a:lnTo>
                    <a:pt x="15229" y="9057"/>
                  </a:lnTo>
                  <a:lnTo>
                    <a:pt x="14105" y="9281"/>
                  </a:lnTo>
                  <a:lnTo>
                    <a:pt x="13001" y="9547"/>
                  </a:lnTo>
                  <a:lnTo>
                    <a:pt x="11918" y="9833"/>
                  </a:lnTo>
                  <a:lnTo>
                    <a:pt x="10834" y="10160"/>
                  </a:lnTo>
                  <a:lnTo>
                    <a:pt x="9771" y="10528"/>
                  </a:lnTo>
                  <a:lnTo>
                    <a:pt x="8708" y="10937"/>
                  </a:lnTo>
                  <a:lnTo>
                    <a:pt x="7666" y="11367"/>
                  </a:lnTo>
                  <a:lnTo>
                    <a:pt x="6623" y="11837"/>
                  </a:lnTo>
                  <a:lnTo>
                    <a:pt x="5622" y="12327"/>
                  </a:lnTo>
                  <a:lnTo>
                    <a:pt x="4620" y="12859"/>
                  </a:lnTo>
                  <a:lnTo>
                    <a:pt x="3639" y="13411"/>
                  </a:lnTo>
                  <a:lnTo>
                    <a:pt x="2658" y="14004"/>
                  </a:lnTo>
                  <a:lnTo>
                    <a:pt x="1717" y="14617"/>
                  </a:lnTo>
                  <a:lnTo>
                    <a:pt x="797" y="15271"/>
                  </a:lnTo>
                  <a:lnTo>
                    <a:pt x="900" y="15414"/>
                  </a:lnTo>
                  <a:lnTo>
                    <a:pt x="1799" y="14780"/>
                  </a:lnTo>
                  <a:lnTo>
                    <a:pt x="2739" y="14147"/>
                  </a:lnTo>
                  <a:lnTo>
                    <a:pt x="3700" y="13574"/>
                  </a:lnTo>
                  <a:lnTo>
                    <a:pt x="4661" y="13022"/>
                  </a:lnTo>
                  <a:lnTo>
                    <a:pt x="5663" y="12491"/>
                  </a:lnTo>
                  <a:lnTo>
                    <a:pt x="6664" y="12000"/>
                  </a:lnTo>
                  <a:lnTo>
                    <a:pt x="7686" y="11551"/>
                  </a:lnTo>
                  <a:lnTo>
                    <a:pt x="8708" y="11121"/>
                  </a:lnTo>
                  <a:lnTo>
                    <a:pt x="9751" y="10712"/>
                  </a:lnTo>
                  <a:lnTo>
                    <a:pt x="10814" y="10365"/>
                  </a:lnTo>
                  <a:lnTo>
                    <a:pt x="11877" y="10038"/>
                  </a:lnTo>
                  <a:lnTo>
                    <a:pt x="12960" y="9731"/>
                  </a:lnTo>
                  <a:lnTo>
                    <a:pt x="14044" y="9465"/>
                  </a:lnTo>
                  <a:lnTo>
                    <a:pt x="15148" y="9241"/>
                  </a:lnTo>
                  <a:lnTo>
                    <a:pt x="16251" y="9057"/>
                  </a:lnTo>
                  <a:lnTo>
                    <a:pt x="17355" y="8893"/>
                  </a:lnTo>
                  <a:lnTo>
                    <a:pt x="15250" y="11162"/>
                  </a:lnTo>
                  <a:lnTo>
                    <a:pt x="13144" y="13411"/>
                  </a:lnTo>
                  <a:lnTo>
                    <a:pt x="10998" y="15639"/>
                  </a:lnTo>
                  <a:lnTo>
                    <a:pt x="8831" y="17847"/>
                  </a:lnTo>
                  <a:lnTo>
                    <a:pt x="6644" y="20034"/>
                  </a:lnTo>
                  <a:lnTo>
                    <a:pt x="4457" y="22201"/>
                  </a:lnTo>
                  <a:lnTo>
                    <a:pt x="2228" y="24327"/>
                  </a:lnTo>
                  <a:lnTo>
                    <a:pt x="0" y="26453"/>
                  </a:lnTo>
                  <a:lnTo>
                    <a:pt x="102" y="26596"/>
                  </a:lnTo>
                  <a:lnTo>
                    <a:pt x="2106" y="24695"/>
                  </a:lnTo>
                  <a:lnTo>
                    <a:pt x="4089" y="22773"/>
                  </a:lnTo>
                  <a:lnTo>
                    <a:pt x="6071" y="20852"/>
                  </a:lnTo>
                  <a:lnTo>
                    <a:pt x="8034" y="18889"/>
                  </a:lnTo>
                  <a:lnTo>
                    <a:pt x="9976" y="16927"/>
                  </a:lnTo>
                  <a:lnTo>
                    <a:pt x="11918" y="14944"/>
                  </a:lnTo>
                  <a:lnTo>
                    <a:pt x="13819" y="12941"/>
                  </a:lnTo>
                  <a:lnTo>
                    <a:pt x="15720" y="10917"/>
                  </a:lnTo>
                  <a:lnTo>
                    <a:pt x="15720" y="11878"/>
                  </a:lnTo>
                  <a:lnTo>
                    <a:pt x="15679" y="12838"/>
                  </a:lnTo>
                  <a:lnTo>
                    <a:pt x="15618" y="13799"/>
                  </a:lnTo>
                  <a:lnTo>
                    <a:pt x="15516" y="14739"/>
                  </a:lnTo>
                  <a:lnTo>
                    <a:pt x="15393" y="15700"/>
                  </a:lnTo>
                  <a:lnTo>
                    <a:pt x="15250" y="16641"/>
                  </a:lnTo>
                  <a:lnTo>
                    <a:pt x="15086" y="17581"/>
                  </a:lnTo>
                  <a:lnTo>
                    <a:pt x="14882" y="18521"/>
                  </a:lnTo>
                  <a:lnTo>
                    <a:pt x="14637" y="19462"/>
                  </a:lnTo>
                  <a:lnTo>
                    <a:pt x="14391" y="20381"/>
                  </a:lnTo>
                  <a:lnTo>
                    <a:pt x="14105" y="21301"/>
                  </a:lnTo>
                  <a:lnTo>
                    <a:pt x="13798" y="22201"/>
                  </a:lnTo>
                  <a:lnTo>
                    <a:pt x="13451" y="23100"/>
                  </a:lnTo>
                  <a:lnTo>
                    <a:pt x="13083" y="23979"/>
                  </a:lnTo>
                  <a:lnTo>
                    <a:pt x="12695" y="24858"/>
                  </a:lnTo>
                  <a:lnTo>
                    <a:pt x="12286" y="25737"/>
                  </a:lnTo>
                  <a:lnTo>
                    <a:pt x="12449" y="25758"/>
                  </a:lnTo>
                  <a:lnTo>
                    <a:pt x="12879" y="24879"/>
                  </a:lnTo>
                  <a:lnTo>
                    <a:pt x="13267" y="24000"/>
                  </a:lnTo>
                  <a:lnTo>
                    <a:pt x="13635" y="23100"/>
                  </a:lnTo>
                  <a:lnTo>
                    <a:pt x="13962" y="22201"/>
                  </a:lnTo>
                  <a:lnTo>
                    <a:pt x="14289" y="21281"/>
                  </a:lnTo>
                  <a:lnTo>
                    <a:pt x="14575" y="20361"/>
                  </a:lnTo>
                  <a:lnTo>
                    <a:pt x="14821" y="19421"/>
                  </a:lnTo>
                  <a:lnTo>
                    <a:pt x="15066" y="18501"/>
                  </a:lnTo>
                  <a:lnTo>
                    <a:pt x="15270" y="17540"/>
                  </a:lnTo>
                  <a:lnTo>
                    <a:pt x="15434" y="16600"/>
                  </a:lnTo>
                  <a:lnTo>
                    <a:pt x="15577" y="15639"/>
                  </a:lnTo>
                  <a:lnTo>
                    <a:pt x="15700" y="14678"/>
                  </a:lnTo>
                  <a:lnTo>
                    <a:pt x="15802" y="13717"/>
                  </a:lnTo>
                  <a:lnTo>
                    <a:pt x="15863" y="12757"/>
                  </a:lnTo>
                  <a:lnTo>
                    <a:pt x="15883" y="11796"/>
                  </a:lnTo>
                  <a:lnTo>
                    <a:pt x="15904" y="10815"/>
                  </a:lnTo>
                  <a:lnTo>
                    <a:pt x="15883" y="10774"/>
                  </a:lnTo>
                  <a:lnTo>
                    <a:pt x="15863" y="10753"/>
                  </a:lnTo>
                  <a:lnTo>
                    <a:pt x="17969" y="8484"/>
                  </a:lnTo>
                  <a:lnTo>
                    <a:pt x="20054" y="6195"/>
                  </a:lnTo>
                  <a:lnTo>
                    <a:pt x="20258" y="7094"/>
                  </a:lnTo>
                  <a:lnTo>
                    <a:pt x="20422" y="8014"/>
                  </a:lnTo>
                  <a:lnTo>
                    <a:pt x="20585" y="8914"/>
                  </a:lnTo>
                  <a:lnTo>
                    <a:pt x="20708" y="9833"/>
                  </a:lnTo>
                  <a:lnTo>
                    <a:pt x="20790" y="10753"/>
                  </a:lnTo>
                  <a:lnTo>
                    <a:pt x="20871" y="11694"/>
                  </a:lnTo>
                  <a:lnTo>
                    <a:pt x="20912" y="12614"/>
                  </a:lnTo>
                  <a:lnTo>
                    <a:pt x="20912" y="13533"/>
                  </a:lnTo>
                  <a:lnTo>
                    <a:pt x="20912" y="14453"/>
                  </a:lnTo>
                  <a:lnTo>
                    <a:pt x="20871" y="15373"/>
                  </a:lnTo>
                  <a:lnTo>
                    <a:pt x="20790" y="16313"/>
                  </a:lnTo>
                  <a:lnTo>
                    <a:pt x="20687" y="17233"/>
                  </a:lnTo>
                  <a:lnTo>
                    <a:pt x="20565" y="18133"/>
                  </a:lnTo>
                  <a:lnTo>
                    <a:pt x="20422" y="19053"/>
                  </a:lnTo>
                  <a:lnTo>
                    <a:pt x="20238" y="19973"/>
                  </a:lnTo>
                  <a:lnTo>
                    <a:pt x="20033" y="20872"/>
                  </a:lnTo>
                  <a:lnTo>
                    <a:pt x="20197" y="20913"/>
                  </a:lnTo>
                  <a:lnTo>
                    <a:pt x="20401" y="19993"/>
                  </a:lnTo>
                  <a:lnTo>
                    <a:pt x="20585" y="19073"/>
                  </a:lnTo>
                  <a:lnTo>
                    <a:pt x="20749" y="18153"/>
                  </a:lnTo>
                  <a:lnTo>
                    <a:pt x="20871" y="17213"/>
                  </a:lnTo>
                  <a:lnTo>
                    <a:pt x="20973" y="16293"/>
                  </a:lnTo>
                  <a:lnTo>
                    <a:pt x="21035" y="15353"/>
                  </a:lnTo>
                  <a:lnTo>
                    <a:pt x="21076" y="14412"/>
                  </a:lnTo>
                  <a:lnTo>
                    <a:pt x="21096" y="13472"/>
                  </a:lnTo>
                  <a:lnTo>
                    <a:pt x="21076" y="12532"/>
                  </a:lnTo>
                  <a:lnTo>
                    <a:pt x="21035" y="11612"/>
                  </a:lnTo>
                  <a:lnTo>
                    <a:pt x="20973" y="10672"/>
                  </a:lnTo>
                  <a:lnTo>
                    <a:pt x="20871" y="9731"/>
                  </a:lnTo>
                  <a:lnTo>
                    <a:pt x="20749" y="8811"/>
                  </a:lnTo>
                  <a:lnTo>
                    <a:pt x="20585" y="7871"/>
                  </a:lnTo>
                  <a:lnTo>
                    <a:pt x="20401" y="6951"/>
                  </a:lnTo>
                  <a:lnTo>
                    <a:pt x="20197" y="6031"/>
                  </a:lnTo>
                  <a:lnTo>
                    <a:pt x="22813" y="3067"/>
                  </a:lnTo>
                  <a:lnTo>
                    <a:pt x="24101" y="1575"/>
                  </a:lnTo>
                  <a:lnTo>
                    <a:pt x="25389" y="83"/>
                  </a:lnTo>
                  <a:lnTo>
                    <a:pt x="25246"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19" name="Google Shape;2219;p23"/>
          <p:cNvGrpSpPr/>
          <p:nvPr/>
        </p:nvGrpSpPr>
        <p:grpSpPr>
          <a:xfrm rot="5400000">
            <a:off x="8001920" y="631603"/>
            <a:ext cx="1490299" cy="1136473"/>
            <a:chOff x="4404600" y="4814025"/>
            <a:chExt cx="641375" cy="489100"/>
          </a:xfrm>
        </p:grpSpPr>
        <p:sp>
          <p:nvSpPr>
            <p:cNvPr id="2220" name="Google Shape;2220;p23"/>
            <p:cNvSpPr/>
            <p:nvPr/>
          </p:nvSpPr>
          <p:spPr>
            <a:xfrm>
              <a:off x="4404600" y="5166650"/>
              <a:ext cx="202900" cy="57275"/>
            </a:xfrm>
            <a:custGeom>
              <a:avLst/>
              <a:gdLst/>
              <a:ahLst/>
              <a:cxnLst/>
              <a:rect l="l" t="t" r="r" b="b"/>
              <a:pathLst>
                <a:path w="8116" h="2291" extrusionOk="0">
                  <a:moveTo>
                    <a:pt x="3598" y="1"/>
                  </a:moveTo>
                  <a:lnTo>
                    <a:pt x="3087" y="21"/>
                  </a:lnTo>
                  <a:lnTo>
                    <a:pt x="2576" y="62"/>
                  </a:lnTo>
                  <a:lnTo>
                    <a:pt x="2085" y="123"/>
                  </a:lnTo>
                  <a:lnTo>
                    <a:pt x="1574" y="205"/>
                  </a:lnTo>
                  <a:lnTo>
                    <a:pt x="1083" y="307"/>
                  </a:lnTo>
                  <a:lnTo>
                    <a:pt x="613" y="410"/>
                  </a:lnTo>
                  <a:lnTo>
                    <a:pt x="143" y="553"/>
                  </a:lnTo>
                  <a:lnTo>
                    <a:pt x="0" y="594"/>
                  </a:lnTo>
                  <a:lnTo>
                    <a:pt x="41" y="634"/>
                  </a:lnTo>
                  <a:lnTo>
                    <a:pt x="245" y="818"/>
                  </a:lnTo>
                  <a:lnTo>
                    <a:pt x="470" y="1002"/>
                  </a:lnTo>
                  <a:lnTo>
                    <a:pt x="695" y="1166"/>
                  </a:lnTo>
                  <a:lnTo>
                    <a:pt x="920" y="1309"/>
                  </a:lnTo>
                  <a:lnTo>
                    <a:pt x="1165" y="1452"/>
                  </a:lnTo>
                  <a:lnTo>
                    <a:pt x="1390" y="1595"/>
                  </a:lnTo>
                  <a:lnTo>
                    <a:pt x="1901" y="1820"/>
                  </a:lnTo>
                  <a:lnTo>
                    <a:pt x="2412" y="2004"/>
                  </a:lnTo>
                  <a:lnTo>
                    <a:pt x="2678" y="2086"/>
                  </a:lnTo>
                  <a:lnTo>
                    <a:pt x="2944" y="2147"/>
                  </a:lnTo>
                  <a:lnTo>
                    <a:pt x="3209" y="2208"/>
                  </a:lnTo>
                  <a:lnTo>
                    <a:pt x="3496" y="2249"/>
                  </a:lnTo>
                  <a:lnTo>
                    <a:pt x="3761" y="2270"/>
                  </a:lnTo>
                  <a:lnTo>
                    <a:pt x="4048" y="2290"/>
                  </a:lnTo>
                  <a:lnTo>
                    <a:pt x="4313" y="2290"/>
                  </a:lnTo>
                  <a:lnTo>
                    <a:pt x="4579" y="2270"/>
                  </a:lnTo>
                  <a:lnTo>
                    <a:pt x="4845" y="2249"/>
                  </a:lnTo>
                  <a:lnTo>
                    <a:pt x="5111" y="2208"/>
                  </a:lnTo>
                  <a:lnTo>
                    <a:pt x="5376" y="2147"/>
                  </a:lnTo>
                  <a:lnTo>
                    <a:pt x="5642" y="2086"/>
                  </a:lnTo>
                  <a:lnTo>
                    <a:pt x="5908" y="2004"/>
                  </a:lnTo>
                  <a:lnTo>
                    <a:pt x="6153" y="1902"/>
                  </a:lnTo>
                  <a:lnTo>
                    <a:pt x="6664" y="1697"/>
                  </a:lnTo>
                  <a:lnTo>
                    <a:pt x="7134" y="1432"/>
                  </a:lnTo>
                  <a:lnTo>
                    <a:pt x="7604" y="1146"/>
                  </a:lnTo>
                  <a:lnTo>
                    <a:pt x="8034" y="818"/>
                  </a:lnTo>
                  <a:lnTo>
                    <a:pt x="8115" y="737"/>
                  </a:lnTo>
                  <a:lnTo>
                    <a:pt x="8034" y="696"/>
                  </a:lnTo>
                  <a:lnTo>
                    <a:pt x="7564" y="553"/>
                  </a:lnTo>
                  <a:lnTo>
                    <a:pt x="7093" y="410"/>
                  </a:lnTo>
                  <a:lnTo>
                    <a:pt x="6603" y="287"/>
                  </a:lnTo>
                  <a:lnTo>
                    <a:pt x="6112" y="205"/>
                  </a:lnTo>
                  <a:lnTo>
                    <a:pt x="5622" y="123"/>
                  </a:lnTo>
                  <a:lnTo>
                    <a:pt x="5111" y="62"/>
                  </a:lnTo>
                  <a:lnTo>
                    <a:pt x="4599" y="21"/>
                  </a:lnTo>
                  <a:lnTo>
                    <a:pt x="4088"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23"/>
            <p:cNvSpPr/>
            <p:nvPr/>
          </p:nvSpPr>
          <p:spPr>
            <a:xfrm>
              <a:off x="4404600" y="4814025"/>
              <a:ext cx="641375" cy="383325"/>
            </a:xfrm>
            <a:custGeom>
              <a:avLst/>
              <a:gdLst/>
              <a:ahLst/>
              <a:cxnLst/>
              <a:rect l="l" t="t" r="r" b="b"/>
              <a:pathLst>
                <a:path w="25655" h="15333" extrusionOk="0">
                  <a:moveTo>
                    <a:pt x="25593" y="1"/>
                  </a:moveTo>
                  <a:lnTo>
                    <a:pt x="25552" y="21"/>
                  </a:lnTo>
                  <a:lnTo>
                    <a:pt x="24694" y="1391"/>
                  </a:lnTo>
                  <a:lnTo>
                    <a:pt x="23835" y="2658"/>
                  </a:lnTo>
                  <a:lnTo>
                    <a:pt x="22977" y="3864"/>
                  </a:lnTo>
                  <a:lnTo>
                    <a:pt x="22118" y="4989"/>
                  </a:lnTo>
                  <a:lnTo>
                    <a:pt x="21260" y="6052"/>
                  </a:lnTo>
                  <a:lnTo>
                    <a:pt x="20401" y="7053"/>
                  </a:lnTo>
                  <a:lnTo>
                    <a:pt x="19522" y="7973"/>
                  </a:lnTo>
                  <a:lnTo>
                    <a:pt x="19093" y="8423"/>
                  </a:lnTo>
                  <a:lnTo>
                    <a:pt x="18643" y="8852"/>
                  </a:lnTo>
                  <a:lnTo>
                    <a:pt x="18071" y="9363"/>
                  </a:lnTo>
                  <a:lnTo>
                    <a:pt x="17519" y="9874"/>
                  </a:lnTo>
                  <a:lnTo>
                    <a:pt x="16946" y="10344"/>
                  </a:lnTo>
                  <a:lnTo>
                    <a:pt x="16374" y="10794"/>
                  </a:lnTo>
                  <a:lnTo>
                    <a:pt x="15781" y="11223"/>
                  </a:lnTo>
                  <a:lnTo>
                    <a:pt x="15188" y="11632"/>
                  </a:lnTo>
                  <a:lnTo>
                    <a:pt x="14596" y="12021"/>
                  </a:lnTo>
                  <a:lnTo>
                    <a:pt x="14003" y="12389"/>
                  </a:lnTo>
                  <a:lnTo>
                    <a:pt x="13389" y="12736"/>
                  </a:lnTo>
                  <a:lnTo>
                    <a:pt x="12776" y="13063"/>
                  </a:lnTo>
                  <a:lnTo>
                    <a:pt x="12163" y="13370"/>
                  </a:lnTo>
                  <a:lnTo>
                    <a:pt x="11550" y="13656"/>
                  </a:lnTo>
                  <a:lnTo>
                    <a:pt x="10936" y="13901"/>
                  </a:lnTo>
                  <a:lnTo>
                    <a:pt x="10303" y="14147"/>
                  </a:lnTo>
                  <a:lnTo>
                    <a:pt x="9689" y="14351"/>
                  </a:lnTo>
                  <a:lnTo>
                    <a:pt x="9056" y="14555"/>
                  </a:lnTo>
                  <a:lnTo>
                    <a:pt x="8545" y="14678"/>
                  </a:lnTo>
                  <a:lnTo>
                    <a:pt x="8034" y="14801"/>
                  </a:lnTo>
                  <a:lnTo>
                    <a:pt x="7523" y="14903"/>
                  </a:lnTo>
                  <a:lnTo>
                    <a:pt x="7012" y="15005"/>
                  </a:lnTo>
                  <a:lnTo>
                    <a:pt x="6501" y="15067"/>
                  </a:lnTo>
                  <a:lnTo>
                    <a:pt x="5990" y="15128"/>
                  </a:lnTo>
                  <a:lnTo>
                    <a:pt x="5499" y="15169"/>
                  </a:lnTo>
                  <a:lnTo>
                    <a:pt x="4988" y="15210"/>
                  </a:lnTo>
                  <a:lnTo>
                    <a:pt x="4497" y="15230"/>
                  </a:lnTo>
                  <a:lnTo>
                    <a:pt x="3986" y="15210"/>
                  </a:lnTo>
                  <a:lnTo>
                    <a:pt x="3496" y="15210"/>
                  </a:lnTo>
                  <a:lnTo>
                    <a:pt x="3005" y="15169"/>
                  </a:lnTo>
                  <a:lnTo>
                    <a:pt x="2514" y="15128"/>
                  </a:lnTo>
                  <a:lnTo>
                    <a:pt x="2024" y="15067"/>
                  </a:lnTo>
                  <a:lnTo>
                    <a:pt x="1554" y="14985"/>
                  </a:lnTo>
                  <a:lnTo>
                    <a:pt x="1083" y="14883"/>
                  </a:lnTo>
                  <a:lnTo>
                    <a:pt x="593" y="14780"/>
                  </a:lnTo>
                  <a:lnTo>
                    <a:pt x="143" y="14658"/>
                  </a:lnTo>
                  <a:lnTo>
                    <a:pt x="0" y="14699"/>
                  </a:lnTo>
                  <a:lnTo>
                    <a:pt x="41" y="14739"/>
                  </a:lnTo>
                  <a:lnTo>
                    <a:pt x="511" y="14862"/>
                  </a:lnTo>
                  <a:lnTo>
                    <a:pt x="1002" y="14985"/>
                  </a:lnTo>
                  <a:lnTo>
                    <a:pt x="1472" y="15067"/>
                  </a:lnTo>
                  <a:lnTo>
                    <a:pt x="1962" y="15148"/>
                  </a:lnTo>
                  <a:lnTo>
                    <a:pt x="2453" y="15210"/>
                  </a:lnTo>
                  <a:lnTo>
                    <a:pt x="2944" y="15271"/>
                  </a:lnTo>
                  <a:lnTo>
                    <a:pt x="3455" y="15312"/>
                  </a:lnTo>
                  <a:lnTo>
                    <a:pt x="3945" y="15312"/>
                  </a:lnTo>
                  <a:lnTo>
                    <a:pt x="4456" y="15332"/>
                  </a:lnTo>
                  <a:lnTo>
                    <a:pt x="4947" y="15312"/>
                  </a:lnTo>
                  <a:lnTo>
                    <a:pt x="5458" y="15291"/>
                  </a:lnTo>
                  <a:lnTo>
                    <a:pt x="5969" y="15251"/>
                  </a:lnTo>
                  <a:lnTo>
                    <a:pt x="6480" y="15189"/>
                  </a:lnTo>
                  <a:lnTo>
                    <a:pt x="6991" y="15107"/>
                  </a:lnTo>
                  <a:lnTo>
                    <a:pt x="7523" y="15026"/>
                  </a:lnTo>
                  <a:lnTo>
                    <a:pt x="8034" y="14923"/>
                  </a:lnTo>
                  <a:lnTo>
                    <a:pt x="8565" y="14801"/>
                  </a:lnTo>
                  <a:lnTo>
                    <a:pt x="9097" y="14658"/>
                  </a:lnTo>
                  <a:lnTo>
                    <a:pt x="9710" y="14453"/>
                  </a:lnTo>
                  <a:lnTo>
                    <a:pt x="10344" y="14249"/>
                  </a:lnTo>
                  <a:lnTo>
                    <a:pt x="10957" y="14004"/>
                  </a:lnTo>
                  <a:lnTo>
                    <a:pt x="11591" y="13758"/>
                  </a:lnTo>
                  <a:lnTo>
                    <a:pt x="12204" y="13472"/>
                  </a:lnTo>
                  <a:lnTo>
                    <a:pt x="12817" y="13165"/>
                  </a:lnTo>
                  <a:lnTo>
                    <a:pt x="13451" y="12838"/>
                  </a:lnTo>
                  <a:lnTo>
                    <a:pt x="14044" y="12491"/>
                  </a:lnTo>
                  <a:lnTo>
                    <a:pt x="14657" y="12102"/>
                  </a:lnTo>
                  <a:lnTo>
                    <a:pt x="15250" y="11714"/>
                  </a:lnTo>
                  <a:lnTo>
                    <a:pt x="15842" y="11305"/>
                  </a:lnTo>
                  <a:lnTo>
                    <a:pt x="16435" y="10876"/>
                  </a:lnTo>
                  <a:lnTo>
                    <a:pt x="17008" y="10426"/>
                  </a:lnTo>
                  <a:lnTo>
                    <a:pt x="17580" y="9936"/>
                  </a:lnTo>
                  <a:lnTo>
                    <a:pt x="18152" y="9445"/>
                  </a:lnTo>
                  <a:lnTo>
                    <a:pt x="18704" y="8934"/>
                  </a:lnTo>
                  <a:lnTo>
                    <a:pt x="19154" y="8505"/>
                  </a:lnTo>
                  <a:lnTo>
                    <a:pt x="19604" y="8055"/>
                  </a:lnTo>
                  <a:lnTo>
                    <a:pt x="20033" y="7585"/>
                  </a:lnTo>
                  <a:lnTo>
                    <a:pt x="20483" y="7115"/>
                  </a:lnTo>
                  <a:lnTo>
                    <a:pt x="21341" y="6133"/>
                  </a:lnTo>
                  <a:lnTo>
                    <a:pt x="22200" y="5070"/>
                  </a:lnTo>
                  <a:lnTo>
                    <a:pt x="23058" y="3926"/>
                  </a:lnTo>
                  <a:lnTo>
                    <a:pt x="23917" y="2720"/>
                  </a:lnTo>
                  <a:lnTo>
                    <a:pt x="24776" y="1452"/>
                  </a:lnTo>
                  <a:lnTo>
                    <a:pt x="25634" y="83"/>
                  </a:lnTo>
                  <a:lnTo>
                    <a:pt x="25655" y="62"/>
                  </a:lnTo>
                  <a:lnTo>
                    <a:pt x="25655" y="42"/>
                  </a:lnTo>
                  <a:lnTo>
                    <a:pt x="25634"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23"/>
            <p:cNvSpPr/>
            <p:nvPr/>
          </p:nvSpPr>
          <p:spPr>
            <a:xfrm>
              <a:off x="4485325" y="5076200"/>
              <a:ext cx="180950" cy="97625"/>
            </a:xfrm>
            <a:custGeom>
              <a:avLst/>
              <a:gdLst/>
              <a:ahLst/>
              <a:cxnLst/>
              <a:rect l="l" t="t" r="r" b="b"/>
              <a:pathLst>
                <a:path w="7238" h="3905" extrusionOk="0">
                  <a:moveTo>
                    <a:pt x="1" y="1"/>
                  </a:moveTo>
                  <a:lnTo>
                    <a:pt x="21" y="62"/>
                  </a:lnTo>
                  <a:lnTo>
                    <a:pt x="124" y="328"/>
                  </a:lnTo>
                  <a:lnTo>
                    <a:pt x="246" y="573"/>
                  </a:lnTo>
                  <a:lnTo>
                    <a:pt x="369" y="818"/>
                  </a:lnTo>
                  <a:lnTo>
                    <a:pt x="512" y="1064"/>
                  </a:lnTo>
                  <a:lnTo>
                    <a:pt x="655" y="1288"/>
                  </a:lnTo>
                  <a:lnTo>
                    <a:pt x="819" y="1513"/>
                  </a:lnTo>
                  <a:lnTo>
                    <a:pt x="1166" y="1943"/>
                  </a:lnTo>
                  <a:lnTo>
                    <a:pt x="1534" y="2331"/>
                  </a:lnTo>
                  <a:lnTo>
                    <a:pt x="1738" y="2515"/>
                  </a:lnTo>
                  <a:lnTo>
                    <a:pt x="1963" y="2699"/>
                  </a:lnTo>
                  <a:lnTo>
                    <a:pt x="2188" y="2862"/>
                  </a:lnTo>
                  <a:lnTo>
                    <a:pt x="2413" y="3006"/>
                  </a:lnTo>
                  <a:lnTo>
                    <a:pt x="2638" y="3149"/>
                  </a:lnTo>
                  <a:lnTo>
                    <a:pt x="2883" y="3292"/>
                  </a:lnTo>
                  <a:lnTo>
                    <a:pt x="3128" y="3414"/>
                  </a:lnTo>
                  <a:lnTo>
                    <a:pt x="3374" y="3517"/>
                  </a:lnTo>
                  <a:lnTo>
                    <a:pt x="3619" y="3598"/>
                  </a:lnTo>
                  <a:lnTo>
                    <a:pt x="3885" y="3680"/>
                  </a:lnTo>
                  <a:lnTo>
                    <a:pt x="4151" y="3762"/>
                  </a:lnTo>
                  <a:lnTo>
                    <a:pt x="4416" y="3803"/>
                  </a:lnTo>
                  <a:lnTo>
                    <a:pt x="4682" y="3844"/>
                  </a:lnTo>
                  <a:lnTo>
                    <a:pt x="4948" y="3885"/>
                  </a:lnTo>
                  <a:lnTo>
                    <a:pt x="5500" y="3905"/>
                  </a:lnTo>
                  <a:lnTo>
                    <a:pt x="6031" y="3885"/>
                  </a:lnTo>
                  <a:lnTo>
                    <a:pt x="6583" y="3823"/>
                  </a:lnTo>
                  <a:lnTo>
                    <a:pt x="7115" y="3701"/>
                  </a:lnTo>
                  <a:lnTo>
                    <a:pt x="7237" y="3680"/>
                  </a:lnTo>
                  <a:lnTo>
                    <a:pt x="7156" y="3619"/>
                  </a:lnTo>
                  <a:lnTo>
                    <a:pt x="6808" y="3271"/>
                  </a:lnTo>
                  <a:lnTo>
                    <a:pt x="6440" y="2944"/>
                  </a:lnTo>
                  <a:lnTo>
                    <a:pt x="6052" y="2617"/>
                  </a:lnTo>
                  <a:lnTo>
                    <a:pt x="5663" y="2310"/>
                  </a:lnTo>
                  <a:lnTo>
                    <a:pt x="5234" y="2024"/>
                  </a:lnTo>
                  <a:lnTo>
                    <a:pt x="4805" y="1759"/>
                  </a:lnTo>
                  <a:lnTo>
                    <a:pt x="4375" y="1513"/>
                  </a:lnTo>
                  <a:lnTo>
                    <a:pt x="3926" y="1268"/>
                  </a:lnTo>
                  <a:lnTo>
                    <a:pt x="3476" y="1043"/>
                  </a:lnTo>
                  <a:lnTo>
                    <a:pt x="3006" y="839"/>
                  </a:lnTo>
                  <a:lnTo>
                    <a:pt x="2536" y="655"/>
                  </a:lnTo>
                  <a:lnTo>
                    <a:pt x="2065" y="491"/>
                  </a:lnTo>
                  <a:lnTo>
                    <a:pt x="1575" y="348"/>
                  </a:lnTo>
                  <a:lnTo>
                    <a:pt x="1105" y="225"/>
                  </a:lnTo>
                  <a:lnTo>
                    <a:pt x="614" y="103"/>
                  </a:lnTo>
                  <a:lnTo>
                    <a:pt x="124" y="21"/>
                  </a:lnTo>
                  <a:lnTo>
                    <a:pt x="1"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23"/>
            <p:cNvSpPr/>
            <p:nvPr/>
          </p:nvSpPr>
          <p:spPr>
            <a:xfrm>
              <a:off x="4485325" y="5076200"/>
              <a:ext cx="180950" cy="92525"/>
            </a:xfrm>
            <a:custGeom>
              <a:avLst/>
              <a:gdLst/>
              <a:ahLst/>
              <a:cxnLst/>
              <a:rect l="l" t="t" r="r" b="b"/>
              <a:pathLst>
                <a:path w="7238" h="3701" extrusionOk="0">
                  <a:moveTo>
                    <a:pt x="1" y="1"/>
                  </a:moveTo>
                  <a:lnTo>
                    <a:pt x="21" y="62"/>
                  </a:lnTo>
                  <a:lnTo>
                    <a:pt x="389" y="389"/>
                  </a:lnTo>
                  <a:lnTo>
                    <a:pt x="757" y="696"/>
                  </a:lnTo>
                  <a:lnTo>
                    <a:pt x="1146" y="982"/>
                  </a:lnTo>
                  <a:lnTo>
                    <a:pt x="1554" y="1268"/>
                  </a:lnTo>
                  <a:lnTo>
                    <a:pt x="1963" y="1554"/>
                  </a:lnTo>
                  <a:lnTo>
                    <a:pt x="2393" y="1799"/>
                  </a:lnTo>
                  <a:lnTo>
                    <a:pt x="2822" y="2065"/>
                  </a:lnTo>
                  <a:lnTo>
                    <a:pt x="3272" y="2290"/>
                  </a:lnTo>
                  <a:lnTo>
                    <a:pt x="3721" y="2515"/>
                  </a:lnTo>
                  <a:lnTo>
                    <a:pt x="4171" y="2719"/>
                  </a:lnTo>
                  <a:lnTo>
                    <a:pt x="4641" y="2924"/>
                  </a:lnTo>
                  <a:lnTo>
                    <a:pt x="5132" y="3108"/>
                  </a:lnTo>
                  <a:lnTo>
                    <a:pt x="5622" y="3271"/>
                  </a:lnTo>
                  <a:lnTo>
                    <a:pt x="6113" y="3435"/>
                  </a:lnTo>
                  <a:lnTo>
                    <a:pt x="6604" y="3578"/>
                  </a:lnTo>
                  <a:lnTo>
                    <a:pt x="7115" y="3701"/>
                  </a:lnTo>
                  <a:lnTo>
                    <a:pt x="7237" y="3680"/>
                  </a:lnTo>
                  <a:lnTo>
                    <a:pt x="7156" y="3619"/>
                  </a:lnTo>
                  <a:lnTo>
                    <a:pt x="6665" y="3476"/>
                  </a:lnTo>
                  <a:lnTo>
                    <a:pt x="6154" y="3333"/>
                  </a:lnTo>
                  <a:lnTo>
                    <a:pt x="5663" y="3189"/>
                  </a:lnTo>
                  <a:lnTo>
                    <a:pt x="5193" y="3026"/>
                  </a:lnTo>
                  <a:lnTo>
                    <a:pt x="4723" y="2842"/>
                  </a:lnTo>
                  <a:lnTo>
                    <a:pt x="4253" y="2638"/>
                  </a:lnTo>
                  <a:lnTo>
                    <a:pt x="3803" y="2433"/>
                  </a:lnTo>
                  <a:lnTo>
                    <a:pt x="3353" y="2208"/>
                  </a:lnTo>
                  <a:lnTo>
                    <a:pt x="2904" y="1983"/>
                  </a:lnTo>
                  <a:lnTo>
                    <a:pt x="2474" y="1738"/>
                  </a:lnTo>
                  <a:lnTo>
                    <a:pt x="2065" y="1493"/>
                  </a:lnTo>
                  <a:lnTo>
                    <a:pt x="1657" y="1207"/>
                  </a:lnTo>
                  <a:lnTo>
                    <a:pt x="1268" y="941"/>
                  </a:lnTo>
                  <a:lnTo>
                    <a:pt x="880" y="634"/>
                  </a:lnTo>
                  <a:lnTo>
                    <a:pt x="491" y="348"/>
                  </a:lnTo>
                  <a:lnTo>
                    <a:pt x="124" y="21"/>
                  </a:lnTo>
                  <a:lnTo>
                    <a:pt x="1"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23"/>
            <p:cNvSpPr/>
            <p:nvPr/>
          </p:nvSpPr>
          <p:spPr>
            <a:xfrm>
              <a:off x="4551250" y="5157450"/>
              <a:ext cx="141075" cy="145675"/>
            </a:xfrm>
            <a:custGeom>
              <a:avLst/>
              <a:gdLst/>
              <a:ahLst/>
              <a:cxnLst/>
              <a:rect l="l" t="t" r="r" b="b"/>
              <a:pathLst>
                <a:path w="5643" h="5827" extrusionOk="0">
                  <a:moveTo>
                    <a:pt x="5643" y="1"/>
                  </a:moveTo>
                  <a:lnTo>
                    <a:pt x="5561" y="42"/>
                  </a:lnTo>
                  <a:lnTo>
                    <a:pt x="5132" y="287"/>
                  </a:lnTo>
                  <a:lnTo>
                    <a:pt x="4702" y="532"/>
                  </a:lnTo>
                  <a:lnTo>
                    <a:pt x="4294" y="798"/>
                  </a:lnTo>
                  <a:lnTo>
                    <a:pt x="3885" y="1105"/>
                  </a:lnTo>
                  <a:lnTo>
                    <a:pt x="3496" y="1411"/>
                  </a:lnTo>
                  <a:lnTo>
                    <a:pt x="3108" y="1738"/>
                  </a:lnTo>
                  <a:lnTo>
                    <a:pt x="2720" y="2086"/>
                  </a:lnTo>
                  <a:lnTo>
                    <a:pt x="2372" y="2433"/>
                  </a:lnTo>
                  <a:lnTo>
                    <a:pt x="2025" y="2801"/>
                  </a:lnTo>
                  <a:lnTo>
                    <a:pt x="1698" y="3190"/>
                  </a:lnTo>
                  <a:lnTo>
                    <a:pt x="1370" y="3599"/>
                  </a:lnTo>
                  <a:lnTo>
                    <a:pt x="1084" y="3987"/>
                  </a:lnTo>
                  <a:lnTo>
                    <a:pt x="798" y="4416"/>
                  </a:lnTo>
                  <a:lnTo>
                    <a:pt x="532" y="4825"/>
                  </a:lnTo>
                  <a:lnTo>
                    <a:pt x="287" y="5275"/>
                  </a:lnTo>
                  <a:lnTo>
                    <a:pt x="62" y="5704"/>
                  </a:lnTo>
                  <a:lnTo>
                    <a:pt x="1" y="5827"/>
                  </a:lnTo>
                  <a:lnTo>
                    <a:pt x="62" y="5827"/>
                  </a:lnTo>
                  <a:lnTo>
                    <a:pt x="348" y="5806"/>
                  </a:lnTo>
                  <a:lnTo>
                    <a:pt x="614" y="5765"/>
                  </a:lnTo>
                  <a:lnTo>
                    <a:pt x="880" y="5704"/>
                  </a:lnTo>
                  <a:lnTo>
                    <a:pt x="1166" y="5643"/>
                  </a:lnTo>
                  <a:lnTo>
                    <a:pt x="1432" y="5581"/>
                  </a:lnTo>
                  <a:lnTo>
                    <a:pt x="1677" y="5500"/>
                  </a:lnTo>
                  <a:lnTo>
                    <a:pt x="2188" y="5295"/>
                  </a:lnTo>
                  <a:lnTo>
                    <a:pt x="2679" y="5030"/>
                  </a:lnTo>
                  <a:lnTo>
                    <a:pt x="2924" y="4886"/>
                  </a:lnTo>
                  <a:lnTo>
                    <a:pt x="3149" y="4743"/>
                  </a:lnTo>
                  <a:lnTo>
                    <a:pt x="3374" y="4580"/>
                  </a:lnTo>
                  <a:lnTo>
                    <a:pt x="3599" y="4416"/>
                  </a:lnTo>
                  <a:lnTo>
                    <a:pt x="3803" y="4232"/>
                  </a:lnTo>
                  <a:lnTo>
                    <a:pt x="3987" y="4028"/>
                  </a:lnTo>
                  <a:lnTo>
                    <a:pt x="4171" y="3844"/>
                  </a:lnTo>
                  <a:lnTo>
                    <a:pt x="4355" y="3639"/>
                  </a:lnTo>
                  <a:lnTo>
                    <a:pt x="4519" y="3415"/>
                  </a:lnTo>
                  <a:lnTo>
                    <a:pt x="4662" y="3190"/>
                  </a:lnTo>
                  <a:lnTo>
                    <a:pt x="4805" y="2965"/>
                  </a:lnTo>
                  <a:lnTo>
                    <a:pt x="4948" y="2720"/>
                  </a:lnTo>
                  <a:lnTo>
                    <a:pt x="5070" y="2474"/>
                  </a:lnTo>
                  <a:lnTo>
                    <a:pt x="5173" y="2229"/>
                  </a:lnTo>
                  <a:lnTo>
                    <a:pt x="5357" y="1718"/>
                  </a:lnTo>
                  <a:lnTo>
                    <a:pt x="5500" y="1186"/>
                  </a:lnTo>
                  <a:lnTo>
                    <a:pt x="5581" y="655"/>
                  </a:lnTo>
                  <a:lnTo>
                    <a:pt x="5643" y="123"/>
                  </a:lnTo>
                  <a:lnTo>
                    <a:pt x="5643"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23"/>
            <p:cNvSpPr/>
            <p:nvPr/>
          </p:nvSpPr>
          <p:spPr>
            <a:xfrm>
              <a:off x="4551250" y="5157450"/>
              <a:ext cx="141075" cy="145675"/>
            </a:xfrm>
            <a:custGeom>
              <a:avLst/>
              <a:gdLst/>
              <a:ahLst/>
              <a:cxnLst/>
              <a:rect l="l" t="t" r="r" b="b"/>
              <a:pathLst>
                <a:path w="5643" h="5827" extrusionOk="0">
                  <a:moveTo>
                    <a:pt x="5643" y="1"/>
                  </a:moveTo>
                  <a:lnTo>
                    <a:pt x="5561" y="42"/>
                  </a:lnTo>
                  <a:lnTo>
                    <a:pt x="5295" y="491"/>
                  </a:lnTo>
                  <a:lnTo>
                    <a:pt x="5009" y="921"/>
                  </a:lnTo>
                  <a:lnTo>
                    <a:pt x="4723" y="1330"/>
                  </a:lnTo>
                  <a:lnTo>
                    <a:pt x="4416" y="1759"/>
                  </a:lnTo>
                  <a:lnTo>
                    <a:pt x="4110" y="2147"/>
                  </a:lnTo>
                  <a:lnTo>
                    <a:pt x="3783" y="2536"/>
                  </a:lnTo>
                  <a:lnTo>
                    <a:pt x="3456" y="2904"/>
                  </a:lnTo>
                  <a:lnTo>
                    <a:pt x="3108" y="3272"/>
                  </a:lnTo>
                  <a:lnTo>
                    <a:pt x="2761" y="3619"/>
                  </a:lnTo>
                  <a:lnTo>
                    <a:pt x="2393" y="3967"/>
                  </a:lnTo>
                  <a:lnTo>
                    <a:pt x="2025" y="4273"/>
                  </a:lnTo>
                  <a:lnTo>
                    <a:pt x="1657" y="4600"/>
                  </a:lnTo>
                  <a:lnTo>
                    <a:pt x="1268" y="4886"/>
                  </a:lnTo>
                  <a:lnTo>
                    <a:pt x="880" y="5173"/>
                  </a:lnTo>
                  <a:lnTo>
                    <a:pt x="471" y="5438"/>
                  </a:lnTo>
                  <a:lnTo>
                    <a:pt x="62" y="5704"/>
                  </a:lnTo>
                  <a:lnTo>
                    <a:pt x="1" y="5827"/>
                  </a:lnTo>
                  <a:lnTo>
                    <a:pt x="62" y="5827"/>
                  </a:lnTo>
                  <a:lnTo>
                    <a:pt x="491" y="5561"/>
                  </a:lnTo>
                  <a:lnTo>
                    <a:pt x="880" y="5295"/>
                  </a:lnTo>
                  <a:lnTo>
                    <a:pt x="1289" y="5009"/>
                  </a:lnTo>
                  <a:lnTo>
                    <a:pt x="1677" y="4702"/>
                  </a:lnTo>
                  <a:lnTo>
                    <a:pt x="2065" y="4396"/>
                  </a:lnTo>
                  <a:lnTo>
                    <a:pt x="2433" y="4069"/>
                  </a:lnTo>
                  <a:lnTo>
                    <a:pt x="2801" y="3721"/>
                  </a:lnTo>
                  <a:lnTo>
                    <a:pt x="3149" y="3374"/>
                  </a:lnTo>
                  <a:lnTo>
                    <a:pt x="3496" y="3006"/>
                  </a:lnTo>
                  <a:lnTo>
                    <a:pt x="3844" y="2638"/>
                  </a:lnTo>
                  <a:lnTo>
                    <a:pt x="4171" y="2249"/>
                  </a:lnTo>
                  <a:lnTo>
                    <a:pt x="4478" y="1841"/>
                  </a:lnTo>
                  <a:lnTo>
                    <a:pt x="4784" y="1432"/>
                  </a:lnTo>
                  <a:lnTo>
                    <a:pt x="5091" y="1002"/>
                  </a:lnTo>
                  <a:lnTo>
                    <a:pt x="5377" y="573"/>
                  </a:lnTo>
                  <a:lnTo>
                    <a:pt x="5643" y="123"/>
                  </a:lnTo>
                  <a:lnTo>
                    <a:pt x="5643"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23"/>
            <p:cNvSpPr/>
            <p:nvPr/>
          </p:nvSpPr>
          <p:spPr>
            <a:xfrm>
              <a:off x="4672375" y="5096650"/>
              <a:ext cx="126775" cy="158450"/>
            </a:xfrm>
            <a:custGeom>
              <a:avLst/>
              <a:gdLst/>
              <a:ahLst/>
              <a:cxnLst/>
              <a:rect l="l" t="t" r="r" b="b"/>
              <a:pathLst>
                <a:path w="5071" h="6338" extrusionOk="0">
                  <a:moveTo>
                    <a:pt x="5070" y="0"/>
                  </a:moveTo>
                  <a:lnTo>
                    <a:pt x="4988" y="41"/>
                  </a:lnTo>
                  <a:lnTo>
                    <a:pt x="4580" y="327"/>
                  </a:lnTo>
                  <a:lnTo>
                    <a:pt x="4171" y="613"/>
                  </a:lnTo>
                  <a:lnTo>
                    <a:pt x="3782" y="920"/>
                  </a:lnTo>
                  <a:lnTo>
                    <a:pt x="3414" y="1268"/>
                  </a:lnTo>
                  <a:lnTo>
                    <a:pt x="3046" y="1615"/>
                  </a:lnTo>
                  <a:lnTo>
                    <a:pt x="2699" y="1963"/>
                  </a:lnTo>
                  <a:lnTo>
                    <a:pt x="2351" y="2351"/>
                  </a:lnTo>
                  <a:lnTo>
                    <a:pt x="2024" y="2739"/>
                  </a:lnTo>
                  <a:lnTo>
                    <a:pt x="1718" y="3148"/>
                  </a:lnTo>
                  <a:lnTo>
                    <a:pt x="1432" y="3557"/>
                  </a:lnTo>
                  <a:lnTo>
                    <a:pt x="1145" y="3966"/>
                  </a:lnTo>
                  <a:lnTo>
                    <a:pt x="900" y="4416"/>
                  </a:lnTo>
                  <a:lnTo>
                    <a:pt x="655" y="4845"/>
                  </a:lnTo>
                  <a:lnTo>
                    <a:pt x="430" y="5295"/>
                  </a:lnTo>
                  <a:lnTo>
                    <a:pt x="225" y="5744"/>
                  </a:lnTo>
                  <a:lnTo>
                    <a:pt x="41" y="6215"/>
                  </a:lnTo>
                  <a:lnTo>
                    <a:pt x="1" y="6337"/>
                  </a:lnTo>
                  <a:lnTo>
                    <a:pt x="1" y="6337"/>
                  </a:lnTo>
                  <a:lnTo>
                    <a:pt x="62" y="6317"/>
                  </a:lnTo>
                  <a:lnTo>
                    <a:pt x="348" y="6276"/>
                  </a:lnTo>
                  <a:lnTo>
                    <a:pt x="614" y="6215"/>
                  </a:lnTo>
                  <a:lnTo>
                    <a:pt x="880" y="6133"/>
                  </a:lnTo>
                  <a:lnTo>
                    <a:pt x="1125" y="6051"/>
                  </a:lnTo>
                  <a:lnTo>
                    <a:pt x="1391" y="5949"/>
                  </a:lnTo>
                  <a:lnTo>
                    <a:pt x="1636" y="5847"/>
                  </a:lnTo>
                  <a:lnTo>
                    <a:pt x="2127" y="5581"/>
                  </a:lnTo>
                  <a:lnTo>
                    <a:pt x="2597" y="5295"/>
                  </a:lnTo>
                  <a:lnTo>
                    <a:pt x="2822" y="5131"/>
                  </a:lnTo>
                  <a:lnTo>
                    <a:pt x="3026" y="4947"/>
                  </a:lnTo>
                  <a:lnTo>
                    <a:pt x="3230" y="4763"/>
                  </a:lnTo>
                  <a:lnTo>
                    <a:pt x="3435" y="4579"/>
                  </a:lnTo>
                  <a:lnTo>
                    <a:pt x="3619" y="4375"/>
                  </a:lnTo>
                  <a:lnTo>
                    <a:pt x="3803" y="4170"/>
                  </a:lnTo>
                  <a:lnTo>
                    <a:pt x="3966" y="3966"/>
                  </a:lnTo>
                  <a:lnTo>
                    <a:pt x="4130" y="3741"/>
                  </a:lnTo>
                  <a:lnTo>
                    <a:pt x="4273" y="3496"/>
                  </a:lnTo>
                  <a:lnTo>
                    <a:pt x="4396" y="3271"/>
                  </a:lnTo>
                  <a:lnTo>
                    <a:pt x="4518" y="3026"/>
                  </a:lnTo>
                  <a:lnTo>
                    <a:pt x="4620" y="2780"/>
                  </a:lnTo>
                  <a:lnTo>
                    <a:pt x="4723" y="2515"/>
                  </a:lnTo>
                  <a:lnTo>
                    <a:pt x="4804" y="2269"/>
                  </a:lnTo>
                  <a:lnTo>
                    <a:pt x="4927" y="1738"/>
                  </a:lnTo>
                  <a:lnTo>
                    <a:pt x="5029" y="1206"/>
                  </a:lnTo>
                  <a:lnTo>
                    <a:pt x="5070" y="654"/>
                  </a:lnTo>
                  <a:lnTo>
                    <a:pt x="5070" y="102"/>
                  </a:lnTo>
                  <a:lnTo>
                    <a:pt x="5070"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23"/>
            <p:cNvSpPr/>
            <p:nvPr/>
          </p:nvSpPr>
          <p:spPr>
            <a:xfrm>
              <a:off x="4672375" y="5096650"/>
              <a:ext cx="126775" cy="158450"/>
            </a:xfrm>
            <a:custGeom>
              <a:avLst/>
              <a:gdLst/>
              <a:ahLst/>
              <a:cxnLst/>
              <a:rect l="l" t="t" r="r" b="b"/>
              <a:pathLst>
                <a:path w="5071" h="6338" extrusionOk="0">
                  <a:moveTo>
                    <a:pt x="5070" y="0"/>
                  </a:moveTo>
                  <a:lnTo>
                    <a:pt x="4988" y="41"/>
                  </a:lnTo>
                  <a:lnTo>
                    <a:pt x="4764" y="511"/>
                  </a:lnTo>
                  <a:lnTo>
                    <a:pt x="4518" y="961"/>
                  </a:lnTo>
                  <a:lnTo>
                    <a:pt x="4273" y="1411"/>
                  </a:lnTo>
                  <a:lnTo>
                    <a:pt x="4007" y="1860"/>
                  </a:lnTo>
                  <a:lnTo>
                    <a:pt x="3721" y="2269"/>
                  </a:lnTo>
                  <a:lnTo>
                    <a:pt x="3435" y="2699"/>
                  </a:lnTo>
                  <a:lnTo>
                    <a:pt x="3149" y="3107"/>
                  </a:lnTo>
                  <a:lnTo>
                    <a:pt x="2842" y="3496"/>
                  </a:lnTo>
                  <a:lnTo>
                    <a:pt x="2535" y="3884"/>
                  </a:lnTo>
                  <a:lnTo>
                    <a:pt x="2208" y="4252"/>
                  </a:lnTo>
                  <a:lnTo>
                    <a:pt x="1861" y="4600"/>
                  </a:lnTo>
                  <a:lnTo>
                    <a:pt x="1513" y="4947"/>
                  </a:lnTo>
                  <a:lnTo>
                    <a:pt x="1166" y="5274"/>
                  </a:lnTo>
                  <a:lnTo>
                    <a:pt x="798" y="5601"/>
                  </a:lnTo>
                  <a:lnTo>
                    <a:pt x="430" y="5908"/>
                  </a:lnTo>
                  <a:lnTo>
                    <a:pt x="41" y="6215"/>
                  </a:lnTo>
                  <a:lnTo>
                    <a:pt x="1" y="6337"/>
                  </a:lnTo>
                  <a:lnTo>
                    <a:pt x="1" y="6337"/>
                  </a:lnTo>
                  <a:lnTo>
                    <a:pt x="62" y="6317"/>
                  </a:lnTo>
                  <a:lnTo>
                    <a:pt x="450" y="6031"/>
                  </a:lnTo>
                  <a:lnTo>
                    <a:pt x="839" y="5724"/>
                  </a:lnTo>
                  <a:lnTo>
                    <a:pt x="1207" y="5397"/>
                  </a:lnTo>
                  <a:lnTo>
                    <a:pt x="1554" y="5070"/>
                  </a:lnTo>
                  <a:lnTo>
                    <a:pt x="1902" y="4722"/>
                  </a:lnTo>
                  <a:lnTo>
                    <a:pt x="2249" y="4354"/>
                  </a:lnTo>
                  <a:lnTo>
                    <a:pt x="2576" y="3986"/>
                  </a:lnTo>
                  <a:lnTo>
                    <a:pt x="2903" y="3598"/>
                  </a:lnTo>
                  <a:lnTo>
                    <a:pt x="3210" y="3189"/>
                  </a:lnTo>
                  <a:lnTo>
                    <a:pt x="3517" y="2780"/>
                  </a:lnTo>
                  <a:lnTo>
                    <a:pt x="3803" y="2371"/>
                  </a:lnTo>
                  <a:lnTo>
                    <a:pt x="4068" y="1942"/>
                  </a:lnTo>
                  <a:lnTo>
                    <a:pt x="4334" y="1492"/>
                  </a:lnTo>
                  <a:lnTo>
                    <a:pt x="4600" y="1043"/>
                  </a:lnTo>
                  <a:lnTo>
                    <a:pt x="4845" y="573"/>
                  </a:lnTo>
                  <a:lnTo>
                    <a:pt x="5070" y="102"/>
                  </a:lnTo>
                  <a:lnTo>
                    <a:pt x="5070"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23"/>
            <p:cNvSpPr/>
            <p:nvPr/>
          </p:nvSpPr>
          <p:spPr>
            <a:xfrm>
              <a:off x="4786850" y="5022550"/>
              <a:ext cx="103775" cy="176325"/>
            </a:xfrm>
            <a:custGeom>
              <a:avLst/>
              <a:gdLst/>
              <a:ahLst/>
              <a:cxnLst/>
              <a:rect l="l" t="t" r="r" b="b"/>
              <a:pathLst>
                <a:path w="4151" h="7053" extrusionOk="0">
                  <a:moveTo>
                    <a:pt x="4007" y="0"/>
                  </a:moveTo>
                  <a:lnTo>
                    <a:pt x="3925" y="61"/>
                  </a:lnTo>
                  <a:lnTo>
                    <a:pt x="3557" y="389"/>
                  </a:lnTo>
                  <a:lnTo>
                    <a:pt x="3210" y="736"/>
                  </a:lnTo>
                  <a:lnTo>
                    <a:pt x="2883" y="1124"/>
                  </a:lnTo>
                  <a:lnTo>
                    <a:pt x="2556" y="1492"/>
                  </a:lnTo>
                  <a:lnTo>
                    <a:pt x="2249" y="1901"/>
                  </a:lnTo>
                  <a:lnTo>
                    <a:pt x="1963" y="2310"/>
                  </a:lnTo>
                  <a:lnTo>
                    <a:pt x="1697" y="2739"/>
                  </a:lnTo>
                  <a:lnTo>
                    <a:pt x="1431" y="3169"/>
                  </a:lnTo>
                  <a:lnTo>
                    <a:pt x="1186" y="3618"/>
                  </a:lnTo>
                  <a:lnTo>
                    <a:pt x="961" y="4068"/>
                  </a:lnTo>
                  <a:lnTo>
                    <a:pt x="757" y="4538"/>
                  </a:lnTo>
                  <a:lnTo>
                    <a:pt x="573" y="5008"/>
                  </a:lnTo>
                  <a:lnTo>
                    <a:pt x="409" y="5479"/>
                  </a:lnTo>
                  <a:lnTo>
                    <a:pt x="246" y="5949"/>
                  </a:lnTo>
                  <a:lnTo>
                    <a:pt x="123" y="6439"/>
                  </a:lnTo>
                  <a:lnTo>
                    <a:pt x="21" y="6910"/>
                  </a:lnTo>
                  <a:lnTo>
                    <a:pt x="1" y="7053"/>
                  </a:lnTo>
                  <a:lnTo>
                    <a:pt x="62" y="7032"/>
                  </a:lnTo>
                  <a:lnTo>
                    <a:pt x="307" y="6930"/>
                  </a:lnTo>
                  <a:lnTo>
                    <a:pt x="573" y="6828"/>
                  </a:lnTo>
                  <a:lnTo>
                    <a:pt x="818" y="6726"/>
                  </a:lnTo>
                  <a:lnTo>
                    <a:pt x="1064" y="6582"/>
                  </a:lnTo>
                  <a:lnTo>
                    <a:pt x="1309" y="6460"/>
                  </a:lnTo>
                  <a:lnTo>
                    <a:pt x="1534" y="6296"/>
                  </a:lnTo>
                  <a:lnTo>
                    <a:pt x="1983" y="5969"/>
                  </a:lnTo>
                  <a:lnTo>
                    <a:pt x="2392" y="5601"/>
                  </a:lnTo>
                  <a:lnTo>
                    <a:pt x="2576" y="5417"/>
                  </a:lnTo>
                  <a:lnTo>
                    <a:pt x="2760" y="5213"/>
                  </a:lnTo>
                  <a:lnTo>
                    <a:pt x="2944" y="4988"/>
                  </a:lnTo>
                  <a:lnTo>
                    <a:pt x="3108" y="4784"/>
                  </a:lnTo>
                  <a:lnTo>
                    <a:pt x="3271" y="4559"/>
                  </a:lnTo>
                  <a:lnTo>
                    <a:pt x="3414" y="4313"/>
                  </a:lnTo>
                  <a:lnTo>
                    <a:pt x="3537" y="4068"/>
                  </a:lnTo>
                  <a:lnTo>
                    <a:pt x="3660" y="3843"/>
                  </a:lnTo>
                  <a:lnTo>
                    <a:pt x="3762" y="3577"/>
                  </a:lnTo>
                  <a:lnTo>
                    <a:pt x="3844" y="3332"/>
                  </a:lnTo>
                  <a:lnTo>
                    <a:pt x="3925" y="3066"/>
                  </a:lnTo>
                  <a:lnTo>
                    <a:pt x="3987" y="2801"/>
                  </a:lnTo>
                  <a:lnTo>
                    <a:pt x="4048" y="2535"/>
                  </a:lnTo>
                  <a:lnTo>
                    <a:pt x="4089" y="2269"/>
                  </a:lnTo>
                  <a:lnTo>
                    <a:pt x="4150" y="1738"/>
                  </a:lnTo>
                  <a:lnTo>
                    <a:pt x="4150" y="1186"/>
                  </a:lnTo>
                  <a:lnTo>
                    <a:pt x="4109" y="654"/>
                  </a:lnTo>
                  <a:lnTo>
                    <a:pt x="4028" y="102"/>
                  </a:lnTo>
                  <a:lnTo>
                    <a:pt x="4007"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23"/>
            <p:cNvSpPr/>
            <p:nvPr/>
          </p:nvSpPr>
          <p:spPr>
            <a:xfrm>
              <a:off x="4786850" y="5022550"/>
              <a:ext cx="100700" cy="176325"/>
            </a:xfrm>
            <a:custGeom>
              <a:avLst/>
              <a:gdLst/>
              <a:ahLst/>
              <a:cxnLst/>
              <a:rect l="l" t="t" r="r" b="b"/>
              <a:pathLst>
                <a:path w="4028" h="7053" extrusionOk="0">
                  <a:moveTo>
                    <a:pt x="4007" y="0"/>
                  </a:moveTo>
                  <a:lnTo>
                    <a:pt x="3925" y="61"/>
                  </a:lnTo>
                  <a:lnTo>
                    <a:pt x="3782" y="552"/>
                  </a:lnTo>
                  <a:lnTo>
                    <a:pt x="3619" y="1043"/>
                  </a:lnTo>
                  <a:lnTo>
                    <a:pt x="3435" y="1513"/>
                  </a:lnTo>
                  <a:lnTo>
                    <a:pt x="3251" y="2003"/>
                  </a:lnTo>
                  <a:lnTo>
                    <a:pt x="3046" y="2453"/>
                  </a:lnTo>
                  <a:lnTo>
                    <a:pt x="2822" y="2923"/>
                  </a:lnTo>
                  <a:lnTo>
                    <a:pt x="2597" y="3353"/>
                  </a:lnTo>
                  <a:lnTo>
                    <a:pt x="2351" y="3802"/>
                  </a:lnTo>
                  <a:lnTo>
                    <a:pt x="2106" y="4232"/>
                  </a:lnTo>
                  <a:lnTo>
                    <a:pt x="1840" y="4640"/>
                  </a:lnTo>
                  <a:lnTo>
                    <a:pt x="1554" y="5049"/>
                  </a:lnTo>
                  <a:lnTo>
                    <a:pt x="1268" y="5438"/>
                  </a:lnTo>
                  <a:lnTo>
                    <a:pt x="982" y="5826"/>
                  </a:lnTo>
                  <a:lnTo>
                    <a:pt x="675" y="6194"/>
                  </a:lnTo>
                  <a:lnTo>
                    <a:pt x="348" y="6562"/>
                  </a:lnTo>
                  <a:lnTo>
                    <a:pt x="21" y="6910"/>
                  </a:lnTo>
                  <a:lnTo>
                    <a:pt x="1" y="7053"/>
                  </a:lnTo>
                  <a:lnTo>
                    <a:pt x="62" y="7032"/>
                  </a:lnTo>
                  <a:lnTo>
                    <a:pt x="389" y="6685"/>
                  </a:lnTo>
                  <a:lnTo>
                    <a:pt x="716" y="6317"/>
                  </a:lnTo>
                  <a:lnTo>
                    <a:pt x="1023" y="5928"/>
                  </a:lnTo>
                  <a:lnTo>
                    <a:pt x="1329" y="5540"/>
                  </a:lnTo>
                  <a:lnTo>
                    <a:pt x="1615" y="5152"/>
                  </a:lnTo>
                  <a:lnTo>
                    <a:pt x="1902" y="4743"/>
                  </a:lnTo>
                  <a:lnTo>
                    <a:pt x="2167" y="4313"/>
                  </a:lnTo>
                  <a:lnTo>
                    <a:pt x="2433" y="3884"/>
                  </a:lnTo>
                  <a:lnTo>
                    <a:pt x="2678" y="3434"/>
                  </a:lnTo>
                  <a:lnTo>
                    <a:pt x="2903" y="2985"/>
                  </a:lnTo>
                  <a:lnTo>
                    <a:pt x="3128" y="2535"/>
                  </a:lnTo>
                  <a:lnTo>
                    <a:pt x="3333" y="2065"/>
                  </a:lnTo>
                  <a:lnTo>
                    <a:pt x="3517" y="1595"/>
                  </a:lnTo>
                  <a:lnTo>
                    <a:pt x="3701" y="1104"/>
                  </a:lnTo>
                  <a:lnTo>
                    <a:pt x="3864" y="613"/>
                  </a:lnTo>
                  <a:lnTo>
                    <a:pt x="4028" y="102"/>
                  </a:lnTo>
                  <a:lnTo>
                    <a:pt x="4007"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23"/>
            <p:cNvSpPr/>
            <p:nvPr/>
          </p:nvSpPr>
          <p:spPr>
            <a:xfrm>
              <a:off x="4567625" y="5036850"/>
              <a:ext cx="180925" cy="97125"/>
            </a:xfrm>
            <a:custGeom>
              <a:avLst/>
              <a:gdLst/>
              <a:ahLst/>
              <a:cxnLst/>
              <a:rect l="l" t="t" r="r" b="b"/>
              <a:pathLst>
                <a:path w="7237" h="3885" extrusionOk="0">
                  <a:moveTo>
                    <a:pt x="0" y="1"/>
                  </a:moveTo>
                  <a:lnTo>
                    <a:pt x="20" y="62"/>
                  </a:lnTo>
                  <a:lnTo>
                    <a:pt x="123" y="307"/>
                  </a:lnTo>
                  <a:lnTo>
                    <a:pt x="245" y="552"/>
                  </a:lnTo>
                  <a:lnTo>
                    <a:pt x="368" y="798"/>
                  </a:lnTo>
                  <a:lnTo>
                    <a:pt x="511" y="1043"/>
                  </a:lnTo>
                  <a:lnTo>
                    <a:pt x="654" y="1268"/>
                  </a:lnTo>
                  <a:lnTo>
                    <a:pt x="818" y="1493"/>
                  </a:lnTo>
                  <a:lnTo>
                    <a:pt x="1165" y="1922"/>
                  </a:lnTo>
                  <a:lnTo>
                    <a:pt x="1533" y="2310"/>
                  </a:lnTo>
                  <a:lnTo>
                    <a:pt x="1738" y="2494"/>
                  </a:lnTo>
                  <a:lnTo>
                    <a:pt x="1962" y="2678"/>
                  </a:lnTo>
                  <a:lnTo>
                    <a:pt x="2187" y="2842"/>
                  </a:lnTo>
                  <a:lnTo>
                    <a:pt x="2412" y="3005"/>
                  </a:lnTo>
                  <a:lnTo>
                    <a:pt x="2637" y="3149"/>
                  </a:lnTo>
                  <a:lnTo>
                    <a:pt x="2882" y="3271"/>
                  </a:lnTo>
                  <a:lnTo>
                    <a:pt x="3128" y="3394"/>
                  </a:lnTo>
                  <a:lnTo>
                    <a:pt x="3373" y="3496"/>
                  </a:lnTo>
                  <a:lnTo>
                    <a:pt x="3639" y="3598"/>
                  </a:lnTo>
                  <a:lnTo>
                    <a:pt x="3884" y="3680"/>
                  </a:lnTo>
                  <a:lnTo>
                    <a:pt x="4150" y="3741"/>
                  </a:lnTo>
                  <a:lnTo>
                    <a:pt x="4415" y="3803"/>
                  </a:lnTo>
                  <a:lnTo>
                    <a:pt x="4681" y="3844"/>
                  </a:lnTo>
                  <a:lnTo>
                    <a:pt x="4947" y="3864"/>
                  </a:lnTo>
                  <a:lnTo>
                    <a:pt x="5499" y="3884"/>
                  </a:lnTo>
                  <a:lnTo>
                    <a:pt x="6030" y="3864"/>
                  </a:lnTo>
                  <a:lnTo>
                    <a:pt x="6582" y="3803"/>
                  </a:lnTo>
                  <a:lnTo>
                    <a:pt x="7114" y="3701"/>
                  </a:lnTo>
                  <a:lnTo>
                    <a:pt x="7236" y="3660"/>
                  </a:lnTo>
                  <a:lnTo>
                    <a:pt x="7155" y="3598"/>
                  </a:lnTo>
                  <a:lnTo>
                    <a:pt x="6807" y="3251"/>
                  </a:lnTo>
                  <a:lnTo>
                    <a:pt x="6439" y="2924"/>
                  </a:lnTo>
                  <a:lnTo>
                    <a:pt x="6051" y="2597"/>
                  </a:lnTo>
                  <a:lnTo>
                    <a:pt x="5662" y="2310"/>
                  </a:lnTo>
                  <a:lnTo>
                    <a:pt x="5233" y="2024"/>
                  </a:lnTo>
                  <a:lnTo>
                    <a:pt x="4824" y="1738"/>
                  </a:lnTo>
                  <a:lnTo>
                    <a:pt x="4375" y="1493"/>
                  </a:lnTo>
                  <a:lnTo>
                    <a:pt x="3925" y="1247"/>
                  </a:lnTo>
                  <a:lnTo>
                    <a:pt x="3475" y="1023"/>
                  </a:lnTo>
                  <a:lnTo>
                    <a:pt x="3005" y="818"/>
                  </a:lnTo>
                  <a:lnTo>
                    <a:pt x="2535" y="634"/>
                  </a:lnTo>
                  <a:lnTo>
                    <a:pt x="2065" y="471"/>
                  </a:lnTo>
                  <a:lnTo>
                    <a:pt x="1574" y="328"/>
                  </a:lnTo>
                  <a:lnTo>
                    <a:pt x="1104" y="205"/>
                  </a:lnTo>
                  <a:lnTo>
                    <a:pt x="613" y="103"/>
                  </a:lnTo>
                  <a:lnTo>
                    <a:pt x="123" y="21"/>
                  </a:lnTo>
                  <a:lnTo>
                    <a:pt x="0"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23"/>
            <p:cNvSpPr/>
            <p:nvPr/>
          </p:nvSpPr>
          <p:spPr>
            <a:xfrm>
              <a:off x="4567625" y="5036850"/>
              <a:ext cx="180925" cy="92525"/>
            </a:xfrm>
            <a:custGeom>
              <a:avLst/>
              <a:gdLst/>
              <a:ahLst/>
              <a:cxnLst/>
              <a:rect l="l" t="t" r="r" b="b"/>
              <a:pathLst>
                <a:path w="7237" h="3701" extrusionOk="0">
                  <a:moveTo>
                    <a:pt x="0" y="1"/>
                  </a:moveTo>
                  <a:lnTo>
                    <a:pt x="20" y="62"/>
                  </a:lnTo>
                  <a:lnTo>
                    <a:pt x="388" y="368"/>
                  </a:lnTo>
                  <a:lnTo>
                    <a:pt x="756" y="675"/>
                  </a:lnTo>
                  <a:lnTo>
                    <a:pt x="1165" y="982"/>
                  </a:lnTo>
                  <a:lnTo>
                    <a:pt x="1554" y="1268"/>
                  </a:lnTo>
                  <a:lnTo>
                    <a:pt x="1962" y="1534"/>
                  </a:lnTo>
                  <a:lnTo>
                    <a:pt x="2392" y="1799"/>
                  </a:lnTo>
                  <a:lnTo>
                    <a:pt x="2821" y="2045"/>
                  </a:lnTo>
                  <a:lnTo>
                    <a:pt x="3271" y="2270"/>
                  </a:lnTo>
                  <a:lnTo>
                    <a:pt x="3720" y="2494"/>
                  </a:lnTo>
                  <a:lnTo>
                    <a:pt x="4191" y="2719"/>
                  </a:lnTo>
                  <a:lnTo>
                    <a:pt x="4661" y="2903"/>
                  </a:lnTo>
                  <a:lnTo>
                    <a:pt x="5131" y="3087"/>
                  </a:lnTo>
                  <a:lnTo>
                    <a:pt x="5622" y="3271"/>
                  </a:lnTo>
                  <a:lnTo>
                    <a:pt x="6112" y="3414"/>
                  </a:lnTo>
                  <a:lnTo>
                    <a:pt x="6603" y="3557"/>
                  </a:lnTo>
                  <a:lnTo>
                    <a:pt x="7114" y="3701"/>
                  </a:lnTo>
                  <a:lnTo>
                    <a:pt x="7236" y="3660"/>
                  </a:lnTo>
                  <a:lnTo>
                    <a:pt x="7155" y="3598"/>
                  </a:lnTo>
                  <a:lnTo>
                    <a:pt x="6664" y="3476"/>
                  </a:lnTo>
                  <a:lnTo>
                    <a:pt x="6153" y="3333"/>
                  </a:lnTo>
                  <a:lnTo>
                    <a:pt x="5683" y="3169"/>
                  </a:lnTo>
                  <a:lnTo>
                    <a:pt x="5192" y="3005"/>
                  </a:lnTo>
                  <a:lnTo>
                    <a:pt x="4722" y="2822"/>
                  </a:lnTo>
                  <a:lnTo>
                    <a:pt x="4252" y="2617"/>
                  </a:lnTo>
                  <a:lnTo>
                    <a:pt x="3802" y="2413"/>
                  </a:lnTo>
                  <a:lnTo>
                    <a:pt x="3352" y="2208"/>
                  </a:lnTo>
                  <a:lnTo>
                    <a:pt x="2923" y="1963"/>
                  </a:lnTo>
                  <a:lnTo>
                    <a:pt x="2494" y="1718"/>
                  </a:lnTo>
                  <a:lnTo>
                    <a:pt x="2065" y="1472"/>
                  </a:lnTo>
                  <a:lnTo>
                    <a:pt x="1656" y="1207"/>
                  </a:lnTo>
                  <a:lnTo>
                    <a:pt x="1267" y="920"/>
                  </a:lnTo>
                  <a:lnTo>
                    <a:pt x="879" y="634"/>
                  </a:lnTo>
                  <a:lnTo>
                    <a:pt x="491" y="328"/>
                  </a:lnTo>
                  <a:lnTo>
                    <a:pt x="123" y="21"/>
                  </a:lnTo>
                  <a:lnTo>
                    <a:pt x="0"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23"/>
            <p:cNvSpPr/>
            <p:nvPr/>
          </p:nvSpPr>
          <p:spPr>
            <a:xfrm>
              <a:off x="4634050" y="4995975"/>
              <a:ext cx="183500" cy="93025"/>
            </a:xfrm>
            <a:custGeom>
              <a:avLst/>
              <a:gdLst/>
              <a:ahLst/>
              <a:cxnLst/>
              <a:rect l="l" t="t" r="r" b="b"/>
              <a:pathLst>
                <a:path w="7340" h="3721" extrusionOk="0">
                  <a:moveTo>
                    <a:pt x="0" y="0"/>
                  </a:moveTo>
                  <a:lnTo>
                    <a:pt x="21" y="61"/>
                  </a:lnTo>
                  <a:lnTo>
                    <a:pt x="144" y="327"/>
                  </a:lnTo>
                  <a:lnTo>
                    <a:pt x="266" y="573"/>
                  </a:lnTo>
                  <a:lnTo>
                    <a:pt x="389" y="797"/>
                  </a:lnTo>
                  <a:lnTo>
                    <a:pt x="532" y="1043"/>
                  </a:lnTo>
                  <a:lnTo>
                    <a:pt x="695" y="1268"/>
                  </a:lnTo>
                  <a:lnTo>
                    <a:pt x="859" y="1492"/>
                  </a:lnTo>
                  <a:lnTo>
                    <a:pt x="1227" y="1901"/>
                  </a:lnTo>
                  <a:lnTo>
                    <a:pt x="1615" y="2290"/>
                  </a:lnTo>
                  <a:lnTo>
                    <a:pt x="1840" y="2453"/>
                  </a:lnTo>
                  <a:lnTo>
                    <a:pt x="2045" y="2617"/>
                  </a:lnTo>
                  <a:lnTo>
                    <a:pt x="2269" y="2780"/>
                  </a:lnTo>
                  <a:lnTo>
                    <a:pt x="2515" y="2923"/>
                  </a:lnTo>
                  <a:lnTo>
                    <a:pt x="2740" y="3066"/>
                  </a:lnTo>
                  <a:lnTo>
                    <a:pt x="2985" y="3189"/>
                  </a:lnTo>
                  <a:lnTo>
                    <a:pt x="3230" y="3312"/>
                  </a:lnTo>
                  <a:lnTo>
                    <a:pt x="3496" y="3394"/>
                  </a:lnTo>
                  <a:lnTo>
                    <a:pt x="3741" y="3496"/>
                  </a:lnTo>
                  <a:lnTo>
                    <a:pt x="4007" y="3557"/>
                  </a:lnTo>
                  <a:lnTo>
                    <a:pt x="4273" y="3618"/>
                  </a:lnTo>
                  <a:lnTo>
                    <a:pt x="4539" y="3659"/>
                  </a:lnTo>
                  <a:lnTo>
                    <a:pt x="4804" y="3700"/>
                  </a:lnTo>
                  <a:lnTo>
                    <a:pt x="5070" y="3721"/>
                  </a:lnTo>
                  <a:lnTo>
                    <a:pt x="5622" y="3721"/>
                  </a:lnTo>
                  <a:lnTo>
                    <a:pt x="6174" y="3680"/>
                  </a:lnTo>
                  <a:lnTo>
                    <a:pt x="6705" y="3598"/>
                  </a:lnTo>
                  <a:lnTo>
                    <a:pt x="7237" y="3475"/>
                  </a:lnTo>
                  <a:lnTo>
                    <a:pt x="7339" y="3434"/>
                  </a:lnTo>
                  <a:lnTo>
                    <a:pt x="7278" y="3373"/>
                  </a:lnTo>
                  <a:lnTo>
                    <a:pt x="6910" y="3046"/>
                  </a:lnTo>
                  <a:lnTo>
                    <a:pt x="6542" y="2719"/>
                  </a:lnTo>
                  <a:lnTo>
                    <a:pt x="6133" y="2412"/>
                  </a:lnTo>
                  <a:lnTo>
                    <a:pt x="5724" y="2126"/>
                  </a:lnTo>
                  <a:lnTo>
                    <a:pt x="5315" y="1860"/>
                  </a:lnTo>
                  <a:lnTo>
                    <a:pt x="4866" y="1595"/>
                  </a:lnTo>
                  <a:lnTo>
                    <a:pt x="4436" y="1349"/>
                  </a:lnTo>
                  <a:lnTo>
                    <a:pt x="3966" y="1145"/>
                  </a:lnTo>
                  <a:lnTo>
                    <a:pt x="3516" y="920"/>
                  </a:lnTo>
                  <a:lnTo>
                    <a:pt x="3046" y="736"/>
                  </a:lnTo>
                  <a:lnTo>
                    <a:pt x="2556" y="573"/>
                  </a:lnTo>
                  <a:lnTo>
                    <a:pt x="2086" y="429"/>
                  </a:lnTo>
                  <a:lnTo>
                    <a:pt x="1595" y="286"/>
                  </a:lnTo>
                  <a:lnTo>
                    <a:pt x="1104" y="184"/>
                  </a:lnTo>
                  <a:lnTo>
                    <a:pt x="614" y="82"/>
                  </a:lnTo>
                  <a:lnTo>
                    <a:pt x="144" y="21"/>
                  </a:lnTo>
                  <a:lnTo>
                    <a:pt x="0"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23"/>
            <p:cNvSpPr/>
            <p:nvPr/>
          </p:nvSpPr>
          <p:spPr>
            <a:xfrm>
              <a:off x="4634050" y="4995975"/>
              <a:ext cx="183500" cy="86900"/>
            </a:xfrm>
            <a:custGeom>
              <a:avLst/>
              <a:gdLst/>
              <a:ahLst/>
              <a:cxnLst/>
              <a:rect l="l" t="t" r="r" b="b"/>
              <a:pathLst>
                <a:path w="7340" h="3476" extrusionOk="0">
                  <a:moveTo>
                    <a:pt x="0" y="0"/>
                  </a:moveTo>
                  <a:lnTo>
                    <a:pt x="21" y="61"/>
                  </a:lnTo>
                  <a:lnTo>
                    <a:pt x="409" y="368"/>
                  </a:lnTo>
                  <a:lnTo>
                    <a:pt x="798" y="675"/>
                  </a:lnTo>
                  <a:lnTo>
                    <a:pt x="1186" y="941"/>
                  </a:lnTo>
                  <a:lnTo>
                    <a:pt x="1595" y="1227"/>
                  </a:lnTo>
                  <a:lnTo>
                    <a:pt x="2024" y="1472"/>
                  </a:lnTo>
                  <a:lnTo>
                    <a:pt x="2453" y="1717"/>
                  </a:lnTo>
                  <a:lnTo>
                    <a:pt x="2883" y="1963"/>
                  </a:lnTo>
                  <a:lnTo>
                    <a:pt x="3353" y="2187"/>
                  </a:lnTo>
                  <a:lnTo>
                    <a:pt x="3803" y="2392"/>
                  </a:lnTo>
                  <a:lnTo>
                    <a:pt x="4273" y="2576"/>
                  </a:lnTo>
                  <a:lnTo>
                    <a:pt x="4743" y="2760"/>
                  </a:lnTo>
                  <a:lnTo>
                    <a:pt x="5234" y="2944"/>
                  </a:lnTo>
                  <a:lnTo>
                    <a:pt x="5724" y="3087"/>
                  </a:lnTo>
                  <a:lnTo>
                    <a:pt x="6215" y="3230"/>
                  </a:lnTo>
                  <a:lnTo>
                    <a:pt x="6726" y="3353"/>
                  </a:lnTo>
                  <a:lnTo>
                    <a:pt x="7237" y="3475"/>
                  </a:lnTo>
                  <a:lnTo>
                    <a:pt x="7339" y="3434"/>
                  </a:lnTo>
                  <a:lnTo>
                    <a:pt x="7278" y="3373"/>
                  </a:lnTo>
                  <a:lnTo>
                    <a:pt x="6767" y="3271"/>
                  </a:lnTo>
                  <a:lnTo>
                    <a:pt x="6276" y="3128"/>
                  </a:lnTo>
                  <a:lnTo>
                    <a:pt x="5785" y="3005"/>
                  </a:lnTo>
                  <a:lnTo>
                    <a:pt x="5295" y="2842"/>
                  </a:lnTo>
                  <a:lnTo>
                    <a:pt x="4804" y="2678"/>
                  </a:lnTo>
                  <a:lnTo>
                    <a:pt x="4334" y="2494"/>
                  </a:lnTo>
                  <a:lnTo>
                    <a:pt x="3884" y="2310"/>
                  </a:lnTo>
                  <a:lnTo>
                    <a:pt x="3435" y="2106"/>
                  </a:lnTo>
                  <a:lnTo>
                    <a:pt x="2985" y="1881"/>
                  </a:lnTo>
                  <a:lnTo>
                    <a:pt x="2535" y="1656"/>
                  </a:lnTo>
                  <a:lnTo>
                    <a:pt x="2106" y="1411"/>
                  </a:lnTo>
                  <a:lnTo>
                    <a:pt x="1697" y="1165"/>
                  </a:lnTo>
                  <a:lnTo>
                    <a:pt x="1288" y="900"/>
                  </a:lnTo>
                  <a:lnTo>
                    <a:pt x="900" y="613"/>
                  </a:lnTo>
                  <a:lnTo>
                    <a:pt x="511" y="327"/>
                  </a:lnTo>
                  <a:lnTo>
                    <a:pt x="144" y="21"/>
                  </a:lnTo>
                  <a:lnTo>
                    <a:pt x="0"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23"/>
            <p:cNvSpPr/>
            <p:nvPr/>
          </p:nvSpPr>
          <p:spPr>
            <a:xfrm>
              <a:off x="4696400" y="4959175"/>
              <a:ext cx="194225" cy="74625"/>
            </a:xfrm>
            <a:custGeom>
              <a:avLst/>
              <a:gdLst/>
              <a:ahLst/>
              <a:cxnLst/>
              <a:rect l="l" t="t" r="r" b="b"/>
              <a:pathLst>
                <a:path w="7769" h="2985" extrusionOk="0">
                  <a:moveTo>
                    <a:pt x="0" y="0"/>
                  </a:moveTo>
                  <a:lnTo>
                    <a:pt x="41" y="62"/>
                  </a:lnTo>
                  <a:lnTo>
                    <a:pt x="184" y="307"/>
                  </a:lnTo>
                  <a:lnTo>
                    <a:pt x="348" y="532"/>
                  </a:lnTo>
                  <a:lnTo>
                    <a:pt x="511" y="736"/>
                  </a:lnTo>
                  <a:lnTo>
                    <a:pt x="675" y="961"/>
                  </a:lnTo>
                  <a:lnTo>
                    <a:pt x="879" y="1166"/>
                  </a:lnTo>
                  <a:lnTo>
                    <a:pt x="1063" y="1350"/>
                  </a:lnTo>
                  <a:lnTo>
                    <a:pt x="1493" y="1717"/>
                  </a:lnTo>
                  <a:lnTo>
                    <a:pt x="1922" y="2024"/>
                  </a:lnTo>
                  <a:lnTo>
                    <a:pt x="2167" y="2188"/>
                  </a:lnTo>
                  <a:lnTo>
                    <a:pt x="2412" y="2310"/>
                  </a:lnTo>
                  <a:lnTo>
                    <a:pt x="2658" y="2433"/>
                  </a:lnTo>
                  <a:lnTo>
                    <a:pt x="2903" y="2556"/>
                  </a:lnTo>
                  <a:lnTo>
                    <a:pt x="3148" y="2658"/>
                  </a:lnTo>
                  <a:lnTo>
                    <a:pt x="3414" y="2740"/>
                  </a:lnTo>
                  <a:lnTo>
                    <a:pt x="3680" y="2821"/>
                  </a:lnTo>
                  <a:lnTo>
                    <a:pt x="3946" y="2883"/>
                  </a:lnTo>
                  <a:lnTo>
                    <a:pt x="4211" y="2924"/>
                  </a:lnTo>
                  <a:lnTo>
                    <a:pt x="4477" y="2964"/>
                  </a:lnTo>
                  <a:lnTo>
                    <a:pt x="4743" y="2985"/>
                  </a:lnTo>
                  <a:lnTo>
                    <a:pt x="5295" y="2985"/>
                  </a:lnTo>
                  <a:lnTo>
                    <a:pt x="5561" y="2964"/>
                  </a:lnTo>
                  <a:lnTo>
                    <a:pt x="6092" y="2883"/>
                  </a:lnTo>
                  <a:lnTo>
                    <a:pt x="6623" y="2780"/>
                  </a:lnTo>
                  <a:lnTo>
                    <a:pt x="7155" y="2617"/>
                  </a:lnTo>
                  <a:lnTo>
                    <a:pt x="7666" y="2413"/>
                  </a:lnTo>
                  <a:lnTo>
                    <a:pt x="7768" y="2372"/>
                  </a:lnTo>
                  <a:lnTo>
                    <a:pt x="7686" y="2310"/>
                  </a:lnTo>
                  <a:lnTo>
                    <a:pt x="7278" y="2045"/>
                  </a:lnTo>
                  <a:lnTo>
                    <a:pt x="6848" y="1779"/>
                  </a:lnTo>
                  <a:lnTo>
                    <a:pt x="6419" y="1533"/>
                  </a:lnTo>
                  <a:lnTo>
                    <a:pt x="5969" y="1309"/>
                  </a:lnTo>
                  <a:lnTo>
                    <a:pt x="5520" y="1084"/>
                  </a:lnTo>
                  <a:lnTo>
                    <a:pt x="5049" y="900"/>
                  </a:lnTo>
                  <a:lnTo>
                    <a:pt x="4579" y="716"/>
                  </a:lnTo>
                  <a:lnTo>
                    <a:pt x="4089" y="573"/>
                  </a:lnTo>
                  <a:lnTo>
                    <a:pt x="3598" y="430"/>
                  </a:lnTo>
                  <a:lnTo>
                    <a:pt x="3107" y="307"/>
                  </a:lnTo>
                  <a:lnTo>
                    <a:pt x="2617" y="205"/>
                  </a:lnTo>
                  <a:lnTo>
                    <a:pt x="2126" y="123"/>
                  </a:lnTo>
                  <a:lnTo>
                    <a:pt x="1615" y="62"/>
                  </a:lnTo>
                  <a:lnTo>
                    <a:pt x="1125" y="21"/>
                  </a:lnTo>
                  <a:lnTo>
                    <a:pt x="634"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23"/>
            <p:cNvSpPr/>
            <p:nvPr/>
          </p:nvSpPr>
          <p:spPr>
            <a:xfrm>
              <a:off x="4696400" y="4959175"/>
              <a:ext cx="194225" cy="60325"/>
            </a:xfrm>
            <a:custGeom>
              <a:avLst/>
              <a:gdLst/>
              <a:ahLst/>
              <a:cxnLst/>
              <a:rect l="l" t="t" r="r" b="b"/>
              <a:pathLst>
                <a:path w="7769" h="2413" extrusionOk="0">
                  <a:moveTo>
                    <a:pt x="0" y="0"/>
                  </a:moveTo>
                  <a:lnTo>
                    <a:pt x="41" y="62"/>
                  </a:lnTo>
                  <a:lnTo>
                    <a:pt x="450" y="307"/>
                  </a:lnTo>
                  <a:lnTo>
                    <a:pt x="879" y="552"/>
                  </a:lnTo>
                  <a:lnTo>
                    <a:pt x="1309" y="777"/>
                  </a:lnTo>
                  <a:lnTo>
                    <a:pt x="1758" y="982"/>
                  </a:lnTo>
                  <a:lnTo>
                    <a:pt x="2208" y="1186"/>
                  </a:lnTo>
                  <a:lnTo>
                    <a:pt x="2678" y="1370"/>
                  </a:lnTo>
                  <a:lnTo>
                    <a:pt x="3148" y="1533"/>
                  </a:lnTo>
                  <a:lnTo>
                    <a:pt x="3619" y="1697"/>
                  </a:lnTo>
                  <a:lnTo>
                    <a:pt x="4109" y="1840"/>
                  </a:lnTo>
                  <a:lnTo>
                    <a:pt x="4600" y="1963"/>
                  </a:lnTo>
                  <a:lnTo>
                    <a:pt x="5090" y="2065"/>
                  </a:lnTo>
                  <a:lnTo>
                    <a:pt x="5601" y="2167"/>
                  </a:lnTo>
                  <a:lnTo>
                    <a:pt x="6112" y="2249"/>
                  </a:lnTo>
                  <a:lnTo>
                    <a:pt x="6623" y="2331"/>
                  </a:lnTo>
                  <a:lnTo>
                    <a:pt x="7135" y="2372"/>
                  </a:lnTo>
                  <a:lnTo>
                    <a:pt x="7666" y="2413"/>
                  </a:lnTo>
                  <a:lnTo>
                    <a:pt x="7768" y="2372"/>
                  </a:lnTo>
                  <a:lnTo>
                    <a:pt x="7686" y="2310"/>
                  </a:lnTo>
                  <a:lnTo>
                    <a:pt x="7175" y="2269"/>
                  </a:lnTo>
                  <a:lnTo>
                    <a:pt x="6664" y="2229"/>
                  </a:lnTo>
                  <a:lnTo>
                    <a:pt x="6153" y="2147"/>
                  </a:lnTo>
                  <a:lnTo>
                    <a:pt x="5642" y="2065"/>
                  </a:lnTo>
                  <a:lnTo>
                    <a:pt x="5152" y="1983"/>
                  </a:lnTo>
                  <a:lnTo>
                    <a:pt x="4661" y="1861"/>
                  </a:lnTo>
                  <a:lnTo>
                    <a:pt x="4170" y="1738"/>
                  </a:lnTo>
                  <a:lnTo>
                    <a:pt x="3700" y="1595"/>
                  </a:lnTo>
                  <a:lnTo>
                    <a:pt x="3230" y="1452"/>
                  </a:lnTo>
                  <a:lnTo>
                    <a:pt x="2760" y="1288"/>
                  </a:lnTo>
                  <a:lnTo>
                    <a:pt x="2290" y="1104"/>
                  </a:lnTo>
                  <a:lnTo>
                    <a:pt x="1840" y="900"/>
                  </a:lnTo>
                  <a:lnTo>
                    <a:pt x="1411" y="695"/>
                  </a:lnTo>
                  <a:lnTo>
                    <a:pt x="982" y="491"/>
                  </a:lnTo>
                  <a:lnTo>
                    <a:pt x="552" y="246"/>
                  </a:lnTo>
                  <a:lnTo>
                    <a:pt x="143"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36" name="Google Shape;2236;p23"/>
          <p:cNvSpPr/>
          <p:nvPr/>
        </p:nvSpPr>
        <p:spPr>
          <a:xfrm>
            <a:off x="713225" y="1145625"/>
            <a:ext cx="812719" cy="202516"/>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23"/>
          <p:cNvSpPr/>
          <p:nvPr/>
        </p:nvSpPr>
        <p:spPr>
          <a:xfrm>
            <a:off x="7396800" y="76198"/>
            <a:ext cx="651865" cy="162466"/>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23"/>
          <p:cNvSpPr/>
          <p:nvPr/>
        </p:nvSpPr>
        <p:spPr>
          <a:xfrm>
            <a:off x="6322950" y="1395773"/>
            <a:ext cx="651865" cy="162466"/>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23"/>
          <p:cNvSpPr/>
          <p:nvPr/>
        </p:nvSpPr>
        <p:spPr>
          <a:xfrm>
            <a:off x="2112075" y="238675"/>
            <a:ext cx="1300350" cy="324025"/>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10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PPTMON slide">
  <p:cSld name="2_PPTMON slide">
    <p:spTree>
      <p:nvGrpSpPr>
        <p:cNvPr id="1" name="Shape 66"/>
        <p:cNvGrpSpPr/>
        <p:nvPr/>
      </p:nvGrpSpPr>
      <p:grpSpPr>
        <a:xfrm>
          <a:off x="0" y="0"/>
          <a:ext cx="0" cy="0"/>
          <a:chOff x="0" y="0"/>
          <a:chExt cx="0" cy="0"/>
        </a:xfrm>
      </p:grpSpPr>
      <p:pic>
        <p:nvPicPr>
          <p:cNvPr id="67" name="Google Shape;67;p16">
            <a:hlinkClick r:id="rId2"/>
          </p:cNvPr>
          <p:cNvPicPr preferRelativeResize="0"/>
          <p:nvPr/>
        </p:nvPicPr>
        <p:blipFill rotWithShape="1">
          <a:blip r:embed="rId3">
            <a:alphaModFix/>
          </a:blip>
          <a:srcRect l="29909"/>
          <a:stretch/>
        </p:blipFill>
        <p:spPr>
          <a:xfrm>
            <a:off x="4518422" y="5297943"/>
            <a:ext cx="1299346" cy="142875"/>
          </a:xfrm>
          <a:prstGeom prst="rect">
            <a:avLst/>
          </a:prstGeom>
          <a:noFill/>
          <a:ln>
            <a:noFill/>
          </a:ln>
        </p:spPr>
      </p:pic>
      <p:sp>
        <p:nvSpPr>
          <p:cNvPr id="68" name="Google Shape;68;p16">
            <a:hlinkClick r:id="rId4"/>
          </p:cNvPr>
          <p:cNvSpPr txBox="1"/>
          <p:nvPr/>
        </p:nvSpPr>
        <p:spPr>
          <a:xfrm>
            <a:off x="3326232" y="5297943"/>
            <a:ext cx="2017973" cy="184666"/>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ko" sz="800" u="sng">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Presentation template by</a:t>
            </a:r>
            <a:endParaRPr sz="800" u="none">
              <a:solidFill>
                <a:schemeClr val="dk1"/>
              </a:solidFill>
              <a:latin typeface="Arial"/>
              <a:ea typeface="Arial"/>
              <a:cs typeface="Arial"/>
              <a:sym typeface="Arial"/>
            </a:endParaRPr>
          </a:p>
        </p:txBody>
      </p:sp>
      <p:pic>
        <p:nvPicPr>
          <p:cNvPr id="69" name="Google Shape;69;p16"/>
          <p:cNvPicPr preferRelativeResize="0"/>
          <p:nvPr/>
        </p:nvPicPr>
        <p:blipFill rotWithShape="1">
          <a:blip r:embed="rId6">
            <a:alphaModFix/>
          </a:blip>
          <a:srcRect/>
          <a:stretch/>
        </p:blipFill>
        <p:spPr>
          <a:xfrm>
            <a:off x="87873" y="101250"/>
            <a:ext cx="8968254" cy="4941000"/>
          </a:xfrm>
          <a:prstGeom prst="rect">
            <a:avLst/>
          </a:prstGeom>
          <a:noFill/>
          <a:ln>
            <a:noFill/>
          </a:ln>
          <a:effectLst>
            <a:outerShdw sx="102000" sy="102000" algn="ctr" rotWithShape="0">
              <a:srgbClr val="9A330A">
                <a:alpha val="14901"/>
              </a:srgbClr>
            </a:outerShdw>
          </a:effectLst>
        </p:spPr>
      </p:pic>
      <p:pic>
        <p:nvPicPr>
          <p:cNvPr id="70" name="Google Shape;70;p16"/>
          <p:cNvPicPr preferRelativeResize="0"/>
          <p:nvPr/>
        </p:nvPicPr>
        <p:blipFill rotWithShape="1">
          <a:blip r:embed="rId7">
            <a:alphaModFix/>
          </a:blip>
          <a:srcRect l="44316" t="50258" r="32033" b="14850"/>
          <a:stretch/>
        </p:blipFill>
        <p:spPr>
          <a:xfrm>
            <a:off x="6981383" y="3594082"/>
            <a:ext cx="2162617" cy="1549418"/>
          </a:xfrm>
          <a:prstGeom prst="rect">
            <a:avLst/>
          </a:prstGeom>
          <a:noFill/>
          <a:ln>
            <a:noFill/>
          </a:ln>
          <a:effectLst>
            <a:outerShdw dist="63500" dir="13500000" sx="104999" sy="104999" algn="ctr" rotWithShape="0">
              <a:srgbClr val="9A330A">
                <a:alpha val="14901"/>
              </a:srgbClr>
            </a:outerShdw>
          </a:effectLst>
        </p:spPr>
      </p:pic>
      <p:pic>
        <p:nvPicPr>
          <p:cNvPr id="71" name="Google Shape;71;p16"/>
          <p:cNvPicPr preferRelativeResize="0"/>
          <p:nvPr/>
        </p:nvPicPr>
        <p:blipFill rotWithShape="1">
          <a:blip r:embed="rId8">
            <a:alphaModFix/>
          </a:blip>
          <a:srcRect l="1616" t="45659" r="81666" b="14734"/>
          <a:stretch/>
        </p:blipFill>
        <p:spPr>
          <a:xfrm>
            <a:off x="-1" y="3743428"/>
            <a:ext cx="1298837" cy="1400072"/>
          </a:xfrm>
          <a:prstGeom prst="rect">
            <a:avLst/>
          </a:prstGeom>
          <a:noFill/>
          <a:ln>
            <a:noFill/>
          </a:ln>
          <a:effectLst>
            <a:outerShdw dist="63500" dir="18900000" sx="104999" sy="104999" algn="ctr" rotWithShape="0">
              <a:srgbClr val="9A330A">
                <a:alpha val="14901"/>
              </a:srgbClr>
            </a:outerShdw>
          </a:effectLst>
        </p:spPr>
      </p:pic>
      <p:pic>
        <p:nvPicPr>
          <p:cNvPr id="72" name="Google Shape;72;p16"/>
          <p:cNvPicPr preferRelativeResize="0"/>
          <p:nvPr/>
        </p:nvPicPr>
        <p:blipFill rotWithShape="1">
          <a:blip r:embed="rId8">
            <a:alphaModFix/>
          </a:blip>
          <a:srcRect l="20526" t="1" r="59359" b="66067"/>
          <a:stretch/>
        </p:blipFill>
        <p:spPr>
          <a:xfrm>
            <a:off x="7260911" y="57150"/>
            <a:ext cx="1839153" cy="1411738"/>
          </a:xfrm>
          <a:prstGeom prst="rect">
            <a:avLst/>
          </a:prstGeom>
          <a:noFill/>
          <a:ln>
            <a:noFill/>
          </a:ln>
          <a:effectLst>
            <a:outerShdw sx="104999" sy="104999" algn="ctr" rotWithShape="0">
              <a:srgbClr val="9A330A">
                <a:alpha val="14901"/>
              </a:srgbClr>
            </a:outerShdw>
          </a:effectLst>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PPTMON title">
  <p:cSld name="1_PPTMON title">
    <p:spTree>
      <p:nvGrpSpPr>
        <p:cNvPr id="1" name="Shape 73"/>
        <p:cNvGrpSpPr/>
        <p:nvPr/>
      </p:nvGrpSpPr>
      <p:grpSpPr>
        <a:xfrm>
          <a:off x="0" y="0"/>
          <a:ext cx="0" cy="0"/>
          <a:chOff x="0" y="0"/>
          <a:chExt cx="0" cy="0"/>
        </a:xfrm>
      </p:grpSpPr>
      <p:pic>
        <p:nvPicPr>
          <p:cNvPr id="74" name="Google Shape;74;p17"/>
          <p:cNvPicPr preferRelativeResize="0"/>
          <p:nvPr/>
        </p:nvPicPr>
        <p:blipFill rotWithShape="1">
          <a:blip r:embed="rId2">
            <a:alphaModFix/>
          </a:blip>
          <a:srcRect/>
          <a:stretch/>
        </p:blipFill>
        <p:spPr>
          <a:xfrm>
            <a:off x="1631588" y="658864"/>
            <a:ext cx="5880826" cy="3240000"/>
          </a:xfrm>
          <a:prstGeom prst="rect">
            <a:avLst/>
          </a:prstGeom>
          <a:noFill/>
          <a:ln>
            <a:noFill/>
          </a:ln>
          <a:effectLst>
            <a:outerShdw sx="102000" sy="102000" algn="ctr" rotWithShape="0">
              <a:srgbClr val="9A330A">
                <a:alpha val="14901"/>
              </a:srgbClr>
            </a:outerShdw>
          </a:effectLst>
        </p:spPr>
      </p:pic>
      <p:pic>
        <p:nvPicPr>
          <p:cNvPr id="75" name="Google Shape;75;p17">
            <a:hlinkClick r:id="rId3"/>
          </p:cNvPr>
          <p:cNvPicPr preferRelativeResize="0"/>
          <p:nvPr/>
        </p:nvPicPr>
        <p:blipFill rotWithShape="1">
          <a:blip r:embed="rId4">
            <a:alphaModFix/>
          </a:blip>
          <a:srcRect l="29909"/>
          <a:stretch/>
        </p:blipFill>
        <p:spPr>
          <a:xfrm>
            <a:off x="4518422" y="5297943"/>
            <a:ext cx="1299346" cy="142875"/>
          </a:xfrm>
          <a:prstGeom prst="rect">
            <a:avLst/>
          </a:prstGeom>
          <a:noFill/>
          <a:ln>
            <a:noFill/>
          </a:ln>
        </p:spPr>
      </p:pic>
      <p:sp>
        <p:nvSpPr>
          <p:cNvPr id="76" name="Google Shape;76;p17">
            <a:hlinkClick r:id="rId5"/>
          </p:cNvPr>
          <p:cNvSpPr txBox="1"/>
          <p:nvPr/>
        </p:nvSpPr>
        <p:spPr>
          <a:xfrm>
            <a:off x="3326232" y="5297943"/>
            <a:ext cx="2017973" cy="184666"/>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ko" sz="800" u="sng">
                <a:solidFill>
                  <a:schemeClr val="dk1"/>
                </a:solidFill>
                <a:latin typeface="Arial"/>
                <a:ea typeface="Arial"/>
                <a:cs typeface="Arial"/>
                <a:sym typeface="Arial"/>
                <a:hlinkClick r:id="rId6">
                  <a:extLst>
                    <a:ext uri="{A12FA001-AC4F-418D-AE19-62706E023703}">
                      <ahyp:hlinkClr xmlns:ahyp="http://schemas.microsoft.com/office/drawing/2018/hyperlinkcolor" val="tx"/>
                    </a:ext>
                  </a:extLst>
                </a:hlinkClick>
              </a:rPr>
              <a:t>Presentation template by</a:t>
            </a:r>
            <a:endParaRPr sz="800" u="none">
              <a:solidFill>
                <a:schemeClr val="dk1"/>
              </a:solidFill>
              <a:latin typeface="Arial"/>
              <a:ea typeface="Arial"/>
              <a:cs typeface="Arial"/>
              <a:sym typeface="Arial"/>
            </a:endParaRPr>
          </a:p>
        </p:txBody>
      </p:sp>
      <p:pic>
        <p:nvPicPr>
          <p:cNvPr id="77" name="Google Shape;77;p17"/>
          <p:cNvPicPr preferRelativeResize="0"/>
          <p:nvPr/>
        </p:nvPicPr>
        <p:blipFill rotWithShape="1">
          <a:blip r:embed="rId7">
            <a:alphaModFix/>
          </a:blip>
          <a:srcRect l="88824" t="59606" b="11266"/>
          <a:stretch/>
        </p:blipFill>
        <p:spPr>
          <a:xfrm>
            <a:off x="-1" y="2949385"/>
            <a:ext cx="1733551" cy="2194116"/>
          </a:xfrm>
          <a:prstGeom prst="rect">
            <a:avLst/>
          </a:prstGeom>
          <a:noFill/>
          <a:ln>
            <a:noFill/>
          </a:ln>
          <a:effectLst>
            <a:outerShdw dist="63500" dir="18900000" sx="104999" sy="104999" algn="ctr" rotWithShape="0">
              <a:srgbClr val="9A330A">
                <a:alpha val="14901"/>
              </a:srgbClr>
            </a:outerShdw>
          </a:effectLst>
        </p:spPr>
      </p:pic>
      <p:pic>
        <p:nvPicPr>
          <p:cNvPr id="78" name="Google Shape;78;p17"/>
          <p:cNvPicPr preferRelativeResize="0"/>
          <p:nvPr/>
        </p:nvPicPr>
        <p:blipFill rotWithShape="1">
          <a:blip r:embed="rId8">
            <a:alphaModFix/>
          </a:blip>
          <a:srcRect l="32187" t="68438" r="46874"/>
          <a:stretch/>
        </p:blipFill>
        <p:spPr>
          <a:xfrm>
            <a:off x="6724207" y="0"/>
            <a:ext cx="2419793" cy="1659703"/>
          </a:xfrm>
          <a:prstGeom prst="rect">
            <a:avLst/>
          </a:prstGeom>
          <a:noFill/>
          <a:ln>
            <a:noFill/>
          </a:ln>
          <a:effectLst>
            <a:outerShdw dist="63500" dir="8100000" sx="104999" sy="104999" algn="ctr" rotWithShape="0">
              <a:srgbClr val="9A330A">
                <a:alpha val="14901"/>
              </a:srgbClr>
            </a:outerShdw>
          </a:effectLst>
        </p:spPr>
      </p:pic>
      <p:pic>
        <p:nvPicPr>
          <p:cNvPr id="79" name="Google Shape;79;p17"/>
          <p:cNvPicPr preferRelativeResize="0"/>
          <p:nvPr/>
        </p:nvPicPr>
        <p:blipFill rotWithShape="1">
          <a:blip r:embed="rId8">
            <a:alphaModFix/>
          </a:blip>
          <a:srcRect l="40639" t="1" r="42790" b="75651"/>
          <a:stretch/>
        </p:blipFill>
        <p:spPr>
          <a:xfrm>
            <a:off x="6889423" y="3483797"/>
            <a:ext cx="1898273" cy="1269179"/>
          </a:xfrm>
          <a:prstGeom prst="rect">
            <a:avLst/>
          </a:prstGeom>
          <a:noFill/>
          <a:ln>
            <a:noFill/>
          </a:ln>
          <a:effectLst>
            <a:outerShdw sx="104999" sy="104999" algn="ctr" rotWithShape="0">
              <a:srgbClr val="9A330A">
                <a:alpha val="14901"/>
              </a:srgbClr>
            </a:outerShdw>
          </a:effectLst>
        </p:spPr>
      </p:pic>
      <p:pic>
        <p:nvPicPr>
          <p:cNvPr id="80" name="Google Shape;80;p17"/>
          <p:cNvPicPr preferRelativeResize="0"/>
          <p:nvPr/>
        </p:nvPicPr>
        <p:blipFill rotWithShape="1">
          <a:blip r:embed="rId8">
            <a:alphaModFix/>
          </a:blip>
          <a:srcRect l="69708" t="2" r="13972" b="64269"/>
          <a:stretch/>
        </p:blipFill>
        <p:spPr>
          <a:xfrm>
            <a:off x="644157" y="83995"/>
            <a:ext cx="1634757" cy="1628469"/>
          </a:xfrm>
          <a:prstGeom prst="rect">
            <a:avLst/>
          </a:prstGeom>
          <a:noFill/>
          <a:ln>
            <a:noFill/>
          </a:ln>
          <a:effectLst>
            <a:outerShdw sx="104999" sy="104999" algn="ctr" rotWithShape="0">
              <a:srgbClr val="9A330A">
                <a:alpha val="14901"/>
              </a:srgbClr>
            </a:outerShdw>
          </a:effectLst>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3_PPTMON slide">
  <p:cSld name="3_PPTMON slide">
    <p:spTree>
      <p:nvGrpSpPr>
        <p:cNvPr id="1" name="Shape 81"/>
        <p:cNvGrpSpPr/>
        <p:nvPr/>
      </p:nvGrpSpPr>
      <p:grpSpPr>
        <a:xfrm>
          <a:off x="0" y="0"/>
          <a:ext cx="0" cy="0"/>
          <a:chOff x="0" y="0"/>
          <a:chExt cx="0" cy="0"/>
        </a:xfrm>
      </p:grpSpPr>
      <p:pic>
        <p:nvPicPr>
          <p:cNvPr id="82" name="Google Shape;82;p18">
            <a:hlinkClick r:id="rId2"/>
          </p:cNvPr>
          <p:cNvPicPr preferRelativeResize="0"/>
          <p:nvPr/>
        </p:nvPicPr>
        <p:blipFill rotWithShape="1">
          <a:blip r:embed="rId3">
            <a:alphaModFix/>
          </a:blip>
          <a:srcRect l="29909"/>
          <a:stretch/>
        </p:blipFill>
        <p:spPr>
          <a:xfrm>
            <a:off x="4518422" y="5297943"/>
            <a:ext cx="1299346" cy="142875"/>
          </a:xfrm>
          <a:prstGeom prst="rect">
            <a:avLst/>
          </a:prstGeom>
          <a:noFill/>
          <a:ln>
            <a:noFill/>
          </a:ln>
        </p:spPr>
      </p:pic>
      <p:sp>
        <p:nvSpPr>
          <p:cNvPr id="83" name="Google Shape;83;p18">
            <a:hlinkClick r:id="rId4"/>
          </p:cNvPr>
          <p:cNvSpPr txBox="1"/>
          <p:nvPr/>
        </p:nvSpPr>
        <p:spPr>
          <a:xfrm>
            <a:off x="3326232" y="5297943"/>
            <a:ext cx="2017973" cy="184666"/>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ko" sz="800" u="sng">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Presentation template by</a:t>
            </a:r>
            <a:endParaRPr sz="800" u="none">
              <a:solidFill>
                <a:schemeClr val="dk1"/>
              </a:solidFill>
              <a:latin typeface="Arial"/>
              <a:ea typeface="Arial"/>
              <a:cs typeface="Arial"/>
              <a:sym typeface="Arial"/>
            </a:endParaRPr>
          </a:p>
        </p:txBody>
      </p:sp>
      <p:pic>
        <p:nvPicPr>
          <p:cNvPr id="84" name="Google Shape;84;p18"/>
          <p:cNvPicPr preferRelativeResize="0"/>
          <p:nvPr/>
        </p:nvPicPr>
        <p:blipFill rotWithShape="1">
          <a:blip r:embed="rId6">
            <a:alphaModFix/>
          </a:blip>
          <a:srcRect/>
          <a:stretch/>
        </p:blipFill>
        <p:spPr>
          <a:xfrm>
            <a:off x="87873" y="101250"/>
            <a:ext cx="8968254" cy="4941000"/>
          </a:xfrm>
          <a:prstGeom prst="rect">
            <a:avLst/>
          </a:prstGeom>
          <a:noFill/>
          <a:ln>
            <a:noFill/>
          </a:ln>
          <a:effectLst>
            <a:outerShdw sx="102000" sy="102000" algn="ctr" rotWithShape="0">
              <a:srgbClr val="9A330A">
                <a:alpha val="14901"/>
              </a:srgbClr>
            </a:outerShdw>
          </a:effectLst>
        </p:spPr>
      </p:pic>
      <p:pic>
        <p:nvPicPr>
          <p:cNvPr id="85" name="Google Shape;85;p18"/>
          <p:cNvPicPr preferRelativeResize="0"/>
          <p:nvPr/>
        </p:nvPicPr>
        <p:blipFill rotWithShape="1">
          <a:blip r:embed="rId7">
            <a:alphaModFix/>
          </a:blip>
          <a:srcRect l="88824" t="59606" b="11266"/>
          <a:stretch/>
        </p:blipFill>
        <p:spPr>
          <a:xfrm>
            <a:off x="-1" y="3850127"/>
            <a:ext cx="1021882" cy="1293373"/>
          </a:xfrm>
          <a:prstGeom prst="rect">
            <a:avLst/>
          </a:prstGeom>
          <a:noFill/>
          <a:ln>
            <a:noFill/>
          </a:ln>
          <a:effectLst>
            <a:outerShdw dist="63500" dir="18900000" sx="104999" sy="104999" algn="ctr" rotWithShape="0">
              <a:srgbClr val="9A330A">
                <a:alpha val="14901"/>
              </a:srgbClr>
            </a:outerShdw>
          </a:effectLst>
        </p:spPr>
      </p:pic>
      <p:pic>
        <p:nvPicPr>
          <p:cNvPr id="86" name="Google Shape;86;p18"/>
          <p:cNvPicPr preferRelativeResize="0"/>
          <p:nvPr/>
        </p:nvPicPr>
        <p:blipFill rotWithShape="1">
          <a:blip r:embed="rId8">
            <a:alphaModFix/>
          </a:blip>
          <a:srcRect l="32187" t="68438" r="46874"/>
          <a:stretch/>
        </p:blipFill>
        <p:spPr>
          <a:xfrm>
            <a:off x="7517327" y="0"/>
            <a:ext cx="1626673" cy="1115713"/>
          </a:xfrm>
          <a:prstGeom prst="rect">
            <a:avLst/>
          </a:prstGeom>
          <a:noFill/>
          <a:ln>
            <a:noFill/>
          </a:ln>
          <a:effectLst>
            <a:outerShdw dist="63500" dir="8100000" sx="104999" sy="104999" algn="ctr" rotWithShape="0">
              <a:srgbClr val="9A330A">
                <a:alpha val="14901"/>
              </a:srgbClr>
            </a:outerShdw>
          </a:effectLst>
        </p:spPr>
      </p:pic>
      <p:pic>
        <p:nvPicPr>
          <p:cNvPr id="87" name="Google Shape;87;p18"/>
          <p:cNvPicPr preferRelativeResize="0"/>
          <p:nvPr/>
        </p:nvPicPr>
        <p:blipFill rotWithShape="1">
          <a:blip r:embed="rId8">
            <a:alphaModFix/>
          </a:blip>
          <a:srcRect l="40639" t="1" r="42790" b="75651"/>
          <a:stretch/>
        </p:blipFill>
        <p:spPr>
          <a:xfrm>
            <a:off x="7517327" y="3975718"/>
            <a:ext cx="1515140" cy="1013017"/>
          </a:xfrm>
          <a:prstGeom prst="rect">
            <a:avLst/>
          </a:prstGeom>
          <a:noFill/>
          <a:ln>
            <a:noFill/>
          </a:ln>
          <a:effectLst>
            <a:outerShdw sx="104999" sy="104999" algn="ctr" rotWithShape="0">
              <a:srgbClr val="9A330A">
                <a:alpha val="14901"/>
              </a:srgbClr>
            </a:outerShdw>
          </a:effectLst>
        </p:spPr>
      </p:pic>
      <p:pic>
        <p:nvPicPr>
          <p:cNvPr id="88" name="Google Shape;88;p18"/>
          <p:cNvPicPr preferRelativeResize="0"/>
          <p:nvPr/>
        </p:nvPicPr>
        <p:blipFill rotWithShape="1">
          <a:blip r:embed="rId8">
            <a:alphaModFix/>
          </a:blip>
          <a:srcRect l="69708" t="2" r="13972" b="64269"/>
          <a:stretch/>
        </p:blipFill>
        <p:spPr>
          <a:xfrm>
            <a:off x="87873" y="61378"/>
            <a:ext cx="1492241" cy="1486501"/>
          </a:xfrm>
          <a:prstGeom prst="rect">
            <a:avLst/>
          </a:prstGeom>
          <a:noFill/>
          <a:ln>
            <a:noFill/>
          </a:ln>
          <a:effectLst>
            <a:outerShdw sx="104999" sy="104999" algn="ctr" rotWithShape="0">
              <a:srgbClr val="9A330A">
                <a:alpha val="14901"/>
              </a:srgbClr>
            </a:outerShdw>
          </a:effectLst>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1_PPTMON slide">
  <p:cSld name="11_PPTMON slide">
    <p:spTree>
      <p:nvGrpSpPr>
        <p:cNvPr id="1" name="Shape 89"/>
        <p:cNvGrpSpPr/>
        <p:nvPr/>
      </p:nvGrpSpPr>
      <p:grpSpPr>
        <a:xfrm>
          <a:off x="0" y="0"/>
          <a:ext cx="0" cy="0"/>
          <a:chOff x="0" y="0"/>
          <a:chExt cx="0" cy="0"/>
        </a:xfrm>
      </p:grpSpPr>
      <p:pic>
        <p:nvPicPr>
          <p:cNvPr id="90" name="Google Shape;90;p19">
            <a:hlinkClick r:id="rId2"/>
          </p:cNvPr>
          <p:cNvPicPr preferRelativeResize="0"/>
          <p:nvPr/>
        </p:nvPicPr>
        <p:blipFill rotWithShape="1">
          <a:blip r:embed="rId3">
            <a:alphaModFix/>
          </a:blip>
          <a:srcRect l="29909"/>
          <a:stretch/>
        </p:blipFill>
        <p:spPr>
          <a:xfrm>
            <a:off x="4518422" y="5297943"/>
            <a:ext cx="1299346" cy="142875"/>
          </a:xfrm>
          <a:prstGeom prst="rect">
            <a:avLst/>
          </a:prstGeom>
          <a:noFill/>
          <a:ln>
            <a:noFill/>
          </a:ln>
        </p:spPr>
      </p:pic>
      <p:sp>
        <p:nvSpPr>
          <p:cNvPr id="91" name="Google Shape;91;p19">
            <a:hlinkClick r:id="rId4"/>
          </p:cNvPr>
          <p:cNvSpPr txBox="1"/>
          <p:nvPr/>
        </p:nvSpPr>
        <p:spPr>
          <a:xfrm>
            <a:off x="3326232" y="5297943"/>
            <a:ext cx="2017973" cy="184666"/>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ko" sz="800" u="sng">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Presentation template by</a:t>
            </a:r>
            <a:endParaRPr sz="800" u="none">
              <a:solidFill>
                <a:schemeClr val="dk1"/>
              </a:solidFill>
              <a:latin typeface="Arial"/>
              <a:ea typeface="Arial"/>
              <a:cs typeface="Arial"/>
              <a:sym typeface="Arial"/>
            </a:endParaRPr>
          </a:p>
        </p:txBody>
      </p:sp>
      <p:pic>
        <p:nvPicPr>
          <p:cNvPr id="92" name="Google Shape;92;p19"/>
          <p:cNvPicPr preferRelativeResize="0"/>
          <p:nvPr/>
        </p:nvPicPr>
        <p:blipFill rotWithShape="1">
          <a:blip r:embed="rId6">
            <a:alphaModFix/>
          </a:blip>
          <a:srcRect/>
          <a:stretch/>
        </p:blipFill>
        <p:spPr>
          <a:xfrm>
            <a:off x="87873" y="101250"/>
            <a:ext cx="8968254" cy="4941000"/>
          </a:xfrm>
          <a:prstGeom prst="rect">
            <a:avLst/>
          </a:prstGeom>
          <a:noFill/>
          <a:ln>
            <a:noFill/>
          </a:ln>
          <a:effectLst>
            <a:outerShdw sx="102000" sy="102000" algn="ctr" rotWithShape="0">
              <a:srgbClr val="9A330A">
                <a:alpha val="14901"/>
              </a:srgbClr>
            </a:outerShdw>
          </a:effectLst>
        </p:spPr>
      </p:pic>
      <p:pic>
        <p:nvPicPr>
          <p:cNvPr id="93" name="Google Shape;93;p19"/>
          <p:cNvPicPr preferRelativeResize="0"/>
          <p:nvPr/>
        </p:nvPicPr>
        <p:blipFill rotWithShape="1">
          <a:blip r:embed="rId7">
            <a:alphaModFix/>
          </a:blip>
          <a:srcRect l="88824" t="59606" b="11266"/>
          <a:stretch/>
        </p:blipFill>
        <p:spPr>
          <a:xfrm rot="-5400000" flipH="1">
            <a:off x="7986373" y="-135745"/>
            <a:ext cx="1021882" cy="1293373"/>
          </a:xfrm>
          <a:prstGeom prst="rect">
            <a:avLst/>
          </a:prstGeom>
          <a:noFill/>
          <a:ln>
            <a:noFill/>
          </a:ln>
          <a:effectLst>
            <a:outerShdw dist="63500" dir="8100000" sx="104999" sy="104999" algn="ctr" rotWithShape="0">
              <a:srgbClr val="9A330A">
                <a:alpha val="14901"/>
              </a:srgbClr>
            </a:outerShdw>
          </a:effectLst>
        </p:spPr>
      </p:pic>
      <p:pic>
        <p:nvPicPr>
          <p:cNvPr id="94" name="Google Shape;94;p19"/>
          <p:cNvPicPr preferRelativeResize="0"/>
          <p:nvPr/>
        </p:nvPicPr>
        <p:blipFill rotWithShape="1">
          <a:blip r:embed="rId8">
            <a:alphaModFix/>
          </a:blip>
          <a:srcRect l="32187" t="68438" r="46874"/>
          <a:stretch/>
        </p:blipFill>
        <p:spPr>
          <a:xfrm rot="10800000">
            <a:off x="0" y="4027787"/>
            <a:ext cx="1626673" cy="1115713"/>
          </a:xfrm>
          <a:prstGeom prst="rect">
            <a:avLst/>
          </a:prstGeom>
          <a:noFill/>
          <a:ln>
            <a:noFill/>
          </a:ln>
          <a:effectLst>
            <a:outerShdw dist="63500" dir="18900000" sx="104999" sy="104999" algn="ctr" rotWithShape="0">
              <a:srgbClr val="9A330A">
                <a:alpha val="14901"/>
              </a:srgbClr>
            </a:outerShdw>
          </a:effectLst>
        </p:spPr>
      </p:pic>
      <p:sp>
        <p:nvSpPr>
          <p:cNvPr id="95" name="Google Shape;95;p19"/>
          <p:cNvSpPr>
            <a:spLocks noGrp="1"/>
          </p:cNvSpPr>
          <p:nvPr>
            <p:ph type="pic" idx="2"/>
          </p:nvPr>
        </p:nvSpPr>
        <p:spPr>
          <a:xfrm>
            <a:off x="874296" y="1255297"/>
            <a:ext cx="2632911" cy="2632907"/>
          </a:xfrm>
          <a:prstGeom prst="ellipse">
            <a:avLst/>
          </a:prstGeom>
          <a:solidFill>
            <a:srgbClr val="F2F2F2"/>
          </a:solidFill>
          <a:ln>
            <a:noFill/>
          </a:ln>
        </p:spPr>
      </p:sp>
      <p:pic>
        <p:nvPicPr>
          <p:cNvPr id="96" name="Google Shape;96;p19"/>
          <p:cNvPicPr preferRelativeResize="0"/>
          <p:nvPr/>
        </p:nvPicPr>
        <p:blipFill rotWithShape="1">
          <a:blip r:embed="rId8">
            <a:alphaModFix/>
          </a:blip>
          <a:srcRect l="69708" t="2" r="13972" b="64269"/>
          <a:stretch/>
        </p:blipFill>
        <p:spPr>
          <a:xfrm>
            <a:off x="7651759" y="3656999"/>
            <a:ext cx="1492241" cy="1486501"/>
          </a:xfrm>
          <a:prstGeom prst="rect">
            <a:avLst/>
          </a:prstGeom>
          <a:noFill/>
          <a:ln>
            <a:noFill/>
          </a:ln>
          <a:effectLst>
            <a:outerShdw sx="104999" sy="104999" algn="ctr" rotWithShape="0">
              <a:srgbClr val="9A330A">
                <a:alpha val="14901"/>
              </a:srgbClr>
            </a:outerShdw>
          </a:effectLst>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5_PPTMON slide">
  <p:cSld name="5_PPTMON slide">
    <p:spTree>
      <p:nvGrpSpPr>
        <p:cNvPr id="1" name="Shape 105"/>
        <p:cNvGrpSpPr/>
        <p:nvPr/>
      </p:nvGrpSpPr>
      <p:grpSpPr>
        <a:xfrm>
          <a:off x="0" y="0"/>
          <a:ext cx="0" cy="0"/>
          <a:chOff x="0" y="0"/>
          <a:chExt cx="0" cy="0"/>
        </a:xfrm>
      </p:grpSpPr>
      <p:pic>
        <p:nvPicPr>
          <p:cNvPr id="106" name="Google Shape;106;p21">
            <a:hlinkClick r:id="rId2"/>
          </p:cNvPr>
          <p:cNvPicPr preferRelativeResize="0"/>
          <p:nvPr/>
        </p:nvPicPr>
        <p:blipFill rotWithShape="1">
          <a:blip r:embed="rId3">
            <a:alphaModFix/>
          </a:blip>
          <a:srcRect l="29909"/>
          <a:stretch/>
        </p:blipFill>
        <p:spPr>
          <a:xfrm>
            <a:off x="4518422" y="5297943"/>
            <a:ext cx="1299346" cy="142875"/>
          </a:xfrm>
          <a:prstGeom prst="rect">
            <a:avLst/>
          </a:prstGeom>
          <a:noFill/>
          <a:ln>
            <a:noFill/>
          </a:ln>
        </p:spPr>
      </p:pic>
      <p:sp>
        <p:nvSpPr>
          <p:cNvPr id="107" name="Google Shape;107;p21">
            <a:hlinkClick r:id="rId4"/>
          </p:cNvPr>
          <p:cNvSpPr txBox="1"/>
          <p:nvPr/>
        </p:nvSpPr>
        <p:spPr>
          <a:xfrm>
            <a:off x="3326232" y="5297943"/>
            <a:ext cx="2017973" cy="184666"/>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ko" sz="800" u="sng">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Presentation template by</a:t>
            </a:r>
            <a:endParaRPr sz="800" u="none">
              <a:solidFill>
                <a:schemeClr val="dk1"/>
              </a:solidFill>
              <a:latin typeface="Arial"/>
              <a:ea typeface="Arial"/>
              <a:cs typeface="Arial"/>
              <a:sym typeface="Arial"/>
            </a:endParaRPr>
          </a:p>
        </p:txBody>
      </p:sp>
      <p:pic>
        <p:nvPicPr>
          <p:cNvPr id="108" name="Google Shape;108;p21"/>
          <p:cNvPicPr preferRelativeResize="0"/>
          <p:nvPr/>
        </p:nvPicPr>
        <p:blipFill rotWithShape="1">
          <a:blip r:embed="rId6">
            <a:alphaModFix/>
          </a:blip>
          <a:srcRect/>
          <a:stretch/>
        </p:blipFill>
        <p:spPr>
          <a:xfrm>
            <a:off x="87873" y="101250"/>
            <a:ext cx="8968254" cy="4941000"/>
          </a:xfrm>
          <a:prstGeom prst="rect">
            <a:avLst/>
          </a:prstGeom>
          <a:noFill/>
          <a:ln>
            <a:noFill/>
          </a:ln>
          <a:effectLst>
            <a:outerShdw sx="102000" sy="102000" algn="ctr" rotWithShape="0">
              <a:srgbClr val="9A330A">
                <a:alpha val="14901"/>
              </a:srgbClr>
            </a:outerShdw>
          </a:effectLst>
        </p:spPr>
      </p:pic>
      <p:pic>
        <p:nvPicPr>
          <p:cNvPr id="109" name="Google Shape;109;p21"/>
          <p:cNvPicPr preferRelativeResize="0"/>
          <p:nvPr/>
        </p:nvPicPr>
        <p:blipFill rotWithShape="1">
          <a:blip r:embed="rId7">
            <a:alphaModFix/>
          </a:blip>
          <a:srcRect l="44316" r="39200" b="60680"/>
          <a:stretch/>
        </p:blipFill>
        <p:spPr>
          <a:xfrm rot="10800000" flipH="1">
            <a:off x="7636759" y="-1"/>
            <a:ext cx="1507242" cy="1746053"/>
          </a:xfrm>
          <a:prstGeom prst="rect">
            <a:avLst/>
          </a:prstGeom>
          <a:noFill/>
          <a:ln>
            <a:noFill/>
          </a:ln>
          <a:effectLst>
            <a:outerShdw dist="63500" dir="8100000" sx="104999" sy="104999" algn="ctr" rotWithShape="0">
              <a:srgbClr val="9A330A">
                <a:alpha val="14901"/>
              </a:srgbClr>
            </a:outerShdw>
          </a:effectLst>
        </p:spPr>
      </p:pic>
      <p:pic>
        <p:nvPicPr>
          <p:cNvPr id="110" name="Google Shape;110;p21"/>
          <p:cNvPicPr preferRelativeResize="0"/>
          <p:nvPr/>
        </p:nvPicPr>
        <p:blipFill rotWithShape="1">
          <a:blip r:embed="rId8">
            <a:alphaModFix/>
          </a:blip>
          <a:srcRect l="76849" t="53457"/>
          <a:stretch/>
        </p:blipFill>
        <p:spPr>
          <a:xfrm rot="10800000">
            <a:off x="0" y="3207122"/>
            <a:ext cx="2116932" cy="1936378"/>
          </a:xfrm>
          <a:prstGeom prst="rect">
            <a:avLst/>
          </a:prstGeom>
          <a:noFill/>
          <a:ln>
            <a:noFill/>
          </a:ln>
          <a:effectLst>
            <a:outerShdw dist="63500" dir="18900000" sx="104999" sy="104999" algn="ctr" rotWithShape="0">
              <a:srgbClr val="9A330A">
                <a:alpha val="14901"/>
              </a:srgbClr>
            </a:outerShdw>
          </a:effectLst>
        </p:spPr>
      </p:pic>
      <p:pic>
        <p:nvPicPr>
          <p:cNvPr id="111" name="Google Shape;111;p21"/>
          <p:cNvPicPr preferRelativeResize="0"/>
          <p:nvPr/>
        </p:nvPicPr>
        <p:blipFill rotWithShape="1">
          <a:blip r:embed="rId8">
            <a:alphaModFix/>
          </a:blip>
          <a:srcRect l="57208" t="1" r="30291" b="62745"/>
          <a:stretch/>
        </p:blipFill>
        <p:spPr>
          <a:xfrm>
            <a:off x="47625" y="47625"/>
            <a:ext cx="1143000" cy="1549961"/>
          </a:xfrm>
          <a:prstGeom prst="rect">
            <a:avLst/>
          </a:prstGeom>
          <a:noFill/>
          <a:ln>
            <a:noFill/>
          </a:ln>
          <a:effectLst>
            <a:outerShdw sx="104999" sy="104999" algn="ctr" rotWithShape="0">
              <a:srgbClr val="9A330A">
                <a:alpha val="14901"/>
              </a:srgbClr>
            </a:outerShdw>
          </a:effectLst>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7_PPTMON slide">
  <p:cSld name="7_PPTMON slide">
    <p:spTree>
      <p:nvGrpSpPr>
        <p:cNvPr id="1" name="Shape 128"/>
        <p:cNvGrpSpPr/>
        <p:nvPr/>
      </p:nvGrpSpPr>
      <p:grpSpPr>
        <a:xfrm>
          <a:off x="0" y="0"/>
          <a:ext cx="0" cy="0"/>
          <a:chOff x="0" y="0"/>
          <a:chExt cx="0" cy="0"/>
        </a:xfrm>
      </p:grpSpPr>
      <p:pic>
        <p:nvPicPr>
          <p:cNvPr id="129" name="Google Shape;129;p24">
            <a:hlinkClick r:id="rId2"/>
          </p:cNvPr>
          <p:cNvPicPr preferRelativeResize="0"/>
          <p:nvPr/>
        </p:nvPicPr>
        <p:blipFill rotWithShape="1">
          <a:blip r:embed="rId3">
            <a:alphaModFix/>
          </a:blip>
          <a:srcRect l="29909"/>
          <a:stretch/>
        </p:blipFill>
        <p:spPr>
          <a:xfrm>
            <a:off x="4518422" y="5297943"/>
            <a:ext cx="1299346" cy="142875"/>
          </a:xfrm>
          <a:prstGeom prst="rect">
            <a:avLst/>
          </a:prstGeom>
          <a:noFill/>
          <a:ln>
            <a:noFill/>
          </a:ln>
        </p:spPr>
      </p:pic>
      <p:sp>
        <p:nvSpPr>
          <p:cNvPr id="130" name="Google Shape;130;p24">
            <a:hlinkClick r:id="rId4"/>
          </p:cNvPr>
          <p:cNvSpPr txBox="1"/>
          <p:nvPr/>
        </p:nvSpPr>
        <p:spPr>
          <a:xfrm>
            <a:off x="3326232" y="5297943"/>
            <a:ext cx="2017973" cy="184666"/>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ko" sz="800" u="sng">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Presentation template by</a:t>
            </a:r>
            <a:endParaRPr sz="800" u="none">
              <a:solidFill>
                <a:schemeClr val="dk1"/>
              </a:solidFill>
              <a:latin typeface="Arial"/>
              <a:ea typeface="Arial"/>
              <a:cs typeface="Arial"/>
              <a:sym typeface="Arial"/>
            </a:endParaRPr>
          </a:p>
        </p:txBody>
      </p:sp>
      <p:pic>
        <p:nvPicPr>
          <p:cNvPr id="131" name="Google Shape;131;p24"/>
          <p:cNvPicPr preferRelativeResize="0"/>
          <p:nvPr/>
        </p:nvPicPr>
        <p:blipFill rotWithShape="1">
          <a:blip r:embed="rId6">
            <a:alphaModFix/>
          </a:blip>
          <a:srcRect/>
          <a:stretch/>
        </p:blipFill>
        <p:spPr>
          <a:xfrm>
            <a:off x="87873" y="101250"/>
            <a:ext cx="8968254" cy="4941000"/>
          </a:xfrm>
          <a:prstGeom prst="rect">
            <a:avLst/>
          </a:prstGeom>
          <a:noFill/>
          <a:ln>
            <a:noFill/>
          </a:ln>
          <a:effectLst>
            <a:outerShdw sx="102000" sy="102000" algn="ctr" rotWithShape="0">
              <a:srgbClr val="9A330A">
                <a:alpha val="14901"/>
              </a:srgbClr>
            </a:outerShdw>
          </a:effectLst>
        </p:spPr>
      </p:pic>
      <p:pic>
        <p:nvPicPr>
          <p:cNvPr id="132" name="Google Shape;132;p24"/>
          <p:cNvPicPr preferRelativeResize="0"/>
          <p:nvPr/>
        </p:nvPicPr>
        <p:blipFill rotWithShape="1">
          <a:blip r:embed="rId7">
            <a:alphaModFix/>
          </a:blip>
          <a:srcRect l="72961" t="-1" r="6142" b="55344"/>
          <a:stretch/>
        </p:blipFill>
        <p:spPr>
          <a:xfrm>
            <a:off x="7233216" y="3160533"/>
            <a:ext cx="1910784" cy="1982967"/>
          </a:xfrm>
          <a:prstGeom prst="rect">
            <a:avLst/>
          </a:prstGeom>
          <a:noFill/>
          <a:ln>
            <a:noFill/>
          </a:ln>
          <a:effectLst>
            <a:outerShdw dist="63500" dir="13500000" sx="104999" sy="104999" algn="ctr" rotWithShape="0">
              <a:srgbClr val="9A330A">
                <a:alpha val="14901"/>
              </a:srgbClr>
            </a:outerShdw>
          </a:effectLst>
        </p:spPr>
      </p:pic>
      <p:pic>
        <p:nvPicPr>
          <p:cNvPr id="133" name="Google Shape;133;p24"/>
          <p:cNvPicPr preferRelativeResize="0"/>
          <p:nvPr/>
        </p:nvPicPr>
        <p:blipFill rotWithShape="1">
          <a:blip r:embed="rId8">
            <a:alphaModFix/>
          </a:blip>
          <a:srcRect l="18333" t="60128" r="67813" b="5940"/>
          <a:stretch/>
        </p:blipFill>
        <p:spPr>
          <a:xfrm rot="10800000">
            <a:off x="7877175" y="0"/>
            <a:ext cx="1266825" cy="1411737"/>
          </a:xfrm>
          <a:prstGeom prst="rect">
            <a:avLst/>
          </a:prstGeom>
          <a:noFill/>
          <a:ln>
            <a:noFill/>
          </a:ln>
          <a:effectLst>
            <a:outerShdw dist="63500" dir="8100000" sx="104999" sy="104999" algn="ctr" rotWithShape="0">
              <a:srgbClr val="9A330A">
                <a:alpha val="14901"/>
              </a:srgbClr>
            </a:outerShdw>
          </a:effectLst>
        </p:spPr>
      </p:pic>
      <p:pic>
        <p:nvPicPr>
          <p:cNvPr id="134" name="Google Shape;134;p24"/>
          <p:cNvPicPr preferRelativeResize="0"/>
          <p:nvPr/>
        </p:nvPicPr>
        <p:blipFill rotWithShape="1">
          <a:blip r:embed="rId8">
            <a:alphaModFix/>
          </a:blip>
          <a:srcRect l="54882" t="52668" r="23151" b="23978"/>
          <a:stretch/>
        </p:blipFill>
        <p:spPr>
          <a:xfrm>
            <a:off x="0" y="4171925"/>
            <a:ext cx="2008583" cy="971575"/>
          </a:xfrm>
          <a:prstGeom prst="rect">
            <a:avLst/>
          </a:prstGeom>
          <a:noFill/>
          <a:ln>
            <a:noFill/>
          </a:ln>
          <a:effectLst>
            <a:outerShdw dist="63500" dir="18900000" sx="104999" sy="104999" algn="ctr" rotWithShape="0">
              <a:srgbClr val="9A330A">
                <a:alpha val="14901"/>
              </a:srgbClr>
            </a:outerShdw>
          </a:effectLst>
        </p:spPr>
      </p:pic>
      <p:pic>
        <p:nvPicPr>
          <p:cNvPr id="135" name="Google Shape;135;p24"/>
          <p:cNvPicPr preferRelativeResize="0"/>
          <p:nvPr/>
        </p:nvPicPr>
        <p:blipFill rotWithShape="1">
          <a:blip r:embed="rId8">
            <a:alphaModFix/>
          </a:blip>
          <a:srcRect l="20526" t="1" r="59359" b="66067"/>
          <a:stretch/>
        </p:blipFill>
        <p:spPr>
          <a:xfrm>
            <a:off x="87873" y="101250"/>
            <a:ext cx="1265728" cy="971575"/>
          </a:xfrm>
          <a:prstGeom prst="rect">
            <a:avLst/>
          </a:prstGeom>
          <a:noFill/>
          <a:ln>
            <a:noFill/>
          </a:ln>
          <a:effectLst>
            <a:outerShdw sx="104999" sy="104999" algn="ctr" rotWithShape="0">
              <a:srgbClr val="9A330A">
                <a:alpha val="14901"/>
              </a:srgbClr>
            </a:outerShdw>
          </a:effectLst>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9_PPTMON slide">
  <p:cSld name="9_PPTMON slide">
    <p:spTree>
      <p:nvGrpSpPr>
        <p:cNvPr id="1" name="Shape 151"/>
        <p:cNvGrpSpPr/>
        <p:nvPr/>
      </p:nvGrpSpPr>
      <p:grpSpPr>
        <a:xfrm>
          <a:off x="0" y="0"/>
          <a:ext cx="0" cy="0"/>
          <a:chOff x="0" y="0"/>
          <a:chExt cx="0" cy="0"/>
        </a:xfrm>
      </p:grpSpPr>
      <p:pic>
        <p:nvPicPr>
          <p:cNvPr id="152" name="Google Shape;152;p26">
            <a:hlinkClick r:id="rId2"/>
          </p:cNvPr>
          <p:cNvPicPr preferRelativeResize="0"/>
          <p:nvPr/>
        </p:nvPicPr>
        <p:blipFill rotWithShape="1">
          <a:blip r:embed="rId3">
            <a:alphaModFix/>
          </a:blip>
          <a:srcRect l="29909"/>
          <a:stretch/>
        </p:blipFill>
        <p:spPr>
          <a:xfrm>
            <a:off x="4518422" y="5297943"/>
            <a:ext cx="1299346" cy="142875"/>
          </a:xfrm>
          <a:prstGeom prst="rect">
            <a:avLst/>
          </a:prstGeom>
          <a:noFill/>
          <a:ln>
            <a:noFill/>
          </a:ln>
        </p:spPr>
      </p:pic>
      <p:sp>
        <p:nvSpPr>
          <p:cNvPr id="153" name="Google Shape;153;p26">
            <a:hlinkClick r:id="rId4"/>
          </p:cNvPr>
          <p:cNvSpPr txBox="1"/>
          <p:nvPr/>
        </p:nvSpPr>
        <p:spPr>
          <a:xfrm>
            <a:off x="3326232" y="5297943"/>
            <a:ext cx="2017973" cy="184666"/>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ko" sz="800" u="sng">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Presentation template by</a:t>
            </a:r>
            <a:endParaRPr sz="800" u="none">
              <a:solidFill>
                <a:schemeClr val="dk1"/>
              </a:solidFill>
              <a:latin typeface="Arial"/>
              <a:ea typeface="Arial"/>
              <a:cs typeface="Arial"/>
              <a:sym typeface="Arial"/>
            </a:endParaRPr>
          </a:p>
        </p:txBody>
      </p:sp>
      <p:pic>
        <p:nvPicPr>
          <p:cNvPr id="154" name="Google Shape;154;p26"/>
          <p:cNvPicPr preferRelativeResize="0"/>
          <p:nvPr/>
        </p:nvPicPr>
        <p:blipFill rotWithShape="1">
          <a:blip r:embed="rId6">
            <a:alphaModFix/>
          </a:blip>
          <a:srcRect/>
          <a:stretch/>
        </p:blipFill>
        <p:spPr>
          <a:xfrm>
            <a:off x="87873" y="101250"/>
            <a:ext cx="8968254" cy="4941000"/>
          </a:xfrm>
          <a:prstGeom prst="rect">
            <a:avLst/>
          </a:prstGeom>
          <a:noFill/>
          <a:ln>
            <a:noFill/>
          </a:ln>
          <a:effectLst>
            <a:outerShdw sx="102000" sy="102000" algn="ctr" rotWithShape="0">
              <a:srgbClr val="9A330A">
                <a:alpha val="14901"/>
              </a:srgbClr>
            </a:outerShdw>
          </a:effectLst>
        </p:spPr>
      </p:pic>
      <p:pic>
        <p:nvPicPr>
          <p:cNvPr id="155" name="Google Shape;155;p26"/>
          <p:cNvPicPr preferRelativeResize="0"/>
          <p:nvPr/>
        </p:nvPicPr>
        <p:blipFill rotWithShape="1">
          <a:blip r:embed="rId7">
            <a:alphaModFix/>
          </a:blip>
          <a:srcRect l="44250" t="-20" r="39149" b="64676"/>
          <a:stretch/>
        </p:blipFill>
        <p:spPr>
          <a:xfrm rot="10800000" flipH="1">
            <a:off x="7626001" y="0"/>
            <a:ext cx="1517999" cy="1569477"/>
          </a:xfrm>
          <a:prstGeom prst="rect">
            <a:avLst/>
          </a:prstGeom>
          <a:noFill/>
          <a:ln>
            <a:noFill/>
          </a:ln>
          <a:effectLst>
            <a:outerShdw dist="63500" dir="8100000" sx="104999" sy="104999" algn="ctr" rotWithShape="0">
              <a:srgbClr val="9A330A">
                <a:alpha val="14901"/>
              </a:srgbClr>
            </a:outerShdw>
          </a:effectLst>
        </p:spPr>
      </p:pic>
      <p:pic>
        <p:nvPicPr>
          <p:cNvPr id="156" name="Google Shape;156;p26"/>
          <p:cNvPicPr preferRelativeResize="0"/>
          <p:nvPr/>
        </p:nvPicPr>
        <p:blipFill rotWithShape="1">
          <a:blip r:embed="rId8">
            <a:alphaModFix/>
          </a:blip>
          <a:srcRect l="76849" t="53457" r="3168"/>
          <a:stretch/>
        </p:blipFill>
        <p:spPr>
          <a:xfrm rot="10800000">
            <a:off x="1" y="3498259"/>
            <a:ext cx="1552576" cy="1645241"/>
          </a:xfrm>
          <a:prstGeom prst="rect">
            <a:avLst/>
          </a:prstGeom>
          <a:noFill/>
          <a:ln>
            <a:noFill/>
          </a:ln>
          <a:effectLst>
            <a:outerShdw dist="63500" dir="18900000" sx="104999" sy="104999" algn="ctr" rotWithShape="0">
              <a:srgbClr val="9A330A">
                <a:alpha val="14901"/>
              </a:srgbClr>
            </a:outerShdw>
          </a:effectLst>
        </p:spPr>
      </p:pic>
      <p:pic>
        <p:nvPicPr>
          <p:cNvPr id="157" name="Google Shape;157;p26"/>
          <p:cNvPicPr preferRelativeResize="0"/>
          <p:nvPr/>
        </p:nvPicPr>
        <p:blipFill rotWithShape="1">
          <a:blip r:embed="rId8">
            <a:alphaModFix/>
          </a:blip>
          <a:srcRect r="79474" b="64271"/>
          <a:stretch/>
        </p:blipFill>
        <p:spPr>
          <a:xfrm>
            <a:off x="7179201" y="3555749"/>
            <a:ext cx="1876926" cy="1486501"/>
          </a:xfrm>
          <a:prstGeom prst="rect">
            <a:avLst/>
          </a:prstGeom>
          <a:noFill/>
          <a:ln>
            <a:noFill/>
          </a:ln>
          <a:effectLst>
            <a:outerShdw sx="104999" sy="104999" algn="ctr" rotWithShape="0">
              <a:srgbClr val="9A330A">
                <a:alpha val="14901"/>
              </a:srgbClr>
            </a:outerShdw>
          </a:effectLst>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7">
            <a:alphaModFix/>
          </a:blip>
          <a:stretch>
            <a:fillRect/>
          </a:stretch>
        </a:blipFill>
        <a:effectLst/>
      </p:bgPr>
    </p:bg>
    <p:spTree>
      <p:nvGrpSpPr>
        <p:cNvPr id="1" name="Shape 50"/>
        <p:cNvGrpSpPr/>
        <p:nvPr/>
      </p:nvGrpSpPr>
      <p:grpSpPr>
        <a:xfrm>
          <a:off x="0" y="0"/>
          <a:ext cx="0" cy="0"/>
          <a:chOff x="0" y="0"/>
          <a:chExt cx="0" cy="0"/>
        </a:xfrm>
      </p:grpSpPr>
      <p:sp>
        <p:nvSpPr>
          <p:cNvPr id="5" name="9Slide.vn - 2019">
            <a:extLst>
              <a:ext uri="{FF2B5EF4-FFF2-40B4-BE49-F238E27FC236}">
                <a16:creationId xmlns:a16="http://schemas.microsoft.com/office/drawing/2014/main" id="{937AAFBE-6C8E-4B62-BA86-EBF6EB7D8AC0}"/>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6" r:id="rId7"/>
    <p:sldLayoutId id="2147483669" r:id="rId8"/>
    <p:sldLayoutId id="2147483671" r:id="rId9"/>
    <p:sldLayoutId id="2147483672" r:id="rId10"/>
    <p:sldLayoutId id="2147483674" r:id="rId11"/>
    <p:sldLayoutId id="2147483677" r:id="rId12"/>
    <p:sldLayoutId id="2147483678" r:id="rId13"/>
    <p:sldLayoutId id="2147483680" r:id="rId14"/>
    <p:sldLayoutId id="214748368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5" name="9Slide.vn - 2019">
            <a:extLst>
              <a:ext uri="{FF2B5EF4-FFF2-40B4-BE49-F238E27FC236}">
                <a16:creationId xmlns:a16="http://schemas.microsoft.com/office/drawing/2014/main" id="{DCBDD7B1-EF20-45C6-8C53-BD3C7B237E3C}"/>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sp>
        <p:nvSpPr>
          <p:cNvPr id="6" name="Google Shape;6;p1"/>
          <p:cNvSpPr txBox="1">
            <a:spLocks noGrp="1"/>
          </p:cNvSpPr>
          <p:nvPr>
            <p:ph type="title"/>
          </p:nvPr>
        </p:nvSpPr>
        <p:spPr>
          <a:xfrm>
            <a:off x="713225" y="548640"/>
            <a:ext cx="7717500" cy="3657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accent2"/>
              </a:buClr>
              <a:buSzPts val="2800"/>
              <a:buFont typeface="Leckerli One"/>
              <a:buNone/>
              <a:defRPr sz="2800" b="1">
                <a:solidFill>
                  <a:schemeClr val="accent2"/>
                </a:solidFill>
                <a:latin typeface="Leckerli One"/>
                <a:ea typeface="Leckerli One"/>
                <a:cs typeface="Leckerli One"/>
                <a:sym typeface="Leckerli One"/>
              </a:defRPr>
            </a:lvl1pPr>
            <a:lvl2pPr lvl="1" algn="ctr" rtl="0">
              <a:spcBef>
                <a:spcPts val="0"/>
              </a:spcBef>
              <a:spcAft>
                <a:spcPts val="0"/>
              </a:spcAft>
              <a:buClr>
                <a:schemeClr val="lt1"/>
              </a:buClr>
              <a:buSzPts val="2800"/>
              <a:buNone/>
              <a:defRPr sz="2800">
                <a:solidFill>
                  <a:schemeClr val="lt1"/>
                </a:solidFill>
              </a:defRPr>
            </a:lvl2pPr>
            <a:lvl3pPr lvl="2" algn="ctr" rtl="0">
              <a:spcBef>
                <a:spcPts val="0"/>
              </a:spcBef>
              <a:spcAft>
                <a:spcPts val="0"/>
              </a:spcAft>
              <a:buClr>
                <a:schemeClr val="lt1"/>
              </a:buClr>
              <a:buSzPts val="2800"/>
              <a:buNone/>
              <a:defRPr sz="2800">
                <a:solidFill>
                  <a:schemeClr val="lt1"/>
                </a:solidFill>
              </a:defRPr>
            </a:lvl3pPr>
            <a:lvl4pPr lvl="3" algn="ctr" rtl="0">
              <a:spcBef>
                <a:spcPts val="0"/>
              </a:spcBef>
              <a:spcAft>
                <a:spcPts val="0"/>
              </a:spcAft>
              <a:buClr>
                <a:schemeClr val="lt1"/>
              </a:buClr>
              <a:buSzPts val="2800"/>
              <a:buNone/>
              <a:defRPr sz="2800">
                <a:solidFill>
                  <a:schemeClr val="lt1"/>
                </a:solidFill>
              </a:defRPr>
            </a:lvl4pPr>
            <a:lvl5pPr lvl="4" algn="ctr" rtl="0">
              <a:spcBef>
                <a:spcPts val="0"/>
              </a:spcBef>
              <a:spcAft>
                <a:spcPts val="0"/>
              </a:spcAft>
              <a:buClr>
                <a:schemeClr val="lt1"/>
              </a:buClr>
              <a:buSzPts val="2800"/>
              <a:buNone/>
              <a:defRPr sz="2800">
                <a:solidFill>
                  <a:schemeClr val="lt1"/>
                </a:solidFill>
              </a:defRPr>
            </a:lvl5pPr>
            <a:lvl6pPr lvl="5" algn="ctr" rtl="0">
              <a:spcBef>
                <a:spcPts val="0"/>
              </a:spcBef>
              <a:spcAft>
                <a:spcPts val="0"/>
              </a:spcAft>
              <a:buClr>
                <a:schemeClr val="lt1"/>
              </a:buClr>
              <a:buSzPts val="2800"/>
              <a:buNone/>
              <a:defRPr sz="2800">
                <a:solidFill>
                  <a:schemeClr val="lt1"/>
                </a:solidFill>
              </a:defRPr>
            </a:lvl6pPr>
            <a:lvl7pPr lvl="6" algn="ctr" rtl="0">
              <a:spcBef>
                <a:spcPts val="0"/>
              </a:spcBef>
              <a:spcAft>
                <a:spcPts val="0"/>
              </a:spcAft>
              <a:buClr>
                <a:schemeClr val="lt1"/>
              </a:buClr>
              <a:buSzPts val="2800"/>
              <a:buNone/>
              <a:defRPr sz="2800">
                <a:solidFill>
                  <a:schemeClr val="lt1"/>
                </a:solidFill>
              </a:defRPr>
            </a:lvl7pPr>
            <a:lvl8pPr lvl="7" algn="ctr" rtl="0">
              <a:spcBef>
                <a:spcPts val="0"/>
              </a:spcBef>
              <a:spcAft>
                <a:spcPts val="0"/>
              </a:spcAft>
              <a:buClr>
                <a:schemeClr val="lt1"/>
              </a:buClr>
              <a:buSzPts val="2800"/>
              <a:buNone/>
              <a:defRPr sz="2800">
                <a:solidFill>
                  <a:schemeClr val="lt1"/>
                </a:solidFill>
              </a:defRPr>
            </a:lvl8pPr>
            <a:lvl9pPr lvl="8" algn="ctr" rtl="0">
              <a:spcBef>
                <a:spcPts val="0"/>
              </a:spcBef>
              <a:spcAft>
                <a:spcPts val="0"/>
              </a:spcAft>
              <a:buClr>
                <a:schemeClr val="lt1"/>
              </a:buClr>
              <a:buSzPts val="2800"/>
              <a:buNone/>
              <a:defRPr sz="2800">
                <a:solidFill>
                  <a:schemeClr val="lt1"/>
                </a:solidFill>
              </a:defRPr>
            </a:lvl9pPr>
          </a:lstStyle>
          <a:p>
            <a:endParaRPr/>
          </a:p>
        </p:txBody>
      </p:sp>
      <p:sp>
        <p:nvSpPr>
          <p:cNvPr id="7" name="Google Shape;7;p1"/>
          <p:cNvSpPr txBox="1">
            <a:spLocks noGrp="1"/>
          </p:cNvSpPr>
          <p:nvPr>
            <p:ph type="body" idx="1"/>
          </p:nvPr>
        </p:nvSpPr>
        <p:spPr>
          <a:xfrm>
            <a:off x="731550" y="1152475"/>
            <a:ext cx="7680900" cy="34470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1"/>
              </a:buClr>
              <a:buSzPts val="1600"/>
              <a:buFont typeface="Manjari"/>
              <a:buChar char="●"/>
              <a:defRPr sz="1600">
                <a:solidFill>
                  <a:schemeClr val="dk1"/>
                </a:solidFill>
                <a:latin typeface="Manjari"/>
                <a:ea typeface="Manjari"/>
                <a:cs typeface="Manjari"/>
                <a:sym typeface="Manjari"/>
              </a:defRPr>
            </a:lvl1pPr>
            <a:lvl2pPr marL="914400" lvl="1" indent="-330200">
              <a:lnSpc>
                <a:spcPct val="100000"/>
              </a:lnSpc>
              <a:spcBef>
                <a:spcPts val="0"/>
              </a:spcBef>
              <a:spcAft>
                <a:spcPts val="0"/>
              </a:spcAft>
              <a:buClr>
                <a:schemeClr val="dk1"/>
              </a:buClr>
              <a:buSzPts val="1600"/>
              <a:buFont typeface="Manjari"/>
              <a:buChar char="○"/>
              <a:defRPr sz="1600">
                <a:solidFill>
                  <a:schemeClr val="dk1"/>
                </a:solidFill>
                <a:latin typeface="Manjari"/>
                <a:ea typeface="Manjari"/>
                <a:cs typeface="Manjari"/>
                <a:sym typeface="Manjari"/>
              </a:defRPr>
            </a:lvl2pPr>
            <a:lvl3pPr marL="1371600" lvl="2" indent="-330200">
              <a:lnSpc>
                <a:spcPct val="100000"/>
              </a:lnSpc>
              <a:spcBef>
                <a:spcPts val="0"/>
              </a:spcBef>
              <a:spcAft>
                <a:spcPts val="0"/>
              </a:spcAft>
              <a:buClr>
                <a:schemeClr val="dk1"/>
              </a:buClr>
              <a:buSzPts val="1600"/>
              <a:buFont typeface="Manjari"/>
              <a:buChar char="■"/>
              <a:defRPr sz="1600">
                <a:solidFill>
                  <a:schemeClr val="dk1"/>
                </a:solidFill>
                <a:latin typeface="Manjari"/>
                <a:ea typeface="Manjari"/>
                <a:cs typeface="Manjari"/>
                <a:sym typeface="Manjari"/>
              </a:defRPr>
            </a:lvl3pPr>
            <a:lvl4pPr marL="1828800" lvl="3" indent="-330200">
              <a:lnSpc>
                <a:spcPct val="100000"/>
              </a:lnSpc>
              <a:spcBef>
                <a:spcPts val="0"/>
              </a:spcBef>
              <a:spcAft>
                <a:spcPts val="0"/>
              </a:spcAft>
              <a:buClr>
                <a:schemeClr val="dk1"/>
              </a:buClr>
              <a:buSzPts val="1600"/>
              <a:buFont typeface="Manjari"/>
              <a:buChar char="●"/>
              <a:defRPr sz="1600">
                <a:solidFill>
                  <a:schemeClr val="dk1"/>
                </a:solidFill>
                <a:latin typeface="Manjari"/>
                <a:ea typeface="Manjari"/>
                <a:cs typeface="Manjari"/>
                <a:sym typeface="Manjari"/>
              </a:defRPr>
            </a:lvl4pPr>
            <a:lvl5pPr marL="2286000" lvl="4" indent="-330200">
              <a:lnSpc>
                <a:spcPct val="100000"/>
              </a:lnSpc>
              <a:spcBef>
                <a:spcPts val="0"/>
              </a:spcBef>
              <a:spcAft>
                <a:spcPts val="0"/>
              </a:spcAft>
              <a:buClr>
                <a:schemeClr val="dk1"/>
              </a:buClr>
              <a:buSzPts val="1600"/>
              <a:buFont typeface="Manjari"/>
              <a:buChar char="○"/>
              <a:defRPr sz="1600">
                <a:solidFill>
                  <a:schemeClr val="dk1"/>
                </a:solidFill>
                <a:latin typeface="Manjari"/>
                <a:ea typeface="Manjari"/>
                <a:cs typeface="Manjari"/>
                <a:sym typeface="Manjari"/>
              </a:defRPr>
            </a:lvl5pPr>
            <a:lvl6pPr marL="2743200" lvl="5" indent="-330200">
              <a:lnSpc>
                <a:spcPct val="100000"/>
              </a:lnSpc>
              <a:spcBef>
                <a:spcPts val="0"/>
              </a:spcBef>
              <a:spcAft>
                <a:spcPts val="0"/>
              </a:spcAft>
              <a:buClr>
                <a:schemeClr val="dk1"/>
              </a:buClr>
              <a:buSzPts val="1600"/>
              <a:buFont typeface="Manjari"/>
              <a:buChar char="■"/>
              <a:defRPr sz="1600">
                <a:solidFill>
                  <a:schemeClr val="dk1"/>
                </a:solidFill>
                <a:latin typeface="Manjari"/>
                <a:ea typeface="Manjari"/>
                <a:cs typeface="Manjari"/>
                <a:sym typeface="Manjari"/>
              </a:defRPr>
            </a:lvl6pPr>
            <a:lvl7pPr marL="3200400" lvl="6" indent="-330200">
              <a:lnSpc>
                <a:spcPct val="100000"/>
              </a:lnSpc>
              <a:spcBef>
                <a:spcPts val="0"/>
              </a:spcBef>
              <a:spcAft>
                <a:spcPts val="0"/>
              </a:spcAft>
              <a:buClr>
                <a:schemeClr val="dk1"/>
              </a:buClr>
              <a:buSzPts val="1600"/>
              <a:buFont typeface="Manjari"/>
              <a:buChar char="●"/>
              <a:defRPr sz="1600">
                <a:solidFill>
                  <a:schemeClr val="dk1"/>
                </a:solidFill>
                <a:latin typeface="Manjari"/>
                <a:ea typeface="Manjari"/>
                <a:cs typeface="Manjari"/>
                <a:sym typeface="Manjari"/>
              </a:defRPr>
            </a:lvl7pPr>
            <a:lvl8pPr marL="3657600" lvl="7" indent="-330200">
              <a:lnSpc>
                <a:spcPct val="100000"/>
              </a:lnSpc>
              <a:spcBef>
                <a:spcPts val="0"/>
              </a:spcBef>
              <a:spcAft>
                <a:spcPts val="0"/>
              </a:spcAft>
              <a:buClr>
                <a:schemeClr val="dk1"/>
              </a:buClr>
              <a:buSzPts val="1600"/>
              <a:buFont typeface="Manjari"/>
              <a:buChar char="○"/>
              <a:defRPr sz="1600">
                <a:solidFill>
                  <a:schemeClr val="dk1"/>
                </a:solidFill>
                <a:latin typeface="Manjari"/>
                <a:ea typeface="Manjari"/>
                <a:cs typeface="Manjari"/>
                <a:sym typeface="Manjari"/>
              </a:defRPr>
            </a:lvl8pPr>
            <a:lvl9pPr marL="4114800" lvl="8" indent="-330200">
              <a:lnSpc>
                <a:spcPct val="100000"/>
              </a:lnSpc>
              <a:spcBef>
                <a:spcPts val="0"/>
              </a:spcBef>
              <a:spcAft>
                <a:spcPts val="0"/>
              </a:spcAft>
              <a:buClr>
                <a:schemeClr val="dk1"/>
              </a:buClr>
              <a:buSzPts val="1600"/>
              <a:buFont typeface="Manjari"/>
              <a:buChar char="■"/>
              <a:defRPr sz="1600">
                <a:solidFill>
                  <a:schemeClr val="dk1"/>
                </a:solidFill>
                <a:latin typeface="Manjari"/>
                <a:ea typeface="Manjari"/>
                <a:cs typeface="Manjari"/>
                <a:sym typeface="Manja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3" r:id="rId3"/>
    <p:sldLayoutId id="2147483654" r:id="rId4"/>
    <p:sldLayoutId id="2147483657" r:id="rId5"/>
    <p:sldLayoutId id="2147483658" r:id="rId6"/>
    <p:sldLayoutId id="2147483688" r:id="rId7"/>
    <p:sldLayoutId id="2147483689" r:id="rId8"/>
    <p:sldLayoutId id="2147483690" r:id="rId9"/>
    <p:sldLayoutId id="2147483693" r:id="rId10"/>
    <p:sldLayoutId id="2147483695" r:id="rId11"/>
    <p:sldLayoutId id="2147483696" r:id="rId12"/>
    <p:sldLayoutId id="2147483685"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audio" Target="../media/audio1.wav"/><Relationship Id="rId7" Type="http://schemas.microsoft.com/office/2007/relationships/hdphoto" Target="../media/hdphoto2.wdp"/><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image" Target="../media/image19.png"/><Relationship Id="rId5" Type="http://schemas.openxmlformats.org/officeDocument/2006/relationships/image" Target="../media/image17.jpeg"/><Relationship Id="rId10" Type="http://schemas.openxmlformats.org/officeDocument/2006/relationships/image" Target="../media/image7.png"/><Relationship Id="rId4" Type="http://schemas.openxmlformats.org/officeDocument/2006/relationships/image" Target="../media/image10.jpg"/><Relationship Id="rId9" Type="http://schemas.microsoft.com/office/2007/relationships/hdphoto" Target="../media/hdphoto4.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5.xml"/><Relationship Id="rId5" Type="http://schemas.openxmlformats.org/officeDocument/2006/relationships/image" Target="../media/image22.jpeg"/><Relationship Id="rId4" Type="http://schemas.microsoft.com/office/2007/relationships/hdphoto" Target="../media/hdphoto5.wdp"/></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6.png"/><Relationship Id="rId2" Type="http://schemas.openxmlformats.org/officeDocument/2006/relationships/audio" Target="../media/audio1.wav"/><Relationship Id="rId1" Type="http://schemas.openxmlformats.org/officeDocument/2006/relationships/slideLayout" Target="../slideLayouts/slideLayout23.xml"/><Relationship Id="rId6" Type="http://schemas.openxmlformats.org/officeDocument/2006/relationships/image" Target="../media/image25.svg"/><Relationship Id="rId5" Type="http://schemas.openxmlformats.org/officeDocument/2006/relationships/image" Target="../media/image24.png"/><Relationship Id="rId4" Type="http://schemas.microsoft.com/office/2007/relationships/hdphoto" Target="../media/hdphoto5.wdp"/></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6.png"/><Relationship Id="rId2" Type="http://schemas.openxmlformats.org/officeDocument/2006/relationships/audio" Target="../media/audio1.wav"/><Relationship Id="rId1" Type="http://schemas.openxmlformats.org/officeDocument/2006/relationships/slideLayout" Target="../slideLayouts/slideLayout22.xml"/><Relationship Id="rId6" Type="http://schemas.openxmlformats.org/officeDocument/2006/relationships/image" Target="../media/image28.svg"/><Relationship Id="rId5" Type="http://schemas.openxmlformats.org/officeDocument/2006/relationships/image" Target="../media/image27.png"/><Relationship Id="rId4" Type="http://schemas.microsoft.com/office/2007/relationships/hdphoto" Target="../media/hdphoto5.wdp"/></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audio" Target="../media/audio1.wav"/><Relationship Id="rId1" Type="http://schemas.openxmlformats.org/officeDocument/2006/relationships/slideLayout" Target="../slideLayouts/slideLayout24.xml"/><Relationship Id="rId5" Type="http://schemas.openxmlformats.org/officeDocument/2006/relationships/image" Target="../media/image26.png"/><Relationship Id="rId4" Type="http://schemas.microsoft.com/office/2007/relationships/hdphoto" Target="../media/hdphoto5.wdp"/></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6.xml"/><Relationship Id="rId5" Type="http://schemas.microsoft.com/office/2007/relationships/hdphoto" Target="../media/hdphoto4.wdp"/><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image" Target="../media/image290.png"/><Relationship Id="rId3" Type="http://schemas.openxmlformats.org/officeDocument/2006/relationships/image" Target="../media/image29.png"/><Relationship Id="rId7"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30.png"/><Relationship Id="rId10" Type="http://schemas.openxmlformats.org/officeDocument/2006/relationships/image" Target="../media/image31.png"/><Relationship Id="rId4" Type="http://schemas.microsoft.com/office/2007/relationships/hdphoto" Target="../media/hdphoto6.wdp"/><Relationship Id="rId9" Type="http://schemas.openxmlformats.org/officeDocument/2006/relationships/image" Target="../media/image300.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image" Target="../media/image33.png"/><Relationship Id="rId5" Type="http://schemas.openxmlformats.org/officeDocument/2006/relationships/image" Target="../media/image32.png"/><Relationship Id="rId4" Type="http://schemas.microsoft.com/office/2007/relationships/hdphoto" Target="../media/hdphoto7.wdp"/><Relationship Id="rId9" Type="http://schemas.openxmlformats.org/officeDocument/2006/relationships/image" Target="../media/image35.png"/></Relationships>
</file>

<file path=ppt/slides/_rels/slide2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50.png"/><Relationship Id="rId4" Type="http://schemas.microsoft.com/office/2007/relationships/hdphoto" Target="../media/hdphoto7.wdp"/><Relationship Id="rId9" Type="http://schemas.openxmlformats.org/officeDocument/2006/relationships/image" Target="../media/image36.png"/></Relationships>
</file>

<file path=ppt/slides/_rels/slide24.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33.png"/><Relationship Id="rId5" Type="http://schemas.openxmlformats.org/officeDocument/2006/relationships/image" Target="../media/image360.png"/><Relationship Id="rId10" Type="http://schemas.openxmlformats.org/officeDocument/2006/relationships/image" Target="../media/image38.png"/><Relationship Id="rId4" Type="http://schemas.microsoft.com/office/2007/relationships/hdphoto" Target="../media/hdphoto7.wdp"/><Relationship Id="rId9" Type="http://schemas.openxmlformats.org/officeDocument/2006/relationships/image" Target="../media/image26.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2.xml"/><Relationship Id="rId1" Type="http://schemas.openxmlformats.org/officeDocument/2006/relationships/slideLayout" Target="../slideLayouts/slideLayout15.xml"/><Relationship Id="rId6" Type="http://schemas.openxmlformats.org/officeDocument/2006/relationships/image" Target="../media/image40.png"/><Relationship Id="rId5" Type="http://schemas.openxmlformats.org/officeDocument/2006/relationships/image" Target="../media/image4.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8.xml"/></Relationships>
</file>

<file path=ppt/slides/_rels/slide30.xml.rels><?xml version="1.0" encoding="UTF-8" standalone="yes"?>
<Relationships xmlns="http://schemas.openxmlformats.org/package/2006/relationships"><Relationship Id="rId3" Type="http://schemas.microsoft.com/office/2007/relationships/hdphoto" Target="../media/hdphoto8.wdp"/><Relationship Id="rId7" Type="http://schemas.microsoft.com/office/2007/relationships/hdphoto" Target="../media/hdphoto9.wdp"/><Relationship Id="rId2" Type="http://schemas.openxmlformats.org/officeDocument/2006/relationships/image" Target="../media/image41.png"/><Relationship Id="rId1" Type="http://schemas.openxmlformats.org/officeDocument/2006/relationships/slideLayout" Target="../slideLayouts/slideLayout15.xml"/><Relationship Id="rId6" Type="http://schemas.openxmlformats.org/officeDocument/2006/relationships/image" Target="../media/image42.png"/><Relationship Id="rId5" Type="http://schemas.openxmlformats.org/officeDocument/2006/relationships/image" Target="../media/image4.png"/><Relationship Id="rId4" Type="http://schemas.openxmlformats.org/officeDocument/2006/relationships/image" Target="../media/image39.jp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10.jp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12.png"/><Relationship Id="rId11" Type="http://schemas.openxmlformats.org/officeDocument/2006/relationships/image" Target="../media/image17.jpeg"/><Relationship Id="rId5" Type="http://schemas.microsoft.com/office/2007/relationships/hdphoto" Target="../media/hdphoto2.wdp"/><Relationship Id="rId10" Type="http://schemas.openxmlformats.org/officeDocument/2006/relationships/image" Target="../media/image16.svg"/><Relationship Id="rId4" Type="http://schemas.openxmlformats.org/officeDocument/2006/relationships/image" Target="../media/image11.png"/><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0.jpg"/><Relationship Id="rId7"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6.png"/><Relationship Id="rId4" Type="http://schemas.openxmlformats.org/officeDocument/2006/relationships/image" Target="../media/image12.png"/><Relationship Id="rId9" Type="http://schemas.microsoft.com/office/2007/relationships/hdphoto" Target="../media/hdphoto3.wdp"/></Relationships>
</file>

<file path=ppt/slides/_rels/slide9.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0.jp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5" name="Google Shape;225;p36"/>
          <p:cNvSpPr/>
          <p:nvPr/>
        </p:nvSpPr>
        <p:spPr>
          <a:xfrm>
            <a:off x="2734417" y="3042493"/>
            <a:ext cx="3675165" cy="420253"/>
          </a:xfrm>
          <a:prstGeom prst="roundRect">
            <a:avLst>
              <a:gd name="adj" fmla="val 50000"/>
            </a:avLst>
          </a:prstGeom>
          <a:solidFill>
            <a:srgbClr val="9A330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en-US" altLang="ko" sz="2000" i="1">
                <a:solidFill>
                  <a:schemeClr val="lt1"/>
                </a:solidFill>
                <a:latin typeface="Montserrat Light"/>
                <a:ea typeface="Montserrat Light"/>
                <a:cs typeface="Montserrat Light"/>
                <a:sym typeface="Montserrat Light"/>
              </a:rPr>
              <a:t>Trang 134</a:t>
            </a:r>
            <a:endParaRPr sz="2000" i="1">
              <a:solidFill>
                <a:schemeClr val="lt1"/>
              </a:solidFill>
              <a:latin typeface="Montserrat Light"/>
              <a:ea typeface="Montserrat Light"/>
              <a:cs typeface="Montserrat Light"/>
              <a:sym typeface="Montserrat Light"/>
            </a:endParaRPr>
          </a:p>
        </p:txBody>
      </p:sp>
      <p:pic>
        <p:nvPicPr>
          <p:cNvPr id="4" name="Picture 3">
            <a:extLst>
              <a:ext uri="{FF2B5EF4-FFF2-40B4-BE49-F238E27FC236}">
                <a16:creationId xmlns:a16="http://schemas.microsoft.com/office/drawing/2014/main" id="{A1AF7C74-9A2D-4D6C-9F16-890E30CF680B}"/>
              </a:ext>
            </a:extLst>
          </p:cNvPr>
          <p:cNvPicPr>
            <a:picLocks noChangeAspect="1"/>
          </p:cNvPicPr>
          <p:nvPr/>
        </p:nvPicPr>
        <p:blipFill>
          <a:blip r:embed="rId3"/>
          <a:stretch>
            <a:fillRect/>
          </a:stretch>
        </p:blipFill>
        <p:spPr>
          <a:xfrm>
            <a:off x="1005829" y="912879"/>
            <a:ext cx="7132340" cy="23762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Scale>
                                      <p:cBhvr>
                                        <p:cTn id="7"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
                                        </p:tgtEl>
                                        <p:attrNameLst>
                                          <p:attrName>ppt_x</p:attrName>
                                          <p:attrName>ppt_y</p:attrName>
                                        </p:attrNameLst>
                                      </p:cBhvr>
                                    </p:animMotion>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25"/>
                                        </p:tgtEl>
                                        <p:attrNameLst>
                                          <p:attrName>style.visibility</p:attrName>
                                        </p:attrNameLst>
                                      </p:cBhvr>
                                      <p:to>
                                        <p:strVal val="visible"/>
                                      </p:to>
                                    </p:set>
                                    <p:animEffect transition="in" filter="barn(inVertical)">
                                      <p:cBhvr>
                                        <p:cTn id="14" dur="500"/>
                                        <p:tgtEl>
                                          <p:spTgt spid="2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9" name="Rectangle 8">
            <a:extLst>
              <a:ext uri="{FF2B5EF4-FFF2-40B4-BE49-F238E27FC236}">
                <a16:creationId xmlns:a16="http://schemas.microsoft.com/office/drawing/2014/main" id="{7F223CFF-316C-4125-BE6A-4CE0EB53E15C}"/>
              </a:ext>
            </a:extLst>
          </p:cNvPr>
          <p:cNvSpPr/>
          <p:nvPr/>
        </p:nvSpPr>
        <p:spPr>
          <a:xfrm>
            <a:off x="0" y="0"/>
            <a:ext cx="9144000" cy="5134874"/>
          </a:xfrm>
          <a:prstGeom prst="rect">
            <a:avLst/>
          </a:prstGeom>
          <a:blipFill dpi="0" rotWithShape="1">
            <a:blip r:embed="rId4">
              <a:extLst>
                <a:ext uri="{28A0092B-C50C-407E-A947-70E740481C1C}">
                  <a14:useLocalDpi xmlns:a14="http://schemas.microsoft.com/office/drawing/2010/main" val="0"/>
                </a:ext>
              </a:extLst>
            </a:blip>
            <a:srcRect/>
            <a:stretch>
              <a:fillRect l="543" t="-18610" r="-543" b="-20290"/>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2" name="Picture 8" descr="Bag Gold Coins On Transparent Background Stock Vector (Royalty Free)  1288655533">
            <a:extLst>
              <a:ext uri="{FF2B5EF4-FFF2-40B4-BE49-F238E27FC236}">
                <a16:creationId xmlns:a16="http://schemas.microsoft.com/office/drawing/2014/main" id="{A04FCC77-1891-4B45-ADE0-AE2E36288237}"/>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b="7407"/>
          <a:stretch/>
        </p:blipFill>
        <p:spPr bwMode="auto">
          <a:xfrm>
            <a:off x="7672188" y="-49308"/>
            <a:ext cx="1627639" cy="1101781"/>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Nacieron los Reyes Católicos por generación espontánea? - Ciudades en Juego">
            <a:extLst>
              <a:ext uri="{FF2B5EF4-FFF2-40B4-BE49-F238E27FC236}">
                <a16:creationId xmlns:a16="http://schemas.microsoft.com/office/drawing/2014/main" id="{C3536078-8BEA-43F7-8CC0-FA02DB17D640}"/>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7468" b="89773" l="6250" r="95250">
                        <a14:foregroundMark x1="81000" y1="69156" x2="83000" y2="76461"/>
                        <a14:foregroundMark x1="92250" y1="72403" x2="95250" y2="75974"/>
                        <a14:foregroundMark x1="20625" y1="26136" x2="28250" y2="41071"/>
                        <a14:foregroundMark x1="14125" y1="53896" x2="29875" y2="63636"/>
                        <a14:foregroundMark x1="11250" y1="61039" x2="12250" y2="76786"/>
                        <a14:foregroundMark x1="6875" y1="53247" x2="6250" y2="78084"/>
                        <a14:foregroundMark x1="74250" y1="30032" x2="82000" y2="49351"/>
                        <a14:foregroundMark x1="82000" y1="49351" x2="82000" y2="51623"/>
                        <a14:foregroundMark x1="49579" y1="24089" x2="50000" y2="27435"/>
                        <a14:foregroundMark x1="48929" y1="18931" x2="49062" y2="19986"/>
                        <a14:foregroundMark x1="47875" y1="10552" x2="48164" y2="12852"/>
                        <a14:foregroundMark x1="55860" y1="22154" x2="56659" y2="23116"/>
                        <a14:foregroundMark x1="46500" y1="10877" x2="48146" y2="12859"/>
                        <a14:foregroundMark x1="49202" y1="23760" x2="49000" y2="27597"/>
                        <a14:foregroundMark x1="49467" y1="18724" x2="49432" y2="19383"/>
                        <a14:foregroundMark x1="49000" y1="27597" x2="49625" y2="27760"/>
                        <a14:foregroundMark x1="51682" y1="8443" x2="53097" y2="8493"/>
                        <a14:foregroundMark x1="51315" y1="7693" x2="52875" y2="7468"/>
                        <a14:foregroundMark x1="43875" y1="8766" x2="46762" y2="8350"/>
                        <a14:foregroundMark x1="68000" y1="63312" x2="68000" y2="78571"/>
                        <a14:foregroundMark x1="43625" y1="23052" x2="51000" y2="29545"/>
                        <a14:backgroundMark x1="56125" y1="15097" x2="50250" y2="24675"/>
                        <a14:backgroundMark x1="52625" y1="9091" x2="56875" y2="12825"/>
                        <a14:backgroundMark x1="52000" y1="9091" x2="47125" y2="9091"/>
                        <a14:backgroundMark x1="49500" y1="12338" x2="50875" y2="18182"/>
                        <a14:backgroundMark x1="52000" y1="10552" x2="48125" y2="8279"/>
                        <a14:backgroundMark x1="53750" y1="27760" x2="60250" y2="23701"/>
                      </a14:backgroundRemoval>
                    </a14:imgEffect>
                  </a14:imgLayer>
                </a14:imgProps>
              </a:ext>
              <a:ext uri="{28A0092B-C50C-407E-A947-70E740481C1C}">
                <a14:useLocalDpi xmlns:a14="http://schemas.microsoft.com/office/drawing/2010/main" val="0"/>
              </a:ext>
            </a:extLst>
          </a:blip>
          <a:srcRect l="49538" t="7756"/>
          <a:stretch/>
        </p:blipFill>
        <p:spPr bwMode="auto">
          <a:xfrm>
            <a:off x="3619020" y="820091"/>
            <a:ext cx="1924157" cy="267940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485 BEST Christopher Columbus Cartoon IMAGES, STOCK PHOTOS &amp;amp; VECTORS |  Adobe Stock">
            <a:extLst>
              <a:ext uri="{FF2B5EF4-FFF2-40B4-BE49-F238E27FC236}">
                <a16:creationId xmlns:a16="http://schemas.microsoft.com/office/drawing/2014/main" id="{C122DBD3-CE98-457F-8C48-DF53CE36476D}"/>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278" b="98889" l="4364" r="96000">
                        <a14:foregroundMark x1="35273" y1="7500" x2="60364" y2="278"/>
                        <a14:foregroundMark x1="88000" y1="22778" x2="96000" y2="27778"/>
                        <a14:foregroundMark x1="4727" y1="23333" x2="10545" y2="22500"/>
                        <a14:foregroundMark x1="41091" y1="52778" x2="38545" y2="53056"/>
                        <a14:foregroundMark x1="20727" y1="41111" x2="18909" y2="40833"/>
                        <a14:foregroundMark x1="50909" y1="42222" x2="47636" y2="42222"/>
                        <a14:foregroundMark x1="15273" y1="68889" x2="16727" y2="71389"/>
                        <a14:foregroundMark x1="37818" y1="61944" x2="43273" y2="62500"/>
                        <a14:foregroundMark x1="56727" y1="60278" x2="62909" y2="61111"/>
                        <a14:foregroundMark x1="66182" y1="61944" x2="73091" y2="60833"/>
                        <a14:foregroundMark x1="62909" y1="60833" x2="57818" y2="60833"/>
                        <a14:foregroundMark x1="34545" y1="89167" x2="32000" y2="98056"/>
                        <a14:foregroundMark x1="47273" y1="89722" x2="53455" y2="98889"/>
                        <a14:foregroundMark x1="20364" y1="71667" x2="17455" y2="71667"/>
                        <a14:foregroundMark x1="20727" y1="75000" x2="20727" y2="75000"/>
                        <a14:foregroundMark x1="18545" y1="67500" x2="18545" y2="67500"/>
                        <a14:foregroundMark x1="20727" y1="65833" x2="20727" y2="65833"/>
                        <a14:foregroundMark x1="21091" y1="64167" x2="21091" y2="64167"/>
                        <a14:foregroundMark x1="20000" y1="75556" x2="20000" y2="75556"/>
                        <a14:foregroundMark x1="60364" y1="60278" x2="65455" y2="61667"/>
                      </a14:backgroundRemoval>
                    </a14:imgEffect>
                  </a14:imgLayer>
                </a14:imgProps>
              </a:ext>
              <a:ext uri="{28A0092B-C50C-407E-A947-70E740481C1C}">
                <a14:useLocalDpi xmlns:a14="http://schemas.microsoft.com/office/drawing/2010/main" val="0"/>
              </a:ext>
            </a:extLst>
          </a:blip>
          <a:srcRect/>
          <a:stretch>
            <a:fillRect/>
          </a:stretch>
        </p:blipFill>
        <p:spPr bwMode="auto">
          <a:xfrm>
            <a:off x="6684964" y="1786870"/>
            <a:ext cx="2457209" cy="321671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0014E480-7CCE-4D35-87A8-462465E89786}"/>
              </a:ext>
            </a:extLst>
          </p:cNvPr>
          <p:cNvPicPr>
            <a:picLocks noChangeAspect="1"/>
          </p:cNvPicPr>
          <p:nvPr/>
        </p:nvPicPr>
        <p:blipFill>
          <a:blip r:embed="rId10"/>
          <a:stretch>
            <a:fillRect/>
          </a:stretch>
        </p:blipFill>
        <p:spPr>
          <a:xfrm rot="16200000">
            <a:off x="3270431" y="1805441"/>
            <a:ext cx="2978148" cy="4383582"/>
          </a:xfrm>
          <a:prstGeom prst="rect">
            <a:avLst/>
          </a:prstGeom>
        </p:spPr>
      </p:pic>
      <p:sp>
        <p:nvSpPr>
          <p:cNvPr id="13" name="Google Shape;2248;p26">
            <a:extLst>
              <a:ext uri="{FF2B5EF4-FFF2-40B4-BE49-F238E27FC236}">
                <a16:creationId xmlns:a16="http://schemas.microsoft.com/office/drawing/2014/main" id="{BB145963-4D2B-4F85-8A25-6948622DDC34}"/>
              </a:ext>
            </a:extLst>
          </p:cNvPr>
          <p:cNvSpPr txBox="1">
            <a:spLocks/>
          </p:cNvSpPr>
          <p:nvPr/>
        </p:nvSpPr>
        <p:spPr>
          <a:xfrm>
            <a:off x="3351118" y="2983706"/>
            <a:ext cx="2974428" cy="18288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2800">
                <a:latin typeface="#9Slide05 Lobster" panose="02000506000000020003" pitchFamily="2" charset="0"/>
                <a:cs typeface="#9Slide07 Pattaya" panose="00000500000000000000" pitchFamily="2" charset="-34"/>
              </a:rPr>
              <a:t>Cảm ơn các bạn. Như vậy tôi đã có đủ</a:t>
            </a:r>
            <a:r>
              <a:rPr lang="en-US" sz="2800">
                <a:latin typeface="#9Slide05 Lobster" panose="02000506000000020003" pitchFamily="2" charset="0"/>
                <a:cs typeface="#9Slide07 Pattaya" panose="00000500000000000000" pitchFamily="2" charset="-34"/>
              </a:rPr>
              <a:t> vàng để chuẩn bị lên đường.</a:t>
            </a:r>
            <a:endParaRPr lang="vi-VN" sz="2800">
              <a:latin typeface="#9Slide05 Lobster" panose="02000506000000020003" pitchFamily="2" charset="0"/>
              <a:cs typeface="#9Slide07 Pattaya" panose="00000500000000000000" pitchFamily="2" charset="-34"/>
            </a:endParaRPr>
          </a:p>
        </p:txBody>
      </p:sp>
    </p:spTree>
    <p:extLst>
      <p:ext uri="{BB962C8B-B14F-4D97-AF65-F5344CB8AC3E}">
        <p14:creationId xmlns:p14="http://schemas.microsoft.com/office/powerpoint/2010/main" val="11646539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path" presetSubtype="0" accel="50000" decel="50000" fill="hold" nodeType="clickEffect">
                                  <p:stCondLst>
                                    <p:cond delay="0"/>
                                  </p:stCondLst>
                                  <p:childTnLst>
                                    <p:animMotion origin="layout" path="M -1.38889E-6 -8.64198E-7 L -0.23663 0.25 " pathEditMode="relative" rAng="0" ptsTypes="AA">
                                      <p:cBhvr>
                                        <p:cTn id="6" dur="2000" fill="hold"/>
                                        <p:tgtEl>
                                          <p:spTgt spid="1032"/>
                                        </p:tgtEl>
                                        <p:attrNameLst>
                                          <p:attrName>ppt_x</p:attrName>
                                          <p:attrName>ppt_y</p:attrName>
                                        </p:attrNameLst>
                                      </p:cBhvr>
                                      <p:rCtr x="-11840" y="12500"/>
                                    </p:animMotion>
                                  </p:childTnLst>
                                </p:cTn>
                              </p:par>
                            </p:childTnLst>
                          </p:cTn>
                        </p:par>
                        <p:par>
                          <p:cTn id="7" fill="hold">
                            <p:stCondLst>
                              <p:cond delay="2000"/>
                            </p:stCondLst>
                            <p:childTnLst>
                              <p:par>
                                <p:cTn id="8" presetID="6" presetClass="emph" presetSubtype="0" fill="hold" nodeType="afterEffect">
                                  <p:stCondLst>
                                    <p:cond delay="0"/>
                                  </p:stCondLst>
                                  <p:childTnLst>
                                    <p:animScale>
                                      <p:cBhvr>
                                        <p:cTn id="9" dur="2000" fill="hold"/>
                                        <p:tgtEl>
                                          <p:spTgt spid="1032"/>
                                        </p:tgtEl>
                                      </p:cBhvr>
                                      <p:by x="150000" y="150000"/>
                                    </p:animScale>
                                  </p:childTnLst>
                                </p:cTn>
                              </p:par>
                            </p:childTnLst>
                          </p:cTn>
                        </p:par>
                        <p:par>
                          <p:cTn id="10" fill="hold">
                            <p:stCondLst>
                              <p:cond delay="4000"/>
                            </p:stCondLst>
                            <p:childTnLst>
                              <p:par>
                                <p:cTn id="11" presetID="32" presetClass="emph" presetSubtype="0" repeatCount="5000" fill="hold" nodeType="afterEffect">
                                  <p:stCondLst>
                                    <p:cond delay="0"/>
                                  </p:stCondLst>
                                  <p:childTnLst>
                                    <p:animRot by="120000">
                                      <p:cBhvr>
                                        <p:cTn id="12" dur="100" fill="hold">
                                          <p:stCondLst>
                                            <p:cond delay="0"/>
                                          </p:stCondLst>
                                        </p:cTn>
                                        <p:tgtEl>
                                          <p:spTgt spid="1032"/>
                                        </p:tgtEl>
                                        <p:attrNameLst>
                                          <p:attrName>r</p:attrName>
                                        </p:attrNameLst>
                                      </p:cBhvr>
                                    </p:animRot>
                                    <p:animRot by="-240000">
                                      <p:cBhvr>
                                        <p:cTn id="13" dur="200" fill="hold">
                                          <p:stCondLst>
                                            <p:cond delay="200"/>
                                          </p:stCondLst>
                                        </p:cTn>
                                        <p:tgtEl>
                                          <p:spTgt spid="1032"/>
                                        </p:tgtEl>
                                        <p:attrNameLst>
                                          <p:attrName>r</p:attrName>
                                        </p:attrNameLst>
                                      </p:cBhvr>
                                    </p:animRot>
                                    <p:animRot by="240000">
                                      <p:cBhvr>
                                        <p:cTn id="14" dur="200" fill="hold">
                                          <p:stCondLst>
                                            <p:cond delay="400"/>
                                          </p:stCondLst>
                                        </p:cTn>
                                        <p:tgtEl>
                                          <p:spTgt spid="1032"/>
                                        </p:tgtEl>
                                        <p:attrNameLst>
                                          <p:attrName>r</p:attrName>
                                        </p:attrNameLst>
                                      </p:cBhvr>
                                    </p:animRot>
                                    <p:animRot by="-240000">
                                      <p:cBhvr>
                                        <p:cTn id="15" dur="200" fill="hold">
                                          <p:stCondLst>
                                            <p:cond delay="600"/>
                                          </p:stCondLst>
                                        </p:cTn>
                                        <p:tgtEl>
                                          <p:spTgt spid="1032"/>
                                        </p:tgtEl>
                                        <p:attrNameLst>
                                          <p:attrName>r</p:attrName>
                                        </p:attrNameLst>
                                      </p:cBhvr>
                                    </p:animRot>
                                    <p:animRot by="120000">
                                      <p:cBhvr>
                                        <p:cTn id="16" dur="200" fill="hold">
                                          <p:stCondLst>
                                            <p:cond delay="800"/>
                                          </p:stCondLst>
                                        </p:cTn>
                                        <p:tgtEl>
                                          <p:spTgt spid="1032"/>
                                        </p:tgtEl>
                                        <p:attrNameLst>
                                          <p:attrName>r</p:attrName>
                                        </p:attrNameLst>
                                      </p:cBhvr>
                                    </p:animRot>
                                  </p:childTnLst>
                                  <p:subTnLst>
                                    <p:audio>
                                      <p:cMediaNode>
                                        <p:cTn display="0" masterRel="sameClick">
                                          <p:stCondLst>
                                            <p:cond evt="begin" delay="0">
                                              <p:tn val="11"/>
                                            </p:cond>
                                          </p:stCondLst>
                                          <p:endCondLst>
                                            <p:cond evt="onStopAudio" delay="0">
                                              <p:tgtEl>
                                                <p:sldTgt/>
                                              </p:tgtEl>
                                            </p:cond>
                                          </p:endCondLst>
                                        </p:cTn>
                                        <p:tgtEl>
                                          <p:sndTgt r:embed="rId3" name="ding-sound-effect_2.wav"/>
                                        </p:tgtEl>
                                      </p:cMediaNode>
                                    </p:audio>
                                  </p:subTnLst>
                                </p:cTn>
                              </p:par>
                              <p:par>
                                <p:cTn id="17" presetID="16" presetClass="entr" presetSubtype="37"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outVertical)">
                                      <p:cBhvr>
                                        <p:cTn id="19" dur="500"/>
                                        <p:tgtEl>
                                          <p:spTgt spid="13"/>
                                        </p:tgtEl>
                                      </p:cBhvr>
                                    </p:animEffect>
                                  </p:childTnLst>
                                </p:cTn>
                              </p:par>
                              <p:par>
                                <p:cTn id="20" presetID="16" presetClass="entr" presetSubtype="37"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outVertic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13"/>
        <p:cNvGrpSpPr/>
        <p:nvPr/>
      </p:nvGrpSpPr>
      <p:grpSpPr>
        <a:xfrm>
          <a:off x="0" y="0"/>
          <a:ext cx="0" cy="0"/>
          <a:chOff x="0" y="0"/>
          <a:chExt cx="0" cy="0"/>
        </a:xfrm>
      </p:grpSpPr>
      <p:grpSp>
        <p:nvGrpSpPr>
          <p:cNvPr id="2314" name="Google Shape;2314;p29"/>
          <p:cNvGrpSpPr/>
          <p:nvPr/>
        </p:nvGrpSpPr>
        <p:grpSpPr>
          <a:xfrm>
            <a:off x="4028018" y="1308159"/>
            <a:ext cx="1087965" cy="1121093"/>
            <a:chOff x="1258475" y="238125"/>
            <a:chExt cx="5103025" cy="5238750"/>
          </a:xfrm>
        </p:grpSpPr>
        <p:sp>
          <p:nvSpPr>
            <p:cNvPr id="2315" name="Google Shape;2315;p29"/>
            <p:cNvSpPr/>
            <p:nvPr/>
          </p:nvSpPr>
          <p:spPr>
            <a:xfrm>
              <a:off x="1258475" y="238125"/>
              <a:ext cx="5103025" cy="5238750"/>
            </a:xfrm>
            <a:custGeom>
              <a:avLst/>
              <a:gdLst/>
              <a:ahLst/>
              <a:cxnLst/>
              <a:rect l="l" t="t" r="r" b="b"/>
              <a:pathLst>
                <a:path w="204121" h="209550" extrusionOk="0">
                  <a:moveTo>
                    <a:pt x="35451" y="0"/>
                  </a:moveTo>
                  <a:lnTo>
                    <a:pt x="40713" y="28472"/>
                  </a:lnTo>
                  <a:lnTo>
                    <a:pt x="0" y="55725"/>
                  </a:lnTo>
                  <a:lnTo>
                    <a:pt x="0" y="60489"/>
                  </a:lnTo>
                  <a:lnTo>
                    <a:pt x="5318" y="63037"/>
                  </a:lnTo>
                  <a:lnTo>
                    <a:pt x="7755" y="64200"/>
                  </a:lnTo>
                  <a:lnTo>
                    <a:pt x="0" y="66582"/>
                  </a:lnTo>
                  <a:lnTo>
                    <a:pt x="0" y="83920"/>
                  </a:lnTo>
                  <a:lnTo>
                    <a:pt x="4154" y="85803"/>
                  </a:lnTo>
                  <a:lnTo>
                    <a:pt x="0" y="86856"/>
                  </a:lnTo>
                  <a:lnTo>
                    <a:pt x="0" y="145073"/>
                  </a:lnTo>
                  <a:lnTo>
                    <a:pt x="7367" y="147400"/>
                  </a:lnTo>
                  <a:lnTo>
                    <a:pt x="0" y="147510"/>
                  </a:lnTo>
                  <a:lnTo>
                    <a:pt x="0" y="182574"/>
                  </a:lnTo>
                  <a:lnTo>
                    <a:pt x="5373" y="184956"/>
                  </a:lnTo>
                  <a:lnTo>
                    <a:pt x="0" y="185233"/>
                  </a:lnTo>
                  <a:lnTo>
                    <a:pt x="0" y="189332"/>
                  </a:lnTo>
                  <a:lnTo>
                    <a:pt x="8974" y="190772"/>
                  </a:lnTo>
                  <a:lnTo>
                    <a:pt x="0" y="193819"/>
                  </a:lnTo>
                  <a:lnTo>
                    <a:pt x="0" y="209550"/>
                  </a:lnTo>
                  <a:lnTo>
                    <a:pt x="14679" y="209550"/>
                  </a:lnTo>
                  <a:lnTo>
                    <a:pt x="17061" y="204509"/>
                  </a:lnTo>
                  <a:lnTo>
                    <a:pt x="19443" y="209550"/>
                  </a:lnTo>
                  <a:lnTo>
                    <a:pt x="37168" y="209550"/>
                  </a:lnTo>
                  <a:lnTo>
                    <a:pt x="39052" y="203291"/>
                  </a:lnTo>
                  <a:lnTo>
                    <a:pt x="40824" y="209550"/>
                  </a:lnTo>
                  <a:lnTo>
                    <a:pt x="67246" y="209550"/>
                  </a:lnTo>
                  <a:lnTo>
                    <a:pt x="68742" y="202515"/>
                  </a:lnTo>
                  <a:lnTo>
                    <a:pt x="70127" y="209550"/>
                  </a:lnTo>
                  <a:lnTo>
                    <a:pt x="99097" y="209550"/>
                  </a:lnTo>
                  <a:lnTo>
                    <a:pt x="101202" y="203124"/>
                  </a:lnTo>
                  <a:lnTo>
                    <a:pt x="101590" y="205229"/>
                  </a:lnTo>
                  <a:lnTo>
                    <a:pt x="101977" y="207334"/>
                  </a:lnTo>
                  <a:lnTo>
                    <a:pt x="102476" y="209550"/>
                  </a:lnTo>
                  <a:lnTo>
                    <a:pt x="125242" y="209550"/>
                  </a:lnTo>
                  <a:lnTo>
                    <a:pt x="126627" y="201463"/>
                  </a:lnTo>
                  <a:lnTo>
                    <a:pt x="128843" y="209550"/>
                  </a:lnTo>
                  <a:lnTo>
                    <a:pt x="131225" y="204177"/>
                  </a:lnTo>
                  <a:lnTo>
                    <a:pt x="133939" y="209550"/>
                  </a:lnTo>
                  <a:lnTo>
                    <a:pt x="147288" y="209550"/>
                  </a:lnTo>
                  <a:lnTo>
                    <a:pt x="148673" y="200299"/>
                  </a:lnTo>
                  <a:lnTo>
                    <a:pt x="149559" y="203291"/>
                  </a:lnTo>
                  <a:lnTo>
                    <a:pt x="151277" y="209550"/>
                  </a:lnTo>
                  <a:lnTo>
                    <a:pt x="162632" y="209550"/>
                  </a:lnTo>
                  <a:lnTo>
                    <a:pt x="163131" y="208553"/>
                  </a:lnTo>
                  <a:lnTo>
                    <a:pt x="163685" y="207334"/>
                  </a:lnTo>
                  <a:lnTo>
                    <a:pt x="164405" y="205673"/>
                  </a:lnTo>
                  <a:lnTo>
                    <a:pt x="165236" y="203623"/>
                  </a:lnTo>
                  <a:lnTo>
                    <a:pt x="166122" y="201297"/>
                  </a:lnTo>
                  <a:lnTo>
                    <a:pt x="167008" y="198638"/>
                  </a:lnTo>
                  <a:lnTo>
                    <a:pt x="167894" y="195702"/>
                  </a:lnTo>
                  <a:lnTo>
                    <a:pt x="168338" y="194151"/>
                  </a:lnTo>
                  <a:lnTo>
                    <a:pt x="168725" y="192544"/>
                  </a:lnTo>
                  <a:lnTo>
                    <a:pt x="169113" y="190938"/>
                  </a:lnTo>
                  <a:lnTo>
                    <a:pt x="169390" y="189221"/>
                  </a:lnTo>
                  <a:lnTo>
                    <a:pt x="169722" y="187504"/>
                  </a:lnTo>
                  <a:lnTo>
                    <a:pt x="169944" y="185787"/>
                  </a:lnTo>
                  <a:lnTo>
                    <a:pt x="170165" y="184014"/>
                  </a:lnTo>
                  <a:lnTo>
                    <a:pt x="170276" y="182241"/>
                  </a:lnTo>
                  <a:lnTo>
                    <a:pt x="170332" y="180414"/>
                  </a:lnTo>
                  <a:lnTo>
                    <a:pt x="170387" y="178586"/>
                  </a:lnTo>
                  <a:lnTo>
                    <a:pt x="170276" y="176758"/>
                  </a:lnTo>
                  <a:lnTo>
                    <a:pt x="170165" y="174985"/>
                  </a:lnTo>
                  <a:lnTo>
                    <a:pt x="169944" y="173157"/>
                  </a:lnTo>
                  <a:lnTo>
                    <a:pt x="169612" y="171329"/>
                  </a:lnTo>
                  <a:lnTo>
                    <a:pt x="169168" y="169557"/>
                  </a:lnTo>
                  <a:lnTo>
                    <a:pt x="168670" y="167784"/>
                  </a:lnTo>
                  <a:lnTo>
                    <a:pt x="169612" y="167729"/>
                  </a:lnTo>
                  <a:lnTo>
                    <a:pt x="170719" y="167562"/>
                  </a:lnTo>
                  <a:lnTo>
                    <a:pt x="172215" y="167341"/>
                  </a:lnTo>
                  <a:lnTo>
                    <a:pt x="174043" y="166953"/>
                  </a:lnTo>
                  <a:lnTo>
                    <a:pt x="175040" y="166676"/>
                  </a:lnTo>
                  <a:lnTo>
                    <a:pt x="176148" y="166344"/>
                  </a:lnTo>
                  <a:lnTo>
                    <a:pt x="177256" y="165956"/>
                  </a:lnTo>
                  <a:lnTo>
                    <a:pt x="178474" y="165513"/>
                  </a:lnTo>
                  <a:lnTo>
                    <a:pt x="179748" y="164959"/>
                  </a:lnTo>
                  <a:lnTo>
                    <a:pt x="181022" y="164405"/>
                  </a:lnTo>
                  <a:lnTo>
                    <a:pt x="182407" y="163740"/>
                  </a:lnTo>
                  <a:lnTo>
                    <a:pt x="183792" y="162965"/>
                  </a:lnTo>
                  <a:lnTo>
                    <a:pt x="185177" y="162134"/>
                  </a:lnTo>
                  <a:lnTo>
                    <a:pt x="186617" y="161192"/>
                  </a:lnTo>
                  <a:lnTo>
                    <a:pt x="188113" y="160140"/>
                  </a:lnTo>
                  <a:lnTo>
                    <a:pt x="189553" y="159032"/>
                  </a:lnTo>
                  <a:lnTo>
                    <a:pt x="191048" y="157813"/>
                  </a:lnTo>
                  <a:lnTo>
                    <a:pt x="192544" y="156429"/>
                  </a:lnTo>
                  <a:lnTo>
                    <a:pt x="194040" y="154988"/>
                  </a:lnTo>
                  <a:lnTo>
                    <a:pt x="195535" y="153382"/>
                  </a:lnTo>
                  <a:lnTo>
                    <a:pt x="197031" y="151665"/>
                  </a:lnTo>
                  <a:lnTo>
                    <a:pt x="198471" y="149837"/>
                  </a:lnTo>
                  <a:lnTo>
                    <a:pt x="199911" y="147843"/>
                  </a:lnTo>
                  <a:lnTo>
                    <a:pt x="201351" y="145738"/>
                  </a:lnTo>
                  <a:lnTo>
                    <a:pt x="202736" y="143467"/>
                  </a:lnTo>
                  <a:lnTo>
                    <a:pt x="204121" y="141085"/>
                  </a:lnTo>
                  <a:lnTo>
                    <a:pt x="204121" y="134382"/>
                  </a:lnTo>
                  <a:lnTo>
                    <a:pt x="198139" y="132444"/>
                  </a:lnTo>
                  <a:lnTo>
                    <a:pt x="204121" y="131502"/>
                  </a:lnTo>
                  <a:lnTo>
                    <a:pt x="204121" y="117986"/>
                  </a:lnTo>
                  <a:lnTo>
                    <a:pt x="199967" y="116878"/>
                  </a:lnTo>
                  <a:lnTo>
                    <a:pt x="204121" y="114773"/>
                  </a:lnTo>
                  <a:lnTo>
                    <a:pt x="204121" y="84751"/>
                  </a:lnTo>
                  <a:lnTo>
                    <a:pt x="199357" y="83809"/>
                  </a:lnTo>
                  <a:lnTo>
                    <a:pt x="204121" y="82535"/>
                  </a:lnTo>
                  <a:lnTo>
                    <a:pt x="204121" y="81205"/>
                  </a:lnTo>
                  <a:lnTo>
                    <a:pt x="197751" y="80541"/>
                  </a:lnTo>
                  <a:lnTo>
                    <a:pt x="204121" y="78934"/>
                  </a:lnTo>
                  <a:lnTo>
                    <a:pt x="204121" y="42874"/>
                  </a:lnTo>
                  <a:lnTo>
                    <a:pt x="200354" y="41600"/>
                  </a:lnTo>
                  <a:lnTo>
                    <a:pt x="199025" y="41157"/>
                  </a:lnTo>
                  <a:lnTo>
                    <a:pt x="198360" y="40990"/>
                  </a:lnTo>
                  <a:lnTo>
                    <a:pt x="198305" y="40990"/>
                  </a:lnTo>
                  <a:lnTo>
                    <a:pt x="198360" y="40935"/>
                  </a:lnTo>
                  <a:lnTo>
                    <a:pt x="198693" y="40769"/>
                  </a:lnTo>
                  <a:lnTo>
                    <a:pt x="199967" y="40215"/>
                  </a:lnTo>
                  <a:lnTo>
                    <a:pt x="204121" y="38498"/>
                  </a:lnTo>
                  <a:lnTo>
                    <a:pt x="204121" y="11189"/>
                  </a:lnTo>
                  <a:lnTo>
                    <a:pt x="198526" y="9749"/>
                  </a:lnTo>
                  <a:lnTo>
                    <a:pt x="200299" y="9251"/>
                  </a:lnTo>
                  <a:lnTo>
                    <a:pt x="204121" y="8143"/>
                  </a:lnTo>
                  <a:lnTo>
                    <a:pt x="204121" y="0"/>
                  </a:lnTo>
                  <a:lnTo>
                    <a:pt x="196698" y="0"/>
                  </a:lnTo>
                  <a:lnTo>
                    <a:pt x="196920" y="2050"/>
                  </a:lnTo>
                  <a:lnTo>
                    <a:pt x="185232" y="2437"/>
                  </a:lnTo>
                  <a:lnTo>
                    <a:pt x="183626" y="7256"/>
                  </a:lnTo>
                  <a:lnTo>
                    <a:pt x="179915" y="0"/>
                  </a:lnTo>
                  <a:lnTo>
                    <a:pt x="156096" y="0"/>
                  </a:lnTo>
                  <a:lnTo>
                    <a:pt x="154545" y="6481"/>
                  </a:lnTo>
                  <a:lnTo>
                    <a:pt x="151941" y="2437"/>
                  </a:lnTo>
                  <a:lnTo>
                    <a:pt x="150280" y="9749"/>
                  </a:lnTo>
                  <a:lnTo>
                    <a:pt x="143633" y="1219"/>
                  </a:lnTo>
                  <a:lnTo>
                    <a:pt x="141805" y="6259"/>
                  </a:lnTo>
                  <a:lnTo>
                    <a:pt x="138370" y="0"/>
                  </a:lnTo>
                  <a:lnTo>
                    <a:pt x="122639" y="0"/>
                  </a:lnTo>
                  <a:lnTo>
                    <a:pt x="122639" y="7312"/>
                  </a:lnTo>
                  <a:lnTo>
                    <a:pt x="117377" y="1828"/>
                  </a:lnTo>
                  <a:lnTo>
                    <a:pt x="115659" y="4321"/>
                  </a:lnTo>
                  <a:lnTo>
                    <a:pt x="114441" y="6204"/>
                  </a:lnTo>
                  <a:lnTo>
                    <a:pt x="113998" y="6869"/>
                  </a:lnTo>
                  <a:lnTo>
                    <a:pt x="113776" y="7256"/>
                  </a:lnTo>
                  <a:lnTo>
                    <a:pt x="113721" y="7312"/>
                  </a:lnTo>
                  <a:lnTo>
                    <a:pt x="113554" y="7201"/>
                  </a:lnTo>
                  <a:lnTo>
                    <a:pt x="113167" y="6758"/>
                  </a:lnTo>
                  <a:lnTo>
                    <a:pt x="112502" y="6038"/>
                  </a:lnTo>
                  <a:lnTo>
                    <a:pt x="111726" y="5041"/>
                  </a:lnTo>
                  <a:lnTo>
                    <a:pt x="109843" y="2603"/>
                  </a:lnTo>
                  <a:lnTo>
                    <a:pt x="107904" y="0"/>
                  </a:lnTo>
                  <a:lnTo>
                    <a:pt x="96217" y="0"/>
                  </a:lnTo>
                  <a:lnTo>
                    <a:pt x="94998" y="3877"/>
                  </a:lnTo>
                  <a:lnTo>
                    <a:pt x="94555" y="5428"/>
                  </a:lnTo>
                  <a:lnTo>
                    <a:pt x="94444" y="5927"/>
                  </a:lnTo>
                  <a:lnTo>
                    <a:pt x="94389" y="6259"/>
                  </a:lnTo>
                  <a:lnTo>
                    <a:pt x="94333" y="6315"/>
                  </a:lnTo>
                  <a:lnTo>
                    <a:pt x="94278" y="6315"/>
                  </a:lnTo>
                  <a:lnTo>
                    <a:pt x="94001" y="5982"/>
                  </a:lnTo>
                  <a:lnTo>
                    <a:pt x="93558" y="5373"/>
                  </a:lnTo>
                  <a:lnTo>
                    <a:pt x="93004" y="4542"/>
                  </a:lnTo>
                  <a:lnTo>
                    <a:pt x="91674" y="2382"/>
                  </a:lnTo>
                  <a:lnTo>
                    <a:pt x="90234" y="0"/>
                  </a:lnTo>
                  <a:lnTo>
                    <a:pt x="70127" y="0"/>
                  </a:lnTo>
                  <a:lnTo>
                    <a:pt x="69130" y="4265"/>
                  </a:lnTo>
                  <a:lnTo>
                    <a:pt x="66859" y="0"/>
                  </a:lnTo>
                  <a:lnTo>
                    <a:pt x="44868" y="0"/>
                  </a:lnTo>
                  <a:lnTo>
                    <a:pt x="43926" y="7256"/>
                  </a:lnTo>
                  <a:lnTo>
                    <a:pt x="41544" y="0"/>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316" name="Google Shape;2316;p29"/>
            <p:cNvSpPr/>
            <p:nvPr/>
          </p:nvSpPr>
          <p:spPr>
            <a:xfrm>
              <a:off x="5324275" y="3765225"/>
              <a:ext cx="1037225" cy="1711650"/>
            </a:xfrm>
            <a:custGeom>
              <a:avLst/>
              <a:gdLst/>
              <a:ahLst/>
              <a:cxnLst/>
              <a:rect l="l" t="t" r="r" b="b"/>
              <a:pathLst>
                <a:path w="41489" h="68466" extrusionOk="0">
                  <a:moveTo>
                    <a:pt x="41489" y="1"/>
                  </a:moveTo>
                  <a:lnTo>
                    <a:pt x="40104" y="2383"/>
                  </a:lnTo>
                  <a:lnTo>
                    <a:pt x="38719" y="4654"/>
                  </a:lnTo>
                  <a:lnTo>
                    <a:pt x="37279" y="6759"/>
                  </a:lnTo>
                  <a:lnTo>
                    <a:pt x="35839" y="8753"/>
                  </a:lnTo>
                  <a:lnTo>
                    <a:pt x="34399" y="10581"/>
                  </a:lnTo>
                  <a:lnTo>
                    <a:pt x="32903" y="12298"/>
                  </a:lnTo>
                  <a:lnTo>
                    <a:pt x="31408" y="13904"/>
                  </a:lnTo>
                  <a:lnTo>
                    <a:pt x="29912" y="15345"/>
                  </a:lnTo>
                  <a:lnTo>
                    <a:pt x="28416" y="16729"/>
                  </a:lnTo>
                  <a:lnTo>
                    <a:pt x="26921" y="17948"/>
                  </a:lnTo>
                  <a:lnTo>
                    <a:pt x="25481" y="19056"/>
                  </a:lnTo>
                  <a:lnTo>
                    <a:pt x="23985" y="20108"/>
                  </a:lnTo>
                  <a:lnTo>
                    <a:pt x="22545" y="21050"/>
                  </a:lnTo>
                  <a:lnTo>
                    <a:pt x="21160" y="21881"/>
                  </a:lnTo>
                  <a:lnTo>
                    <a:pt x="19775" y="22656"/>
                  </a:lnTo>
                  <a:lnTo>
                    <a:pt x="18390" y="23321"/>
                  </a:lnTo>
                  <a:lnTo>
                    <a:pt x="17116" y="23875"/>
                  </a:lnTo>
                  <a:lnTo>
                    <a:pt x="15842" y="24429"/>
                  </a:lnTo>
                  <a:lnTo>
                    <a:pt x="14624" y="24872"/>
                  </a:lnTo>
                  <a:lnTo>
                    <a:pt x="13516" y="25260"/>
                  </a:lnTo>
                  <a:lnTo>
                    <a:pt x="12408" y="25592"/>
                  </a:lnTo>
                  <a:lnTo>
                    <a:pt x="11411" y="25869"/>
                  </a:lnTo>
                  <a:lnTo>
                    <a:pt x="9583" y="26257"/>
                  </a:lnTo>
                  <a:lnTo>
                    <a:pt x="8087" y="26478"/>
                  </a:lnTo>
                  <a:lnTo>
                    <a:pt x="6980" y="26645"/>
                  </a:lnTo>
                  <a:lnTo>
                    <a:pt x="6038" y="26700"/>
                  </a:lnTo>
                  <a:lnTo>
                    <a:pt x="6536" y="28473"/>
                  </a:lnTo>
                  <a:lnTo>
                    <a:pt x="6980" y="30245"/>
                  </a:lnTo>
                  <a:lnTo>
                    <a:pt x="7312" y="32073"/>
                  </a:lnTo>
                  <a:lnTo>
                    <a:pt x="7533" y="33901"/>
                  </a:lnTo>
                  <a:lnTo>
                    <a:pt x="7644" y="35674"/>
                  </a:lnTo>
                  <a:lnTo>
                    <a:pt x="7755" y="37502"/>
                  </a:lnTo>
                  <a:lnTo>
                    <a:pt x="7700" y="39330"/>
                  </a:lnTo>
                  <a:lnTo>
                    <a:pt x="7644" y="41157"/>
                  </a:lnTo>
                  <a:lnTo>
                    <a:pt x="7533" y="42930"/>
                  </a:lnTo>
                  <a:lnTo>
                    <a:pt x="7312" y="44703"/>
                  </a:lnTo>
                  <a:lnTo>
                    <a:pt x="7090" y="46420"/>
                  </a:lnTo>
                  <a:lnTo>
                    <a:pt x="6758" y="48137"/>
                  </a:lnTo>
                  <a:lnTo>
                    <a:pt x="6481" y="49854"/>
                  </a:lnTo>
                  <a:lnTo>
                    <a:pt x="6093" y="51460"/>
                  </a:lnTo>
                  <a:lnTo>
                    <a:pt x="5706" y="53067"/>
                  </a:lnTo>
                  <a:lnTo>
                    <a:pt x="5262" y="54618"/>
                  </a:lnTo>
                  <a:lnTo>
                    <a:pt x="4376" y="57554"/>
                  </a:lnTo>
                  <a:lnTo>
                    <a:pt x="3490" y="60213"/>
                  </a:lnTo>
                  <a:lnTo>
                    <a:pt x="2604" y="62539"/>
                  </a:lnTo>
                  <a:lnTo>
                    <a:pt x="1773" y="64589"/>
                  </a:lnTo>
                  <a:lnTo>
                    <a:pt x="1053" y="66250"/>
                  </a:lnTo>
                  <a:lnTo>
                    <a:pt x="499" y="67469"/>
                  </a:lnTo>
                  <a:lnTo>
                    <a:pt x="0" y="68466"/>
                  </a:lnTo>
                  <a:lnTo>
                    <a:pt x="0" y="68466"/>
                  </a:lnTo>
                  <a:lnTo>
                    <a:pt x="1828" y="67469"/>
                  </a:lnTo>
                  <a:lnTo>
                    <a:pt x="3545" y="66416"/>
                  </a:lnTo>
                  <a:lnTo>
                    <a:pt x="5262" y="65309"/>
                  </a:lnTo>
                  <a:lnTo>
                    <a:pt x="6924" y="64201"/>
                  </a:lnTo>
                  <a:lnTo>
                    <a:pt x="8531" y="63093"/>
                  </a:lnTo>
                  <a:lnTo>
                    <a:pt x="10082" y="61874"/>
                  </a:lnTo>
                  <a:lnTo>
                    <a:pt x="11633" y="60656"/>
                  </a:lnTo>
                  <a:lnTo>
                    <a:pt x="13073" y="59437"/>
                  </a:lnTo>
                  <a:lnTo>
                    <a:pt x="14458" y="58163"/>
                  </a:lnTo>
                  <a:lnTo>
                    <a:pt x="15842" y="56889"/>
                  </a:lnTo>
                  <a:lnTo>
                    <a:pt x="17172" y="55615"/>
                  </a:lnTo>
                  <a:lnTo>
                    <a:pt x="18446" y="54286"/>
                  </a:lnTo>
                  <a:lnTo>
                    <a:pt x="19664" y="52956"/>
                  </a:lnTo>
                  <a:lnTo>
                    <a:pt x="20828" y="51571"/>
                  </a:lnTo>
                  <a:lnTo>
                    <a:pt x="21991" y="50242"/>
                  </a:lnTo>
                  <a:lnTo>
                    <a:pt x="23099" y="48857"/>
                  </a:lnTo>
                  <a:lnTo>
                    <a:pt x="24151" y="47417"/>
                  </a:lnTo>
                  <a:lnTo>
                    <a:pt x="25148" y="46032"/>
                  </a:lnTo>
                  <a:lnTo>
                    <a:pt x="26090" y="44592"/>
                  </a:lnTo>
                  <a:lnTo>
                    <a:pt x="27032" y="43207"/>
                  </a:lnTo>
                  <a:lnTo>
                    <a:pt x="27918" y="41767"/>
                  </a:lnTo>
                  <a:lnTo>
                    <a:pt x="28804" y="40327"/>
                  </a:lnTo>
                  <a:lnTo>
                    <a:pt x="30411" y="37502"/>
                  </a:lnTo>
                  <a:lnTo>
                    <a:pt x="31851" y="34621"/>
                  </a:lnTo>
                  <a:lnTo>
                    <a:pt x="33180" y="31796"/>
                  </a:lnTo>
                  <a:lnTo>
                    <a:pt x="34399" y="29027"/>
                  </a:lnTo>
                  <a:lnTo>
                    <a:pt x="35507" y="26257"/>
                  </a:lnTo>
                  <a:lnTo>
                    <a:pt x="36448" y="23598"/>
                  </a:lnTo>
                  <a:lnTo>
                    <a:pt x="37335" y="20995"/>
                  </a:lnTo>
                  <a:lnTo>
                    <a:pt x="38055" y="18502"/>
                  </a:lnTo>
                  <a:lnTo>
                    <a:pt x="38719" y="16065"/>
                  </a:lnTo>
                  <a:lnTo>
                    <a:pt x="39273" y="13738"/>
                  </a:lnTo>
                  <a:lnTo>
                    <a:pt x="39772" y="11578"/>
                  </a:lnTo>
                  <a:lnTo>
                    <a:pt x="40160" y="9584"/>
                  </a:lnTo>
                  <a:lnTo>
                    <a:pt x="40547" y="7700"/>
                  </a:lnTo>
                  <a:lnTo>
                    <a:pt x="40990" y="4488"/>
                  </a:lnTo>
                  <a:lnTo>
                    <a:pt x="41323" y="2050"/>
                  </a:lnTo>
                  <a:lnTo>
                    <a:pt x="41434" y="499"/>
                  </a:lnTo>
                  <a:lnTo>
                    <a:pt x="41489" y="1"/>
                  </a:lnTo>
                  <a:close/>
                </a:path>
              </a:pathLst>
            </a:cu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317" name="Google Shape;2317;p29"/>
            <p:cNvSpPr/>
            <p:nvPr/>
          </p:nvSpPr>
          <p:spPr>
            <a:xfrm>
              <a:off x="1258475" y="238125"/>
              <a:ext cx="1058000" cy="1393125"/>
            </a:xfrm>
            <a:custGeom>
              <a:avLst/>
              <a:gdLst/>
              <a:ahLst/>
              <a:cxnLst/>
              <a:rect l="l" t="t" r="r" b="b"/>
              <a:pathLst>
                <a:path w="42320" h="55725" extrusionOk="0">
                  <a:moveTo>
                    <a:pt x="35451" y="0"/>
                  </a:moveTo>
                  <a:lnTo>
                    <a:pt x="0" y="55725"/>
                  </a:lnTo>
                  <a:lnTo>
                    <a:pt x="42320" y="30078"/>
                  </a:lnTo>
                  <a:lnTo>
                    <a:pt x="35451" y="0"/>
                  </a:lnTo>
                  <a:close/>
                </a:path>
              </a:pathLst>
            </a:cu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sp>
        <p:nvSpPr>
          <p:cNvPr id="2318" name="Google Shape;2318;p29"/>
          <p:cNvSpPr txBox="1">
            <a:spLocks noGrp="1"/>
          </p:cNvSpPr>
          <p:nvPr>
            <p:ph type="title"/>
          </p:nvPr>
        </p:nvSpPr>
        <p:spPr>
          <a:xfrm>
            <a:off x="708600" y="249190"/>
            <a:ext cx="7726800" cy="137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500">
                <a:latin typeface="#9Slide04 SFU Fenice Ultra" panose="00000400000000000000" pitchFamily="2" charset="0"/>
              </a:rPr>
              <a:t>Chặng</a:t>
            </a:r>
            <a:endParaRPr sz="4500">
              <a:latin typeface="#9Slide04 SFU Fenice Ultra" panose="00000400000000000000" pitchFamily="2" charset="0"/>
            </a:endParaRPr>
          </a:p>
        </p:txBody>
      </p:sp>
      <p:sp>
        <p:nvSpPr>
          <p:cNvPr id="2319" name="Google Shape;2319;p29"/>
          <p:cNvSpPr txBox="1">
            <a:spLocks noGrp="1"/>
          </p:cNvSpPr>
          <p:nvPr>
            <p:ph type="body" idx="1"/>
          </p:nvPr>
        </p:nvSpPr>
        <p:spPr>
          <a:xfrm>
            <a:off x="708600" y="2679759"/>
            <a:ext cx="7726800" cy="274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a:latin typeface="#9Slide05 Lobster" panose="02000506000000020003" pitchFamily="2" charset="0"/>
              </a:rPr>
              <a:t>Chuẩn bị thuyền buồm</a:t>
            </a:r>
            <a:endParaRPr sz="3200">
              <a:latin typeface="#9Slide05 Lobster" panose="02000506000000020003" pitchFamily="2" charset="0"/>
            </a:endParaRPr>
          </a:p>
        </p:txBody>
      </p:sp>
      <p:sp>
        <p:nvSpPr>
          <p:cNvPr id="2320" name="Google Shape;2320;p29"/>
          <p:cNvSpPr txBox="1">
            <a:spLocks noGrp="1"/>
          </p:cNvSpPr>
          <p:nvPr>
            <p:ph type="title" idx="4294967295"/>
          </p:nvPr>
        </p:nvSpPr>
        <p:spPr>
          <a:xfrm>
            <a:off x="3992033" y="1630950"/>
            <a:ext cx="1123950" cy="47625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500">
                <a:latin typeface="SFU BalletEngraved" panose="00000400000000000000" pitchFamily="2" charset="0"/>
              </a:rPr>
              <a:t>02</a:t>
            </a:r>
            <a:endParaRPr sz="4500">
              <a:latin typeface="SFU BalletEngraved" panose="00000400000000000000" pitchFamily="2" charset="0"/>
            </a:endParaRPr>
          </a:p>
        </p:txBody>
      </p:sp>
      <p:sp>
        <p:nvSpPr>
          <p:cNvPr id="2321" name="Google Shape;2321;p29"/>
          <p:cNvSpPr/>
          <p:nvPr/>
        </p:nvSpPr>
        <p:spPr>
          <a:xfrm>
            <a:off x="279000" y="224000"/>
            <a:ext cx="1300350" cy="324025"/>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29"/>
          <p:cNvSpPr/>
          <p:nvPr/>
        </p:nvSpPr>
        <p:spPr>
          <a:xfrm>
            <a:off x="1527213" y="1630950"/>
            <a:ext cx="812719" cy="202516"/>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29"/>
          <p:cNvSpPr/>
          <p:nvPr/>
        </p:nvSpPr>
        <p:spPr>
          <a:xfrm>
            <a:off x="8104838" y="458261"/>
            <a:ext cx="651865" cy="162466"/>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29"/>
          <p:cNvSpPr/>
          <p:nvPr/>
        </p:nvSpPr>
        <p:spPr>
          <a:xfrm>
            <a:off x="7146825" y="1222823"/>
            <a:ext cx="651865" cy="162466"/>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423829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11">
            <a:extLst>
              <a:ext uri="{FF2B5EF4-FFF2-40B4-BE49-F238E27FC236}">
                <a16:creationId xmlns:a16="http://schemas.microsoft.com/office/drawing/2014/main" id="{470F8263-E396-4269-8D22-927DB63EFE1E}"/>
              </a:ext>
            </a:extLst>
          </p:cNvPr>
          <p:cNvSpPr/>
          <p:nvPr/>
        </p:nvSpPr>
        <p:spPr>
          <a:xfrm>
            <a:off x="596991" y="873423"/>
            <a:ext cx="5233768" cy="3438400"/>
          </a:xfrm>
          <a:custGeom>
            <a:avLst/>
            <a:gdLst>
              <a:gd name="connsiteX0" fmla="*/ 0 w 8355841"/>
              <a:gd name="connsiteY0" fmla="*/ 851811 h 5110764"/>
              <a:gd name="connsiteX1" fmla="*/ 851811 w 8355841"/>
              <a:gd name="connsiteY1" fmla="*/ 0 h 5110764"/>
              <a:gd name="connsiteX2" fmla="*/ 7504030 w 8355841"/>
              <a:gd name="connsiteY2" fmla="*/ 0 h 5110764"/>
              <a:gd name="connsiteX3" fmla="*/ 8355841 w 8355841"/>
              <a:gd name="connsiteY3" fmla="*/ 851811 h 5110764"/>
              <a:gd name="connsiteX4" fmla="*/ 8355841 w 8355841"/>
              <a:gd name="connsiteY4" fmla="*/ 4258953 h 5110764"/>
              <a:gd name="connsiteX5" fmla="*/ 7504030 w 8355841"/>
              <a:gd name="connsiteY5" fmla="*/ 5110764 h 5110764"/>
              <a:gd name="connsiteX6" fmla="*/ 851811 w 8355841"/>
              <a:gd name="connsiteY6" fmla="*/ 5110764 h 5110764"/>
              <a:gd name="connsiteX7" fmla="*/ 0 w 8355841"/>
              <a:gd name="connsiteY7" fmla="*/ 4258953 h 5110764"/>
              <a:gd name="connsiteX8" fmla="*/ 0 w 8355841"/>
              <a:gd name="connsiteY8" fmla="*/ 851811 h 5110764"/>
              <a:gd name="connsiteX0" fmla="*/ 0 w 8355841"/>
              <a:gd name="connsiteY0" fmla="*/ 851952 h 5110905"/>
              <a:gd name="connsiteX1" fmla="*/ 851811 w 8355841"/>
              <a:gd name="connsiteY1" fmla="*/ 141 h 5110905"/>
              <a:gd name="connsiteX2" fmla="*/ 3678382 w 8355841"/>
              <a:gd name="connsiteY2" fmla="*/ 288987 h 5110905"/>
              <a:gd name="connsiteX3" fmla="*/ 7504030 w 8355841"/>
              <a:gd name="connsiteY3" fmla="*/ 141 h 5110905"/>
              <a:gd name="connsiteX4" fmla="*/ 8355841 w 8355841"/>
              <a:gd name="connsiteY4" fmla="*/ 851952 h 5110905"/>
              <a:gd name="connsiteX5" fmla="*/ 8355841 w 8355841"/>
              <a:gd name="connsiteY5" fmla="*/ 4259094 h 5110905"/>
              <a:gd name="connsiteX6" fmla="*/ 7504030 w 8355841"/>
              <a:gd name="connsiteY6" fmla="*/ 5110905 h 5110905"/>
              <a:gd name="connsiteX7" fmla="*/ 851811 w 8355841"/>
              <a:gd name="connsiteY7" fmla="*/ 5110905 h 5110905"/>
              <a:gd name="connsiteX8" fmla="*/ 0 w 8355841"/>
              <a:gd name="connsiteY8" fmla="*/ 4259094 h 5110905"/>
              <a:gd name="connsiteX9" fmla="*/ 0 w 8355841"/>
              <a:gd name="connsiteY9" fmla="*/ 851952 h 5110905"/>
              <a:gd name="connsiteX0" fmla="*/ 175 w 8356016"/>
              <a:gd name="connsiteY0" fmla="*/ 851952 h 5110905"/>
              <a:gd name="connsiteX1" fmla="*/ 851986 w 8356016"/>
              <a:gd name="connsiteY1" fmla="*/ 141 h 5110905"/>
              <a:gd name="connsiteX2" fmla="*/ 3678557 w 8356016"/>
              <a:gd name="connsiteY2" fmla="*/ 288987 h 5110905"/>
              <a:gd name="connsiteX3" fmla="*/ 7504205 w 8356016"/>
              <a:gd name="connsiteY3" fmla="*/ 141 h 5110905"/>
              <a:gd name="connsiteX4" fmla="*/ 8356016 w 8356016"/>
              <a:gd name="connsiteY4" fmla="*/ 851952 h 5110905"/>
              <a:gd name="connsiteX5" fmla="*/ 8356016 w 8356016"/>
              <a:gd name="connsiteY5" fmla="*/ 4259094 h 5110905"/>
              <a:gd name="connsiteX6" fmla="*/ 7504205 w 8356016"/>
              <a:gd name="connsiteY6" fmla="*/ 5110905 h 5110905"/>
              <a:gd name="connsiteX7" fmla="*/ 851986 w 8356016"/>
              <a:gd name="connsiteY7" fmla="*/ 5110905 h 5110905"/>
              <a:gd name="connsiteX8" fmla="*/ 175 w 8356016"/>
              <a:gd name="connsiteY8" fmla="*/ 4259094 h 5110905"/>
              <a:gd name="connsiteX9" fmla="*/ 187211 w 8356016"/>
              <a:gd name="connsiteY9" fmla="*/ 2408734 h 5110905"/>
              <a:gd name="connsiteX10" fmla="*/ 175 w 8356016"/>
              <a:gd name="connsiteY10" fmla="*/ 851952 h 5110905"/>
              <a:gd name="connsiteX0" fmla="*/ 175 w 8356016"/>
              <a:gd name="connsiteY0" fmla="*/ 851952 h 5111032"/>
              <a:gd name="connsiteX1" fmla="*/ 851986 w 8356016"/>
              <a:gd name="connsiteY1" fmla="*/ 141 h 5111032"/>
              <a:gd name="connsiteX2" fmla="*/ 3678557 w 8356016"/>
              <a:gd name="connsiteY2" fmla="*/ 288987 h 5111032"/>
              <a:gd name="connsiteX3" fmla="*/ 7504205 w 8356016"/>
              <a:gd name="connsiteY3" fmla="*/ 141 h 5111032"/>
              <a:gd name="connsiteX4" fmla="*/ 8356016 w 8356016"/>
              <a:gd name="connsiteY4" fmla="*/ 851952 h 5111032"/>
              <a:gd name="connsiteX5" fmla="*/ 8356016 w 8356016"/>
              <a:gd name="connsiteY5" fmla="*/ 4259094 h 5111032"/>
              <a:gd name="connsiteX6" fmla="*/ 7504205 w 8356016"/>
              <a:gd name="connsiteY6" fmla="*/ 5110905 h 5111032"/>
              <a:gd name="connsiteX7" fmla="*/ 5195629 w 8356016"/>
              <a:gd name="connsiteY7" fmla="*/ 4860988 h 5111032"/>
              <a:gd name="connsiteX8" fmla="*/ 851986 w 8356016"/>
              <a:gd name="connsiteY8" fmla="*/ 5110905 h 5111032"/>
              <a:gd name="connsiteX9" fmla="*/ 175 w 8356016"/>
              <a:gd name="connsiteY9" fmla="*/ 4259094 h 5111032"/>
              <a:gd name="connsiteX10" fmla="*/ 187211 w 8356016"/>
              <a:gd name="connsiteY10" fmla="*/ 2408734 h 5111032"/>
              <a:gd name="connsiteX11" fmla="*/ 175 w 8356016"/>
              <a:gd name="connsiteY11" fmla="*/ 851952 h 5111032"/>
              <a:gd name="connsiteX0" fmla="*/ 175 w 8356152"/>
              <a:gd name="connsiteY0" fmla="*/ 851952 h 5111032"/>
              <a:gd name="connsiteX1" fmla="*/ 851986 w 8356152"/>
              <a:gd name="connsiteY1" fmla="*/ 141 h 5111032"/>
              <a:gd name="connsiteX2" fmla="*/ 3678557 w 8356152"/>
              <a:gd name="connsiteY2" fmla="*/ 288987 h 5111032"/>
              <a:gd name="connsiteX3" fmla="*/ 7504205 w 8356152"/>
              <a:gd name="connsiteY3" fmla="*/ 141 h 5111032"/>
              <a:gd name="connsiteX4" fmla="*/ 8356016 w 8356152"/>
              <a:gd name="connsiteY4" fmla="*/ 851952 h 5111032"/>
              <a:gd name="connsiteX5" fmla="*/ 8146648 w 8356152"/>
              <a:gd name="connsiteY5" fmla="*/ 2637333 h 5111032"/>
              <a:gd name="connsiteX6" fmla="*/ 8356016 w 8356152"/>
              <a:gd name="connsiteY6" fmla="*/ 4259094 h 5111032"/>
              <a:gd name="connsiteX7" fmla="*/ 7504205 w 8356152"/>
              <a:gd name="connsiteY7" fmla="*/ 5110905 h 5111032"/>
              <a:gd name="connsiteX8" fmla="*/ 5195629 w 8356152"/>
              <a:gd name="connsiteY8" fmla="*/ 4860988 h 5111032"/>
              <a:gd name="connsiteX9" fmla="*/ 851986 w 8356152"/>
              <a:gd name="connsiteY9" fmla="*/ 5110905 h 5111032"/>
              <a:gd name="connsiteX10" fmla="*/ 175 w 8356152"/>
              <a:gd name="connsiteY10" fmla="*/ 4259094 h 5111032"/>
              <a:gd name="connsiteX11" fmla="*/ 187211 w 8356152"/>
              <a:gd name="connsiteY11" fmla="*/ 2408734 h 5111032"/>
              <a:gd name="connsiteX12" fmla="*/ 175 w 8356152"/>
              <a:gd name="connsiteY12" fmla="*/ 851952 h 5111032"/>
              <a:gd name="connsiteX0" fmla="*/ 0 w 8480668"/>
              <a:gd name="connsiteY0" fmla="*/ 997425 h 5111032"/>
              <a:gd name="connsiteX1" fmla="*/ 976502 w 8480668"/>
              <a:gd name="connsiteY1" fmla="*/ 141 h 5111032"/>
              <a:gd name="connsiteX2" fmla="*/ 3803073 w 8480668"/>
              <a:gd name="connsiteY2" fmla="*/ 288987 h 5111032"/>
              <a:gd name="connsiteX3" fmla="*/ 7628721 w 8480668"/>
              <a:gd name="connsiteY3" fmla="*/ 141 h 5111032"/>
              <a:gd name="connsiteX4" fmla="*/ 8480532 w 8480668"/>
              <a:gd name="connsiteY4" fmla="*/ 851952 h 5111032"/>
              <a:gd name="connsiteX5" fmla="*/ 8271164 w 8480668"/>
              <a:gd name="connsiteY5" fmla="*/ 2637333 h 5111032"/>
              <a:gd name="connsiteX6" fmla="*/ 8480532 w 8480668"/>
              <a:gd name="connsiteY6" fmla="*/ 4259094 h 5111032"/>
              <a:gd name="connsiteX7" fmla="*/ 7628721 w 8480668"/>
              <a:gd name="connsiteY7" fmla="*/ 5110905 h 5111032"/>
              <a:gd name="connsiteX8" fmla="*/ 5320145 w 8480668"/>
              <a:gd name="connsiteY8" fmla="*/ 4860988 h 5111032"/>
              <a:gd name="connsiteX9" fmla="*/ 976502 w 8480668"/>
              <a:gd name="connsiteY9" fmla="*/ 5110905 h 5111032"/>
              <a:gd name="connsiteX10" fmla="*/ 124691 w 8480668"/>
              <a:gd name="connsiteY10" fmla="*/ 4259094 h 5111032"/>
              <a:gd name="connsiteX11" fmla="*/ 311727 w 8480668"/>
              <a:gd name="connsiteY11" fmla="*/ 2408734 h 5111032"/>
              <a:gd name="connsiteX12" fmla="*/ 0 w 8480668"/>
              <a:gd name="connsiteY12" fmla="*/ 997425 h 5111032"/>
              <a:gd name="connsiteX0" fmla="*/ 20728 w 8501396"/>
              <a:gd name="connsiteY0" fmla="*/ 997425 h 5111032"/>
              <a:gd name="connsiteX1" fmla="*/ 997230 w 8501396"/>
              <a:gd name="connsiteY1" fmla="*/ 141 h 5111032"/>
              <a:gd name="connsiteX2" fmla="*/ 3823801 w 8501396"/>
              <a:gd name="connsiteY2" fmla="*/ 288987 h 5111032"/>
              <a:gd name="connsiteX3" fmla="*/ 7649449 w 8501396"/>
              <a:gd name="connsiteY3" fmla="*/ 141 h 5111032"/>
              <a:gd name="connsiteX4" fmla="*/ 8501260 w 8501396"/>
              <a:gd name="connsiteY4" fmla="*/ 851952 h 5111032"/>
              <a:gd name="connsiteX5" fmla="*/ 8291892 w 8501396"/>
              <a:gd name="connsiteY5" fmla="*/ 2637333 h 5111032"/>
              <a:gd name="connsiteX6" fmla="*/ 8501260 w 8501396"/>
              <a:gd name="connsiteY6" fmla="*/ 4259094 h 5111032"/>
              <a:gd name="connsiteX7" fmla="*/ 7649449 w 8501396"/>
              <a:gd name="connsiteY7" fmla="*/ 5110905 h 5111032"/>
              <a:gd name="connsiteX8" fmla="*/ 5340873 w 8501396"/>
              <a:gd name="connsiteY8" fmla="*/ 4860988 h 5111032"/>
              <a:gd name="connsiteX9" fmla="*/ 997230 w 8501396"/>
              <a:gd name="connsiteY9" fmla="*/ 5110905 h 5111032"/>
              <a:gd name="connsiteX10" fmla="*/ 145419 w 8501396"/>
              <a:gd name="connsiteY10" fmla="*/ 4259094 h 5111032"/>
              <a:gd name="connsiteX11" fmla="*/ 332455 w 8501396"/>
              <a:gd name="connsiteY11" fmla="*/ 2408734 h 5111032"/>
              <a:gd name="connsiteX12" fmla="*/ 20728 w 8501396"/>
              <a:gd name="connsiteY12" fmla="*/ 997425 h 5111032"/>
              <a:gd name="connsiteX0" fmla="*/ 4714 w 8485382"/>
              <a:gd name="connsiteY0" fmla="*/ 997425 h 5111032"/>
              <a:gd name="connsiteX1" fmla="*/ 981216 w 8485382"/>
              <a:gd name="connsiteY1" fmla="*/ 141 h 5111032"/>
              <a:gd name="connsiteX2" fmla="*/ 3807787 w 8485382"/>
              <a:gd name="connsiteY2" fmla="*/ 288987 h 5111032"/>
              <a:gd name="connsiteX3" fmla="*/ 7633435 w 8485382"/>
              <a:gd name="connsiteY3" fmla="*/ 141 h 5111032"/>
              <a:gd name="connsiteX4" fmla="*/ 8485246 w 8485382"/>
              <a:gd name="connsiteY4" fmla="*/ 851952 h 5111032"/>
              <a:gd name="connsiteX5" fmla="*/ 8275878 w 8485382"/>
              <a:gd name="connsiteY5" fmla="*/ 2637333 h 5111032"/>
              <a:gd name="connsiteX6" fmla="*/ 8485246 w 8485382"/>
              <a:gd name="connsiteY6" fmla="*/ 4259094 h 5111032"/>
              <a:gd name="connsiteX7" fmla="*/ 7633435 w 8485382"/>
              <a:gd name="connsiteY7" fmla="*/ 5110905 h 5111032"/>
              <a:gd name="connsiteX8" fmla="*/ 5324859 w 8485382"/>
              <a:gd name="connsiteY8" fmla="*/ 4860988 h 5111032"/>
              <a:gd name="connsiteX9" fmla="*/ 981216 w 8485382"/>
              <a:gd name="connsiteY9" fmla="*/ 5110905 h 5111032"/>
              <a:gd name="connsiteX10" fmla="*/ 129405 w 8485382"/>
              <a:gd name="connsiteY10" fmla="*/ 4259094 h 5111032"/>
              <a:gd name="connsiteX11" fmla="*/ 316441 w 8485382"/>
              <a:gd name="connsiteY11" fmla="*/ 2408734 h 5111032"/>
              <a:gd name="connsiteX12" fmla="*/ 4714 w 8485382"/>
              <a:gd name="connsiteY12" fmla="*/ 997425 h 5111032"/>
              <a:gd name="connsiteX0" fmla="*/ 5048 w 8444153"/>
              <a:gd name="connsiteY0" fmla="*/ 1246807 h 5111032"/>
              <a:gd name="connsiteX1" fmla="*/ 939987 w 8444153"/>
              <a:gd name="connsiteY1" fmla="*/ 141 h 5111032"/>
              <a:gd name="connsiteX2" fmla="*/ 3766558 w 8444153"/>
              <a:gd name="connsiteY2" fmla="*/ 288987 h 5111032"/>
              <a:gd name="connsiteX3" fmla="*/ 7592206 w 8444153"/>
              <a:gd name="connsiteY3" fmla="*/ 141 h 5111032"/>
              <a:gd name="connsiteX4" fmla="*/ 8444017 w 8444153"/>
              <a:gd name="connsiteY4" fmla="*/ 851952 h 5111032"/>
              <a:gd name="connsiteX5" fmla="*/ 8234649 w 8444153"/>
              <a:gd name="connsiteY5" fmla="*/ 2637333 h 5111032"/>
              <a:gd name="connsiteX6" fmla="*/ 8444017 w 8444153"/>
              <a:gd name="connsiteY6" fmla="*/ 4259094 h 5111032"/>
              <a:gd name="connsiteX7" fmla="*/ 7592206 w 8444153"/>
              <a:gd name="connsiteY7" fmla="*/ 5110905 h 5111032"/>
              <a:gd name="connsiteX8" fmla="*/ 5283630 w 8444153"/>
              <a:gd name="connsiteY8" fmla="*/ 4860988 h 5111032"/>
              <a:gd name="connsiteX9" fmla="*/ 939987 w 8444153"/>
              <a:gd name="connsiteY9" fmla="*/ 5110905 h 5111032"/>
              <a:gd name="connsiteX10" fmla="*/ 88176 w 8444153"/>
              <a:gd name="connsiteY10" fmla="*/ 4259094 h 5111032"/>
              <a:gd name="connsiteX11" fmla="*/ 275212 w 8444153"/>
              <a:gd name="connsiteY11" fmla="*/ 2408734 h 5111032"/>
              <a:gd name="connsiteX12" fmla="*/ 5048 w 8444153"/>
              <a:gd name="connsiteY12" fmla="*/ 1246807 h 5111032"/>
              <a:gd name="connsiteX0" fmla="*/ 21885 w 8460990"/>
              <a:gd name="connsiteY0" fmla="*/ 1246807 h 5111032"/>
              <a:gd name="connsiteX1" fmla="*/ 956824 w 8460990"/>
              <a:gd name="connsiteY1" fmla="*/ 141 h 5111032"/>
              <a:gd name="connsiteX2" fmla="*/ 3783395 w 8460990"/>
              <a:gd name="connsiteY2" fmla="*/ 288987 h 5111032"/>
              <a:gd name="connsiteX3" fmla="*/ 7609043 w 8460990"/>
              <a:gd name="connsiteY3" fmla="*/ 141 h 5111032"/>
              <a:gd name="connsiteX4" fmla="*/ 8460854 w 8460990"/>
              <a:gd name="connsiteY4" fmla="*/ 851952 h 5111032"/>
              <a:gd name="connsiteX5" fmla="*/ 8251486 w 8460990"/>
              <a:gd name="connsiteY5" fmla="*/ 2637333 h 5111032"/>
              <a:gd name="connsiteX6" fmla="*/ 8460854 w 8460990"/>
              <a:gd name="connsiteY6" fmla="*/ 4259094 h 5111032"/>
              <a:gd name="connsiteX7" fmla="*/ 7609043 w 8460990"/>
              <a:gd name="connsiteY7" fmla="*/ 5110905 h 5111032"/>
              <a:gd name="connsiteX8" fmla="*/ 5300467 w 8460990"/>
              <a:gd name="connsiteY8" fmla="*/ 4860988 h 5111032"/>
              <a:gd name="connsiteX9" fmla="*/ 956824 w 8460990"/>
              <a:gd name="connsiteY9" fmla="*/ 5110905 h 5111032"/>
              <a:gd name="connsiteX10" fmla="*/ 105013 w 8460990"/>
              <a:gd name="connsiteY10" fmla="*/ 4259094 h 5111032"/>
              <a:gd name="connsiteX11" fmla="*/ 292049 w 8460990"/>
              <a:gd name="connsiteY11" fmla="*/ 2408734 h 5111032"/>
              <a:gd name="connsiteX12" fmla="*/ 21885 w 8460990"/>
              <a:gd name="connsiteY12" fmla="*/ 1246807 h 5111032"/>
              <a:gd name="connsiteX0" fmla="*/ 21885 w 8460990"/>
              <a:gd name="connsiteY0" fmla="*/ 1246807 h 5111032"/>
              <a:gd name="connsiteX1" fmla="*/ 956824 w 8460990"/>
              <a:gd name="connsiteY1" fmla="*/ 141 h 5111032"/>
              <a:gd name="connsiteX2" fmla="*/ 3783395 w 8460990"/>
              <a:gd name="connsiteY2" fmla="*/ 288987 h 5111032"/>
              <a:gd name="connsiteX3" fmla="*/ 7609043 w 8460990"/>
              <a:gd name="connsiteY3" fmla="*/ 141 h 5111032"/>
              <a:gd name="connsiteX4" fmla="*/ 8460854 w 8460990"/>
              <a:gd name="connsiteY4" fmla="*/ 851952 h 5111032"/>
              <a:gd name="connsiteX5" fmla="*/ 8251486 w 8460990"/>
              <a:gd name="connsiteY5" fmla="*/ 2637333 h 5111032"/>
              <a:gd name="connsiteX6" fmla="*/ 8460854 w 8460990"/>
              <a:gd name="connsiteY6" fmla="*/ 4259094 h 5111032"/>
              <a:gd name="connsiteX7" fmla="*/ 7609043 w 8460990"/>
              <a:gd name="connsiteY7" fmla="*/ 5110905 h 5111032"/>
              <a:gd name="connsiteX8" fmla="*/ 5300467 w 8460990"/>
              <a:gd name="connsiteY8" fmla="*/ 4860988 h 5111032"/>
              <a:gd name="connsiteX9" fmla="*/ 956824 w 8460990"/>
              <a:gd name="connsiteY9" fmla="*/ 5110905 h 5111032"/>
              <a:gd name="connsiteX10" fmla="*/ 105013 w 8460990"/>
              <a:gd name="connsiteY10" fmla="*/ 4259094 h 5111032"/>
              <a:gd name="connsiteX11" fmla="*/ 292049 w 8460990"/>
              <a:gd name="connsiteY11" fmla="*/ 2408734 h 5111032"/>
              <a:gd name="connsiteX12" fmla="*/ 21885 w 8460990"/>
              <a:gd name="connsiteY12" fmla="*/ 1246807 h 5111032"/>
              <a:gd name="connsiteX0" fmla="*/ 21885 w 8460990"/>
              <a:gd name="connsiteY0" fmla="*/ 1246807 h 5150948"/>
              <a:gd name="connsiteX1" fmla="*/ 956824 w 8460990"/>
              <a:gd name="connsiteY1" fmla="*/ 141 h 5150948"/>
              <a:gd name="connsiteX2" fmla="*/ 3783395 w 8460990"/>
              <a:gd name="connsiteY2" fmla="*/ 288987 h 5150948"/>
              <a:gd name="connsiteX3" fmla="*/ 7609043 w 8460990"/>
              <a:gd name="connsiteY3" fmla="*/ 141 h 5150948"/>
              <a:gd name="connsiteX4" fmla="*/ 8460854 w 8460990"/>
              <a:gd name="connsiteY4" fmla="*/ 851952 h 5150948"/>
              <a:gd name="connsiteX5" fmla="*/ 8251486 w 8460990"/>
              <a:gd name="connsiteY5" fmla="*/ 2637333 h 5150948"/>
              <a:gd name="connsiteX6" fmla="*/ 8460854 w 8460990"/>
              <a:gd name="connsiteY6" fmla="*/ 4259094 h 5150948"/>
              <a:gd name="connsiteX7" fmla="*/ 7609043 w 8460990"/>
              <a:gd name="connsiteY7" fmla="*/ 5110905 h 5150948"/>
              <a:gd name="connsiteX8" fmla="*/ 5300467 w 8460990"/>
              <a:gd name="connsiteY8" fmla="*/ 4860988 h 5150948"/>
              <a:gd name="connsiteX9" fmla="*/ 956824 w 8460990"/>
              <a:gd name="connsiteY9" fmla="*/ 5110905 h 5150948"/>
              <a:gd name="connsiteX10" fmla="*/ 105013 w 8460990"/>
              <a:gd name="connsiteY10" fmla="*/ 4259094 h 5150948"/>
              <a:gd name="connsiteX11" fmla="*/ 292049 w 8460990"/>
              <a:gd name="connsiteY11" fmla="*/ 2408734 h 5150948"/>
              <a:gd name="connsiteX12" fmla="*/ 21885 w 8460990"/>
              <a:gd name="connsiteY12" fmla="*/ 1246807 h 5150948"/>
              <a:gd name="connsiteX0" fmla="*/ 21885 w 8460990"/>
              <a:gd name="connsiteY0" fmla="*/ 1246807 h 5230787"/>
              <a:gd name="connsiteX1" fmla="*/ 956824 w 8460990"/>
              <a:gd name="connsiteY1" fmla="*/ 141 h 5230787"/>
              <a:gd name="connsiteX2" fmla="*/ 3783395 w 8460990"/>
              <a:gd name="connsiteY2" fmla="*/ 288987 h 5230787"/>
              <a:gd name="connsiteX3" fmla="*/ 7609043 w 8460990"/>
              <a:gd name="connsiteY3" fmla="*/ 141 h 5230787"/>
              <a:gd name="connsiteX4" fmla="*/ 8460854 w 8460990"/>
              <a:gd name="connsiteY4" fmla="*/ 851952 h 5230787"/>
              <a:gd name="connsiteX5" fmla="*/ 8251486 w 8460990"/>
              <a:gd name="connsiteY5" fmla="*/ 2637333 h 5230787"/>
              <a:gd name="connsiteX6" fmla="*/ 8460854 w 8460990"/>
              <a:gd name="connsiteY6" fmla="*/ 4259094 h 5230787"/>
              <a:gd name="connsiteX7" fmla="*/ 7609043 w 8460990"/>
              <a:gd name="connsiteY7" fmla="*/ 5110905 h 5230787"/>
              <a:gd name="connsiteX8" fmla="*/ 5196558 w 8460990"/>
              <a:gd name="connsiteY8" fmla="*/ 5006461 h 5230787"/>
              <a:gd name="connsiteX9" fmla="*/ 956824 w 8460990"/>
              <a:gd name="connsiteY9" fmla="*/ 5110905 h 5230787"/>
              <a:gd name="connsiteX10" fmla="*/ 105013 w 8460990"/>
              <a:gd name="connsiteY10" fmla="*/ 4259094 h 5230787"/>
              <a:gd name="connsiteX11" fmla="*/ 292049 w 8460990"/>
              <a:gd name="connsiteY11" fmla="*/ 2408734 h 5230787"/>
              <a:gd name="connsiteX12" fmla="*/ 21885 w 8460990"/>
              <a:gd name="connsiteY12" fmla="*/ 1246807 h 5230787"/>
              <a:gd name="connsiteX0" fmla="*/ 21885 w 8460990"/>
              <a:gd name="connsiteY0" fmla="*/ 1246807 h 5128558"/>
              <a:gd name="connsiteX1" fmla="*/ 956824 w 8460990"/>
              <a:gd name="connsiteY1" fmla="*/ 141 h 5128558"/>
              <a:gd name="connsiteX2" fmla="*/ 3783395 w 8460990"/>
              <a:gd name="connsiteY2" fmla="*/ 288987 h 5128558"/>
              <a:gd name="connsiteX3" fmla="*/ 7609043 w 8460990"/>
              <a:gd name="connsiteY3" fmla="*/ 141 h 5128558"/>
              <a:gd name="connsiteX4" fmla="*/ 8460854 w 8460990"/>
              <a:gd name="connsiteY4" fmla="*/ 851952 h 5128558"/>
              <a:gd name="connsiteX5" fmla="*/ 8251486 w 8460990"/>
              <a:gd name="connsiteY5" fmla="*/ 2637333 h 5128558"/>
              <a:gd name="connsiteX6" fmla="*/ 8460854 w 8460990"/>
              <a:gd name="connsiteY6" fmla="*/ 4259094 h 5128558"/>
              <a:gd name="connsiteX7" fmla="*/ 7609043 w 8460990"/>
              <a:gd name="connsiteY7" fmla="*/ 5110905 h 5128558"/>
              <a:gd name="connsiteX8" fmla="*/ 5217340 w 8460990"/>
              <a:gd name="connsiteY8" fmla="*/ 4798643 h 5128558"/>
              <a:gd name="connsiteX9" fmla="*/ 956824 w 8460990"/>
              <a:gd name="connsiteY9" fmla="*/ 5110905 h 5128558"/>
              <a:gd name="connsiteX10" fmla="*/ 105013 w 8460990"/>
              <a:gd name="connsiteY10" fmla="*/ 4259094 h 5128558"/>
              <a:gd name="connsiteX11" fmla="*/ 292049 w 8460990"/>
              <a:gd name="connsiteY11" fmla="*/ 2408734 h 5128558"/>
              <a:gd name="connsiteX12" fmla="*/ 21885 w 8460990"/>
              <a:gd name="connsiteY12" fmla="*/ 1246807 h 5128558"/>
              <a:gd name="connsiteX0" fmla="*/ 21885 w 8460990"/>
              <a:gd name="connsiteY0" fmla="*/ 1246807 h 5112036"/>
              <a:gd name="connsiteX1" fmla="*/ 956824 w 8460990"/>
              <a:gd name="connsiteY1" fmla="*/ 141 h 5112036"/>
              <a:gd name="connsiteX2" fmla="*/ 3783395 w 8460990"/>
              <a:gd name="connsiteY2" fmla="*/ 288987 h 5112036"/>
              <a:gd name="connsiteX3" fmla="*/ 7609043 w 8460990"/>
              <a:gd name="connsiteY3" fmla="*/ 141 h 5112036"/>
              <a:gd name="connsiteX4" fmla="*/ 8460854 w 8460990"/>
              <a:gd name="connsiteY4" fmla="*/ 851952 h 5112036"/>
              <a:gd name="connsiteX5" fmla="*/ 8251486 w 8460990"/>
              <a:gd name="connsiteY5" fmla="*/ 2637333 h 5112036"/>
              <a:gd name="connsiteX6" fmla="*/ 8460854 w 8460990"/>
              <a:gd name="connsiteY6" fmla="*/ 4259094 h 5112036"/>
              <a:gd name="connsiteX7" fmla="*/ 7609043 w 8460990"/>
              <a:gd name="connsiteY7" fmla="*/ 5110905 h 5112036"/>
              <a:gd name="connsiteX8" fmla="*/ 5217340 w 8460990"/>
              <a:gd name="connsiteY8" fmla="*/ 4798643 h 5112036"/>
              <a:gd name="connsiteX9" fmla="*/ 956824 w 8460990"/>
              <a:gd name="connsiteY9" fmla="*/ 5110905 h 5112036"/>
              <a:gd name="connsiteX10" fmla="*/ 105013 w 8460990"/>
              <a:gd name="connsiteY10" fmla="*/ 4259094 h 5112036"/>
              <a:gd name="connsiteX11" fmla="*/ 292049 w 8460990"/>
              <a:gd name="connsiteY11" fmla="*/ 2408734 h 5112036"/>
              <a:gd name="connsiteX12" fmla="*/ 21885 w 8460990"/>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460854 w 8460969"/>
              <a:gd name="connsiteY6" fmla="*/ 4259094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460854 w 8460969"/>
              <a:gd name="connsiteY6" fmla="*/ 4259094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398508 w 8460969"/>
              <a:gd name="connsiteY6" fmla="*/ 4363003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398508 w 8460969"/>
              <a:gd name="connsiteY6" fmla="*/ 4363003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398508 w 8460969"/>
              <a:gd name="connsiteY6" fmla="*/ 4363003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854"/>
              <a:gd name="connsiteY0" fmla="*/ 1246807 h 5112036"/>
              <a:gd name="connsiteX1" fmla="*/ 956824 w 8460854"/>
              <a:gd name="connsiteY1" fmla="*/ 141 h 5112036"/>
              <a:gd name="connsiteX2" fmla="*/ 3783395 w 8460854"/>
              <a:gd name="connsiteY2" fmla="*/ 288987 h 5112036"/>
              <a:gd name="connsiteX3" fmla="*/ 7609043 w 8460854"/>
              <a:gd name="connsiteY3" fmla="*/ 141 h 5112036"/>
              <a:gd name="connsiteX4" fmla="*/ 8460854 w 8460854"/>
              <a:gd name="connsiteY4" fmla="*/ 851952 h 5112036"/>
              <a:gd name="connsiteX5" fmla="*/ 8209922 w 8460854"/>
              <a:gd name="connsiteY5" fmla="*/ 3530951 h 5112036"/>
              <a:gd name="connsiteX6" fmla="*/ 8398508 w 8460854"/>
              <a:gd name="connsiteY6" fmla="*/ 4363003 h 5112036"/>
              <a:gd name="connsiteX7" fmla="*/ 7609043 w 8460854"/>
              <a:gd name="connsiteY7" fmla="*/ 5110905 h 5112036"/>
              <a:gd name="connsiteX8" fmla="*/ 5217340 w 8460854"/>
              <a:gd name="connsiteY8" fmla="*/ 4798643 h 5112036"/>
              <a:gd name="connsiteX9" fmla="*/ 956824 w 8460854"/>
              <a:gd name="connsiteY9" fmla="*/ 5110905 h 5112036"/>
              <a:gd name="connsiteX10" fmla="*/ 105013 w 8460854"/>
              <a:gd name="connsiteY10" fmla="*/ 4259094 h 5112036"/>
              <a:gd name="connsiteX11" fmla="*/ 292049 w 8460854"/>
              <a:gd name="connsiteY11" fmla="*/ 2408734 h 5112036"/>
              <a:gd name="connsiteX12" fmla="*/ 21885 w 8460854"/>
              <a:gd name="connsiteY12" fmla="*/ 1246807 h 5112036"/>
              <a:gd name="connsiteX0" fmla="*/ 21885 w 8510422"/>
              <a:gd name="connsiteY0" fmla="*/ 1246807 h 5112036"/>
              <a:gd name="connsiteX1" fmla="*/ 956824 w 8510422"/>
              <a:gd name="connsiteY1" fmla="*/ 141 h 5112036"/>
              <a:gd name="connsiteX2" fmla="*/ 3783395 w 8510422"/>
              <a:gd name="connsiteY2" fmla="*/ 288987 h 5112036"/>
              <a:gd name="connsiteX3" fmla="*/ 7609043 w 8510422"/>
              <a:gd name="connsiteY3" fmla="*/ 141 h 5112036"/>
              <a:gd name="connsiteX4" fmla="*/ 8460854 w 8510422"/>
              <a:gd name="connsiteY4" fmla="*/ 851952 h 5112036"/>
              <a:gd name="connsiteX5" fmla="*/ 8209922 w 8510422"/>
              <a:gd name="connsiteY5" fmla="*/ 3530951 h 5112036"/>
              <a:gd name="connsiteX6" fmla="*/ 8398508 w 8510422"/>
              <a:gd name="connsiteY6" fmla="*/ 4363003 h 5112036"/>
              <a:gd name="connsiteX7" fmla="*/ 7609043 w 8510422"/>
              <a:gd name="connsiteY7" fmla="*/ 5110905 h 5112036"/>
              <a:gd name="connsiteX8" fmla="*/ 5217340 w 8510422"/>
              <a:gd name="connsiteY8" fmla="*/ 4798643 h 5112036"/>
              <a:gd name="connsiteX9" fmla="*/ 956824 w 8510422"/>
              <a:gd name="connsiteY9" fmla="*/ 5110905 h 5112036"/>
              <a:gd name="connsiteX10" fmla="*/ 105013 w 8510422"/>
              <a:gd name="connsiteY10" fmla="*/ 4259094 h 5112036"/>
              <a:gd name="connsiteX11" fmla="*/ 292049 w 8510422"/>
              <a:gd name="connsiteY11" fmla="*/ 2408734 h 5112036"/>
              <a:gd name="connsiteX12" fmla="*/ 21885 w 8510422"/>
              <a:gd name="connsiteY12" fmla="*/ 1246807 h 5112036"/>
              <a:gd name="connsiteX0" fmla="*/ 21885 w 8491281"/>
              <a:gd name="connsiteY0" fmla="*/ 1246807 h 5112036"/>
              <a:gd name="connsiteX1" fmla="*/ 956824 w 8491281"/>
              <a:gd name="connsiteY1" fmla="*/ 141 h 5112036"/>
              <a:gd name="connsiteX2" fmla="*/ 3783395 w 8491281"/>
              <a:gd name="connsiteY2" fmla="*/ 288987 h 5112036"/>
              <a:gd name="connsiteX3" fmla="*/ 7609043 w 8491281"/>
              <a:gd name="connsiteY3" fmla="*/ 141 h 5112036"/>
              <a:gd name="connsiteX4" fmla="*/ 8460854 w 8491281"/>
              <a:gd name="connsiteY4" fmla="*/ 851952 h 5112036"/>
              <a:gd name="connsiteX5" fmla="*/ 8209922 w 8491281"/>
              <a:gd name="connsiteY5" fmla="*/ 3530951 h 5112036"/>
              <a:gd name="connsiteX6" fmla="*/ 8398508 w 8491281"/>
              <a:gd name="connsiteY6" fmla="*/ 4363003 h 5112036"/>
              <a:gd name="connsiteX7" fmla="*/ 7609043 w 8491281"/>
              <a:gd name="connsiteY7" fmla="*/ 5110905 h 5112036"/>
              <a:gd name="connsiteX8" fmla="*/ 5217340 w 8491281"/>
              <a:gd name="connsiteY8" fmla="*/ 4798643 h 5112036"/>
              <a:gd name="connsiteX9" fmla="*/ 956824 w 8491281"/>
              <a:gd name="connsiteY9" fmla="*/ 5110905 h 5112036"/>
              <a:gd name="connsiteX10" fmla="*/ 105013 w 8491281"/>
              <a:gd name="connsiteY10" fmla="*/ 4259094 h 5112036"/>
              <a:gd name="connsiteX11" fmla="*/ 292049 w 8491281"/>
              <a:gd name="connsiteY11" fmla="*/ 2408734 h 5112036"/>
              <a:gd name="connsiteX12" fmla="*/ 21885 w 8491281"/>
              <a:gd name="connsiteY12" fmla="*/ 1246807 h 5112036"/>
              <a:gd name="connsiteX0" fmla="*/ 21885 w 8531151"/>
              <a:gd name="connsiteY0" fmla="*/ 1246807 h 5112036"/>
              <a:gd name="connsiteX1" fmla="*/ 956824 w 8531151"/>
              <a:gd name="connsiteY1" fmla="*/ 141 h 5112036"/>
              <a:gd name="connsiteX2" fmla="*/ 3783395 w 8531151"/>
              <a:gd name="connsiteY2" fmla="*/ 288987 h 5112036"/>
              <a:gd name="connsiteX3" fmla="*/ 7609043 w 8531151"/>
              <a:gd name="connsiteY3" fmla="*/ 141 h 5112036"/>
              <a:gd name="connsiteX4" fmla="*/ 8502417 w 8531151"/>
              <a:gd name="connsiteY4" fmla="*/ 1184461 h 5112036"/>
              <a:gd name="connsiteX5" fmla="*/ 8209922 w 8531151"/>
              <a:gd name="connsiteY5" fmla="*/ 3530951 h 5112036"/>
              <a:gd name="connsiteX6" fmla="*/ 8398508 w 8531151"/>
              <a:gd name="connsiteY6" fmla="*/ 4363003 h 5112036"/>
              <a:gd name="connsiteX7" fmla="*/ 7609043 w 8531151"/>
              <a:gd name="connsiteY7" fmla="*/ 5110905 h 5112036"/>
              <a:gd name="connsiteX8" fmla="*/ 5217340 w 8531151"/>
              <a:gd name="connsiteY8" fmla="*/ 4798643 h 5112036"/>
              <a:gd name="connsiteX9" fmla="*/ 956824 w 8531151"/>
              <a:gd name="connsiteY9" fmla="*/ 5110905 h 5112036"/>
              <a:gd name="connsiteX10" fmla="*/ 105013 w 8531151"/>
              <a:gd name="connsiteY10" fmla="*/ 4259094 h 5112036"/>
              <a:gd name="connsiteX11" fmla="*/ 292049 w 8531151"/>
              <a:gd name="connsiteY11" fmla="*/ 2408734 h 5112036"/>
              <a:gd name="connsiteX12" fmla="*/ 21885 w 8531151"/>
              <a:gd name="connsiteY12" fmla="*/ 1246807 h 5112036"/>
              <a:gd name="connsiteX0" fmla="*/ 21885 w 8531151"/>
              <a:gd name="connsiteY0" fmla="*/ 1246807 h 5112036"/>
              <a:gd name="connsiteX1" fmla="*/ 956824 w 8531151"/>
              <a:gd name="connsiteY1" fmla="*/ 141 h 5112036"/>
              <a:gd name="connsiteX2" fmla="*/ 3783395 w 8531151"/>
              <a:gd name="connsiteY2" fmla="*/ 288987 h 5112036"/>
              <a:gd name="connsiteX3" fmla="*/ 7609043 w 8531151"/>
              <a:gd name="connsiteY3" fmla="*/ 141 h 5112036"/>
              <a:gd name="connsiteX4" fmla="*/ 8502417 w 8531151"/>
              <a:gd name="connsiteY4" fmla="*/ 1184461 h 5112036"/>
              <a:gd name="connsiteX5" fmla="*/ 8209922 w 8531151"/>
              <a:gd name="connsiteY5" fmla="*/ 3530951 h 5112036"/>
              <a:gd name="connsiteX6" fmla="*/ 8398508 w 8531151"/>
              <a:gd name="connsiteY6" fmla="*/ 4363003 h 5112036"/>
              <a:gd name="connsiteX7" fmla="*/ 7609043 w 8531151"/>
              <a:gd name="connsiteY7" fmla="*/ 5110905 h 5112036"/>
              <a:gd name="connsiteX8" fmla="*/ 5217340 w 8531151"/>
              <a:gd name="connsiteY8" fmla="*/ 4798643 h 5112036"/>
              <a:gd name="connsiteX9" fmla="*/ 956824 w 8531151"/>
              <a:gd name="connsiteY9" fmla="*/ 5110905 h 5112036"/>
              <a:gd name="connsiteX10" fmla="*/ 105013 w 8531151"/>
              <a:gd name="connsiteY10" fmla="*/ 4259094 h 5112036"/>
              <a:gd name="connsiteX11" fmla="*/ 292049 w 8531151"/>
              <a:gd name="connsiteY11" fmla="*/ 2408734 h 5112036"/>
              <a:gd name="connsiteX12" fmla="*/ 21885 w 8531151"/>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209922 w 8549598"/>
              <a:gd name="connsiteY5" fmla="*/ 3530951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7609043 w 8549598"/>
              <a:gd name="connsiteY6" fmla="*/ 5110905 h 5112036"/>
              <a:gd name="connsiteX7" fmla="*/ 5217340 w 8549598"/>
              <a:gd name="connsiteY7" fmla="*/ 4798643 h 5112036"/>
              <a:gd name="connsiteX8" fmla="*/ 956824 w 8549598"/>
              <a:gd name="connsiteY8" fmla="*/ 5110905 h 5112036"/>
              <a:gd name="connsiteX9" fmla="*/ 105013 w 8549598"/>
              <a:gd name="connsiteY9" fmla="*/ 4259094 h 5112036"/>
              <a:gd name="connsiteX10" fmla="*/ 292049 w 8549598"/>
              <a:gd name="connsiteY10" fmla="*/ 2408734 h 5112036"/>
              <a:gd name="connsiteX11" fmla="*/ 21885 w 8549598"/>
              <a:gd name="connsiteY11"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7609043 w 8549598"/>
              <a:gd name="connsiteY6" fmla="*/ 5110905 h 5112036"/>
              <a:gd name="connsiteX7" fmla="*/ 5217340 w 8549598"/>
              <a:gd name="connsiteY7" fmla="*/ 4798643 h 5112036"/>
              <a:gd name="connsiteX8" fmla="*/ 956824 w 8549598"/>
              <a:gd name="connsiteY8" fmla="*/ 5110905 h 5112036"/>
              <a:gd name="connsiteX9" fmla="*/ 105013 w 8549598"/>
              <a:gd name="connsiteY9" fmla="*/ 4259094 h 5112036"/>
              <a:gd name="connsiteX10" fmla="*/ 292049 w 8549598"/>
              <a:gd name="connsiteY10" fmla="*/ 2408734 h 5112036"/>
              <a:gd name="connsiteX11" fmla="*/ 21885 w 8549598"/>
              <a:gd name="connsiteY11" fmla="*/ 1246807 h 5112036"/>
              <a:gd name="connsiteX0" fmla="*/ 21885 w 8549598"/>
              <a:gd name="connsiteY0" fmla="*/ 1246807 h 5151689"/>
              <a:gd name="connsiteX1" fmla="*/ 956824 w 8549598"/>
              <a:gd name="connsiteY1" fmla="*/ 141 h 5151689"/>
              <a:gd name="connsiteX2" fmla="*/ 3783395 w 8549598"/>
              <a:gd name="connsiteY2" fmla="*/ 288987 h 5151689"/>
              <a:gd name="connsiteX3" fmla="*/ 7609043 w 8549598"/>
              <a:gd name="connsiteY3" fmla="*/ 141 h 5151689"/>
              <a:gd name="connsiteX4" fmla="*/ 8502417 w 8549598"/>
              <a:gd name="connsiteY4" fmla="*/ 1184461 h 5151689"/>
              <a:gd name="connsiteX5" fmla="*/ 8085231 w 8549598"/>
              <a:gd name="connsiteY5" fmla="*/ 3011405 h 5151689"/>
              <a:gd name="connsiteX6" fmla="*/ 7609043 w 8549598"/>
              <a:gd name="connsiteY6" fmla="*/ 5110905 h 5151689"/>
              <a:gd name="connsiteX7" fmla="*/ 5217340 w 8549598"/>
              <a:gd name="connsiteY7" fmla="*/ 4798643 h 5151689"/>
              <a:gd name="connsiteX8" fmla="*/ 956824 w 8549598"/>
              <a:gd name="connsiteY8" fmla="*/ 5110905 h 5151689"/>
              <a:gd name="connsiteX9" fmla="*/ 105013 w 8549598"/>
              <a:gd name="connsiteY9" fmla="*/ 4259094 h 5151689"/>
              <a:gd name="connsiteX10" fmla="*/ 292049 w 8549598"/>
              <a:gd name="connsiteY10" fmla="*/ 2408734 h 5151689"/>
              <a:gd name="connsiteX11" fmla="*/ 21885 w 8549598"/>
              <a:gd name="connsiteY11" fmla="*/ 1246807 h 5151689"/>
              <a:gd name="connsiteX0" fmla="*/ 21885 w 8833110"/>
              <a:gd name="connsiteY0" fmla="*/ 1246807 h 5169476"/>
              <a:gd name="connsiteX1" fmla="*/ 956824 w 8833110"/>
              <a:gd name="connsiteY1" fmla="*/ 141 h 5169476"/>
              <a:gd name="connsiteX2" fmla="*/ 3783395 w 8833110"/>
              <a:gd name="connsiteY2" fmla="*/ 288987 h 5169476"/>
              <a:gd name="connsiteX3" fmla="*/ 7609043 w 8833110"/>
              <a:gd name="connsiteY3" fmla="*/ 141 h 5169476"/>
              <a:gd name="connsiteX4" fmla="*/ 8502417 w 8833110"/>
              <a:gd name="connsiteY4" fmla="*/ 1184461 h 5169476"/>
              <a:gd name="connsiteX5" fmla="*/ 8085231 w 8833110"/>
              <a:gd name="connsiteY5" fmla="*/ 3011405 h 5169476"/>
              <a:gd name="connsiteX6" fmla="*/ 8066243 w 8833110"/>
              <a:gd name="connsiteY6" fmla="*/ 5131687 h 5169476"/>
              <a:gd name="connsiteX7" fmla="*/ 5217340 w 8833110"/>
              <a:gd name="connsiteY7" fmla="*/ 4798643 h 5169476"/>
              <a:gd name="connsiteX8" fmla="*/ 956824 w 8833110"/>
              <a:gd name="connsiteY8" fmla="*/ 5110905 h 5169476"/>
              <a:gd name="connsiteX9" fmla="*/ 105013 w 8833110"/>
              <a:gd name="connsiteY9" fmla="*/ 4259094 h 5169476"/>
              <a:gd name="connsiteX10" fmla="*/ 292049 w 8833110"/>
              <a:gd name="connsiteY10" fmla="*/ 2408734 h 5169476"/>
              <a:gd name="connsiteX11" fmla="*/ 21885 w 8833110"/>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66243 w 8549598"/>
              <a:gd name="connsiteY5" fmla="*/ 5131687 h 5169476"/>
              <a:gd name="connsiteX6" fmla="*/ 5217340 w 8549598"/>
              <a:gd name="connsiteY6" fmla="*/ 4798643 h 5169476"/>
              <a:gd name="connsiteX7" fmla="*/ 956824 w 8549598"/>
              <a:gd name="connsiteY7" fmla="*/ 5110905 h 5169476"/>
              <a:gd name="connsiteX8" fmla="*/ 105013 w 8549598"/>
              <a:gd name="connsiteY8" fmla="*/ 4259094 h 5169476"/>
              <a:gd name="connsiteX9" fmla="*/ 292049 w 8549598"/>
              <a:gd name="connsiteY9" fmla="*/ 2408734 h 5169476"/>
              <a:gd name="connsiteX10" fmla="*/ 21885 w 8549598"/>
              <a:gd name="connsiteY10"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66243 w 8549598"/>
              <a:gd name="connsiteY5" fmla="*/ 5131687 h 5169476"/>
              <a:gd name="connsiteX6" fmla="*/ 5217340 w 8549598"/>
              <a:gd name="connsiteY6" fmla="*/ 4798643 h 5169476"/>
              <a:gd name="connsiteX7" fmla="*/ 956824 w 8549598"/>
              <a:gd name="connsiteY7" fmla="*/ 5110905 h 5169476"/>
              <a:gd name="connsiteX8" fmla="*/ 105013 w 8549598"/>
              <a:gd name="connsiteY8" fmla="*/ 4259094 h 5169476"/>
              <a:gd name="connsiteX9" fmla="*/ 292049 w 8549598"/>
              <a:gd name="connsiteY9" fmla="*/ 2408734 h 5169476"/>
              <a:gd name="connsiteX10" fmla="*/ 21885 w 8549598"/>
              <a:gd name="connsiteY10" fmla="*/ 1246807 h 5169476"/>
              <a:gd name="connsiteX0" fmla="*/ 21885 w 8646214"/>
              <a:gd name="connsiteY0" fmla="*/ 1246807 h 5169476"/>
              <a:gd name="connsiteX1" fmla="*/ 956824 w 8646214"/>
              <a:gd name="connsiteY1" fmla="*/ 141 h 5169476"/>
              <a:gd name="connsiteX2" fmla="*/ 3783395 w 8646214"/>
              <a:gd name="connsiteY2" fmla="*/ 288987 h 5169476"/>
              <a:gd name="connsiteX3" fmla="*/ 7609043 w 8646214"/>
              <a:gd name="connsiteY3" fmla="*/ 141 h 5169476"/>
              <a:gd name="connsiteX4" fmla="*/ 8502417 w 8646214"/>
              <a:gd name="connsiteY4" fmla="*/ 1184461 h 5169476"/>
              <a:gd name="connsiteX5" fmla="*/ 8066243 w 8646214"/>
              <a:gd name="connsiteY5" fmla="*/ 5131687 h 5169476"/>
              <a:gd name="connsiteX6" fmla="*/ 5217340 w 8646214"/>
              <a:gd name="connsiteY6" fmla="*/ 4798643 h 5169476"/>
              <a:gd name="connsiteX7" fmla="*/ 956824 w 8646214"/>
              <a:gd name="connsiteY7" fmla="*/ 5110905 h 5169476"/>
              <a:gd name="connsiteX8" fmla="*/ 105013 w 8646214"/>
              <a:gd name="connsiteY8" fmla="*/ 4259094 h 5169476"/>
              <a:gd name="connsiteX9" fmla="*/ 292049 w 8646214"/>
              <a:gd name="connsiteY9" fmla="*/ 2408734 h 5169476"/>
              <a:gd name="connsiteX10" fmla="*/ 21885 w 8646214"/>
              <a:gd name="connsiteY10" fmla="*/ 1246807 h 5169476"/>
              <a:gd name="connsiteX0" fmla="*/ 21885 w 8725849"/>
              <a:gd name="connsiteY0" fmla="*/ 1246807 h 5169476"/>
              <a:gd name="connsiteX1" fmla="*/ 956824 w 8725849"/>
              <a:gd name="connsiteY1" fmla="*/ 141 h 5169476"/>
              <a:gd name="connsiteX2" fmla="*/ 3783395 w 8725849"/>
              <a:gd name="connsiteY2" fmla="*/ 288987 h 5169476"/>
              <a:gd name="connsiteX3" fmla="*/ 7609043 w 8725849"/>
              <a:gd name="connsiteY3" fmla="*/ 141 h 5169476"/>
              <a:gd name="connsiteX4" fmla="*/ 8502417 w 8725849"/>
              <a:gd name="connsiteY4" fmla="*/ 1184461 h 5169476"/>
              <a:gd name="connsiteX5" fmla="*/ 8708687 w 8725849"/>
              <a:gd name="connsiteY5" fmla="*/ 3530950 h 5169476"/>
              <a:gd name="connsiteX6" fmla="*/ 8066243 w 8725849"/>
              <a:gd name="connsiteY6" fmla="*/ 5131687 h 5169476"/>
              <a:gd name="connsiteX7" fmla="*/ 5217340 w 8725849"/>
              <a:gd name="connsiteY7" fmla="*/ 4798643 h 5169476"/>
              <a:gd name="connsiteX8" fmla="*/ 956824 w 8725849"/>
              <a:gd name="connsiteY8" fmla="*/ 5110905 h 5169476"/>
              <a:gd name="connsiteX9" fmla="*/ 105013 w 8725849"/>
              <a:gd name="connsiteY9" fmla="*/ 4259094 h 5169476"/>
              <a:gd name="connsiteX10" fmla="*/ 292049 w 8725849"/>
              <a:gd name="connsiteY10" fmla="*/ 2408734 h 5169476"/>
              <a:gd name="connsiteX11" fmla="*/ 21885 w 8725849"/>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50374"/>
              <a:gd name="connsiteY0" fmla="*/ 1246807 h 5169476"/>
              <a:gd name="connsiteX1" fmla="*/ 956824 w 8750374"/>
              <a:gd name="connsiteY1" fmla="*/ 141 h 5169476"/>
              <a:gd name="connsiteX2" fmla="*/ 3783395 w 8750374"/>
              <a:gd name="connsiteY2" fmla="*/ 288987 h 5169476"/>
              <a:gd name="connsiteX3" fmla="*/ 7609043 w 8750374"/>
              <a:gd name="connsiteY3" fmla="*/ 141 h 5169476"/>
              <a:gd name="connsiteX4" fmla="*/ 8502417 w 8750374"/>
              <a:gd name="connsiteY4" fmla="*/ 1184461 h 5169476"/>
              <a:gd name="connsiteX5" fmla="*/ 8708687 w 8750374"/>
              <a:gd name="connsiteY5" fmla="*/ 3530950 h 5169476"/>
              <a:gd name="connsiteX6" fmla="*/ 8066243 w 8750374"/>
              <a:gd name="connsiteY6" fmla="*/ 5131687 h 5169476"/>
              <a:gd name="connsiteX7" fmla="*/ 5217340 w 8750374"/>
              <a:gd name="connsiteY7" fmla="*/ 4798643 h 5169476"/>
              <a:gd name="connsiteX8" fmla="*/ 956824 w 8750374"/>
              <a:gd name="connsiteY8" fmla="*/ 5110905 h 5169476"/>
              <a:gd name="connsiteX9" fmla="*/ 105013 w 8750374"/>
              <a:gd name="connsiteY9" fmla="*/ 4259094 h 5169476"/>
              <a:gd name="connsiteX10" fmla="*/ 292049 w 8750374"/>
              <a:gd name="connsiteY10" fmla="*/ 2408734 h 5169476"/>
              <a:gd name="connsiteX11" fmla="*/ 21885 w 8750374"/>
              <a:gd name="connsiteY11" fmla="*/ 1246807 h 5169476"/>
              <a:gd name="connsiteX0" fmla="*/ 21885 w 8730031"/>
              <a:gd name="connsiteY0" fmla="*/ 1246807 h 5110905"/>
              <a:gd name="connsiteX1" fmla="*/ 956824 w 8730031"/>
              <a:gd name="connsiteY1" fmla="*/ 141 h 5110905"/>
              <a:gd name="connsiteX2" fmla="*/ 3783395 w 8730031"/>
              <a:gd name="connsiteY2" fmla="*/ 288987 h 5110905"/>
              <a:gd name="connsiteX3" fmla="*/ 7609043 w 8730031"/>
              <a:gd name="connsiteY3" fmla="*/ 141 h 5110905"/>
              <a:gd name="connsiteX4" fmla="*/ 8502417 w 8730031"/>
              <a:gd name="connsiteY4" fmla="*/ 1184461 h 5110905"/>
              <a:gd name="connsiteX5" fmla="*/ 8708687 w 8730031"/>
              <a:gd name="connsiteY5" fmla="*/ 3530950 h 5110905"/>
              <a:gd name="connsiteX6" fmla="*/ 7629825 w 8730031"/>
              <a:gd name="connsiteY6" fmla="*/ 4903087 h 5110905"/>
              <a:gd name="connsiteX7" fmla="*/ 5217340 w 8730031"/>
              <a:gd name="connsiteY7" fmla="*/ 4798643 h 5110905"/>
              <a:gd name="connsiteX8" fmla="*/ 956824 w 8730031"/>
              <a:gd name="connsiteY8" fmla="*/ 5110905 h 5110905"/>
              <a:gd name="connsiteX9" fmla="*/ 105013 w 8730031"/>
              <a:gd name="connsiteY9" fmla="*/ 4259094 h 5110905"/>
              <a:gd name="connsiteX10" fmla="*/ 292049 w 8730031"/>
              <a:gd name="connsiteY10" fmla="*/ 2408734 h 5110905"/>
              <a:gd name="connsiteX11" fmla="*/ 21885 w 8730031"/>
              <a:gd name="connsiteY11" fmla="*/ 1246807 h 5110905"/>
              <a:gd name="connsiteX0" fmla="*/ 21885 w 8763790"/>
              <a:gd name="connsiteY0" fmla="*/ 1246807 h 5110905"/>
              <a:gd name="connsiteX1" fmla="*/ 956824 w 8763790"/>
              <a:gd name="connsiteY1" fmla="*/ 141 h 5110905"/>
              <a:gd name="connsiteX2" fmla="*/ 3783395 w 8763790"/>
              <a:gd name="connsiteY2" fmla="*/ 288987 h 5110905"/>
              <a:gd name="connsiteX3" fmla="*/ 7609043 w 8763790"/>
              <a:gd name="connsiteY3" fmla="*/ 141 h 5110905"/>
              <a:gd name="connsiteX4" fmla="*/ 8502417 w 8763790"/>
              <a:gd name="connsiteY4" fmla="*/ 1184461 h 5110905"/>
              <a:gd name="connsiteX5" fmla="*/ 8708687 w 8763790"/>
              <a:gd name="connsiteY5" fmla="*/ 3530950 h 5110905"/>
              <a:gd name="connsiteX6" fmla="*/ 7629825 w 8763790"/>
              <a:gd name="connsiteY6" fmla="*/ 4903087 h 5110905"/>
              <a:gd name="connsiteX7" fmla="*/ 5217340 w 8763790"/>
              <a:gd name="connsiteY7" fmla="*/ 4798643 h 5110905"/>
              <a:gd name="connsiteX8" fmla="*/ 956824 w 8763790"/>
              <a:gd name="connsiteY8" fmla="*/ 5110905 h 5110905"/>
              <a:gd name="connsiteX9" fmla="*/ 105013 w 8763790"/>
              <a:gd name="connsiteY9" fmla="*/ 4259094 h 5110905"/>
              <a:gd name="connsiteX10" fmla="*/ 292049 w 8763790"/>
              <a:gd name="connsiteY10" fmla="*/ 2408734 h 5110905"/>
              <a:gd name="connsiteX11" fmla="*/ 21885 w 8763790"/>
              <a:gd name="connsiteY11" fmla="*/ 1246807 h 5110905"/>
              <a:gd name="connsiteX0" fmla="*/ 21885 w 8626646"/>
              <a:gd name="connsiteY0" fmla="*/ 1246807 h 5110905"/>
              <a:gd name="connsiteX1" fmla="*/ 956824 w 8626646"/>
              <a:gd name="connsiteY1" fmla="*/ 141 h 5110905"/>
              <a:gd name="connsiteX2" fmla="*/ 3783395 w 8626646"/>
              <a:gd name="connsiteY2" fmla="*/ 288987 h 5110905"/>
              <a:gd name="connsiteX3" fmla="*/ 7609043 w 8626646"/>
              <a:gd name="connsiteY3" fmla="*/ 141 h 5110905"/>
              <a:gd name="connsiteX4" fmla="*/ 8502417 w 8626646"/>
              <a:gd name="connsiteY4" fmla="*/ 1184461 h 5110905"/>
              <a:gd name="connsiteX5" fmla="*/ 8563215 w 8626646"/>
              <a:gd name="connsiteY5" fmla="*/ 3551732 h 5110905"/>
              <a:gd name="connsiteX6" fmla="*/ 7629825 w 8626646"/>
              <a:gd name="connsiteY6" fmla="*/ 4903087 h 5110905"/>
              <a:gd name="connsiteX7" fmla="*/ 5217340 w 8626646"/>
              <a:gd name="connsiteY7" fmla="*/ 4798643 h 5110905"/>
              <a:gd name="connsiteX8" fmla="*/ 956824 w 8626646"/>
              <a:gd name="connsiteY8" fmla="*/ 5110905 h 5110905"/>
              <a:gd name="connsiteX9" fmla="*/ 105013 w 8626646"/>
              <a:gd name="connsiteY9" fmla="*/ 4259094 h 5110905"/>
              <a:gd name="connsiteX10" fmla="*/ 292049 w 8626646"/>
              <a:gd name="connsiteY10" fmla="*/ 2408734 h 5110905"/>
              <a:gd name="connsiteX11" fmla="*/ 21885 w 8626646"/>
              <a:gd name="connsiteY11" fmla="*/ 1246807 h 5110905"/>
              <a:gd name="connsiteX0" fmla="*/ 21885 w 8626646"/>
              <a:gd name="connsiteY0" fmla="*/ 1246807 h 5110905"/>
              <a:gd name="connsiteX1" fmla="*/ 956824 w 8626646"/>
              <a:gd name="connsiteY1" fmla="*/ 141 h 5110905"/>
              <a:gd name="connsiteX2" fmla="*/ 3783395 w 8626646"/>
              <a:gd name="connsiteY2" fmla="*/ 288987 h 5110905"/>
              <a:gd name="connsiteX3" fmla="*/ 7609043 w 8626646"/>
              <a:gd name="connsiteY3" fmla="*/ 141 h 5110905"/>
              <a:gd name="connsiteX4" fmla="*/ 8502417 w 8626646"/>
              <a:gd name="connsiteY4" fmla="*/ 1184461 h 5110905"/>
              <a:gd name="connsiteX5" fmla="*/ 8563215 w 8626646"/>
              <a:gd name="connsiteY5" fmla="*/ 3551732 h 5110905"/>
              <a:gd name="connsiteX6" fmla="*/ 7629825 w 8626646"/>
              <a:gd name="connsiteY6" fmla="*/ 4903087 h 5110905"/>
              <a:gd name="connsiteX7" fmla="*/ 5217340 w 8626646"/>
              <a:gd name="connsiteY7" fmla="*/ 4798643 h 5110905"/>
              <a:gd name="connsiteX8" fmla="*/ 956824 w 8626646"/>
              <a:gd name="connsiteY8" fmla="*/ 5110905 h 5110905"/>
              <a:gd name="connsiteX9" fmla="*/ 105013 w 8626646"/>
              <a:gd name="connsiteY9" fmla="*/ 4259094 h 5110905"/>
              <a:gd name="connsiteX10" fmla="*/ 292049 w 8626646"/>
              <a:gd name="connsiteY10" fmla="*/ 2408734 h 5110905"/>
              <a:gd name="connsiteX11" fmla="*/ 21885 w 8626646"/>
              <a:gd name="connsiteY11" fmla="*/ 1246807 h 5110905"/>
              <a:gd name="connsiteX0" fmla="*/ 21885 w 8626646"/>
              <a:gd name="connsiteY0" fmla="*/ 1246807 h 5110905"/>
              <a:gd name="connsiteX1" fmla="*/ 956824 w 8626646"/>
              <a:gd name="connsiteY1" fmla="*/ 141 h 5110905"/>
              <a:gd name="connsiteX2" fmla="*/ 3783395 w 8626646"/>
              <a:gd name="connsiteY2" fmla="*/ 288987 h 5110905"/>
              <a:gd name="connsiteX3" fmla="*/ 7609043 w 8626646"/>
              <a:gd name="connsiteY3" fmla="*/ 141 h 5110905"/>
              <a:gd name="connsiteX4" fmla="*/ 8502417 w 8626646"/>
              <a:gd name="connsiteY4" fmla="*/ 1184461 h 5110905"/>
              <a:gd name="connsiteX5" fmla="*/ 8563215 w 8626646"/>
              <a:gd name="connsiteY5" fmla="*/ 3551732 h 5110905"/>
              <a:gd name="connsiteX6" fmla="*/ 7629825 w 8626646"/>
              <a:gd name="connsiteY6" fmla="*/ 4903087 h 5110905"/>
              <a:gd name="connsiteX7" fmla="*/ 5217340 w 8626646"/>
              <a:gd name="connsiteY7" fmla="*/ 4798643 h 5110905"/>
              <a:gd name="connsiteX8" fmla="*/ 956824 w 8626646"/>
              <a:gd name="connsiteY8" fmla="*/ 5110905 h 5110905"/>
              <a:gd name="connsiteX9" fmla="*/ 105013 w 8626646"/>
              <a:gd name="connsiteY9" fmla="*/ 4259094 h 5110905"/>
              <a:gd name="connsiteX10" fmla="*/ 292049 w 8626646"/>
              <a:gd name="connsiteY10" fmla="*/ 2408734 h 5110905"/>
              <a:gd name="connsiteX11" fmla="*/ 21885 w 8626646"/>
              <a:gd name="connsiteY11" fmla="*/ 1246807 h 5110905"/>
              <a:gd name="connsiteX0" fmla="*/ 104000 w 8708761"/>
              <a:gd name="connsiteY0" fmla="*/ 1246807 h 5110905"/>
              <a:gd name="connsiteX1" fmla="*/ 1038939 w 8708761"/>
              <a:gd name="connsiteY1" fmla="*/ 141 h 5110905"/>
              <a:gd name="connsiteX2" fmla="*/ 3865510 w 8708761"/>
              <a:gd name="connsiteY2" fmla="*/ 288987 h 5110905"/>
              <a:gd name="connsiteX3" fmla="*/ 7691158 w 8708761"/>
              <a:gd name="connsiteY3" fmla="*/ 141 h 5110905"/>
              <a:gd name="connsiteX4" fmla="*/ 8584532 w 8708761"/>
              <a:gd name="connsiteY4" fmla="*/ 1184461 h 5110905"/>
              <a:gd name="connsiteX5" fmla="*/ 8645330 w 8708761"/>
              <a:gd name="connsiteY5" fmla="*/ 3551732 h 5110905"/>
              <a:gd name="connsiteX6" fmla="*/ 7711940 w 8708761"/>
              <a:gd name="connsiteY6" fmla="*/ 4903087 h 5110905"/>
              <a:gd name="connsiteX7" fmla="*/ 5299455 w 8708761"/>
              <a:gd name="connsiteY7" fmla="*/ 4798643 h 5110905"/>
              <a:gd name="connsiteX8" fmla="*/ 1038939 w 8708761"/>
              <a:gd name="connsiteY8" fmla="*/ 5110905 h 5110905"/>
              <a:gd name="connsiteX9" fmla="*/ 91 w 8708761"/>
              <a:gd name="connsiteY9" fmla="*/ 4030494 h 5110905"/>
              <a:gd name="connsiteX10" fmla="*/ 374164 w 8708761"/>
              <a:gd name="connsiteY10" fmla="*/ 2408734 h 5110905"/>
              <a:gd name="connsiteX11" fmla="*/ 104000 w 8708761"/>
              <a:gd name="connsiteY11" fmla="*/ 1246807 h 5110905"/>
              <a:gd name="connsiteX0" fmla="*/ 104000 w 8720693"/>
              <a:gd name="connsiteY0" fmla="*/ 1246807 h 5110905"/>
              <a:gd name="connsiteX1" fmla="*/ 1038939 w 8720693"/>
              <a:gd name="connsiteY1" fmla="*/ 141 h 5110905"/>
              <a:gd name="connsiteX2" fmla="*/ 3865510 w 8720693"/>
              <a:gd name="connsiteY2" fmla="*/ 288987 h 5110905"/>
              <a:gd name="connsiteX3" fmla="*/ 7691158 w 8720693"/>
              <a:gd name="connsiteY3" fmla="*/ 141 h 5110905"/>
              <a:gd name="connsiteX4" fmla="*/ 8584532 w 8720693"/>
              <a:gd name="connsiteY4" fmla="*/ 1184461 h 5110905"/>
              <a:gd name="connsiteX5" fmla="*/ 8645330 w 8720693"/>
              <a:gd name="connsiteY5" fmla="*/ 3551732 h 5110905"/>
              <a:gd name="connsiteX6" fmla="*/ 7711940 w 8720693"/>
              <a:gd name="connsiteY6" fmla="*/ 4903087 h 5110905"/>
              <a:gd name="connsiteX7" fmla="*/ 5299455 w 8720693"/>
              <a:gd name="connsiteY7" fmla="*/ 4798643 h 5110905"/>
              <a:gd name="connsiteX8" fmla="*/ 1038939 w 8720693"/>
              <a:gd name="connsiteY8" fmla="*/ 5110905 h 5110905"/>
              <a:gd name="connsiteX9" fmla="*/ 91 w 8720693"/>
              <a:gd name="connsiteY9" fmla="*/ 4030494 h 5110905"/>
              <a:gd name="connsiteX10" fmla="*/ 374164 w 8720693"/>
              <a:gd name="connsiteY10" fmla="*/ 2408734 h 5110905"/>
              <a:gd name="connsiteX11" fmla="*/ 104000 w 8720693"/>
              <a:gd name="connsiteY11" fmla="*/ 1246807 h 5110905"/>
              <a:gd name="connsiteX0" fmla="*/ 104000 w 8720693"/>
              <a:gd name="connsiteY0" fmla="*/ 1246807 h 5110905"/>
              <a:gd name="connsiteX1" fmla="*/ 1038939 w 8720693"/>
              <a:gd name="connsiteY1" fmla="*/ 141 h 5110905"/>
              <a:gd name="connsiteX2" fmla="*/ 3865510 w 8720693"/>
              <a:gd name="connsiteY2" fmla="*/ 288987 h 5110905"/>
              <a:gd name="connsiteX3" fmla="*/ 7691158 w 8720693"/>
              <a:gd name="connsiteY3" fmla="*/ 141 h 5110905"/>
              <a:gd name="connsiteX4" fmla="*/ 8584532 w 8720693"/>
              <a:gd name="connsiteY4" fmla="*/ 1184461 h 5110905"/>
              <a:gd name="connsiteX5" fmla="*/ 8645330 w 8720693"/>
              <a:gd name="connsiteY5" fmla="*/ 3551732 h 5110905"/>
              <a:gd name="connsiteX6" fmla="*/ 7711940 w 8720693"/>
              <a:gd name="connsiteY6" fmla="*/ 4903087 h 5110905"/>
              <a:gd name="connsiteX7" fmla="*/ 5299455 w 8720693"/>
              <a:gd name="connsiteY7" fmla="*/ 4798643 h 5110905"/>
              <a:gd name="connsiteX8" fmla="*/ 1038939 w 8720693"/>
              <a:gd name="connsiteY8" fmla="*/ 5110905 h 5110905"/>
              <a:gd name="connsiteX9" fmla="*/ 91 w 8720693"/>
              <a:gd name="connsiteY9" fmla="*/ 4030494 h 5110905"/>
              <a:gd name="connsiteX10" fmla="*/ 374164 w 8720693"/>
              <a:gd name="connsiteY10" fmla="*/ 2408734 h 5110905"/>
              <a:gd name="connsiteX11" fmla="*/ 104000 w 8720693"/>
              <a:gd name="connsiteY11" fmla="*/ 1246807 h 5110905"/>
              <a:gd name="connsiteX0" fmla="*/ 104000 w 8733555"/>
              <a:gd name="connsiteY0" fmla="*/ 1246807 h 5240775"/>
              <a:gd name="connsiteX1" fmla="*/ 1038939 w 8733555"/>
              <a:gd name="connsiteY1" fmla="*/ 141 h 5240775"/>
              <a:gd name="connsiteX2" fmla="*/ 3865510 w 8733555"/>
              <a:gd name="connsiteY2" fmla="*/ 288987 h 5240775"/>
              <a:gd name="connsiteX3" fmla="*/ 7691158 w 8733555"/>
              <a:gd name="connsiteY3" fmla="*/ 141 h 5240775"/>
              <a:gd name="connsiteX4" fmla="*/ 8584532 w 8733555"/>
              <a:gd name="connsiteY4" fmla="*/ 1184461 h 5240775"/>
              <a:gd name="connsiteX5" fmla="*/ 8645330 w 8733555"/>
              <a:gd name="connsiteY5" fmla="*/ 3551732 h 5240775"/>
              <a:gd name="connsiteX6" fmla="*/ 7836631 w 8733555"/>
              <a:gd name="connsiteY6" fmla="*/ 5194033 h 5240775"/>
              <a:gd name="connsiteX7" fmla="*/ 5299455 w 8733555"/>
              <a:gd name="connsiteY7" fmla="*/ 4798643 h 5240775"/>
              <a:gd name="connsiteX8" fmla="*/ 1038939 w 8733555"/>
              <a:gd name="connsiteY8" fmla="*/ 5110905 h 5240775"/>
              <a:gd name="connsiteX9" fmla="*/ 91 w 8733555"/>
              <a:gd name="connsiteY9" fmla="*/ 4030494 h 5240775"/>
              <a:gd name="connsiteX10" fmla="*/ 374164 w 8733555"/>
              <a:gd name="connsiteY10" fmla="*/ 2408734 h 5240775"/>
              <a:gd name="connsiteX11" fmla="*/ 104000 w 8733555"/>
              <a:gd name="connsiteY11" fmla="*/ 1246807 h 5240775"/>
              <a:gd name="connsiteX0" fmla="*/ 104000 w 8733555"/>
              <a:gd name="connsiteY0" fmla="*/ 1246807 h 5194230"/>
              <a:gd name="connsiteX1" fmla="*/ 1038939 w 8733555"/>
              <a:gd name="connsiteY1" fmla="*/ 141 h 5194230"/>
              <a:gd name="connsiteX2" fmla="*/ 3865510 w 8733555"/>
              <a:gd name="connsiteY2" fmla="*/ 288987 h 5194230"/>
              <a:gd name="connsiteX3" fmla="*/ 7691158 w 8733555"/>
              <a:gd name="connsiteY3" fmla="*/ 141 h 5194230"/>
              <a:gd name="connsiteX4" fmla="*/ 8584532 w 8733555"/>
              <a:gd name="connsiteY4" fmla="*/ 1184461 h 5194230"/>
              <a:gd name="connsiteX5" fmla="*/ 8645330 w 8733555"/>
              <a:gd name="connsiteY5" fmla="*/ 3551732 h 5194230"/>
              <a:gd name="connsiteX6" fmla="*/ 7836631 w 8733555"/>
              <a:gd name="connsiteY6" fmla="*/ 5194033 h 5194230"/>
              <a:gd name="connsiteX7" fmla="*/ 5299455 w 8733555"/>
              <a:gd name="connsiteY7" fmla="*/ 4798643 h 5194230"/>
              <a:gd name="connsiteX8" fmla="*/ 1038939 w 8733555"/>
              <a:gd name="connsiteY8" fmla="*/ 5110905 h 5194230"/>
              <a:gd name="connsiteX9" fmla="*/ 91 w 8733555"/>
              <a:gd name="connsiteY9" fmla="*/ 4030494 h 5194230"/>
              <a:gd name="connsiteX10" fmla="*/ 374164 w 8733555"/>
              <a:gd name="connsiteY10" fmla="*/ 2408734 h 5194230"/>
              <a:gd name="connsiteX11" fmla="*/ 104000 w 8733555"/>
              <a:gd name="connsiteY11" fmla="*/ 1246807 h 5194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33555" h="5194230">
                <a:moveTo>
                  <a:pt x="104000" y="1246807"/>
                </a:moveTo>
                <a:cubicBezTo>
                  <a:pt x="-41472" y="464639"/>
                  <a:pt x="568497" y="141"/>
                  <a:pt x="1038939" y="141"/>
                </a:cubicBezTo>
                <a:cubicBezTo>
                  <a:pt x="2029620" y="-7486"/>
                  <a:pt x="2874829" y="296614"/>
                  <a:pt x="3865510" y="288987"/>
                </a:cubicBezTo>
                <a:cubicBezTo>
                  <a:pt x="5092235" y="296614"/>
                  <a:pt x="6464433" y="-7486"/>
                  <a:pt x="7691158" y="141"/>
                </a:cubicBezTo>
                <a:cubicBezTo>
                  <a:pt x="8161600" y="141"/>
                  <a:pt x="8854695" y="236036"/>
                  <a:pt x="8584532" y="1184461"/>
                </a:cubicBezTo>
                <a:cubicBezTo>
                  <a:pt x="8376415" y="1835274"/>
                  <a:pt x="8219263" y="2789951"/>
                  <a:pt x="8645330" y="3551732"/>
                </a:cubicBezTo>
                <a:cubicBezTo>
                  <a:pt x="8925925" y="4084911"/>
                  <a:pt x="8505113" y="5211351"/>
                  <a:pt x="7836631" y="5194033"/>
                </a:cubicBezTo>
                <a:cubicBezTo>
                  <a:pt x="6755378" y="5180001"/>
                  <a:pt x="6962599" y="5103621"/>
                  <a:pt x="5299455" y="4798643"/>
                </a:cubicBezTo>
                <a:cubicBezTo>
                  <a:pt x="3810010" y="4591004"/>
                  <a:pt x="2486820" y="5027599"/>
                  <a:pt x="1038939" y="5110905"/>
                </a:cubicBezTo>
                <a:cubicBezTo>
                  <a:pt x="568497" y="5110905"/>
                  <a:pt x="91" y="4500936"/>
                  <a:pt x="91" y="4030494"/>
                </a:cubicBezTo>
                <a:cubicBezTo>
                  <a:pt x="-6836" y="3365216"/>
                  <a:pt x="381091" y="3074012"/>
                  <a:pt x="374164" y="2408734"/>
                </a:cubicBezTo>
                <a:lnTo>
                  <a:pt x="104000" y="1246807"/>
                </a:lnTo>
                <a:close/>
              </a:path>
            </a:pathLst>
          </a:custGeom>
          <a:solidFill>
            <a:srgbClr val="F5E3D9">
              <a:alpha val="88000"/>
            </a:srgbClr>
          </a:solidFill>
          <a:ln>
            <a:noFill/>
          </a:ln>
          <a:effectLst>
            <a:outerShdw blurRad="1016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Rounded Corners 11">
            <a:extLst>
              <a:ext uri="{FF2B5EF4-FFF2-40B4-BE49-F238E27FC236}">
                <a16:creationId xmlns:a16="http://schemas.microsoft.com/office/drawing/2014/main" id="{D10BADF2-78EF-4F9B-9F05-1BE330FE38EC}"/>
              </a:ext>
            </a:extLst>
          </p:cNvPr>
          <p:cNvSpPr/>
          <p:nvPr/>
        </p:nvSpPr>
        <p:spPr>
          <a:xfrm>
            <a:off x="712064" y="1025823"/>
            <a:ext cx="5233768" cy="3438400"/>
          </a:xfrm>
          <a:custGeom>
            <a:avLst/>
            <a:gdLst>
              <a:gd name="connsiteX0" fmla="*/ 0 w 8355841"/>
              <a:gd name="connsiteY0" fmla="*/ 851811 h 5110764"/>
              <a:gd name="connsiteX1" fmla="*/ 851811 w 8355841"/>
              <a:gd name="connsiteY1" fmla="*/ 0 h 5110764"/>
              <a:gd name="connsiteX2" fmla="*/ 7504030 w 8355841"/>
              <a:gd name="connsiteY2" fmla="*/ 0 h 5110764"/>
              <a:gd name="connsiteX3" fmla="*/ 8355841 w 8355841"/>
              <a:gd name="connsiteY3" fmla="*/ 851811 h 5110764"/>
              <a:gd name="connsiteX4" fmla="*/ 8355841 w 8355841"/>
              <a:gd name="connsiteY4" fmla="*/ 4258953 h 5110764"/>
              <a:gd name="connsiteX5" fmla="*/ 7504030 w 8355841"/>
              <a:gd name="connsiteY5" fmla="*/ 5110764 h 5110764"/>
              <a:gd name="connsiteX6" fmla="*/ 851811 w 8355841"/>
              <a:gd name="connsiteY6" fmla="*/ 5110764 h 5110764"/>
              <a:gd name="connsiteX7" fmla="*/ 0 w 8355841"/>
              <a:gd name="connsiteY7" fmla="*/ 4258953 h 5110764"/>
              <a:gd name="connsiteX8" fmla="*/ 0 w 8355841"/>
              <a:gd name="connsiteY8" fmla="*/ 851811 h 5110764"/>
              <a:gd name="connsiteX0" fmla="*/ 0 w 8355841"/>
              <a:gd name="connsiteY0" fmla="*/ 851952 h 5110905"/>
              <a:gd name="connsiteX1" fmla="*/ 851811 w 8355841"/>
              <a:gd name="connsiteY1" fmla="*/ 141 h 5110905"/>
              <a:gd name="connsiteX2" fmla="*/ 3678382 w 8355841"/>
              <a:gd name="connsiteY2" fmla="*/ 288987 h 5110905"/>
              <a:gd name="connsiteX3" fmla="*/ 7504030 w 8355841"/>
              <a:gd name="connsiteY3" fmla="*/ 141 h 5110905"/>
              <a:gd name="connsiteX4" fmla="*/ 8355841 w 8355841"/>
              <a:gd name="connsiteY4" fmla="*/ 851952 h 5110905"/>
              <a:gd name="connsiteX5" fmla="*/ 8355841 w 8355841"/>
              <a:gd name="connsiteY5" fmla="*/ 4259094 h 5110905"/>
              <a:gd name="connsiteX6" fmla="*/ 7504030 w 8355841"/>
              <a:gd name="connsiteY6" fmla="*/ 5110905 h 5110905"/>
              <a:gd name="connsiteX7" fmla="*/ 851811 w 8355841"/>
              <a:gd name="connsiteY7" fmla="*/ 5110905 h 5110905"/>
              <a:gd name="connsiteX8" fmla="*/ 0 w 8355841"/>
              <a:gd name="connsiteY8" fmla="*/ 4259094 h 5110905"/>
              <a:gd name="connsiteX9" fmla="*/ 0 w 8355841"/>
              <a:gd name="connsiteY9" fmla="*/ 851952 h 5110905"/>
              <a:gd name="connsiteX0" fmla="*/ 175 w 8356016"/>
              <a:gd name="connsiteY0" fmla="*/ 851952 h 5110905"/>
              <a:gd name="connsiteX1" fmla="*/ 851986 w 8356016"/>
              <a:gd name="connsiteY1" fmla="*/ 141 h 5110905"/>
              <a:gd name="connsiteX2" fmla="*/ 3678557 w 8356016"/>
              <a:gd name="connsiteY2" fmla="*/ 288987 h 5110905"/>
              <a:gd name="connsiteX3" fmla="*/ 7504205 w 8356016"/>
              <a:gd name="connsiteY3" fmla="*/ 141 h 5110905"/>
              <a:gd name="connsiteX4" fmla="*/ 8356016 w 8356016"/>
              <a:gd name="connsiteY4" fmla="*/ 851952 h 5110905"/>
              <a:gd name="connsiteX5" fmla="*/ 8356016 w 8356016"/>
              <a:gd name="connsiteY5" fmla="*/ 4259094 h 5110905"/>
              <a:gd name="connsiteX6" fmla="*/ 7504205 w 8356016"/>
              <a:gd name="connsiteY6" fmla="*/ 5110905 h 5110905"/>
              <a:gd name="connsiteX7" fmla="*/ 851986 w 8356016"/>
              <a:gd name="connsiteY7" fmla="*/ 5110905 h 5110905"/>
              <a:gd name="connsiteX8" fmla="*/ 175 w 8356016"/>
              <a:gd name="connsiteY8" fmla="*/ 4259094 h 5110905"/>
              <a:gd name="connsiteX9" fmla="*/ 187211 w 8356016"/>
              <a:gd name="connsiteY9" fmla="*/ 2408734 h 5110905"/>
              <a:gd name="connsiteX10" fmla="*/ 175 w 8356016"/>
              <a:gd name="connsiteY10" fmla="*/ 851952 h 5110905"/>
              <a:gd name="connsiteX0" fmla="*/ 175 w 8356016"/>
              <a:gd name="connsiteY0" fmla="*/ 851952 h 5111032"/>
              <a:gd name="connsiteX1" fmla="*/ 851986 w 8356016"/>
              <a:gd name="connsiteY1" fmla="*/ 141 h 5111032"/>
              <a:gd name="connsiteX2" fmla="*/ 3678557 w 8356016"/>
              <a:gd name="connsiteY2" fmla="*/ 288987 h 5111032"/>
              <a:gd name="connsiteX3" fmla="*/ 7504205 w 8356016"/>
              <a:gd name="connsiteY3" fmla="*/ 141 h 5111032"/>
              <a:gd name="connsiteX4" fmla="*/ 8356016 w 8356016"/>
              <a:gd name="connsiteY4" fmla="*/ 851952 h 5111032"/>
              <a:gd name="connsiteX5" fmla="*/ 8356016 w 8356016"/>
              <a:gd name="connsiteY5" fmla="*/ 4259094 h 5111032"/>
              <a:gd name="connsiteX6" fmla="*/ 7504205 w 8356016"/>
              <a:gd name="connsiteY6" fmla="*/ 5110905 h 5111032"/>
              <a:gd name="connsiteX7" fmla="*/ 5195629 w 8356016"/>
              <a:gd name="connsiteY7" fmla="*/ 4860988 h 5111032"/>
              <a:gd name="connsiteX8" fmla="*/ 851986 w 8356016"/>
              <a:gd name="connsiteY8" fmla="*/ 5110905 h 5111032"/>
              <a:gd name="connsiteX9" fmla="*/ 175 w 8356016"/>
              <a:gd name="connsiteY9" fmla="*/ 4259094 h 5111032"/>
              <a:gd name="connsiteX10" fmla="*/ 187211 w 8356016"/>
              <a:gd name="connsiteY10" fmla="*/ 2408734 h 5111032"/>
              <a:gd name="connsiteX11" fmla="*/ 175 w 8356016"/>
              <a:gd name="connsiteY11" fmla="*/ 851952 h 5111032"/>
              <a:gd name="connsiteX0" fmla="*/ 175 w 8356152"/>
              <a:gd name="connsiteY0" fmla="*/ 851952 h 5111032"/>
              <a:gd name="connsiteX1" fmla="*/ 851986 w 8356152"/>
              <a:gd name="connsiteY1" fmla="*/ 141 h 5111032"/>
              <a:gd name="connsiteX2" fmla="*/ 3678557 w 8356152"/>
              <a:gd name="connsiteY2" fmla="*/ 288987 h 5111032"/>
              <a:gd name="connsiteX3" fmla="*/ 7504205 w 8356152"/>
              <a:gd name="connsiteY3" fmla="*/ 141 h 5111032"/>
              <a:gd name="connsiteX4" fmla="*/ 8356016 w 8356152"/>
              <a:gd name="connsiteY4" fmla="*/ 851952 h 5111032"/>
              <a:gd name="connsiteX5" fmla="*/ 8146648 w 8356152"/>
              <a:gd name="connsiteY5" fmla="*/ 2637333 h 5111032"/>
              <a:gd name="connsiteX6" fmla="*/ 8356016 w 8356152"/>
              <a:gd name="connsiteY6" fmla="*/ 4259094 h 5111032"/>
              <a:gd name="connsiteX7" fmla="*/ 7504205 w 8356152"/>
              <a:gd name="connsiteY7" fmla="*/ 5110905 h 5111032"/>
              <a:gd name="connsiteX8" fmla="*/ 5195629 w 8356152"/>
              <a:gd name="connsiteY8" fmla="*/ 4860988 h 5111032"/>
              <a:gd name="connsiteX9" fmla="*/ 851986 w 8356152"/>
              <a:gd name="connsiteY9" fmla="*/ 5110905 h 5111032"/>
              <a:gd name="connsiteX10" fmla="*/ 175 w 8356152"/>
              <a:gd name="connsiteY10" fmla="*/ 4259094 h 5111032"/>
              <a:gd name="connsiteX11" fmla="*/ 187211 w 8356152"/>
              <a:gd name="connsiteY11" fmla="*/ 2408734 h 5111032"/>
              <a:gd name="connsiteX12" fmla="*/ 175 w 8356152"/>
              <a:gd name="connsiteY12" fmla="*/ 851952 h 5111032"/>
              <a:gd name="connsiteX0" fmla="*/ 0 w 8480668"/>
              <a:gd name="connsiteY0" fmla="*/ 997425 h 5111032"/>
              <a:gd name="connsiteX1" fmla="*/ 976502 w 8480668"/>
              <a:gd name="connsiteY1" fmla="*/ 141 h 5111032"/>
              <a:gd name="connsiteX2" fmla="*/ 3803073 w 8480668"/>
              <a:gd name="connsiteY2" fmla="*/ 288987 h 5111032"/>
              <a:gd name="connsiteX3" fmla="*/ 7628721 w 8480668"/>
              <a:gd name="connsiteY3" fmla="*/ 141 h 5111032"/>
              <a:gd name="connsiteX4" fmla="*/ 8480532 w 8480668"/>
              <a:gd name="connsiteY4" fmla="*/ 851952 h 5111032"/>
              <a:gd name="connsiteX5" fmla="*/ 8271164 w 8480668"/>
              <a:gd name="connsiteY5" fmla="*/ 2637333 h 5111032"/>
              <a:gd name="connsiteX6" fmla="*/ 8480532 w 8480668"/>
              <a:gd name="connsiteY6" fmla="*/ 4259094 h 5111032"/>
              <a:gd name="connsiteX7" fmla="*/ 7628721 w 8480668"/>
              <a:gd name="connsiteY7" fmla="*/ 5110905 h 5111032"/>
              <a:gd name="connsiteX8" fmla="*/ 5320145 w 8480668"/>
              <a:gd name="connsiteY8" fmla="*/ 4860988 h 5111032"/>
              <a:gd name="connsiteX9" fmla="*/ 976502 w 8480668"/>
              <a:gd name="connsiteY9" fmla="*/ 5110905 h 5111032"/>
              <a:gd name="connsiteX10" fmla="*/ 124691 w 8480668"/>
              <a:gd name="connsiteY10" fmla="*/ 4259094 h 5111032"/>
              <a:gd name="connsiteX11" fmla="*/ 311727 w 8480668"/>
              <a:gd name="connsiteY11" fmla="*/ 2408734 h 5111032"/>
              <a:gd name="connsiteX12" fmla="*/ 0 w 8480668"/>
              <a:gd name="connsiteY12" fmla="*/ 997425 h 5111032"/>
              <a:gd name="connsiteX0" fmla="*/ 20728 w 8501396"/>
              <a:gd name="connsiteY0" fmla="*/ 997425 h 5111032"/>
              <a:gd name="connsiteX1" fmla="*/ 997230 w 8501396"/>
              <a:gd name="connsiteY1" fmla="*/ 141 h 5111032"/>
              <a:gd name="connsiteX2" fmla="*/ 3823801 w 8501396"/>
              <a:gd name="connsiteY2" fmla="*/ 288987 h 5111032"/>
              <a:gd name="connsiteX3" fmla="*/ 7649449 w 8501396"/>
              <a:gd name="connsiteY3" fmla="*/ 141 h 5111032"/>
              <a:gd name="connsiteX4" fmla="*/ 8501260 w 8501396"/>
              <a:gd name="connsiteY4" fmla="*/ 851952 h 5111032"/>
              <a:gd name="connsiteX5" fmla="*/ 8291892 w 8501396"/>
              <a:gd name="connsiteY5" fmla="*/ 2637333 h 5111032"/>
              <a:gd name="connsiteX6" fmla="*/ 8501260 w 8501396"/>
              <a:gd name="connsiteY6" fmla="*/ 4259094 h 5111032"/>
              <a:gd name="connsiteX7" fmla="*/ 7649449 w 8501396"/>
              <a:gd name="connsiteY7" fmla="*/ 5110905 h 5111032"/>
              <a:gd name="connsiteX8" fmla="*/ 5340873 w 8501396"/>
              <a:gd name="connsiteY8" fmla="*/ 4860988 h 5111032"/>
              <a:gd name="connsiteX9" fmla="*/ 997230 w 8501396"/>
              <a:gd name="connsiteY9" fmla="*/ 5110905 h 5111032"/>
              <a:gd name="connsiteX10" fmla="*/ 145419 w 8501396"/>
              <a:gd name="connsiteY10" fmla="*/ 4259094 h 5111032"/>
              <a:gd name="connsiteX11" fmla="*/ 332455 w 8501396"/>
              <a:gd name="connsiteY11" fmla="*/ 2408734 h 5111032"/>
              <a:gd name="connsiteX12" fmla="*/ 20728 w 8501396"/>
              <a:gd name="connsiteY12" fmla="*/ 997425 h 5111032"/>
              <a:gd name="connsiteX0" fmla="*/ 4714 w 8485382"/>
              <a:gd name="connsiteY0" fmla="*/ 997425 h 5111032"/>
              <a:gd name="connsiteX1" fmla="*/ 981216 w 8485382"/>
              <a:gd name="connsiteY1" fmla="*/ 141 h 5111032"/>
              <a:gd name="connsiteX2" fmla="*/ 3807787 w 8485382"/>
              <a:gd name="connsiteY2" fmla="*/ 288987 h 5111032"/>
              <a:gd name="connsiteX3" fmla="*/ 7633435 w 8485382"/>
              <a:gd name="connsiteY3" fmla="*/ 141 h 5111032"/>
              <a:gd name="connsiteX4" fmla="*/ 8485246 w 8485382"/>
              <a:gd name="connsiteY4" fmla="*/ 851952 h 5111032"/>
              <a:gd name="connsiteX5" fmla="*/ 8275878 w 8485382"/>
              <a:gd name="connsiteY5" fmla="*/ 2637333 h 5111032"/>
              <a:gd name="connsiteX6" fmla="*/ 8485246 w 8485382"/>
              <a:gd name="connsiteY6" fmla="*/ 4259094 h 5111032"/>
              <a:gd name="connsiteX7" fmla="*/ 7633435 w 8485382"/>
              <a:gd name="connsiteY7" fmla="*/ 5110905 h 5111032"/>
              <a:gd name="connsiteX8" fmla="*/ 5324859 w 8485382"/>
              <a:gd name="connsiteY8" fmla="*/ 4860988 h 5111032"/>
              <a:gd name="connsiteX9" fmla="*/ 981216 w 8485382"/>
              <a:gd name="connsiteY9" fmla="*/ 5110905 h 5111032"/>
              <a:gd name="connsiteX10" fmla="*/ 129405 w 8485382"/>
              <a:gd name="connsiteY10" fmla="*/ 4259094 h 5111032"/>
              <a:gd name="connsiteX11" fmla="*/ 316441 w 8485382"/>
              <a:gd name="connsiteY11" fmla="*/ 2408734 h 5111032"/>
              <a:gd name="connsiteX12" fmla="*/ 4714 w 8485382"/>
              <a:gd name="connsiteY12" fmla="*/ 997425 h 5111032"/>
              <a:gd name="connsiteX0" fmla="*/ 5048 w 8444153"/>
              <a:gd name="connsiteY0" fmla="*/ 1246807 h 5111032"/>
              <a:gd name="connsiteX1" fmla="*/ 939987 w 8444153"/>
              <a:gd name="connsiteY1" fmla="*/ 141 h 5111032"/>
              <a:gd name="connsiteX2" fmla="*/ 3766558 w 8444153"/>
              <a:gd name="connsiteY2" fmla="*/ 288987 h 5111032"/>
              <a:gd name="connsiteX3" fmla="*/ 7592206 w 8444153"/>
              <a:gd name="connsiteY3" fmla="*/ 141 h 5111032"/>
              <a:gd name="connsiteX4" fmla="*/ 8444017 w 8444153"/>
              <a:gd name="connsiteY4" fmla="*/ 851952 h 5111032"/>
              <a:gd name="connsiteX5" fmla="*/ 8234649 w 8444153"/>
              <a:gd name="connsiteY5" fmla="*/ 2637333 h 5111032"/>
              <a:gd name="connsiteX6" fmla="*/ 8444017 w 8444153"/>
              <a:gd name="connsiteY6" fmla="*/ 4259094 h 5111032"/>
              <a:gd name="connsiteX7" fmla="*/ 7592206 w 8444153"/>
              <a:gd name="connsiteY7" fmla="*/ 5110905 h 5111032"/>
              <a:gd name="connsiteX8" fmla="*/ 5283630 w 8444153"/>
              <a:gd name="connsiteY8" fmla="*/ 4860988 h 5111032"/>
              <a:gd name="connsiteX9" fmla="*/ 939987 w 8444153"/>
              <a:gd name="connsiteY9" fmla="*/ 5110905 h 5111032"/>
              <a:gd name="connsiteX10" fmla="*/ 88176 w 8444153"/>
              <a:gd name="connsiteY10" fmla="*/ 4259094 h 5111032"/>
              <a:gd name="connsiteX11" fmla="*/ 275212 w 8444153"/>
              <a:gd name="connsiteY11" fmla="*/ 2408734 h 5111032"/>
              <a:gd name="connsiteX12" fmla="*/ 5048 w 8444153"/>
              <a:gd name="connsiteY12" fmla="*/ 1246807 h 5111032"/>
              <a:gd name="connsiteX0" fmla="*/ 21885 w 8460990"/>
              <a:gd name="connsiteY0" fmla="*/ 1246807 h 5111032"/>
              <a:gd name="connsiteX1" fmla="*/ 956824 w 8460990"/>
              <a:gd name="connsiteY1" fmla="*/ 141 h 5111032"/>
              <a:gd name="connsiteX2" fmla="*/ 3783395 w 8460990"/>
              <a:gd name="connsiteY2" fmla="*/ 288987 h 5111032"/>
              <a:gd name="connsiteX3" fmla="*/ 7609043 w 8460990"/>
              <a:gd name="connsiteY3" fmla="*/ 141 h 5111032"/>
              <a:gd name="connsiteX4" fmla="*/ 8460854 w 8460990"/>
              <a:gd name="connsiteY4" fmla="*/ 851952 h 5111032"/>
              <a:gd name="connsiteX5" fmla="*/ 8251486 w 8460990"/>
              <a:gd name="connsiteY5" fmla="*/ 2637333 h 5111032"/>
              <a:gd name="connsiteX6" fmla="*/ 8460854 w 8460990"/>
              <a:gd name="connsiteY6" fmla="*/ 4259094 h 5111032"/>
              <a:gd name="connsiteX7" fmla="*/ 7609043 w 8460990"/>
              <a:gd name="connsiteY7" fmla="*/ 5110905 h 5111032"/>
              <a:gd name="connsiteX8" fmla="*/ 5300467 w 8460990"/>
              <a:gd name="connsiteY8" fmla="*/ 4860988 h 5111032"/>
              <a:gd name="connsiteX9" fmla="*/ 956824 w 8460990"/>
              <a:gd name="connsiteY9" fmla="*/ 5110905 h 5111032"/>
              <a:gd name="connsiteX10" fmla="*/ 105013 w 8460990"/>
              <a:gd name="connsiteY10" fmla="*/ 4259094 h 5111032"/>
              <a:gd name="connsiteX11" fmla="*/ 292049 w 8460990"/>
              <a:gd name="connsiteY11" fmla="*/ 2408734 h 5111032"/>
              <a:gd name="connsiteX12" fmla="*/ 21885 w 8460990"/>
              <a:gd name="connsiteY12" fmla="*/ 1246807 h 5111032"/>
              <a:gd name="connsiteX0" fmla="*/ 21885 w 8460990"/>
              <a:gd name="connsiteY0" fmla="*/ 1246807 h 5111032"/>
              <a:gd name="connsiteX1" fmla="*/ 956824 w 8460990"/>
              <a:gd name="connsiteY1" fmla="*/ 141 h 5111032"/>
              <a:gd name="connsiteX2" fmla="*/ 3783395 w 8460990"/>
              <a:gd name="connsiteY2" fmla="*/ 288987 h 5111032"/>
              <a:gd name="connsiteX3" fmla="*/ 7609043 w 8460990"/>
              <a:gd name="connsiteY3" fmla="*/ 141 h 5111032"/>
              <a:gd name="connsiteX4" fmla="*/ 8460854 w 8460990"/>
              <a:gd name="connsiteY4" fmla="*/ 851952 h 5111032"/>
              <a:gd name="connsiteX5" fmla="*/ 8251486 w 8460990"/>
              <a:gd name="connsiteY5" fmla="*/ 2637333 h 5111032"/>
              <a:gd name="connsiteX6" fmla="*/ 8460854 w 8460990"/>
              <a:gd name="connsiteY6" fmla="*/ 4259094 h 5111032"/>
              <a:gd name="connsiteX7" fmla="*/ 7609043 w 8460990"/>
              <a:gd name="connsiteY7" fmla="*/ 5110905 h 5111032"/>
              <a:gd name="connsiteX8" fmla="*/ 5300467 w 8460990"/>
              <a:gd name="connsiteY8" fmla="*/ 4860988 h 5111032"/>
              <a:gd name="connsiteX9" fmla="*/ 956824 w 8460990"/>
              <a:gd name="connsiteY9" fmla="*/ 5110905 h 5111032"/>
              <a:gd name="connsiteX10" fmla="*/ 105013 w 8460990"/>
              <a:gd name="connsiteY10" fmla="*/ 4259094 h 5111032"/>
              <a:gd name="connsiteX11" fmla="*/ 292049 w 8460990"/>
              <a:gd name="connsiteY11" fmla="*/ 2408734 h 5111032"/>
              <a:gd name="connsiteX12" fmla="*/ 21885 w 8460990"/>
              <a:gd name="connsiteY12" fmla="*/ 1246807 h 5111032"/>
              <a:gd name="connsiteX0" fmla="*/ 21885 w 8460990"/>
              <a:gd name="connsiteY0" fmla="*/ 1246807 h 5150948"/>
              <a:gd name="connsiteX1" fmla="*/ 956824 w 8460990"/>
              <a:gd name="connsiteY1" fmla="*/ 141 h 5150948"/>
              <a:gd name="connsiteX2" fmla="*/ 3783395 w 8460990"/>
              <a:gd name="connsiteY2" fmla="*/ 288987 h 5150948"/>
              <a:gd name="connsiteX3" fmla="*/ 7609043 w 8460990"/>
              <a:gd name="connsiteY3" fmla="*/ 141 h 5150948"/>
              <a:gd name="connsiteX4" fmla="*/ 8460854 w 8460990"/>
              <a:gd name="connsiteY4" fmla="*/ 851952 h 5150948"/>
              <a:gd name="connsiteX5" fmla="*/ 8251486 w 8460990"/>
              <a:gd name="connsiteY5" fmla="*/ 2637333 h 5150948"/>
              <a:gd name="connsiteX6" fmla="*/ 8460854 w 8460990"/>
              <a:gd name="connsiteY6" fmla="*/ 4259094 h 5150948"/>
              <a:gd name="connsiteX7" fmla="*/ 7609043 w 8460990"/>
              <a:gd name="connsiteY7" fmla="*/ 5110905 h 5150948"/>
              <a:gd name="connsiteX8" fmla="*/ 5300467 w 8460990"/>
              <a:gd name="connsiteY8" fmla="*/ 4860988 h 5150948"/>
              <a:gd name="connsiteX9" fmla="*/ 956824 w 8460990"/>
              <a:gd name="connsiteY9" fmla="*/ 5110905 h 5150948"/>
              <a:gd name="connsiteX10" fmla="*/ 105013 w 8460990"/>
              <a:gd name="connsiteY10" fmla="*/ 4259094 h 5150948"/>
              <a:gd name="connsiteX11" fmla="*/ 292049 w 8460990"/>
              <a:gd name="connsiteY11" fmla="*/ 2408734 h 5150948"/>
              <a:gd name="connsiteX12" fmla="*/ 21885 w 8460990"/>
              <a:gd name="connsiteY12" fmla="*/ 1246807 h 5150948"/>
              <a:gd name="connsiteX0" fmla="*/ 21885 w 8460990"/>
              <a:gd name="connsiteY0" fmla="*/ 1246807 h 5230787"/>
              <a:gd name="connsiteX1" fmla="*/ 956824 w 8460990"/>
              <a:gd name="connsiteY1" fmla="*/ 141 h 5230787"/>
              <a:gd name="connsiteX2" fmla="*/ 3783395 w 8460990"/>
              <a:gd name="connsiteY2" fmla="*/ 288987 h 5230787"/>
              <a:gd name="connsiteX3" fmla="*/ 7609043 w 8460990"/>
              <a:gd name="connsiteY3" fmla="*/ 141 h 5230787"/>
              <a:gd name="connsiteX4" fmla="*/ 8460854 w 8460990"/>
              <a:gd name="connsiteY4" fmla="*/ 851952 h 5230787"/>
              <a:gd name="connsiteX5" fmla="*/ 8251486 w 8460990"/>
              <a:gd name="connsiteY5" fmla="*/ 2637333 h 5230787"/>
              <a:gd name="connsiteX6" fmla="*/ 8460854 w 8460990"/>
              <a:gd name="connsiteY6" fmla="*/ 4259094 h 5230787"/>
              <a:gd name="connsiteX7" fmla="*/ 7609043 w 8460990"/>
              <a:gd name="connsiteY7" fmla="*/ 5110905 h 5230787"/>
              <a:gd name="connsiteX8" fmla="*/ 5196558 w 8460990"/>
              <a:gd name="connsiteY8" fmla="*/ 5006461 h 5230787"/>
              <a:gd name="connsiteX9" fmla="*/ 956824 w 8460990"/>
              <a:gd name="connsiteY9" fmla="*/ 5110905 h 5230787"/>
              <a:gd name="connsiteX10" fmla="*/ 105013 w 8460990"/>
              <a:gd name="connsiteY10" fmla="*/ 4259094 h 5230787"/>
              <a:gd name="connsiteX11" fmla="*/ 292049 w 8460990"/>
              <a:gd name="connsiteY11" fmla="*/ 2408734 h 5230787"/>
              <a:gd name="connsiteX12" fmla="*/ 21885 w 8460990"/>
              <a:gd name="connsiteY12" fmla="*/ 1246807 h 5230787"/>
              <a:gd name="connsiteX0" fmla="*/ 21885 w 8460990"/>
              <a:gd name="connsiteY0" fmla="*/ 1246807 h 5128558"/>
              <a:gd name="connsiteX1" fmla="*/ 956824 w 8460990"/>
              <a:gd name="connsiteY1" fmla="*/ 141 h 5128558"/>
              <a:gd name="connsiteX2" fmla="*/ 3783395 w 8460990"/>
              <a:gd name="connsiteY2" fmla="*/ 288987 h 5128558"/>
              <a:gd name="connsiteX3" fmla="*/ 7609043 w 8460990"/>
              <a:gd name="connsiteY3" fmla="*/ 141 h 5128558"/>
              <a:gd name="connsiteX4" fmla="*/ 8460854 w 8460990"/>
              <a:gd name="connsiteY4" fmla="*/ 851952 h 5128558"/>
              <a:gd name="connsiteX5" fmla="*/ 8251486 w 8460990"/>
              <a:gd name="connsiteY5" fmla="*/ 2637333 h 5128558"/>
              <a:gd name="connsiteX6" fmla="*/ 8460854 w 8460990"/>
              <a:gd name="connsiteY6" fmla="*/ 4259094 h 5128558"/>
              <a:gd name="connsiteX7" fmla="*/ 7609043 w 8460990"/>
              <a:gd name="connsiteY7" fmla="*/ 5110905 h 5128558"/>
              <a:gd name="connsiteX8" fmla="*/ 5217340 w 8460990"/>
              <a:gd name="connsiteY8" fmla="*/ 4798643 h 5128558"/>
              <a:gd name="connsiteX9" fmla="*/ 956824 w 8460990"/>
              <a:gd name="connsiteY9" fmla="*/ 5110905 h 5128558"/>
              <a:gd name="connsiteX10" fmla="*/ 105013 w 8460990"/>
              <a:gd name="connsiteY10" fmla="*/ 4259094 h 5128558"/>
              <a:gd name="connsiteX11" fmla="*/ 292049 w 8460990"/>
              <a:gd name="connsiteY11" fmla="*/ 2408734 h 5128558"/>
              <a:gd name="connsiteX12" fmla="*/ 21885 w 8460990"/>
              <a:gd name="connsiteY12" fmla="*/ 1246807 h 5128558"/>
              <a:gd name="connsiteX0" fmla="*/ 21885 w 8460990"/>
              <a:gd name="connsiteY0" fmla="*/ 1246807 h 5112036"/>
              <a:gd name="connsiteX1" fmla="*/ 956824 w 8460990"/>
              <a:gd name="connsiteY1" fmla="*/ 141 h 5112036"/>
              <a:gd name="connsiteX2" fmla="*/ 3783395 w 8460990"/>
              <a:gd name="connsiteY2" fmla="*/ 288987 h 5112036"/>
              <a:gd name="connsiteX3" fmla="*/ 7609043 w 8460990"/>
              <a:gd name="connsiteY3" fmla="*/ 141 h 5112036"/>
              <a:gd name="connsiteX4" fmla="*/ 8460854 w 8460990"/>
              <a:gd name="connsiteY4" fmla="*/ 851952 h 5112036"/>
              <a:gd name="connsiteX5" fmla="*/ 8251486 w 8460990"/>
              <a:gd name="connsiteY5" fmla="*/ 2637333 h 5112036"/>
              <a:gd name="connsiteX6" fmla="*/ 8460854 w 8460990"/>
              <a:gd name="connsiteY6" fmla="*/ 4259094 h 5112036"/>
              <a:gd name="connsiteX7" fmla="*/ 7609043 w 8460990"/>
              <a:gd name="connsiteY7" fmla="*/ 5110905 h 5112036"/>
              <a:gd name="connsiteX8" fmla="*/ 5217340 w 8460990"/>
              <a:gd name="connsiteY8" fmla="*/ 4798643 h 5112036"/>
              <a:gd name="connsiteX9" fmla="*/ 956824 w 8460990"/>
              <a:gd name="connsiteY9" fmla="*/ 5110905 h 5112036"/>
              <a:gd name="connsiteX10" fmla="*/ 105013 w 8460990"/>
              <a:gd name="connsiteY10" fmla="*/ 4259094 h 5112036"/>
              <a:gd name="connsiteX11" fmla="*/ 292049 w 8460990"/>
              <a:gd name="connsiteY11" fmla="*/ 2408734 h 5112036"/>
              <a:gd name="connsiteX12" fmla="*/ 21885 w 8460990"/>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460854 w 8460969"/>
              <a:gd name="connsiteY6" fmla="*/ 4259094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460854 w 8460969"/>
              <a:gd name="connsiteY6" fmla="*/ 4259094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398508 w 8460969"/>
              <a:gd name="connsiteY6" fmla="*/ 4363003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398508 w 8460969"/>
              <a:gd name="connsiteY6" fmla="*/ 4363003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398508 w 8460969"/>
              <a:gd name="connsiteY6" fmla="*/ 4363003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854"/>
              <a:gd name="connsiteY0" fmla="*/ 1246807 h 5112036"/>
              <a:gd name="connsiteX1" fmla="*/ 956824 w 8460854"/>
              <a:gd name="connsiteY1" fmla="*/ 141 h 5112036"/>
              <a:gd name="connsiteX2" fmla="*/ 3783395 w 8460854"/>
              <a:gd name="connsiteY2" fmla="*/ 288987 h 5112036"/>
              <a:gd name="connsiteX3" fmla="*/ 7609043 w 8460854"/>
              <a:gd name="connsiteY3" fmla="*/ 141 h 5112036"/>
              <a:gd name="connsiteX4" fmla="*/ 8460854 w 8460854"/>
              <a:gd name="connsiteY4" fmla="*/ 851952 h 5112036"/>
              <a:gd name="connsiteX5" fmla="*/ 8209922 w 8460854"/>
              <a:gd name="connsiteY5" fmla="*/ 3530951 h 5112036"/>
              <a:gd name="connsiteX6" fmla="*/ 8398508 w 8460854"/>
              <a:gd name="connsiteY6" fmla="*/ 4363003 h 5112036"/>
              <a:gd name="connsiteX7" fmla="*/ 7609043 w 8460854"/>
              <a:gd name="connsiteY7" fmla="*/ 5110905 h 5112036"/>
              <a:gd name="connsiteX8" fmla="*/ 5217340 w 8460854"/>
              <a:gd name="connsiteY8" fmla="*/ 4798643 h 5112036"/>
              <a:gd name="connsiteX9" fmla="*/ 956824 w 8460854"/>
              <a:gd name="connsiteY9" fmla="*/ 5110905 h 5112036"/>
              <a:gd name="connsiteX10" fmla="*/ 105013 w 8460854"/>
              <a:gd name="connsiteY10" fmla="*/ 4259094 h 5112036"/>
              <a:gd name="connsiteX11" fmla="*/ 292049 w 8460854"/>
              <a:gd name="connsiteY11" fmla="*/ 2408734 h 5112036"/>
              <a:gd name="connsiteX12" fmla="*/ 21885 w 8460854"/>
              <a:gd name="connsiteY12" fmla="*/ 1246807 h 5112036"/>
              <a:gd name="connsiteX0" fmla="*/ 21885 w 8510422"/>
              <a:gd name="connsiteY0" fmla="*/ 1246807 h 5112036"/>
              <a:gd name="connsiteX1" fmla="*/ 956824 w 8510422"/>
              <a:gd name="connsiteY1" fmla="*/ 141 h 5112036"/>
              <a:gd name="connsiteX2" fmla="*/ 3783395 w 8510422"/>
              <a:gd name="connsiteY2" fmla="*/ 288987 h 5112036"/>
              <a:gd name="connsiteX3" fmla="*/ 7609043 w 8510422"/>
              <a:gd name="connsiteY3" fmla="*/ 141 h 5112036"/>
              <a:gd name="connsiteX4" fmla="*/ 8460854 w 8510422"/>
              <a:gd name="connsiteY4" fmla="*/ 851952 h 5112036"/>
              <a:gd name="connsiteX5" fmla="*/ 8209922 w 8510422"/>
              <a:gd name="connsiteY5" fmla="*/ 3530951 h 5112036"/>
              <a:gd name="connsiteX6" fmla="*/ 8398508 w 8510422"/>
              <a:gd name="connsiteY6" fmla="*/ 4363003 h 5112036"/>
              <a:gd name="connsiteX7" fmla="*/ 7609043 w 8510422"/>
              <a:gd name="connsiteY7" fmla="*/ 5110905 h 5112036"/>
              <a:gd name="connsiteX8" fmla="*/ 5217340 w 8510422"/>
              <a:gd name="connsiteY8" fmla="*/ 4798643 h 5112036"/>
              <a:gd name="connsiteX9" fmla="*/ 956824 w 8510422"/>
              <a:gd name="connsiteY9" fmla="*/ 5110905 h 5112036"/>
              <a:gd name="connsiteX10" fmla="*/ 105013 w 8510422"/>
              <a:gd name="connsiteY10" fmla="*/ 4259094 h 5112036"/>
              <a:gd name="connsiteX11" fmla="*/ 292049 w 8510422"/>
              <a:gd name="connsiteY11" fmla="*/ 2408734 h 5112036"/>
              <a:gd name="connsiteX12" fmla="*/ 21885 w 8510422"/>
              <a:gd name="connsiteY12" fmla="*/ 1246807 h 5112036"/>
              <a:gd name="connsiteX0" fmla="*/ 21885 w 8491281"/>
              <a:gd name="connsiteY0" fmla="*/ 1246807 h 5112036"/>
              <a:gd name="connsiteX1" fmla="*/ 956824 w 8491281"/>
              <a:gd name="connsiteY1" fmla="*/ 141 h 5112036"/>
              <a:gd name="connsiteX2" fmla="*/ 3783395 w 8491281"/>
              <a:gd name="connsiteY2" fmla="*/ 288987 h 5112036"/>
              <a:gd name="connsiteX3" fmla="*/ 7609043 w 8491281"/>
              <a:gd name="connsiteY3" fmla="*/ 141 h 5112036"/>
              <a:gd name="connsiteX4" fmla="*/ 8460854 w 8491281"/>
              <a:gd name="connsiteY4" fmla="*/ 851952 h 5112036"/>
              <a:gd name="connsiteX5" fmla="*/ 8209922 w 8491281"/>
              <a:gd name="connsiteY5" fmla="*/ 3530951 h 5112036"/>
              <a:gd name="connsiteX6" fmla="*/ 8398508 w 8491281"/>
              <a:gd name="connsiteY6" fmla="*/ 4363003 h 5112036"/>
              <a:gd name="connsiteX7" fmla="*/ 7609043 w 8491281"/>
              <a:gd name="connsiteY7" fmla="*/ 5110905 h 5112036"/>
              <a:gd name="connsiteX8" fmla="*/ 5217340 w 8491281"/>
              <a:gd name="connsiteY8" fmla="*/ 4798643 h 5112036"/>
              <a:gd name="connsiteX9" fmla="*/ 956824 w 8491281"/>
              <a:gd name="connsiteY9" fmla="*/ 5110905 h 5112036"/>
              <a:gd name="connsiteX10" fmla="*/ 105013 w 8491281"/>
              <a:gd name="connsiteY10" fmla="*/ 4259094 h 5112036"/>
              <a:gd name="connsiteX11" fmla="*/ 292049 w 8491281"/>
              <a:gd name="connsiteY11" fmla="*/ 2408734 h 5112036"/>
              <a:gd name="connsiteX12" fmla="*/ 21885 w 8491281"/>
              <a:gd name="connsiteY12" fmla="*/ 1246807 h 5112036"/>
              <a:gd name="connsiteX0" fmla="*/ 21885 w 8531151"/>
              <a:gd name="connsiteY0" fmla="*/ 1246807 h 5112036"/>
              <a:gd name="connsiteX1" fmla="*/ 956824 w 8531151"/>
              <a:gd name="connsiteY1" fmla="*/ 141 h 5112036"/>
              <a:gd name="connsiteX2" fmla="*/ 3783395 w 8531151"/>
              <a:gd name="connsiteY2" fmla="*/ 288987 h 5112036"/>
              <a:gd name="connsiteX3" fmla="*/ 7609043 w 8531151"/>
              <a:gd name="connsiteY3" fmla="*/ 141 h 5112036"/>
              <a:gd name="connsiteX4" fmla="*/ 8502417 w 8531151"/>
              <a:gd name="connsiteY4" fmla="*/ 1184461 h 5112036"/>
              <a:gd name="connsiteX5" fmla="*/ 8209922 w 8531151"/>
              <a:gd name="connsiteY5" fmla="*/ 3530951 h 5112036"/>
              <a:gd name="connsiteX6" fmla="*/ 8398508 w 8531151"/>
              <a:gd name="connsiteY6" fmla="*/ 4363003 h 5112036"/>
              <a:gd name="connsiteX7" fmla="*/ 7609043 w 8531151"/>
              <a:gd name="connsiteY7" fmla="*/ 5110905 h 5112036"/>
              <a:gd name="connsiteX8" fmla="*/ 5217340 w 8531151"/>
              <a:gd name="connsiteY8" fmla="*/ 4798643 h 5112036"/>
              <a:gd name="connsiteX9" fmla="*/ 956824 w 8531151"/>
              <a:gd name="connsiteY9" fmla="*/ 5110905 h 5112036"/>
              <a:gd name="connsiteX10" fmla="*/ 105013 w 8531151"/>
              <a:gd name="connsiteY10" fmla="*/ 4259094 h 5112036"/>
              <a:gd name="connsiteX11" fmla="*/ 292049 w 8531151"/>
              <a:gd name="connsiteY11" fmla="*/ 2408734 h 5112036"/>
              <a:gd name="connsiteX12" fmla="*/ 21885 w 8531151"/>
              <a:gd name="connsiteY12" fmla="*/ 1246807 h 5112036"/>
              <a:gd name="connsiteX0" fmla="*/ 21885 w 8531151"/>
              <a:gd name="connsiteY0" fmla="*/ 1246807 h 5112036"/>
              <a:gd name="connsiteX1" fmla="*/ 956824 w 8531151"/>
              <a:gd name="connsiteY1" fmla="*/ 141 h 5112036"/>
              <a:gd name="connsiteX2" fmla="*/ 3783395 w 8531151"/>
              <a:gd name="connsiteY2" fmla="*/ 288987 h 5112036"/>
              <a:gd name="connsiteX3" fmla="*/ 7609043 w 8531151"/>
              <a:gd name="connsiteY3" fmla="*/ 141 h 5112036"/>
              <a:gd name="connsiteX4" fmla="*/ 8502417 w 8531151"/>
              <a:gd name="connsiteY4" fmla="*/ 1184461 h 5112036"/>
              <a:gd name="connsiteX5" fmla="*/ 8209922 w 8531151"/>
              <a:gd name="connsiteY5" fmla="*/ 3530951 h 5112036"/>
              <a:gd name="connsiteX6" fmla="*/ 8398508 w 8531151"/>
              <a:gd name="connsiteY6" fmla="*/ 4363003 h 5112036"/>
              <a:gd name="connsiteX7" fmla="*/ 7609043 w 8531151"/>
              <a:gd name="connsiteY7" fmla="*/ 5110905 h 5112036"/>
              <a:gd name="connsiteX8" fmla="*/ 5217340 w 8531151"/>
              <a:gd name="connsiteY8" fmla="*/ 4798643 h 5112036"/>
              <a:gd name="connsiteX9" fmla="*/ 956824 w 8531151"/>
              <a:gd name="connsiteY9" fmla="*/ 5110905 h 5112036"/>
              <a:gd name="connsiteX10" fmla="*/ 105013 w 8531151"/>
              <a:gd name="connsiteY10" fmla="*/ 4259094 h 5112036"/>
              <a:gd name="connsiteX11" fmla="*/ 292049 w 8531151"/>
              <a:gd name="connsiteY11" fmla="*/ 2408734 h 5112036"/>
              <a:gd name="connsiteX12" fmla="*/ 21885 w 8531151"/>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209922 w 8549598"/>
              <a:gd name="connsiteY5" fmla="*/ 3530951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7609043 w 8549598"/>
              <a:gd name="connsiteY6" fmla="*/ 5110905 h 5112036"/>
              <a:gd name="connsiteX7" fmla="*/ 5217340 w 8549598"/>
              <a:gd name="connsiteY7" fmla="*/ 4798643 h 5112036"/>
              <a:gd name="connsiteX8" fmla="*/ 956824 w 8549598"/>
              <a:gd name="connsiteY8" fmla="*/ 5110905 h 5112036"/>
              <a:gd name="connsiteX9" fmla="*/ 105013 w 8549598"/>
              <a:gd name="connsiteY9" fmla="*/ 4259094 h 5112036"/>
              <a:gd name="connsiteX10" fmla="*/ 292049 w 8549598"/>
              <a:gd name="connsiteY10" fmla="*/ 2408734 h 5112036"/>
              <a:gd name="connsiteX11" fmla="*/ 21885 w 8549598"/>
              <a:gd name="connsiteY11"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7609043 w 8549598"/>
              <a:gd name="connsiteY6" fmla="*/ 5110905 h 5112036"/>
              <a:gd name="connsiteX7" fmla="*/ 5217340 w 8549598"/>
              <a:gd name="connsiteY7" fmla="*/ 4798643 h 5112036"/>
              <a:gd name="connsiteX8" fmla="*/ 956824 w 8549598"/>
              <a:gd name="connsiteY8" fmla="*/ 5110905 h 5112036"/>
              <a:gd name="connsiteX9" fmla="*/ 105013 w 8549598"/>
              <a:gd name="connsiteY9" fmla="*/ 4259094 h 5112036"/>
              <a:gd name="connsiteX10" fmla="*/ 292049 w 8549598"/>
              <a:gd name="connsiteY10" fmla="*/ 2408734 h 5112036"/>
              <a:gd name="connsiteX11" fmla="*/ 21885 w 8549598"/>
              <a:gd name="connsiteY11" fmla="*/ 1246807 h 5112036"/>
              <a:gd name="connsiteX0" fmla="*/ 21885 w 8549598"/>
              <a:gd name="connsiteY0" fmla="*/ 1246807 h 5151689"/>
              <a:gd name="connsiteX1" fmla="*/ 956824 w 8549598"/>
              <a:gd name="connsiteY1" fmla="*/ 141 h 5151689"/>
              <a:gd name="connsiteX2" fmla="*/ 3783395 w 8549598"/>
              <a:gd name="connsiteY2" fmla="*/ 288987 h 5151689"/>
              <a:gd name="connsiteX3" fmla="*/ 7609043 w 8549598"/>
              <a:gd name="connsiteY3" fmla="*/ 141 h 5151689"/>
              <a:gd name="connsiteX4" fmla="*/ 8502417 w 8549598"/>
              <a:gd name="connsiteY4" fmla="*/ 1184461 h 5151689"/>
              <a:gd name="connsiteX5" fmla="*/ 8085231 w 8549598"/>
              <a:gd name="connsiteY5" fmla="*/ 3011405 h 5151689"/>
              <a:gd name="connsiteX6" fmla="*/ 7609043 w 8549598"/>
              <a:gd name="connsiteY6" fmla="*/ 5110905 h 5151689"/>
              <a:gd name="connsiteX7" fmla="*/ 5217340 w 8549598"/>
              <a:gd name="connsiteY7" fmla="*/ 4798643 h 5151689"/>
              <a:gd name="connsiteX8" fmla="*/ 956824 w 8549598"/>
              <a:gd name="connsiteY8" fmla="*/ 5110905 h 5151689"/>
              <a:gd name="connsiteX9" fmla="*/ 105013 w 8549598"/>
              <a:gd name="connsiteY9" fmla="*/ 4259094 h 5151689"/>
              <a:gd name="connsiteX10" fmla="*/ 292049 w 8549598"/>
              <a:gd name="connsiteY10" fmla="*/ 2408734 h 5151689"/>
              <a:gd name="connsiteX11" fmla="*/ 21885 w 8549598"/>
              <a:gd name="connsiteY11" fmla="*/ 1246807 h 5151689"/>
              <a:gd name="connsiteX0" fmla="*/ 21885 w 8833110"/>
              <a:gd name="connsiteY0" fmla="*/ 1246807 h 5169476"/>
              <a:gd name="connsiteX1" fmla="*/ 956824 w 8833110"/>
              <a:gd name="connsiteY1" fmla="*/ 141 h 5169476"/>
              <a:gd name="connsiteX2" fmla="*/ 3783395 w 8833110"/>
              <a:gd name="connsiteY2" fmla="*/ 288987 h 5169476"/>
              <a:gd name="connsiteX3" fmla="*/ 7609043 w 8833110"/>
              <a:gd name="connsiteY3" fmla="*/ 141 h 5169476"/>
              <a:gd name="connsiteX4" fmla="*/ 8502417 w 8833110"/>
              <a:gd name="connsiteY4" fmla="*/ 1184461 h 5169476"/>
              <a:gd name="connsiteX5" fmla="*/ 8085231 w 8833110"/>
              <a:gd name="connsiteY5" fmla="*/ 3011405 h 5169476"/>
              <a:gd name="connsiteX6" fmla="*/ 8066243 w 8833110"/>
              <a:gd name="connsiteY6" fmla="*/ 5131687 h 5169476"/>
              <a:gd name="connsiteX7" fmla="*/ 5217340 w 8833110"/>
              <a:gd name="connsiteY7" fmla="*/ 4798643 h 5169476"/>
              <a:gd name="connsiteX8" fmla="*/ 956824 w 8833110"/>
              <a:gd name="connsiteY8" fmla="*/ 5110905 h 5169476"/>
              <a:gd name="connsiteX9" fmla="*/ 105013 w 8833110"/>
              <a:gd name="connsiteY9" fmla="*/ 4259094 h 5169476"/>
              <a:gd name="connsiteX10" fmla="*/ 292049 w 8833110"/>
              <a:gd name="connsiteY10" fmla="*/ 2408734 h 5169476"/>
              <a:gd name="connsiteX11" fmla="*/ 21885 w 8833110"/>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66243 w 8549598"/>
              <a:gd name="connsiteY5" fmla="*/ 5131687 h 5169476"/>
              <a:gd name="connsiteX6" fmla="*/ 5217340 w 8549598"/>
              <a:gd name="connsiteY6" fmla="*/ 4798643 h 5169476"/>
              <a:gd name="connsiteX7" fmla="*/ 956824 w 8549598"/>
              <a:gd name="connsiteY7" fmla="*/ 5110905 h 5169476"/>
              <a:gd name="connsiteX8" fmla="*/ 105013 w 8549598"/>
              <a:gd name="connsiteY8" fmla="*/ 4259094 h 5169476"/>
              <a:gd name="connsiteX9" fmla="*/ 292049 w 8549598"/>
              <a:gd name="connsiteY9" fmla="*/ 2408734 h 5169476"/>
              <a:gd name="connsiteX10" fmla="*/ 21885 w 8549598"/>
              <a:gd name="connsiteY10"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66243 w 8549598"/>
              <a:gd name="connsiteY5" fmla="*/ 5131687 h 5169476"/>
              <a:gd name="connsiteX6" fmla="*/ 5217340 w 8549598"/>
              <a:gd name="connsiteY6" fmla="*/ 4798643 h 5169476"/>
              <a:gd name="connsiteX7" fmla="*/ 956824 w 8549598"/>
              <a:gd name="connsiteY7" fmla="*/ 5110905 h 5169476"/>
              <a:gd name="connsiteX8" fmla="*/ 105013 w 8549598"/>
              <a:gd name="connsiteY8" fmla="*/ 4259094 h 5169476"/>
              <a:gd name="connsiteX9" fmla="*/ 292049 w 8549598"/>
              <a:gd name="connsiteY9" fmla="*/ 2408734 h 5169476"/>
              <a:gd name="connsiteX10" fmla="*/ 21885 w 8549598"/>
              <a:gd name="connsiteY10" fmla="*/ 1246807 h 5169476"/>
              <a:gd name="connsiteX0" fmla="*/ 21885 w 8646214"/>
              <a:gd name="connsiteY0" fmla="*/ 1246807 h 5169476"/>
              <a:gd name="connsiteX1" fmla="*/ 956824 w 8646214"/>
              <a:gd name="connsiteY1" fmla="*/ 141 h 5169476"/>
              <a:gd name="connsiteX2" fmla="*/ 3783395 w 8646214"/>
              <a:gd name="connsiteY2" fmla="*/ 288987 h 5169476"/>
              <a:gd name="connsiteX3" fmla="*/ 7609043 w 8646214"/>
              <a:gd name="connsiteY3" fmla="*/ 141 h 5169476"/>
              <a:gd name="connsiteX4" fmla="*/ 8502417 w 8646214"/>
              <a:gd name="connsiteY4" fmla="*/ 1184461 h 5169476"/>
              <a:gd name="connsiteX5" fmla="*/ 8066243 w 8646214"/>
              <a:gd name="connsiteY5" fmla="*/ 5131687 h 5169476"/>
              <a:gd name="connsiteX6" fmla="*/ 5217340 w 8646214"/>
              <a:gd name="connsiteY6" fmla="*/ 4798643 h 5169476"/>
              <a:gd name="connsiteX7" fmla="*/ 956824 w 8646214"/>
              <a:gd name="connsiteY7" fmla="*/ 5110905 h 5169476"/>
              <a:gd name="connsiteX8" fmla="*/ 105013 w 8646214"/>
              <a:gd name="connsiteY8" fmla="*/ 4259094 h 5169476"/>
              <a:gd name="connsiteX9" fmla="*/ 292049 w 8646214"/>
              <a:gd name="connsiteY9" fmla="*/ 2408734 h 5169476"/>
              <a:gd name="connsiteX10" fmla="*/ 21885 w 8646214"/>
              <a:gd name="connsiteY10" fmla="*/ 1246807 h 5169476"/>
              <a:gd name="connsiteX0" fmla="*/ 21885 w 8725849"/>
              <a:gd name="connsiteY0" fmla="*/ 1246807 h 5169476"/>
              <a:gd name="connsiteX1" fmla="*/ 956824 w 8725849"/>
              <a:gd name="connsiteY1" fmla="*/ 141 h 5169476"/>
              <a:gd name="connsiteX2" fmla="*/ 3783395 w 8725849"/>
              <a:gd name="connsiteY2" fmla="*/ 288987 h 5169476"/>
              <a:gd name="connsiteX3" fmla="*/ 7609043 w 8725849"/>
              <a:gd name="connsiteY3" fmla="*/ 141 h 5169476"/>
              <a:gd name="connsiteX4" fmla="*/ 8502417 w 8725849"/>
              <a:gd name="connsiteY4" fmla="*/ 1184461 h 5169476"/>
              <a:gd name="connsiteX5" fmla="*/ 8708687 w 8725849"/>
              <a:gd name="connsiteY5" fmla="*/ 3530950 h 5169476"/>
              <a:gd name="connsiteX6" fmla="*/ 8066243 w 8725849"/>
              <a:gd name="connsiteY6" fmla="*/ 5131687 h 5169476"/>
              <a:gd name="connsiteX7" fmla="*/ 5217340 w 8725849"/>
              <a:gd name="connsiteY7" fmla="*/ 4798643 h 5169476"/>
              <a:gd name="connsiteX8" fmla="*/ 956824 w 8725849"/>
              <a:gd name="connsiteY8" fmla="*/ 5110905 h 5169476"/>
              <a:gd name="connsiteX9" fmla="*/ 105013 w 8725849"/>
              <a:gd name="connsiteY9" fmla="*/ 4259094 h 5169476"/>
              <a:gd name="connsiteX10" fmla="*/ 292049 w 8725849"/>
              <a:gd name="connsiteY10" fmla="*/ 2408734 h 5169476"/>
              <a:gd name="connsiteX11" fmla="*/ 21885 w 8725849"/>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50374"/>
              <a:gd name="connsiteY0" fmla="*/ 1246807 h 5169476"/>
              <a:gd name="connsiteX1" fmla="*/ 956824 w 8750374"/>
              <a:gd name="connsiteY1" fmla="*/ 141 h 5169476"/>
              <a:gd name="connsiteX2" fmla="*/ 3783395 w 8750374"/>
              <a:gd name="connsiteY2" fmla="*/ 288987 h 5169476"/>
              <a:gd name="connsiteX3" fmla="*/ 7609043 w 8750374"/>
              <a:gd name="connsiteY3" fmla="*/ 141 h 5169476"/>
              <a:gd name="connsiteX4" fmla="*/ 8502417 w 8750374"/>
              <a:gd name="connsiteY4" fmla="*/ 1184461 h 5169476"/>
              <a:gd name="connsiteX5" fmla="*/ 8708687 w 8750374"/>
              <a:gd name="connsiteY5" fmla="*/ 3530950 h 5169476"/>
              <a:gd name="connsiteX6" fmla="*/ 8066243 w 8750374"/>
              <a:gd name="connsiteY6" fmla="*/ 5131687 h 5169476"/>
              <a:gd name="connsiteX7" fmla="*/ 5217340 w 8750374"/>
              <a:gd name="connsiteY7" fmla="*/ 4798643 h 5169476"/>
              <a:gd name="connsiteX8" fmla="*/ 956824 w 8750374"/>
              <a:gd name="connsiteY8" fmla="*/ 5110905 h 5169476"/>
              <a:gd name="connsiteX9" fmla="*/ 105013 w 8750374"/>
              <a:gd name="connsiteY9" fmla="*/ 4259094 h 5169476"/>
              <a:gd name="connsiteX10" fmla="*/ 292049 w 8750374"/>
              <a:gd name="connsiteY10" fmla="*/ 2408734 h 5169476"/>
              <a:gd name="connsiteX11" fmla="*/ 21885 w 8750374"/>
              <a:gd name="connsiteY11" fmla="*/ 1246807 h 5169476"/>
              <a:gd name="connsiteX0" fmla="*/ 21885 w 8730031"/>
              <a:gd name="connsiteY0" fmla="*/ 1246807 h 5110905"/>
              <a:gd name="connsiteX1" fmla="*/ 956824 w 8730031"/>
              <a:gd name="connsiteY1" fmla="*/ 141 h 5110905"/>
              <a:gd name="connsiteX2" fmla="*/ 3783395 w 8730031"/>
              <a:gd name="connsiteY2" fmla="*/ 288987 h 5110905"/>
              <a:gd name="connsiteX3" fmla="*/ 7609043 w 8730031"/>
              <a:gd name="connsiteY3" fmla="*/ 141 h 5110905"/>
              <a:gd name="connsiteX4" fmla="*/ 8502417 w 8730031"/>
              <a:gd name="connsiteY4" fmla="*/ 1184461 h 5110905"/>
              <a:gd name="connsiteX5" fmla="*/ 8708687 w 8730031"/>
              <a:gd name="connsiteY5" fmla="*/ 3530950 h 5110905"/>
              <a:gd name="connsiteX6" fmla="*/ 7629825 w 8730031"/>
              <a:gd name="connsiteY6" fmla="*/ 4903087 h 5110905"/>
              <a:gd name="connsiteX7" fmla="*/ 5217340 w 8730031"/>
              <a:gd name="connsiteY7" fmla="*/ 4798643 h 5110905"/>
              <a:gd name="connsiteX8" fmla="*/ 956824 w 8730031"/>
              <a:gd name="connsiteY8" fmla="*/ 5110905 h 5110905"/>
              <a:gd name="connsiteX9" fmla="*/ 105013 w 8730031"/>
              <a:gd name="connsiteY9" fmla="*/ 4259094 h 5110905"/>
              <a:gd name="connsiteX10" fmla="*/ 292049 w 8730031"/>
              <a:gd name="connsiteY10" fmla="*/ 2408734 h 5110905"/>
              <a:gd name="connsiteX11" fmla="*/ 21885 w 8730031"/>
              <a:gd name="connsiteY11" fmla="*/ 1246807 h 5110905"/>
              <a:gd name="connsiteX0" fmla="*/ 21885 w 8763790"/>
              <a:gd name="connsiteY0" fmla="*/ 1246807 h 5110905"/>
              <a:gd name="connsiteX1" fmla="*/ 956824 w 8763790"/>
              <a:gd name="connsiteY1" fmla="*/ 141 h 5110905"/>
              <a:gd name="connsiteX2" fmla="*/ 3783395 w 8763790"/>
              <a:gd name="connsiteY2" fmla="*/ 288987 h 5110905"/>
              <a:gd name="connsiteX3" fmla="*/ 7609043 w 8763790"/>
              <a:gd name="connsiteY3" fmla="*/ 141 h 5110905"/>
              <a:gd name="connsiteX4" fmla="*/ 8502417 w 8763790"/>
              <a:gd name="connsiteY4" fmla="*/ 1184461 h 5110905"/>
              <a:gd name="connsiteX5" fmla="*/ 8708687 w 8763790"/>
              <a:gd name="connsiteY5" fmla="*/ 3530950 h 5110905"/>
              <a:gd name="connsiteX6" fmla="*/ 7629825 w 8763790"/>
              <a:gd name="connsiteY6" fmla="*/ 4903087 h 5110905"/>
              <a:gd name="connsiteX7" fmla="*/ 5217340 w 8763790"/>
              <a:gd name="connsiteY7" fmla="*/ 4798643 h 5110905"/>
              <a:gd name="connsiteX8" fmla="*/ 956824 w 8763790"/>
              <a:gd name="connsiteY8" fmla="*/ 5110905 h 5110905"/>
              <a:gd name="connsiteX9" fmla="*/ 105013 w 8763790"/>
              <a:gd name="connsiteY9" fmla="*/ 4259094 h 5110905"/>
              <a:gd name="connsiteX10" fmla="*/ 292049 w 8763790"/>
              <a:gd name="connsiteY10" fmla="*/ 2408734 h 5110905"/>
              <a:gd name="connsiteX11" fmla="*/ 21885 w 8763790"/>
              <a:gd name="connsiteY11" fmla="*/ 1246807 h 5110905"/>
              <a:gd name="connsiteX0" fmla="*/ 21885 w 8626646"/>
              <a:gd name="connsiteY0" fmla="*/ 1246807 h 5110905"/>
              <a:gd name="connsiteX1" fmla="*/ 956824 w 8626646"/>
              <a:gd name="connsiteY1" fmla="*/ 141 h 5110905"/>
              <a:gd name="connsiteX2" fmla="*/ 3783395 w 8626646"/>
              <a:gd name="connsiteY2" fmla="*/ 288987 h 5110905"/>
              <a:gd name="connsiteX3" fmla="*/ 7609043 w 8626646"/>
              <a:gd name="connsiteY3" fmla="*/ 141 h 5110905"/>
              <a:gd name="connsiteX4" fmla="*/ 8502417 w 8626646"/>
              <a:gd name="connsiteY4" fmla="*/ 1184461 h 5110905"/>
              <a:gd name="connsiteX5" fmla="*/ 8563215 w 8626646"/>
              <a:gd name="connsiteY5" fmla="*/ 3551732 h 5110905"/>
              <a:gd name="connsiteX6" fmla="*/ 7629825 w 8626646"/>
              <a:gd name="connsiteY6" fmla="*/ 4903087 h 5110905"/>
              <a:gd name="connsiteX7" fmla="*/ 5217340 w 8626646"/>
              <a:gd name="connsiteY7" fmla="*/ 4798643 h 5110905"/>
              <a:gd name="connsiteX8" fmla="*/ 956824 w 8626646"/>
              <a:gd name="connsiteY8" fmla="*/ 5110905 h 5110905"/>
              <a:gd name="connsiteX9" fmla="*/ 105013 w 8626646"/>
              <a:gd name="connsiteY9" fmla="*/ 4259094 h 5110905"/>
              <a:gd name="connsiteX10" fmla="*/ 292049 w 8626646"/>
              <a:gd name="connsiteY10" fmla="*/ 2408734 h 5110905"/>
              <a:gd name="connsiteX11" fmla="*/ 21885 w 8626646"/>
              <a:gd name="connsiteY11" fmla="*/ 1246807 h 5110905"/>
              <a:gd name="connsiteX0" fmla="*/ 21885 w 8626646"/>
              <a:gd name="connsiteY0" fmla="*/ 1246807 h 5110905"/>
              <a:gd name="connsiteX1" fmla="*/ 956824 w 8626646"/>
              <a:gd name="connsiteY1" fmla="*/ 141 h 5110905"/>
              <a:gd name="connsiteX2" fmla="*/ 3783395 w 8626646"/>
              <a:gd name="connsiteY2" fmla="*/ 288987 h 5110905"/>
              <a:gd name="connsiteX3" fmla="*/ 7609043 w 8626646"/>
              <a:gd name="connsiteY3" fmla="*/ 141 h 5110905"/>
              <a:gd name="connsiteX4" fmla="*/ 8502417 w 8626646"/>
              <a:gd name="connsiteY4" fmla="*/ 1184461 h 5110905"/>
              <a:gd name="connsiteX5" fmla="*/ 8563215 w 8626646"/>
              <a:gd name="connsiteY5" fmla="*/ 3551732 h 5110905"/>
              <a:gd name="connsiteX6" fmla="*/ 7629825 w 8626646"/>
              <a:gd name="connsiteY6" fmla="*/ 4903087 h 5110905"/>
              <a:gd name="connsiteX7" fmla="*/ 5217340 w 8626646"/>
              <a:gd name="connsiteY7" fmla="*/ 4798643 h 5110905"/>
              <a:gd name="connsiteX8" fmla="*/ 956824 w 8626646"/>
              <a:gd name="connsiteY8" fmla="*/ 5110905 h 5110905"/>
              <a:gd name="connsiteX9" fmla="*/ 105013 w 8626646"/>
              <a:gd name="connsiteY9" fmla="*/ 4259094 h 5110905"/>
              <a:gd name="connsiteX10" fmla="*/ 292049 w 8626646"/>
              <a:gd name="connsiteY10" fmla="*/ 2408734 h 5110905"/>
              <a:gd name="connsiteX11" fmla="*/ 21885 w 8626646"/>
              <a:gd name="connsiteY11" fmla="*/ 1246807 h 5110905"/>
              <a:gd name="connsiteX0" fmla="*/ 21885 w 8626646"/>
              <a:gd name="connsiteY0" fmla="*/ 1246807 h 5110905"/>
              <a:gd name="connsiteX1" fmla="*/ 956824 w 8626646"/>
              <a:gd name="connsiteY1" fmla="*/ 141 h 5110905"/>
              <a:gd name="connsiteX2" fmla="*/ 3783395 w 8626646"/>
              <a:gd name="connsiteY2" fmla="*/ 288987 h 5110905"/>
              <a:gd name="connsiteX3" fmla="*/ 7609043 w 8626646"/>
              <a:gd name="connsiteY3" fmla="*/ 141 h 5110905"/>
              <a:gd name="connsiteX4" fmla="*/ 8502417 w 8626646"/>
              <a:gd name="connsiteY4" fmla="*/ 1184461 h 5110905"/>
              <a:gd name="connsiteX5" fmla="*/ 8563215 w 8626646"/>
              <a:gd name="connsiteY5" fmla="*/ 3551732 h 5110905"/>
              <a:gd name="connsiteX6" fmla="*/ 7629825 w 8626646"/>
              <a:gd name="connsiteY6" fmla="*/ 4903087 h 5110905"/>
              <a:gd name="connsiteX7" fmla="*/ 5217340 w 8626646"/>
              <a:gd name="connsiteY7" fmla="*/ 4798643 h 5110905"/>
              <a:gd name="connsiteX8" fmla="*/ 956824 w 8626646"/>
              <a:gd name="connsiteY8" fmla="*/ 5110905 h 5110905"/>
              <a:gd name="connsiteX9" fmla="*/ 105013 w 8626646"/>
              <a:gd name="connsiteY9" fmla="*/ 4259094 h 5110905"/>
              <a:gd name="connsiteX10" fmla="*/ 292049 w 8626646"/>
              <a:gd name="connsiteY10" fmla="*/ 2408734 h 5110905"/>
              <a:gd name="connsiteX11" fmla="*/ 21885 w 8626646"/>
              <a:gd name="connsiteY11" fmla="*/ 1246807 h 5110905"/>
              <a:gd name="connsiteX0" fmla="*/ 104000 w 8708761"/>
              <a:gd name="connsiteY0" fmla="*/ 1246807 h 5110905"/>
              <a:gd name="connsiteX1" fmla="*/ 1038939 w 8708761"/>
              <a:gd name="connsiteY1" fmla="*/ 141 h 5110905"/>
              <a:gd name="connsiteX2" fmla="*/ 3865510 w 8708761"/>
              <a:gd name="connsiteY2" fmla="*/ 288987 h 5110905"/>
              <a:gd name="connsiteX3" fmla="*/ 7691158 w 8708761"/>
              <a:gd name="connsiteY3" fmla="*/ 141 h 5110905"/>
              <a:gd name="connsiteX4" fmla="*/ 8584532 w 8708761"/>
              <a:gd name="connsiteY4" fmla="*/ 1184461 h 5110905"/>
              <a:gd name="connsiteX5" fmla="*/ 8645330 w 8708761"/>
              <a:gd name="connsiteY5" fmla="*/ 3551732 h 5110905"/>
              <a:gd name="connsiteX6" fmla="*/ 7711940 w 8708761"/>
              <a:gd name="connsiteY6" fmla="*/ 4903087 h 5110905"/>
              <a:gd name="connsiteX7" fmla="*/ 5299455 w 8708761"/>
              <a:gd name="connsiteY7" fmla="*/ 4798643 h 5110905"/>
              <a:gd name="connsiteX8" fmla="*/ 1038939 w 8708761"/>
              <a:gd name="connsiteY8" fmla="*/ 5110905 h 5110905"/>
              <a:gd name="connsiteX9" fmla="*/ 91 w 8708761"/>
              <a:gd name="connsiteY9" fmla="*/ 4030494 h 5110905"/>
              <a:gd name="connsiteX10" fmla="*/ 374164 w 8708761"/>
              <a:gd name="connsiteY10" fmla="*/ 2408734 h 5110905"/>
              <a:gd name="connsiteX11" fmla="*/ 104000 w 8708761"/>
              <a:gd name="connsiteY11" fmla="*/ 1246807 h 5110905"/>
              <a:gd name="connsiteX0" fmla="*/ 104000 w 8720693"/>
              <a:gd name="connsiteY0" fmla="*/ 1246807 h 5110905"/>
              <a:gd name="connsiteX1" fmla="*/ 1038939 w 8720693"/>
              <a:gd name="connsiteY1" fmla="*/ 141 h 5110905"/>
              <a:gd name="connsiteX2" fmla="*/ 3865510 w 8720693"/>
              <a:gd name="connsiteY2" fmla="*/ 288987 h 5110905"/>
              <a:gd name="connsiteX3" fmla="*/ 7691158 w 8720693"/>
              <a:gd name="connsiteY3" fmla="*/ 141 h 5110905"/>
              <a:gd name="connsiteX4" fmla="*/ 8584532 w 8720693"/>
              <a:gd name="connsiteY4" fmla="*/ 1184461 h 5110905"/>
              <a:gd name="connsiteX5" fmla="*/ 8645330 w 8720693"/>
              <a:gd name="connsiteY5" fmla="*/ 3551732 h 5110905"/>
              <a:gd name="connsiteX6" fmla="*/ 7711940 w 8720693"/>
              <a:gd name="connsiteY6" fmla="*/ 4903087 h 5110905"/>
              <a:gd name="connsiteX7" fmla="*/ 5299455 w 8720693"/>
              <a:gd name="connsiteY7" fmla="*/ 4798643 h 5110905"/>
              <a:gd name="connsiteX8" fmla="*/ 1038939 w 8720693"/>
              <a:gd name="connsiteY8" fmla="*/ 5110905 h 5110905"/>
              <a:gd name="connsiteX9" fmla="*/ 91 w 8720693"/>
              <a:gd name="connsiteY9" fmla="*/ 4030494 h 5110905"/>
              <a:gd name="connsiteX10" fmla="*/ 374164 w 8720693"/>
              <a:gd name="connsiteY10" fmla="*/ 2408734 h 5110905"/>
              <a:gd name="connsiteX11" fmla="*/ 104000 w 8720693"/>
              <a:gd name="connsiteY11" fmla="*/ 1246807 h 5110905"/>
              <a:gd name="connsiteX0" fmla="*/ 104000 w 8720693"/>
              <a:gd name="connsiteY0" fmla="*/ 1246807 h 5110905"/>
              <a:gd name="connsiteX1" fmla="*/ 1038939 w 8720693"/>
              <a:gd name="connsiteY1" fmla="*/ 141 h 5110905"/>
              <a:gd name="connsiteX2" fmla="*/ 3865510 w 8720693"/>
              <a:gd name="connsiteY2" fmla="*/ 288987 h 5110905"/>
              <a:gd name="connsiteX3" fmla="*/ 7691158 w 8720693"/>
              <a:gd name="connsiteY3" fmla="*/ 141 h 5110905"/>
              <a:gd name="connsiteX4" fmla="*/ 8584532 w 8720693"/>
              <a:gd name="connsiteY4" fmla="*/ 1184461 h 5110905"/>
              <a:gd name="connsiteX5" fmla="*/ 8645330 w 8720693"/>
              <a:gd name="connsiteY5" fmla="*/ 3551732 h 5110905"/>
              <a:gd name="connsiteX6" fmla="*/ 7711940 w 8720693"/>
              <a:gd name="connsiteY6" fmla="*/ 4903087 h 5110905"/>
              <a:gd name="connsiteX7" fmla="*/ 5299455 w 8720693"/>
              <a:gd name="connsiteY7" fmla="*/ 4798643 h 5110905"/>
              <a:gd name="connsiteX8" fmla="*/ 1038939 w 8720693"/>
              <a:gd name="connsiteY8" fmla="*/ 5110905 h 5110905"/>
              <a:gd name="connsiteX9" fmla="*/ 91 w 8720693"/>
              <a:gd name="connsiteY9" fmla="*/ 4030494 h 5110905"/>
              <a:gd name="connsiteX10" fmla="*/ 374164 w 8720693"/>
              <a:gd name="connsiteY10" fmla="*/ 2408734 h 5110905"/>
              <a:gd name="connsiteX11" fmla="*/ 104000 w 8720693"/>
              <a:gd name="connsiteY11" fmla="*/ 1246807 h 5110905"/>
              <a:gd name="connsiteX0" fmla="*/ 104000 w 8733555"/>
              <a:gd name="connsiteY0" fmla="*/ 1246807 h 5240775"/>
              <a:gd name="connsiteX1" fmla="*/ 1038939 w 8733555"/>
              <a:gd name="connsiteY1" fmla="*/ 141 h 5240775"/>
              <a:gd name="connsiteX2" fmla="*/ 3865510 w 8733555"/>
              <a:gd name="connsiteY2" fmla="*/ 288987 h 5240775"/>
              <a:gd name="connsiteX3" fmla="*/ 7691158 w 8733555"/>
              <a:gd name="connsiteY3" fmla="*/ 141 h 5240775"/>
              <a:gd name="connsiteX4" fmla="*/ 8584532 w 8733555"/>
              <a:gd name="connsiteY4" fmla="*/ 1184461 h 5240775"/>
              <a:gd name="connsiteX5" fmla="*/ 8645330 w 8733555"/>
              <a:gd name="connsiteY5" fmla="*/ 3551732 h 5240775"/>
              <a:gd name="connsiteX6" fmla="*/ 7836631 w 8733555"/>
              <a:gd name="connsiteY6" fmla="*/ 5194033 h 5240775"/>
              <a:gd name="connsiteX7" fmla="*/ 5299455 w 8733555"/>
              <a:gd name="connsiteY7" fmla="*/ 4798643 h 5240775"/>
              <a:gd name="connsiteX8" fmla="*/ 1038939 w 8733555"/>
              <a:gd name="connsiteY8" fmla="*/ 5110905 h 5240775"/>
              <a:gd name="connsiteX9" fmla="*/ 91 w 8733555"/>
              <a:gd name="connsiteY9" fmla="*/ 4030494 h 5240775"/>
              <a:gd name="connsiteX10" fmla="*/ 374164 w 8733555"/>
              <a:gd name="connsiteY10" fmla="*/ 2408734 h 5240775"/>
              <a:gd name="connsiteX11" fmla="*/ 104000 w 8733555"/>
              <a:gd name="connsiteY11" fmla="*/ 1246807 h 5240775"/>
              <a:gd name="connsiteX0" fmla="*/ 104000 w 8733555"/>
              <a:gd name="connsiteY0" fmla="*/ 1246807 h 5194230"/>
              <a:gd name="connsiteX1" fmla="*/ 1038939 w 8733555"/>
              <a:gd name="connsiteY1" fmla="*/ 141 h 5194230"/>
              <a:gd name="connsiteX2" fmla="*/ 3865510 w 8733555"/>
              <a:gd name="connsiteY2" fmla="*/ 288987 h 5194230"/>
              <a:gd name="connsiteX3" fmla="*/ 7691158 w 8733555"/>
              <a:gd name="connsiteY3" fmla="*/ 141 h 5194230"/>
              <a:gd name="connsiteX4" fmla="*/ 8584532 w 8733555"/>
              <a:gd name="connsiteY4" fmla="*/ 1184461 h 5194230"/>
              <a:gd name="connsiteX5" fmla="*/ 8645330 w 8733555"/>
              <a:gd name="connsiteY5" fmla="*/ 3551732 h 5194230"/>
              <a:gd name="connsiteX6" fmla="*/ 7836631 w 8733555"/>
              <a:gd name="connsiteY6" fmla="*/ 5194033 h 5194230"/>
              <a:gd name="connsiteX7" fmla="*/ 5299455 w 8733555"/>
              <a:gd name="connsiteY7" fmla="*/ 4798643 h 5194230"/>
              <a:gd name="connsiteX8" fmla="*/ 1038939 w 8733555"/>
              <a:gd name="connsiteY8" fmla="*/ 5110905 h 5194230"/>
              <a:gd name="connsiteX9" fmla="*/ 91 w 8733555"/>
              <a:gd name="connsiteY9" fmla="*/ 4030494 h 5194230"/>
              <a:gd name="connsiteX10" fmla="*/ 374164 w 8733555"/>
              <a:gd name="connsiteY10" fmla="*/ 2408734 h 5194230"/>
              <a:gd name="connsiteX11" fmla="*/ 104000 w 8733555"/>
              <a:gd name="connsiteY11" fmla="*/ 1246807 h 5194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33555" h="5194230">
                <a:moveTo>
                  <a:pt x="104000" y="1246807"/>
                </a:moveTo>
                <a:cubicBezTo>
                  <a:pt x="-41472" y="464639"/>
                  <a:pt x="568497" y="141"/>
                  <a:pt x="1038939" y="141"/>
                </a:cubicBezTo>
                <a:cubicBezTo>
                  <a:pt x="2029620" y="-7486"/>
                  <a:pt x="2874829" y="296614"/>
                  <a:pt x="3865510" y="288987"/>
                </a:cubicBezTo>
                <a:cubicBezTo>
                  <a:pt x="5092235" y="296614"/>
                  <a:pt x="6464433" y="-7486"/>
                  <a:pt x="7691158" y="141"/>
                </a:cubicBezTo>
                <a:cubicBezTo>
                  <a:pt x="8161600" y="141"/>
                  <a:pt x="8854695" y="236036"/>
                  <a:pt x="8584532" y="1184461"/>
                </a:cubicBezTo>
                <a:cubicBezTo>
                  <a:pt x="8376415" y="1835274"/>
                  <a:pt x="8219263" y="2789951"/>
                  <a:pt x="8645330" y="3551732"/>
                </a:cubicBezTo>
                <a:cubicBezTo>
                  <a:pt x="8925925" y="4084911"/>
                  <a:pt x="8505113" y="5211351"/>
                  <a:pt x="7836631" y="5194033"/>
                </a:cubicBezTo>
                <a:cubicBezTo>
                  <a:pt x="6755378" y="5180001"/>
                  <a:pt x="6962599" y="5103621"/>
                  <a:pt x="5299455" y="4798643"/>
                </a:cubicBezTo>
                <a:cubicBezTo>
                  <a:pt x="3810010" y="4591004"/>
                  <a:pt x="2486820" y="5027599"/>
                  <a:pt x="1038939" y="5110905"/>
                </a:cubicBezTo>
                <a:cubicBezTo>
                  <a:pt x="568497" y="5110905"/>
                  <a:pt x="91" y="4500936"/>
                  <a:pt x="91" y="4030494"/>
                </a:cubicBezTo>
                <a:cubicBezTo>
                  <a:pt x="-6836" y="3365216"/>
                  <a:pt x="381091" y="3074012"/>
                  <a:pt x="374164" y="2408734"/>
                </a:cubicBezTo>
                <a:lnTo>
                  <a:pt x="104000" y="1246807"/>
                </a:lnTo>
                <a:close/>
              </a:path>
            </a:pathLst>
          </a:custGeom>
          <a:noFill/>
          <a:ln>
            <a:solidFill>
              <a:srgbClr val="BD8869"/>
            </a:solidFill>
          </a:ln>
          <a:effectLst>
            <a:outerShdw blurRad="1016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9929C8C-76B2-4B31-8D4D-7BAF6E46BE87}"/>
              </a:ext>
            </a:extLst>
          </p:cNvPr>
          <p:cNvSpPr txBox="1"/>
          <p:nvPr/>
        </p:nvSpPr>
        <p:spPr>
          <a:xfrm>
            <a:off x="940180" y="1323716"/>
            <a:ext cx="4663236" cy="2714589"/>
          </a:xfrm>
          <a:prstGeom prst="rect">
            <a:avLst/>
          </a:prstGeom>
          <a:noFill/>
        </p:spPr>
        <p:txBody>
          <a:bodyPr wrap="square" rtlCol="0">
            <a:spAutoFit/>
          </a:bodyPr>
          <a:lstStyle/>
          <a:p>
            <a:pPr algn="just">
              <a:lnSpc>
                <a:spcPct val="120000"/>
              </a:lnSpc>
            </a:pPr>
            <a:r>
              <a:rPr lang="en-US" sz="2400">
                <a:latin typeface="#9Slide05 Lobster" panose="02000506000000020003" pitchFamily="2" charset="0"/>
              </a:rPr>
              <a:t>       Tiếp theo, tôi cần có 3 chiếc thuyền buồm để phục vụ cho chuyến ra khơi của mình. Các bạn hãy giúp tôi vượt qua thử thách của dân làng Palos để tôi có thể mượn được 3 chiếc thuyền buồm của họ nhé!</a:t>
            </a:r>
          </a:p>
        </p:txBody>
      </p:sp>
      <p:pic>
        <p:nvPicPr>
          <p:cNvPr id="2050" name="Picture 2" descr="Happy Columbus day celebration banner with Christopher Columbus 2038921  Vector Art at Vecteezy">
            <a:extLst>
              <a:ext uri="{FF2B5EF4-FFF2-40B4-BE49-F238E27FC236}">
                <a16:creationId xmlns:a16="http://schemas.microsoft.com/office/drawing/2014/main" id="{CD180FC7-B07E-43A2-A7AF-02C8047CD9FD}"/>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8980" l="5796" r="89954">
                        <a14:foregroundMark x1="24111" y1="46122" x2="25734" y2="89592"/>
                        <a14:foregroundMark x1="15842" y1="65918" x2="8269" y2="78980"/>
                        <a14:foregroundMark x1="8269" y1="78980" x2="12597" y2="88878"/>
                        <a14:foregroundMark x1="12597" y1="88878" x2="17774" y2="93776"/>
                        <a14:foregroundMark x1="19629" y1="63878" x2="19861" y2="83878"/>
                        <a14:foregroundMark x1="6723" y1="73673" x2="5796" y2="80510"/>
                        <a14:foregroundMark x1="26739" y1="43265" x2="21329" y2="51837"/>
                        <a14:foregroundMark x1="21329" y1="51837" x2="21329" y2="52347"/>
                        <a14:foregroundMark x1="17002" y1="96735" x2="34621" y2="98980"/>
                      </a14:backgroundRemoval>
                    </a14:imgEffect>
                  </a14:imgLayer>
                </a14:imgProps>
              </a:ext>
              <a:ext uri="{28A0092B-C50C-407E-A947-70E740481C1C}">
                <a14:useLocalDpi xmlns:a14="http://schemas.microsoft.com/office/drawing/2010/main" val="0"/>
              </a:ext>
            </a:extLst>
          </a:blip>
          <a:srcRect t="35809" r="46371"/>
          <a:stretch/>
        </p:blipFill>
        <p:spPr bwMode="auto">
          <a:xfrm flipH="1">
            <a:off x="5452606" y="1372946"/>
            <a:ext cx="4007121" cy="3632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80845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20" name="Google Shape;334;p44">
            <a:extLst>
              <a:ext uri="{FF2B5EF4-FFF2-40B4-BE49-F238E27FC236}">
                <a16:creationId xmlns:a16="http://schemas.microsoft.com/office/drawing/2014/main" id="{F5A1C601-3B98-4E73-8BD7-9F3B785B4553}"/>
              </a:ext>
            </a:extLst>
          </p:cNvPr>
          <p:cNvSpPr/>
          <p:nvPr/>
        </p:nvSpPr>
        <p:spPr>
          <a:xfrm>
            <a:off x="777853" y="297276"/>
            <a:ext cx="1053323" cy="715992"/>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ko" sz="5400">
                <a:solidFill>
                  <a:srgbClr val="5A1E06"/>
                </a:solidFill>
                <a:latin typeface="Berkshire Swash"/>
                <a:ea typeface="Berkshire Swash"/>
                <a:cs typeface="Berkshire Swash"/>
                <a:sym typeface="Berkshire Swash"/>
              </a:rPr>
              <a:t>0</a:t>
            </a:r>
            <a:r>
              <a:rPr lang="en-US" altLang="ko" sz="5400">
                <a:solidFill>
                  <a:srgbClr val="5A1E06"/>
                </a:solidFill>
                <a:latin typeface="Berkshire Swash"/>
                <a:ea typeface="Berkshire Swash"/>
                <a:cs typeface="Berkshire Swash"/>
                <a:sym typeface="Berkshire Swash"/>
              </a:rPr>
              <a:t>2</a:t>
            </a:r>
            <a:r>
              <a:rPr lang="ko" sz="5400">
                <a:solidFill>
                  <a:srgbClr val="5A1E06"/>
                </a:solidFill>
                <a:latin typeface="Berkshire Swash"/>
                <a:ea typeface="Berkshire Swash"/>
                <a:cs typeface="Berkshire Swash"/>
                <a:sym typeface="Berkshire Swash"/>
              </a:rPr>
              <a:t>.</a:t>
            </a:r>
            <a:endParaRPr sz="3200"/>
          </a:p>
        </p:txBody>
      </p:sp>
      <p:sp>
        <p:nvSpPr>
          <p:cNvPr id="21" name="Google Shape;344;p44">
            <a:extLst>
              <a:ext uri="{FF2B5EF4-FFF2-40B4-BE49-F238E27FC236}">
                <a16:creationId xmlns:a16="http://schemas.microsoft.com/office/drawing/2014/main" id="{98117424-C6A2-4FCF-8E9E-B1269CDEBB28}"/>
              </a:ext>
            </a:extLst>
          </p:cNvPr>
          <p:cNvSpPr/>
          <p:nvPr/>
        </p:nvSpPr>
        <p:spPr>
          <a:xfrm rot="5400000">
            <a:off x="1087947" y="11796"/>
            <a:ext cx="1416059" cy="2165504"/>
          </a:xfrm>
          <a:custGeom>
            <a:avLst/>
            <a:gdLst/>
            <a:ahLst/>
            <a:cxnLst/>
            <a:rect l="l" t="t" r="r" b="b"/>
            <a:pathLst>
              <a:path w="1888079" h="3993503" extrusionOk="0">
                <a:moveTo>
                  <a:pt x="1006336" y="3993503"/>
                </a:moveTo>
                <a:lnTo>
                  <a:pt x="1006336" y="440871"/>
                </a:lnTo>
                <a:lnTo>
                  <a:pt x="1447208" y="0"/>
                </a:lnTo>
                <a:lnTo>
                  <a:pt x="1888079" y="440872"/>
                </a:lnTo>
                <a:lnTo>
                  <a:pt x="1888079" y="3993503"/>
                </a:lnTo>
                <a:close/>
                <a:moveTo>
                  <a:pt x="0" y="1995947"/>
                </a:moveTo>
                <a:lnTo>
                  <a:pt x="0" y="1959947"/>
                </a:lnTo>
                <a:lnTo>
                  <a:pt x="1006333" y="1959947"/>
                </a:lnTo>
                <a:lnTo>
                  <a:pt x="1006333" y="1995947"/>
                </a:lnTo>
                <a:close/>
              </a:path>
            </a:pathLst>
          </a:custGeom>
          <a:solidFill>
            <a:srgbClr val="9A330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Montserrat Light"/>
              <a:ea typeface="Montserrat Light"/>
              <a:cs typeface="Montserrat Light"/>
              <a:sym typeface="Montserrat Light"/>
            </a:endParaRPr>
          </a:p>
        </p:txBody>
      </p:sp>
      <p:sp>
        <p:nvSpPr>
          <p:cNvPr id="25" name="Google Shape;333;p44">
            <a:extLst>
              <a:ext uri="{FF2B5EF4-FFF2-40B4-BE49-F238E27FC236}">
                <a16:creationId xmlns:a16="http://schemas.microsoft.com/office/drawing/2014/main" id="{D06BA39B-1355-4B23-9805-34798A967CF7}"/>
              </a:ext>
            </a:extLst>
          </p:cNvPr>
          <p:cNvSpPr/>
          <p:nvPr/>
        </p:nvSpPr>
        <p:spPr>
          <a:xfrm>
            <a:off x="1304515" y="1191963"/>
            <a:ext cx="1053323" cy="878464"/>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US" sz="2400">
                <a:solidFill>
                  <a:schemeClr val="bg1"/>
                </a:solidFill>
                <a:latin typeface="UTM Isadora" panose="02040603050506020204" pitchFamily="18" charset="0"/>
                <a:sym typeface="Montserrat Light"/>
              </a:rPr>
              <a:t>Tính:</a:t>
            </a:r>
            <a:endParaRPr sz="1800">
              <a:solidFill>
                <a:schemeClr val="bg1"/>
              </a:solidFill>
              <a:latin typeface="UTM Isadora" panose="02040603050506020204" pitchFamily="18" charset="0"/>
            </a:endParaRPr>
          </a:p>
        </p:txBody>
      </p:sp>
      <p:pic>
        <p:nvPicPr>
          <p:cNvPr id="5" name="Picture 4">
            <a:extLst>
              <a:ext uri="{FF2B5EF4-FFF2-40B4-BE49-F238E27FC236}">
                <a16:creationId xmlns:a16="http://schemas.microsoft.com/office/drawing/2014/main" id="{C37DC4E9-18C4-4416-A7FE-8692A9B704DE}"/>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8800"/>
                    </a14:imgEffect>
                    <a14:imgEffect>
                      <a14:saturation sat="300000"/>
                    </a14:imgEffect>
                  </a14:imgLayer>
                </a14:imgProps>
              </a:ext>
            </a:extLst>
          </a:blip>
          <a:srcRect b="27111"/>
          <a:stretch/>
        </p:blipFill>
        <p:spPr>
          <a:xfrm>
            <a:off x="2334770" y="236316"/>
            <a:ext cx="6338050" cy="4730735"/>
          </a:xfrm>
          <a:prstGeom prst="rect">
            <a:avLst/>
          </a:prstGeom>
        </p:spPr>
      </p:pic>
      <p:sp>
        <p:nvSpPr>
          <p:cNvPr id="8" name="TextBox 7">
            <a:extLst>
              <a:ext uri="{FF2B5EF4-FFF2-40B4-BE49-F238E27FC236}">
                <a16:creationId xmlns:a16="http://schemas.microsoft.com/office/drawing/2014/main" id="{81EA33AA-19A2-4F3F-829F-27BEC9A3C21F}"/>
              </a:ext>
            </a:extLst>
          </p:cNvPr>
          <p:cNvSpPr txBox="1"/>
          <p:nvPr/>
        </p:nvSpPr>
        <p:spPr>
          <a:xfrm>
            <a:off x="3112175" y="777060"/>
            <a:ext cx="4602810" cy="430887"/>
          </a:xfrm>
          <a:prstGeom prst="rect">
            <a:avLst/>
          </a:prstGeom>
          <a:noFill/>
        </p:spPr>
        <p:txBody>
          <a:bodyPr wrap="square" rtlCol="0">
            <a:spAutoFit/>
          </a:bodyPr>
          <a:lstStyle/>
          <a:p>
            <a:r>
              <a:rPr lang="en-US" sz="2200">
                <a:latin typeface="#9Slide02 Noi dung rat dai" panose="02000000000000000000" pitchFamily="2" charset="0"/>
                <a:ea typeface="#9Slide02 Noi dung rat dai" panose="02000000000000000000" pitchFamily="2" charset="0"/>
              </a:rPr>
              <a:t>a) 2 năm 5 tháng + 13 năm 6 tháng</a:t>
            </a:r>
          </a:p>
        </p:txBody>
      </p:sp>
      <p:sp>
        <p:nvSpPr>
          <p:cNvPr id="29" name="TextBox 28">
            <a:extLst>
              <a:ext uri="{FF2B5EF4-FFF2-40B4-BE49-F238E27FC236}">
                <a16:creationId xmlns:a16="http://schemas.microsoft.com/office/drawing/2014/main" id="{51EBA37A-652B-4BB6-83E3-13A3083FCBC3}"/>
              </a:ext>
            </a:extLst>
          </p:cNvPr>
          <p:cNvSpPr txBox="1"/>
          <p:nvPr/>
        </p:nvSpPr>
        <p:spPr>
          <a:xfrm>
            <a:off x="3721775" y="2311220"/>
            <a:ext cx="4602810" cy="430887"/>
          </a:xfrm>
          <a:prstGeom prst="rect">
            <a:avLst/>
          </a:prstGeom>
          <a:noFill/>
        </p:spPr>
        <p:txBody>
          <a:bodyPr wrap="square" rtlCol="0">
            <a:spAutoFit/>
          </a:bodyPr>
          <a:lstStyle/>
          <a:p>
            <a:r>
              <a:rPr lang="en-US" sz="2200">
                <a:latin typeface="#9Slide02 Noi dung rat dai" panose="02000000000000000000" pitchFamily="2" charset="0"/>
                <a:ea typeface="#9Slide02 Noi dung rat dai" panose="02000000000000000000" pitchFamily="2" charset="0"/>
              </a:rPr>
              <a:t>b) 4 ngày 21 giờ + 5 ngày 15 giờ</a:t>
            </a:r>
          </a:p>
        </p:txBody>
      </p:sp>
      <p:sp>
        <p:nvSpPr>
          <p:cNvPr id="30" name="TextBox 29">
            <a:extLst>
              <a:ext uri="{FF2B5EF4-FFF2-40B4-BE49-F238E27FC236}">
                <a16:creationId xmlns:a16="http://schemas.microsoft.com/office/drawing/2014/main" id="{01354979-9E6C-453B-B0EB-45BE658E170A}"/>
              </a:ext>
            </a:extLst>
          </p:cNvPr>
          <p:cNvSpPr txBox="1"/>
          <p:nvPr/>
        </p:nvSpPr>
        <p:spPr>
          <a:xfrm>
            <a:off x="3112175" y="3957140"/>
            <a:ext cx="4602810" cy="430887"/>
          </a:xfrm>
          <a:prstGeom prst="rect">
            <a:avLst/>
          </a:prstGeom>
          <a:noFill/>
        </p:spPr>
        <p:txBody>
          <a:bodyPr wrap="square" rtlCol="0">
            <a:spAutoFit/>
          </a:bodyPr>
          <a:lstStyle/>
          <a:p>
            <a:r>
              <a:rPr lang="en-US" sz="2200">
                <a:latin typeface="#9Slide02 Noi dung rat dai" panose="02000000000000000000" pitchFamily="2" charset="0"/>
                <a:ea typeface="#9Slide02 Noi dung rat dai" panose="02000000000000000000" pitchFamily="2" charset="0"/>
              </a:rPr>
              <a:t>c) 13 giờ 34 phút + 6 giờ 35 phút</a:t>
            </a:r>
          </a:p>
        </p:txBody>
      </p:sp>
      <p:pic>
        <p:nvPicPr>
          <p:cNvPr id="1026" name="Picture 2" descr="131 Cartoon Of Christopher Columbus Illustrations &amp;amp; Clip Art - iStock">
            <a:extLst>
              <a:ext uri="{FF2B5EF4-FFF2-40B4-BE49-F238E27FC236}">
                <a16:creationId xmlns:a16="http://schemas.microsoft.com/office/drawing/2014/main" id="{95FF3084-ACAD-435D-AC2F-35ECD18CB985}"/>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222332" y="2125595"/>
            <a:ext cx="2298552" cy="3038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26596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44003A2-83BF-4BFF-A267-7DA9FD4B5BAE}"/>
              </a:ext>
            </a:extLst>
          </p:cNvPr>
          <p:cNvSpPr txBox="1"/>
          <p:nvPr/>
        </p:nvSpPr>
        <p:spPr>
          <a:xfrm>
            <a:off x="554005" y="787463"/>
            <a:ext cx="7628739" cy="3493264"/>
          </a:xfrm>
          <a:prstGeom prst="rect">
            <a:avLst/>
          </a:prstGeom>
          <a:noFill/>
        </p:spPr>
        <p:txBody>
          <a:bodyPr wrap="square">
            <a:spAutoFit/>
          </a:bodyPr>
          <a:lstStyle/>
          <a:p>
            <a:pPr marL="460375" algn="just">
              <a:lnSpc>
                <a:spcPct val="115000"/>
              </a:lnSpc>
              <a:spcAft>
                <a:spcPts val="1200"/>
              </a:spcAft>
            </a:pPr>
            <a:r>
              <a:rPr lang="vi-VN" sz="2400" spc="-5">
                <a:solidFill>
                  <a:srgbClr val="3E8352"/>
                </a:solidFill>
                <a:latin typeface="#9Slide01 Noi dung ngan" panose="00000600000000000000" pitchFamily="2" charset="0"/>
                <a:ea typeface="#9Slide02 Noi dung dai" panose="02000000000000000000" pitchFamily="2" charset="0"/>
                <a:cs typeface="Times New Roman"/>
              </a:rPr>
              <a:t>Muốn cộng</a:t>
            </a:r>
            <a:r>
              <a:rPr lang="vi-VN" sz="2400" spc="-10">
                <a:solidFill>
                  <a:srgbClr val="3E8352"/>
                </a:solidFill>
                <a:latin typeface="#9Slide01 Noi dung ngan" panose="00000600000000000000" pitchFamily="2" charset="0"/>
                <a:ea typeface="#9Slide02 Noi dung dai" panose="02000000000000000000" pitchFamily="2" charset="0"/>
                <a:cs typeface="Times New Roman"/>
              </a:rPr>
              <a:t> </a:t>
            </a:r>
            <a:r>
              <a:rPr lang="vi-VN" sz="2400" spc="-5">
                <a:solidFill>
                  <a:srgbClr val="3E8352"/>
                </a:solidFill>
                <a:latin typeface="#9Slide01 Noi dung ngan" panose="00000600000000000000" pitchFamily="2" charset="0"/>
                <a:ea typeface="#9Slide02 Noi dung dai" panose="02000000000000000000" pitchFamily="2" charset="0"/>
                <a:cs typeface="Times New Roman"/>
              </a:rPr>
              <a:t>số </a:t>
            </a:r>
            <a:r>
              <a:rPr lang="vi-VN" sz="2400">
                <a:solidFill>
                  <a:srgbClr val="3E8352"/>
                </a:solidFill>
                <a:latin typeface="#9Slide01 Noi dung ngan" panose="00000600000000000000" pitchFamily="2" charset="0"/>
                <a:ea typeface="#9Slide02 Noi dung dai" panose="02000000000000000000" pitchFamily="2" charset="0"/>
                <a:cs typeface="Times New Roman"/>
              </a:rPr>
              <a:t>đo</a:t>
            </a:r>
            <a:r>
              <a:rPr lang="vi-VN" sz="2400" spc="-5">
                <a:solidFill>
                  <a:srgbClr val="3E8352"/>
                </a:solidFill>
                <a:latin typeface="#9Slide01 Noi dung ngan" panose="00000600000000000000" pitchFamily="2" charset="0"/>
                <a:ea typeface="#9Slide02 Noi dung dai" panose="02000000000000000000" pitchFamily="2" charset="0"/>
                <a:cs typeface="Times New Roman"/>
              </a:rPr>
              <a:t> thời</a:t>
            </a:r>
            <a:r>
              <a:rPr lang="vi-VN" sz="2400" spc="-10">
                <a:solidFill>
                  <a:srgbClr val="3E8352"/>
                </a:solidFill>
                <a:latin typeface="#9Slide01 Noi dung ngan" panose="00000600000000000000" pitchFamily="2" charset="0"/>
                <a:ea typeface="#9Slide02 Noi dung dai" panose="02000000000000000000" pitchFamily="2" charset="0"/>
                <a:cs typeface="Times New Roman"/>
              </a:rPr>
              <a:t> </a:t>
            </a:r>
            <a:r>
              <a:rPr lang="vi-VN" sz="2400" spc="-5">
                <a:solidFill>
                  <a:srgbClr val="3E8352"/>
                </a:solidFill>
                <a:latin typeface="#9Slide01 Noi dung ngan" panose="00000600000000000000" pitchFamily="2" charset="0"/>
                <a:ea typeface="#9Slide02 Noi dung dai" panose="02000000000000000000" pitchFamily="2" charset="0"/>
                <a:cs typeface="Times New Roman"/>
              </a:rPr>
              <a:t>gian ta</a:t>
            </a:r>
            <a:r>
              <a:rPr lang="vi-VN" sz="2400" spc="-15">
                <a:solidFill>
                  <a:srgbClr val="3E8352"/>
                </a:solidFill>
                <a:latin typeface="#9Slide01 Noi dung ngan" panose="00000600000000000000" pitchFamily="2" charset="0"/>
                <a:ea typeface="#9Slide02 Noi dung dai" panose="02000000000000000000" pitchFamily="2" charset="0"/>
                <a:cs typeface="Times New Roman"/>
              </a:rPr>
              <a:t> </a:t>
            </a:r>
            <a:r>
              <a:rPr lang="vi-VN" sz="2400" spc="-5">
                <a:solidFill>
                  <a:srgbClr val="3E8352"/>
                </a:solidFill>
                <a:latin typeface="#9Slide01 Noi dung ngan" panose="00000600000000000000" pitchFamily="2" charset="0"/>
                <a:ea typeface="#9Slide02 Noi dung dai" panose="02000000000000000000" pitchFamily="2" charset="0"/>
                <a:cs typeface="Times New Roman"/>
              </a:rPr>
              <a:t>làm</a:t>
            </a:r>
            <a:r>
              <a:rPr lang="vi-VN" sz="2400" spc="-10">
                <a:solidFill>
                  <a:srgbClr val="3E8352"/>
                </a:solidFill>
                <a:latin typeface="#9Slide01 Noi dung ngan" panose="00000600000000000000" pitchFamily="2" charset="0"/>
                <a:ea typeface="#9Slide02 Noi dung dai" panose="02000000000000000000" pitchFamily="2" charset="0"/>
                <a:cs typeface="Times New Roman"/>
              </a:rPr>
              <a:t> </a:t>
            </a:r>
            <a:r>
              <a:rPr lang="vi-VN" sz="2400">
                <a:solidFill>
                  <a:srgbClr val="3E8352"/>
                </a:solidFill>
                <a:latin typeface="#9Slide01 Noi dung ngan" panose="00000600000000000000" pitchFamily="2" charset="0"/>
                <a:ea typeface="#9Slide02 Noi dung dai" panose="02000000000000000000" pitchFamily="2" charset="0"/>
                <a:cs typeface="Times New Roman"/>
              </a:rPr>
              <a:t>như</a:t>
            </a:r>
            <a:r>
              <a:rPr lang="vi-VN" sz="2400" spc="-15">
                <a:solidFill>
                  <a:srgbClr val="3E8352"/>
                </a:solidFill>
                <a:latin typeface="#9Slide01 Noi dung ngan" panose="00000600000000000000" pitchFamily="2" charset="0"/>
                <a:ea typeface="#9Slide02 Noi dung dai" panose="02000000000000000000" pitchFamily="2" charset="0"/>
                <a:cs typeface="Times New Roman"/>
              </a:rPr>
              <a:t> </a:t>
            </a:r>
            <a:r>
              <a:rPr lang="vi-VN" sz="2400" spc="-5">
                <a:solidFill>
                  <a:srgbClr val="3E8352"/>
                </a:solidFill>
                <a:latin typeface="#9Slide01 Noi dung ngan" panose="00000600000000000000" pitchFamily="2" charset="0"/>
                <a:ea typeface="#9Slide02 Noi dung dai" panose="02000000000000000000" pitchFamily="2" charset="0"/>
                <a:cs typeface="Times New Roman"/>
              </a:rPr>
              <a:t>sau:</a:t>
            </a:r>
            <a:endParaRPr lang="en-US" sz="2400">
              <a:latin typeface="#9Slide01 Noi dung ngan" panose="00000600000000000000" pitchFamily="2" charset="0"/>
              <a:ea typeface="#9Slide02 Noi dung dai" panose="02000000000000000000" pitchFamily="2" charset="0"/>
              <a:cs typeface="Times New Roman"/>
            </a:endParaRPr>
          </a:p>
          <a:p>
            <a:pPr marL="460375" algn="just">
              <a:lnSpc>
                <a:spcPct val="115000"/>
              </a:lnSpc>
              <a:spcAft>
                <a:spcPts val="1200"/>
              </a:spcAft>
            </a:pPr>
            <a:r>
              <a:rPr lang="en-US" sz="2400" b="1" spc="-10">
                <a:solidFill>
                  <a:srgbClr val="DF5327"/>
                </a:solidFill>
                <a:latin typeface="#9Slide01 Noi dung ngan" panose="00000600000000000000" pitchFamily="2" charset="0"/>
                <a:ea typeface="#9Slide02 Noi dung dai" panose="02000000000000000000" pitchFamily="2" charset="0"/>
                <a:cs typeface="Times New Roman"/>
              </a:rPr>
              <a:t>- </a:t>
            </a:r>
            <a:r>
              <a:rPr lang="vi-VN" sz="2400" b="1" spc="-10">
                <a:solidFill>
                  <a:srgbClr val="DF5327"/>
                </a:solidFill>
                <a:latin typeface="#9Slide01 Tieu de ngan" panose="00000800000000000000" pitchFamily="2" charset="0"/>
                <a:ea typeface="#9Slide02 Noi dung dai" panose="02000000000000000000" pitchFamily="2" charset="0"/>
                <a:cs typeface="Times New Roman"/>
              </a:rPr>
              <a:t>B</a:t>
            </a:r>
            <a:r>
              <a:rPr lang="vi-VN" sz="2400" b="1" spc="-15" baseline="-17543">
                <a:solidFill>
                  <a:srgbClr val="DF5327"/>
                </a:solidFill>
                <a:latin typeface="#9Slide01 Tieu de ngan" panose="00000800000000000000" pitchFamily="2" charset="0"/>
                <a:ea typeface="#9Slide02 Noi dung dai" panose="02000000000000000000" pitchFamily="2" charset="0"/>
                <a:cs typeface="Times New Roman"/>
              </a:rPr>
              <a:t>1</a:t>
            </a:r>
            <a:r>
              <a:rPr lang="vi-VN" sz="2400" b="1" spc="-10">
                <a:solidFill>
                  <a:srgbClr val="DF5327"/>
                </a:solidFill>
                <a:latin typeface="#9Slide01 Tieu de ngan" panose="00000800000000000000" pitchFamily="2" charset="0"/>
                <a:ea typeface="#9Slide02 Noi dung dai" panose="02000000000000000000" pitchFamily="2" charset="0"/>
                <a:cs typeface="Times New Roman"/>
              </a:rPr>
              <a:t>. </a:t>
            </a:r>
            <a:r>
              <a:rPr lang="vi-VN" sz="2400" b="1">
                <a:solidFill>
                  <a:srgbClr val="DF5327"/>
                </a:solidFill>
                <a:latin typeface="#9Slide01 Tieu de ngan" panose="00000800000000000000" pitchFamily="2" charset="0"/>
                <a:ea typeface="#9Slide02 Noi dung dai" panose="02000000000000000000" pitchFamily="2" charset="0"/>
                <a:cs typeface="Times New Roman"/>
              </a:rPr>
              <a:t>Đặt tính</a:t>
            </a:r>
            <a:r>
              <a:rPr lang="vi-VN" sz="2400" b="1">
                <a:solidFill>
                  <a:srgbClr val="DF5327"/>
                </a:solidFill>
                <a:latin typeface="#9Slide01 Noi dung ngan" panose="00000600000000000000" pitchFamily="2" charset="0"/>
                <a:ea typeface="#9Slide02 Noi dung dai" panose="02000000000000000000" pitchFamily="2" charset="0"/>
                <a:cs typeface="Times New Roman"/>
              </a:rPr>
              <a:t> </a:t>
            </a:r>
            <a:r>
              <a:rPr lang="vi-VN" sz="2000" i="1" spc="-5">
                <a:solidFill>
                  <a:srgbClr val="DF5327"/>
                </a:solidFill>
                <a:latin typeface="#9Slide01 Noi dung ngan" panose="00000600000000000000" pitchFamily="2" charset="0"/>
                <a:ea typeface="#9Slide02 Noi dung dai" panose="02000000000000000000" pitchFamily="2" charset="0"/>
                <a:cs typeface="Times New Roman"/>
              </a:rPr>
              <a:t>(các số </a:t>
            </a:r>
            <a:r>
              <a:rPr lang="vi-VN" sz="2000" i="1">
                <a:solidFill>
                  <a:srgbClr val="DF5327"/>
                </a:solidFill>
                <a:latin typeface="#9Slide01 Noi dung ngan" panose="00000600000000000000" pitchFamily="2" charset="0"/>
                <a:ea typeface="#9Slide02 Noi dung dai" panose="02000000000000000000" pitchFamily="2" charset="0"/>
                <a:cs typeface="Times New Roman"/>
              </a:rPr>
              <a:t>đo </a:t>
            </a:r>
            <a:r>
              <a:rPr lang="vi-VN" sz="2000" i="1" spc="-5">
                <a:solidFill>
                  <a:srgbClr val="DF5327"/>
                </a:solidFill>
                <a:latin typeface="#9Slide01 Noi dung ngan" panose="00000600000000000000" pitchFamily="2" charset="0"/>
                <a:ea typeface="#9Slide02 Noi dung dai" panose="02000000000000000000" pitchFamily="2" charset="0"/>
                <a:cs typeface="Times New Roman"/>
              </a:rPr>
              <a:t>thời gian cùng một loại đơn </a:t>
            </a:r>
            <a:r>
              <a:rPr lang="vi-VN" sz="2000" i="1">
                <a:solidFill>
                  <a:srgbClr val="DF5327"/>
                </a:solidFill>
                <a:latin typeface="#9Slide01 Noi dung ngan" panose="00000600000000000000" pitchFamily="2" charset="0"/>
                <a:ea typeface="#9Slide02 Noi dung dai" panose="02000000000000000000" pitchFamily="2" charset="0"/>
                <a:cs typeface="Times New Roman"/>
              </a:rPr>
              <a:t>vị </a:t>
            </a:r>
            <a:r>
              <a:rPr lang="vi-VN" sz="2000" i="1" spc="-5">
                <a:solidFill>
                  <a:srgbClr val="DF5327"/>
                </a:solidFill>
                <a:latin typeface="#9Slide01 Noi dung ngan" panose="00000600000000000000" pitchFamily="2" charset="0"/>
                <a:ea typeface="#9Slide02 Noi dung dai" panose="02000000000000000000" pitchFamily="2" charset="0"/>
                <a:cs typeface="Times New Roman"/>
              </a:rPr>
              <a:t>thẳng </a:t>
            </a:r>
            <a:r>
              <a:rPr lang="vi-VN" sz="2000" i="1" spc="-685">
                <a:solidFill>
                  <a:srgbClr val="DF5327"/>
                </a:solidFill>
                <a:latin typeface="#9Slide01 Noi dung ngan" panose="00000600000000000000" pitchFamily="2" charset="0"/>
                <a:ea typeface="#9Slide02 Noi dung dai" panose="02000000000000000000" pitchFamily="2" charset="0"/>
                <a:cs typeface="Times New Roman"/>
              </a:rPr>
              <a:t> </a:t>
            </a:r>
            <a:r>
              <a:rPr lang="vi-VN" sz="2000" i="1" spc="-5">
                <a:solidFill>
                  <a:srgbClr val="DF5327"/>
                </a:solidFill>
                <a:latin typeface="#9Slide01 Noi dung ngan" panose="00000600000000000000" pitchFamily="2" charset="0"/>
                <a:ea typeface="#9Slide02 Noi dung dai" panose="02000000000000000000" pitchFamily="2" charset="0"/>
                <a:cs typeface="Times New Roman"/>
              </a:rPr>
              <a:t>cột</a:t>
            </a:r>
            <a:r>
              <a:rPr lang="vi-VN" sz="2000" i="1" spc="-10">
                <a:solidFill>
                  <a:srgbClr val="DF5327"/>
                </a:solidFill>
                <a:latin typeface="#9Slide01 Noi dung ngan" panose="00000600000000000000" pitchFamily="2" charset="0"/>
                <a:ea typeface="#9Slide02 Noi dung dai" panose="02000000000000000000" pitchFamily="2" charset="0"/>
                <a:cs typeface="Times New Roman"/>
              </a:rPr>
              <a:t> </a:t>
            </a:r>
            <a:r>
              <a:rPr lang="vi-VN" sz="2000" i="1" spc="-5">
                <a:solidFill>
                  <a:srgbClr val="DF5327"/>
                </a:solidFill>
                <a:latin typeface="#9Slide01 Noi dung ngan" panose="00000600000000000000" pitchFamily="2" charset="0"/>
                <a:ea typeface="#9Slide02 Noi dung dai" panose="02000000000000000000" pitchFamily="2" charset="0"/>
                <a:cs typeface="Times New Roman"/>
              </a:rPr>
              <a:t>với nhau</a:t>
            </a:r>
            <a:r>
              <a:rPr lang="vi-VN" sz="2400" spc="-5">
                <a:solidFill>
                  <a:srgbClr val="DF5327"/>
                </a:solidFill>
                <a:latin typeface="#9Slide01 Noi dung ngan" panose="00000600000000000000" pitchFamily="2" charset="0"/>
                <a:ea typeface="#9Slide02 Noi dung dai" panose="02000000000000000000" pitchFamily="2" charset="0"/>
                <a:cs typeface="Times New Roman"/>
              </a:rPr>
              <a:t>)</a:t>
            </a:r>
            <a:r>
              <a:rPr lang="en-US" sz="2400" spc="-5">
                <a:solidFill>
                  <a:srgbClr val="DF5327"/>
                </a:solidFill>
                <a:latin typeface="#9Slide01 Noi dung ngan" panose="00000600000000000000" pitchFamily="2" charset="0"/>
                <a:ea typeface="#9Slide02 Noi dung dai" panose="02000000000000000000" pitchFamily="2" charset="0"/>
                <a:cs typeface="Times New Roman"/>
              </a:rPr>
              <a:t>.</a:t>
            </a:r>
            <a:endParaRPr lang="vi-VN" sz="2400">
              <a:solidFill>
                <a:srgbClr val="DF5327"/>
              </a:solidFill>
              <a:latin typeface="#9Slide01 Noi dung ngan" panose="00000600000000000000" pitchFamily="2" charset="0"/>
              <a:ea typeface="#9Slide02 Noi dung dai" panose="02000000000000000000" pitchFamily="2" charset="0"/>
              <a:cs typeface="Times New Roman"/>
            </a:endParaRPr>
          </a:p>
          <a:p>
            <a:pPr marL="455296" algn="just">
              <a:lnSpc>
                <a:spcPct val="115000"/>
              </a:lnSpc>
              <a:spcAft>
                <a:spcPts val="1200"/>
              </a:spcAft>
              <a:tabLst>
                <a:tab pos="663575" algn="l"/>
              </a:tabLst>
            </a:pPr>
            <a:r>
              <a:rPr lang="en-US" sz="2400" b="1" spc="-10">
                <a:solidFill>
                  <a:schemeClr val="tx2">
                    <a:lumMod val="25000"/>
                  </a:schemeClr>
                </a:solidFill>
                <a:latin typeface="#9Slide01 Noi dung ngan" panose="00000600000000000000" pitchFamily="2" charset="0"/>
                <a:ea typeface="#9Slide02 Noi dung dai" panose="02000000000000000000" pitchFamily="2" charset="0"/>
                <a:cs typeface="Times New Roman"/>
              </a:rPr>
              <a:t>- </a:t>
            </a:r>
            <a:r>
              <a:rPr lang="vi-VN" sz="2400" b="1" spc="-10">
                <a:solidFill>
                  <a:schemeClr val="tx2">
                    <a:lumMod val="25000"/>
                  </a:schemeClr>
                </a:solidFill>
                <a:latin typeface="#9Slide01 Tieu de ngan" panose="00000800000000000000" pitchFamily="2" charset="0"/>
                <a:ea typeface="#9Slide02 Noi dung dai" panose="02000000000000000000" pitchFamily="2" charset="0"/>
                <a:cs typeface="Times New Roman"/>
              </a:rPr>
              <a:t>B</a:t>
            </a:r>
            <a:r>
              <a:rPr lang="vi-VN" sz="2400" b="1" spc="-15" baseline="-17543">
                <a:solidFill>
                  <a:schemeClr val="tx2">
                    <a:lumMod val="25000"/>
                  </a:schemeClr>
                </a:solidFill>
                <a:latin typeface="#9Slide01 Tieu de ngan" panose="00000800000000000000" pitchFamily="2" charset="0"/>
                <a:ea typeface="#9Slide02 Noi dung dai" panose="02000000000000000000" pitchFamily="2" charset="0"/>
                <a:cs typeface="Times New Roman"/>
              </a:rPr>
              <a:t>2</a:t>
            </a:r>
            <a:r>
              <a:rPr lang="vi-VN" sz="2400" b="1" spc="-10">
                <a:solidFill>
                  <a:schemeClr val="tx2">
                    <a:lumMod val="25000"/>
                  </a:schemeClr>
                </a:solidFill>
                <a:latin typeface="#9Slide01 Tieu de ngan" panose="00000800000000000000" pitchFamily="2" charset="0"/>
                <a:ea typeface="#9Slide02 Noi dung dai" panose="02000000000000000000" pitchFamily="2" charset="0"/>
                <a:cs typeface="Times New Roman"/>
              </a:rPr>
              <a:t>.</a:t>
            </a:r>
            <a:r>
              <a:rPr lang="vi-VN" sz="2400" b="1" spc="-50">
                <a:solidFill>
                  <a:schemeClr val="tx2">
                    <a:lumMod val="25000"/>
                  </a:schemeClr>
                </a:solidFill>
                <a:latin typeface="#9Slide01 Tieu de ngan" panose="00000800000000000000" pitchFamily="2" charset="0"/>
                <a:ea typeface="#9Slide02 Noi dung dai" panose="02000000000000000000" pitchFamily="2" charset="0"/>
                <a:cs typeface="Times New Roman"/>
              </a:rPr>
              <a:t> </a:t>
            </a:r>
            <a:r>
              <a:rPr lang="vi-VN" sz="2400" b="1" spc="-5">
                <a:solidFill>
                  <a:schemeClr val="tx2">
                    <a:lumMod val="25000"/>
                  </a:schemeClr>
                </a:solidFill>
                <a:latin typeface="#9Slide01 Tieu de ngan" panose="00000800000000000000" pitchFamily="2" charset="0"/>
                <a:ea typeface="#9Slide02 Noi dung dai" panose="02000000000000000000" pitchFamily="2" charset="0"/>
                <a:cs typeface="Times New Roman"/>
              </a:rPr>
              <a:t>Tính</a:t>
            </a:r>
            <a:r>
              <a:rPr lang="vi-VN" sz="2400" b="1">
                <a:solidFill>
                  <a:schemeClr val="tx2">
                    <a:lumMod val="25000"/>
                  </a:schemeClr>
                </a:solidFill>
                <a:latin typeface="#9Slide01 Noi dung ngan" panose="00000600000000000000" pitchFamily="2" charset="0"/>
                <a:ea typeface="#9Slide02 Noi dung dai" panose="02000000000000000000" pitchFamily="2" charset="0"/>
                <a:cs typeface="Times New Roman"/>
              </a:rPr>
              <a:t> </a:t>
            </a:r>
            <a:r>
              <a:rPr lang="vi-VN" sz="2000" i="1" spc="-5">
                <a:solidFill>
                  <a:schemeClr val="tx2">
                    <a:lumMod val="25000"/>
                  </a:schemeClr>
                </a:solidFill>
                <a:latin typeface="#9Slide01 Noi dung ngan" panose="00000600000000000000" pitchFamily="2" charset="0"/>
                <a:ea typeface="#9Slide02 Noi dung dai" panose="02000000000000000000" pitchFamily="2" charset="0"/>
                <a:cs typeface="Times New Roman"/>
              </a:rPr>
              <a:t>(cộng </a:t>
            </a:r>
            <a:r>
              <a:rPr lang="vi-VN" sz="2000" i="1">
                <a:solidFill>
                  <a:schemeClr val="tx2">
                    <a:lumMod val="25000"/>
                  </a:schemeClr>
                </a:solidFill>
                <a:latin typeface="#9Slide01 Noi dung ngan" panose="00000600000000000000" pitchFamily="2" charset="0"/>
                <a:ea typeface="#9Slide02 Noi dung dai" panose="02000000000000000000" pitchFamily="2" charset="0"/>
                <a:cs typeface="Times New Roman"/>
              </a:rPr>
              <a:t>như</a:t>
            </a:r>
            <a:r>
              <a:rPr lang="vi-VN" sz="2000" i="1" spc="-10">
                <a:solidFill>
                  <a:schemeClr val="tx2">
                    <a:lumMod val="25000"/>
                  </a:schemeClr>
                </a:solidFill>
                <a:latin typeface="#9Slide01 Noi dung ngan" panose="00000600000000000000" pitchFamily="2" charset="0"/>
                <a:ea typeface="#9Slide02 Noi dung dai" panose="02000000000000000000" pitchFamily="2" charset="0"/>
                <a:cs typeface="Times New Roman"/>
              </a:rPr>
              <a:t> </a:t>
            </a:r>
            <a:r>
              <a:rPr lang="vi-VN" sz="2000" i="1" spc="-5">
                <a:solidFill>
                  <a:schemeClr val="tx2">
                    <a:lumMod val="25000"/>
                  </a:schemeClr>
                </a:solidFill>
                <a:latin typeface="#9Slide01 Noi dung ngan" panose="00000600000000000000" pitchFamily="2" charset="0"/>
                <a:ea typeface="#9Slide02 Noi dung dai" panose="02000000000000000000" pitchFamily="2" charset="0"/>
                <a:cs typeface="Times New Roman"/>
              </a:rPr>
              <a:t>cộng </a:t>
            </a:r>
            <a:r>
              <a:rPr lang="vi-VN" sz="2000" i="1" spc="-10">
                <a:solidFill>
                  <a:schemeClr val="tx2">
                    <a:lumMod val="25000"/>
                  </a:schemeClr>
                </a:solidFill>
                <a:latin typeface="#9Slide01 Noi dung ngan" panose="00000600000000000000" pitchFamily="2" charset="0"/>
                <a:ea typeface="#9Slide02 Noi dung dai" panose="02000000000000000000" pitchFamily="2" charset="0"/>
                <a:cs typeface="Times New Roman"/>
              </a:rPr>
              <a:t>các </a:t>
            </a:r>
            <a:r>
              <a:rPr lang="vi-VN" sz="2000" i="1" spc="-5">
                <a:solidFill>
                  <a:schemeClr val="tx2">
                    <a:lumMod val="25000"/>
                  </a:schemeClr>
                </a:solidFill>
                <a:latin typeface="#9Slide01 Noi dung ngan" panose="00000600000000000000" pitchFamily="2" charset="0"/>
                <a:ea typeface="#9Slide02 Noi dung dai" panose="02000000000000000000" pitchFamily="2" charset="0"/>
                <a:cs typeface="Times New Roman"/>
              </a:rPr>
              <a:t>số</a:t>
            </a:r>
            <a:r>
              <a:rPr lang="vi-VN" sz="2000" i="1">
                <a:solidFill>
                  <a:schemeClr val="tx2">
                    <a:lumMod val="25000"/>
                  </a:schemeClr>
                </a:solidFill>
                <a:latin typeface="#9Slide01 Noi dung ngan" panose="00000600000000000000" pitchFamily="2" charset="0"/>
                <a:ea typeface="#9Slide02 Noi dung dai" panose="02000000000000000000" pitchFamily="2" charset="0"/>
                <a:cs typeface="Times New Roman"/>
              </a:rPr>
              <a:t> </a:t>
            </a:r>
            <a:r>
              <a:rPr lang="vi-VN" sz="2000" i="1" spc="-5">
                <a:solidFill>
                  <a:schemeClr val="tx2">
                    <a:lumMod val="25000"/>
                  </a:schemeClr>
                </a:solidFill>
                <a:latin typeface="#9Slide01 Noi dung ngan" panose="00000600000000000000" pitchFamily="2" charset="0"/>
                <a:ea typeface="#9Slide02 Noi dung dai" panose="02000000000000000000" pitchFamily="2" charset="0"/>
                <a:cs typeface="Times New Roman"/>
              </a:rPr>
              <a:t>tự</a:t>
            </a:r>
            <a:r>
              <a:rPr lang="vi-VN" sz="2000" i="1" spc="-10">
                <a:solidFill>
                  <a:schemeClr val="tx2">
                    <a:lumMod val="25000"/>
                  </a:schemeClr>
                </a:solidFill>
                <a:latin typeface="#9Slide01 Noi dung ngan" panose="00000600000000000000" pitchFamily="2" charset="0"/>
                <a:ea typeface="#9Slide02 Noi dung dai" panose="02000000000000000000" pitchFamily="2" charset="0"/>
                <a:cs typeface="Times New Roman"/>
              </a:rPr>
              <a:t> </a:t>
            </a:r>
            <a:r>
              <a:rPr lang="vi-VN" sz="2000" i="1" spc="-5">
                <a:solidFill>
                  <a:schemeClr val="tx2">
                    <a:lumMod val="25000"/>
                  </a:schemeClr>
                </a:solidFill>
                <a:latin typeface="#9Slide01 Noi dung ngan" panose="00000600000000000000" pitchFamily="2" charset="0"/>
                <a:ea typeface="#9Slide02 Noi dung dai" panose="02000000000000000000" pitchFamily="2" charset="0"/>
                <a:cs typeface="Times New Roman"/>
              </a:rPr>
              <a:t>nhiên</a:t>
            </a:r>
            <a:r>
              <a:rPr lang="vi-VN" sz="2000" i="1">
                <a:solidFill>
                  <a:schemeClr val="tx2">
                    <a:lumMod val="25000"/>
                  </a:schemeClr>
                </a:solidFill>
                <a:latin typeface="#9Slide01 Noi dung ngan" panose="00000600000000000000" pitchFamily="2" charset="0"/>
                <a:ea typeface="#9Slide02 Noi dung dai" panose="02000000000000000000" pitchFamily="2" charset="0"/>
                <a:cs typeface="Times New Roman"/>
              </a:rPr>
              <a:t> </a:t>
            </a:r>
            <a:r>
              <a:rPr lang="vi-VN" sz="2000" i="1" spc="-5">
                <a:solidFill>
                  <a:schemeClr val="tx2">
                    <a:lumMod val="25000"/>
                  </a:schemeClr>
                </a:solidFill>
                <a:latin typeface="#9Slide01 Noi dung ngan" panose="00000600000000000000" pitchFamily="2" charset="0"/>
                <a:ea typeface="#9Slide02 Noi dung dai" panose="02000000000000000000" pitchFamily="2" charset="0"/>
                <a:cs typeface="Times New Roman"/>
              </a:rPr>
              <a:t>theo</a:t>
            </a:r>
            <a:r>
              <a:rPr lang="vi-VN" sz="2000" i="1">
                <a:solidFill>
                  <a:schemeClr val="tx2">
                    <a:lumMod val="25000"/>
                  </a:schemeClr>
                </a:solidFill>
                <a:latin typeface="#9Slide01 Noi dung ngan" panose="00000600000000000000" pitchFamily="2" charset="0"/>
                <a:ea typeface="#9Slide02 Noi dung dai" panose="02000000000000000000" pitchFamily="2" charset="0"/>
                <a:cs typeface="Times New Roman"/>
              </a:rPr>
              <a:t> </a:t>
            </a:r>
            <a:r>
              <a:rPr lang="vi-VN" sz="2000" i="1" spc="-5">
                <a:solidFill>
                  <a:schemeClr val="tx2">
                    <a:lumMod val="25000"/>
                  </a:schemeClr>
                </a:solidFill>
                <a:latin typeface="#9Slide01 Noi dung ngan" panose="00000600000000000000" pitchFamily="2" charset="0"/>
                <a:ea typeface="#9Slide02 Noi dung dai" panose="02000000000000000000" pitchFamily="2" charset="0"/>
                <a:cs typeface="Times New Roman"/>
              </a:rPr>
              <a:t>từng loại đơn</a:t>
            </a:r>
            <a:r>
              <a:rPr lang="en-US" sz="2000" i="1">
                <a:solidFill>
                  <a:schemeClr val="tx2">
                    <a:lumMod val="25000"/>
                  </a:schemeClr>
                </a:solidFill>
                <a:latin typeface="#9Slide01 Noi dung ngan" panose="00000600000000000000" pitchFamily="2" charset="0"/>
                <a:ea typeface="#9Slide02 Noi dung dai" panose="02000000000000000000" pitchFamily="2" charset="0"/>
                <a:cs typeface="Times New Roman"/>
              </a:rPr>
              <a:t> </a:t>
            </a:r>
            <a:r>
              <a:rPr lang="vi-VN" sz="2000" i="1">
                <a:solidFill>
                  <a:schemeClr val="tx2">
                    <a:lumMod val="25000"/>
                  </a:schemeClr>
                </a:solidFill>
                <a:latin typeface="#9Slide01 Noi dung ngan" panose="00000600000000000000" pitchFamily="2" charset="0"/>
                <a:ea typeface="#9Slide02 Noi dung dai" panose="02000000000000000000" pitchFamily="2" charset="0"/>
                <a:cs typeface="Times New Roman"/>
              </a:rPr>
              <a:t>vị</a:t>
            </a:r>
            <a:r>
              <a:rPr lang="vi-VN" sz="2000" i="1" spc="-10">
                <a:solidFill>
                  <a:schemeClr val="tx2">
                    <a:lumMod val="25000"/>
                  </a:schemeClr>
                </a:solidFill>
                <a:latin typeface="#9Slide01 Noi dung ngan" panose="00000600000000000000" pitchFamily="2" charset="0"/>
                <a:ea typeface="#9Slide02 Noi dung dai" panose="02000000000000000000" pitchFamily="2" charset="0"/>
                <a:cs typeface="Times New Roman"/>
              </a:rPr>
              <a:t> </a:t>
            </a:r>
            <a:r>
              <a:rPr lang="vi-VN" sz="2000" i="1">
                <a:solidFill>
                  <a:schemeClr val="tx2">
                    <a:lumMod val="25000"/>
                  </a:schemeClr>
                </a:solidFill>
                <a:latin typeface="#9Slide01 Noi dung ngan" panose="00000600000000000000" pitchFamily="2" charset="0"/>
                <a:ea typeface="#9Slide02 Noi dung dai" panose="02000000000000000000" pitchFamily="2" charset="0"/>
                <a:cs typeface="Times New Roman"/>
              </a:rPr>
              <a:t>và</a:t>
            </a:r>
            <a:r>
              <a:rPr lang="vi-VN" sz="2000" i="1" spc="-15">
                <a:solidFill>
                  <a:schemeClr val="tx2">
                    <a:lumMod val="25000"/>
                  </a:schemeClr>
                </a:solidFill>
                <a:latin typeface="#9Slide01 Noi dung ngan" panose="00000600000000000000" pitchFamily="2" charset="0"/>
                <a:ea typeface="#9Slide02 Noi dung dai" panose="02000000000000000000" pitchFamily="2" charset="0"/>
                <a:cs typeface="Times New Roman"/>
              </a:rPr>
              <a:t> </a:t>
            </a:r>
            <a:r>
              <a:rPr lang="vi-VN" sz="2000" i="1" spc="-5">
                <a:solidFill>
                  <a:schemeClr val="tx2">
                    <a:lumMod val="25000"/>
                  </a:schemeClr>
                </a:solidFill>
                <a:latin typeface="#9Slide01 Noi dung ngan" panose="00000600000000000000" pitchFamily="2" charset="0"/>
                <a:ea typeface="#9Slide02 Noi dung dai" panose="02000000000000000000" pitchFamily="2" charset="0"/>
                <a:cs typeface="Times New Roman"/>
              </a:rPr>
              <a:t>giữ</a:t>
            </a:r>
            <a:r>
              <a:rPr lang="vi-VN" sz="2000" i="1" spc="-15">
                <a:solidFill>
                  <a:schemeClr val="tx2">
                    <a:lumMod val="25000"/>
                  </a:schemeClr>
                </a:solidFill>
                <a:latin typeface="#9Slide01 Noi dung ngan" panose="00000600000000000000" pitchFamily="2" charset="0"/>
                <a:ea typeface="#9Slide02 Noi dung dai" panose="02000000000000000000" pitchFamily="2" charset="0"/>
                <a:cs typeface="Times New Roman"/>
              </a:rPr>
              <a:t> </a:t>
            </a:r>
            <a:r>
              <a:rPr lang="vi-VN" sz="2000" i="1" spc="-5">
                <a:solidFill>
                  <a:schemeClr val="tx2">
                    <a:lumMod val="25000"/>
                  </a:schemeClr>
                </a:solidFill>
                <a:latin typeface="#9Slide01 Noi dung ngan" panose="00000600000000000000" pitchFamily="2" charset="0"/>
                <a:ea typeface="#9Slide02 Noi dung dai" panose="02000000000000000000" pitchFamily="2" charset="0"/>
                <a:cs typeface="Times New Roman"/>
              </a:rPr>
              <a:t>nguyên tên đơn </a:t>
            </a:r>
            <a:r>
              <a:rPr lang="vi-VN" sz="2000" i="1">
                <a:solidFill>
                  <a:schemeClr val="tx2">
                    <a:lumMod val="25000"/>
                  </a:schemeClr>
                </a:solidFill>
                <a:latin typeface="#9Slide01 Noi dung ngan" panose="00000600000000000000" pitchFamily="2" charset="0"/>
                <a:ea typeface="#9Slide02 Noi dung dai" panose="02000000000000000000" pitchFamily="2" charset="0"/>
                <a:cs typeface="Times New Roman"/>
              </a:rPr>
              <a:t>vị</a:t>
            </a:r>
            <a:r>
              <a:rPr lang="vi-VN" sz="2000" i="1" spc="-10">
                <a:solidFill>
                  <a:schemeClr val="tx2">
                    <a:lumMod val="25000"/>
                  </a:schemeClr>
                </a:solidFill>
                <a:latin typeface="#9Slide01 Noi dung ngan" panose="00000600000000000000" pitchFamily="2" charset="0"/>
                <a:ea typeface="#9Slide02 Noi dung dai" panose="02000000000000000000" pitchFamily="2" charset="0"/>
                <a:cs typeface="Times New Roman"/>
              </a:rPr>
              <a:t> </a:t>
            </a:r>
            <a:r>
              <a:rPr lang="vi-VN" sz="2000" i="1">
                <a:solidFill>
                  <a:schemeClr val="tx2">
                    <a:lumMod val="25000"/>
                  </a:schemeClr>
                </a:solidFill>
                <a:latin typeface="#9Slide01 Noi dung ngan" panose="00000600000000000000" pitchFamily="2" charset="0"/>
                <a:ea typeface="#9Slide02 Noi dung dai" panose="02000000000000000000" pitchFamily="2" charset="0"/>
                <a:cs typeface="Times New Roman"/>
              </a:rPr>
              <a:t>đo</a:t>
            </a:r>
            <a:r>
              <a:rPr lang="vi-VN" sz="2000" i="1" spc="-5">
                <a:solidFill>
                  <a:schemeClr val="tx2">
                    <a:lumMod val="25000"/>
                  </a:schemeClr>
                </a:solidFill>
                <a:latin typeface="#9Slide01 Noi dung ngan" panose="00000600000000000000" pitchFamily="2" charset="0"/>
                <a:ea typeface="#9Slide02 Noi dung dai" panose="02000000000000000000" pitchFamily="2" charset="0"/>
                <a:cs typeface="Times New Roman"/>
              </a:rPr>
              <a:t> </a:t>
            </a:r>
            <a:r>
              <a:rPr lang="vi-VN" sz="2000" i="1">
                <a:solidFill>
                  <a:schemeClr val="tx2">
                    <a:lumMod val="25000"/>
                  </a:schemeClr>
                </a:solidFill>
                <a:latin typeface="#9Slide01 Noi dung ngan" panose="00000600000000000000" pitchFamily="2" charset="0"/>
                <a:ea typeface="#9Slide02 Noi dung dai" panose="02000000000000000000" pitchFamily="2" charset="0"/>
                <a:cs typeface="Times New Roman"/>
              </a:rPr>
              <a:t>ở</a:t>
            </a:r>
            <a:r>
              <a:rPr lang="vi-VN" sz="2000" i="1" spc="-10">
                <a:solidFill>
                  <a:schemeClr val="tx2">
                    <a:lumMod val="25000"/>
                  </a:schemeClr>
                </a:solidFill>
                <a:latin typeface="#9Slide01 Noi dung ngan" panose="00000600000000000000" pitchFamily="2" charset="0"/>
                <a:ea typeface="#9Slide02 Noi dung dai" panose="02000000000000000000" pitchFamily="2" charset="0"/>
                <a:cs typeface="Times New Roman"/>
              </a:rPr>
              <a:t> </a:t>
            </a:r>
            <a:r>
              <a:rPr lang="vi-VN" sz="2000" i="1" spc="-5">
                <a:solidFill>
                  <a:schemeClr val="tx2">
                    <a:lumMod val="25000"/>
                  </a:schemeClr>
                </a:solidFill>
                <a:latin typeface="#9Slide01 Noi dung ngan" panose="00000600000000000000" pitchFamily="2" charset="0"/>
                <a:ea typeface="#9Slide02 Noi dung dai" panose="02000000000000000000" pitchFamily="2" charset="0"/>
                <a:cs typeface="Times New Roman"/>
              </a:rPr>
              <a:t>từng</a:t>
            </a:r>
            <a:r>
              <a:rPr lang="vi-VN" sz="2000" i="1" spc="-10">
                <a:solidFill>
                  <a:schemeClr val="tx2">
                    <a:lumMod val="25000"/>
                  </a:schemeClr>
                </a:solidFill>
                <a:latin typeface="#9Slide01 Noi dung ngan" panose="00000600000000000000" pitchFamily="2" charset="0"/>
                <a:ea typeface="#9Slide02 Noi dung dai" panose="02000000000000000000" pitchFamily="2" charset="0"/>
                <a:cs typeface="Times New Roman"/>
              </a:rPr>
              <a:t> </a:t>
            </a:r>
            <a:r>
              <a:rPr lang="vi-VN" sz="2000" i="1" spc="-5">
                <a:solidFill>
                  <a:schemeClr val="tx2">
                    <a:lumMod val="25000"/>
                  </a:schemeClr>
                </a:solidFill>
                <a:latin typeface="#9Slide01 Noi dung ngan" panose="00000600000000000000" pitchFamily="2" charset="0"/>
                <a:ea typeface="#9Slide02 Noi dung dai" panose="02000000000000000000" pitchFamily="2" charset="0"/>
                <a:cs typeface="Times New Roman"/>
              </a:rPr>
              <a:t>cột)</a:t>
            </a:r>
            <a:r>
              <a:rPr lang="en-US" sz="2400" spc="-5">
                <a:solidFill>
                  <a:schemeClr val="tx2">
                    <a:lumMod val="25000"/>
                  </a:schemeClr>
                </a:solidFill>
                <a:latin typeface="#9Slide01 Noi dung ngan" panose="00000600000000000000" pitchFamily="2" charset="0"/>
                <a:ea typeface="#9Slide02 Noi dung dai" panose="02000000000000000000" pitchFamily="2" charset="0"/>
                <a:cs typeface="Times New Roman"/>
              </a:rPr>
              <a:t>.</a:t>
            </a:r>
            <a:endParaRPr lang="en-US" sz="2400">
              <a:solidFill>
                <a:schemeClr val="tx2">
                  <a:lumMod val="25000"/>
                </a:schemeClr>
              </a:solidFill>
              <a:latin typeface="#9Slide01 Noi dung ngan" panose="00000600000000000000" pitchFamily="2" charset="0"/>
              <a:ea typeface="#9Slide02 Noi dung dai" panose="02000000000000000000" pitchFamily="2" charset="0"/>
              <a:cs typeface="Times New Roman"/>
            </a:endParaRPr>
          </a:p>
          <a:p>
            <a:pPr marL="455295" algn="just">
              <a:lnSpc>
                <a:spcPct val="115000"/>
              </a:lnSpc>
              <a:spcAft>
                <a:spcPts val="1200"/>
              </a:spcAft>
            </a:pPr>
            <a:r>
              <a:rPr lang="en-US" sz="2400" spc="-5">
                <a:solidFill>
                  <a:srgbClr val="3E8352"/>
                </a:solidFill>
                <a:latin typeface="#9Slide01 Noi dung ngan" panose="00000600000000000000" pitchFamily="2" charset="0"/>
                <a:ea typeface="#9Slide02 Noi dung dai" panose="02000000000000000000" pitchFamily="2" charset="0"/>
                <a:cs typeface="Times New Roman"/>
              </a:rPr>
              <a:t>	    </a:t>
            </a:r>
            <a:r>
              <a:rPr lang="vi-VN" sz="2400" spc="-5">
                <a:solidFill>
                  <a:schemeClr val="accent5">
                    <a:lumMod val="75000"/>
                  </a:schemeClr>
                </a:solidFill>
                <a:latin typeface="#9Slide01 Noi dung ngan" panose="00000600000000000000" pitchFamily="2" charset="0"/>
                <a:ea typeface="#9Slide02 Noi dung dai" panose="02000000000000000000" pitchFamily="2" charset="0"/>
                <a:cs typeface="Times New Roman"/>
              </a:rPr>
              <a:t>Chuyển</a:t>
            </a:r>
            <a:r>
              <a:rPr lang="vi-VN" sz="2400" spc="-10">
                <a:solidFill>
                  <a:schemeClr val="accent5">
                    <a:lumMod val="75000"/>
                  </a:schemeClr>
                </a:solidFill>
                <a:latin typeface="#9Slide01 Noi dung ngan" panose="00000600000000000000" pitchFamily="2" charset="0"/>
                <a:ea typeface="#9Slide02 Noi dung dai" panose="02000000000000000000" pitchFamily="2" charset="0"/>
                <a:cs typeface="Times New Roman"/>
              </a:rPr>
              <a:t> </a:t>
            </a:r>
            <a:r>
              <a:rPr lang="vi-VN" sz="2400">
                <a:solidFill>
                  <a:schemeClr val="accent5">
                    <a:lumMod val="75000"/>
                  </a:schemeClr>
                </a:solidFill>
                <a:latin typeface="#9Slide01 Noi dung ngan" panose="00000600000000000000" pitchFamily="2" charset="0"/>
                <a:ea typeface="#9Slide02 Noi dung dai" panose="02000000000000000000" pitchFamily="2" charset="0"/>
                <a:cs typeface="Times New Roman"/>
              </a:rPr>
              <a:t>đổi</a:t>
            </a:r>
            <a:r>
              <a:rPr lang="vi-VN" sz="2400" spc="-10">
                <a:solidFill>
                  <a:schemeClr val="accent5">
                    <a:lumMod val="75000"/>
                  </a:schemeClr>
                </a:solidFill>
                <a:latin typeface="#9Slide01 Noi dung ngan" panose="00000600000000000000" pitchFamily="2" charset="0"/>
                <a:ea typeface="#9Slide02 Noi dung dai" panose="02000000000000000000" pitchFamily="2" charset="0"/>
                <a:cs typeface="Times New Roman"/>
              </a:rPr>
              <a:t> </a:t>
            </a:r>
            <a:r>
              <a:rPr lang="vi-VN" sz="2400" spc="-5">
                <a:solidFill>
                  <a:schemeClr val="accent5">
                    <a:lumMod val="75000"/>
                  </a:schemeClr>
                </a:solidFill>
                <a:latin typeface="#9Slide01 Noi dung ngan" panose="00000600000000000000" pitchFamily="2" charset="0"/>
                <a:ea typeface="#9Slide02 Noi dung dai" panose="02000000000000000000" pitchFamily="2" charset="0"/>
                <a:cs typeface="Times New Roman"/>
              </a:rPr>
              <a:t>đơn</a:t>
            </a:r>
            <a:r>
              <a:rPr lang="vi-VN" sz="2400">
                <a:solidFill>
                  <a:schemeClr val="accent5">
                    <a:lumMod val="75000"/>
                  </a:schemeClr>
                </a:solidFill>
                <a:latin typeface="#9Slide01 Noi dung ngan" panose="00000600000000000000" pitchFamily="2" charset="0"/>
                <a:ea typeface="#9Slide02 Noi dung dai" panose="02000000000000000000" pitchFamily="2" charset="0"/>
                <a:cs typeface="Times New Roman"/>
              </a:rPr>
              <a:t> vị</a:t>
            </a:r>
            <a:r>
              <a:rPr lang="vi-VN" sz="2400" spc="-10">
                <a:solidFill>
                  <a:schemeClr val="accent5">
                    <a:lumMod val="75000"/>
                  </a:schemeClr>
                </a:solidFill>
                <a:latin typeface="#9Slide01 Noi dung ngan" panose="00000600000000000000" pitchFamily="2" charset="0"/>
                <a:ea typeface="#9Slide02 Noi dung dai" panose="02000000000000000000" pitchFamily="2" charset="0"/>
                <a:cs typeface="Times New Roman"/>
              </a:rPr>
              <a:t> </a:t>
            </a:r>
            <a:r>
              <a:rPr lang="vi-VN" sz="2400">
                <a:solidFill>
                  <a:schemeClr val="accent5">
                    <a:lumMod val="75000"/>
                  </a:schemeClr>
                </a:solidFill>
                <a:latin typeface="#9Slide01 Noi dung ngan" panose="00000600000000000000" pitchFamily="2" charset="0"/>
                <a:ea typeface="#9Slide02 Noi dung dai" panose="02000000000000000000" pitchFamily="2" charset="0"/>
                <a:cs typeface="Times New Roman"/>
              </a:rPr>
              <a:t>đo để</a:t>
            </a:r>
            <a:r>
              <a:rPr lang="vi-VN" sz="2400" spc="-15">
                <a:solidFill>
                  <a:schemeClr val="accent5">
                    <a:lumMod val="75000"/>
                  </a:schemeClr>
                </a:solidFill>
                <a:latin typeface="#9Slide01 Noi dung ngan" panose="00000600000000000000" pitchFamily="2" charset="0"/>
                <a:ea typeface="#9Slide02 Noi dung dai" panose="02000000000000000000" pitchFamily="2" charset="0"/>
                <a:cs typeface="Times New Roman"/>
              </a:rPr>
              <a:t> </a:t>
            </a:r>
            <a:r>
              <a:rPr lang="vi-VN" sz="2400" spc="-5">
                <a:solidFill>
                  <a:schemeClr val="accent5">
                    <a:lumMod val="75000"/>
                  </a:schemeClr>
                </a:solidFill>
                <a:latin typeface="#9Slide01 Noi dung ngan" panose="00000600000000000000" pitchFamily="2" charset="0"/>
                <a:ea typeface="#9Slide02 Noi dung dai" panose="02000000000000000000" pitchFamily="2" charset="0"/>
                <a:cs typeface="Times New Roman"/>
              </a:rPr>
              <a:t>được</a:t>
            </a:r>
            <a:r>
              <a:rPr lang="vi-VN" sz="2400" spc="-10">
                <a:solidFill>
                  <a:schemeClr val="accent5">
                    <a:lumMod val="75000"/>
                  </a:schemeClr>
                </a:solidFill>
                <a:latin typeface="#9Slide01 Noi dung ngan" panose="00000600000000000000" pitchFamily="2" charset="0"/>
                <a:ea typeface="#9Slide02 Noi dung dai" panose="02000000000000000000" pitchFamily="2" charset="0"/>
                <a:cs typeface="Times New Roman"/>
              </a:rPr>
              <a:t> </a:t>
            </a:r>
            <a:r>
              <a:rPr lang="vi-VN" sz="2400" spc="-5">
                <a:solidFill>
                  <a:schemeClr val="accent5">
                    <a:lumMod val="75000"/>
                  </a:schemeClr>
                </a:solidFill>
                <a:latin typeface="#9Slide01 Noi dung ngan" panose="00000600000000000000" pitchFamily="2" charset="0"/>
                <a:ea typeface="#9Slide02 Noi dung dai" panose="02000000000000000000" pitchFamily="2" charset="0"/>
                <a:cs typeface="Times New Roman"/>
              </a:rPr>
              <a:t>kết</a:t>
            </a:r>
            <a:r>
              <a:rPr lang="vi-VN" sz="2400" spc="-10">
                <a:solidFill>
                  <a:schemeClr val="accent5">
                    <a:lumMod val="75000"/>
                  </a:schemeClr>
                </a:solidFill>
                <a:latin typeface="#9Slide01 Noi dung ngan" panose="00000600000000000000" pitchFamily="2" charset="0"/>
                <a:ea typeface="#9Slide02 Noi dung dai" panose="02000000000000000000" pitchFamily="2" charset="0"/>
                <a:cs typeface="Times New Roman"/>
              </a:rPr>
              <a:t> </a:t>
            </a:r>
            <a:r>
              <a:rPr lang="vi-VN" sz="2400">
                <a:solidFill>
                  <a:schemeClr val="accent5">
                    <a:lumMod val="75000"/>
                  </a:schemeClr>
                </a:solidFill>
                <a:latin typeface="#9Slide01 Noi dung ngan" panose="00000600000000000000" pitchFamily="2" charset="0"/>
                <a:ea typeface="#9Slide02 Noi dung dai" panose="02000000000000000000" pitchFamily="2" charset="0"/>
                <a:cs typeface="Times New Roman"/>
              </a:rPr>
              <a:t>quả</a:t>
            </a:r>
            <a:r>
              <a:rPr lang="vi-VN" sz="2400" spc="-10">
                <a:solidFill>
                  <a:schemeClr val="accent5">
                    <a:lumMod val="75000"/>
                  </a:schemeClr>
                </a:solidFill>
                <a:latin typeface="#9Slide01 Noi dung ngan" panose="00000600000000000000" pitchFamily="2" charset="0"/>
                <a:ea typeface="#9Slide02 Noi dung dai" panose="02000000000000000000" pitchFamily="2" charset="0"/>
                <a:cs typeface="Times New Roman"/>
              </a:rPr>
              <a:t> </a:t>
            </a:r>
            <a:r>
              <a:rPr lang="vi-VN" sz="2400" spc="-5">
                <a:solidFill>
                  <a:schemeClr val="accent5">
                    <a:lumMod val="75000"/>
                  </a:schemeClr>
                </a:solidFill>
                <a:latin typeface="#9Slide01 Noi dung ngan" panose="00000600000000000000" pitchFamily="2" charset="0"/>
                <a:ea typeface="#9Slide02 Noi dung dai" panose="02000000000000000000" pitchFamily="2" charset="0"/>
                <a:cs typeface="Times New Roman"/>
              </a:rPr>
              <a:t>cuối</a:t>
            </a:r>
            <a:r>
              <a:rPr lang="vi-VN" sz="2400" spc="-10">
                <a:solidFill>
                  <a:schemeClr val="accent5">
                    <a:lumMod val="75000"/>
                  </a:schemeClr>
                </a:solidFill>
                <a:latin typeface="#9Slide01 Noi dung ngan" panose="00000600000000000000" pitchFamily="2" charset="0"/>
                <a:ea typeface="#9Slide02 Noi dung dai" panose="02000000000000000000" pitchFamily="2" charset="0"/>
                <a:cs typeface="Times New Roman"/>
              </a:rPr>
              <a:t> </a:t>
            </a:r>
            <a:r>
              <a:rPr lang="vi-VN" sz="2400" spc="-5">
                <a:solidFill>
                  <a:schemeClr val="accent5">
                    <a:lumMod val="75000"/>
                  </a:schemeClr>
                </a:solidFill>
                <a:latin typeface="#9Slide01 Noi dung ngan" panose="00000600000000000000" pitchFamily="2" charset="0"/>
                <a:ea typeface="#9Slide02 Noi dung dai" panose="02000000000000000000" pitchFamily="2" charset="0"/>
                <a:cs typeface="Times New Roman"/>
              </a:rPr>
              <a:t>cùng (nếu</a:t>
            </a:r>
            <a:r>
              <a:rPr lang="vi-VN" sz="2400" spc="-10">
                <a:solidFill>
                  <a:schemeClr val="accent5">
                    <a:lumMod val="75000"/>
                  </a:schemeClr>
                </a:solidFill>
                <a:latin typeface="#9Slide01 Noi dung ngan" panose="00000600000000000000" pitchFamily="2" charset="0"/>
                <a:ea typeface="#9Slide02 Noi dung dai" panose="02000000000000000000" pitchFamily="2" charset="0"/>
                <a:cs typeface="Times New Roman"/>
              </a:rPr>
              <a:t> </a:t>
            </a:r>
            <a:r>
              <a:rPr lang="vi-VN" sz="2400" spc="-5">
                <a:solidFill>
                  <a:schemeClr val="accent5">
                    <a:lumMod val="75000"/>
                  </a:schemeClr>
                </a:solidFill>
                <a:latin typeface="#9Slide01 Noi dung ngan" panose="00000600000000000000" pitchFamily="2" charset="0"/>
                <a:ea typeface="#9Slide02 Noi dung dai" panose="02000000000000000000" pitchFamily="2" charset="0"/>
                <a:cs typeface="Times New Roman"/>
              </a:rPr>
              <a:t>có)</a:t>
            </a:r>
            <a:r>
              <a:rPr lang="en-US" sz="2400" spc="-5">
                <a:solidFill>
                  <a:schemeClr val="accent5">
                    <a:lumMod val="75000"/>
                  </a:schemeClr>
                </a:solidFill>
                <a:latin typeface="#9Slide01 Noi dung ngan" panose="00000600000000000000" pitchFamily="2" charset="0"/>
                <a:ea typeface="#9Slide02 Noi dung dai" panose="02000000000000000000" pitchFamily="2" charset="0"/>
                <a:cs typeface="Times New Roman"/>
              </a:rPr>
              <a:t>.</a:t>
            </a:r>
            <a:endParaRPr lang="vi-VN" sz="2400">
              <a:solidFill>
                <a:schemeClr val="accent5">
                  <a:lumMod val="75000"/>
                </a:schemeClr>
              </a:solidFill>
              <a:latin typeface="#9Slide01 Noi dung ngan" panose="00000600000000000000" pitchFamily="2" charset="0"/>
              <a:ea typeface="#9Slide02 Noi dung dai" panose="02000000000000000000" pitchFamily="2" charset="0"/>
              <a:cs typeface="Times New Roman"/>
            </a:endParaRPr>
          </a:p>
        </p:txBody>
      </p:sp>
      <p:pic>
        <p:nvPicPr>
          <p:cNvPr id="9" name="Picture 8">
            <a:extLst>
              <a:ext uri="{FF2B5EF4-FFF2-40B4-BE49-F238E27FC236}">
                <a16:creationId xmlns:a16="http://schemas.microsoft.com/office/drawing/2014/main" id="{63DEB89A-A2E8-4221-A597-B4897BA72644}"/>
              </a:ext>
            </a:extLst>
          </p:cNvPr>
          <p:cNvPicPr>
            <a:picLocks noChangeAspect="1"/>
          </p:cNvPicPr>
          <p:nvPr/>
        </p:nvPicPr>
        <p:blipFill>
          <a:blip r:embed="rId2"/>
          <a:stretch>
            <a:fillRect/>
          </a:stretch>
        </p:blipFill>
        <p:spPr>
          <a:xfrm>
            <a:off x="1330950" y="3303229"/>
            <a:ext cx="507974" cy="507974"/>
          </a:xfrm>
          <a:prstGeom prst="rect">
            <a:avLst/>
          </a:prstGeom>
        </p:spPr>
      </p:pic>
      <p:sp>
        <p:nvSpPr>
          <p:cNvPr id="11" name="Title 10">
            <a:extLst>
              <a:ext uri="{FF2B5EF4-FFF2-40B4-BE49-F238E27FC236}">
                <a16:creationId xmlns:a16="http://schemas.microsoft.com/office/drawing/2014/main" id="{051FF559-2B9E-4714-ABDA-06659532128F}"/>
              </a:ext>
            </a:extLst>
          </p:cNvPr>
          <p:cNvSpPr>
            <a:spLocks noGrp="1"/>
          </p:cNvSpPr>
          <p:nvPr>
            <p:ph type="title"/>
          </p:nvPr>
        </p:nvSpPr>
        <p:spPr>
          <a:xfrm>
            <a:off x="713250" y="1671652"/>
            <a:ext cx="7717500" cy="1006938"/>
          </a:xfrm>
        </p:spPr>
        <p:txBody>
          <a:bodyPr/>
          <a:lstStyle/>
          <a:p>
            <a:r>
              <a:rPr lang="en-US">
                <a:latin typeface="#9Slide05 SVNMercury Script" pitchFamily="2" charset="0"/>
              </a:rPr>
              <a:t>Muốn cộng số đo thời gian ta làm như thế nào?</a:t>
            </a:r>
          </a:p>
        </p:txBody>
      </p:sp>
    </p:spTree>
    <p:extLst>
      <p:ext uri="{BB962C8B-B14F-4D97-AF65-F5344CB8AC3E}">
        <p14:creationId xmlns:p14="http://schemas.microsoft.com/office/powerpoint/2010/main" val="23290748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xit" presetSubtype="10" fill="hold" grpId="1" nodeType="clickEffect">
                                  <p:stCondLst>
                                    <p:cond delay="0"/>
                                  </p:stCondLst>
                                  <p:childTnLst>
                                    <p:animEffect transition="out" filter="blinds(horizontal)">
                                      <p:cBhvr>
                                        <p:cTn id="14" dur="500"/>
                                        <p:tgtEl>
                                          <p:spTgt spid="11"/>
                                        </p:tgtEl>
                                      </p:cBhvr>
                                    </p:animEffect>
                                    <p:set>
                                      <p:cBhvr>
                                        <p:cTn id="15" dur="1" fill="hold">
                                          <p:stCondLst>
                                            <p:cond delay="499"/>
                                          </p:stCondLst>
                                        </p:cTn>
                                        <p:tgtEl>
                                          <p:spTgt spid="11"/>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wipe(left)">
                                      <p:cBhvr>
                                        <p:cTn id="20" dur="500"/>
                                        <p:tgtEl>
                                          <p:spTgt spid="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Effect transition="in" filter="wipe(left)">
                                      <p:cBhvr>
                                        <p:cTn id="25" dur="500"/>
                                        <p:tgtEl>
                                          <p:spTgt spid="5">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5">
                                            <p:txEl>
                                              <p:pRg st="2" end="2"/>
                                            </p:txEl>
                                          </p:spTgt>
                                        </p:tgtEl>
                                        <p:attrNameLst>
                                          <p:attrName>style.visibility</p:attrName>
                                        </p:attrNameLst>
                                      </p:cBhvr>
                                      <p:to>
                                        <p:strVal val="visible"/>
                                      </p:to>
                                    </p:set>
                                    <p:animEffect transition="in" filter="wipe(left)">
                                      <p:cBhvr>
                                        <p:cTn id="30" dur="500"/>
                                        <p:tgtEl>
                                          <p:spTgt spid="5">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500" fill="hold"/>
                                        <p:tgtEl>
                                          <p:spTgt spid="9"/>
                                        </p:tgtEl>
                                        <p:attrNameLst>
                                          <p:attrName>ppt_x</p:attrName>
                                        </p:attrNameLst>
                                      </p:cBhvr>
                                      <p:tavLst>
                                        <p:tav tm="0">
                                          <p:val>
                                            <p:strVal val="#ppt_x"/>
                                          </p:val>
                                        </p:tav>
                                        <p:tav tm="100000">
                                          <p:val>
                                            <p:strVal val="#ppt_x"/>
                                          </p:val>
                                        </p:tav>
                                      </p:tavLst>
                                    </p:anim>
                                    <p:anim calcmode="lin" valueType="num">
                                      <p:cBhvr additive="base">
                                        <p:cTn id="3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5">
                                            <p:txEl>
                                              <p:pRg st="3" end="3"/>
                                            </p:txEl>
                                          </p:spTgt>
                                        </p:tgtEl>
                                        <p:attrNameLst>
                                          <p:attrName>style.visibility</p:attrName>
                                        </p:attrNameLst>
                                      </p:cBhvr>
                                      <p:to>
                                        <p:strVal val="visible"/>
                                      </p:to>
                                    </p:set>
                                    <p:animEffect transition="in" filter="wipe(left)">
                                      <p:cBhvr>
                                        <p:cTn id="41"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11" grpId="0"/>
      <p:bldP spid="11"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334;p44">
            <a:extLst>
              <a:ext uri="{FF2B5EF4-FFF2-40B4-BE49-F238E27FC236}">
                <a16:creationId xmlns:a16="http://schemas.microsoft.com/office/drawing/2014/main" id="{35716422-35DA-4528-B477-6BAAC0AE1404}"/>
              </a:ext>
            </a:extLst>
          </p:cNvPr>
          <p:cNvSpPr/>
          <p:nvPr/>
        </p:nvSpPr>
        <p:spPr>
          <a:xfrm>
            <a:off x="777853" y="297276"/>
            <a:ext cx="1053323" cy="715992"/>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ko" sz="5400">
                <a:solidFill>
                  <a:srgbClr val="5A1E06"/>
                </a:solidFill>
                <a:latin typeface="Berkshire Swash"/>
                <a:ea typeface="Berkshire Swash"/>
                <a:cs typeface="Berkshire Swash"/>
                <a:sym typeface="Berkshire Swash"/>
              </a:rPr>
              <a:t>0</a:t>
            </a:r>
            <a:r>
              <a:rPr lang="en-US" altLang="ko" sz="5400">
                <a:solidFill>
                  <a:srgbClr val="5A1E06"/>
                </a:solidFill>
                <a:latin typeface="Berkshire Swash"/>
                <a:ea typeface="Berkshire Swash"/>
                <a:cs typeface="Berkshire Swash"/>
                <a:sym typeface="Berkshire Swash"/>
              </a:rPr>
              <a:t>2</a:t>
            </a:r>
            <a:r>
              <a:rPr lang="ko" sz="5400">
                <a:solidFill>
                  <a:srgbClr val="5A1E06"/>
                </a:solidFill>
                <a:latin typeface="Berkshire Swash"/>
                <a:ea typeface="Berkshire Swash"/>
                <a:cs typeface="Berkshire Swash"/>
                <a:sym typeface="Berkshire Swash"/>
              </a:rPr>
              <a:t>.</a:t>
            </a:r>
            <a:endParaRPr sz="3200"/>
          </a:p>
        </p:txBody>
      </p:sp>
      <p:sp>
        <p:nvSpPr>
          <p:cNvPr id="7" name="Google Shape;344;p44">
            <a:extLst>
              <a:ext uri="{FF2B5EF4-FFF2-40B4-BE49-F238E27FC236}">
                <a16:creationId xmlns:a16="http://schemas.microsoft.com/office/drawing/2014/main" id="{BF95EC08-9598-47C7-85A7-7595E8E627FC}"/>
              </a:ext>
            </a:extLst>
          </p:cNvPr>
          <p:cNvSpPr/>
          <p:nvPr/>
        </p:nvSpPr>
        <p:spPr>
          <a:xfrm rot="5400000">
            <a:off x="1087947" y="11796"/>
            <a:ext cx="1416059" cy="2165504"/>
          </a:xfrm>
          <a:custGeom>
            <a:avLst/>
            <a:gdLst/>
            <a:ahLst/>
            <a:cxnLst/>
            <a:rect l="l" t="t" r="r" b="b"/>
            <a:pathLst>
              <a:path w="1888079" h="3993503" extrusionOk="0">
                <a:moveTo>
                  <a:pt x="1006336" y="3993503"/>
                </a:moveTo>
                <a:lnTo>
                  <a:pt x="1006336" y="440871"/>
                </a:lnTo>
                <a:lnTo>
                  <a:pt x="1447208" y="0"/>
                </a:lnTo>
                <a:lnTo>
                  <a:pt x="1888079" y="440872"/>
                </a:lnTo>
                <a:lnTo>
                  <a:pt x="1888079" y="3993503"/>
                </a:lnTo>
                <a:close/>
                <a:moveTo>
                  <a:pt x="0" y="1995947"/>
                </a:moveTo>
                <a:lnTo>
                  <a:pt x="0" y="1959947"/>
                </a:lnTo>
                <a:lnTo>
                  <a:pt x="1006333" y="1959947"/>
                </a:lnTo>
                <a:lnTo>
                  <a:pt x="1006333" y="1995947"/>
                </a:lnTo>
                <a:close/>
              </a:path>
            </a:pathLst>
          </a:custGeom>
          <a:solidFill>
            <a:srgbClr val="9A330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Montserrat Light"/>
              <a:ea typeface="Montserrat Light"/>
              <a:cs typeface="Montserrat Light"/>
              <a:sym typeface="Montserrat Light"/>
            </a:endParaRPr>
          </a:p>
        </p:txBody>
      </p:sp>
      <p:sp>
        <p:nvSpPr>
          <p:cNvPr id="8" name="Google Shape;333;p44">
            <a:extLst>
              <a:ext uri="{FF2B5EF4-FFF2-40B4-BE49-F238E27FC236}">
                <a16:creationId xmlns:a16="http://schemas.microsoft.com/office/drawing/2014/main" id="{11AC2E1C-84E6-4F79-906C-21FADD445334}"/>
              </a:ext>
            </a:extLst>
          </p:cNvPr>
          <p:cNvSpPr/>
          <p:nvPr/>
        </p:nvSpPr>
        <p:spPr>
          <a:xfrm>
            <a:off x="1304515" y="1191963"/>
            <a:ext cx="1053323" cy="878464"/>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US" sz="2400">
                <a:solidFill>
                  <a:schemeClr val="bg1"/>
                </a:solidFill>
                <a:latin typeface="UTM Isadora" panose="02040603050506020204" pitchFamily="18" charset="0"/>
                <a:sym typeface="Montserrat Light"/>
              </a:rPr>
              <a:t>Tính:</a:t>
            </a:r>
            <a:endParaRPr sz="1800">
              <a:solidFill>
                <a:schemeClr val="bg1"/>
              </a:solidFill>
              <a:latin typeface="UTM Isadora" panose="02040603050506020204" pitchFamily="18" charset="0"/>
            </a:endParaRPr>
          </a:p>
        </p:txBody>
      </p:sp>
      <p:pic>
        <p:nvPicPr>
          <p:cNvPr id="11" name="Picture 10">
            <a:extLst>
              <a:ext uri="{FF2B5EF4-FFF2-40B4-BE49-F238E27FC236}">
                <a16:creationId xmlns:a16="http://schemas.microsoft.com/office/drawing/2014/main" id="{97BB4281-79D5-4AE4-929C-F835CC809C22}"/>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8800"/>
                    </a14:imgEffect>
                    <a14:imgEffect>
                      <a14:saturation sat="300000"/>
                    </a14:imgEffect>
                  </a14:imgLayer>
                </a14:imgProps>
              </a:ext>
            </a:extLst>
          </a:blip>
          <a:srcRect b="75867"/>
          <a:stretch/>
        </p:blipFill>
        <p:spPr>
          <a:xfrm>
            <a:off x="2878729" y="691318"/>
            <a:ext cx="6338050" cy="1566262"/>
          </a:xfrm>
          <a:prstGeom prst="rect">
            <a:avLst/>
          </a:prstGeom>
        </p:spPr>
      </p:pic>
      <p:sp>
        <p:nvSpPr>
          <p:cNvPr id="12" name="TextBox 11">
            <a:extLst>
              <a:ext uri="{FF2B5EF4-FFF2-40B4-BE49-F238E27FC236}">
                <a16:creationId xmlns:a16="http://schemas.microsoft.com/office/drawing/2014/main" id="{B059173E-81D4-474E-8494-9862BBBC2B5E}"/>
              </a:ext>
            </a:extLst>
          </p:cNvPr>
          <p:cNvSpPr txBox="1"/>
          <p:nvPr/>
        </p:nvSpPr>
        <p:spPr>
          <a:xfrm>
            <a:off x="3631994" y="1259005"/>
            <a:ext cx="4602810" cy="430887"/>
          </a:xfrm>
          <a:prstGeom prst="rect">
            <a:avLst/>
          </a:prstGeom>
          <a:noFill/>
        </p:spPr>
        <p:txBody>
          <a:bodyPr wrap="square" rtlCol="0">
            <a:spAutoFit/>
          </a:bodyPr>
          <a:lstStyle/>
          <a:p>
            <a:r>
              <a:rPr lang="en-US" sz="2200">
                <a:latin typeface="#9Slide02 Noi dung rat dai" panose="02000000000000000000" pitchFamily="2" charset="0"/>
                <a:ea typeface="#9Slide02 Noi dung rat dai" panose="02000000000000000000" pitchFamily="2" charset="0"/>
              </a:rPr>
              <a:t>a) 2 năm 5 tháng + 13 năm 6 tháng</a:t>
            </a:r>
          </a:p>
        </p:txBody>
      </p:sp>
      <p:sp>
        <p:nvSpPr>
          <p:cNvPr id="17" name="TextBox 16">
            <a:extLst>
              <a:ext uri="{FF2B5EF4-FFF2-40B4-BE49-F238E27FC236}">
                <a16:creationId xmlns:a16="http://schemas.microsoft.com/office/drawing/2014/main" id="{DB7370C6-FBA4-4C44-BB80-B70E7EBA4650}"/>
              </a:ext>
            </a:extLst>
          </p:cNvPr>
          <p:cNvSpPr txBox="1"/>
          <p:nvPr/>
        </p:nvSpPr>
        <p:spPr>
          <a:xfrm>
            <a:off x="4579154" y="2261922"/>
            <a:ext cx="3241222" cy="461665"/>
          </a:xfrm>
          <a:prstGeom prst="rect">
            <a:avLst/>
          </a:prstGeom>
          <a:noFill/>
        </p:spPr>
        <p:txBody>
          <a:bodyPr wrap="square" rtlCol="0">
            <a:spAutoFit/>
          </a:bodyPr>
          <a:lstStyle/>
          <a:p>
            <a:r>
              <a:rPr lang="en-US" sz="2400">
                <a:latin typeface="#9Slide02 Noi dung dai" panose="02000000000000000000" pitchFamily="2" charset="0"/>
                <a:ea typeface="#9Slide02 Noi dung dai" panose="02000000000000000000" pitchFamily="2" charset="0"/>
              </a:rPr>
              <a:t>2 năm   5 tháng</a:t>
            </a:r>
          </a:p>
        </p:txBody>
      </p:sp>
      <p:sp>
        <p:nvSpPr>
          <p:cNvPr id="18" name="TextBox 17">
            <a:extLst>
              <a:ext uri="{FF2B5EF4-FFF2-40B4-BE49-F238E27FC236}">
                <a16:creationId xmlns:a16="http://schemas.microsoft.com/office/drawing/2014/main" id="{28B161F4-7802-4A22-AC70-67A2724FF790}"/>
              </a:ext>
            </a:extLst>
          </p:cNvPr>
          <p:cNvSpPr txBox="1"/>
          <p:nvPr/>
        </p:nvSpPr>
        <p:spPr>
          <a:xfrm>
            <a:off x="4427143" y="2737683"/>
            <a:ext cx="3241222" cy="461665"/>
          </a:xfrm>
          <a:prstGeom prst="rect">
            <a:avLst/>
          </a:prstGeom>
          <a:noFill/>
        </p:spPr>
        <p:txBody>
          <a:bodyPr wrap="square" rtlCol="0">
            <a:spAutoFit/>
          </a:bodyPr>
          <a:lstStyle/>
          <a:p>
            <a:r>
              <a:rPr lang="en-US" sz="2400">
                <a:latin typeface="#9Slide02 Noi dung dai" panose="02000000000000000000" pitchFamily="2" charset="0"/>
                <a:ea typeface="#9Slide02 Noi dung dai" panose="02000000000000000000" pitchFamily="2" charset="0"/>
              </a:rPr>
              <a:t>13 năm   6 tháng</a:t>
            </a:r>
          </a:p>
        </p:txBody>
      </p:sp>
      <p:sp>
        <p:nvSpPr>
          <p:cNvPr id="19" name="TextBox 18">
            <a:extLst>
              <a:ext uri="{FF2B5EF4-FFF2-40B4-BE49-F238E27FC236}">
                <a16:creationId xmlns:a16="http://schemas.microsoft.com/office/drawing/2014/main" id="{4FBA0221-212A-4FD5-8ED8-008780780C36}"/>
              </a:ext>
            </a:extLst>
          </p:cNvPr>
          <p:cNvSpPr txBox="1"/>
          <p:nvPr/>
        </p:nvSpPr>
        <p:spPr>
          <a:xfrm>
            <a:off x="4427143" y="3213443"/>
            <a:ext cx="3241222" cy="461665"/>
          </a:xfrm>
          <a:prstGeom prst="rect">
            <a:avLst/>
          </a:prstGeom>
          <a:noFill/>
        </p:spPr>
        <p:txBody>
          <a:bodyPr wrap="square" rtlCol="0">
            <a:spAutoFit/>
          </a:bodyPr>
          <a:lstStyle/>
          <a:p>
            <a:r>
              <a:rPr lang="en-US" sz="2400">
                <a:latin typeface="#9Slide02 Noi dung dai" panose="02000000000000000000" pitchFamily="2" charset="0"/>
                <a:ea typeface="#9Slide02 Noi dung dai" panose="02000000000000000000" pitchFamily="2" charset="0"/>
              </a:rPr>
              <a:t>15 năm</a:t>
            </a:r>
          </a:p>
        </p:txBody>
      </p:sp>
      <p:sp>
        <p:nvSpPr>
          <p:cNvPr id="20" name="TextBox 19">
            <a:extLst>
              <a:ext uri="{FF2B5EF4-FFF2-40B4-BE49-F238E27FC236}">
                <a16:creationId xmlns:a16="http://schemas.microsoft.com/office/drawing/2014/main" id="{8C5E204B-00D5-4931-A327-3A94C3F31D23}"/>
              </a:ext>
            </a:extLst>
          </p:cNvPr>
          <p:cNvSpPr txBox="1"/>
          <p:nvPr/>
        </p:nvSpPr>
        <p:spPr>
          <a:xfrm>
            <a:off x="4180443" y="2469025"/>
            <a:ext cx="685800" cy="584775"/>
          </a:xfrm>
          <a:prstGeom prst="rect">
            <a:avLst/>
          </a:prstGeom>
          <a:noFill/>
        </p:spPr>
        <p:txBody>
          <a:bodyPr wrap="square" rtlCol="0">
            <a:spAutoFit/>
          </a:bodyPr>
          <a:lstStyle/>
          <a:p>
            <a:r>
              <a:rPr lang="en-US" sz="3200">
                <a:latin typeface="#9Slide01 Noi dung ngan" panose="00000600000000000000" pitchFamily="2" charset="0"/>
              </a:rPr>
              <a:t>+</a:t>
            </a:r>
          </a:p>
        </p:txBody>
      </p:sp>
      <p:cxnSp>
        <p:nvCxnSpPr>
          <p:cNvPr id="22" name="Straight Connector 21">
            <a:extLst>
              <a:ext uri="{FF2B5EF4-FFF2-40B4-BE49-F238E27FC236}">
                <a16:creationId xmlns:a16="http://schemas.microsoft.com/office/drawing/2014/main" id="{6F40619E-C01A-4925-8CC5-1886052D7D9A}"/>
              </a:ext>
            </a:extLst>
          </p:cNvPr>
          <p:cNvCxnSpPr/>
          <p:nvPr/>
        </p:nvCxnSpPr>
        <p:spPr>
          <a:xfrm>
            <a:off x="4311072" y="3199348"/>
            <a:ext cx="271870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4DBD9530-CF62-4540-A600-AB7C3BAA14F0}"/>
              </a:ext>
            </a:extLst>
          </p:cNvPr>
          <p:cNvSpPr txBox="1"/>
          <p:nvPr/>
        </p:nvSpPr>
        <p:spPr>
          <a:xfrm>
            <a:off x="5500508" y="3217070"/>
            <a:ext cx="4572000" cy="461665"/>
          </a:xfrm>
          <a:prstGeom prst="rect">
            <a:avLst/>
          </a:prstGeom>
          <a:noFill/>
        </p:spPr>
        <p:txBody>
          <a:bodyPr wrap="square">
            <a:spAutoFit/>
          </a:bodyPr>
          <a:lstStyle/>
          <a:p>
            <a:r>
              <a:rPr lang="en-US" sz="2400">
                <a:latin typeface="#9Slide02 Noi dung dai" panose="02000000000000000000" pitchFamily="2" charset="0"/>
                <a:ea typeface="#9Slide02 Noi dung dai" panose="02000000000000000000" pitchFamily="2" charset="0"/>
              </a:rPr>
              <a:t>11 tháng</a:t>
            </a:r>
            <a:endParaRPr lang="en-US" sz="2400"/>
          </a:p>
        </p:txBody>
      </p:sp>
      <p:pic>
        <p:nvPicPr>
          <p:cNvPr id="26" name="Graphic 25">
            <a:extLst>
              <a:ext uri="{FF2B5EF4-FFF2-40B4-BE49-F238E27FC236}">
                <a16:creationId xmlns:a16="http://schemas.microsoft.com/office/drawing/2014/main" id="{9F5AABE9-C249-4CDF-987B-AB8A77FA8E0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1273954">
            <a:off x="873546" y="1860880"/>
            <a:ext cx="2716543" cy="1869075"/>
          </a:xfrm>
          <a:prstGeom prst="rect">
            <a:avLst/>
          </a:prstGeom>
        </p:spPr>
      </p:pic>
      <p:pic>
        <p:nvPicPr>
          <p:cNvPr id="5" name="Picture 4">
            <a:extLst>
              <a:ext uri="{FF2B5EF4-FFF2-40B4-BE49-F238E27FC236}">
                <a16:creationId xmlns:a16="http://schemas.microsoft.com/office/drawing/2014/main" id="{354E20E3-D3F3-401D-9878-319B33279541}"/>
              </a:ext>
            </a:extLst>
          </p:cNvPr>
          <p:cNvPicPr>
            <a:picLocks noChangeAspect="1"/>
          </p:cNvPicPr>
          <p:nvPr/>
        </p:nvPicPr>
        <p:blipFill rotWithShape="1">
          <a:blip r:embed="rId7"/>
          <a:srcRect t="6494" b="76427"/>
          <a:stretch/>
        </p:blipFill>
        <p:spPr>
          <a:xfrm>
            <a:off x="261586" y="3755561"/>
            <a:ext cx="8620828" cy="878464"/>
          </a:xfrm>
          <a:prstGeom prst="rect">
            <a:avLst/>
          </a:prstGeom>
        </p:spPr>
      </p:pic>
      <p:sp>
        <p:nvSpPr>
          <p:cNvPr id="14" name="TextBox 13">
            <a:extLst>
              <a:ext uri="{FF2B5EF4-FFF2-40B4-BE49-F238E27FC236}">
                <a16:creationId xmlns:a16="http://schemas.microsoft.com/office/drawing/2014/main" id="{D1413E29-637F-4F85-8EE1-CC6DDF7F372E}"/>
              </a:ext>
            </a:extLst>
          </p:cNvPr>
          <p:cNvSpPr txBox="1"/>
          <p:nvPr/>
        </p:nvSpPr>
        <p:spPr>
          <a:xfrm>
            <a:off x="1112983" y="4044662"/>
            <a:ext cx="7138149" cy="430887"/>
          </a:xfrm>
          <a:prstGeom prst="rect">
            <a:avLst/>
          </a:prstGeom>
          <a:noFill/>
        </p:spPr>
        <p:txBody>
          <a:bodyPr wrap="square" rtlCol="0">
            <a:spAutoFit/>
          </a:bodyPr>
          <a:lstStyle/>
          <a:p>
            <a:r>
              <a:rPr lang="en-US" sz="2200" spc="-80">
                <a:solidFill>
                  <a:sysClr val="windowText" lastClr="000000"/>
                </a:solidFill>
                <a:latin typeface="#9Slide02 Noi dung dai" panose="02000000000000000000" pitchFamily="2" charset="0"/>
                <a:ea typeface="#9Slide02 Noi dung dai" panose="02000000000000000000" pitchFamily="2" charset="0"/>
              </a:rPr>
              <a:t>Vậy: 2 năm 5 tháng + 13 năm 6 tháng = </a:t>
            </a:r>
            <a:r>
              <a:rPr lang="en-US" sz="2200" b="1" spc="-80">
                <a:solidFill>
                  <a:srgbClr val="A22424"/>
                </a:solidFill>
                <a:latin typeface="#9Slide02 Noi dung dai" panose="02000000000000000000" pitchFamily="2" charset="0"/>
                <a:ea typeface="#9Slide02 Noi dung dai" panose="02000000000000000000" pitchFamily="2" charset="0"/>
              </a:rPr>
              <a:t>15 năm 11 tháng</a:t>
            </a:r>
          </a:p>
        </p:txBody>
      </p:sp>
    </p:spTree>
    <p:extLst>
      <p:ext uri="{BB962C8B-B14F-4D97-AF65-F5344CB8AC3E}">
        <p14:creationId xmlns:p14="http://schemas.microsoft.com/office/powerpoint/2010/main" val="9741286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wipe(left)">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fade">
                                      <p:cBhvr>
                                        <p:cTn id="33" dur="1000"/>
                                        <p:tgtEl>
                                          <p:spTgt spid="24"/>
                                        </p:tgtEl>
                                      </p:cBhvr>
                                    </p:animEffect>
                                    <p:anim calcmode="lin" valueType="num">
                                      <p:cBhvr>
                                        <p:cTn id="34" dur="1000" fill="hold"/>
                                        <p:tgtEl>
                                          <p:spTgt spid="24"/>
                                        </p:tgtEl>
                                        <p:attrNameLst>
                                          <p:attrName>ppt_x</p:attrName>
                                        </p:attrNameLst>
                                      </p:cBhvr>
                                      <p:tavLst>
                                        <p:tav tm="0">
                                          <p:val>
                                            <p:strVal val="#ppt_x"/>
                                          </p:val>
                                        </p:tav>
                                        <p:tav tm="100000">
                                          <p:val>
                                            <p:strVal val="#ppt_x"/>
                                          </p:val>
                                        </p:tav>
                                      </p:tavLst>
                                    </p:anim>
                                    <p:anim calcmode="lin" valueType="num">
                                      <p:cBhvr>
                                        <p:cTn id="35"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1000"/>
                                        <p:tgtEl>
                                          <p:spTgt spid="19"/>
                                        </p:tgtEl>
                                      </p:cBhvr>
                                    </p:animEffect>
                                    <p:anim calcmode="lin" valueType="num">
                                      <p:cBhvr>
                                        <p:cTn id="41" dur="1000" fill="hold"/>
                                        <p:tgtEl>
                                          <p:spTgt spid="19"/>
                                        </p:tgtEl>
                                        <p:attrNameLst>
                                          <p:attrName>ppt_x</p:attrName>
                                        </p:attrNameLst>
                                      </p:cBhvr>
                                      <p:tavLst>
                                        <p:tav tm="0">
                                          <p:val>
                                            <p:strVal val="#ppt_x"/>
                                          </p:val>
                                        </p:tav>
                                        <p:tav tm="100000">
                                          <p:val>
                                            <p:strVal val="#ppt_x"/>
                                          </p:val>
                                        </p:tav>
                                      </p:tavLst>
                                    </p:anim>
                                    <p:anim calcmode="lin" valueType="num">
                                      <p:cBhvr>
                                        <p:cTn id="42"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left)">
                                      <p:cBhvr>
                                        <p:cTn id="47" dur="500"/>
                                        <p:tgtEl>
                                          <p:spTgt spid="14"/>
                                        </p:tgtEl>
                                      </p:cBhvr>
                                    </p:animEffect>
                                  </p:childTnLst>
                                </p:cTn>
                              </p:par>
                              <p:par>
                                <p:cTn id="48" presetID="22" presetClass="entr" presetSubtype="8" fill="hold" nodeType="with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wipe(left)">
                                      <p:cBhvr>
                                        <p:cTn id="50" dur="500"/>
                                        <p:tgtEl>
                                          <p:spTgt spid="5"/>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2" name="ding-sound-effect_2.wav"/>
                                        </p:tgtEl>
                                      </p:cMediaNode>
                                    </p:audio>
                                  </p:subTnLst>
                                </p:cTn>
                              </p:par>
                            </p:childTnLst>
                          </p:cTn>
                        </p:par>
                        <p:par>
                          <p:cTn id="55" fill="hold">
                            <p:stCondLst>
                              <p:cond delay="0"/>
                            </p:stCondLst>
                            <p:childTnLst>
                              <p:par>
                                <p:cTn id="56" presetID="32" presetClass="emph" presetSubtype="0" fill="hold" nodeType="afterEffect">
                                  <p:stCondLst>
                                    <p:cond delay="0"/>
                                  </p:stCondLst>
                                  <p:childTnLst>
                                    <p:animRot by="120000">
                                      <p:cBhvr>
                                        <p:cTn id="57" dur="100" fill="hold">
                                          <p:stCondLst>
                                            <p:cond delay="0"/>
                                          </p:stCondLst>
                                        </p:cTn>
                                        <p:tgtEl>
                                          <p:spTgt spid="26"/>
                                        </p:tgtEl>
                                        <p:attrNameLst>
                                          <p:attrName>r</p:attrName>
                                        </p:attrNameLst>
                                      </p:cBhvr>
                                    </p:animRot>
                                    <p:animRot by="-240000">
                                      <p:cBhvr>
                                        <p:cTn id="58" dur="200" fill="hold">
                                          <p:stCondLst>
                                            <p:cond delay="200"/>
                                          </p:stCondLst>
                                        </p:cTn>
                                        <p:tgtEl>
                                          <p:spTgt spid="26"/>
                                        </p:tgtEl>
                                        <p:attrNameLst>
                                          <p:attrName>r</p:attrName>
                                        </p:attrNameLst>
                                      </p:cBhvr>
                                    </p:animRot>
                                    <p:animRot by="240000">
                                      <p:cBhvr>
                                        <p:cTn id="59" dur="200" fill="hold">
                                          <p:stCondLst>
                                            <p:cond delay="400"/>
                                          </p:stCondLst>
                                        </p:cTn>
                                        <p:tgtEl>
                                          <p:spTgt spid="26"/>
                                        </p:tgtEl>
                                        <p:attrNameLst>
                                          <p:attrName>r</p:attrName>
                                        </p:attrNameLst>
                                      </p:cBhvr>
                                    </p:animRot>
                                    <p:animRot by="-240000">
                                      <p:cBhvr>
                                        <p:cTn id="60" dur="200" fill="hold">
                                          <p:stCondLst>
                                            <p:cond delay="600"/>
                                          </p:stCondLst>
                                        </p:cTn>
                                        <p:tgtEl>
                                          <p:spTgt spid="26"/>
                                        </p:tgtEl>
                                        <p:attrNameLst>
                                          <p:attrName>r</p:attrName>
                                        </p:attrNameLst>
                                      </p:cBhvr>
                                    </p:animRot>
                                    <p:animRot by="120000">
                                      <p:cBhvr>
                                        <p:cTn id="61" dur="200" fill="hold">
                                          <p:stCondLst>
                                            <p:cond delay="800"/>
                                          </p:stCondLst>
                                        </p:cTn>
                                        <p:tgtEl>
                                          <p:spTgt spid="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4"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334;p44">
            <a:extLst>
              <a:ext uri="{FF2B5EF4-FFF2-40B4-BE49-F238E27FC236}">
                <a16:creationId xmlns:a16="http://schemas.microsoft.com/office/drawing/2014/main" id="{6ED165FC-E32D-4555-8415-1F8BA4217A5A}"/>
              </a:ext>
            </a:extLst>
          </p:cNvPr>
          <p:cNvSpPr/>
          <p:nvPr/>
        </p:nvSpPr>
        <p:spPr>
          <a:xfrm>
            <a:off x="777853" y="297276"/>
            <a:ext cx="1053323" cy="715992"/>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ko" sz="5400">
                <a:solidFill>
                  <a:srgbClr val="5A1E06"/>
                </a:solidFill>
                <a:latin typeface="Berkshire Swash"/>
                <a:ea typeface="Berkshire Swash"/>
                <a:cs typeface="Berkshire Swash"/>
                <a:sym typeface="Berkshire Swash"/>
              </a:rPr>
              <a:t>0</a:t>
            </a:r>
            <a:r>
              <a:rPr lang="en-US" altLang="ko" sz="5400">
                <a:solidFill>
                  <a:srgbClr val="5A1E06"/>
                </a:solidFill>
                <a:latin typeface="Berkshire Swash"/>
                <a:ea typeface="Berkshire Swash"/>
                <a:cs typeface="Berkshire Swash"/>
                <a:sym typeface="Berkshire Swash"/>
              </a:rPr>
              <a:t>2</a:t>
            </a:r>
            <a:r>
              <a:rPr lang="ko" sz="5400">
                <a:solidFill>
                  <a:srgbClr val="5A1E06"/>
                </a:solidFill>
                <a:latin typeface="Berkshire Swash"/>
                <a:ea typeface="Berkshire Swash"/>
                <a:cs typeface="Berkshire Swash"/>
                <a:sym typeface="Berkshire Swash"/>
              </a:rPr>
              <a:t>.</a:t>
            </a:r>
            <a:endParaRPr sz="3200"/>
          </a:p>
        </p:txBody>
      </p:sp>
      <p:sp>
        <p:nvSpPr>
          <p:cNvPr id="8" name="Google Shape;344;p44">
            <a:extLst>
              <a:ext uri="{FF2B5EF4-FFF2-40B4-BE49-F238E27FC236}">
                <a16:creationId xmlns:a16="http://schemas.microsoft.com/office/drawing/2014/main" id="{6D9A2F4C-2357-4910-AC75-1392E1DD2791}"/>
              </a:ext>
            </a:extLst>
          </p:cNvPr>
          <p:cNvSpPr/>
          <p:nvPr/>
        </p:nvSpPr>
        <p:spPr>
          <a:xfrm rot="5400000">
            <a:off x="1087947" y="11796"/>
            <a:ext cx="1416059" cy="2165504"/>
          </a:xfrm>
          <a:custGeom>
            <a:avLst/>
            <a:gdLst/>
            <a:ahLst/>
            <a:cxnLst/>
            <a:rect l="l" t="t" r="r" b="b"/>
            <a:pathLst>
              <a:path w="1888079" h="3993503" extrusionOk="0">
                <a:moveTo>
                  <a:pt x="1006336" y="3993503"/>
                </a:moveTo>
                <a:lnTo>
                  <a:pt x="1006336" y="440871"/>
                </a:lnTo>
                <a:lnTo>
                  <a:pt x="1447208" y="0"/>
                </a:lnTo>
                <a:lnTo>
                  <a:pt x="1888079" y="440872"/>
                </a:lnTo>
                <a:lnTo>
                  <a:pt x="1888079" y="3993503"/>
                </a:lnTo>
                <a:close/>
                <a:moveTo>
                  <a:pt x="0" y="1995947"/>
                </a:moveTo>
                <a:lnTo>
                  <a:pt x="0" y="1959947"/>
                </a:lnTo>
                <a:lnTo>
                  <a:pt x="1006333" y="1959947"/>
                </a:lnTo>
                <a:lnTo>
                  <a:pt x="1006333" y="1995947"/>
                </a:lnTo>
                <a:close/>
              </a:path>
            </a:pathLst>
          </a:custGeom>
          <a:solidFill>
            <a:srgbClr val="9A330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Montserrat Light"/>
              <a:ea typeface="Montserrat Light"/>
              <a:cs typeface="Montserrat Light"/>
              <a:sym typeface="Montserrat Light"/>
            </a:endParaRPr>
          </a:p>
        </p:txBody>
      </p:sp>
      <p:sp>
        <p:nvSpPr>
          <p:cNvPr id="9" name="Google Shape;333;p44">
            <a:extLst>
              <a:ext uri="{FF2B5EF4-FFF2-40B4-BE49-F238E27FC236}">
                <a16:creationId xmlns:a16="http://schemas.microsoft.com/office/drawing/2014/main" id="{884E3F6C-5FEB-4FE4-A0AC-6953D7CF1202}"/>
              </a:ext>
            </a:extLst>
          </p:cNvPr>
          <p:cNvSpPr/>
          <p:nvPr/>
        </p:nvSpPr>
        <p:spPr>
          <a:xfrm>
            <a:off x="1304515" y="1191963"/>
            <a:ext cx="1053323" cy="878464"/>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US" sz="2400">
                <a:solidFill>
                  <a:schemeClr val="bg1"/>
                </a:solidFill>
                <a:latin typeface="UTM Isadora" panose="02040603050506020204" pitchFamily="18" charset="0"/>
                <a:sym typeface="Montserrat Light"/>
              </a:rPr>
              <a:t>Tính:</a:t>
            </a:r>
            <a:endParaRPr sz="1800">
              <a:solidFill>
                <a:schemeClr val="bg1"/>
              </a:solidFill>
              <a:latin typeface="UTM Isadora" panose="02040603050506020204" pitchFamily="18" charset="0"/>
            </a:endParaRPr>
          </a:p>
        </p:txBody>
      </p:sp>
      <p:pic>
        <p:nvPicPr>
          <p:cNvPr id="10" name="Picture 9">
            <a:extLst>
              <a:ext uri="{FF2B5EF4-FFF2-40B4-BE49-F238E27FC236}">
                <a16:creationId xmlns:a16="http://schemas.microsoft.com/office/drawing/2014/main" id="{F40CE70B-8C05-49FE-B421-0DF34907C159}"/>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8800"/>
                    </a14:imgEffect>
                    <a14:imgEffect>
                      <a14:saturation sat="300000"/>
                    </a14:imgEffect>
                  </a14:imgLayer>
                </a14:imgProps>
              </a:ext>
            </a:extLst>
          </a:blip>
          <a:srcRect l="3906" t="21667" r="8463" b="54982"/>
          <a:stretch/>
        </p:blipFill>
        <p:spPr>
          <a:xfrm>
            <a:off x="2636236" y="410214"/>
            <a:ext cx="5729911" cy="1563497"/>
          </a:xfrm>
          <a:prstGeom prst="rect">
            <a:avLst/>
          </a:prstGeom>
        </p:spPr>
      </p:pic>
      <p:sp>
        <p:nvSpPr>
          <p:cNvPr id="11" name="TextBox 10">
            <a:extLst>
              <a:ext uri="{FF2B5EF4-FFF2-40B4-BE49-F238E27FC236}">
                <a16:creationId xmlns:a16="http://schemas.microsoft.com/office/drawing/2014/main" id="{8FA6FA31-5D72-4891-A771-B8D0898089B4}"/>
              </a:ext>
            </a:extLst>
          </p:cNvPr>
          <p:cNvSpPr txBox="1"/>
          <p:nvPr/>
        </p:nvSpPr>
        <p:spPr>
          <a:xfrm>
            <a:off x="3963868" y="1094548"/>
            <a:ext cx="4602810" cy="430887"/>
          </a:xfrm>
          <a:prstGeom prst="rect">
            <a:avLst/>
          </a:prstGeom>
          <a:noFill/>
        </p:spPr>
        <p:txBody>
          <a:bodyPr wrap="square" rtlCol="0">
            <a:spAutoFit/>
          </a:bodyPr>
          <a:lstStyle/>
          <a:p>
            <a:r>
              <a:rPr lang="en-US" sz="2200">
                <a:latin typeface="#9Slide02 Noi dung rat dai" panose="02000000000000000000" pitchFamily="2" charset="0"/>
                <a:ea typeface="#9Slide02 Noi dung rat dai" panose="02000000000000000000" pitchFamily="2" charset="0"/>
              </a:rPr>
              <a:t>b) 4 ngày 21 giờ + 5 ngày 15 giờ</a:t>
            </a:r>
          </a:p>
        </p:txBody>
      </p:sp>
      <p:sp>
        <p:nvSpPr>
          <p:cNvPr id="12" name="TextBox 11">
            <a:extLst>
              <a:ext uri="{FF2B5EF4-FFF2-40B4-BE49-F238E27FC236}">
                <a16:creationId xmlns:a16="http://schemas.microsoft.com/office/drawing/2014/main" id="{250C7DDB-24E3-425B-85B6-49A11DA1A0C2}"/>
              </a:ext>
            </a:extLst>
          </p:cNvPr>
          <p:cNvSpPr txBox="1"/>
          <p:nvPr/>
        </p:nvSpPr>
        <p:spPr>
          <a:xfrm>
            <a:off x="5091218" y="2026746"/>
            <a:ext cx="3241222" cy="461665"/>
          </a:xfrm>
          <a:prstGeom prst="rect">
            <a:avLst/>
          </a:prstGeom>
          <a:noFill/>
        </p:spPr>
        <p:txBody>
          <a:bodyPr wrap="square" rtlCol="0">
            <a:spAutoFit/>
          </a:bodyPr>
          <a:lstStyle/>
          <a:p>
            <a:r>
              <a:rPr lang="en-US" sz="2400">
                <a:latin typeface="#9Slide02 Noi dung dai" panose="02000000000000000000" pitchFamily="2" charset="0"/>
                <a:ea typeface="#9Slide02 Noi dung dai" panose="02000000000000000000" pitchFamily="2" charset="0"/>
              </a:rPr>
              <a:t>4 ngày 21 giờ</a:t>
            </a:r>
          </a:p>
        </p:txBody>
      </p:sp>
      <p:sp>
        <p:nvSpPr>
          <p:cNvPr id="13" name="TextBox 12">
            <a:extLst>
              <a:ext uri="{FF2B5EF4-FFF2-40B4-BE49-F238E27FC236}">
                <a16:creationId xmlns:a16="http://schemas.microsoft.com/office/drawing/2014/main" id="{6059B7DB-E40F-4200-AA1E-3B9A1D432922}"/>
              </a:ext>
            </a:extLst>
          </p:cNvPr>
          <p:cNvSpPr txBox="1"/>
          <p:nvPr/>
        </p:nvSpPr>
        <p:spPr>
          <a:xfrm>
            <a:off x="5091218" y="2463567"/>
            <a:ext cx="3241222" cy="461665"/>
          </a:xfrm>
          <a:prstGeom prst="rect">
            <a:avLst/>
          </a:prstGeom>
          <a:noFill/>
        </p:spPr>
        <p:txBody>
          <a:bodyPr wrap="square" rtlCol="0">
            <a:spAutoFit/>
          </a:bodyPr>
          <a:lstStyle/>
          <a:p>
            <a:r>
              <a:rPr lang="en-US" sz="2400">
                <a:latin typeface="#9Slide02 Noi dung dai" panose="02000000000000000000" pitchFamily="2" charset="0"/>
                <a:ea typeface="#9Slide02 Noi dung dai" panose="02000000000000000000" pitchFamily="2" charset="0"/>
              </a:rPr>
              <a:t>5 ngày 15 giờ</a:t>
            </a:r>
          </a:p>
        </p:txBody>
      </p:sp>
      <p:sp>
        <p:nvSpPr>
          <p:cNvPr id="14" name="TextBox 13">
            <a:extLst>
              <a:ext uri="{FF2B5EF4-FFF2-40B4-BE49-F238E27FC236}">
                <a16:creationId xmlns:a16="http://schemas.microsoft.com/office/drawing/2014/main" id="{588B2074-9085-4897-84C8-4919E93E171B}"/>
              </a:ext>
            </a:extLst>
          </p:cNvPr>
          <p:cNvSpPr txBox="1"/>
          <p:nvPr/>
        </p:nvSpPr>
        <p:spPr>
          <a:xfrm>
            <a:off x="5084064" y="2985671"/>
            <a:ext cx="3241222" cy="461665"/>
          </a:xfrm>
          <a:prstGeom prst="rect">
            <a:avLst/>
          </a:prstGeom>
          <a:noFill/>
        </p:spPr>
        <p:txBody>
          <a:bodyPr wrap="square" rtlCol="0">
            <a:spAutoFit/>
          </a:bodyPr>
          <a:lstStyle/>
          <a:p>
            <a:r>
              <a:rPr lang="en-US" sz="2400">
                <a:latin typeface="#9Slide02 Noi dung dai" panose="02000000000000000000" pitchFamily="2" charset="0"/>
                <a:ea typeface="#9Slide02 Noi dung dai" panose="02000000000000000000" pitchFamily="2" charset="0"/>
              </a:rPr>
              <a:t>9 ngày</a:t>
            </a:r>
          </a:p>
        </p:txBody>
      </p:sp>
      <p:sp>
        <p:nvSpPr>
          <p:cNvPr id="15" name="TextBox 14">
            <a:extLst>
              <a:ext uri="{FF2B5EF4-FFF2-40B4-BE49-F238E27FC236}">
                <a16:creationId xmlns:a16="http://schemas.microsoft.com/office/drawing/2014/main" id="{8F02D9D1-CD20-455A-BC88-108AD261C588}"/>
              </a:ext>
            </a:extLst>
          </p:cNvPr>
          <p:cNvSpPr txBox="1"/>
          <p:nvPr/>
        </p:nvSpPr>
        <p:spPr>
          <a:xfrm>
            <a:off x="4692507" y="2233849"/>
            <a:ext cx="685800" cy="584775"/>
          </a:xfrm>
          <a:prstGeom prst="rect">
            <a:avLst/>
          </a:prstGeom>
          <a:noFill/>
        </p:spPr>
        <p:txBody>
          <a:bodyPr wrap="square" rtlCol="0">
            <a:spAutoFit/>
          </a:bodyPr>
          <a:lstStyle/>
          <a:p>
            <a:r>
              <a:rPr lang="en-US" sz="3200">
                <a:latin typeface="#9Slide01 Noi dung ngan" panose="00000600000000000000" pitchFamily="2" charset="0"/>
              </a:rPr>
              <a:t>+</a:t>
            </a:r>
          </a:p>
        </p:txBody>
      </p:sp>
      <p:cxnSp>
        <p:nvCxnSpPr>
          <p:cNvPr id="16" name="Straight Connector 15">
            <a:extLst>
              <a:ext uri="{FF2B5EF4-FFF2-40B4-BE49-F238E27FC236}">
                <a16:creationId xmlns:a16="http://schemas.microsoft.com/office/drawing/2014/main" id="{791DBA66-3F41-4A54-9122-20D2A594B85E}"/>
              </a:ext>
            </a:extLst>
          </p:cNvPr>
          <p:cNvCxnSpPr/>
          <p:nvPr/>
        </p:nvCxnSpPr>
        <p:spPr>
          <a:xfrm>
            <a:off x="4823136" y="2964172"/>
            <a:ext cx="271870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02589B3-B8B3-4DBA-A32E-6F0A66AA4395}"/>
              </a:ext>
            </a:extLst>
          </p:cNvPr>
          <p:cNvSpPr txBox="1"/>
          <p:nvPr/>
        </p:nvSpPr>
        <p:spPr>
          <a:xfrm>
            <a:off x="6087383" y="2985670"/>
            <a:ext cx="4572000" cy="461665"/>
          </a:xfrm>
          <a:prstGeom prst="rect">
            <a:avLst/>
          </a:prstGeom>
          <a:noFill/>
        </p:spPr>
        <p:txBody>
          <a:bodyPr wrap="square">
            <a:spAutoFit/>
          </a:bodyPr>
          <a:lstStyle/>
          <a:p>
            <a:r>
              <a:rPr lang="en-US" sz="2400">
                <a:latin typeface="#9Slide02 Noi dung dai" panose="02000000000000000000" pitchFamily="2" charset="0"/>
                <a:ea typeface="#9Slide02 Noi dung dai" panose="02000000000000000000" pitchFamily="2" charset="0"/>
              </a:rPr>
              <a:t>36 giờ</a:t>
            </a:r>
            <a:endParaRPr lang="en-US" sz="2400"/>
          </a:p>
        </p:txBody>
      </p:sp>
      <p:sp>
        <p:nvSpPr>
          <p:cNvPr id="18" name="TextBox 17">
            <a:extLst>
              <a:ext uri="{FF2B5EF4-FFF2-40B4-BE49-F238E27FC236}">
                <a16:creationId xmlns:a16="http://schemas.microsoft.com/office/drawing/2014/main" id="{EA341364-3E57-4535-9854-0447B1459655}"/>
              </a:ext>
            </a:extLst>
          </p:cNvPr>
          <p:cNvSpPr txBox="1"/>
          <p:nvPr/>
        </p:nvSpPr>
        <p:spPr>
          <a:xfrm>
            <a:off x="4383548" y="3362053"/>
            <a:ext cx="4572000" cy="461665"/>
          </a:xfrm>
          <a:prstGeom prst="rect">
            <a:avLst/>
          </a:prstGeom>
          <a:noFill/>
        </p:spPr>
        <p:txBody>
          <a:bodyPr wrap="square">
            <a:spAutoFit/>
          </a:bodyPr>
          <a:lstStyle/>
          <a:p>
            <a:r>
              <a:rPr lang="en-US" sz="2400">
                <a:solidFill>
                  <a:schemeClr val="tx2">
                    <a:lumMod val="25000"/>
                  </a:schemeClr>
                </a:solidFill>
                <a:latin typeface="#9Slide02 Noi dung dai" panose="02000000000000000000" pitchFamily="2" charset="0"/>
                <a:ea typeface="#9Slide02 Noi dung dai" panose="02000000000000000000" pitchFamily="2" charset="0"/>
              </a:rPr>
              <a:t>hay 10 ngày 12 giờ</a:t>
            </a:r>
            <a:endParaRPr lang="en-US" sz="2400">
              <a:solidFill>
                <a:schemeClr val="tx2">
                  <a:lumMod val="25000"/>
                </a:schemeClr>
              </a:solidFill>
            </a:endParaRPr>
          </a:p>
        </p:txBody>
      </p:sp>
      <p:pic>
        <p:nvPicPr>
          <p:cNvPr id="22" name="Graphic 21">
            <a:extLst>
              <a:ext uri="{FF2B5EF4-FFF2-40B4-BE49-F238E27FC236}">
                <a16:creationId xmlns:a16="http://schemas.microsoft.com/office/drawing/2014/main" id="{D8CE4F23-0FB6-43B8-A312-49D17D46972B}"/>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l="24474" r="26800"/>
          <a:stretch/>
        </p:blipFill>
        <p:spPr>
          <a:xfrm flipH="1">
            <a:off x="1626159" y="1686121"/>
            <a:ext cx="2392820" cy="2186419"/>
          </a:xfrm>
          <a:prstGeom prst="rect">
            <a:avLst/>
          </a:prstGeom>
        </p:spPr>
      </p:pic>
      <p:pic>
        <p:nvPicPr>
          <p:cNvPr id="19" name="Picture 18">
            <a:extLst>
              <a:ext uri="{FF2B5EF4-FFF2-40B4-BE49-F238E27FC236}">
                <a16:creationId xmlns:a16="http://schemas.microsoft.com/office/drawing/2014/main" id="{61995B42-5B15-4504-837E-8D517EA5692D}"/>
              </a:ext>
            </a:extLst>
          </p:cNvPr>
          <p:cNvPicPr>
            <a:picLocks noChangeAspect="1"/>
          </p:cNvPicPr>
          <p:nvPr/>
        </p:nvPicPr>
        <p:blipFill rotWithShape="1">
          <a:blip r:embed="rId7"/>
          <a:srcRect t="6494" b="76427"/>
          <a:stretch/>
        </p:blipFill>
        <p:spPr>
          <a:xfrm>
            <a:off x="261586" y="3755561"/>
            <a:ext cx="8620828" cy="878464"/>
          </a:xfrm>
          <a:prstGeom prst="rect">
            <a:avLst/>
          </a:prstGeom>
        </p:spPr>
      </p:pic>
      <p:sp>
        <p:nvSpPr>
          <p:cNvPr id="20" name="TextBox 19">
            <a:extLst>
              <a:ext uri="{FF2B5EF4-FFF2-40B4-BE49-F238E27FC236}">
                <a16:creationId xmlns:a16="http://schemas.microsoft.com/office/drawing/2014/main" id="{F106ACFF-2893-4D28-BAC5-BE5269EC4A1C}"/>
              </a:ext>
            </a:extLst>
          </p:cNvPr>
          <p:cNvSpPr txBox="1"/>
          <p:nvPr/>
        </p:nvSpPr>
        <p:spPr>
          <a:xfrm>
            <a:off x="1189186" y="4044662"/>
            <a:ext cx="7138149" cy="430887"/>
          </a:xfrm>
          <a:prstGeom prst="rect">
            <a:avLst/>
          </a:prstGeom>
          <a:noFill/>
        </p:spPr>
        <p:txBody>
          <a:bodyPr wrap="square" rtlCol="0">
            <a:spAutoFit/>
          </a:bodyPr>
          <a:lstStyle/>
          <a:p>
            <a:r>
              <a:rPr lang="en-US" sz="2200">
                <a:solidFill>
                  <a:sysClr val="windowText" lastClr="000000"/>
                </a:solidFill>
                <a:latin typeface="#9Slide02 Noi dung dai" panose="02000000000000000000" pitchFamily="2" charset="0"/>
                <a:ea typeface="#9Slide02 Noi dung dai" panose="02000000000000000000" pitchFamily="2" charset="0"/>
              </a:rPr>
              <a:t>Vậy: 4 ngày 21 giờ + 5 ngày 15 giờ = </a:t>
            </a:r>
            <a:r>
              <a:rPr lang="en-US" sz="2200" b="1">
                <a:solidFill>
                  <a:srgbClr val="A22424"/>
                </a:solidFill>
                <a:latin typeface="#9Slide02 Noi dung dai" panose="02000000000000000000" pitchFamily="2" charset="0"/>
                <a:ea typeface="#9Slide02 Noi dung dai" panose="02000000000000000000" pitchFamily="2" charset="0"/>
              </a:rPr>
              <a:t>10 ngày 12 giờ</a:t>
            </a:r>
          </a:p>
        </p:txBody>
      </p:sp>
    </p:spTree>
    <p:extLst>
      <p:ext uri="{BB962C8B-B14F-4D97-AF65-F5344CB8AC3E}">
        <p14:creationId xmlns:p14="http://schemas.microsoft.com/office/powerpoint/2010/main" val="16074533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left)">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1000"/>
                                        <p:tgtEl>
                                          <p:spTgt spid="17"/>
                                        </p:tgtEl>
                                      </p:cBhvr>
                                    </p:animEffect>
                                    <p:anim calcmode="lin" valueType="num">
                                      <p:cBhvr>
                                        <p:cTn id="34" dur="1000" fill="hold"/>
                                        <p:tgtEl>
                                          <p:spTgt spid="17"/>
                                        </p:tgtEl>
                                        <p:attrNameLst>
                                          <p:attrName>ppt_x</p:attrName>
                                        </p:attrNameLst>
                                      </p:cBhvr>
                                      <p:tavLst>
                                        <p:tav tm="0">
                                          <p:val>
                                            <p:strVal val="#ppt_x"/>
                                          </p:val>
                                        </p:tav>
                                        <p:tav tm="100000">
                                          <p:val>
                                            <p:strVal val="#ppt_x"/>
                                          </p:val>
                                        </p:tav>
                                      </p:tavLst>
                                    </p:anim>
                                    <p:anim calcmode="lin" valueType="num">
                                      <p:cBhvr>
                                        <p:cTn id="3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1000"/>
                                        <p:tgtEl>
                                          <p:spTgt spid="14"/>
                                        </p:tgtEl>
                                      </p:cBhvr>
                                    </p:animEffect>
                                    <p:anim calcmode="lin" valueType="num">
                                      <p:cBhvr>
                                        <p:cTn id="41" dur="1000" fill="hold"/>
                                        <p:tgtEl>
                                          <p:spTgt spid="14"/>
                                        </p:tgtEl>
                                        <p:attrNameLst>
                                          <p:attrName>ppt_x</p:attrName>
                                        </p:attrNameLst>
                                      </p:cBhvr>
                                      <p:tavLst>
                                        <p:tav tm="0">
                                          <p:val>
                                            <p:strVal val="#ppt_x"/>
                                          </p:val>
                                        </p:tav>
                                        <p:tav tm="100000">
                                          <p:val>
                                            <p:strVal val="#ppt_x"/>
                                          </p:val>
                                        </p:tav>
                                      </p:tavLst>
                                    </p:anim>
                                    <p:anim calcmode="lin" valueType="num">
                                      <p:cBhvr>
                                        <p:cTn id="4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1000"/>
                                        <p:tgtEl>
                                          <p:spTgt spid="18"/>
                                        </p:tgtEl>
                                      </p:cBhvr>
                                    </p:animEffect>
                                    <p:anim calcmode="lin" valueType="num">
                                      <p:cBhvr>
                                        <p:cTn id="48" dur="1000" fill="hold"/>
                                        <p:tgtEl>
                                          <p:spTgt spid="18"/>
                                        </p:tgtEl>
                                        <p:attrNameLst>
                                          <p:attrName>ppt_x</p:attrName>
                                        </p:attrNameLst>
                                      </p:cBhvr>
                                      <p:tavLst>
                                        <p:tav tm="0">
                                          <p:val>
                                            <p:strVal val="#ppt_x"/>
                                          </p:val>
                                        </p:tav>
                                        <p:tav tm="100000">
                                          <p:val>
                                            <p:strVal val="#ppt_x"/>
                                          </p:val>
                                        </p:tav>
                                      </p:tavLst>
                                    </p:anim>
                                    <p:anim calcmode="lin" valueType="num">
                                      <p:cBhvr>
                                        <p:cTn id="4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wipe(left)">
                                      <p:cBhvr>
                                        <p:cTn id="54" dur="500"/>
                                        <p:tgtEl>
                                          <p:spTgt spid="20"/>
                                        </p:tgtEl>
                                      </p:cBhvr>
                                    </p:animEffect>
                                  </p:childTnLst>
                                </p:cTn>
                              </p:par>
                              <p:par>
                                <p:cTn id="55" presetID="22" presetClass="entr" presetSubtype="8" fill="hold"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wipe(left)">
                                      <p:cBhvr>
                                        <p:cTn id="57" dur="500"/>
                                        <p:tgtEl>
                                          <p:spTgt spid="19"/>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fade">
                                      <p:cBhvr>
                                        <p:cTn id="62" dur="500"/>
                                        <p:tgtEl>
                                          <p:spTgt spid="22"/>
                                        </p:tgtEl>
                                      </p:cBhvr>
                                    </p:animEffect>
                                  </p:childTnLst>
                                  <p:subTnLst>
                                    <p:audio>
                                      <p:cMediaNode>
                                        <p:cTn display="0" masterRel="sameClick">
                                          <p:stCondLst>
                                            <p:cond evt="begin" delay="0">
                                              <p:tn val="60"/>
                                            </p:cond>
                                          </p:stCondLst>
                                          <p:endCondLst>
                                            <p:cond evt="onStopAudio" delay="0">
                                              <p:tgtEl>
                                                <p:sldTgt/>
                                              </p:tgtEl>
                                            </p:cond>
                                          </p:endCondLst>
                                        </p:cTn>
                                        <p:tgtEl>
                                          <p:sndTgt r:embed="rId2" name="ding-sound-effect_2.wav"/>
                                        </p:tgtEl>
                                      </p:cMediaNode>
                                    </p:audio>
                                  </p:subTnLst>
                                </p:cTn>
                              </p:par>
                            </p:childTnLst>
                          </p:cTn>
                        </p:par>
                        <p:par>
                          <p:cTn id="63" fill="hold">
                            <p:stCondLst>
                              <p:cond delay="500"/>
                            </p:stCondLst>
                            <p:childTnLst>
                              <p:par>
                                <p:cTn id="64" presetID="32" presetClass="emph" presetSubtype="0" fill="hold" nodeType="afterEffect">
                                  <p:stCondLst>
                                    <p:cond delay="0"/>
                                  </p:stCondLst>
                                  <p:childTnLst>
                                    <p:animRot by="120000">
                                      <p:cBhvr>
                                        <p:cTn id="65" dur="100" fill="hold">
                                          <p:stCondLst>
                                            <p:cond delay="0"/>
                                          </p:stCondLst>
                                        </p:cTn>
                                        <p:tgtEl>
                                          <p:spTgt spid="22"/>
                                        </p:tgtEl>
                                        <p:attrNameLst>
                                          <p:attrName>r</p:attrName>
                                        </p:attrNameLst>
                                      </p:cBhvr>
                                    </p:animRot>
                                    <p:animRot by="-240000">
                                      <p:cBhvr>
                                        <p:cTn id="66" dur="200" fill="hold">
                                          <p:stCondLst>
                                            <p:cond delay="200"/>
                                          </p:stCondLst>
                                        </p:cTn>
                                        <p:tgtEl>
                                          <p:spTgt spid="22"/>
                                        </p:tgtEl>
                                        <p:attrNameLst>
                                          <p:attrName>r</p:attrName>
                                        </p:attrNameLst>
                                      </p:cBhvr>
                                    </p:animRot>
                                    <p:animRot by="240000">
                                      <p:cBhvr>
                                        <p:cTn id="67" dur="200" fill="hold">
                                          <p:stCondLst>
                                            <p:cond delay="400"/>
                                          </p:stCondLst>
                                        </p:cTn>
                                        <p:tgtEl>
                                          <p:spTgt spid="22"/>
                                        </p:tgtEl>
                                        <p:attrNameLst>
                                          <p:attrName>r</p:attrName>
                                        </p:attrNameLst>
                                      </p:cBhvr>
                                    </p:animRot>
                                    <p:animRot by="-240000">
                                      <p:cBhvr>
                                        <p:cTn id="68" dur="200" fill="hold">
                                          <p:stCondLst>
                                            <p:cond delay="600"/>
                                          </p:stCondLst>
                                        </p:cTn>
                                        <p:tgtEl>
                                          <p:spTgt spid="22"/>
                                        </p:tgtEl>
                                        <p:attrNameLst>
                                          <p:attrName>r</p:attrName>
                                        </p:attrNameLst>
                                      </p:cBhvr>
                                    </p:animRot>
                                    <p:animRot by="120000">
                                      <p:cBhvr>
                                        <p:cTn id="69" dur="200" fill="hold">
                                          <p:stCondLst>
                                            <p:cond delay="800"/>
                                          </p:stCondLst>
                                        </p:cTn>
                                        <p:tgtEl>
                                          <p:spTgt spid="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7" grpId="0"/>
      <p:bldP spid="18" grpId="0"/>
      <p:bldP spid="2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Google Shape;334;p44">
            <a:extLst>
              <a:ext uri="{FF2B5EF4-FFF2-40B4-BE49-F238E27FC236}">
                <a16:creationId xmlns:a16="http://schemas.microsoft.com/office/drawing/2014/main" id="{665BF25A-BC72-4251-86E0-1EAA0A9CA74C}"/>
              </a:ext>
            </a:extLst>
          </p:cNvPr>
          <p:cNvSpPr/>
          <p:nvPr/>
        </p:nvSpPr>
        <p:spPr>
          <a:xfrm>
            <a:off x="777853" y="297276"/>
            <a:ext cx="1053323" cy="715992"/>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ko" sz="5400">
                <a:solidFill>
                  <a:srgbClr val="5A1E06"/>
                </a:solidFill>
                <a:latin typeface="Berkshire Swash"/>
                <a:ea typeface="Berkshire Swash"/>
                <a:cs typeface="Berkshire Swash"/>
                <a:sym typeface="Berkshire Swash"/>
              </a:rPr>
              <a:t>0</a:t>
            </a:r>
            <a:r>
              <a:rPr lang="en-US" altLang="ko" sz="5400">
                <a:solidFill>
                  <a:srgbClr val="5A1E06"/>
                </a:solidFill>
                <a:latin typeface="Berkshire Swash"/>
                <a:ea typeface="Berkshire Swash"/>
                <a:cs typeface="Berkshire Swash"/>
                <a:sym typeface="Berkshire Swash"/>
              </a:rPr>
              <a:t>2</a:t>
            </a:r>
            <a:r>
              <a:rPr lang="ko" sz="5400">
                <a:solidFill>
                  <a:srgbClr val="5A1E06"/>
                </a:solidFill>
                <a:latin typeface="Berkshire Swash"/>
                <a:ea typeface="Berkshire Swash"/>
                <a:cs typeface="Berkshire Swash"/>
                <a:sym typeface="Berkshire Swash"/>
              </a:rPr>
              <a:t>.</a:t>
            </a:r>
            <a:endParaRPr sz="3200"/>
          </a:p>
        </p:txBody>
      </p:sp>
      <p:sp>
        <p:nvSpPr>
          <p:cNvPr id="14" name="Google Shape;344;p44">
            <a:extLst>
              <a:ext uri="{FF2B5EF4-FFF2-40B4-BE49-F238E27FC236}">
                <a16:creationId xmlns:a16="http://schemas.microsoft.com/office/drawing/2014/main" id="{8212B374-4AB1-489B-88C9-2C42C3A515A5}"/>
              </a:ext>
            </a:extLst>
          </p:cNvPr>
          <p:cNvSpPr/>
          <p:nvPr/>
        </p:nvSpPr>
        <p:spPr>
          <a:xfrm rot="5400000">
            <a:off x="1087947" y="11796"/>
            <a:ext cx="1416059" cy="2165504"/>
          </a:xfrm>
          <a:custGeom>
            <a:avLst/>
            <a:gdLst/>
            <a:ahLst/>
            <a:cxnLst/>
            <a:rect l="l" t="t" r="r" b="b"/>
            <a:pathLst>
              <a:path w="1888079" h="3993503" extrusionOk="0">
                <a:moveTo>
                  <a:pt x="1006336" y="3993503"/>
                </a:moveTo>
                <a:lnTo>
                  <a:pt x="1006336" y="440871"/>
                </a:lnTo>
                <a:lnTo>
                  <a:pt x="1447208" y="0"/>
                </a:lnTo>
                <a:lnTo>
                  <a:pt x="1888079" y="440872"/>
                </a:lnTo>
                <a:lnTo>
                  <a:pt x="1888079" y="3993503"/>
                </a:lnTo>
                <a:close/>
                <a:moveTo>
                  <a:pt x="0" y="1995947"/>
                </a:moveTo>
                <a:lnTo>
                  <a:pt x="0" y="1959947"/>
                </a:lnTo>
                <a:lnTo>
                  <a:pt x="1006333" y="1959947"/>
                </a:lnTo>
                <a:lnTo>
                  <a:pt x="1006333" y="1995947"/>
                </a:lnTo>
                <a:close/>
              </a:path>
            </a:pathLst>
          </a:custGeom>
          <a:solidFill>
            <a:srgbClr val="9A330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Montserrat Light"/>
              <a:ea typeface="Montserrat Light"/>
              <a:cs typeface="Montserrat Light"/>
              <a:sym typeface="Montserrat Light"/>
            </a:endParaRPr>
          </a:p>
        </p:txBody>
      </p:sp>
      <p:sp>
        <p:nvSpPr>
          <p:cNvPr id="15" name="Google Shape;333;p44">
            <a:extLst>
              <a:ext uri="{FF2B5EF4-FFF2-40B4-BE49-F238E27FC236}">
                <a16:creationId xmlns:a16="http://schemas.microsoft.com/office/drawing/2014/main" id="{514A974A-7E3A-47A8-9417-886CA6FD5FC5}"/>
              </a:ext>
            </a:extLst>
          </p:cNvPr>
          <p:cNvSpPr/>
          <p:nvPr/>
        </p:nvSpPr>
        <p:spPr>
          <a:xfrm>
            <a:off x="1304515" y="1191963"/>
            <a:ext cx="1053323" cy="878464"/>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US" sz="2400">
                <a:solidFill>
                  <a:schemeClr val="bg1"/>
                </a:solidFill>
                <a:latin typeface="UTM Isadora" panose="02040603050506020204" pitchFamily="18" charset="0"/>
                <a:sym typeface="Montserrat Light"/>
              </a:rPr>
              <a:t>Tính:</a:t>
            </a:r>
            <a:endParaRPr sz="1800">
              <a:solidFill>
                <a:schemeClr val="bg1"/>
              </a:solidFill>
              <a:latin typeface="UTM Isadora" panose="02040603050506020204" pitchFamily="18" charset="0"/>
            </a:endParaRPr>
          </a:p>
        </p:txBody>
      </p:sp>
      <p:pic>
        <p:nvPicPr>
          <p:cNvPr id="16" name="Picture 15">
            <a:extLst>
              <a:ext uri="{FF2B5EF4-FFF2-40B4-BE49-F238E27FC236}">
                <a16:creationId xmlns:a16="http://schemas.microsoft.com/office/drawing/2014/main" id="{B6FFA03C-C5E0-4ED1-A92F-2FD7727B47C1}"/>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8800"/>
                    </a14:imgEffect>
                    <a14:imgEffect>
                      <a14:saturation sat="300000"/>
                    </a14:imgEffect>
                  </a14:imgLayer>
                </a14:imgProps>
              </a:ext>
            </a:extLst>
          </a:blip>
          <a:srcRect l="7310" t="48910" r="10310" b="27111"/>
          <a:stretch/>
        </p:blipFill>
        <p:spPr>
          <a:xfrm>
            <a:off x="3209552" y="655272"/>
            <a:ext cx="5221224" cy="1556339"/>
          </a:xfrm>
          <a:prstGeom prst="rect">
            <a:avLst/>
          </a:prstGeom>
        </p:spPr>
      </p:pic>
      <p:sp>
        <p:nvSpPr>
          <p:cNvPr id="17" name="TextBox 16">
            <a:extLst>
              <a:ext uri="{FF2B5EF4-FFF2-40B4-BE49-F238E27FC236}">
                <a16:creationId xmlns:a16="http://schemas.microsoft.com/office/drawing/2014/main" id="{11F623D1-9205-4D15-9FC9-009562C8BDB0}"/>
              </a:ext>
            </a:extLst>
          </p:cNvPr>
          <p:cNvSpPr txBox="1"/>
          <p:nvPr/>
        </p:nvSpPr>
        <p:spPr>
          <a:xfrm>
            <a:off x="3518759" y="1217997"/>
            <a:ext cx="4602810" cy="430887"/>
          </a:xfrm>
          <a:prstGeom prst="rect">
            <a:avLst/>
          </a:prstGeom>
          <a:noFill/>
        </p:spPr>
        <p:txBody>
          <a:bodyPr wrap="square" rtlCol="0">
            <a:spAutoFit/>
          </a:bodyPr>
          <a:lstStyle/>
          <a:p>
            <a:r>
              <a:rPr lang="en-US" sz="2200">
                <a:latin typeface="#9Slide02 Noi dung rat dai" panose="02000000000000000000" pitchFamily="2" charset="0"/>
                <a:ea typeface="#9Slide02 Noi dung rat dai" panose="02000000000000000000" pitchFamily="2" charset="0"/>
              </a:rPr>
              <a:t>c) 13 giờ 34 phút + 6 giờ 35 phút</a:t>
            </a:r>
          </a:p>
        </p:txBody>
      </p:sp>
      <p:sp>
        <p:nvSpPr>
          <p:cNvPr id="18" name="TextBox 17">
            <a:extLst>
              <a:ext uri="{FF2B5EF4-FFF2-40B4-BE49-F238E27FC236}">
                <a16:creationId xmlns:a16="http://schemas.microsoft.com/office/drawing/2014/main" id="{937849C0-E112-4734-A2FE-600DA2B03724}"/>
              </a:ext>
            </a:extLst>
          </p:cNvPr>
          <p:cNvSpPr txBox="1"/>
          <p:nvPr/>
        </p:nvSpPr>
        <p:spPr>
          <a:xfrm>
            <a:off x="5091218" y="2026746"/>
            <a:ext cx="3241222" cy="461665"/>
          </a:xfrm>
          <a:prstGeom prst="rect">
            <a:avLst/>
          </a:prstGeom>
          <a:noFill/>
        </p:spPr>
        <p:txBody>
          <a:bodyPr wrap="square" rtlCol="0">
            <a:spAutoFit/>
          </a:bodyPr>
          <a:lstStyle/>
          <a:p>
            <a:r>
              <a:rPr lang="en-US" sz="2400">
                <a:latin typeface="#9Slide02 Noi dung dai" panose="02000000000000000000" pitchFamily="2" charset="0"/>
                <a:ea typeface="#9Slide02 Noi dung dai" panose="02000000000000000000" pitchFamily="2" charset="0"/>
              </a:rPr>
              <a:t>13 giờ 34 phút</a:t>
            </a:r>
          </a:p>
        </p:txBody>
      </p:sp>
      <p:sp>
        <p:nvSpPr>
          <p:cNvPr id="19" name="TextBox 18">
            <a:extLst>
              <a:ext uri="{FF2B5EF4-FFF2-40B4-BE49-F238E27FC236}">
                <a16:creationId xmlns:a16="http://schemas.microsoft.com/office/drawing/2014/main" id="{897A031C-0F01-49D1-83A0-BD2CFE6B8FE2}"/>
              </a:ext>
            </a:extLst>
          </p:cNvPr>
          <p:cNvSpPr txBox="1"/>
          <p:nvPr/>
        </p:nvSpPr>
        <p:spPr>
          <a:xfrm>
            <a:off x="5251094" y="2463567"/>
            <a:ext cx="3241222" cy="461665"/>
          </a:xfrm>
          <a:prstGeom prst="rect">
            <a:avLst/>
          </a:prstGeom>
          <a:noFill/>
        </p:spPr>
        <p:txBody>
          <a:bodyPr wrap="square" rtlCol="0">
            <a:spAutoFit/>
          </a:bodyPr>
          <a:lstStyle/>
          <a:p>
            <a:r>
              <a:rPr lang="en-US" sz="2400">
                <a:latin typeface="#9Slide02 Noi dung dai" panose="02000000000000000000" pitchFamily="2" charset="0"/>
                <a:ea typeface="#9Slide02 Noi dung dai" panose="02000000000000000000" pitchFamily="2" charset="0"/>
              </a:rPr>
              <a:t>6 giờ 35 phút</a:t>
            </a:r>
          </a:p>
        </p:txBody>
      </p:sp>
      <p:sp>
        <p:nvSpPr>
          <p:cNvPr id="20" name="TextBox 19">
            <a:extLst>
              <a:ext uri="{FF2B5EF4-FFF2-40B4-BE49-F238E27FC236}">
                <a16:creationId xmlns:a16="http://schemas.microsoft.com/office/drawing/2014/main" id="{8CD28314-2616-4D87-B726-10E1682A131D}"/>
              </a:ext>
            </a:extLst>
          </p:cNvPr>
          <p:cNvSpPr txBox="1"/>
          <p:nvPr/>
        </p:nvSpPr>
        <p:spPr>
          <a:xfrm>
            <a:off x="5084064" y="2985671"/>
            <a:ext cx="3241222" cy="461665"/>
          </a:xfrm>
          <a:prstGeom prst="rect">
            <a:avLst/>
          </a:prstGeom>
          <a:noFill/>
        </p:spPr>
        <p:txBody>
          <a:bodyPr wrap="square" rtlCol="0">
            <a:spAutoFit/>
          </a:bodyPr>
          <a:lstStyle/>
          <a:p>
            <a:r>
              <a:rPr lang="en-US" sz="2400">
                <a:latin typeface="#9Slide02 Noi dung dai" panose="02000000000000000000" pitchFamily="2" charset="0"/>
                <a:ea typeface="#9Slide02 Noi dung dai" panose="02000000000000000000" pitchFamily="2" charset="0"/>
              </a:rPr>
              <a:t>19 giờ</a:t>
            </a:r>
          </a:p>
        </p:txBody>
      </p:sp>
      <p:sp>
        <p:nvSpPr>
          <p:cNvPr id="21" name="TextBox 20">
            <a:extLst>
              <a:ext uri="{FF2B5EF4-FFF2-40B4-BE49-F238E27FC236}">
                <a16:creationId xmlns:a16="http://schemas.microsoft.com/office/drawing/2014/main" id="{DB6D0FF6-9F33-42DC-8740-AB230D21FC87}"/>
              </a:ext>
            </a:extLst>
          </p:cNvPr>
          <p:cNvSpPr txBox="1"/>
          <p:nvPr/>
        </p:nvSpPr>
        <p:spPr>
          <a:xfrm>
            <a:off x="4692507" y="2233849"/>
            <a:ext cx="685800" cy="584775"/>
          </a:xfrm>
          <a:prstGeom prst="rect">
            <a:avLst/>
          </a:prstGeom>
          <a:noFill/>
        </p:spPr>
        <p:txBody>
          <a:bodyPr wrap="square" rtlCol="0">
            <a:spAutoFit/>
          </a:bodyPr>
          <a:lstStyle/>
          <a:p>
            <a:r>
              <a:rPr lang="en-US" sz="3200">
                <a:latin typeface="#9Slide01 Noi dung ngan" panose="00000600000000000000" pitchFamily="2" charset="0"/>
              </a:rPr>
              <a:t>+</a:t>
            </a:r>
          </a:p>
        </p:txBody>
      </p:sp>
      <p:cxnSp>
        <p:nvCxnSpPr>
          <p:cNvPr id="22" name="Straight Connector 21">
            <a:extLst>
              <a:ext uri="{FF2B5EF4-FFF2-40B4-BE49-F238E27FC236}">
                <a16:creationId xmlns:a16="http://schemas.microsoft.com/office/drawing/2014/main" id="{B02A71AC-367F-4CC1-B865-1CB6A54A37CF}"/>
              </a:ext>
            </a:extLst>
          </p:cNvPr>
          <p:cNvCxnSpPr/>
          <p:nvPr/>
        </p:nvCxnSpPr>
        <p:spPr>
          <a:xfrm>
            <a:off x="4823136" y="2964172"/>
            <a:ext cx="271870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E9F1BABF-50C5-4B6C-8A77-C5F565B1E61D}"/>
              </a:ext>
            </a:extLst>
          </p:cNvPr>
          <p:cNvSpPr txBox="1"/>
          <p:nvPr/>
        </p:nvSpPr>
        <p:spPr>
          <a:xfrm>
            <a:off x="6014231" y="2985670"/>
            <a:ext cx="4572000" cy="461665"/>
          </a:xfrm>
          <a:prstGeom prst="rect">
            <a:avLst/>
          </a:prstGeom>
          <a:noFill/>
        </p:spPr>
        <p:txBody>
          <a:bodyPr wrap="square">
            <a:spAutoFit/>
          </a:bodyPr>
          <a:lstStyle/>
          <a:p>
            <a:r>
              <a:rPr lang="en-US" sz="2400">
                <a:latin typeface="#9Slide02 Noi dung dai" panose="02000000000000000000" pitchFamily="2" charset="0"/>
                <a:ea typeface="#9Slide02 Noi dung dai" panose="02000000000000000000" pitchFamily="2" charset="0"/>
              </a:rPr>
              <a:t>69 phút</a:t>
            </a:r>
            <a:endParaRPr lang="en-US" sz="2400"/>
          </a:p>
        </p:txBody>
      </p:sp>
      <p:sp>
        <p:nvSpPr>
          <p:cNvPr id="24" name="TextBox 23">
            <a:extLst>
              <a:ext uri="{FF2B5EF4-FFF2-40B4-BE49-F238E27FC236}">
                <a16:creationId xmlns:a16="http://schemas.microsoft.com/office/drawing/2014/main" id="{6AC141AC-8FE0-4A32-8FA5-3C7C6B26AB0F}"/>
              </a:ext>
            </a:extLst>
          </p:cNvPr>
          <p:cNvSpPr txBox="1"/>
          <p:nvPr/>
        </p:nvSpPr>
        <p:spPr>
          <a:xfrm>
            <a:off x="4557284" y="3362053"/>
            <a:ext cx="4572000" cy="461665"/>
          </a:xfrm>
          <a:prstGeom prst="rect">
            <a:avLst/>
          </a:prstGeom>
          <a:noFill/>
        </p:spPr>
        <p:txBody>
          <a:bodyPr wrap="square">
            <a:spAutoFit/>
          </a:bodyPr>
          <a:lstStyle/>
          <a:p>
            <a:r>
              <a:rPr lang="en-US" sz="2400">
                <a:solidFill>
                  <a:schemeClr val="tx2">
                    <a:lumMod val="25000"/>
                  </a:schemeClr>
                </a:solidFill>
                <a:latin typeface="#9Slide02 Noi dung dai" panose="02000000000000000000" pitchFamily="2" charset="0"/>
                <a:ea typeface="#9Slide02 Noi dung dai" panose="02000000000000000000" pitchFamily="2" charset="0"/>
              </a:rPr>
              <a:t>hay 20 giờ   9 phút </a:t>
            </a:r>
            <a:endParaRPr lang="en-US" sz="2400">
              <a:solidFill>
                <a:schemeClr val="tx2">
                  <a:lumMod val="25000"/>
                </a:schemeClr>
              </a:solidFill>
            </a:endParaRPr>
          </a:p>
        </p:txBody>
      </p:sp>
      <p:grpSp>
        <p:nvGrpSpPr>
          <p:cNvPr id="26" name="Google Shape;2986;p43">
            <a:extLst>
              <a:ext uri="{FF2B5EF4-FFF2-40B4-BE49-F238E27FC236}">
                <a16:creationId xmlns:a16="http://schemas.microsoft.com/office/drawing/2014/main" id="{C7D7C6BA-689A-428E-9CE7-2848EAEF06FA}"/>
              </a:ext>
            </a:extLst>
          </p:cNvPr>
          <p:cNvGrpSpPr/>
          <p:nvPr/>
        </p:nvGrpSpPr>
        <p:grpSpPr>
          <a:xfrm flipH="1">
            <a:off x="1273290" y="1813967"/>
            <a:ext cx="2954133" cy="2021140"/>
            <a:chOff x="3160175" y="5165950"/>
            <a:chExt cx="2918625" cy="1886350"/>
          </a:xfrm>
        </p:grpSpPr>
        <p:sp>
          <p:nvSpPr>
            <p:cNvPr id="27" name="Google Shape;2987;p43">
              <a:extLst>
                <a:ext uri="{FF2B5EF4-FFF2-40B4-BE49-F238E27FC236}">
                  <a16:creationId xmlns:a16="http://schemas.microsoft.com/office/drawing/2014/main" id="{15F413D2-9344-4CDF-A6B1-13A6B632D969}"/>
                </a:ext>
              </a:extLst>
            </p:cNvPr>
            <p:cNvSpPr/>
            <p:nvPr/>
          </p:nvSpPr>
          <p:spPr>
            <a:xfrm>
              <a:off x="5577125" y="5795375"/>
              <a:ext cx="86375" cy="904025"/>
            </a:xfrm>
            <a:custGeom>
              <a:avLst/>
              <a:gdLst/>
              <a:ahLst/>
              <a:cxnLst/>
              <a:rect l="l" t="t" r="r" b="b"/>
              <a:pathLst>
                <a:path w="3455" h="36161" extrusionOk="0">
                  <a:moveTo>
                    <a:pt x="3115" y="1"/>
                  </a:moveTo>
                  <a:lnTo>
                    <a:pt x="2976" y="21"/>
                  </a:lnTo>
                  <a:lnTo>
                    <a:pt x="2896" y="41"/>
                  </a:lnTo>
                  <a:lnTo>
                    <a:pt x="2836" y="81"/>
                  </a:lnTo>
                  <a:lnTo>
                    <a:pt x="2796" y="141"/>
                  </a:lnTo>
                  <a:lnTo>
                    <a:pt x="2736" y="201"/>
                  </a:lnTo>
                  <a:lnTo>
                    <a:pt x="2716" y="261"/>
                  </a:lnTo>
                  <a:lnTo>
                    <a:pt x="2696" y="360"/>
                  </a:lnTo>
                  <a:lnTo>
                    <a:pt x="2616" y="1239"/>
                  </a:lnTo>
                  <a:lnTo>
                    <a:pt x="2536" y="1898"/>
                  </a:lnTo>
                  <a:lnTo>
                    <a:pt x="2277" y="4673"/>
                  </a:lnTo>
                  <a:lnTo>
                    <a:pt x="2157" y="5931"/>
                  </a:lnTo>
                  <a:lnTo>
                    <a:pt x="1778" y="10044"/>
                  </a:lnTo>
                  <a:lnTo>
                    <a:pt x="1438" y="14177"/>
                  </a:lnTo>
                  <a:lnTo>
                    <a:pt x="1159" y="17612"/>
                  </a:lnTo>
                  <a:lnTo>
                    <a:pt x="899" y="21066"/>
                  </a:lnTo>
                  <a:lnTo>
                    <a:pt x="659" y="24520"/>
                  </a:lnTo>
                  <a:lnTo>
                    <a:pt x="440" y="27954"/>
                  </a:lnTo>
                  <a:lnTo>
                    <a:pt x="220" y="31868"/>
                  </a:lnTo>
                  <a:lnTo>
                    <a:pt x="1" y="35781"/>
                  </a:lnTo>
                  <a:lnTo>
                    <a:pt x="1" y="35861"/>
                  </a:lnTo>
                  <a:lnTo>
                    <a:pt x="21" y="35941"/>
                  </a:lnTo>
                  <a:lnTo>
                    <a:pt x="60" y="36001"/>
                  </a:lnTo>
                  <a:lnTo>
                    <a:pt x="100" y="36061"/>
                  </a:lnTo>
                  <a:lnTo>
                    <a:pt x="160" y="36101"/>
                  </a:lnTo>
                  <a:lnTo>
                    <a:pt x="220" y="36141"/>
                  </a:lnTo>
                  <a:lnTo>
                    <a:pt x="360" y="36161"/>
                  </a:lnTo>
                  <a:lnTo>
                    <a:pt x="520" y="36141"/>
                  </a:lnTo>
                  <a:lnTo>
                    <a:pt x="580" y="36121"/>
                  </a:lnTo>
                  <a:lnTo>
                    <a:pt x="640" y="36081"/>
                  </a:lnTo>
                  <a:lnTo>
                    <a:pt x="679" y="36041"/>
                  </a:lnTo>
                  <a:lnTo>
                    <a:pt x="719" y="35981"/>
                  </a:lnTo>
                  <a:lnTo>
                    <a:pt x="759" y="35901"/>
                  </a:lnTo>
                  <a:lnTo>
                    <a:pt x="779" y="35821"/>
                  </a:lnTo>
                  <a:lnTo>
                    <a:pt x="959" y="32347"/>
                  </a:lnTo>
                  <a:lnTo>
                    <a:pt x="1159" y="28893"/>
                  </a:lnTo>
                  <a:lnTo>
                    <a:pt x="1378" y="25418"/>
                  </a:lnTo>
                  <a:lnTo>
                    <a:pt x="1618" y="21964"/>
                  </a:lnTo>
                  <a:lnTo>
                    <a:pt x="1857" y="18510"/>
                  </a:lnTo>
                  <a:lnTo>
                    <a:pt x="2137" y="15076"/>
                  </a:lnTo>
                  <a:lnTo>
                    <a:pt x="2417" y="11622"/>
                  </a:lnTo>
                  <a:lnTo>
                    <a:pt x="2716" y="8187"/>
                  </a:lnTo>
                  <a:lnTo>
                    <a:pt x="2936" y="5911"/>
                  </a:lnTo>
                  <a:lnTo>
                    <a:pt x="3036" y="4693"/>
                  </a:lnTo>
                  <a:lnTo>
                    <a:pt x="3315" y="1938"/>
                  </a:lnTo>
                  <a:lnTo>
                    <a:pt x="3375" y="1259"/>
                  </a:lnTo>
                  <a:lnTo>
                    <a:pt x="3455" y="400"/>
                  </a:lnTo>
                  <a:lnTo>
                    <a:pt x="3455" y="300"/>
                  </a:lnTo>
                  <a:lnTo>
                    <a:pt x="3455" y="221"/>
                  </a:lnTo>
                  <a:lnTo>
                    <a:pt x="3415" y="161"/>
                  </a:lnTo>
                  <a:lnTo>
                    <a:pt x="3375" y="101"/>
                  </a:lnTo>
                  <a:lnTo>
                    <a:pt x="3315" y="61"/>
                  </a:lnTo>
                  <a:lnTo>
                    <a:pt x="3255" y="41"/>
                  </a:lnTo>
                  <a:lnTo>
                    <a:pt x="311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988;p43">
              <a:extLst>
                <a:ext uri="{FF2B5EF4-FFF2-40B4-BE49-F238E27FC236}">
                  <a16:creationId xmlns:a16="http://schemas.microsoft.com/office/drawing/2014/main" id="{90125214-42B4-4E52-89B6-D58734855D43}"/>
                </a:ext>
              </a:extLst>
            </p:cNvPr>
            <p:cNvSpPr/>
            <p:nvPr/>
          </p:nvSpPr>
          <p:spPr>
            <a:xfrm>
              <a:off x="5577125" y="5795375"/>
              <a:ext cx="86375" cy="904025"/>
            </a:xfrm>
            <a:custGeom>
              <a:avLst/>
              <a:gdLst/>
              <a:ahLst/>
              <a:cxnLst/>
              <a:rect l="l" t="t" r="r" b="b"/>
              <a:pathLst>
                <a:path w="3455" h="36161" fill="none" extrusionOk="0">
                  <a:moveTo>
                    <a:pt x="3455" y="400"/>
                  </a:moveTo>
                  <a:lnTo>
                    <a:pt x="3455" y="400"/>
                  </a:lnTo>
                  <a:lnTo>
                    <a:pt x="3375" y="1259"/>
                  </a:lnTo>
                  <a:lnTo>
                    <a:pt x="3375" y="1259"/>
                  </a:lnTo>
                  <a:lnTo>
                    <a:pt x="3315" y="1938"/>
                  </a:lnTo>
                  <a:lnTo>
                    <a:pt x="3315" y="1938"/>
                  </a:lnTo>
                  <a:lnTo>
                    <a:pt x="3036" y="4693"/>
                  </a:lnTo>
                  <a:lnTo>
                    <a:pt x="3036" y="4693"/>
                  </a:lnTo>
                  <a:lnTo>
                    <a:pt x="2936" y="5911"/>
                  </a:lnTo>
                  <a:lnTo>
                    <a:pt x="2936" y="5911"/>
                  </a:lnTo>
                  <a:lnTo>
                    <a:pt x="2716" y="8187"/>
                  </a:lnTo>
                  <a:lnTo>
                    <a:pt x="2716" y="8187"/>
                  </a:lnTo>
                  <a:lnTo>
                    <a:pt x="2417" y="11622"/>
                  </a:lnTo>
                  <a:lnTo>
                    <a:pt x="2137" y="15076"/>
                  </a:lnTo>
                  <a:lnTo>
                    <a:pt x="1857" y="18510"/>
                  </a:lnTo>
                  <a:lnTo>
                    <a:pt x="1618" y="21964"/>
                  </a:lnTo>
                  <a:lnTo>
                    <a:pt x="1618" y="21964"/>
                  </a:lnTo>
                  <a:lnTo>
                    <a:pt x="1378" y="25418"/>
                  </a:lnTo>
                  <a:lnTo>
                    <a:pt x="1159" y="28893"/>
                  </a:lnTo>
                  <a:lnTo>
                    <a:pt x="959" y="32347"/>
                  </a:lnTo>
                  <a:lnTo>
                    <a:pt x="779" y="35821"/>
                  </a:lnTo>
                  <a:lnTo>
                    <a:pt x="779" y="35821"/>
                  </a:lnTo>
                  <a:lnTo>
                    <a:pt x="759" y="35901"/>
                  </a:lnTo>
                  <a:lnTo>
                    <a:pt x="719" y="35981"/>
                  </a:lnTo>
                  <a:lnTo>
                    <a:pt x="679" y="36041"/>
                  </a:lnTo>
                  <a:lnTo>
                    <a:pt x="640" y="36081"/>
                  </a:lnTo>
                  <a:lnTo>
                    <a:pt x="580" y="36121"/>
                  </a:lnTo>
                  <a:lnTo>
                    <a:pt x="520" y="36141"/>
                  </a:lnTo>
                  <a:lnTo>
                    <a:pt x="360" y="36161"/>
                  </a:lnTo>
                  <a:lnTo>
                    <a:pt x="220" y="36141"/>
                  </a:lnTo>
                  <a:lnTo>
                    <a:pt x="160" y="36101"/>
                  </a:lnTo>
                  <a:lnTo>
                    <a:pt x="100" y="36061"/>
                  </a:lnTo>
                  <a:lnTo>
                    <a:pt x="60" y="36001"/>
                  </a:lnTo>
                  <a:lnTo>
                    <a:pt x="21" y="35941"/>
                  </a:lnTo>
                  <a:lnTo>
                    <a:pt x="1" y="35861"/>
                  </a:lnTo>
                  <a:lnTo>
                    <a:pt x="1" y="35781"/>
                  </a:lnTo>
                  <a:lnTo>
                    <a:pt x="1" y="35781"/>
                  </a:lnTo>
                  <a:lnTo>
                    <a:pt x="220" y="31868"/>
                  </a:lnTo>
                  <a:lnTo>
                    <a:pt x="440" y="27954"/>
                  </a:lnTo>
                  <a:lnTo>
                    <a:pt x="440" y="27954"/>
                  </a:lnTo>
                  <a:lnTo>
                    <a:pt x="659" y="24520"/>
                  </a:lnTo>
                  <a:lnTo>
                    <a:pt x="899" y="21066"/>
                  </a:lnTo>
                  <a:lnTo>
                    <a:pt x="1159" y="17612"/>
                  </a:lnTo>
                  <a:lnTo>
                    <a:pt x="1438" y="14177"/>
                  </a:lnTo>
                  <a:lnTo>
                    <a:pt x="1438" y="14177"/>
                  </a:lnTo>
                  <a:lnTo>
                    <a:pt x="1778" y="10044"/>
                  </a:lnTo>
                  <a:lnTo>
                    <a:pt x="2157" y="5931"/>
                  </a:lnTo>
                  <a:lnTo>
                    <a:pt x="2157" y="5931"/>
                  </a:lnTo>
                  <a:lnTo>
                    <a:pt x="2277" y="4673"/>
                  </a:lnTo>
                  <a:lnTo>
                    <a:pt x="2277" y="4673"/>
                  </a:lnTo>
                  <a:lnTo>
                    <a:pt x="2536" y="1898"/>
                  </a:lnTo>
                  <a:lnTo>
                    <a:pt x="2536" y="1898"/>
                  </a:lnTo>
                  <a:lnTo>
                    <a:pt x="2616" y="1239"/>
                  </a:lnTo>
                  <a:lnTo>
                    <a:pt x="2616" y="1239"/>
                  </a:lnTo>
                  <a:lnTo>
                    <a:pt x="2696" y="360"/>
                  </a:lnTo>
                  <a:lnTo>
                    <a:pt x="2696" y="360"/>
                  </a:lnTo>
                  <a:lnTo>
                    <a:pt x="2716" y="261"/>
                  </a:lnTo>
                  <a:lnTo>
                    <a:pt x="2736" y="201"/>
                  </a:lnTo>
                  <a:lnTo>
                    <a:pt x="2796" y="141"/>
                  </a:lnTo>
                  <a:lnTo>
                    <a:pt x="2836" y="81"/>
                  </a:lnTo>
                  <a:lnTo>
                    <a:pt x="2896" y="41"/>
                  </a:lnTo>
                  <a:lnTo>
                    <a:pt x="2976" y="21"/>
                  </a:lnTo>
                  <a:lnTo>
                    <a:pt x="3115" y="1"/>
                  </a:lnTo>
                  <a:lnTo>
                    <a:pt x="3255" y="41"/>
                  </a:lnTo>
                  <a:lnTo>
                    <a:pt x="3315" y="61"/>
                  </a:lnTo>
                  <a:lnTo>
                    <a:pt x="3375" y="101"/>
                  </a:lnTo>
                  <a:lnTo>
                    <a:pt x="3415" y="161"/>
                  </a:lnTo>
                  <a:lnTo>
                    <a:pt x="3455" y="221"/>
                  </a:lnTo>
                  <a:lnTo>
                    <a:pt x="3455" y="300"/>
                  </a:lnTo>
                  <a:lnTo>
                    <a:pt x="3455" y="400"/>
                  </a:lnTo>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89;p43">
              <a:extLst>
                <a:ext uri="{FF2B5EF4-FFF2-40B4-BE49-F238E27FC236}">
                  <a16:creationId xmlns:a16="http://schemas.microsoft.com/office/drawing/2014/main" id="{37544172-156E-4127-BBA2-D9A1A6A8229A}"/>
                </a:ext>
              </a:extLst>
            </p:cNvPr>
            <p:cNvSpPr/>
            <p:nvPr/>
          </p:nvSpPr>
          <p:spPr>
            <a:xfrm>
              <a:off x="5631025" y="5783400"/>
              <a:ext cx="287050" cy="160275"/>
            </a:xfrm>
            <a:custGeom>
              <a:avLst/>
              <a:gdLst/>
              <a:ahLst/>
              <a:cxnLst/>
              <a:rect l="l" t="t" r="r" b="b"/>
              <a:pathLst>
                <a:path w="11482" h="6411" extrusionOk="0">
                  <a:moveTo>
                    <a:pt x="9285" y="1"/>
                  </a:moveTo>
                  <a:lnTo>
                    <a:pt x="9026" y="21"/>
                  </a:lnTo>
                  <a:lnTo>
                    <a:pt x="8766" y="41"/>
                  </a:lnTo>
                  <a:lnTo>
                    <a:pt x="8487" y="61"/>
                  </a:lnTo>
                  <a:lnTo>
                    <a:pt x="7968" y="160"/>
                  </a:lnTo>
                  <a:lnTo>
                    <a:pt x="7468" y="300"/>
                  </a:lnTo>
                  <a:lnTo>
                    <a:pt x="6969" y="460"/>
                  </a:lnTo>
                  <a:lnTo>
                    <a:pt x="6490" y="660"/>
                  </a:lnTo>
                  <a:lnTo>
                    <a:pt x="6011" y="859"/>
                  </a:lnTo>
                  <a:lnTo>
                    <a:pt x="5532" y="1079"/>
                  </a:lnTo>
                  <a:lnTo>
                    <a:pt x="4573" y="1518"/>
                  </a:lnTo>
                  <a:lnTo>
                    <a:pt x="4094" y="1718"/>
                  </a:lnTo>
                  <a:lnTo>
                    <a:pt x="3615" y="1918"/>
                  </a:lnTo>
                  <a:lnTo>
                    <a:pt x="3016" y="2117"/>
                  </a:lnTo>
                  <a:lnTo>
                    <a:pt x="2716" y="2197"/>
                  </a:lnTo>
                  <a:lnTo>
                    <a:pt x="2417" y="2277"/>
                  </a:lnTo>
                  <a:lnTo>
                    <a:pt x="2097" y="2337"/>
                  </a:lnTo>
                  <a:lnTo>
                    <a:pt x="1778" y="2377"/>
                  </a:lnTo>
                  <a:lnTo>
                    <a:pt x="1459" y="2417"/>
                  </a:lnTo>
                  <a:lnTo>
                    <a:pt x="760" y="2417"/>
                  </a:lnTo>
                  <a:lnTo>
                    <a:pt x="380" y="2377"/>
                  </a:lnTo>
                  <a:lnTo>
                    <a:pt x="121" y="5152"/>
                  </a:lnTo>
                  <a:lnTo>
                    <a:pt x="1" y="6410"/>
                  </a:lnTo>
                  <a:lnTo>
                    <a:pt x="380" y="6410"/>
                  </a:lnTo>
                  <a:lnTo>
                    <a:pt x="780" y="6390"/>
                  </a:lnTo>
                  <a:lnTo>
                    <a:pt x="1179" y="6330"/>
                  </a:lnTo>
                  <a:lnTo>
                    <a:pt x="1578" y="6230"/>
                  </a:lnTo>
                  <a:lnTo>
                    <a:pt x="1978" y="6131"/>
                  </a:lnTo>
                  <a:lnTo>
                    <a:pt x="2357" y="5991"/>
                  </a:lnTo>
                  <a:lnTo>
                    <a:pt x="2736" y="5831"/>
                  </a:lnTo>
                  <a:lnTo>
                    <a:pt x="3096" y="5671"/>
                  </a:lnTo>
                  <a:lnTo>
                    <a:pt x="3435" y="5492"/>
                  </a:lnTo>
                  <a:lnTo>
                    <a:pt x="3755" y="5292"/>
                  </a:lnTo>
                  <a:lnTo>
                    <a:pt x="4234" y="4952"/>
                  </a:lnTo>
                  <a:lnTo>
                    <a:pt x="4693" y="4593"/>
                  </a:lnTo>
                  <a:lnTo>
                    <a:pt x="5152" y="4234"/>
                  </a:lnTo>
                  <a:lnTo>
                    <a:pt x="5572" y="3834"/>
                  </a:lnTo>
                  <a:lnTo>
                    <a:pt x="6450" y="3056"/>
                  </a:lnTo>
                  <a:lnTo>
                    <a:pt x="6889" y="2676"/>
                  </a:lnTo>
                  <a:lnTo>
                    <a:pt x="7329" y="2297"/>
                  </a:lnTo>
                  <a:lnTo>
                    <a:pt x="7788" y="1938"/>
                  </a:lnTo>
                  <a:lnTo>
                    <a:pt x="8267" y="1618"/>
                  </a:lnTo>
                  <a:lnTo>
                    <a:pt x="8766" y="1319"/>
                  </a:lnTo>
                  <a:lnTo>
                    <a:pt x="9026" y="1199"/>
                  </a:lnTo>
                  <a:lnTo>
                    <a:pt x="9285" y="1079"/>
                  </a:lnTo>
                  <a:lnTo>
                    <a:pt x="9545" y="959"/>
                  </a:lnTo>
                  <a:lnTo>
                    <a:pt x="9805" y="859"/>
                  </a:lnTo>
                  <a:lnTo>
                    <a:pt x="10084" y="779"/>
                  </a:lnTo>
                  <a:lnTo>
                    <a:pt x="10364" y="720"/>
                  </a:lnTo>
                  <a:lnTo>
                    <a:pt x="10623" y="680"/>
                  </a:lnTo>
                  <a:lnTo>
                    <a:pt x="10923" y="640"/>
                  </a:lnTo>
                  <a:lnTo>
                    <a:pt x="11202" y="620"/>
                  </a:lnTo>
                  <a:lnTo>
                    <a:pt x="11482" y="620"/>
                  </a:lnTo>
                  <a:lnTo>
                    <a:pt x="11262" y="480"/>
                  </a:lnTo>
                  <a:lnTo>
                    <a:pt x="11042" y="360"/>
                  </a:lnTo>
                  <a:lnTo>
                    <a:pt x="10803" y="260"/>
                  </a:lnTo>
                  <a:lnTo>
                    <a:pt x="10563" y="180"/>
                  </a:lnTo>
                  <a:lnTo>
                    <a:pt x="10324" y="121"/>
                  </a:lnTo>
                  <a:lnTo>
                    <a:pt x="10064" y="61"/>
                  </a:lnTo>
                  <a:lnTo>
                    <a:pt x="9805" y="41"/>
                  </a:lnTo>
                  <a:lnTo>
                    <a:pt x="9545" y="21"/>
                  </a:lnTo>
                  <a:lnTo>
                    <a:pt x="928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990;p43">
              <a:extLst>
                <a:ext uri="{FF2B5EF4-FFF2-40B4-BE49-F238E27FC236}">
                  <a16:creationId xmlns:a16="http://schemas.microsoft.com/office/drawing/2014/main" id="{5DA99BC5-0717-412B-AD1D-69D17344B30E}"/>
                </a:ext>
              </a:extLst>
            </p:cNvPr>
            <p:cNvSpPr/>
            <p:nvPr/>
          </p:nvSpPr>
          <p:spPr>
            <a:xfrm>
              <a:off x="5077475" y="5860775"/>
              <a:ext cx="921475" cy="497200"/>
            </a:xfrm>
            <a:custGeom>
              <a:avLst/>
              <a:gdLst/>
              <a:ahLst/>
              <a:cxnLst/>
              <a:rect l="l" t="t" r="r" b="b"/>
              <a:pathLst>
                <a:path w="36859" h="19888" extrusionOk="0">
                  <a:moveTo>
                    <a:pt x="36858" y="1"/>
                  </a:moveTo>
                  <a:lnTo>
                    <a:pt x="819" y="17691"/>
                  </a:lnTo>
                  <a:lnTo>
                    <a:pt x="140" y="18030"/>
                  </a:lnTo>
                  <a:lnTo>
                    <a:pt x="0" y="18110"/>
                  </a:lnTo>
                  <a:lnTo>
                    <a:pt x="559" y="18050"/>
                  </a:lnTo>
                  <a:lnTo>
                    <a:pt x="2636" y="17891"/>
                  </a:lnTo>
                  <a:lnTo>
                    <a:pt x="4792" y="17711"/>
                  </a:lnTo>
                  <a:lnTo>
                    <a:pt x="7028" y="17551"/>
                  </a:lnTo>
                  <a:lnTo>
                    <a:pt x="9304" y="17411"/>
                  </a:lnTo>
                  <a:lnTo>
                    <a:pt x="11641" y="17312"/>
                  </a:lnTo>
                  <a:lnTo>
                    <a:pt x="13997" y="17232"/>
                  </a:lnTo>
                  <a:lnTo>
                    <a:pt x="16353" y="17212"/>
                  </a:lnTo>
                  <a:lnTo>
                    <a:pt x="18729" y="17212"/>
                  </a:lnTo>
                  <a:lnTo>
                    <a:pt x="19887" y="17252"/>
                  </a:lnTo>
                  <a:lnTo>
                    <a:pt x="21065" y="17292"/>
                  </a:lnTo>
                  <a:lnTo>
                    <a:pt x="22223" y="17352"/>
                  </a:lnTo>
                  <a:lnTo>
                    <a:pt x="23381" y="17411"/>
                  </a:lnTo>
                  <a:lnTo>
                    <a:pt x="24519" y="17511"/>
                  </a:lnTo>
                  <a:lnTo>
                    <a:pt x="25657" y="17611"/>
                  </a:lnTo>
                  <a:lnTo>
                    <a:pt x="26775" y="17751"/>
                  </a:lnTo>
                  <a:lnTo>
                    <a:pt x="27873" y="17891"/>
                  </a:lnTo>
                  <a:lnTo>
                    <a:pt x="28952" y="18070"/>
                  </a:lnTo>
                  <a:lnTo>
                    <a:pt x="30010" y="18250"/>
                  </a:lnTo>
                  <a:lnTo>
                    <a:pt x="31048" y="18470"/>
                  </a:lnTo>
                  <a:lnTo>
                    <a:pt x="32066" y="18689"/>
                  </a:lnTo>
                  <a:lnTo>
                    <a:pt x="33045" y="18949"/>
                  </a:lnTo>
                  <a:lnTo>
                    <a:pt x="34003" y="19228"/>
                  </a:lnTo>
                  <a:lnTo>
                    <a:pt x="34942" y="19548"/>
                  </a:lnTo>
                  <a:lnTo>
                    <a:pt x="35840" y="19887"/>
                  </a:lnTo>
                  <a:lnTo>
                    <a:pt x="35720" y="19648"/>
                  </a:lnTo>
                  <a:lnTo>
                    <a:pt x="35441" y="19069"/>
                  </a:lnTo>
                  <a:lnTo>
                    <a:pt x="35181" y="18470"/>
                  </a:lnTo>
                  <a:lnTo>
                    <a:pt x="34942" y="17871"/>
                  </a:lnTo>
                  <a:lnTo>
                    <a:pt x="34722" y="17272"/>
                  </a:lnTo>
                  <a:lnTo>
                    <a:pt x="34542" y="16653"/>
                  </a:lnTo>
                  <a:lnTo>
                    <a:pt x="34363" y="16034"/>
                  </a:lnTo>
                  <a:lnTo>
                    <a:pt x="34203" y="15415"/>
                  </a:lnTo>
                  <a:lnTo>
                    <a:pt x="34063" y="14796"/>
                  </a:lnTo>
                  <a:lnTo>
                    <a:pt x="33963" y="14157"/>
                  </a:lnTo>
                  <a:lnTo>
                    <a:pt x="33863" y="13518"/>
                  </a:lnTo>
                  <a:lnTo>
                    <a:pt x="33783" y="12879"/>
                  </a:lnTo>
                  <a:lnTo>
                    <a:pt x="33744" y="12240"/>
                  </a:lnTo>
                  <a:lnTo>
                    <a:pt x="33704" y="11601"/>
                  </a:lnTo>
                  <a:lnTo>
                    <a:pt x="33684" y="10962"/>
                  </a:lnTo>
                  <a:lnTo>
                    <a:pt x="33704" y="10323"/>
                  </a:lnTo>
                  <a:lnTo>
                    <a:pt x="33724" y="9684"/>
                  </a:lnTo>
                  <a:lnTo>
                    <a:pt x="33764" y="9026"/>
                  </a:lnTo>
                  <a:lnTo>
                    <a:pt x="33843" y="8387"/>
                  </a:lnTo>
                  <a:lnTo>
                    <a:pt x="33923" y="7768"/>
                  </a:lnTo>
                  <a:lnTo>
                    <a:pt x="34023" y="7129"/>
                  </a:lnTo>
                  <a:lnTo>
                    <a:pt x="34163" y="6490"/>
                  </a:lnTo>
                  <a:lnTo>
                    <a:pt x="34303" y="5871"/>
                  </a:lnTo>
                  <a:lnTo>
                    <a:pt x="34462" y="5252"/>
                  </a:lnTo>
                  <a:lnTo>
                    <a:pt x="34662" y="4633"/>
                  </a:lnTo>
                  <a:lnTo>
                    <a:pt x="34862" y="4034"/>
                  </a:lnTo>
                  <a:lnTo>
                    <a:pt x="35081" y="3435"/>
                  </a:lnTo>
                  <a:lnTo>
                    <a:pt x="35341" y="2836"/>
                  </a:lnTo>
                  <a:lnTo>
                    <a:pt x="35600" y="2257"/>
                  </a:lnTo>
                  <a:lnTo>
                    <a:pt x="35880" y="1678"/>
                  </a:lnTo>
                  <a:lnTo>
                    <a:pt x="36179" y="1099"/>
                  </a:lnTo>
                  <a:lnTo>
                    <a:pt x="36519" y="560"/>
                  </a:lnTo>
                  <a:lnTo>
                    <a:pt x="3685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991;p43">
              <a:extLst>
                <a:ext uri="{FF2B5EF4-FFF2-40B4-BE49-F238E27FC236}">
                  <a16:creationId xmlns:a16="http://schemas.microsoft.com/office/drawing/2014/main" id="{731100DF-50E7-4C90-942D-EE04A4331301}"/>
                </a:ext>
              </a:extLst>
            </p:cNvPr>
            <p:cNvSpPr/>
            <p:nvPr/>
          </p:nvSpPr>
          <p:spPr>
            <a:xfrm>
              <a:off x="5077475" y="5860775"/>
              <a:ext cx="921475" cy="497200"/>
            </a:xfrm>
            <a:custGeom>
              <a:avLst/>
              <a:gdLst/>
              <a:ahLst/>
              <a:cxnLst/>
              <a:rect l="l" t="t" r="r" b="b"/>
              <a:pathLst>
                <a:path w="36859" h="19888" fill="none" extrusionOk="0">
                  <a:moveTo>
                    <a:pt x="35720" y="19648"/>
                  </a:moveTo>
                  <a:lnTo>
                    <a:pt x="35720" y="19648"/>
                  </a:lnTo>
                  <a:lnTo>
                    <a:pt x="35840" y="19887"/>
                  </a:lnTo>
                  <a:lnTo>
                    <a:pt x="35840" y="19887"/>
                  </a:lnTo>
                  <a:lnTo>
                    <a:pt x="34942" y="19548"/>
                  </a:lnTo>
                  <a:lnTo>
                    <a:pt x="34003" y="19228"/>
                  </a:lnTo>
                  <a:lnTo>
                    <a:pt x="33045" y="18949"/>
                  </a:lnTo>
                  <a:lnTo>
                    <a:pt x="32066" y="18689"/>
                  </a:lnTo>
                  <a:lnTo>
                    <a:pt x="31048" y="18470"/>
                  </a:lnTo>
                  <a:lnTo>
                    <a:pt x="30010" y="18250"/>
                  </a:lnTo>
                  <a:lnTo>
                    <a:pt x="28952" y="18070"/>
                  </a:lnTo>
                  <a:lnTo>
                    <a:pt x="27873" y="17891"/>
                  </a:lnTo>
                  <a:lnTo>
                    <a:pt x="26775" y="17751"/>
                  </a:lnTo>
                  <a:lnTo>
                    <a:pt x="25657" y="17611"/>
                  </a:lnTo>
                  <a:lnTo>
                    <a:pt x="24519" y="17511"/>
                  </a:lnTo>
                  <a:lnTo>
                    <a:pt x="23381" y="17411"/>
                  </a:lnTo>
                  <a:lnTo>
                    <a:pt x="22223" y="17352"/>
                  </a:lnTo>
                  <a:lnTo>
                    <a:pt x="21065" y="17292"/>
                  </a:lnTo>
                  <a:lnTo>
                    <a:pt x="19887" y="17252"/>
                  </a:lnTo>
                  <a:lnTo>
                    <a:pt x="18729" y="17212"/>
                  </a:lnTo>
                  <a:lnTo>
                    <a:pt x="17531" y="17212"/>
                  </a:lnTo>
                  <a:lnTo>
                    <a:pt x="16353" y="17212"/>
                  </a:lnTo>
                  <a:lnTo>
                    <a:pt x="13997" y="17232"/>
                  </a:lnTo>
                  <a:lnTo>
                    <a:pt x="11641" y="17312"/>
                  </a:lnTo>
                  <a:lnTo>
                    <a:pt x="9304" y="17411"/>
                  </a:lnTo>
                  <a:lnTo>
                    <a:pt x="7028" y="17551"/>
                  </a:lnTo>
                  <a:lnTo>
                    <a:pt x="4792" y="17711"/>
                  </a:lnTo>
                  <a:lnTo>
                    <a:pt x="2636" y="17891"/>
                  </a:lnTo>
                  <a:lnTo>
                    <a:pt x="559" y="18050"/>
                  </a:lnTo>
                  <a:lnTo>
                    <a:pt x="559" y="18050"/>
                  </a:lnTo>
                  <a:lnTo>
                    <a:pt x="0" y="18110"/>
                  </a:lnTo>
                  <a:lnTo>
                    <a:pt x="140" y="18030"/>
                  </a:lnTo>
                  <a:lnTo>
                    <a:pt x="819" y="17691"/>
                  </a:lnTo>
                  <a:lnTo>
                    <a:pt x="36858" y="1"/>
                  </a:lnTo>
                  <a:lnTo>
                    <a:pt x="36858" y="1"/>
                  </a:lnTo>
                  <a:lnTo>
                    <a:pt x="36519" y="560"/>
                  </a:lnTo>
                  <a:lnTo>
                    <a:pt x="36179" y="1099"/>
                  </a:lnTo>
                  <a:lnTo>
                    <a:pt x="35880" y="1678"/>
                  </a:lnTo>
                  <a:lnTo>
                    <a:pt x="35600" y="2257"/>
                  </a:lnTo>
                  <a:lnTo>
                    <a:pt x="35341" y="2836"/>
                  </a:lnTo>
                  <a:lnTo>
                    <a:pt x="35081" y="3435"/>
                  </a:lnTo>
                  <a:lnTo>
                    <a:pt x="34862" y="4034"/>
                  </a:lnTo>
                  <a:lnTo>
                    <a:pt x="34662" y="4633"/>
                  </a:lnTo>
                  <a:lnTo>
                    <a:pt x="34462" y="5252"/>
                  </a:lnTo>
                  <a:lnTo>
                    <a:pt x="34303" y="5871"/>
                  </a:lnTo>
                  <a:lnTo>
                    <a:pt x="34163" y="6490"/>
                  </a:lnTo>
                  <a:lnTo>
                    <a:pt x="34023" y="7129"/>
                  </a:lnTo>
                  <a:lnTo>
                    <a:pt x="33923" y="7768"/>
                  </a:lnTo>
                  <a:lnTo>
                    <a:pt x="33843" y="8387"/>
                  </a:lnTo>
                  <a:lnTo>
                    <a:pt x="33764" y="9026"/>
                  </a:lnTo>
                  <a:lnTo>
                    <a:pt x="33724" y="9684"/>
                  </a:lnTo>
                  <a:lnTo>
                    <a:pt x="33704" y="10323"/>
                  </a:lnTo>
                  <a:lnTo>
                    <a:pt x="33684" y="10962"/>
                  </a:lnTo>
                  <a:lnTo>
                    <a:pt x="33704" y="11601"/>
                  </a:lnTo>
                  <a:lnTo>
                    <a:pt x="33744" y="12240"/>
                  </a:lnTo>
                  <a:lnTo>
                    <a:pt x="33783" y="12879"/>
                  </a:lnTo>
                  <a:lnTo>
                    <a:pt x="33863" y="13518"/>
                  </a:lnTo>
                  <a:lnTo>
                    <a:pt x="33963" y="14157"/>
                  </a:lnTo>
                  <a:lnTo>
                    <a:pt x="34063" y="14796"/>
                  </a:lnTo>
                  <a:lnTo>
                    <a:pt x="34203" y="15415"/>
                  </a:lnTo>
                  <a:lnTo>
                    <a:pt x="34363" y="16034"/>
                  </a:lnTo>
                  <a:lnTo>
                    <a:pt x="34542" y="16653"/>
                  </a:lnTo>
                  <a:lnTo>
                    <a:pt x="34722" y="17272"/>
                  </a:lnTo>
                  <a:lnTo>
                    <a:pt x="34942" y="17871"/>
                  </a:lnTo>
                  <a:lnTo>
                    <a:pt x="35181" y="18470"/>
                  </a:lnTo>
                  <a:lnTo>
                    <a:pt x="35441" y="19069"/>
                  </a:lnTo>
                  <a:lnTo>
                    <a:pt x="35720" y="1964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992;p43">
              <a:extLst>
                <a:ext uri="{FF2B5EF4-FFF2-40B4-BE49-F238E27FC236}">
                  <a16:creationId xmlns:a16="http://schemas.microsoft.com/office/drawing/2014/main" id="{766252CF-B73D-408D-9F2A-07CAF9799E29}"/>
                </a:ext>
              </a:extLst>
            </p:cNvPr>
            <p:cNvSpPr/>
            <p:nvPr/>
          </p:nvSpPr>
          <p:spPr>
            <a:xfrm>
              <a:off x="5285125" y="6232650"/>
              <a:ext cx="688375" cy="125325"/>
            </a:xfrm>
            <a:custGeom>
              <a:avLst/>
              <a:gdLst/>
              <a:ahLst/>
              <a:cxnLst/>
              <a:rect l="l" t="t" r="r" b="b"/>
              <a:pathLst>
                <a:path w="27535" h="5013" extrusionOk="0">
                  <a:moveTo>
                    <a:pt x="10383" y="1"/>
                  </a:moveTo>
                  <a:lnTo>
                    <a:pt x="9085" y="21"/>
                  </a:lnTo>
                  <a:lnTo>
                    <a:pt x="7767" y="101"/>
                  </a:lnTo>
                  <a:lnTo>
                    <a:pt x="6469" y="200"/>
                  </a:lnTo>
                  <a:lnTo>
                    <a:pt x="5171" y="340"/>
                  </a:lnTo>
                  <a:lnTo>
                    <a:pt x="3874" y="500"/>
                  </a:lnTo>
                  <a:lnTo>
                    <a:pt x="2576" y="700"/>
                  </a:lnTo>
                  <a:lnTo>
                    <a:pt x="1298" y="899"/>
                  </a:lnTo>
                  <a:lnTo>
                    <a:pt x="0" y="1139"/>
                  </a:lnTo>
                  <a:lnTo>
                    <a:pt x="340" y="2576"/>
                  </a:lnTo>
                  <a:lnTo>
                    <a:pt x="2356" y="2477"/>
                  </a:lnTo>
                  <a:lnTo>
                    <a:pt x="4413" y="2397"/>
                  </a:lnTo>
                  <a:lnTo>
                    <a:pt x="6489" y="2357"/>
                  </a:lnTo>
                  <a:lnTo>
                    <a:pt x="8566" y="2337"/>
                  </a:lnTo>
                  <a:lnTo>
                    <a:pt x="9864" y="2337"/>
                  </a:lnTo>
                  <a:lnTo>
                    <a:pt x="11141" y="2357"/>
                  </a:lnTo>
                  <a:lnTo>
                    <a:pt x="12439" y="2397"/>
                  </a:lnTo>
                  <a:lnTo>
                    <a:pt x="13717" y="2457"/>
                  </a:lnTo>
                  <a:lnTo>
                    <a:pt x="14995" y="2536"/>
                  </a:lnTo>
                  <a:lnTo>
                    <a:pt x="16233" y="2636"/>
                  </a:lnTo>
                  <a:lnTo>
                    <a:pt x="17471" y="2756"/>
                  </a:lnTo>
                  <a:lnTo>
                    <a:pt x="18709" y="2896"/>
                  </a:lnTo>
                  <a:lnTo>
                    <a:pt x="19907" y="3076"/>
                  </a:lnTo>
                  <a:lnTo>
                    <a:pt x="21085" y="3255"/>
                  </a:lnTo>
                  <a:lnTo>
                    <a:pt x="22223" y="3475"/>
                  </a:lnTo>
                  <a:lnTo>
                    <a:pt x="23361" y="3734"/>
                  </a:lnTo>
                  <a:lnTo>
                    <a:pt x="24459" y="3994"/>
                  </a:lnTo>
                  <a:lnTo>
                    <a:pt x="25517" y="4314"/>
                  </a:lnTo>
                  <a:lnTo>
                    <a:pt x="26536" y="4633"/>
                  </a:lnTo>
                  <a:lnTo>
                    <a:pt x="27534" y="5012"/>
                  </a:lnTo>
                  <a:lnTo>
                    <a:pt x="27414" y="4773"/>
                  </a:lnTo>
                  <a:lnTo>
                    <a:pt x="26955" y="4453"/>
                  </a:lnTo>
                  <a:lnTo>
                    <a:pt x="26496" y="4154"/>
                  </a:lnTo>
                  <a:lnTo>
                    <a:pt x="26037" y="3854"/>
                  </a:lnTo>
                  <a:lnTo>
                    <a:pt x="25557" y="3575"/>
                  </a:lnTo>
                  <a:lnTo>
                    <a:pt x="25078" y="3315"/>
                  </a:lnTo>
                  <a:lnTo>
                    <a:pt x="24599" y="3056"/>
                  </a:lnTo>
                  <a:lnTo>
                    <a:pt x="24120" y="2816"/>
                  </a:lnTo>
                  <a:lnTo>
                    <a:pt x="23621" y="2576"/>
                  </a:lnTo>
                  <a:lnTo>
                    <a:pt x="23121" y="2357"/>
                  </a:lnTo>
                  <a:lnTo>
                    <a:pt x="22602" y="2157"/>
                  </a:lnTo>
                  <a:lnTo>
                    <a:pt x="21584" y="1758"/>
                  </a:lnTo>
                  <a:lnTo>
                    <a:pt x="20526" y="1418"/>
                  </a:lnTo>
                  <a:lnTo>
                    <a:pt x="19468" y="1099"/>
                  </a:lnTo>
                  <a:lnTo>
                    <a:pt x="18389" y="839"/>
                  </a:lnTo>
                  <a:lnTo>
                    <a:pt x="17311" y="600"/>
                  </a:lnTo>
                  <a:lnTo>
                    <a:pt x="16213" y="420"/>
                  </a:lnTo>
                  <a:lnTo>
                    <a:pt x="15115" y="260"/>
                  </a:lnTo>
                  <a:lnTo>
                    <a:pt x="14017" y="141"/>
                  </a:lnTo>
                  <a:lnTo>
                    <a:pt x="12899" y="61"/>
                  </a:lnTo>
                  <a:lnTo>
                    <a:pt x="1180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993;p43">
              <a:extLst>
                <a:ext uri="{FF2B5EF4-FFF2-40B4-BE49-F238E27FC236}">
                  <a16:creationId xmlns:a16="http://schemas.microsoft.com/office/drawing/2014/main" id="{165D9332-CF8F-4D60-A304-90DDDAD04537}"/>
                </a:ext>
              </a:extLst>
            </p:cNvPr>
            <p:cNvSpPr/>
            <p:nvPr/>
          </p:nvSpPr>
          <p:spPr>
            <a:xfrm>
              <a:off x="5285125" y="6232650"/>
              <a:ext cx="688375" cy="125325"/>
            </a:xfrm>
            <a:custGeom>
              <a:avLst/>
              <a:gdLst/>
              <a:ahLst/>
              <a:cxnLst/>
              <a:rect l="l" t="t" r="r" b="b"/>
              <a:pathLst>
                <a:path w="27535" h="5013" fill="none" extrusionOk="0">
                  <a:moveTo>
                    <a:pt x="10682" y="1"/>
                  </a:moveTo>
                  <a:lnTo>
                    <a:pt x="10682" y="1"/>
                  </a:lnTo>
                  <a:lnTo>
                    <a:pt x="10383" y="1"/>
                  </a:lnTo>
                  <a:lnTo>
                    <a:pt x="10383" y="1"/>
                  </a:lnTo>
                  <a:lnTo>
                    <a:pt x="9085" y="21"/>
                  </a:lnTo>
                  <a:lnTo>
                    <a:pt x="7767" y="101"/>
                  </a:lnTo>
                  <a:lnTo>
                    <a:pt x="6469" y="200"/>
                  </a:lnTo>
                  <a:lnTo>
                    <a:pt x="5171" y="340"/>
                  </a:lnTo>
                  <a:lnTo>
                    <a:pt x="3874" y="500"/>
                  </a:lnTo>
                  <a:lnTo>
                    <a:pt x="2576" y="700"/>
                  </a:lnTo>
                  <a:lnTo>
                    <a:pt x="1298" y="899"/>
                  </a:lnTo>
                  <a:lnTo>
                    <a:pt x="0" y="1139"/>
                  </a:lnTo>
                  <a:lnTo>
                    <a:pt x="0" y="1139"/>
                  </a:lnTo>
                  <a:lnTo>
                    <a:pt x="340" y="2576"/>
                  </a:lnTo>
                  <a:lnTo>
                    <a:pt x="340" y="2576"/>
                  </a:lnTo>
                  <a:lnTo>
                    <a:pt x="2356" y="2477"/>
                  </a:lnTo>
                  <a:lnTo>
                    <a:pt x="4413" y="2397"/>
                  </a:lnTo>
                  <a:lnTo>
                    <a:pt x="6489" y="2357"/>
                  </a:lnTo>
                  <a:lnTo>
                    <a:pt x="8566" y="2337"/>
                  </a:lnTo>
                  <a:lnTo>
                    <a:pt x="8566" y="2337"/>
                  </a:lnTo>
                  <a:lnTo>
                    <a:pt x="9864" y="2337"/>
                  </a:lnTo>
                  <a:lnTo>
                    <a:pt x="11141" y="2357"/>
                  </a:lnTo>
                  <a:lnTo>
                    <a:pt x="12439" y="2397"/>
                  </a:lnTo>
                  <a:lnTo>
                    <a:pt x="13717" y="2457"/>
                  </a:lnTo>
                  <a:lnTo>
                    <a:pt x="14995" y="2536"/>
                  </a:lnTo>
                  <a:lnTo>
                    <a:pt x="16233" y="2636"/>
                  </a:lnTo>
                  <a:lnTo>
                    <a:pt x="17471" y="2756"/>
                  </a:lnTo>
                  <a:lnTo>
                    <a:pt x="18709" y="2896"/>
                  </a:lnTo>
                  <a:lnTo>
                    <a:pt x="19907" y="3076"/>
                  </a:lnTo>
                  <a:lnTo>
                    <a:pt x="21085" y="3255"/>
                  </a:lnTo>
                  <a:lnTo>
                    <a:pt x="22223" y="3475"/>
                  </a:lnTo>
                  <a:lnTo>
                    <a:pt x="23361" y="3734"/>
                  </a:lnTo>
                  <a:lnTo>
                    <a:pt x="24459" y="3994"/>
                  </a:lnTo>
                  <a:lnTo>
                    <a:pt x="25517" y="4314"/>
                  </a:lnTo>
                  <a:lnTo>
                    <a:pt x="26536" y="4633"/>
                  </a:lnTo>
                  <a:lnTo>
                    <a:pt x="27534" y="5012"/>
                  </a:lnTo>
                  <a:lnTo>
                    <a:pt x="27534" y="5012"/>
                  </a:lnTo>
                  <a:lnTo>
                    <a:pt x="27414" y="4773"/>
                  </a:lnTo>
                  <a:lnTo>
                    <a:pt x="27414" y="4773"/>
                  </a:lnTo>
                  <a:lnTo>
                    <a:pt x="27414" y="4773"/>
                  </a:lnTo>
                  <a:lnTo>
                    <a:pt x="26955" y="4453"/>
                  </a:lnTo>
                  <a:lnTo>
                    <a:pt x="26496" y="4154"/>
                  </a:lnTo>
                  <a:lnTo>
                    <a:pt x="26037" y="3854"/>
                  </a:lnTo>
                  <a:lnTo>
                    <a:pt x="25557" y="3575"/>
                  </a:lnTo>
                  <a:lnTo>
                    <a:pt x="25078" y="3315"/>
                  </a:lnTo>
                  <a:lnTo>
                    <a:pt x="24599" y="3056"/>
                  </a:lnTo>
                  <a:lnTo>
                    <a:pt x="24120" y="2816"/>
                  </a:lnTo>
                  <a:lnTo>
                    <a:pt x="23621" y="2576"/>
                  </a:lnTo>
                  <a:lnTo>
                    <a:pt x="23121" y="2357"/>
                  </a:lnTo>
                  <a:lnTo>
                    <a:pt x="22602" y="2157"/>
                  </a:lnTo>
                  <a:lnTo>
                    <a:pt x="21584" y="1758"/>
                  </a:lnTo>
                  <a:lnTo>
                    <a:pt x="20526" y="1418"/>
                  </a:lnTo>
                  <a:lnTo>
                    <a:pt x="19468" y="1099"/>
                  </a:lnTo>
                  <a:lnTo>
                    <a:pt x="18389" y="839"/>
                  </a:lnTo>
                  <a:lnTo>
                    <a:pt x="17311" y="600"/>
                  </a:lnTo>
                  <a:lnTo>
                    <a:pt x="16213" y="420"/>
                  </a:lnTo>
                  <a:lnTo>
                    <a:pt x="15115" y="260"/>
                  </a:lnTo>
                  <a:lnTo>
                    <a:pt x="14017" y="141"/>
                  </a:lnTo>
                  <a:lnTo>
                    <a:pt x="12899" y="61"/>
                  </a:lnTo>
                  <a:lnTo>
                    <a:pt x="11800" y="1"/>
                  </a:lnTo>
                  <a:lnTo>
                    <a:pt x="10682" y="1"/>
                  </a:lnTo>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994;p43">
              <a:extLst>
                <a:ext uri="{FF2B5EF4-FFF2-40B4-BE49-F238E27FC236}">
                  <a16:creationId xmlns:a16="http://schemas.microsoft.com/office/drawing/2014/main" id="{29F5D74F-EE61-4396-8D30-0830758717BA}"/>
                </a:ext>
              </a:extLst>
            </p:cNvPr>
            <p:cNvSpPr/>
            <p:nvPr/>
          </p:nvSpPr>
          <p:spPr>
            <a:xfrm>
              <a:off x="5365975" y="6049950"/>
              <a:ext cx="488700" cy="155275"/>
            </a:xfrm>
            <a:custGeom>
              <a:avLst/>
              <a:gdLst/>
              <a:ahLst/>
              <a:cxnLst/>
              <a:rect l="l" t="t" r="r" b="b"/>
              <a:pathLst>
                <a:path w="19548" h="6211" extrusionOk="0">
                  <a:moveTo>
                    <a:pt x="19548" y="1"/>
                  </a:moveTo>
                  <a:lnTo>
                    <a:pt x="18290" y="241"/>
                  </a:lnTo>
                  <a:lnTo>
                    <a:pt x="17032" y="500"/>
                  </a:lnTo>
                  <a:lnTo>
                    <a:pt x="15774" y="800"/>
                  </a:lnTo>
                  <a:lnTo>
                    <a:pt x="14536" y="1099"/>
                  </a:lnTo>
                  <a:lnTo>
                    <a:pt x="13298" y="1439"/>
                  </a:lnTo>
                  <a:lnTo>
                    <a:pt x="12061" y="1778"/>
                  </a:lnTo>
                  <a:lnTo>
                    <a:pt x="10823" y="2157"/>
                  </a:lnTo>
                  <a:lnTo>
                    <a:pt x="9585" y="2537"/>
                  </a:lnTo>
                  <a:lnTo>
                    <a:pt x="8367" y="2936"/>
                  </a:lnTo>
                  <a:lnTo>
                    <a:pt x="7149" y="3335"/>
                  </a:lnTo>
                  <a:lnTo>
                    <a:pt x="5951" y="3775"/>
                  </a:lnTo>
                  <a:lnTo>
                    <a:pt x="4733" y="4214"/>
                  </a:lnTo>
                  <a:lnTo>
                    <a:pt x="3535" y="4693"/>
                  </a:lnTo>
                  <a:lnTo>
                    <a:pt x="2357" y="5172"/>
                  </a:lnTo>
                  <a:lnTo>
                    <a:pt x="1159" y="5691"/>
                  </a:lnTo>
                  <a:lnTo>
                    <a:pt x="1" y="6211"/>
                  </a:lnTo>
                  <a:lnTo>
                    <a:pt x="1" y="6211"/>
                  </a:lnTo>
                  <a:lnTo>
                    <a:pt x="1239" y="5851"/>
                  </a:lnTo>
                  <a:lnTo>
                    <a:pt x="2457" y="5472"/>
                  </a:lnTo>
                  <a:lnTo>
                    <a:pt x="4913" y="4713"/>
                  </a:lnTo>
                  <a:lnTo>
                    <a:pt x="9784" y="3156"/>
                  </a:lnTo>
                  <a:lnTo>
                    <a:pt x="14676" y="1598"/>
                  </a:lnTo>
                  <a:lnTo>
                    <a:pt x="17112" y="820"/>
                  </a:lnTo>
                  <a:lnTo>
                    <a:pt x="18330" y="400"/>
                  </a:lnTo>
                  <a:lnTo>
                    <a:pt x="1954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995;p43">
              <a:extLst>
                <a:ext uri="{FF2B5EF4-FFF2-40B4-BE49-F238E27FC236}">
                  <a16:creationId xmlns:a16="http://schemas.microsoft.com/office/drawing/2014/main" id="{682CD5A1-7676-433E-A6CB-B7F5B0DAD3C3}"/>
                </a:ext>
              </a:extLst>
            </p:cNvPr>
            <p:cNvSpPr/>
            <p:nvPr/>
          </p:nvSpPr>
          <p:spPr>
            <a:xfrm>
              <a:off x="5497750" y="6160775"/>
              <a:ext cx="368925" cy="34475"/>
            </a:xfrm>
            <a:custGeom>
              <a:avLst/>
              <a:gdLst/>
              <a:ahLst/>
              <a:cxnLst/>
              <a:rect l="l" t="t" r="r" b="b"/>
              <a:pathLst>
                <a:path w="14757" h="1379" extrusionOk="0">
                  <a:moveTo>
                    <a:pt x="14057" y="1"/>
                  </a:moveTo>
                  <a:lnTo>
                    <a:pt x="13299" y="21"/>
                  </a:lnTo>
                  <a:lnTo>
                    <a:pt x="12540" y="21"/>
                  </a:lnTo>
                  <a:lnTo>
                    <a:pt x="11042" y="100"/>
                  </a:lnTo>
                  <a:lnTo>
                    <a:pt x="10124" y="140"/>
                  </a:lnTo>
                  <a:lnTo>
                    <a:pt x="9205" y="200"/>
                  </a:lnTo>
                  <a:lnTo>
                    <a:pt x="7349" y="360"/>
                  </a:lnTo>
                  <a:lnTo>
                    <a:pt x="5512" y="560"/>
                  </a:lnTo>
                  <a:lnTo>
                    <a:pt x="4593" y="659"/>
                  </a:lnTo>
                  <a:lnTo>
                    <a:pt x="3675" y="779"/>
                  </a:lnTo>
                  <a:lnTo>
                    <a:pt x="2756" y="899"/>
                  </a:lnTo>
                  <a:lnTo>
                    <a:pt x="1838" y="1039"/>
                  </a:lnTo>
                  <a:lnTo>
                    <a:pt x="919" y="1199"/>
                  </a:lnTo>
                  <a:lnTo>
                    <a:pt x="1" y="1358"/>
                  </a:lnTo>
                  <a:lnTo>
                    <a:pt x="700" y="1378"/>
                  </a:lnTo>
                  <a:lnTo>
                    <a:pt x="1458" y="1358"/>
                  </a:lnTo>
                  <a:lnTo>
                    <a:pt x="2217" y="1338"/>
                  </a:lnTo>
                  <a:lnTo>
                    <a:pt x="3715" y="1278"/>
                  </a:lnTo>
                  <a:lnTo>
                    <a:pt x="4633" y="1238"/>
                  </a:lnTo>
                  <a:lnTo>
                    <a:pt x="5572" y="1159"/>
                  </a:lnTo>
                  <a:lnTo>
                    <a:pt x="7409" y="1019"/>
                  </a:lnTo>
                  <a:lnTo>
                    <a:pt x="9245" y="839"/>
                  </a:lnTo>
                  <a:lnTo>
                    <a:pt x="10184" y="719"/>
                  </a:lnTo>
                  <a:lnTo>
                    <a:pt x="11102" y="600"/>
                  </a:lnTo>
                  <a:lnTo>
                    <a:pt x="12021" y="480"/>
                  </a:lnTo>
                  <a:lnTo>
                    <a:pt x="12919" y="340"/>
                  </a:lnTo>
                  <a:lnTo>
                    <a:pt x="13838" y="180"/>
                  </a:lnTo>
                  <a:lnTo>
                    <a:pt x="14756" y="21"/>
                  </a:lnTo>
                  <a:lnTo>
                    <a:pt x="1405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996;p43">
              <a:extLst>
                <a:ext uri="{FF2B5EF4-FFF2-40B4-BE49-F238E27FC236}">
                  <a16:creationId xmlns:a16="http://schemas.microsoft.com/office/drawing/2014/main" id="{EB8B90ED-554D-4551-A555-FC1F8820C80E}"/>
                </a:ext>
              </a:extLst>
            </p:cNvPr>
            <p:cNvSpPr/>
            <p:nvPr/>
          </p:nvSpPr>
          <p:spPr>
            <a:xfrm>
              <a:off x="5050500" y="5844800"/>
              <a:ext cx="981400" cy="485725"/>
            </a:xfrm>
            <a:custGeom>
              <a:avLst/>
              <a:gdLst/>
              <a:ahLst/>
              <a:cxnLst/>
              <a:rect l="l" t="t" r="r" b="b"/>
              <a:pathLst>
                <a:path w="39256" h="19429" extrusionOk="0">
                  <a:moveTo>
                    <a:pt x="38856" y="1"/>
                  </a:moveTo>
                  <a:lnTo>
                    <a:pt x="38776" y="21"/>
                  </a:lnTo>
                  <a:lnTo>
                    <a:pt x="38696" y="41"/>
                  </a:lnTo>
                  <a:lnTo>
                    <a:pt x="37877" y="420"/>
                  </a:lnTo>
                  <a:lnTo>
                    <a:pt x="34743" y="1838"/>
                  </a:lnTo>
                  <a:lnTo>
                    <a:pt x="30410" y="3854"/>
                  </a:lnTo>
                  <a:lnTo>
                    <a:pt x="26097" y="5871"/>
                  </a:lnTo>
                  <a:lnTo>
                    <a:pt x="22982" y="7368"/>
                  </a:lnTo>
                  <a:lnTo>
                    <a:pt x="19868" y="8866"/>
                  </a:lnTo>
                  <a:lnTo>
                    <a:pt x="16773" y="10403"/>
                  </a:lnTo>
                  <a:lnTo>
                    <a:pt x="13678" y="11941"/>
                  </a:lnTo>
                  <a:lnTo>
                    <a:pt x="6929" y="15315"/>
                  </a:lnTo>
                  <a:lnTo>
                    <a:pt x="2956" y="17312"/>
                  </a:lnTo>
                  <a:lnTo>
                    <a:pt x="201" y="18709"/>
                  </a:lnTo>
                  <a:lnTo>
                    <a:pt x="121" y="18749"/>
                  </a:lnTo>
                  <a:lnTo>
                    <a:pt x="81" y="18809"/>
                  </a:lnTo>
                  <a:lnTo>
                    <a:pt x="41" y="18869"/>
                  </a:lnTo>
                  <a:lnTo>
                    <a:pt x="1" y="18929"/>
                  </a:lnTo>
                  <a:lnTo>
                    <a:pt x="1" y="19009"/>
                  </a:lnTo>
                  <a:lnTo>
                    <a:pt x="1" y="19069"/>
                  </a:lnTo>
                  <a:lnTo>
                    <a:pt x="41" y="19209"/>
                  </a:lnTo>
                  <a:lnTo>
                    <a:pt x="141" y="19328"/>
                  </a:lnTo>
                  <a:lnTo>
                    <a:pt x="181" y="19368"/>
                  </a:lnTo>
                  <a:lnTo>
                    <a:pt x="260" y="19408"/>
                  </a:lnTo>
                  <a:lnTo>
                    <a:pt x="320" y="19428"/>
                  </a:lnTo>
                  <a:lnTo>
                    <a:pt x="400" y="19428"/>
                  </a:lnTo>
                  <a:lnTo>
                    <a:pt x="480" y="19408"/>
                  </a:lnTo>
                  <a:lnTo>
                    <a:pt x="560" y="19388"/>
                  </a:lnTo>
                  <a:lnTo>
                    <a:pt x="4653" y="17312"/>
                  </a:lnTo>
                  <a:lnTo>
                    <a:pt x="9984" y="14636"/>
                  </a:lnTo>
                  <a:lnTo>
                    <a:pt x="15315" y="11981"/>
                  </a:lnTo>
                  <a:lnTo>
                    <a:pt x="19448" y="9944"/>
                  </a:lnTo>
                  <a:lnTo>
                    <a:pt x="22563" y="8427"/>
                  </a:lnTo>
                  <a:lnTo>
                    <a:pt x="25678" y="6929"/>
                  </a:lnTo>
                  <a:lnTo>
                    <a:pt x="28793" y="5452"/>
                  </a:lnTo>
                  <a:lnTo>
                    <a:pt x="31927" y="3994"/>
                  </a:lnTo>
                  <a:lnTo>
                    <a:pt x="35122" y="2516"/>
                  </a:lnTo>
                  <a:lnTo>
                    <a:pt x="38257" y="1079"/>
                  </a:lnTo>
                  <a:lnTo>
                    <a:pt x="39036" y="719"/>
                  </a:lnTo>
                  <a:lnTo>
                    <a:pt x="39115" y="680"/>
                  </a:lnTo>
                  <a:lnTo>
                    <a:pt x="39175" y="640"/>
                  </a:lnTo>
                  <a:lnTo>
                    <a:pt x="39215" y="580"/>
                  </a:lnTo>
                  <a:lnTo>
                    <a:pt x="39235" y="500"/>
                  </a:lnTo>
                  <a:lnTo>
                    <a:pt x="39255" y="440"/>
                  </a:lnTo>
                  <a:lnTo>
                    <a:pt x="39235" y="360"/>
                  </a:lnTo>
                  <a:lnTo>
                    <a:pt x="39195" y="240"/>
                  </a:lnTo>
                  <a:lnTo>
                    <a:pt x="39115" y="120"/>
                  </a:lnTo>
                  <a:lnTo>
                    <a:pt x="39055" y="81"/>
                  </a:lnTo>
                  <a:lnTo>
                    <a:pt x="38996" y="41"/>
                  </a:lnTo>
                  <a:lnTo>
                    <a:pt x="38916" y="21"/>
                  </a:lnTo>
                  <a:lnTo>
                    <a:pt x="38856" y="1"/>
                  </a:lnTo>
                  <a:close/>
                </a:path>
              </a:pathLst>
            </a:custGeom>
            <a:solidFill>
              <a:srgbClr val="A829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997;p43">
              <a:extLst>
                <a:ext uri="{FF2B5EF4-FFF2-40B4-BE49-F238E27FC236}">
                  <a16:creationId xmlns:a16="http://schemas.microsoft.com/office/drawing/2014/main" id="{9DA474A7-9AA8-4BFA-B8F3-D3492B4BE1F9}"/>
                </a:ext>
              </a:extLst>
            </p:cNvPr>
            <p:cNvSpPr/>
            <p:nvPr/>
          </p:nvSpPr>
          <p:spPr>
            <a:xfrm>
              <a:off x="5050500" y="5844800"/>
              <a:ext cx="981400" cy="485725"/>
            </a:xfrm>
            <a:custGeom>
              <a:avLst/>
              <a:gdLst/>
              <a:ahLst/>
              <a:cxnLst/>
              <a:rect l="l" t="t" r="r" b="b"/>
              <a:pathLst>
                <a:path w="39256" h="19429" fill="none" extrusionOk="0">
                  <a:moveTo>
                    <a:pt x="39036" y="719"/>
                  </a:moveTo>
                  <a:lnTo>
                    <a:pt x="39036" y="719"/>
                  </a:lnTo>
                  <a:lnTo>
                    <a:pt x="38257" y="1079"/>
                  </a:lnTo>
                  <a:lnTo>
                    <a:pt x="38257" y="1079"/>
                  </a:lnTo>
                  <a:lnTo>
                    <a:pt x="35122" y="2516"/>
                  </a:lnTo>
                  <a:lnTo>
                    <a:pt x="35122" y="2516"/>
                  </a:lnTo>
                  <a:lnTo>
                    <a:pt x="31927" y="3994"/>
                  </a:lnTo>
                  <a:lnTo>
                    <a:pt x="31927" y="3994"/>
                  </a:lnTo>
                  <a:lnTo>
                    <a:pt x="28793" y="5452"/>
                  </a:lnTo>
                  <a:lnTo>
                    <a:pt x="25678" y="6929"/>
                  </a:lnTo>
                  <a:lnTo>
                    <a:pt x="22563" y="8427"/>
                  </a:lnTo>
                  <a:lnTo>
                    <a:pt x="19448" y="9944"/>
                  </a:lnTo>
                  <a:lnTo>
                    <a:pt x="19448" y="9944"/>
                  </a:lnTo>
                  <a:lnTo>
                    <a:pt x="15315" y="11981"/>
                  </a:lnTo>
                  <a:lnTo>
                    <a:pt x="9984" y="14636"/>
                  </a:lnTo>
                  <a:lnTo>
                    <a:pt x="4653" y="17312"/>
                  </a:lnTo>
                  <a:lnTo>
                    <a:pt x="560" y="19388"/>
                  </a:lnTo>
                  <a:lnTo>
                    <a:pt x="560" y="19388"/>
                  </a:lnTo>
                  <a:lnTo>
                    <a:pt x="480" y="19408"/>
                  </a:lnTo>
                  <a:lnTo>
                    <a:pt x="400" y="19428"/>
                  </a:lnTo>
                  <a:lnTo>
                    <a:pt x="320" y="19428"/>
                  </a:lnTo>
                  <a:lnTo>
                    <a:pt x="260" y="19408"/>
                  </a:lnTo>
                  <a:lnTo>
                    <a:pt x="181" y="19368"/>
                  </a:lnTo>
                  <a:lnTo>
                    <a:pt x="141" y="19328"/>
                  </a:lnTo>
                  <a:lnTo>
                    <a:pt x="41" y="19209"/>
                  </a:lnTo>
                  <a:lnTo>
                    <a:pt x="1" y="19069"/>
                  </a:lnTo>
                  <a:lnTo>
                    <a:pt x="1" y="19009"/>
                  </a:lnTo>
                  <a:lnTo>
                    <a:pt x="1" y="18929"/>
                  </a:lnTo>
                  <a:lnTo>
                    <a:pt x="41" y="18869"/>
                  </a:lnTo>
                  <a:lnTo>
                    <a:pt x="81" y="18809"/>
                  </a:lnTo>
                  <a:lnTo>
                    <a:pt x="121" y="18749"/>
                  </a:lnTo>
                  <a:lnTo>
                    <a:pt x="201" y="18709"/>
                  </a:lnTo>
                  <a:lnTo>
                    <a:pt x="201" y="18709"/>
                  </a:lnTo>
                  <a:lnTo>
                    <a:pt x="2956" y="17312"/>
                  </a:lnTo>
                  <a:lnTo>
                    <a:pt x="6929" y="15315"/>
                  </a:lnTo>
                  <a:lnTo>
                    <a:pt x="13678" y="11941"/>
                  </a:lnTo>
                  <a:lnTo>
                    <a:pt x="13678" y="11941"/>
                  </a:lnTo>
                  <a:lnTo>
                    <a:pt x="16773" y="10403"/>
                  </a:lnTo>
                  <a:lnTo>
                    <a:pt x="19868" y="8866"/>
                  </a:lnTo>
                  <a:lnTo>
                    <a:pt x="22982" y="7368"/>
                  </a:lnTo>
                  <a:lnTo>
                    <a:pt x="26097" y="5871"/>
                  </a:lnTo>
                  <a:lnTo>
                    <a:pt x="26097" y="5871"/>
                  </a:lnTo>
                  <a:lnTo>
                    <a:pt x="30410" y="3854"/>
                  </a:lnTo>
                  <a:lnTo>
                    <a:pt x="34743" y="1838"/>
                  </a:lnTo>
                  <a:lnTo>
                    <a:pt x="34743" y="1838"/>
                  </a:lnTo>
                  <a:lnTo>
                    <a:pt x="37877" y="420"/>
                  </a:lnTo>
                  <a:lnTo>
                    <a:pt x="37877" y="420"/>
                  </a:lnTo>
                  <a:lnTo>
                    <a:pt x="38696" y="41"/>
                  </a:lnTo>
                  <a:lnTo>
                    <a:pt x="38696" y="41"/>
                  </a:lnTo>
                  <a:lnTo>
                    <a:pt x="38776" y="21"/>
                  </a:lnTo>
                  <a:lnTo>
                    <a:pt x="38856" y="1"/>
                  </a:lnTo>
                  <a:lnTo>
                    <a:pt x="38916" y="21"/>
                  </a:lnTo>
                  <a:lnTo>
                    <a:pt x="38996" y="41"/>
                  </a:lnTo>
                  <a:lnTo>
                    <a:pt x="39055" y="81"/>
                  </a:lnTo>
                  <a:lnTo>
                    <a:pt x="39115" y="120"/>
                  </a:lnTo>
                  <a:lnTo>
                    <a:pt x="39195" y="240"/>
                  </a:lnTo>
                  <a:lnTo>
                    <a:pt x="39235" y="360"/>
                  </a:lnTo>
                  <a:lnTo>
                    <a:pt x="39255" y="440"/>
                  </a:lnTo>
                  <a:lnTo>
                    <a:pt x="39235" y="500"/>
                  </a:lnTo>
                  <a:lnTo>
                    <a:pt x="39215" y="580"/>
                  </a:lnTo>
                  <a:lnTo>
                    <a:pt x="39175" y="640"/>
                  </a:lnTo>
                  <a:lnTo>
                    <a:pt x="39115" y="680"/>
                  </a:lnTo>
                  <a:lnTo>
                    <a:pt x="39036" y="719"/>
                  </a:lnTo>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998;p43">
              <a:extLst>
                <a:ext uri="{FF2B5EF4-FFF2-40B4-BE49-F238E27FC236}">
                  <a16:creationId xmlns:a16="http://schemas.microsoft.com/office/drawing/2014/main" id="{F66BD176-E26F-4AEC-96B2-8AC7ECAD0428}"/>
                </a:ext>
              </a:extLst>
            </p:cNvPr>
            <p:cNvSpPr/>
            <p:nvPr/>
          </p:nvSpPr>
          <p:spPr>
            <a:xfrm>
              <a:off x="5785775" y="5860775"/>
              <a:ext cx="225650" cy="718825"/>
            </a:xfrm>
            <a:custGeom>
              <a:avLst/>
              <a:gdLst/>
              <a:ahLst/>
              <a:cxnLst/>
              <a:rect l="l" t="t" r="r" b="b"/>
              <a:pathLst>
                <a:path w="9026" h="28753" extrusionOk="0">
                  <a:moveTo>
                    <a:pt x="8946" y="1"/>
                  </a:moveTo>
                  <a:lnTo>
                    <a:pt x="8926" y="41"/>
                  </a:lnTo>
                  <a:lnTo>
                    <a:pt x="7887" y="3635"/>
                  </a:lnTo>
                  <a:lnTo>
                    <a:pt x="6809" y="7229"/>
                  </a:lnTo>
                  <a:lnTo>
                    <a:pt x="5731" y="10823"/>
                  </a:lnTo>
                  <a:lnTo>
                    <a:pt x="4633" y="14417"/>
                  </a:lnTo>
                  <a:lnTo>
                    <a:pt x="3495" y="17991"/>
                  </a:lnTo>
                  <a:lnTo>
                    <a:pt x="2357" y="21565"/>
                  </a:lnTo>
                  <a:lnTo>
                    <a:pt x="1179" y="25139"/>
                  </a:lnTo>
                  <a:lnTo>
                    <a:pt x="1" y="28693"/>
                  </a:lnTo>
                  <a:lnTo>
                    <a:pt x="1" y="28733"/>
                  </a:lnTo>
                  <a:lnTo>
                    <a:pt x="41" y="28753"/>
                  </a:lnTo>
                  <a:lnTo>
                    <a:pt x="80" y="28753"/>
                  </a:lnTo>
                  <a:lnTo>
                    <a:pt x="100" y="28713"/>
                  </a:lnTo>
                  <a:lnTo>
                    <a:pt x="1278" y="25179"/>
                  </a:lnTo>
                  <a:lnTo>
                    <a:pt x="2457" y="21604"/>
                  </a:lnTo>
                  <a:lnTo>
                    <a:pt x="3595" y="18030"/>
                  </a:lnTo>
                  <a:lnTo>
                    <a:pt x="4733" y="14436"/>
                  </a:lnTo>
                  <a:lnTo>
                    <a:pt x="5831" y="10842"/>
                  </a:lnTo>
                  <a:lnTo>
                    <a:pt x="6929" y="7248"/>
                  </a:lnTo>
                  <a:lnTo>
                    <a:pt x="7987" y="3654"/>
                  </a:lnTo>
                  <a:lnTo>
                    <a:pt x="9026" y="60"/>
                  </a:lnTo>
                  <a:lnTo>
                    <a:pt x="9026" y="21"/>
                  </a:lnTo>
                  <a:lnTo>
                    <a:pt x="9006" y="1"/>
                  </a:lnTo>
                  <a:close/>
                </a:path>
              </a:pathLst>
            </a:custGeom>
            <a:solidFill>
              <a:srgbClr val="BD4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999;p43">
              <a:extLst>
                <a:ext uri="{FF2B5EF4-FFF2-40B4-BE49-F238E27FC236}">
                  <a16:creationId xmlns:a16="http://schemas.microsoft.com/office/drawing/2014/main" id="{249582A3-8D4B-439B-B83E-5592D6133DB9}"/>
                </a:ext>
              </a:extLst>
            </p:cNvPr>
            <p:cNvSpPr/>
            <p:nvPr/>
          </p:nvSpPr>
          <p:spPr>
            <a:xfrm>
              <a:off x="5238700" y="5856775"/>
              <a:ext cx="757750" cy="368925"/>
            </a:xfrm>
            <a:custGeom>
              <a:avLst/>
              <a:gdLst/>
              <a:ahLst/>
              <a:cxnLst/>
              <a:rect l="l" t="t" r="r" b="b"/>
              <a:pathLst>
                <a:path w="30310" h="14757" extrusionOk="0">
                  <a:moveTo>
                    <a:pt x="30230" y="1"/>
                  </a:moveTo>
                  <a:lnTo>
                    <a:pt x="30210" y="21"/>
                  </a:lnTo>
                  <a:lnTo>
                    <a:pt x="29950" y="480"/>
                  </a:lnTo>
                  <a:lnTo>
                    <a:pt x="29691" y="919"/>
                  </a:lnTo>
                  <a:lnTo>
                    <a:pt x="29431" y="1379"/>
                  </a:lnTo>
                  <a:lnTo>
                    <a:pt x="29131" y="1818"/>
                  </a:lnTo>
                  <a:lnTo>
                    <a:pt x="28852" y="2237"/>
                  </a:lnTo>
                  <a:lnTo>
                    <a:pt x="28532" y="2676"/>
                  </a:lnTo>
                  <a:lnTo>
                    <a:pt x="27894" y="3515"/>
                  </a:lnTo>
                  <a:lnTo>
                    <a:pt x="27215" y="4334"/>
                  </a:lnTo>
                  <a:lnTo>
                    <a:pt x="26476" y="5112"/>
                  </a:lnTo>
                  <a:lnTo>
                    <a:pt x="25717" y="5891"/>
                  </a:lnTo>
                  <a:lnTo>
                    <a:pt x="24899" y="6630"/>
                  </a:lnTo>
                  <a:lnTo>
                    <a:pt x="24060" y="7329"/>
                  </a:lnTo>
                  <a:lnTo>
                    <a:pt x="23181" y="8007"/>
                  </a:lnTo>
                  <a:lnTo>
                    <a:pt x="22283" y="8666"/>
                  </a:lnTo>
                  <a:lnTo>
                    <a:pt x="21325" y="9285"/>
                  </a:lnTo>
                  <a:lnTo>
                    <a:pt x="20366" y="9884"/>
                  </a:lnTo>
                  <a:lnTo>
                    <a:pt x="19348" y="10443"/>
                  </a:lnTo>
                  <a:lnTo>
                    <a:pt x="18310" y="10963"/>
                  </a:lnTo>
                  <a:lnTo>
                    <a:pt x="17251" y="11442"/>
                  </a:lnTo>
                  <a:lnTo>
                    <a:pt x="16333" y="11821"/>
                  </a:lnTo>
                  <a:lnTo>
                    <a:pt x="15394" y="12181"/>
                  </a:lnTo>
                  <a:lnTo>
                    <a:pt x="14416" y="12520"/>
                  </a:lnTo>
                  <a:lnTo>
                    <a:pt x="13438" y="12819"/>
                  </a:lnTo>
                  <a:lnTo>
                    <a:pt x="12439" y="13119"/>
                  </a:lnTo>
                  <a:lnTo>
                    <a:pt x="11401" y="13379"/>
                  </a:lnTo>
                  <a:lnTo>
                    <a:pt x="10363" y="13618"/>
                  </a:lnTo>
                  <a:lnTo>
                    <a:pt x="9285" y="13818"/>
                  </a:lnTo>
                  <a:lnTo>
                    <a:pt x="8207" y="14017"/>
                  </a:lnTo>
                  <a:lnTo>
                    <a:pt x="7088" y="14177"/>
                  </a:lnTo>
                  <a:lnTo>
                    <a:pt x="5970" y="14317"/>
                  </a:lnTo>
                  <a:lnTo>
                    <a:pt x="4832" y="14437"/>
                  </a:lnTo>
                  <a:lnTo>
                    <a:pt x="3654" y="14537"/>
                  </a:lnTo>
                  <a:lnTo>
                    <a:pt x="2476" y="14596"/>
                  </a:lnTo>
                  <a:lnTo>
                    <a:pt x="1278" y="14636"/>
                  </a:lnTo>
                  <a:lnTo>
                    <a:pt x="60" y="14656"/>
                  </a:lnTo>
                  <a:lnTo>
                    <a:pt x="20" y="14676"/>
                  </a:lnTo>
                  <a:lnTo>
                    <a:pt x="0" y="14716"/>
                  </a:lnTo>
                  <a:lnTo>
                    <a:pt x="20" y="14736"/>
                  </a:lnTo>
                  <a:lnTo>
                    <a:pt x="60" y="14756"/>
                  </a:lnTo>
                  <a:lnTo>
                    <a:pt x="1278" y="14736"/>
                  </a:lnTo>
                  <a:lnTo>
                    <a:pt x="2476" y="14696"/>
                  </a:lnTo>
                  <a:lnTo>
                    <a:pt x="3674" y="14636"/>
                  </a:lnTo>
                  <a:lnTo>
                    <a:pt x="4832" y="14537"/>
                  </a:lnTo>
                  <a:lnTo>
                    <a:pt x="5990" y="14437"/>
                  </a:lnTo>
                  <a:lnTo>
                    <a:pt x="7108" y="14297"/>
                  </a:lnTo>
                  <a:lnTo>
                    <a:pt x="8226" y="14117"/>
                  </a:lnTo>
                  <a:lnTo>
                    <a:pt x="9305" y="13938"/>
                  </a:lnTo>
                  <a:lnTo>
                    <a:pt x="10383" y="13718"/>
                  </a:lnTo>
                  <a:lnTo>
                    <a:pt x="11441" y="13478"/>
                  </a:lnTo>
                  <a:lnTo>
                    <a:pt x="12459" y="13219"/>
                  </a:lnTo>
                  <a:lnTo>
                    <a:pt x="13478" y="12939"/>
                  </a:lnTo>
                  <a:lnTo>
                    <a:pt x="14456" y="12620"/>
                  </a:lnTo>
                  <a:lnTo>
                    <a:pt x="15414" y="12280"/>
                  </a:lnTo>
                  <a:lnTo>
                    <a:pt x="16373" y="11921"/>
                  </a:lnTo>
                  <a:lnTo>
                    <a:pt x="17291" y="11542"/>
                  </a:lnTo>
                  <a:lnTo>
                    <a:pt x="18370" y="11062"/>
                  </a:lnTo>
                  <a:lnTo>
                    <a:pt x="19408" y="10523"/>
                  </a:lnTo>
                  <a:lnTo>
                    <a:pt x="20406" y="9964"/>
                  </a:lnTo>
                  <a:lnTo>
                    <a:pt x="21384" y="9385"/>
                  </a:lnTo>
                  <a:lnTo>
                    <a:pt x="22343" y="8766"/>
                  </a:lnTo>
                  <a:lnTo>
                    <a:pt x="23261" y="8107"/>
                  </a:lnTo>
                  <a:lnTo>
                    <a:pt x="24140" y="7408"/>
                  </a:lnTo>
                  <a:lnTo>
                    <a:pt x="24978" y="6710"/>
                  </a:lnTo>
                  <a:lnTo>
                    <a:pt x="25797" y="5971"/>
                  </a:lnTo>
                  <a:lnTo>
                    <a:pt x="26556" y="5192"/>
                  </a:lnTo>
                  <a:lnTo>
                    <a:pt x="27295" y="4394"/>
                  </a:lnTo>
                  <a:lnTo>
                    <a:pt x="27973" y="3575"/>
                  </a:lnTo>
                  <a:lnTo>
                    <a:pt x="28632" y="2736"/>
                  </a:lnTo>
                  <a:lnTo>
                    <a:pt x="28932" y="2297"/>
                  </a:lnTo>
                  <a:lnTo>
                    <a:pt x="29231" y="1878"/>
                  </a:lnTo>
                  <a:lnTo>
                    <a:pt x="29511" y="1438"/>
                  </a:lnTo>
                  <a:lnTo>
                    <a:pt x="29790" y="979"/>
                  </a:lnTo>
                  <a:lnTo>
                    <a:pt x="30050" y="540"/>
                  </a:lnTo>
                  <a:lnTo>
                    <a:pt x="30310" y="81"/>
                  </a:lnTo>
                  <a:lnTo>
                    <a:pt x="30310" y="41"/>
                  </a:lnTo>
                  <a:lnTo>
                    <a:pt x="30290" y="1"/>
                  </a:lnTo>
                  <a:close/>
                </a:path>
              </a:pathLst>
            </a:custGeom>
            <a:solidFill>
              <a:srgbClr val="BD4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000;p43">
              <a:extLst>
                <a:ext uri="{FF2B5EF4-FFF2-40B4-BE49-F238E27FC236}">
                  <a16:creationId xmlns:a16="http://schemas.microsoft.com/office/drawing/2014/main" id="{4FBBE62C-B29A-40E5-9DD8-9A8DFCF2C66D}"/>
                </a:ext>
              </a:extLst>
            </p:cNvPr>
            <p:cNvSpPr/>
            <p:nvPr/>
          </p:nvSpPr>
          <p:spPr>
            <a:xfrm>
              <a:off x="3959325" y="5680575"/>
              <a:ext cx="86400" cy="904025"/>
            </a:xfrm>
            <a:custGeom>
              <a:avLst/>
              <a:gdLst/>
              <a:ahLst/>
              <a:cxnLst/>
              <a:rect l="l" t="t" r="r" b="b"/>
              <a:pathLst>
                <a:path w="3456" h="36161" extrusionOk="0">
                  <a:moveTo>
                    <a:pt x="3116" y="1"/>
                  </a:moveTo>
                  <a:lnTo>
                    <a:pt x="2956" y="21"/>
                  </a:lnTo>
                  <a:lnTo>
                    <a:pt x="2896" y="41"/>
                  </a:lnTo>
                  <a:lnTo>
                    <a:pt x="2836" y="80"/>
                  </a:lnTo>
                  <a:lnTo>
                    <a:pt x="2776" y="140"/>
                  </a:lnTo>
                  <a:lnTo>
                    <a:pt x="2736" y="200"/>
                  </a:lnTo>
                  <a:lnTo>
                    <a:pt x="2696" y="260"/>
                  </a:lnTo>
                  <a:lnTo>
                    <a:pt x="2696" y="360"/>
                  </a:lnTo>
                  <a:lnTo>
                    <a:pt x="2597" y="1239"/>
                  </a:lnTo>
                  <a:lnTo>
                    <a:pt x="2277" y="4673"/>
                  </a:lnTo>
                  <a:lnTo>
                    <a:pt x="1838" y="9425"/>
                  </a:lnTo>
                  <a:lnTo>
                    <a:pt x="1419" y="14177"/>
                  </a:lnTo>
                  <a:lnTo>
                    <a:pt x="1159" y="17611"/>
                  </a:lnTo>
                  <a:lnTo>
                    <a:pt x="899" y="21065"/>
                  </a:lnTo>
                  <a:lnTo>
                    <a:pt x="660" y="24500"/>
                  </a:lnTo>
                  <a:lnTo>
                    <a:pt x="440" y="27954"/>
                  </a:lnTo>
                  <a:lnTo>
                    <a:pt x="201" y="31867"/>
                  </a:lnTo>
                  <a:lnTo>
                    <a:pt x="1" y="35781"/>
                  </a:lnTo>
                  <a:lnTo>
                    <a:pt x="1" y="35861"/>
                  </a:lnTo>
                  <a:lnTo>
                    <a:pt x="21" y="35941"/>
                  </a:lnTo>
                  <a:lnTo>
                    <a:pt x="61" y="36000"/>
                  </a:lnTo>
                  <a:lnTo>
                    <a:pt x="101" y="36060"/>
                  </a:lnTo>
                  <a:lnTo>
                    <a:pt x="161" y="36100"/>
                  </a:lnTo>
                  <a:lnTo>
                    <a:pt x="221" y="36140"/>
                  </a:lnTo>
                  <a:lnTo>
                    <a:pt x="360" y="36160"/>
                  </a:lnTo>
                  <a:lnTo>
                    <a:pt x="500" y="36140"/>
                  </a:lnTo>
                  <a:lnTo>
                    <a:pt x="560" y="36120"/>
                  </a:lnTo>
                  <a:lnTo>
                    <a:pt x="620" y="36080"/>
                  </a:lnTo>
                  <a:lnTo>
                    <a:pt x="680" y="36040"/>
                  </a:lnTo>
                  <a:lnTo>
                    <a:pt x="720" y="35981"/>
                  </a:lnTo>
                  <a:lnTo>
                    <a:pt x="740" y="35901"/>
                  </a:lnTo>
                  <a:lnTo>
                    <a:pt x="760" y="35821"/>
                  </a:lnTo>
                  <a:lnTo>
                    <a:pt x="939" y="32347"/>
                  </a:lnTo>
                  <a:lnTo>
                    <a:pt x="1159" y="28872"/>
                  </a:lnTo>
                  <a:lnTo>
                    <a:pt x="1359" y="25418"/>
                  </a:lnTo>
                  <a:lnTo>
                    <a:pt x="1598" y="21964"/>
                  </a:lnTo>
                  <a:lnTo>
                    <a:pt x="1858" y="18510"/>
                  </a:lnTo>
                  <a:lnTo>
                    <a:pt x="2117" y="15075"/>
                  </a:lnTo>
                  <a:lnTo>
                    <a:pt x="2397" y="11621"/>
                  </a:lnTo>
                  <a:lnTo>
                    <a:pt x="2716" y="8187"/>
                  </a:lnTo>
                  <a:lnTo>
                    <a:pt x="3036" y="4693"/>
                  </a:lnTo>
                  <a:lnTo>
                    <a:pt x="3375" y="1259"/>
                  </a:lnTo>
                  <a:lnTo>
                    <a:pt x="3455" y="380"/>
                  </a:lnTo>
                  <a:lnTo>
                    <a:pt x="3455" y="300"/>
                  </a:lnTo>
                  <a:lnTo>
                    <a:pt x="3435" y="220"/>
                  </a:lnTo>
                  <a:lnTo>
                    <a:pt x="3415" y="160"/>
                  </a:lnTo>
                  <a:lnTo>
                    <a:pt x="3355" y="100"/>
                  </a:lnTo>
                  <a:lnTo>
                    <a:pt x="3315" y="61"/>
                  </a:lnTo>
                  <a:lnTo>
                    <a:pt x="3255" y="41"/>
                  </a:lnTo>
                  <a:lnTo>
                    <a:pt x="3116" y="1"/>
                  </a:lnTo>
                  <a:close/>
                </a:path>
              </a:pathLst>
            </a:custGeom>
            <a:solidFill>
              <a:srgbClr val="A829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001;p43">
              <a:extLst>
                <a:ext uri="{FF2B5EF4-FFF2-40B4-BE49-F238E27FC236}">
                  <a16:creationId xmlns:a16="http://schemas.microsoft.com/office/drawing/2014/main" id="{8B449327-5CFA-4909-85BB-6B12346E1D2C}"/>
                </a:ext>
              </a:extLst>
            </p:cNvPr>
            <p:cNvSpPr/>
            <p:nvPr/>
          </p:nvSpPr>
          <p:spPr>
            <a:xfrm>
              <a:off x="3959325" y="5680575"/>
              <a:ext cx="86400" cy="904025"/>
            </a:xfrm>
            <a:custGeom>
              <a:avLst/>
              <a:gdLst/>
              <a:ahLst/>
              <a:cxnLst/>
              <a:rect l="l" t="t" r="r" b="b"/>
              <a:pathLst>
                <a:path w="3456" h="36161" fill="none" extrusionOk="0">
                  <a:moveTo>
                    <a:pt x="3455" y="380"/>
                  </a:moveTo>
                  <a:lnTo>
                    <a:pt x="3455" y="380"/>
                  </a:lnTo>
                  <a:lnTo>
                    <a:pt x="3375" y="1259"/>
                  </a:lnTo>
                  <a:lnTo>
                    <a:pt x="3375" y="1259"/>
                  </a:lnTo>
                  <a:lnTo>
                    <a:pt x="3036" y="4693"/>
                  </a:lnTo>
                  <a:lnTo>
                    <a:pt x="3036" y="4693"/>
                  </a:lnTo>
                  <a:lnTo>
                    <a:pt x="2716" y="8187"/>
                  </a:lnTo>
                  <a:lnTo>
                    <a:pt x="2716" y="8187"/>
                  </a:lnTo>
                  <a:lnTo>
                    <a:pt x="2397" y="11621"/>
                  </a:lnTo>
                  <a:lnTo>
                    <a:pt x="2117" y="15075"/>
                  </a:lnTo>
                  <a:lnTo>
                    <a:pt x="1858" y="18510"/>
                  </a:lnTo>
                  <a:lnTo>
                    <a:pt x="1598" y="21964"/>
                  </a:lnTo>
                  <a:lnTo>
                    <a:pt x="1598" y="21964"/>
                  </a:lnTo>
                  <a:lnTo>
                    <a:pt x="1359" y="25418"/>
                  </a:lnTo>
                  <a:lnTo>
                    <a:pt x="1159" y="28872"/>
                  </a:lnTo>
                  <a:lnTo>
                    <a:pt x="939" y="32347"/>
                  </a:lnTo>
                  <a:lnTo>
                    <a:pt x="760" y="35821"/>
                  </a:lnTo>
                  <a:lnTo>
                    <a:pt x="760" y="35821"/>
                  </a:lnTo>
                  <a:lnTo>
                    <a:pt x="740" y="35901"/>
                  </a:lnTo>
                  <a:lnTo>
                    <a:pt x="720" y="35981"/>
                  </a:lnTo>
                  <a:lnTo>
                    <a:pt x="680" y="36040"/>
                  </a:lnTo>
                  <a:lnTo>
                    <a:pt x="620" y="36080"/>
                  </a:lnTo>
                  <a:lnTo>
                    <a:pt x="560" y="36120"/>
                  </a:lnTo>
                  <a:lnTo>
                    <a:pt x="500" y="36140"/>
                  </a:lnTo>
                  <a:lnTo>
                    <a:pt x="360" y="36160"/>
                  </a:lnTo>
                  <a:lnTo>
                    <a:pt x="221" y="36140"/>
                  </a:lnTo>
                  <a:lnTo>
                    <a:pt x="161" y="36100"/>
                  </a:lnTo>
                  <a:lnTo>
                    <a:pt x="101" y="36060"/>
                  </a:lnTo>
                  <a:lnTo>
                    <a:pt x="61" y="36000"/>
                  </a:lnTo>
                  <a:lnTo>
                    <a:pt x="21" y="35941"/>
                  </a:lnTo>
                  <a:lnTo>
                    <a:pt x="1" y="35861"/>
                  </a:lnTo>
                  <a:lnTo>
                    <a:pt x="1" y="35781"/>
                  </a:lnTo>
                  <a:lnTo>
                    <a:pt x="1" y="35781"/>
                  </a:lnTo>
                  <a:lnTo>
                    <a:pt x="201" y="31867"/>
                  </a:lnTo>
                  <a:lnTo>
                    <a:pt x="440" y="27954"/>
                  </a:lnTo>
                  <a:lnTo>
                    <a:pt x="440" y="27954"/>
                  </a:lnTo>
                  <a:lnTo>
                    <a:pt x="660" y="24500"/>
                  </a:lnTo>
                  <a:lnTo>
                    <a:pt x="899" y="21065"/>
                  </a:lnTo>
                  <a:lnTo>
                    <a:pt x="1159" y="17611"/>
                  </a:lnTo>
                  <a:lnTo>
                    <a:pt x="1419" y="14177"/>
                  </a:lnTo>
                  <a:lnTo>
                    <a:pt x="1419" y="14177"/>
                  </a:lnTo>
                  <a:lnTo>
                    <a:pt x="1838" y="9425"/>
                  </a:lnTo>
                  <a:lnTo>
                    <a:pt x="2277" y="4673"/>
                  </a:lnTo>
                  <a:lnTo>
                    <a:pt x="2277" y="4673"/>
                  </a:lnTo>
                  <a:lnTo>
                    <a:pt x="2597" y="1239"/>
                  </a:lnTo>
                  <a:lnTo>
                    <a:pt x="2597" y="1239"/>
                  </a:lnTo>
                  <a:lnTo>
                    <a:pt x="2696" y="360"/>
                  </a:lnTo>
                  <a:lnTo>
                    <a:pt x="2696" y="360"/>
                  </a:lnTo>
                  <a:lnTo>
                    <a:pt x="2696" y="260"/>
                  </a:lnTo>
                  <a:lnTo>
                    <a:pt x="2736" y="200"/>
                  </a:lnTo>
                  <a:lnTo>
                    <a:pt x="2776" y="140"/>
                  </a:lnTo>
                  <a:lnTo>
                    <a:pt x="2836" y="80"/>
                  </a:lnTo>
                  <a:lnTo>
                    <a:pt x="2896" y="41"/>
                  </a:lnTo>
                  <a:lnTo>
                    <a:pt x="2956" y="21"/>
                  </a:lnTo>
                  <a:lnTo>
                    <a:pt x="3116" y="1"/>
                  </a:lnTo>
                  <a:lnTo>
                    <a:pt x="3255" y="41"/>
                  </a:lnTo>
                  <a:lnTo>
                    <a:pt x="3315" y="61"/>
                  </a:lnTo>
                  <a:lnTo>
                    <a:pt x="3355" y="100"/>
                  </a:lnTo>
                  <a:lnTo>
                    <a:pt x="3415" y="160"/>
                  </a:lnTo>
                  <a:lnTo>
                    <a:pt x="3435" y="220"/>
                  </a:lnTo>
                  <a:lnTo>
                    <a:pt x="3455" y="300"/>
                  </a:lnTo>
                  <a:lnTo>
                    <a:pt x="3455" y="380"/>
                  </a:lnTo>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002;p43">
              <a:extLst>
                <a:ext uri="{FF2B5EF4-FFF2-40B4-BE49-F238E27FC236}">
                  <a16:creationId xmlns:a16="http://schemas.microsoft.com/office/drawing/2014/main" id="{2607C1B1-1EAA-438A-B9B0-D089E47A4327}"/>
                </a:ext>
              </a:extLst>
            </p:cNvPr>
            <p:cNvSpPr/>
            <p:nvPr/>
          </p:nvSpPr>
          <p:spPr>
            <a:xfrm>
              <a:off x="3712250" y="5811850"/>
              <a:ext cx="582550" cy="561600"/>
            </a:xfrm>
            <a:custGeom>
              <a:avLst/>
              <a:gdLst/>
              <a:ahLst/>
              <a:cxnLst/>
              <a:rect l="l" t="t" r="r" b="b"/>
              <a:pathLst>
                <a:path w="23302" h="22464" extrusionOk="0">
                  <a:moveTo>
                    <a:pt x="3375" y="1"/>
                  </a:moveTo>
                  <a:lnTo>
                    <a:pt x="3015" y="560"/>
                  </a:lnTo>
                  <a:lnTo>
                    <a:pt x="2696" y="1119"/>
                  </a:lnTo>
                  <a:lnTo>
                    <a:pt x="2376" y="1698"/>
                  </a:lnTo>
                  <a:lnTo>
                    <a:pt x="2077" y="2277"/>
                  </a:lnTo>
                  <a:lnTo>
                    <a:pt x="1797" y="2856"/>
                  </a:lnTo>
                  <a:lnTo>
                    <a:pt x="1538" y="3435"/>
                  </a:lnTo>
                  <a:lnTo>
                    <a:pt x="1298" y="4034"/>
                  </a:lnTo>
                  <a:lnTo>
                    <a:pt x="1079" y="4633"/>
                  </a:lnTo>
                  <a:lnTo>
                    <a:pt x="879" y="5252"/>
                  </a:lnTo>
                  <a:lnTo>
                    <a:pt x="699" y="5851"/>
                  </a:lnTo>
                  <a:lnTo>
                    <a:pt x="540" y="6470"/>
                  </a:lnTo>
                  <a:lnTo>
                    <a:pt x="400" y="7089"/>
                  </a:lnTo>
                  <a:lnTo>
                    <a:pt x="300" y="7708"/>
                  </a:lnTo>
                  <a:lnTo>
                    <a:pt x="200" y="8327"/>
                  </a:lnTo>
                  <a:lnTo>
                    <a:pt x="120" y="8946"/>
                  </a:lnTo>
                  <a:lnTo>
                    <a:pt x="60" y="9585"/>
                  </a:lnTo>
                  <a:lnTo>
                    <a:pt x="20" y="10204"/>
                  </a:lnTo>
                  <a:lnTo>
                    <a:pt x="0" y="10823"/>
                  </a:lnTo>
                  <a:lnTo>
                    <a:pt x="0" y="11462"/>
                  </a:lnTo>
                  <a:lnTo>
                    <a:pt x="20" y="12081"/>
                  </a:lnTo>
                  <a:lnTo>
                    <a:pt x="60" y="12700"/>
                  </a:lnTo>
                  <a:lnTo>
                    <a:pt x="140" y="13339"/>
                  </a:lnTo>
                  <a:lnTo>
                    <a:pt x="220" y="13958"/>
                  </a:lnTo>
                  <a:lnTo>
                    <a:pt x="320" y="14577"/>
                  </a:lnTo>
                  <a:lnTo>
                    <a:pt x="440" y="15195"/>
                  </a:lnTo>
                  <a:lnTo>
                    <a:pt x="579" y="15814"/>
                  </a:lnTo>
                  <a:lnTo>
                    <a:pt x="759" y="16433"/>
                  </a:lnTo>
                  <a:lnTo>
                    <a:pt x="939" y="17032"/>
                  </a:lnTo>
                  <a:lnTo>
                    <a:pt x="1139" y="17631"/>
                  </a:lnTo>
                  <a:lnTo>
                    <a:pt x="1378" y="18230"/>
                  </a:lnTo>
                  <a:lnTo>
                    <a:pt x="1618" y="18829"/>
                  </a:lnTo>
                  <a:lnTo>
                    <a:pt x="1877" y="19428"/>
                  </a:lnTo>
                  <a:lnTo>
                    <a:pt x="1957" y="19568"/>
                  </a:lnTo>
                  <a:lnTo>
                    <a:pt x="2137" y="19349"/>
                  </a:lnTo>
                  <a:lnTo>
                    <a:pt x="2337" y="19129"/>
                  </a:lnTo>
                  <a:lnTo>
                    <a:pt x="2556" y="18929"/>
                  </a:lnTo>
                  <a:lnTo>
                    <a:pt x="2776" y="18750"/>
                  </a:lnTo>
                  <a:lnTo>
                    <a:pt x="3015" y="18590"/>
                  </a:lnTo>
                  <a:lnTo>
                    <a:pt x="3275" y="18430"/>
                  </a:lnTo>
                  <a:lnTo>
                    <a:pt x="3555" y="18270"/>
                  </a:lnTo>
                  <a:lnTo>
                    <a:pt x="3834" y="18151"/>
                  </a:lnTo>
                  <a:lnTo>
                    <a:pt x="4134" y="18031"/>
                  </a:lnTo>
                  <a:lnTo>
                    <a:pt x="4433" y="17911"/>
                  </a:lnTo>
                  <a:lnTo>
                    <a:pt x="4733" y="17831"/>
                  </a:lnTo>
                  <a:lnTo>
                    <a:pt x="5052" y="17731"/>
                  </a:lnTo>
                  <a:lnTo>
                    <a:pt x="5371" y="17671"/>
                  </a:lnTo>
                  <a:lnTo>
                    <a:pt x="5711" y="17611"/>
                  </a:lnTo>
                  <a:lnTo>
                    <a:pt x="6370" y="17532"/>
                  </a:lnTo>
                  <a:lnTo>
                    <a:pt x="7029" y="17492"/>
                  </a:lnTo>
                  <a:lnTo>
                    <a:pt x="7688" y="17472"/>
                  </a:lnTo>
                  <a:lnTo>
                    <a:pt x="8346" y="17512"/>
                  </a:lnTo>
                  <a:lnTo>
                    <a:pt x="9025" y="17572"/>
                  </a:lnTo>
                  <a:lnTo>
                    <a:pt x="9684" y="17671"/>
                  </a:lnTo>
                  <a:lnTo>
                    <a:pt x="10323" y="17791"/>
                  </a:lnTo>
                  <a:lnTo>
                    <a:pt x="10982" y="17911"/>
                  </a:lnTo>
                  <a:lnTo>
                    <a:pt x="11621" y="18051"/>
                  </a:lnTo>
                  <a:lnTo>
                    <a:pt x="12400" y="18230"/>
                  </a:lnTo>
                  <a:lnTo>
                    <a:pt x="13178" y="18430"/>
                  </a:lnTo>
                  <a:lnTo>
                    <a:pt x="13937" y="18650"/>
                  </a:lnTo>
                  <a:lnTo>
                    <a:pt x="14696" y="18869"/>
                  </a:lnTo>
                  <a:lnTo>
                    <a:pt x="15455" y="19109"/>
                  </a:lnTo>
                  <a:lnTo>
                    <a:pt x="16213" y="19349"/>
                  </a:lnTo>
                  <a:lnTo>
                    <a:pt x="16952" y="19608"/>
                  </a:lnTo>
                  <a:lnTo>
                    <a:pt x="17691" y="19888"/>
                  </a:lnTo>
                  <a:lnTo>
                    <a:pt x="18410" y="20167"/>
                  </a:lnTo>
                  <a:lnTo>
                    <a:pt x="19128" y="20467"/>
                  </a:lnTo>
                  <a:lnTo>
                    <a:pt x="19847" y="20766"/>
                  </a:lnTo>
                  <a:lnTo>
                    <a:pt x="20546" y="21086"/>
                  </a:lnTo>
                  <a:lnTo>
                    <a:pt x="21245" y="21425"/>
                  </a:lnTo>
                  <a:lnTo>
                    <a:pt x="21944" y="21764"/>
                  </a:lnTo>
                  <a:lnTo>
                    <a:pt x="22623" y="22104"/>
                  </a:lnTo>
                  <a:lnTo>
                    <a:pt x="23301" y="22463"/>
                  </a:lnTo>
                  <a:lnTo>
                    <a:pt x="23222" y="22284"/>
                  </a:lnTo>
                  <a:lnTo>
                    <a:pt x="22962" y="21625"/>
                  </a:lnTo>
                  <a:lnTo>
                    <a:pt x="22702" y="20966"/>
                  </a:lnTo>
                  <a:lnTo>
                    <a:pt x="22463" y="20307"/>
                  </a:lnTo>
                  <a:lnTo>
                    <a:pt x="22243" y="19648"/>
                  </a:lnTo>
                  <a:lnTo>
                    <a:pt x="22024" y="18989"/>
                  </a:lnTo>
                  <a:lnTo>
                    <a:pt x="21844" y="18330"/>
                  </a:lnTo>
                  <a:lnTo>
                    <a:pt x="21664" y="17651"/>
                  </a:lnTo>
                  <a:lnTo>
                    <a:pt x="21504" y="16992"/>
                  </a:lnTo>
                  <a:lnTo>
                    <a:pt x="21365" y="16314"/>
                  </a:lnTo>
                  <a:lnTo>
                    <a:pt x="21245" y="15655"/>
                  </a:lnTo>
                  <a:lnTo>
                    <a:pt x="21125" y="14976"/>
                  </a:lnTo>
                  <a:lnTo>
                    <a:pt x="21045" y="14317"/>
                  </a:lnTo>
                  <a:lnTo>
                    <a:pt x="20965" y="13638"/>
                  </a:lnTo>
                  <a:lnTo>
                    <a:pt x="20905" y="12959"/>
                  </a:lnTo>
                  <a:lnTo>
                    <a:pt x="20866" y="12300"/>
                  </a:lnTo>
                  <a:lnTo>
                    <a:pt x="20846" y="11621"/>
                  </a:lnTo>
                  <a:lnTo>
                    <a:pt x="20846" y="10943"/>
                  </a:lnTo>
                  <a:lnTo>
                    <a:pt x="20866" y="10284"/>
                  </a:lnTo>
                  <a:lnTo>
                    <a:pt x="20905" y="9605"/>
                  </a:lnTo>
                  <a:lnTo>
                    <a:pt x="20965" y="8946"/>
                  </a:lnTo>
                  <a:lnTo>
                    <a:pt x="21025" y="8267"/>
                  </a:lnTo>
                  <a:lnTo>
                    <a:pt x="21125" y="7608"/>
                  </a:lnTo>
                  <a:lnTo>
                    <a:pt x="21245" y="6929"/>
                  </a:lnTo>
                  <a:lnTo>
                    <a:pt x="21385" y="6270"/>
                  </a:lnTo>
                  <a:lnTo>
                    <a:pt x="21524" y="5611"/>
                  </a:lnTo>
                  <a:lnTo>
                    <a:pt x="21704" y="4953"/>
                  </a:lnTo>
                  <a:lnTo>
                    <a:pt x="21904" y="4294"/>
                  </a:lnTo>
                  <a:lnTo>
                    <a:pt x="22123" y="3635"/>
                  </a:lnTo>
                  <a:lnTo>
                    <a:pt x="22363" y="2996"/>
                  </a:lnTo>
                  <a:lnTo>
                    <a:pt x="22623" y="2337"/>
                  </a:lnTo>
                  <a:lnTo>
                    <a:pt x="22902" y="1698"/>
                  </a:lnTo>
                  <a:lnTo>
                    <a:pt x="23202" y="1039"/>
                  </a:lnTo>
                  <a:lnTo>
                    <a:pt x="23202" y="1039"/>
                  </a:lnTo>
                  <a:lnTo>
                    <a:pt x="21964" y="1079"/>
                  </a:lnTo>
                  <a:lnTo>
                    <a:pt x="20726" y="1119"/>
                  </a:lnTo>
                  <a:lnTo>
                    <a:pt x="18250" y="1119"/>
                  </a:lnTo>
                  <a:lnTo>
                    <a:pt x="17012" y="1099"/>
                  </a:lnTo>
                  <a:lnTo>
                    <a:pt x="15754" y="1079"/>
                  </a:lnTo>
                  <a:lnTo>
                    <a:pt x="14516" y="1039"/>
                  </a:lnTo>
                  <a:lnTo>
                    <a:pt x="13258" y="979"/>
                  </a:lnTo>
                  <a:lnTo>
                    <a:pt x="12020" y="899"/>
                  </a:lnTo>
                  <a:lnTo>
                    <a:pt x="10782" y="800"/>
                  </a:lnTo>
                  <a:lnTo>
                    <a:pt x="9544" y="700"/>
                  </a:lnTo>
                  <a:lnTo>
                    <a:pt x="8287" y="600"/>
                  </a:lnTo>
                  <a:lnTo>
                    <a:pt x="7069" y="460"/>
                  </a:lnTo>
                  <a:lnTo>
                    <a:pt x="5831" y="320"/>
                  </a:lnTo>
                  <a:lnTo>
                    <a:pt x="4593" y="161"/>
                  </a:lnTo>
                  <a:lnTo>
                    <a:pt x="3375"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003;p43">
              <a:extLst>
                <a:ext uri="{FF2B5EF4-FFF2-40B4-BE49-F238E27FC236}">
                  <a16:creationId xmlns:a16="http://schemas.microsoft.com/office/drawing/2014/main" id="{7137AEDC-DF63-4FF2-BDC6-E4EECD4287D4}"/>
                </a:ext>
              </a:extLst>
            </p:cNvPr>
            <p:cNvSpPr/>
            <p:nvPr/>
          </p:nvSpPr>
          <p:spPr>
            <a:xfrm>
              <a:off x="3712250" y="5811850"/>
              <a:ext cx="582550" cy="561600"/>
            </a:xfrm>
            <a:custGeom>
              <a:avLst/>
              <a:gdLst/>
              <a:ahLst/>
              <a:cxnLst/>
              <a:rect l="l" t="t" r="r" b="b"/>
              <a:pathLst>
                <a:path w="23302" h="22464" fill="none" extrusionOk="0">
                  <a:moveTo>
                    <a:pt x="23301" y="22463"/>
                  </a:moveTo>
                  <a:lnTo>
                    <a:pt x="23301" y="22463"/>
                  </a:lnTo>
                  <a:lnTo>
                    <a:pt x="22623" y="22104"/>
                  </a:lnTo>
                  <a:lnTo>
                    <a:pt x="21944" y="21764"/>
                  </a:lnTo>
                  <a:lnTo>
                    <a:pt x="21245" y="21425"/>
                  </a:lnTo>
                  <a:lnTo>
                    <a:pt x="20546" y="21086"/>
                  </a:lnTo>
                  <a:lnTo>
                    <a:pt x="19847" y="20766"/>
                  </a:lnTo>
                  <a:lnTo>
                    <a:pt x="19128" y="20467"/>
                  </a:lnTo>
                  <a:lnTo>
                    <a:pt x="18410" y="20167"/>
                  </a:lnTo>
                  <a:lnTo>
                    <a:pt x="17691" y="19888"/>
                  </a:lnTo>
                  <a:lnTo>
                    <a:pt x="16952" y="19608"/>
                  </a:lnTo>
                  <a:lnTo>
                    <a:pt x="16213" y="19349"/>
                  </a:lnTo>
                  <a:lnTo>
                    <a:pt x="15455" y="19109"/>
                  </a:lnTo>
                  <a:lnTo>
                    <a:pt x="14696" y="18869"/>
                  </a:lnTo>
                  <a:lnTo>
                    <a:pt x="13937" y="18650"/>
                  </a:lnTo>
                  <a:lnTo>
                    <a:pt x="13178" y="18430"/>
                  </a:lnTo>
                  <a:lnTo>
                    <a:pt x="12400" y="18230"/>
                  </a:lnTo>
                  <a:lnTo>
                    <a:pt x="11621" y="18051"/>
                  </a:lnTo>
                  <a:lnTo>
                    <a:pt x="11621" y="18051"/>
                  </a:lnTo>
                  <a:lnTo>
                    <a:pt x="10982" y="17911"/>
                  </a:lnTo>
                  <a:lnTo>
                    <a:pt x="10323" y="17791"/>
                  </a:lnTo>
                  <a:lnTo>
                    <a:pt x="9684" y="17671"/>
                  </a:lnTo>
                  <a:lnTo>
                    <a:pt x="9025" y="17572"/>
                  </a:lnTo>
                  <a:lnTo>
                    <a:pt x="8346" y="17512"/>
                  </a:lnTo>
                  <a:lnTo>
                    <a:pt x="7688" y="17472"/>
                  </a:lnTo>
                  <a:lnTo>
                    <a:pt x="7029" y="17492"/>
                  </a:lnTo>
                  <a:lnTo>
                    <a:pt x="6370" y="17532"/>
                  </a:lnTo>
                  <a:lnTo>
                    <a:pt x="6370" y="17532"/>
                  </a:lnTo>
                  <a:lnTo>
                    <a:pt x="5711" y="17611"/>
                  </a:lnTo>
                  <a:lnTo>
                    <a:pt x="5371" y="17671"/>
                  </a:lnTo>
                  <a:lnTo>
                    <a:pt x="5052" y="17731"/>
                  </a:lnTo>
                  <a:lnTo>
                    <a:pt x="4733" y="17831"/>
                  </a:lnTo>
                  <a:lnTo>
                    <a:pt x="4433" y="17911"/>
                  </a:lnTo>
                  <a:lnTo>
                    <a:pt x="4134" y="18031"/>
                  </a:lnTo>
                  <a:lnTo>
                    <a:pt x="3834" y="18151"/>
                  </a:lnTo>
                  <a:lnTo>
                    <a:pt x="3555" y="18270"/>
                  </a:lnTo>
                  <a:lnTo>
                    <a:pt x="3275" y="18430"/>
                  </a:lnTo>
                  <a:lnTo>
                    <a:pt x="3015" y="18590"/>
                  </a:lnTo>
                  <a:lnTo>
                    <a:pt x="2776" y="18750"/>
                  </a:lnTo>
                  <a:lnTo>
                    <a:pt x="2556" y="18929"/>
                  </a:lnTo>
                  <a:lnTo>
                    <a:pt x="2337" y="19129"/>
                  </a:lnTo>
                  <a:lnTo>
                    <a:pt x="2137" y="19349"/>
                  </a:lnTo>
                  <a:lnTo>
                    <a:pt x="1957" y="19568"/>
                  </a:lnTo>
                  <a:lnTo>
                    <a:pt x="1957" y="19568"/>
                  </a:lnTo>
                  <a:lnTo>
                    <a:pt x="1877" y="19428"/>
                  </a:lnTo>
                  <a:lnTo>
                    <a:pt x="1877" y="19428"/>
                  </a:lnTo>
                  <a:lnTo>
                    <a:pt x="1618" y="18829"/>
                  </a:lnTo>
                  <a:lnTo>
                    <a:pt x="1378" y="18230"/>
                  </a:lnTo>
                  <a:lnTo>
                    <a:pt x="1139" y="17631"/>
                  </a:lnTo>
                  <a:lnTo>
                    <a:pt x="939" y="17032"/>
                  </a:lnTo>
                  <a:lnTo>
                    <a:pt x="759" y="16433"/>
                  </a:lnTo>
                  <a:lnTo>
                    <a:pt x="579" y="15814"/>
                  </a:lnTo>
                  <a:lnTo>
                    <a:pt x="440" y="15195"/>
                  </a:lnTo>
                  <a:lnTo>
                    <a:pt x="320" y="14577"/>
                  </a:lnTo>
                  <a:lnTo>
                    <a:pt x="220" y="13958"/>
                  </a:lnTo>
                  <a:lnTo>
                    <a:pt x="140" y="13339"/>
                  </a:lnTo>
                  <a:lnTo>
                    <a:pt x="60" y="12700"/>
                  </a:lnTo>
                  <a:lnTo>
                    <a:pt x="20" y="12081"/>
                  </a:lnTo>
                  <a:lnTo>
                    <a:pt x="0" y="11462"/>
                  </a:lnTo>
                  <a:lnTo>
                    <a:pt x="0" y="10823"/>
                  </a:lnTo>
                  <a:lnTo>
                    <a:pt x="20" y="10204"/>
                  </a:lnTo>
                  <a:lnTo>
                    <a:pt x="60" y="9585"/>
                  </a:lnTo>
                  <a:lnTo>
                    <a:pt x="120" y="8946"/>
                  </a:lnTo>
                  <a:lnTo>
                    <a:pt x="200" y="8327"/>
                  </a:lnTo>
                  <a:lnTo>
                    <a:pt x="300" y="7708"/>
                  </a:lnTo>
                  <a:lnTo>
                    <a:pt x="400" y="7089"/>
                  </a:lnTo>
                  <a:lnTo>
                    <a:pt x="540" y="6470"/>
                  </a:lnTo>
                  <a:lnTo>
                    <a:pt x="699" y="5851"/>
                  </a:lnTo>
                  <a:lnTo>
                    <a:pt x="879" y="5252"/>
                  </a:lnTo>
                  <a:lnTo>
                    <a:pt x="1079" y="4633"/>
                  </a:lnTo>
                  <a:lnTo>
                    <a:pt x="1298" y="4034"/>
                  </a:lnTo>
                  <a:lnTo>
                    <a:pt x="1538" y="3435"/>
                  </a:lnTo>
                  <a:lnTo>
                    <a:pt x="1797" y="2856"/>
                  </a:lnTo>
                  <a:lnTo>
                    <a:pt x="2077" y="2277"/>
                  </a:lnTo>
                  <a:lnTo>
                    <a:pt x="2376" y="1698"/>
                  </a:lnTo>
                  <a:lnTo>
                    <a:pt x="2696" y="1119"/>
                  </a:lnTo>
                  <a:lnTo>
                    <a:pt x="3015" y="560"/>
                  </a:lnTo>
                  <a:lnTo>
                    <a:pt x="3375" y="1"/>
                  </a:lnTo>
                  <a:lnTo>
                    <a:pt x="3375" y="1"/>
                  </a:lnTo>
                  <a:lnTo>
                    <a:pt x="4593" y="161"/>
                  </a:lnTo>
                  <a:lnTo>
                    <a:pt x="5831" y="320"/>
                  </a:lnTo>
                  <a:lnTo>
                    <a:pt x="7069" y="460"/>
                  </a:lnTo>
                  <a:lnTo>
                    <a:pt x="8287" y="600"/>
                  </a:lnTo>
                  <a:lnTo>
                    <a:pt x="9544" y="700"/>
                  </a:lnTo>
                  <a:lnTo>
                    <a:pt x="10782" y="800"/>
                  </a:lnTo>
                  <a:lnTo>
                    <a:pt x="12020" y="899"/>
                  </a:lnTo>
                  <a:lnTo>
                    <a:pt x="13258" y="979"/>
                  </a:lnTo>
                  <a:lnTo>
                    <a:pt x="14516" y="1039"/>
                  </a:lnTo>
                  <a:lnTo>
                    <a:pt x="15754" y="1079"/>
                  </a:lnTo>
                  <a:lnTo>
                    <a:pt x="17012" y="1099"/>
                  </a:lnTo>
                  <a:lnTo>
                    <a:pt x="18250" y="1119"/>
                  </a:lnTo>
                  <a:lnTo>
                    <a:pt x="19488" y="1119"/>
                  </a:lnTo>
                  <a:lnTo>
                    <a:pt x="20726" y="1119"/>
                  </a:lnTo>
                  <a:lnTo>
                    <a:pt x="21964" y="1079"/>
                  </a:lnTo>
                  <a:lnTo>
                    <a:pt x="23202" y="1039"/>
                  </a:lnTo>
                  <a:lnTo>
                    <a:pt x="23202" y="1039"/>
                  </a:lnTo>
                  <a:lnTo>
                    <a:pt x="22902" y="1698"/>
                  </a:lnTo>
                  <a:lnTo>
                    <a:pt x="22623" y="2337"/>
                  </a:lnTo>
                  <a:lnTo>
                    <a:pt x="22363" y="2996"/>
                  </a:lnTo>
                  <a:lnTo>
                    <a:pt x="22123" y="3635"/>
                  </a:lnTo>
                  <a:lnTo>
                    <a:pt x="21904" y="4294"/>
                  </a:lnTo>
                  <a:lnTo>
                    <a:pt x="21704" y="4953"/>
                  </a:lnTo>
                  <a:lnTo>
                    <a:pt x="21524" y="5611"/>
                  </a:lnTo>
                  <a:lnTo>
                    <a:pt x="21385" y="6270"/>
                  </a:lnTo>
                  <a:lnTo>
                    <a:pt x="21245" y="6929"/>
                  </a:lnTo>
                  <a:lnTo>
                    <a:pt x="21125" y="7608"/>
                  </a:lnTo>
                  <a:lnTo>
                    <a:pt x="21025" y="8267"/>
                  </a:lnTo>
                  <a:lnTo>
                    <a:pt x="20965" y="8946"/>
                  </a:lnTo>
                  <a:lnTo>
                    <a:pt x="20905" y="9605"/>
                  </a:lnTo>
                  <a:lnTo>
                    <a:pt x="20866" y="10284"/>
                  </a:lnTo>
                  <a:lnTo>
                    <a:pt x="20846" y="10943"/>
                  </a:lnTo>
                  <a:lnTo>
                    <a:pt x="20846" y="11621"/>
                  </a:lnTo>
                  <a:lnTo>
                    <a:pt x="20866" y="12300"/>
                  </a:lnTo>
                  <a:lnTo>
                    <a:pt x="20905" y="12959"/>
                  </a:lnTo>
                  <a:lnTo>
                    <a:pt x="20965" y="13638"/>
                  </a:lnTo>
                  <a:lnTo>
                    <a:pt x="21045" y="14317"/>
                  </a:lnTo>
                  <a:lnTo>
                    <a:pt x="21125" y="14976"/>
                  </a:lnTo>
                  <a:lnTo>
                    <a:pt x="21245" y="15655"/>
                  </a:lnTo>
                  <a:lnTo>
                    <a:pt x="21365" y="16314"/>
                  </a:lnTo>
                  <a:lnTo>
                    <a:pt x="21504" y="16992"/>
                  </a:lnTo>
                  <a:lnTo>
                    <a:pt x="21664" y="17651"/>
                  </a:lnTo>
                  <a:lnTo>
                    <a:pt x="21844" y="18330"/>
                  </a:lnTo>
                  <a:lnTo>
                    <a:pt x="22024" y="18989"/>
                  </a:lnTo>
                  <a:lnTo>
                    <a:pt x="22243" y="19648"/>
                  </a:lnTo>
                  <a:lnTo>
                    <a:pt x="22463" y="20307"/>
                  </a:lnTo>
                  <a:lnTo>
                    <a:pt x="22702" y="20966"/>
                  </a:lnTo>
                  <a:lnTo>
                    <a:pt x="22962" y="21625"/>
                  </a:lnTo>
                  <a:lnTo>
                    <a:pt x="23222" y="22284"/>
                  </a:lnTo>
                  <a:lnTo>
                    <a:pt x="23222" y="22284"/>
                  </a:lnTo>
                  <a:lnTo>
                    <a:pt x="23301" y="2246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004;p43">
              <a:extLst>
                <a:ext uri="{FF2B5EF4-FFF2-40B4-BE49-F238E27FC236}">
                  <a16:creationId xmlns:a16="http://schemas.microsoft.com/office/drawing/2014/main" id="{E86149AF-C695-4E5C-B462-56C0F8987411}"/>
                </a:ext>
              </a:extLst>
            </p:cNvPr>
            <p:cNvSpPr/>
            <p:nvPr/>
          </p:nvSpPr>
          <p:spPr>
            <a:xfrm>
              <a:off x="3779125" y="5883250"/>
              <a:ext cx="331475" cy="315475"/>
            </a:xfrm>
            <a:custGeom>
              <a:avLst/>
              <a:gdLst/>
              <a:ahLst/>
              <a:cxnLst/>
              <a:rect l="l" t="t" r="r" b="b"/>
              <a:pathLst>
                <a:path w="13259" h="12619" extrusionOk="0">
                  <a:moveTo>
                    <a:pt x="6350" y="0"/>
                  </a:moveTo>
                  <a:lnTo>
                    <a:pt x="5392" y="20"/>
                  </a:lnTo>
                  <a:lnTo>
                    <a:pt x="6310" y="1637"/>
                  </a:lnTo>
                  <a:lnTo>
                    <a:pt x="6071" y="2496"/>
                  </a:lnTo>
                  <a:lnTo>
                    <a:pt x="5851" y="3354"/>
                  </a:lnTo>
                  <a:lnTo>
                    <a:pt x="5691" y="4213"/>
                  </a:lnTo>
                  <a:lnTo>
                    <a:pt x="5572" y="5092"/>
                  </a:lnTo>
                  <a:lnTo>
                    <a:pt x="4533" y="5072"/>
                  </a:lnTo>
                  <a:lnTo>
                    <a:pt x="3495" y="5092"/>
                  </a:lnTo>
                  <a:lnTo>
                    <a:pt x="2577" y="5132"/>
                  </a:lnTo>
                  <a:lnTo>
                    <a:pt x="1678" y="5171"/>
                  </a:lnTo>
                  <a:lnTo>
                    <a:pt x="261" y="3814"/>
                  </a:lnTo>
                  <a:lnTo>
                    <a:pt x="161" y="4992"/>
                  </a:lnTo>
                  <a:lnTo>
                    <a:pt x="1" y="7108"/>
                  </a:lnTo>
                  <a:lnTo>
                    <a:pt x="360" y="6729"/>
                  </a:lnTo>
                  <a:lnTo>
                    <a:pt x="760" y="6389"/>
                  </a:lnTo>
                  <a:lnTo>
                    <a:pt x="1139" y="6070"/>
                  </a:lnTo>
                  <a:lnTo>
                    <a:pt x="1498" y="5810"/>
                  </a:lnTo>
                  <a:lnTo>
                    <a:pt x="2497" y="5750"/>
                  </a:lnTo>
                  <a:lnTo>
                    <a:pt x="3495" y="5711"/>
                  </a:lnTo>
                  <a:lnTo>
                    <a:pt x="4493" y="5691"/>
                  </a:lnTo>
                  <a:lnTo>
                    <a:pt x="5492" y="5711"/>
                  </a:lnTo>
                  <a:lnTo>
                    <a:pt x="5452" y="6190"/>
                  </a:lnTo>
                  <a:lnTo>
                    <a:pt x="5432" y="6689"/>
                  </a:lnTo>
                  <a:lnTo>
                    <a:pt x="5412" y="7168"/>
                  </a:lnTo>
                  <a:lnTo>
                    <a:pt x="5412" y="7667"/>
                  </a:lnTo>
                  <a:lnTo>
                    <a:pt x="5412" y="8166"/>
                  </a:lnTo>
                  <a:lnTo>
                    <a:pt x="5432" y="8646"/>
                  </a:lnTo>
                  <a:lnTo>
                    <a:pt x="5472" y="9145"/>
                  </a:lnTo>
                  <a:lnTo>
                    <a:pt x="5512" y="9624"/>
                  </a:lnTo>
                  <a:lnTo>
                    <a:pt x="5612" y="10403"/>
                  </a:lnTo>
                  <a:lnTo>
                    <a:pt x="5751" y="11181"/>
                  </a:lnTo>
                  <a:lnTo>
                    <a:pt x="4933" y="12579"/>
                  </a:lnTo>
                  <a:lnTo>
                    <a:pt x="5831" y="12599"/>
                  </a:lnTo>
                  <a:lnTo>
                    <a:pt x="6710" y="12619"/>
                  </a:lnTo>
                  <a:lnTo>
                    <a:pt x="7568" y="12599"/>
                  </a:lnTo>
                  <a:lnTo>
                    <a:pt x="8427" y="12579"/>
                  </a:lnTo>
                  <a:lnTo>
                    <a:pt x="7928" y="12220"/>
                  </a:lnTo>
                  <a:lnTo>
                    <a:pt x="7409" y="11880"/>
                  </a:lnTo>
                  <a:lnTo>
                    <a:pt x="6390" y="11221"/>
                  </a:lnTo>
                  <a:lnTo>
                    <a:pt x="6270" y="10542"/>
                  </a:lnTo>
                  <a:lnTo>
                    <a:pt x="6171" y="9864"/>
                  </a:lnTo>
                  <a:lnTo>
                    <a:pt x="6091" y="9165"/>
                  </a:lnTo>
                  <a:lnTo>
                    <a:pt x="6051" y="8486"/>
                  </a:lnTo>
                  <a:lnTo>
                    <a:pt x="6031" y="7787"/>
                  </a:lnTo>
                  <a:lnTo>
                    <a:pt x="6031" y="7108"/>
                  </a:lnTo>
                  <a:lnTo>
                    <a:pt x="6071" y="6409"/>
                  </a:lnTo>
                  <a:lnTo>
                    <a:pt x="6111" y="5711"/>
                  </a:lnTo>
                  <a:lnTo>
                    <a:pt x="6929" y="5750"/>
                  </a:lnTo>
                  <a:lnTo>
                    <a:pt x="7728" y="5790"/>
                  </a:lnTo>
                  <a:lnTo>
                    <a:pt x="8527" y="5850"/>
                  </a:lnTo>
                  <a:lnTo>
                    <a:pt x="9345" y="5930"/>
                  </a:lnTo>
                  <a:lnTo>
                    <a:pt x="10443" y="6050"/>
                  </a:lnTo>
                  <a:lnTo>
                    <a:pt x="11522" y="6210"/>
                  </a:lnTo>
                  <a:lnTo>
                    <a:pt x="12839" y="7587"/>
                  </a:lnTo>
                  <a:lnTo>
                    <a:pt x="12999" y="6409"/>
                  </a:lnTo>
                  <a:lnTo>
                    <a:pt x="13259" y="4313"/>
                  </a:lnTo>
                  <a:lnTo>
                    <a:pt x="13059" y="4513"/>
                  </a:lnTo>
                  <a:lnTo>
                    <a:pt x="12859" y="4692"/>
                  </a:lnTo>
                  <a:lnTo>
                    <a:pt x="12420" y="5032"/>
                  </a:lnTo>
                  <a:lnTo>
                    <a:pt x="12001" y="5351"/>
                  </a:lnTo>
                  <a:lnTo>
                    <a:pt x="11641" y="5591"/>
                  </a:lnTo>
                  <a:lnTo>
                    <a:pt x="10284" y="5411"/>
                  </a:lnTo>
                  <a:lnTo>
                    <a:pt x="8906" y="5271"/>
                  </a:lnTo>
                  <a:lnTo>
                    <a:pt x="7548" y="5171"/>
                  </a:lnTo>
                  <a:lnTo>
                    <a:pt x="6191" y="5112"/>
                  </a:lnTo>
                  <a:lnTo>
                    <a:pt x="6251" y="4632"/>
                  </a:lnTo>
                  <a:lnTo>
                    <a:pt x="6330" y="4133"/>
                  </a:lnTo>
                  <a:lnTo>
                    <a:pt x="6430" y="3654"/>
                  </a:lnTo>
                  <a:lnTo>
                    <a:pt x="6530" y="3175"/>
                  </a:lnTo>
                  <a:lnTo>
                    <a:pt x="6750" y="2316"/>
                  </a:lnTo>
                  <a:lnTo>
                    <a:pt x="7029" y="1438"/>
                  </a:lnTo>
                  <a:lnTo>
                    <a:pt x="8087" y="779"/>
                  </a:lnTo>
                  <a:lnTo>
                    <a:pt x="8627" y="419"/>
                  </a:lnTo>
                  <a:lnTo>
                    <a:pt x="9166" y="40"/>
                  </a:lnTo>
                  <a:lnTo>
                    <a:pt x="8227" y="20"/>
                  </a:lnTo>
                  <a:lnTo>
                    <a:pt x="730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005;p43">
              <a:extLst>
                <a:ext uri="{FF2B5EF4-FFF2-40B4-BE49-F238E27FC236}">
                  <a16:creationId xmlns:a16="http://schemas.microsoft.com/office/drawing/2014/main" id="{DDAD7685-740B-4A1C-8455-CC42788FFDDC}"/>
                </a:ext>
              </a:extLst>
            </p:cNvPr>
            <p:cNvSpPr/>
            <p:nvPr/>
          </p:nvSpPr>
          <p:spPr>
            <a:xfrm>
              <a:off x="3779125" y="5883250"/>
              <a:ext cx="331475" cy="315475"/>
            </a:xfrm>
            <a:custGeom>
              <a:avLst/>
              <a:gdLst/>
              <a:ahLst/>
              <a:cxnLst/>
              <a:rect l="l" t="t" r="r" b="b"/>
              <a:pathLst>
                <a:path w="13259" h="12619" fill="none" extrusionOk="0">
                  <a:moveTo>
                    <a:pt x="13259" y="4313"/>
                  </a:moveTo>
                  <a:lnTo>
                    <a:pt x="13259" y="4313"/>
                  </a:lnTo>
                  <a:lnTo>
                    <a:pt x="13059" y="4513"/>
                  </a:lnTo>
                  <a:lnTo>
                    <a:pt x="12859" y="4692"/>
                  </a:lnTo>
                  <a:lnTo>
                    <a:pt x="12420" y="5032"/>
                  </a:lnTo>
                  <a:lnTo>
                    <a:pt x="12001" y="5351"/>
                  </a:lnTo>
                  <a:lnTo>
                    <a:pt x="11641" y="5591"/>
                  </a:lnTo>
                  <a:lnTo>
                    <a:pt x="11641" y="5591"/>
                  </a:lnTo>
                  <a:lnTo>
                    <a:pt x="10284" y="5411"/>
                  </a:lnTo>
                  <a:lnTo>
                    <a:pt x="8906" y="5271"/>
                  </a:lnTo>
                  <a:lnTo>
                    <a:pt x="7548" y="5171"/>
                  </a:lnTo>
                  <a:lnTo>
                    <a:pt x="6191" y="5112"/>
                  </a:lnTo>
                  <a:lnTo>
                    <a:pt x="6191" y="5112"/>
                  </a:lnTo>
                  <a:lnTo>
                    <a:pt x="6251" y="4632"/>
                  </a:lnTo>
                  <a:lnTo>
                    <a:pt x="6330" y="4133"/>
                  </a:lnTo>
                  <a:lnTo>
                    <a:pt x="6430" y="3654"/>
                  </a:lnTo>
                  <a:lnTo>
                    <a:pt x="6530" y="3175"/>
                  </a:lnTo>
                  <a:lnTo>
                    <a:pt x="6530" y="3175"/>
                  </a:lnTo>
                  <a:lnTo>
                    <a:pt x="6750" y="2316"/>
                  </a:lnTo>
                  <a:lnTo>
                    <a:pt x="7029" y="1438"/>
                  </a:lnTo>
                  <a:lnTo>
                    <a:pt x="7029" y="1438"/>
                  </a:lnTo>
                  <a:lnTo>
                    <a:pt x="8087" y="779"/>
                  </a:lnTo>
                  <a:lnTo>
                    <a:pt x="8627" y="419"/>
                  </a:lnTo>
                  <a:lnTo>
                    <a:pt x="9166" y="40"/>
                  </a:lnTo>
                  <a:lnTo>
                    <a:pt x="9166" y="40"/>
                  </a:lnTo>
                  <a:lnTo>
                    <a:pt x="8227" y="20"/>
                  </a:lnTo>
                  <a:lnTo>
                    <a:pt x="7309" y="0"/>
                  </a:lnTo>
                  <a:lnTo>
                    <a:pt x="6350" y="0"/>
                  </a:lnTo>
                  <a:lnTo>
                    <a:pt x="5392" y="20"/>
                  </a:lnTo>
                  <a:lnTo>
                    <a:pt x="5392" y="20"/>
                  </a:lnTo>
                  <a:lnTo>
                    <a:pt x="6310" y="1637"/>
                  </a:lnTo>
                  <a:lnTo>
                    <a:pt x="6310" y="1637"/>
                  </a:lnTo>
                  <a:lnTo>
                    <a:pt x="6071" y="2496"/>
                  </a:lnTo>
                  <a:lnTo>
                    <a:pt x="5851" y="3354"/>
                  </a:lnTo>
                  <a:lnTo>
                    <a:pt x="5691" y="4213"/>
                  </a:lnTo>
                  <a:lnTo>
                    <a:pt x="5572" y="5092"/>
                  </a:lnTo>
                  <a:lnTo>
                    <a:pt x="5572" y="5092"/>
                  </a:lnTo>
                  <a:lnTo>
                    <a:pt x="4533" y="5072"/>
                  </a:lnTo>
                  <a:lnTo>
                    <a:pt x="3495" y="5092"/>
                  </a:lnTo>
                  <a:lnTo>
                    <a:pt x="3495" y="5092"/>
                  </a:lnTo>
                  <a:lnTo>
                    <a:pt x="2577" y="5132"/>
                  </a:lnTo>
                  <a:lnTo>
                    <a:pt x="1678" y="5171"/>
                  </a:lnTo>
                  <a:lnTo>
                    <a:pt x="261" y="3814"/>
                  </a:lnTo>
                  <a:lnTo>
                    <a:pt x="261" y="3814"/>
                  </a:lnTo>
                  <a:lnTo>
                    <a:pt x="161" y="4992"/>
                  </a:lnTo>
                  <a:lnTo>
                    <a:pt x="1" y="7108"/>
                  </a:lnTo>
                  <a:lnTo>
                    <a:pt x="1" y="7108"/>
                  </a:lnTo>
                  <a:lnTo>
                    <a:pt x="360" y="6729"/>
                  </a:lnTo>
                  <a:lnTo>
                    <a:pt x="760" y="6389"/>
                  </a:lnTo>
                  <a:lnTo>
                    <a:pt x="1139" y="6070"/>
                  </a:lnTo>
                  <a:lnTo>
                    <a:pt x="1498" y="5810"/>
                  </a:lnTo>
                  <a:lnTo>
                    <a:pt x="1498" y="5810"/>
                  </a:lnTo>
                  <a:lnTo>
                    <a:pt x="2497" y="5750"/>
                  </a:lnTo>
                  <a:lnTo>
                    <a:pt x="3495" y="5711"/>
                  </a:lnTo>
                  <a:lnTo>
                    <a:pt x="4493" y="5691"/>
                  </a:lnTo>
                  <a:lnTo>
                    <a:pt x="5492" y="5711"/>
                  </a:lnTo>
                  <a:lnTo>
                    <a:pt x="5492" y="5711"/>
                  </a:lnTo>
                  <a:lnTo>
                    <a:pt x="5452" y="6190"/>
                  </a:lnTo>
                  <a:lnTo>
                    <a:pt x="5432" y="6689"/>
                  </a:lnTo>
                  <a:lnTo>
                    <a:pt x="5412" y="7168"/>
                  </a:lnTo>
                  <a:lnTo>
                    <a:pt x="5412" y="7667"/>
                  </a:lnTo>
                  <a:lnTo>
                    <a:pt x="5412" y="8166"/>
                  </a:lnTo>
                  <a:lnTo>
                    <a:pt x="5432" y="8646"/>
                  </a:lnTo>
                  <a:lnTo>
                    <a:pt x="5472" y="9145"/>
                  </a:lnTo>
                  <a:lnTo>
                    <a:pt x="5512" y="9624"/>
                  </a:lnTo>
                  <a:lnTo>
                    <a:pt x="5512" y="9624"/>
                  </a:lnTo>
                  <a:lnTo>
                    <a:pt x="5612" y="10403"/>
                  </a:lnTo>
                  <a:lnTo>
                    <a:pt x="5751" y="11181"/>
                  </a:lnTo>
                  <a:lnTo>
                    <a:pt x="5751" y="11181"/>
                  </a:lnTo>
                  <a:lnTo>
                    <a:pt x="4933" y="12579"/>
                  </a:lnTo>
                  <a:lnTo>
                    <a:pt x="4933" y="12579"/>
                  </a:lnTo>
                  <a:lnTo>
                    <a:pt x="5831" y="12599"/>
                  </a:lnTo>
                  <a:lnTo>
                    <a:pt x="6710" y="12619"/>
                  </a:lnTo>
                  <a:lnTo>
                    <a:pt x="7568" y="12599"/>
                  </a:lnTo>
                  <a:lnTo>
                    <a:pt x="8427" y="12579"/>
                  </a:lnTo>
                  <a:lnTo>
                    <a:pt x="8427" y="12579"/>
                  </a:lnTo>
                  <a:lnTo>
                    <a:pt x="7928" y="12220"/>
                  </a:lnTo>
                  <a:lnTo>
                    <a:pt x="7409" y="11880"/>
                  </a:lnTo>
                  <a:lnTo>
                    <a:pt x="6390" y="11221"/>
                  </a:lnTo>
                  <a:lnTo>
                    <a:pt x="6390" y="11221"/>
                  </a:lnTo>
                  <a:lnTo>
                    <a:pt x="6270" y="10542"/>
                  </a:lnTo>
                  <a:lnTo>
                    <a:pt x="6171" y="9864"/>
                  </a:lnTo>
                  <a:lnTo>
                    <a:pt x="6091" y="9165"/>
                  </a:lnTo>
                  <a:lnTo>
                    <a:pt x="6051" y="8486"/>
                  </a:lnTo>
                  <a:lnTo>
                    <a:pt x="6031" y="7787"/>
                  </a:lnTo>
                  <a:lnTo>
                    <a:pt x="6031" y="7108"/>
                  </a:lnTo>
                  <a:lnTo>
                    <a:pt x="6071" y="6409"/>
                  </a:lnTo>
                  <a:lnTo>
                    <a:pt x="6111" y="5711"/>
                  </a:lnTo>
                  <a:lnTo>
                    <a:pt x="6111" y="5711"/>
                  </a:lnTo>
                  <a:lnTo>
                    <a:pt x="6929" y="5750"/>
                  </a:lnTo>
                  <a:lnTo>
                    <a:pt x="7728" y="5790"/>
                  </a:lnTo>
                  <a:lnTo>
                    <a:pt x="8527" y="5850"/>
                  </a:lnTo>
                  <a:lnTo>
                    <a:pt x="9345" y="5930"/>
                  </a:lnTo>
                  <a:lnTo>
                    <a:pt x="9345" y="5930"/>
                  </a:lnTo>
                  <a:lnTo>
                    <a:pt x="10443" y="6050"/>
                  </a:lnTo>
                  <a:lnTo>
                    <a:pt x="11522" y="6210"/>
                  </a:lnTo>
                  <a:lnTo>
                    <a:pt x="12839" y="7587"/>
                  </a:lnTo>
                  <a:lnTo>
                    <a:pt x="12839" y="7587"/>
                  </a:lnTo>
                  <a:lnTo>
                    <a:pt x="12999" y="6409"/>
                  </a:lnTo>
                  <a:lnTo>
                    <a:pt x="13259" y="4313"/>
                  </a:lnTo>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006;p43">
              <a:extLst>
                <a:ext uri="{FF2B5EF4-FFF2-40B4-BE49-F238E27FC236}">
                  <a16:creationId xmlns:a16="http://schemas.microsoft.com/office/drawing/2014/main" id="{B0A7AE92-E4C6-416A-A318-CA2362884BCA}"/>
                </a:ext>
              </a:extLst>
            </p:cNvPr>
            <p:cNvSpPr/>
            <p:nvPr/>
          </p:nvSpPr>
          <p:spPr>
            <a:xfrm>
              <a:off x="3759175" y="6175750"/>
              <a:ext cx="535625" cy="197700"/>
            </a:xfrm>
            <a:custGeom>
              <a:avLst/>
              <a:gdLst/>
              <a:ahLst/>
              <a:cxnLst/>
              <a:rect l="l" t="t" r="r" b="b"/>
              <a:pathLst>
                <a:path w="21425" h="7908" extrusionOk="0">
                  <a:moveTo>
                    <a:pt x="7927" y="1"/>
                  </a:moveTo>
                  <a:lnTo>
                    <a:pt x="8586" y="420"/>
                  </a:lnTo>
                  <a:lnTo>
                    <a:pt x="9225" y="879"/>
                  </a:lnTo>
                  <a:lnTo>
                    <a:pt x="8326" y="899"/>
                  </a:lnTo>
                  <a:lnTo>
                    <a:pt x="7408" y="919"/>
                  </a:lnTo>
                  <a:lnTo>
                    <a:pt x="6589" y="899"/>
                  </a:lnTo>
                  <a:lnTo>
                    <a:pt x="5731" y="879"/>
                  </a:lnTo>
                  <a:lnTo>
                    <a:pt x="6210" y="80"/>
                  </a:lnTo>
                  <a:lnTo>
                    <a:pt x="5631" y="180"/>
                  </a:lnTo>
                  <a:lnTo>
                    <a:pt x="5092" y="300"/>
                  </a:lnTo>
                  <a:lnTo>
                    <a:pt x="4533" y="460"/>
                  </a:lnTo>
                  <a:lnTo>
                    <a:pt x="4014" y="679"/>
                  </a:lnTo>
                  <a:lnTo>
                    <a:pt x="3674" y="819"/>
                  </a:lnTo>
                  <a:lnTo>
                    <a:pt x="3335" y="999"/>
                  </a:lnTo>
                  <a:lnTo>
                    <a:pt x="3015" y="1179"/>
                  </a:lnTo>
                  <a:lnTo>
                    <a:pt x="2696" y="1398"/>
                  </a:lnTo>
                  <a:lnTo>
                    <a:pt x="2396" y="1618"/>
                  </a:lnTo>
                  <a:lnTo>
                    <a:pt x="2097" y="1837"/>
                  </a:lnTo>
                  <a:lnTo>
                    <a:pt x="1817" y="2097"/>
                  </a:lnTo>
                  <a:lnTo>
                    <a:pt x="1558" y="2357"/>
                  </a:lnTo>
                  <a:lnTo>
                    <a:pt x="1298" y="2636"/>
                  </a:lnTo>
                  <a:lnTo>
                    <a:pt x="1059" y="2916"/>
                  </a:lnTo>
                  <a:lnTo>
                    <a:pt x="839" y="3215"/>
                  </a:lnTo>
                  <a:lnTo>
                    <a:pt x="639" y="3535"/>
                  </a:lnTo>
                  <a:lnTo>
                    <a:pt x="460" y="3854"/>
                  </a:lnTo>
                  <a:lnTo>
                    <a:pt x="280" y="4174"/>
                  </a:lnTo>
                  <a:lnTo>
                    <a:pt x="140" y="4513"/>
                  </a:lnTo>
                  <a:lnTo>
                    <a:pt x="0" y="4872"/>
                  </a:lnTo>
                  <a:lnTo>
                    <a:pt x="80" y="5012"/>
                  </a:lnTo>
                  <a:lnTo>
                    <a:pt x="260" y="4793"/>
                  </a:lnTo>
                  <a:lnTo>
                    <a:pt x="460" y="4573"/>
                  </a:lnTo>
                  <a:lnTo>
                    <a:pt x="679" y="4373"/>
                  </a:lnTo>
                  <a:lnTo>
                    <a:pt x="899" y="4194"/>
                  </a:lnTo>
                  <a:lnTo>
                    <a:pt x="1138" y="4034"/>
                  </a:lnTo>
                  <a:lnTo>
                    <a:pt x="1398" y="3874"/>
                  </a:lnTo>
                  <a:lnTo>
                    <a:pt x="1678" y="3714"/>
                  </a:lnTo>
                  <a:lnTo>
                    <a:pt x="1957" y="3595"/>
                  </a:lnTo>
                  <a:lnTo>
                    <a:pt x="2257" y="3475"/>
                  </a:lnTo>
                  <a:lnTo>
                    <a:pt x="2556" y="3355"/>
                  </a:lnTo>
                  <a:lnTo>
                    <a:pt x="2856" y="3275"/>
                  </a:lnTo>
                  <a:lnTo>
                    <a:pt x="3175" y="3175"/>
                  </a:lnTo>
                  <a:lnTo>
                    <a:pt x="3494" y="3115"/>
                  </a:lnTo>
                  <a:lnTo>
                    <a:pt x="3834" y="3055"/>
                  </a:lnTo>
                  <a:lnTo>
                    <a:pt x="4493" y="2976"/>
                  </a:lnTo>
                  <a:lnTo>
                    <a:pt x="4992" y="2936"/>
                  </a:lnTo>
                  <a:lnTo>
                    <a:pt x="5511" y="2916"/>
                  </a:lnTo>
                  <a:lnTo>
                    <a:pt x="6050" y="2936"/>
                  </a:lnTo>
                  <a:lnTo>
                    <a:pt x="6589" y="2976"/>
                  </a:lnTo>
                  <a:lnTo>
                    <a:pt x="7108" y="3016"/>
                  </a:lnTo>
                  <a:lnTo>
                    <a:pt x="7648" y="3095"/>
                  </a:lnTo>
                  <a:lnTo>
                    <a:pt x="8187" y="3175"/>
                  </a:lnTo>
                  <a:lnTo>
                    <a:pt x="8706" y="3275"/>
                  </a:lnTo>
                  <a:lnTo>
                    <a:pt x="9744" y="3495"/>
                  </a:lnTo>
                  <a:lnTo>
                    <a:pt x="10523" y="3674"/>
                  </a:lnTo>
                  <a:lnTo>
                    <a:pt x="11301" y="3874"/>
                  </a:lnTo>
                  <a:lnTo>
                    <a:pt x="12060" y="4094"/>
                  </a:lnTo>
                  <a:lnTo>
                    <a:pt x="12819" y="4313"/>
                  </a:lnTo>
                  <a:lnTo>
                    <a:pt x="13578" y="4553"/>
                  </a:lnTo>
                  <a:lnTo>
                    <a:pt x="14336" y="4793"/>
                  </a:lnTo>
                  <a:lnTo>
                    <a:pt x="15075" y="5052"/>
                  </a:lnTo>
                  <a:lnTo>
                    <a:pt x="15814" y="5332"/>
                  </a:lnTo>
                  <a:lnTo>
                    <a:pt x="16533" y="5611"/>
                  </a:lnTo>
                  <a:lnTo>
                    <a:pt x="17251" y="5911"/>
                  </a:lnTo>
                  <a:lnTo>
                    <a:pt x="17970" y="6210"/>
                  </a:lnTo>
                  <a:lnTo>
                    <a:pt x="18669" y="6530"/>
                  </a:lnTo>
                  <a:lnTo>
                    <a:pt x="19368" y="6869"/>
                  </a:lnTo>
                  <a:lnTo>
                    <a:pt x="20067" y="7208"/>
                  </a:lnTo>
                  <a:lnTo>
                    <a:pt x="20746" y="7548"/>
                  </a:lnTo>
                  <a:lnTo>
                    <a:pt x="21424" y="7907"/>
                  </a:lnTo>
                  <a:lnTo>
                    <a:pt x="21345" y="7728"/>
                  </a:lnTo>
                  <a:lnTo>
                    <a:pt x="19368" y="5971"/>
                  </a:lnTo>
                  <a:lnTo>
                    <a:pt x="18370" y="5092"/>
                  </a:lnTo>
                  <a:lnTo>
                    <a:pt x="17351" y="4233"/>
                  </a:lnTo>
                  <a:lnTo>
                    <a:pt x="16632" y="3674"/>
                  </a:lnTo>
                  <a:lnTo>
                    <a:pt x="15894" y="3135"/>
                  </a:lnTo>
                  <a:lnTo>
                    <a:pt x="15155" y="2616"/>
                  </a:lnTo>
                  <a:lnTo>
                    <a:pt x="14376" y="2117"/>
                  </a:lnTo>
                  <a:lnTo>
                    <a:pt x="13598" y="1678"/>
                  </a:lnTo>
                  <a:lnTo>
                    <a:pt x="13198" y="1458"/>
                  </a:lnTo>
                  <a:lnTo>
                    <a:pt x="12799" y="1258"/>
                  </a:lnTo>
                  <a:lnTo>
                    <a:pt x="12380" y="1079"/>
                  </a:lnTo>
                  <a:lnTo>
                    <a:pt x="11960" y="899"/>
                  </a:lnTo>
                  <a:lnTo>
                    <a:pt x="11541" y="739"/>
                  </a:lnTo>
                  <a:lnTo>
                    <a:pt x="11122" y="580"/>
                  </a:lnTo>
                  <a:lnTo>
                    <a:pt x="10722" y="460"/>
                  </a:lnTo>
                  <a:lnTo>
                    <a:pt x="10343" y="360"/>
                  </a:lnTo>
                  <a:lnTo>
                    <a:pt x="9944" y="260"/>
                  </a:lnTo>
                  <a:lnTo>
                    <a:pt x="9544" y="180"/>
                  </a:lnTo>
                  <a:lnTo>
                    <a:pt x="9145" y="120"/>
                  </a:lnTo>
                  <a:lnTo>
                    <a:pt x="8746" y="60"/>
                  </a:lnTo>
                  <a:lnTo>
                    <a:pt x="8326" y="21"/>
                  </a:lnTo>
                  <a:lnTo>
                    <a:pt x="792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007;p43">
              <a:extLst>
                <a:ext uri="{FF2B5EF4-FFF2-40B4-BE49-F238E27FC236}">
                  <a16:creationId xmlns:a16="http://schemas.microsoft.com/office/drawing/2014/main" id="{41EFF077-1F66-4CB4-A9E2-6F953235E3E8}"/>
                </a:ext>
              </a:extLst>
            </p:cNvPr>
            <p:cNvSpPr/>
            <p:nvPr/>
          </p:nvSpPr>
          <p:spPr>
            <a:xfrm>
              <a:off x="3759175" y="6175750"/>
              <a:ext cx="535625" cy="197700"/>
            </a:xfrm>
            <a:custGeom>
              <a:avLst/>
              <a:gdLst/>
              <a:ahLst/>
              <a:cxnLst/>
              <a:rect l="l" t="t" r="r" b="b"/>
              <a:pathLst>
                <a:path w="21425" h="7908" fill="none" extrusionOk="0">
                  <a:moveTo>
                    <a:pt x="7927" y="1"/>
                  </a:moveTo>
                  <a:lnTo>
                    <a:pt x="7927" y="1"/>
                  </a:lnTo>
                  <a:lnTo>
                    <a:pt x="8586" y="420"/>
                  </a:lnTo>
                  <a:lnTo>
                    <a:pt x="9225" y="879"/>
                  </a:lnTo>
                  <a:lnTo>
                    <a:pt x="9225" y="879"/>
                  </a:lnTo>
                  <a:lnTo>
                    <a:pt x="8326" y="899"/>
                  </a:lnTo>
                  <a:lnTo>
                    <a:pt x="7408" y="919"/>
                  </a:lnTo>
                  <a:lnTo>
                    <a:pt x="7408" y="919"/>
                  </a:lnTo>
                  <a:lnTo>
                    <a:pt x="6589" y="899"/>
                  </a:lnTo>
                  <a:lnTo>
                    <a:pt x="5731" y="879"/>
                  </a:lnTo>
                  <a:lnTo>
                    <a:pt x="5731" y="879"/>
                  </a:lnTo>
                  <a:lnTo>
                    <a:pt x="6210" y="80"/>
                  </a:lnTo>
                  <a:lnTo>
                    <a:pt x="6210" y="80"/>
                  </a:lnTo>
                  <a:lnTo>
                    <a:pt x="5631" y="180"/>
                  </a:lnTo>
                  <a:lnTo>
                    <a:pt x="5092" y="300"/>
                  </a:lnTo>
                  <a:lnTo>
                    <a:pt x="4533" y="460"/>
                  </a:lnTo>
                  <a:lnTo>
                    <a:pt x="4014" y="679"/>
                  </a:lnTo>
                  <a:lnTo>
                    <a:pt x="4014" y="679"/>
                  </a:lnTo>
                  <a:lnTo>
                    <a:pt x="3674" y="819"/>
                  </a:lnTo>
                  <a:lnTo>
                    <a:pt x="3335" y="999"/>
                  </a:lnTo>
                  <a:lnTo>
                    <a:pt x="3015" y="1179"/>
                  </a:lnTo>
                  <a:lnTo>
                    <a:pt x="2696" y="1398"/>
                  </a:lnTo>
                  <a:lnTo>
                    <a:pt x="2396" y="1618"/>
                  </a:lnTo>
                  <a:lnTo>
                    <a:pt x="2097" y="1837"/>
                  </a:lnTo>
                  <a:lnTo>
                    <a:pt x="1817" y="2097"/>
                  </a:lnTo>
                  <a:lnTo>
                    <a:pt x="1558" y="2357"/>
                  </a:lnTo>
                  <a:lnTo>
                    <a:pt x="1298" y="2636"/>
                  </a:lnTo>
                  <a:lnTo>
                    <a:pt x="1059" y="2916"/>
                  </a:lnTo>
                  <a:lnTo>
                    <a:pt x="839" y="3215"/>
                  </a:lnTo>
                  <a:lnTo>
                    <a:pt x="639" y="3535"/>
                  </a:lnTo>
                  <a:lnTo>
                    <a:pt x="460" y="3854"/>
                  </a:lnTo>
                  <a:lnTo>
                    <a:pt x="280" y="4174"/>
                  </a:lnTo>
                  <a:lnTo>
                    <a:pt x="140" y="4513"/>
                  </a:lnTo>
                  <a:lnTo>
                    <a:pt x="0" y="4872"/>
                  </a:lnTo>
                  <a:lnTo>
                    <a:pt x="0" y="4872"/>
                  </a:lnTo>
                  <a:lnTo>
                    <a:pt x="80" y="5012"/>
                  </a:lnTo>
                  <a:lnTo>
                    <a:pt x="80" y="5012"/>
                  </a:lnTo>
                  <a:lnTo>
                    <a:pt x="260" y="4793"/>
                  </a:lnTo>
                  <a:lnTo>
                    <a:pt x="460" y="4573"/>
                  </a:lnTo>
                  <a:lnTo>
                    <a:pt x="679" y="4373"/>
                  </a:lnTo>
                  <a:lnTo>
                    <a:pt x="899" y="4194"/>
                  </a:lnTo>
                  <a:lnTo>
                    <a:pt x="1138" y="4034"/>
                  </a:lnTo>
                  <a:lnTo>
                    <a:pt x="1398" y="3874"/>
                  </a:lnTo>
                  <a:lnTo>
                    <a:pt x="1678" y="3714"/>
                  </a:lnTo>
                  <a:lnTo>
                    <a:pt x="1957" y="3595"/>
                  </a:lnTo>
                  <a:lnTo>
                    <a:pt x="2257" y="3475"/>
                  </a:lnTo>
                  <a:lnTo>
                    <a:pt x="2556" y="3355"/>
                  </a:lnTo>
                  <a:lnTo>
                    <a:pt x="2856" y="3275"/>
                  </a:lnTo>
                  <a:lnTo>
                    <a:pt x="3175" y="3175"/>
                  </a:lnTo>
                  <a:lnTo>
                    <a:pt x="3494" y="3115"/>
                  </a:lnTo>
                  <a:lnTo>
                    <a:pt x="3834" y="3055"/>
                  </a:lnTo>
                  <a:lnTo>
                    <a:pt x="4493" y="2976"/>
                  </a:lnTo>
                  <a:lnTo>
                    <a:pt x="4493" y="2976"/>
                  </a:lnTo>
                  <a:lnTo>
                    <a:pt x="4992" y="2936"/>
                  </a:lnTo>
                  <a:lnTo>
                    <a:pt x="5511" y="2916"/>
                  </a:lnTo>
                  <a:lnTo>
                    <a:pt x="5511" y="2916"/>
                  </a:lnTo>
                  <a:lnTo>
                    <a:pt x="6050" y="2936"/>
                  </a:lnTo>
                  <a:lnTo>
                    <a:pt x="6589" y="2976"/>
                  </a:lnTo>
                  <a:lnTo>
                    <a:pt x="7108" y="3016"/>
                  </a:lnTo>
                  <a:lnTo>
                    <a:pt x="7648" y="3095"/>
                  </a:lnTo>
                  <a:lnTo>
                    <a:pt x="8187" y="3175"/>
                  </a:lnTo>
                  <a:lnTo>
                    <a:pt x="8706" y="3275"/>
                  </a:lnTo>
                  <a:lnTo>
                    <a:pt x="9744" y="3495"/>
                  </a:lnTo>
                  <a:lnTo>
                    <a:pt x="9744" y="3495"/>
                  </a:lnTo>
                  <a:lnTo>
                    <a:pt x="10523" y="3674"/>
                  </a:lnTo>
                  <a:lnTo>
                    <a:pt x="11301" y="3874"/>
                  </a:lnTo>
                  <a:lnTo>
                    <a:pt x="12060" y="4094"/>
                  </a:lnTo>
                  <a:lnTo>
                    <a:pt x="12819" y="4313"/>
                  </a:lnTo>
                  <a:lnTo>
                    <a:pt x="13578" y="4553"/>
                  </a:lnTo>
                  <a:lnTo>
                    <a:pt x="14336" y="4793"/>
                  </a:lnTo>
                  <a:lnTo>
                    <a:pt x="15075" y="5052"/>
                  </a:lnTo>
                  <a:lnTo>
                    <a:pt x="15814" y="5332"/>
                  </a:lnTo>
                  <a:lnTo>
                    <a:pt x="16533" y="5611"/>
                  </a:lnTo>
                  <a:lnTo>
                    <a:pt x="17251" y="5911"/>
                  </a:lnTo>
                  <a:lnTo>
                    <a:pt x="17970" y="6210"/>
                  </a:lnTo>
                  <a:lnTo>
                    <a:pt x="18669" y="6530"/>
                  </a:lnTo>
                  <a:lnTo>
                    <a:pt x="19368" y="6869"/>
                  </a:lnTo>
                  <a:lnTo>
                    <a:pt x="20067" y="7208"/>
                  </a:lnTo>
                  <a:lnTo>
                    <a:pt x="20746" y="7548"/>
                  </a:lnTo>
                  <a:lnTo>
                    <a:pt x="21424" y="7907"/>
                  </a:lnTo>
                  <a:lnTo>
                    <a:pt x="21424" y="7907"/>
                  </a:lnTo>
                  <a:lnTo>
                    <a:pt x="21345" y="7728"/>
                  </a:lnTo>
                  <a:lnTo>
                    <a:pt x="21345" y="7728"/>
                  </a:lnTo>
                  <a:lnTo>
                    <a:pt x="21345" y="7728"/>
                  </a:lnTo>
                  <a:lnTo>
                    <a:pt x="19368" y="5971"/>
                  </a:lnTo>
                  <a:lnTo>
                    <a:pt x="18370" y="5092"/>
                  </a:lnTo>
                  <a:lnTo>
                    <a:pt x="17351" y="4233"/>
                  </a:lnTo>
                  <a:lnTo>
                    <a:pt x="17351" y="4233"/>
                  </a:lnTo>
                  <a:lnTo>
                    <a:pt x="16632" y="3674"/>
                  </a:lnTo>
                  <a:lnTo>
                    <a:pt x="15894" y="3135"/>
                  </a:lnTo>
                  <a:lnTo>
                    <a:pt x="15155" y="2616"/>
                  </a:lnTo>
                  <a:lnTo>
                    <a:pt x="14376" y="2117"/>
                  </a:lnTo>
                  <a:lnTo>
                    <a:pt x="13598" y="1678"/>
                  </a:lnTo>
                  <a:lnTo>
                    <a:pt x="13198" y="1458"/>
                  </a:lnTo>
                  <a:lnTo>
                    <a:pt x="12799" y="1258"/>
                  </a:lnTo>
                  <a:lnTo>
                    <a:pt x="12380" y="1079"/>
                  </a:lnTo>
                  <a:lnTo>
                    <a:pt x="11960" y="899"/>
                  </a:lnTo>
                  <a:lnTo>
                    <a:pt x="11541" y="739"/>
                  </a:lnTo>
                  <a:lnTo>
                    <a:pt x="11122" y="580"/>
                  </a:lnTo>
                  <a:lnTo>
                    <a:pt x="11122" y="580"/>
                  </a:lnTo>
                  <a:lnTo>
                    <a:pt x="10722" y="460"/>
                  </a:lnTo>
                  <a:lnTo>
                    <a:pt x="10343" y="360"/>
                  </a:lnTo>
                  <a:lnTo>
                    <a:pt x="9944" y="260"/>
                  </a:lnTo>
                  <a:lnTo>
                    <a:pt x="9544" y="180"/>
                  </a:lnTo>
                  <a:lnTo>
                    <a:pt x="9145" y="120"/>
                  </a:lnTo>
                  <a:lnTo>
                    <a:pt x="8746" y="60"/>
                  </a:lnTo>
                  <a:lnTo>
                    <a:pt x="8326" y="21"/>
                  </a:lnTo>
                  <a:lnTo>
                    <a:pt x="792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008;p43">
              <a:extLst>
                <a:ext uri="{FF2B5EF4-FFF2-40B4-BE49-F238E27FC236}">
                  <a16:creationId xmlns:a16="http://schemas.microsoft.com/office/drawing/2014/main" id="{CEF66A38-610D-4007-BF1B-5CAF6B0FEA84}"/>
                </a:ext>
              </a:extLst>
            </p:cNvPr>
            <p:cNvSpPr/>
            <p:nvPr/>
          </p:nvSpPr>
          <p:spPr>
            <a:xfrm>
              <a:off x="3902425" y="6175750"/>
              <a:ext cx="87375" cy="22975"/>
            </a:xfrm>
            <a:custGeom>
              <a:avLst/>
              <a:gdLst/>
              <a:ahLst/>
              <a:cxnLst/>
              <a:rect l="l" t="t" r="r" b="b"/>
              <a:pathLst>
                <a:path w="3495" h="919" fill="none" extrusionOk="0">
                  <a:moveTo>
                    <a:pt x="1778" y="1"/>
                  </a:moveTo>
                  <a:lnTo>
                    <a:pt x="1778" y="1"/>
                  </a:lnTo>
                  <a:lnTo>
                    <a:pt x="1119" y="21"/>
                  </a:lnTo>
                  <a:lnTo>
                    <a:pt x="480" y="80"/>
                  </a:lnTo>
                  <a:lnTo>
                    <a:pt x="480" y="80"/>
                  </a:lnTo>
                  <a:lnTo>
                    <a:pt x="1" y="879"/>
                  </a:lnTo>
                  <a:lnTo>
                    <a:pt x="1" y="879"/>
                  </a:lnTo>
                  <a:lnTo>
                    <a:pt x="859" y="899"/>
                  </a:lnTo>
                  <a:lnTo>
                    <a:pt x="1678" y="919"/>
                  </a:lnTo>
                  <a:lnTo>
                    <a:pt x="1678" y="919"/>
                  </a:lnTo>
                  <a:lnTo>
                    <a:pt x="2596" y="899"/>
                  </a:lnTo>
                  <a:lnTo>
                    <a:pt x="3495" y="879"/>
                  </a:lnTo>
                  <a:lnTo>
                    <a:pt x="3495" y="879"/>
                  </a:lnTo>
                  <a:lnTo>
                    <a:pt x="2856" y="420"/>
                  </a:lnTo>
                  <a:lnTo>
                    <a:pt x="2197" y="1"/>
                  </a:lnTo>
                  <a:lnTo>
                    <a:pt x="2197" y="1"/>
                  </a:lnTo>
                  <a:lnTo>
                    <a:pt x="1778"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009;p43">
              <a:extLst>
                <a:ext uri="{FF2B5EF4-FFF2-40B4-BE49-F238E27FC236}">
                  <a16:creationId xmlns:a16="http://schemas.microsoft.com/office/drawing/2014/main" id="{654DA7FA-0803-4407-8952-97FB18D1F3ED}"/>
                </a:ext>
              </a:extLst>
            </p:cNvPr>
            <p:cNvSpPr/>
            <p:nvPr/>
          </p:nvSpPr>
          <p:spPr>
            <a:xfrm>
              <a:off x="3806100" y="5855775"/>
              <a:ext cx="50925" cy="294050"/>
            </a:xfrm>
            <a:custGeom>
              <a:avLst/>
              <a:gdLst/>
              <a:ahLst/>
              <a:cxnLst/>
              <a:rect l="l" t="t" r="r" b="b"/>
              <a:pathLst>
                <a:path w="2037" h="11762" extrusionOk="0">
                  <a:moveTo>
                    <a:pt x="2037" y="1"/>
                  </a:moveTo>
                  <a:lnTo>
                    <a:pt x="1657" y="660"/>
                  </a:lnTo>
                  <a:lnTo>
                    <a:pt x="1338" y="1359"/>
                  </a:lnTo>
                  <a:lnTo>
                    <a:pt x="1058" y="2057"/>
                  </a:lnTo>
                  <a:lnTo>
                    <a:pt x="799" y="2776"/>
                  </a:lnTo>
                  <a:lnTo>
                    <a:pt x="579" y="3495"/>
                  </a:lnTo>
                  <a:lnTo>
                    <a:pt x="400" y="4234"/>
                  </a:lnTo>
                  <a:lnTo>
                    <a:pt x="240" y="4993"/>
                  </a:lnTo>
                  <a:lnTo>
                    <a:pt x="120" y="5731"/>
                  </a:lnTo>
                  <a:lnTo>
                    <a:pt x="120" y="5811"/>
                  </a:lnTo>
                  <a:lnTo>
                    <a:pt x="459" y="6151"/>
                  </a:lnTo>
                  <a:lnTo>
                    <a:pt x="499" y="5791"/>
                  </a:lnTo>
                  <a:lnTo>
                    <a:pt x="619" y="5052"/>
                  </a:lnTo>
                  <a:lnTo>
                    <a:pt x="739" y="4314"/>
                  </a:lnTo>
                  <a:lnTo>
                    <a:pt x="899" y="3575"/>
                  </a:lnTo>
                  <a:lnTo>
                    <a:pt x="1078" y="2856"/>
                  </a:lnTo>
                  <a:lnTo>
                    <a:pt x="1278" y="2137"/>
                  </a:lnTo>
                  <a:lnTo>
                    <a:pt x="1518" y="1419"/>
                  </a:lnTo>
                  <a:lnTo>
                    <a:pt x="1757" y="720"/>
                  </a:lnTo>
                  <a:lnTo>
                    <a:pt x="2037" y="1"/>
                  </a:lnTo>
                  <a:close/>
                  <a:moveTo>
                    <a:pt x="380" y="6929"/>
                  </a:moveTo>
                  <a:lnTo>
                    <a:pt x="0" y="7209"/>
                  </a:lnTo>
                  <a:lnTo>
                    <a:pt x="0" y="7249"/>
                  </a:lnTo>
                  <a:lnTo>
                    <a:pt x="0" y="8008"/>
                  </a:lnTo>
                  <a:lnTo>
                    <a:pt x="20" y="8766"/>
                  </a:lnTo>
                  <a:lnTo>
                    <a:pt x="80" y="9525"/>
                  </a:lnTo>
                  <a:lnTo>
                    <a:pt x="180" y="10284"/>
                  </a:lnTo>
                  <a:lnTo>
                    <a:pt x="320" y="11023"/>
                  </a:lnTo>
                  <a:lnTo>
                    <a:pt x="499" y="11761"/>
                  </a:lnTo>
                  <a:lnTo>
                    <a:pt x="419" y="11023"/>
                  </a:lnTo>
                  <a:lnTo>
                    <a:pt x="360" y="10264"/>
                  </a:lnTo>
                  <a:lnTo>
                    <a:pt x="320" y="9505"/>
                  </a:lnTo>
                  <a:lnTo>
                    <a:pt x="320" y="8766"/>
                  </a:lnTo>
                  <a:lnTo>
                    <a:pt x="320" y="8028"/>
                  </a:lnTo>
                  <a:lnTo>
                    <a:pt x="360" y="7269"/>
                  </a:lnTo>
                  <a:lnTo>
                    <a:pt x="380" y="6929"/>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010;p43">
              <a:extLst>
                <a:ext uri="{FF2B5EF4-FFF2-40B4-BE49-F238E27FC236}">
                  <a16:creationId xmlns:a16="http://schemas.microsoft.com/office/drawing/2014/main" id="{F1C9F161-2445-4B2A-BF0C-2F087D37FFE9}"/>
                </a:ext>
              </a:extLst>
            </p:cNvPr>
            <p:cNvSpPr/>
            <p:nvPr/>
          </p:nvSpPr>
          <p:spPr>
            <a:xfrm>
              <a:off x="3957850" y="5860275"/>
              <a:ext cx="50925" cy="294025"/>
            </a:xfrm>
            <a:custGeom>
              <a:avLst/>
              <a:gdLst/>
              <a:ahLst/>
              <a:cxnLst/>
              <a:rect l="l" t="t" r="r" b="b"/>
              <a:pathLst>
                <a:path w="2037" h="11761" extrusionOk="0">
                  <a:moveTo>
                    <a:pt x="2037" y="1"/>
                  </a:moveTo>
                  <a:lnTo>
                    <a:pt x="1777" y="460"/>
                  </a:lnTo>
                  <a:lnTo>
                    <a:pt x="1537" y="959"/>
                  </a:lnTo>
                  <a:lnTo>
                    <a:pt x="1677" y="959"/>
                  </a:lnTo>
                  <a:lnTo>
                    <a:pt x="2037" y="1"/>
                  </a:lnTo>
                  <a:close/>
                  <a:moveTo>
                    <a:pt x="1577" y="1278"/>
                  </a:moveTo>
                  <a:lnTo>
                    <a:pt x="1298" y="1458"/>
                  </a:lnTo>
                  <a:lnTo>
                    <a:pt x="1038" y="2097"/>
                  </a:lnTo>
                  <a:lnTo>
                    <a:pt x="819" y="2756"/>
                  </a:lnTo>
                  <a:lnTo>
                    <a:pt x="599" y="3495"/>
                  </a:lnTo>
                  <a:lnTo>
                    <a:pt x="399" y="4234"/>
                  </a:lnTo>
                  <a:lnTo>
                    <a:pt x="260" y="4972"/>
                  </a:lnTo>
                  <a:lnTo>
                    <a:pt x="140" y="5731"/>
                  </a:lnTo>
                  <a:lnTo>
                    <a:pt x="100" y="6070"/>
                  </a:lnTo>
                  <a:lnTo>
                    <a:pt x="479" y="6090"/>
                  </a:lnTo>
                  <a:lnTo>
                    <a:pt x="519" y="5771"/>
                  </a:lnTo>
                  <a:lnTo>
                    <a:pt x="619" y="5032"/>
                  </a:lnTo>
                  <a:lnTo>
                    <a:pt x="759" y="4293"/>
                  </a:lnTo>
                  <a:lnTo>
                    <a:pt x="918" y="3575"/>
                  </a:lnTo>
                  <a:lnTo>
                    <a:pt x="1098" y="2836"/>
                  </a:lnTo>
                  <a:lnTo>
                    <a:pt x="1318" y="2057"/>
                  </a:lnTo>
                  <a:lnTo>
                    <a:pt x="1577" y="1278"/>
                  </a:lnTo>
                  <a:close/>
                  <a:moveTo>
                    <a:pt x="40" y="6689"/>
                  </a:moveTo>
                  <a:lnTo>
                    <a:pt x="20" y="7249"/>
                  </a:lnTo>
                  <a:lnTo>
                    <a:pt x="0" y="8007"/>
                  </a:lnTo>
                  <a:lnTo>
                    <a:pt x="20" y="8766"/>
                  </a:lnTo>
                  <a:lnTo>
                    <a:pt x="80" y="9525"/>
                  </a:lnTo>
                  <a:lnTo>
                    <a:pt x="180" y="10283"/>
                  </a:lnTo>
                  <a:lnTo>
                    <a:pt x="319" y="11022"/>
                  </a:lnTo>
                  <a:lnTo>
                    <a:pt x="499" y="11761"/>
                  </a:lnTo>
                  <a:lnTo>
                    <a:pt x="439" y="11002"/>
                  </a:lnTo>
                  <a:lnTo>
                    <a:pt x="379" y="10244"/>
                  </a:lnTo>
                  <a:lnTo>
                    <a:pt x="339" y="9505"/>
                  </a:lnTo>
                  <a:lnTo>
                    <a:pt x="319" y="8746"/>
                  </a:lnTo>
                  <a:lnTo>
                    <a:pt x="339" y="8007"/>
                  </a:lnTo>
                  <a:lnTo>
                    <a:pt x="379" y="7268"/>
                  </a:lnTo>
                  <a:lnTo>
                    <a:pt x="419" y="6709"/>
                  </a:lnTo>
                  <a:lnTo>
                    <a:pt x="40" y="6689"/>
                  </a:lnTo>
                  <a:close/>
                  <a:moveTo>
                    <a:pt x="499" y="11761"/>
                  </a:moveTo>
                  <a:lnTo>
                    <a:pt x="499" y="11761"/>
                  </a:lnTo>
                  <a:lnTo>
                    <a:pt x="499" y="1176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011;p43">
              <a:extLst>
                <a:ext uri="{FF2B5EF4-FFF2-40B4-BE49-F238E27FC236}">
                  <a16:creationId xmlns:a16="http://schemas.microsoft.com/office/drawing/2014/main" id="{0E75E60E-2BE3-42AC-89CE-BAEFA895C833}"/>
                </a:ext>
              </a:extLst>
            </p:cNvPr>
            <p:cNvSpPr/>
            <p:nvPr/>
          </p:nvSpPr>
          <p:spPr>
            <a:xfrm>
              <a:off x="3996275" y="5860275"/>
              <a:ext cx="12500" cy="24000"/>
            </a:xfrm>
            <a:custGeom>
              <a:avLst/>
              <a:gdLst/>
              <a:ahLst/>
              <a:cxnLst/>
              <a:rect l="l" t="t" r="r" b="b"/>
              <a:pathLst>
                <a:path w="500" h="960" fill="none" extrusionOk="0">
                  <a:moveTo>
                    <a:pt x="500" y="1"/>
                  </a:moveTo>
                  <a:lnTo>
                    <a:pt x="500" y="1"/>
                  </a:lnTo>
                  <a:lnTo>
                    <a:pt x="240" y="460"/>
                  </a:lnTo>
                  <a:lnTo>
                    <a:pt x="0" y="959"/>
                  </a:lnTo>
                  <a:lnTo>
                    <a:pt x="0" y="959"/>
                  </a:lnTo>
                  <a:lnTo>
                    <a:pt x="140" y="959"/>
                  </a:lnTo>
                  <a:lnTo>
                    <a:pt x="140" y="959"/>
                  </a:lnTo>
                  <a:lnTo>
                    <a:pt x="50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012;p43">
              <a:extLst>
                <a:ext uri="{FF2B5EF4-FFF2-40B4-BE49-F238E27FC236}">
                  <a16:creationId xmlns:a16="http://schemas.microsoft.com/office/drawing/2014/main" id="{97F88A61-7614-4781-8A21-84AF59812EC1}"/>
                </a:ext>
              </a:extLst>
            </p:cNvPr>
            <p:cNvSpPr/>
            <p:nvPr/>
          </p:nvSpPr>
          <p:spPr>
            <a:xfrm>
              <a:off x="3990275" y="5884250"/>
              <a:ext cx="9525" cy="12500"/>
            </a:xfrm>
            <a:custGeom>
              <a:avLst/>
              <a:gdLst/>
              <a:ahLst/>
              <a:cxnLst/>
              <a:rect l="l" t="t" r="r" b="b"/>
              <a:pathLst>
                <a:path w="381" h="500" fill="none" extrusionOk="0">
                  <a:moveTo>
                    <a:pt x="240" y="0"/>
                  </a:moveTo>
                  <a:lnTo>
                    <a:pt x="240" y="0"/>
                  </a:lnTo>
                  <a:lnTo>
                    <a:pt x="1" y="499"/>
                  </a:lnTo>
                  <a:lnTo>
                    <a:pt x="1" y="499"/>
                  </a:lnTo>
                  <a:lnTo>
                    <a:pt x="280" y="319"/>
                  </a:lnTo>
                  <a:lnTo>
                    <a:pt x="280" y="319"/>
                  </a:lnTo>
                  <a:lnTo>
                    <a:pt x="380" y="0"/>
                  </a:lnTo>
                  <a:lnTo>
                    <a:pt x="380" y="0"/>
                  </a:lnTo>
                  <a:lnTo>
                    <a:pt x="24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013;p43">
              <a:extLst>
                <a:ext uri="{FF2B5EF4-FFF2-40B4-BE49-F238E27FC236}">
                  <a16:creationId xmlns:a16="http://schemas.microsoft.com/office/drawing/2014/main" id="{7500CE0A-9F1F-4184-B106-D8CA16582790}"/>
                </a:ext>
              </a:extLst>
            </p:cNvPr>
            <p:cNvSpPr/>
            <p:nvPr/>
          </p:nvSpPr>
          <p:spPr>
            <a:xfrm>
              <a:off x="4113575" y="5878250"/>
              <a:ext cx="50950" cy="294025"/>
            </a:xfrm>
            <a:custGeom>
              <a:avLst/>
              <a:gdLst/>
              <a:ahLst/>
              <a:cxnLst/>
              <a:rect l="l" t="t" r="r" b="b"/>
              <a:pathLst>
                <a:path w="2038" h="11761" extrusionOk="0">
                  <a:moveTo>
                    <a:pt x="2037" y="0"/>
                  </a:moveTo>
                  <a:lnTo>
                    <a:pt x="1678" y="659"/>
                  </a:lnTo>
                  <a:lnTo>
                    <a:pt x="1338" y="1358"/>
                  </a:lnTo>
                  <a:lnTo>
                    <a:pt x="1059" y="2057"/>
                  </a:lnTo>
                  <a:lnTo>
                    <a:pt x="799" y="2776"/>
                  </a:lnTo>
                  <a:lnTo>
                    <a:pt x="580" y="3495"/>
                  </a:lnTo>
                  <a:lnTo>
                    <a:pt x="400" y="4233"/>
                  </a:lnTo>
                  <a:lnTo>
                    <a:pt x="240" y="4972"/>
                  </a:lnTo>
                  <a:lnTo>
                    <a:pt x="120" y="5731"/>
                  </a:lnTo>
                  <a:lnTo>
                    <a:pt x="60" y="6490"/>
                  </a:lnTo>
                  <a:lnTo>
                    <a:pt x="1" y="7248"/>
                  </a:lnTo>
                  <a:lnTo>
                    <a:pt x="1" y="8007"/>
                  </a:lnTo>
                  <a:lnTo>
                    <a:pt x="21" y="8766"/>
                  </a:lnTo>
                  <a:lnTo>
                    <a:pt x="80" y="9525"/>
                  </a:lnTo>
                  <a:lnTo>
                    <a:pt x="180" y="10283"/>
                  </a:lnTo>
                  <a:lnTo>
                    <a:pt x="320" y="11022"/>
                  </a:lnTo>
                  <a:lnTo>
                    <a:pt x="500" y="11761"/>
                  </a:lnTo>
                  <a:lnTo>
                    <a:pt x="420" y="11002"/>
                  </a:lnTo>
                  <a:lnTo>
                    <a:pt x="360" y="10263"/>
                  </a:lnTo>
                  <a:lnTo>
                    <a:pt x="320" y="9505"/>
                  </a:lnTo>
                  <a:lnTo>
                    <a:pt x="320" y="8766"/>
                  </a:lnTo>
                  <a:lnTo>
                    <a:pt x="320" y="8007"/>
                  </a:lnTo>
                  <a:lnTo>
                    <a:pt x="360" y="7268"/>
                  </a:lnTo>
                  <a:lnTo>
                    <a:pt x="420" y="6530"/>
                  </a:lnTo>
                  <a:lnTo>
                    <a:pt x="500" y="5791"/>
                  </a:lnTo>
                  <a:lnTo>
                    <a:pt x="620" y="5052"/>
                  </a:lnTo>
                  <a:lnTo>
                    <a:pt x="739" y="4313"/>
                  </a:lnTo>
                  <a:lnTo>
                    <a:pt x="899" y="3574"/>
                  </a:lnTo>
                  <a:lnTo>
                    <a:pt x="1079" y="2856"/>
                  </a:lnTo>
                  <a:lnTo>
                    <a:pt x="1298" y="2137"/>
                  </a:lnTo>
                  <a:lnTo>
                    <a:pt x="1518" y="1418"/>
                  </a:lnTo>
                  <a:lnTo>
                    <a:pt x="1758" y="699"/>
                  </a:lnTo>
                  <a:lnTo>
                    <a:pt x="203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014;p43">
              <a:extLst>
                <a:ext uri="{FF2B5EF4-FFF2-40B4-BE49-F238E27FC236}">
                  <a16:creationId xmlns:a16="http://schemas.microsoft.com/office/drawing/2014/main" id="{CBE55D8A-228E-465A-B134-D95A3690398F}"/>
                </a:ext>
              </a:extLst>
            </p:cNvPr>
            <p:cNvSpPr/>
            <p:nvPr/>
          </p:nvSpPr>
          <p:spPr>
            <a:xfrm>
              <a:off x="3773650" y="5797375"/>
              <a:ext cx="533625" cy="53950"/>
            </a:xfrm>
            <a:custGeom>
              <a:avLst/>
              <a:gdLst/>
              <a:ahLst/>
              <a:cxnLst/>
              <a:rect l="l" t="t" r="r" b="b"/>
              <a:pathLst>
                <a:path w="21345" h="2158" extrusionOk="0">
                  <a:moveTo>
                    <a:pt x="220" y="1"/>
                  </a:moveTo>
                  <a:lnTo>
                    <a:pt x="160" y="41"/>
                  </a:lnTo>
                  <a:lnTo>
                    <a:pt x="100" y="81"/>
                  </a:lnTo>
                  <a:lnTo>
                    <a:pt x="60" y="121"/>
                  </a:lnTo>
                  <a:lnTo>
                    <a:pt x="40" y="181"/>
                  </a:lnTo>
                  <a:lnTo>
                    <a:pt x="0" y="320"/>
                  </a:lnTo>
                  <a:lnTo>
                    <a:pt x="20" y="460"/>
                  </a:lnTo>
                  <a:lnTo>
                    <a:pt x="40" y="540"/>
                  </a:lnTo>
                  <a:lnTo>
                    <a:pt x="80" y="600"/>
                  </a:lnTo>
                  <a:lnTo>
                    <a:pt x="120" y="660"/>
                  </a:lnTo>
                  <a:lnTo>
                    <a:pt x="180" y="700"/>
                  </a:lnTo>
                  <a:lnTo>
                    <a:pt x="260" y="740"/>
                  </a:lnTo>
                  <a:lnTo>
                    <a:pt x="340" y="780"/>
                  </a:lnTo>
                  <a:lnTo>
                    <a:pt x="2336" y="1099"/>
                  </a:lnTo>
                  <a:lnTo>
                    <a:pt x="4333" y="1379"/>
                  </a:lnTo>
                  <a:lnTo>
                    <a:pt x="6330" y="1618"/>
                  </a:lnTo>
                  <a:lnTo>
                    <a:pt x="8326" y="1818"/>
                  </a:lnTo>
                  <a:lnTo>
                    <a:pt x="10343" y="1978"/>
                  </a:lnTo>
                  <a:lnTo>
                    <a:pt x="12360" y="2077"/>
                  </a:lnTo>
                  <a:lnTo>
                    <a:pt x="14356" y="2137"/>
                  </a:lnTo>
                  <a:lnTo>
                    <a:pt x="16373" y="2157"/>
                  </a:lnTo>
                  <a:lnTo>
                    <a:pt x="17531" y="2157"/>
                  </a:lnTo>
                  <a:lnTo>
                    <a:pt x="18669" y="2137"/>
                  </a:lnTo>
                  <a:lnTo>
                    <a:pt x="19807" y="2097"/>
                  </a:lnTo>
                  <a:lnTo>
                    <a:pt x="20965" y="2057"/>
                  </a:lnTo>
                  <a:lnTo>
                    <a:pt x="21045" y="2037"/>
                  </a:lnTo>
                  <a:lnTo>
                    <a:pt x="21125" y="2017"/>
                  </a:lnTo>
                  <a:lnTo>
                    <a:pt x="21185" y="1978"/>
                  </a:lnTo>
                  <a:lnTo>
                    <a:pt x="21245" y="1918"/>
                  </a:lnTo>
                  <a:lnTo>
                    <a:pt x="21285" y="1858"/>
                  </a:lnTo>
                  <a:lnTo>
                    <a:pt x="21305" y="1798"/>
                  </a:lnTo>
                  <a:lnTo>
                    <a:pt x="21345" y="1658"/>
                  </a:lnTo>
                  <a:lnTo>
                    <a:pt x="21345" y="1578"/>
                  </a:lnTo>
                  <a:lnTo>
                    <a:pt x="21325" y="1518"/>
                  </a:lnTo>
                  <a:lnTo>
                    <a:pt x="21305" y="1438"/>
                  </a:lnTo>
                  <a:lnTo>
                    <a:pt x="21265" y="1398"/>
                  </a:lnTo>
                  <a:lnTo>
                    <a:pt x="21225" y="1339"/>
                  </a:lnTo>
                  <a:lnTo>
                    <a:pt x="21145" y="1319"/>
                  </a:lnTo>
                  <a:lnTo>
                    <a:pt x="21085" y="1299"/>
                  </a:lnTo>
                  <a:lnTo>
                    <a:pt x="20985" y="1279"/>
                  </a:lnTo>
                  <a:lnTo>
                    <a:pt x="18989" y="1359"/>
                  </a:lnTo>
                  <a:lnTo>
                    <a:pt x="16972" y="1398"/>
                  </a:lnTo>
                  <a:lnTo>
                    <a:pt x="14955" y="1379"/>
                  </a:lnTo>
                  <a:lnTo>
                    <a:pt x="12939" y="1339"/>
                  </a:lnTo>
                  <a:lnTo>
                    <a:pt x="10922" y="1239"/>
                  </a:lnTo>
                  <a:lnTo>
                    <a:pt x="8925" y="1099"/>
                  </a:lnTo>
                  <a:lnTo>
                    <a:pt x="6909" y="919"/>
                  </a:lnTo>
                  <a:lnTo>
                    <a:pt x="4912" y="680"/>
                  </a:lnTo>
                  <a:lnTo>
                    <a:pt x="3774" y="540"/>
                  </a:lnTo>
                  <a:lnTo>
                    <a:pt x="2636" y="380"/>
                  </a:lnTo>
                  <a:lnTo>
                    <a:pt x="1518" y="200"/>
                  </a:lnTo>
                  <a:lnTo>
                    <a:pt x="38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015;p43">
              <a:extLst>
                <a:ext uri="{FF2B5EF4-FFF2-40B4-BE49-F238E27FC236}">
                  <a16:creationId xmlns:a16="http://schemas.microsoft.com/office/drawing/2014/main" id="{2092DE8B-8BDC-43F5-957C-3A53FA33F7DB}"/>
                </a:ext>
              </a:extLst>
            </p:cNvPr>
            <p:cNvSpPr/>
            <p:nvPr/>
          </p:nvSpPr>
          <p:spPr>
            <a:xfrm>
              <a:off x="3795600" y="5705525"/>
              <a:ext cx="236150" cy="103375"/>
            </a:xfrm>
            <a:custGeom>
              <a:avLst/>
              <a:gdLst/>
              <a:ahLst/>
              <a:cxnLst/>
              <a:rect l="l" t="t" r="r" b="b"/>
              <a:pathLst>
                <a:path w="9446" h="4135" extrusionOk="0">
                  <a:moveTo>
                    <a:pt x="9365" y="1"/>
                  </a:moveTo>
                  <a:lnTo>
                    <a:pt x="8227" y="580"/>
                  </a:lnTo>
                  <a:lnTo>
                    <a:pt x="7089" y="1119"/>
                  </a:lnTo>
                  <a:lnTo>
                    <a:pt x="5931" y="1658"/>
                  </a:lnTo>
                  <a:lnTo>
                    <a:pt x="4773" y="2177"/>
                  </a:lnTo>
                  <a:lnTo>
                    <a:pt x="3595" y="2676"/>
                  </a:lnTo>
                  <a:lnTo>
                    <a:pt x="2417" y="3136"/>
                  </a:lnTo>
                  <a:lnTo>
                    <a:pt x="1239" y="3595"/>
                  </a:lnTo>
                  <a:lnTo>
                    <a:pt x="41" y="4014"/>
                  </a:lnTo>
                  <a:lnTo>
                    <a:pt x="1" y="4054"/>
                  </a:lnTo>
                  <a:lnTo>
                    <a:pt x="1" y="4094"/>
                  </a:lnTo>
                  <a:lnTo>
                    <a:pt x="21" y="4114"/>
                  </a:lnTo>
                  <a:lnTo>
                    <a:pt x="61" y="4134"/>
                  </a:lnTo>
                  <a:lnTo>
                    <a:pt x="81" y="4134"/>
                  </a:lnTo>
                  <a:lnTo>
                    <a:pt x="1259" y="3695"/>
                  </a:lnTo>
                  <a:lnTo>
                    <a:pt x="2457" y="3236"/>
                  </a:lnTo>
                  <a:lnTo>
                    <a:pt x="3635" y="2776"/>
                  </a:lnTo>
                  <a:lnTo>
                    <a:pt x="4813" y="2277"/>
                  </a:lnTo>
                  <a:lnTo>
                    <a:pt x="5971" y="1758"/>
                  </a:lnTo>
                  <a:lnTo>
                    <a:pt x="7129" y="1219"/>
                  </a:lnTo>
                  <a:lnTo>
                    <a:pt x="8287" y="680"/>
                  </a:lnTo>
                  <a:lnTo>
                    <a:pt x="9405" y="101"/>
                  </a:lnTo>
                  <a:lnTo>
                    <a:pt x="9445" y="61"/>
                  </a:lnTo>
                  <a:lnTo>
                    <a:pt x="9425" y="21"/>
                  </a:lnTo>
                  <a:lnTo>
                    <a:pt x="9405" y="1"/>
                  </a:lnTo>
                  <a:close/>
                </a:path>
              </a:pathLst>
            </a:custGeom>
            <a:solidFill>
              <a:srgbClr val="BD4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016;p43">
              <a:extLst>
                <a:ext uri="{FF2B5EF4-FFF2-40B4-BE49-F238E27FC236}">
                  <a16:creationId xmlns:a16="http://schemas.microsoft.com/office/drawing/2014/main" id="{FF2F542F-AABD-404D-8FD3-127DC8CE79C8}"/>
                </a:ext>
              </a:extLst>
            </p:cNvPr>
            <p:cNvSpPr/>
            <p:nvPr/>
          </p:nvSpPr>
          <p:spPr>
            <a:xfrm>
              <a:off x="4037700" y="5708525"/>
              <a:ext cx="256100" cy="133800"/>
            </a:xfrm>
            <a:custGeom>
              <a:avLst/>
              <a:gdLst/>
              <a:ahLst/>
              <a:cxnLst/>
              <a:rect l="l" t="t" r="r" b="b"/>
              <a:pathLst>
                <a:path w="10244" h="5352" extrusionOk="0">
                  <a:moveTo>
                    <a:pt x="41" y="1"/>
                  </a:moveTo>
                  <a:lnTo>
                    <a:pt x="1" y="21"/>
                  </a:lnTo>
                  <a:lnTo>
                    <a:pt x="1" y="61"/>
                  </a:lnTo>
                  <a:lnTo>
                    <a:pt x="21" y="101"/>
                  </a:lnTo>
                  <a:lnTo>
                    <a:pt x="10164" y="5332"/>
                  </a:lnTo>
                  <a:lnTo>
                    <a:pt x="10184" y="5352"/>
                  </a:lnTo>
                  <a:lnTo>
                    <a:pt x="10224" y="5332"/>
                  </a:lnTo>
                  <a:lnTo>
                    <a:pt x="10244" y="5312"/>
                  </a:lnTo>
                  <a:lnTo>
                    <a:pt x="10244" y="5272"/>
                  </a:lnTo>
                  <a:lnTo>
                    <a:pt x="10224" y="5232"/>
                  </a:lnTo>
                  <a:lnTo>
                    <a:pt x="81" y="1"/>
                  </a:lnTo>
                  <a:close/>
                </a:path>
              </a:pathLst>
            </a:custGeom>
            <a:solidFill>
              <a:srgbClr val="BD4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017;p43">
              <a:extLst>
                <a:ext uri="{FF2B5EF4-FFF2-40B4-BE49-F238E27FC236}">
                  <a16:creationId xmlns:a16="http://schemas.microsoft.com/office/drawing/2014/main" id="{49776D92-D36C-4629-8C58-3726247FED6A}"/>
                </a:ext>
              </a:extLst>
            </p:cNvPr>
            <p:cNvSpPr/>
            <p:nvPr/>
          </p:nvSpPr>
          <p:spPr>
            <a:xfrm>
              <a:off x="4016250" y="5699050"/>
              <a:ext cx="271550" cy="98850"/>
            </a:xfrm>
            <a:custGeom>
              <a:avLst/>
              <a:gdLst/>
              <a:ahLst/>
              <a:cxnLst/>
              <a:rect l="l" t="t" r="r" b="b"/>
              <a:pathLst>
                <a:path w="10862" h="3954" extrusionOk="0">
                  <a:moveTo>
                    <a:pt x="6369" y="0"/>
                  </a:moveTo>
                  <a:lnTo>
                    <a:pt x="5870" y="20"/>
                  </a:lnTo>
                  <a:lnTo>
                    <a:pt x="5351" y="60"/>
                  </a:lnTo>
                  <a:lnTo>
                    <a:pt x="4852" y="120"/>
                  </a:lnTo>
                  <a:lnTo>
                    <a:pt x="3834" y="260"/>
                  </a:lnTo>
                  <a:lnTo>
                    <a:pt x="3175" y="360"/>
                  </a:lnTo>
                  <a:lnTo>
                    <a:pt x="2496" y="440"/>
                  </a:lnTo>
                  <a:lnTo>
                    <a:pt x="1797" y="500"/>
                  </a:lnTo>
                  <a:lnTo>
                    <a:pt x="1098" y="520"/>
                  </a:lnTo>
                  <a:lnTo>
                    <a:pt x="699" y="520"/>
                  </a:lnTo>
                  <a:lnTo>
                    <a:pt x="320" y="500"/>
                  </a:lnTo>
                  <a:lnTo>
                    <a:pt x="0" y="3934"/>
                  </a:lnTo>
                  <a:lnTo>
                    <a:pt x="180" y="3954"/>
                  </a:lnTo>
                  <a:lnTo>
                    <a:pt x="759" y="3954"/>
                  </a:lnTo>
                  <a:lnTo>
                    <a:pt x="998" y="3914"/>
                  </a:lnTo>
                  <a:lnTo>
                    <a:pt x="1238" y="3874"/>
                  </a:lnTo>
                  <a:lnTo>
                    <a:pt x="1717" y="3774"/>
                  </a:lnTo>
                  <a:lnTo>
                    <a:pt x="2196" y="3634"/>
                  </a:lnTo>
                  <a:lnTo>
                    <a:pt x="2696" y="3475"/>
                  </a:lnTo>
                  <a:lnTo>
                    <a:pt x="3235" y="3295"/>
                  </a:lnTo>
                  <a:lnTo>
                    <a:pt x="3754" y="3075"/>
                  </a:lnTo>
                  <a:lnTo>
                    <a:pt x="4772" y="2636"/>
                  </a:lnTo>
                  <a:lnTo>
                    <a:pt x="5271" y="2396"/>
                  </a:lnTo>
                  <a:lnTo>
                    <a:pt x="5790" y="2177"/>
                  </a:lnTo>
                  <a:lnTo>
                    <a:pt x="6310" y="1997"/>
                  </a:lnTo>
                  <a:lnTo>
                    <a:pt x="6829" y="1817"/>
                  </a:lnTo>
                  <a:lnTo>
                    <a:pt x="7108" y="1757"/>
                  </a:lnTo>
                  <a:lnTo>
                    <a:pt x="7388" y="1698"/>
                  </a:lnTo>
                  <a:lnTo>
                    <a:pt x="7647" y="1658"/>
                  </a:lnTo>
                  <a:lnTo>
                    <a:pt x="7927" y="1638"/>
                  </a:lnTo>
                  <a:lnTo>
                    <a:pt x="8206" y="1618"/>
                  </a:lnTo>
                  <a:lnTo>
                    <a:pt x="8486" y="1618"/>
                  </a:lnTo>
                  <a:lnTo>
                    <a:pt x="8745" y="1638"/>
                  </a:lnTo>
                  <a:lnTo>
                    <a:pt x="9025" y="1678"/>
                  </a:lnTo>
                  <a:lnTo>
                    <a:pt x="9285" y="1737"/>
                  </a:lnTo>
                  <a:lnTo>
                    <a:pt x="9524" y="1797"/>
                  </a:lnTo>
                  <a:lnTo>
                    <a:pt x="9784" y="1897"/>
                  </a:lnTo>
                  <a:lnTo>
                    <a:pt x="10023" y="2017"/>
                  </a:lnTo>
                  <a:lnTo>
                    <a:pt x="10243" y="2137"/>
                  </a:lnTo>
                  <a:lnTo>
                    <a:pt x="10463" y="2297"/>
                  </a:lnTo>
                  <a:lnTo>
                    <a:pt x="10662" y="2456"/>
                  </a:lnTo>
                  <a:lnTo>
                    <a:pt x="10862" y="2656"/>
                  </a:lnTo>
                  <a:lnTo>
                    <a:pt x="10782" y="2416"/>
                  </a:lnTo>
                  <a:lnTo>
                    <a:pt x="10682" y="2197"/>
                  </a:lnTo>
                  <a:lnTo>
                    <a:pt x="10562" y="1977"/>
                  </a:lnTo>
                  <a:lnTo>
                    <a:pt x="10423" y="1757"/>
                  </a:lnTo>
                  <a:lnTo>
                    <a:pt x="10283" y="1558"/>
                  </a:lnTo>
                  <a:lnTo>
                    <a:pt x="10103" y="1378"/>
                  </a:lnTo>
                  <a:lnTo>
                    <a:pt x="9923" y="1198"/>
                  </a:lnTo>
                  <a:lnTo>
                    <a:pt x="9724" y="1039"/>
                  </a:lnTo>
                  <a:lnTo>
                    <a:pt x="9524" y="879"/>
                  </a:lnTo>
                  <a:lnTo>
                    <a:pt x="9305" y="739"/>
                  </a:lnTo>
                  <a:lnTo>
                    <a:pt x="9085" y="619"/>
                  </a:lnTo>
                  <a:lnTo>
                    <a:pt x="8865" y="500"/>
                  </a:lnTo>
                  <a:lnTo>
                    <a:pt x="8626" y="400"/>
                  </a:lnTo>
                  <a:lnTo>
                    <a:pt x="8386" y="300"/>
                  </a:lnTo>
                  <a:lnTo>
                    <a:pt x="8127" y="220"/>
                  </a:lnTo>
                  <a:lnTo>
                    <a:pt x="7887" y="160"/>
                  </a:lnTo>
                  <a:lnTo>
                    <a:pt x="7388" y="80"/>
                  </a:lnTo>
                  <a:lnTo>
                    <a:pt x="6889" y="20"/>
                  </a:lnTo>
                  <a:lnTo>
                    <a:pt x="636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018;p43">
              <a:extLst>
                <a:ext uri="{FF2B5EF4-FFF2-40B4-BE49-F238E27FC236}">
                  <a16:creationId xmlns:a16="http://schemas.microsoft.com/office/drawing/2014/main" id="{82F5EB28-E3EA-47D5-8946-8F0FAD28DFE3}"/>
                </a:ext>
              </a:extLst>
            </p:cNvPr>
            <p:cNvSpPr/>
            <p:nvPr/>
          </p:nvSpPr>
          <p:spPr>
            <a:xfrm>
              <a:off x="3784125" y="5806875"/>
              <a:ext cx="496200" cy="120825"/>
            </a:xfrm>
            <a:custGeom>
              <a:avLst/>
              <a:gdLst/>
              <a:ahLst/>
              <a:cxnLst/>
              <a:rect l="l" t="t" r="r" b="b"/>
              <a:pathLst>
                <a:path w="19848" h="4833" extrusionOk="0">
                  <a:moveTo>
                    <a:pt x="61" y="0"/>
                  </a:moveTo>
                  <a:lnTo>
                    <a:pt x="21" y="20"/>
                  </a:lnTo>
                  <a:lnTo>
                    <a:pt x="1" y="60"/>
                  </a:lnTo>
                  <a:lnTo>
                    <a:pt x="81" y="439"/>
                  </a:lnTo>
                  <a:lnTo>
                    <a:pt x="200" y="819"/>
                  </a:lnTo>
                  <a:lnTo>
                    <a:pt x="360" y="1178"/>
                  </a:lnTo>
                  <a:lnTo>
                    <a:pt x="540" y="1518"/>
                  </a:lnTo>
                  <a:lnTo>
                    <a:pt x="739" y="1837"/>
                  </a:lnTo>
                  <a:lnTo>
                    <a:pt x="979" y="2137"/>
                  </a:lnTo>
                  <a:lnTo>
                    <a:pt x="1239" y="2436"/>
                  </a:lnTo>
                  <a:lnTo>
                    <a:pt x="1518" y="2696"/>
                  </a:lnTo>
                  <a:lnTo>
                    <a:pt x="1818" y="2955"/>
                  </a:lnTo>
                  <a:lnTo>
                    <a:pt x="2117" y="3195"/>
                  </a:lnTo>
                  <a:lnTo>
                    <a:pt x="2437" y="3414"/>
                  </a:lnTo>
                  <a:lnTo>
                    <a:pt x="2776" y="3614"/>
                  </a:lnTo>
                  <a:lnTo>
                    <a:pt x="3095" y="3794"/>
                  </a:lnTo>
                  <a:lnTo>
                    <a:pt x="3435" y="3954"/>
                  </a:lnTo>
                  <a:lnTo>
                    <a:pt x="3774" y="4093"/>
                  </a:lnTo>
                  <a:lnTo>
                    <a:pt x="4114" y="4213"/>
                  </a:lnTo>
                  <a:lnTo>
                    <a:pt x="4553" y="4353"/>
                  </a:lnTo>
                  <a:lnTo>
                    <a:pt x="5032" y="4493"/>
                  </a:lnTo>
                  <a:lnTo>
                    <a:pt x="5491" y="4593"/>
                  </a:lnTo>
                  <a:lnTo>
                    <a:pt x="5971" y="4672"/>
                  </a:lnTo>
                  <a:lnTo>
                    <a:pt x="6470" y="4752"/>
                  </a:lnTo>
                  <a:lnTo>
                    <a:pt x="6969" y="4792"/>
                  </a:lnTo>
                  <a:lnTo>
                    <a:pt x="7488" y="4832"/>
                  </a:lnTo>
                  <a:lnTo>
                    <a:pt x="8506" y="4832"/>
                  </a:lnTo>
                  <a:lnTo>
                    <a:pt x="9026" y="4792"/>
                  </a:lnTo>
                  <a:lnTo>
                    <a:pt x="9545" y="4752"/>
                  </a:lnTo>
                  <a:lnTo>
                    <a:pt x="10064" y="4692"/>
                  </a:lnTo>
                  <a:lnTo>
                    <a:pt x="10603" y="4612"/>
                  </a:lnTo>
                  <a:lnTo>
                    <a:pt x="11142" y="4513"/>
                  </a:lnTo>
                  <a:lnTo>
                    <a:pt x="11681" y="4393"/>
                  </a:lnTo>
                  <a:lnTo>
                    <a:pt x="12220" y="4253"/>
                  </a:lnTo>
                  <a:lnTo>
                    <a:pt x="12719" y="4113"/>
                  </a:lnTo>
                  <a:lnTo>
                    <a:pt x="13219" y="3974"/>
                  </a:lnTo>
                  <a:lnTo>
                    <a:pt x="14197" y="3634"/>
                  </a:lnTo>
                  <a:lnTo>
                    <a:pt x="15155" y="3275"/>
                  </a:lnTo>
                  <a:lnTo>
                    <a:pt x="16114" y="2875"/>
                  </a:lnTo>
                  <a:lnTo>
                    <a:pt x="17052" y="2456"/>
                  </a:lnTo>
                  <a:lnTo>
                    <a:pt x="17991" y="2017"/>
                  </a:lnTo>
                  <a:lnTo>
                    <a:pt x="19807" y="1138"/>
                  </a:lnTo>
                  <a:lnTo>
                    <a:pt x="19847" y="1098"/>
                  </a:lnTo>
                  <a:lnTo>
                    <a:pt x="19847" y="1058"/>
                  </a:lnTo>
                  <a:lnTo>
                    <a:pt x="19807" y="1038"/>
                  </a:lnTo>
                  <a:lnTo>
                    <a:pt x="19768" y="1038"/>
                  </a:lnTo>
                  <a:lnTo>
                    <a:pt x="17931" y="1917"/>
                  </a:lnTo>
                  <a:lnTo>
                    <a:pt x="17012" y="2356"/>
                  </a:lnTo>
                  <a:lnTo>
                    <a:pt x="16074" y="2776"/>
                  </a:lnTo>
                  <a:lnTo>
                    <a:pt x="15115" y="3175"/>
                  </a:lnTo>
                  <a:lnTo>
                    <a:pt x="14157" y="3534"/>
                  </a:lnTo>
                  <a:lnTo>
                    <a:pt x="13179" y="3874"/>
                  </a:lnTo>
                  <a:lnTo>
                    <a:pt x="12699" y="4013"/>
                  </a:lnTo>
                  <a:lnTo>
                    <a:pt x="12200" y="4153"/>
                  </a:lnTo>
                  <a:lnTo>
                    <a:pt x="11641" y="4293"/>
                  </a:lnTo>
                  <a:lnTo>
                    <a:pt x="11102" y="4413"/>
                  </a:lnTo>
                  <a:lnTo>
                    <a:pt x="10563" y="4513"/>
                  </a:lnTo>
                  <a:lnTo>
                    <a:pt x="10024" y="4593"/>
                  </a:lnTo>
                  <a:lnTo>
                    <a:pt x="9485" y="4652"/>
                  </a:lnTo>
                  <a:lnTo>
                    <a:pt x="8966" y="4692"/>
                  </a:lnTo>
                  <a:lnTo>
                    <a:pt x="8447" y="4712"/>
                  </a:lnTo>
                  <a:lnTo>
                    <a:pt x="7927" y="4732"/>
                  </a:lnTo>
                  <a:lnTo>
                    <a:pt x="7428" y="4712"/>
                  </a:lnTo>
                  <a:lnTo>
                    <a:pt x="6929" y="4692"/>
                  </a:lnTo>
                  <a:lnTo>
                    <a:pt x="6450" y="4632"/>
                  </a:lnTo>
                  <a:lnTo>
                    <a:pt x="5971" y="4573"/>
                  </a:lnTo>
                  <a:lnTo>
                    <a:pt x="5491" y="4473"/>
                  </a:lnTo>
                  <a:lnTo>
                    <a:pt x="5032" y="4373"/>
                  </a:lnTo>
                  <a:lnTo>
                    <a:pt x="4593" y="4253"/>
                  </a:lnTo>
                  <a:lnTo>
                    <a:pt x="4154" y="4113"/>
                  </a:lnTo>
                  <a:lnTo>
                    <a:pt x="3814" y="3994"/>
                  </a:lnTo>
                  <a:lnTo>
                    <a:pt x="3495" y="3854"/>
                  </a:lnTo>
                  <a:lnTo>
                    <a:pt x="3155" y="3694"/>
                  </a:lnTo>
                  <a:lnTo>
                    <a:pt x="2836" y="3514"/>
                  </a:lnTo>
                  <a:lnTo>
                    <a:pt x="2516" y="3315"/>
                  </a:lnTo>
                  <a:lnTo>
                    <a:pt x="2197" y="3115"/>
                  </a:lnTo>
                  <a:lnTo>
                    <a:pt x="1897" y="2875"/>
                  </a:lnTo>
                  <a:lnTo>
                    <a:pt x="1598" y="2636"/>
                  </a:lnTo>
                  <a:lnTo>
                    <a:pt x="1318" y="2356"/>
                  </a:lnTo>
                  <a:lnTo>
                    <a:pt x="1079" y="2077"/>
                  </a:lnTo>
                  <a:lnTo>
                    <a:pt x="839" y="1777"/>
                  </a:lnTo>
                  <a:lnTo>
                    <a:pt x="640" y="1478"/>
                  </a:lnTo>
                  <a:lnTo>
                    <a:pt x="460" y="1138"/>
                  </a:lnTo>
                  <a:lnTo>
                    <a:pt x="300" y="779"/>
                  </a:lnTo>
                  <a:lnTo>
                    <a:pt x="200" y="419"/>
                  </a:lnTo>
                  <a:lnTo>
                    <a:pt x="120" y="40"/>
                  </a:lnTo>
                  <a:lnTo>
                    <a:pt x="100" y="0"/>
                  </a:lnTo>
                  <a:close/>
                </a:path>
              </a:pathLst>
            </a:custGeom>
            <a:solidFill>
              <a:srgbClr val="BD4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019;p43">
              <a:extLst>
                <a:ext uri="{FF2B5EF4-FFF2-40B4-BE49-F238E27FC236}">
                  <a16:creationId xmlns:a16="http://schemas.microsoft.com/office/drawing/2014/main" id="{E52B29CB-C284-4892-9C3E-11D04045D960}"/>
                </a:ext>
              </a:extLst>
            </p:cNvPr>
            <p:cNvSpPr/>
            <p:nvPr/>
          </p:nvSpPr>
          <p:spPr>
            <a:xfrm>
              <a:off x="3796600" y="5803375"/>
              <a:ext cx="431300" cy="134800"/>
            </a:xfrm>
            <a:custGeom>
              <a:avLst/>
              <a:gdLst/>
              <a:ahLst/>
              <a:cxnLst/>
              <a:rect l="l" t="t" r="r" b="b"/>
              <a:pathLst>
                <a:path w="17252" h="5392" extrusionOk="0">
                  <a:moveTo>
                    <a:pt x="61" y="0"/>
                  </a:moveTo>
                  <a:lnTo>
                    <a:pt x="21" y="20"/>
                  </a:lnTo>
                  <a:lnTo>
                    <a:pt x="1" y="40"/>
                  </a:lnTo>
                  <a:lnTo>
                    <a:pt x="1" y="80"/>
                  </a:lnTo>
                  <a:lnTo>
                    <a:pt x="340" y="639"/>
                  </a:lnTo>
                  <a:lnTo>
                    <a:pt x="700" y="1158"/>
                  </a:lnTo>
                  <a:lnTo>
                    <a:pt x="1099" y="1658"/>
                  </a:lnTo>
                  <a:lnTo>
                    <a:pt x="1518" y="2117"/>
                  </a:lnTo>
                  <a:lnTo>
                    <a:pt x="1977" y="2576"/>
                  </a:lnTo>
                  <a:lnTo>
                    <a:pt x="2457" y="2975"/>
                  </a:lnTo>
                  <a:lnTo>
                    <a:pt x="2956" y="3375"/>
                  </a:lnTo>
                  <a:lnTo>
                    <a:pt x="3475" y="3734"/>
                  </a:lnTo>
                  <a:lnTo>
                    <a:pt x="4014" y="4054"/>
                  </a:lnTo>
                  <a:lnTo>
                    <a:pt x="4593" y="4353"/>
                  </a:lnTo>
                  <a:lnTo>
                    <a:pt x="5172" y="4613"/>
                  </a:lnTo>
                  <a:lnTo>
                    <a:pt x="5751" y="4832"/>
                  </a:lnTo>
                  <a:lnTo>
                    <a:pt x="6370" y="5012"/>
                  </a:lnTo>
                  <a:lnTo>
                    <a:pt x="6989" y="5172"/>
                  </a:lnTo>
                  <a:lnTo>
                    <a:pt x="7608" y="5272"/>
                  </a:lnTo>
                  <a:lnTo>
                    <a:pt x="8247" y="5351"/>
                  </a:lnTo>
                  <a:lnTo>
                    <a:pt x="8646" y="5371"/>
                  </a:lnTo>
                  <a:lnTo>
                    <a:pt x="9066" y="5391"/>
                  </a:lnTo>
                  <a:lnTo>
                    <a:pt x="9645" y="5371"/>
                  </a:lnTo>
                  <a:lnTo>
                    <a:pt x="10244" y="5312"/>
                  </a:lnTo>
                  <a:lnTo>
                    <a:pt x="10803" y="5232"/>
                  </a:lnTo>
                  <a:lnTo>
                    <a:pt x="11382" y="5112"/>
                  </a:lnTo>
                  <a:lnTo>
                    <a:pt x="11941" y="4972"/>
                  </a:lnTo>
                  <a:lnTo>
                    <a:pt x="12500" y="4792"/>
                  </a:lnTo>
                  <a:lnTo>
                    <a:pt x="13059" y="4593"/>
                  </a:lnTo>
                  <a:lnTo>
                    <a:pt x="13578" y="4353"/>
                  </a:lnTo>
                  <a:lnTo>
                    <a:pt x="14097" y="4094"/>
                  </a:lnTo>
                  <a:lnTo>
                    <a:pt x="14616" y="3794"/>
                  </a:lnTo>
                  <a:lnTo>
                    <a:pt x="15096" y="3495"/>
                  </a:lnTo>
                  <a:lnTo>
                    <a:pt x="15575" y="3135"/>
                  </a:lnTo>
                  <a:lnTo>
                    <a:pt x="16014" y="2776"/>
                  </a:lnTo>
                  <a:lnTo>
                    <a:pt x="16453" y="2376"/>
                  </a:lnTo>
                  <a:lnTo>
                    <a:pt x="16853" y="1957"/>
                  </a:lnTo>
                  <a:lnTo>
                    <a:pt x="17232" y="1498"/>
                  </a:lnTo>
                  <a:lnTo>
                    <a:pt x="17252" y="1458"/>
                  </a:lnTo>
                  <a:lnTo>
                    <a:pt x="17232" y="1438"/>
                  </a:lnTo>
                  <a:lnTo>
                    <a:pt x="17192" y="1418"/>
                  </a:lnTo>
                  <a:lnTo>
                    <a:pt x="17152" y="1438"/>
                  </a:lnTo>
                  <a:lnTo>
                    <a:pt x="16733" y="1917"/>
                  </a:lnTo>
                  <a:lnTo>
                    <a:pt x="16294" y="2356"/>
                  </a:lnTo>
                  <a:lnTo>
                    <a:pt x="15834" y="2796"/>
                  </a:lnTo>
                  <a:lnTo>
                    <a:pt x="15335" y="3175"/>
                  </a:lnTo>
                  <a:lnTo>
                    <a:pt x="14816" y="3535"/>
                  </a:lnTo>
                  <a:lnTo>
                    <a:pt x="14297" y="3874"/>
                  </a:lnTo>
                  <a:lnTo>
                    <a:pt x="13738" y="4153"/>
                  </a:lnTo>
                  <a:lnTo>
                    <a:pt x="13159" y="4433"/>
                  </a:lnTo>
                  <a:lnTo>
                    <a:pt x="12580" y="4653"/>
                  </a:lnTo>
                  <a:lnTo>
                    <a:pt x="11981" y="4852"/>
                  </a:lnTo>
                  <a:lnTo>
                    <a:pt x="11382" y="5012"/>
                  </a:lnTo>
                  <a:lnTo>
                    <a:pt x="10763" y="5132"/>
                  </a:lnTo>
                  <a:lnTo>
                    <a:pt x="10144" y="5212"/>
                  </a:lnTo>
                  <a:lnTo>
                    <a:pt x="9505" y="5272"/>
                  </a:lnTo>
                  <a:lnTo>
                    <a:pt x="8886" y="5272"/>
                  </a:lnTo>
                  <a:lnTo>
                    <a:pt x="8247" y="5232"/>
                  </a:lnTo>
                  <a:lnTo>
                    <a:pt x="7628" y="5172"/>
                  </a:lnTo>
                  <a:lnTo>
                    <a:pt x="7009" y="5052"/>
                  </a:lnTo>
                  <a:lnTo>
                    <a:pt x="6390" y="4912"/>
                  </a:lnTo>
                  <a:lnTo>
                    <a:pt x="5791" y="4733"/>
                  </a:lnTo>
                  <a:lnTo>
                    <a:pt x="5212" y="4493"/>
                  </a:lnTo>
                  <a:lnTo>
                    <a:pt x="4633" y="4253"/>
                  </a:lnTo>
                  <a:lnTo>
                    <a:pt x="4074" y="3954"/>
                  </a:lnTo>
                  <a:lnTo>
                    <a:pt x="3535" y="3634"/>
                  </a:lnTo>
                  <a:lnTo>
                    <a:pt x="3016" y="3275"/>
                  </a:lnTo>
                  <a:lnTo>
                    <a:pt x="2517" y="2896"/>
                  </a:lnTo>
                  <a:lnTo>
                    <a:pt x="2057" y="2496"/>
                  </a:lnTo>
                  <a:lnTo>
                    <a:pt x="1598" y="2057"/>
                  </a:lnTo>
                  <a:lnTo>
                    <a:pt x="1179" y="1578"/>
                  </a:lnTo>
                  <a:lnTo>
                    <a:pt x="780" y="1099"/>
                  </a:lnTo>
                  <a:lnTo>
                    <a:pt x="420" y="579"/>
                  </a:lnTo>
                  <a:lnTo>
                    <a:pt x="101" y="40"/>
                  </a:lnTo>
                  <a:lnTo>
                    <a:pt x="61" y="0"/>
                  </a:lnTo>
                  <a:close/>
                </a:path>
              </a:pathLst>
            </a:custGeom>
            <a:solidFill>
              <a:srgbClr val="BD4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020;p43">
              <a:extLst>
                <a:ext uri="{FF2B5EF4-FFF2-40B4-BE49-F238E27FC236}">
                  <a16:creationId xmlns:a16="http://schemas.microsoft.com/office/drawing/2014/main" id="{0ABA13AE-F15A-4B01-AF78-EC78A1B89275}"/>
                </a:ext>
              </a:extLst>
            </p:cNvPr>
            <p:cNvSpPr/>
            <p:nvPr/>
          </p:nvSpPr>
          <p:spPr>
            <a:xfrm>
              <a:off x="4162500" y="5502375"/>
              <a:ext cx="267575" cy="1093200"/>
            </a:xfrm>
            <a:custGeom>
              <a:avLst/>
              <a:gdLst/>
              <a:ahLst/>
              <a:cxnLst/>
              <a:rect l="l" t="t" r="r" b="b"/>
              <a:pathLst>
                <a:path w="10703" h="43728" extrusionOk="0">
                  <a:moveTo>
                    <a:pt x="10623" y="1"/>
                  </a:moveTo>
                  <a:lnTo>
                    <a:pt x="10603" y="40"/>
                  </a:lnTo>
                  <a:lnTo>
                    <a:pt x="0" y="43668"/>
                  </a:lnTo>
                  <a:lnTo>
                    <a:pt x="20" y="43708"/>
                  </a:lnTo>
                  <a:lnTo>
                    <a:pt x="40" y="43727"/>
                  </a:lnTo>
                  <a:lnTo>
                    <a:pt x="100" y="43727"/>
                  </a:lnTo>
                  <a:lnTo>
                    <a:pt x="120" y="43688"/>
                  </a:lnTo>
                  <a:lnTo>
                    <a:pt x="10702" y="60"/>
                  </a:lnTo>
                  <a:lnTo>
                    <a:pt x="10702" y="20"/>
                  </a:lnTo>
                  <a:lnTo>
                    <a:pt x="10662" y="1"/>
                  </a:lnTo>
                  <a:close/>
                </a:path>
              </a:pathLst>
            </a:custGeom>
            <a:solidFill>
              <a:srgbClr val="BD4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021;p43">
              <a:extLst>
                <a:ext uri="{FF2B5EF4-FFF2-40B4-BE49-F238E27FC236}">
                  <a16:creationId xmlns:a16="http://schemas.microsoft.com/office/drawing/2014/main" id="{ECE5C5BE-B1FB-48B3-826E-1BB2B1D2D317}"/>
                </a:ext>
              </a:extLst>
            </p:cNvPr>
            <p:cNvSpPr/>
            <p:nvPr/>
          </p:nvSpPr>
          <p:spPr>
            <a:xfrm>
              <a:off x="4838875" y="5173425"/>
              <a:ext cx="65900" cy="1625800"/>
            </a:xfrm>
            <a:custGeom>
              <a:avLst/>
              <a:gdLst/>
              <a:ahLst/>
              <a:cxnLst/>
              <a:rect l="l" t="t" r="r" b="b"/>
              <a:pathLst>
                <a:path w="2636" h="65032" extrusionOk="0">
                  <a:moveTo>
                    <a:pt x="2116" y="1"/>
                  </a:moveTo>
                  <a:lnTo>
                    <a:pt x="2037" y="20"/>
                  </a:lnTo>
                  <a:lnTo>
                    <a:pt x="1957" y="60"/>
                  </a:lnTo>
                  <a:lnTo>
                    <a:pt x="1877" y="100"/>
                  </a:lnTo>
                  <a:lnTo>
                    <a:pt x="1817" y="160"/>
                  </a:lnTo>
                  <a:lnTo>
                    <a:pt x="1777" y="220"/>
                  </a:lnTo>
                  <a:lnTo>
                    <a:pt x="1737" y="320"/>
                  </a:lnTo>
                  <a:lnTo>
                    <a:pt x="1737" y="420"/>
                  </a:lnTo>
                  <a:lnTo>
                    <a:pt x="1717" y="839"/>
                  </a:lnTo>
                  <a:lnTo>
                    <a:pt x="1637" y="3994"/>
                  </a:lnTo>
                  <a:lnTo>
                    <a:pt x="1058" y="25518"/>
                  </a:lnTo>
                  <a:lnTo>
                    <a:pt x="379" y="50456"/>
                  </a:lnTo>
                  <a:lnTo>
                    <a:pt x="0" y="64573"/>
                  </a:lnTo>
                  <a:lnTo>
                    <a:pt x="0" y="64672"/>
                  </a:lnTo>
                  <a:lnTo>
                    <a:pt x="40" y="64772"/>
                  </a:lnTo>
                  <a:lnTo>
                    <a:pt x="80" y="64852"/>
                  </a:lnTo>
                  <a:lnTo>
                    <a:pt x="120" y="64912"/>
                  </a:lnTo>
                  <a:lnTo>
                    <a:pt x="200" y="64952"/>
                  </a:lnTo>
                  <a:lnTo>
                    <a:pt x="280" y="64992"/>
                  </a:lnTo>
                  <a:lnTo>
                    <a:pt x="359" y="65012"/>
                  </a:lnTo>
                  <a:lnTo>
                    <a:pt x="439" y="65032"/>
                  </a:lnTo>
                  <a:lnTo>
                    <a:pt x="519" y="65032"/>
                  </a:lnTo>
                  <a:lnTo>
                    <a:pt x="599" y="65012"/>
                  </a:lnTo>
                  <a:lnTo>
                    <a:pt x="679" y="64992"/>
                  </a:lnTo>
                  <a:lnTo>
                    <a:pt x="739" y="64932"/>
                  </a:lnTo>
                  <a:lnTo>
                    <a:pt x="799" y="64872"/>
                  </a:lnTo>
                  <a:lnTo>
                    <a:pt x="859" y="64812"/>
                  </a:lnTo>
                  <a:lnTo>
                    <a:pt x="879" y="64712"/>
                  </a:lnTo>
                  <a:lnTo>
                    <a:pt x="899" y="64613"/>
                  </a:lnTo>
                  <a:lnTo>
                    <a:pt x="1577" y="39534"/>
                  </a:lnTo>
                  <a:lnTo>
                    <a:pt x="2256" y="14576"/>
                  </a:lnTo>
                  <a:lnTo>
                    <a:pt x="2536" y="4253"/>
                  </a:lnTo>
                  <a:lnTo>
                    <a:pt x="2616" y="1019"/>
                  </a:lnTo>
                  <a:lnTo>
                    <a:pt x="2636" y="460"/>
                  </a:lnTo>
                  <a:lnTo>
                    <a:pt x="2616" y="360"/>
                  </a:lnTo>
                  <a:lnTo>
                    <a:pt x="2596" y="260"/>
                  </a:lnTo>
                  <a:lnTo>
                    <a:pt x="2556" y="200"/>
                  </a:lnTo>
                  <a:lnTo>
                    <a:pt x="2496" y="120"/>
                  </a:lnTo>
                  <a:lnTo>
                    <a:pt x="2436" y="80"/>
                  </a:lnTo>
                  <a:lnTo>
                    <a:pt x="2356" y="40"/>
                  </a:lnTo>
                  <a:lnTo>
                    <a:pt x="2276" y="20"/>
                  </a:lnTo>
                  <a:lnTo>
                    <a:pt x="21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022;p43">
              <a:extLst>
                <a:ext uri="{FF2B5EF4-FFF2-40B4-BE49-F238E27FC236}">
                  <a16:creationId xmlns:a16="http://schemas.microsoft.com/office/drawing/2014/main" id="{A6DCA26E-0C7B-4AEA-BBAD-AD4CC7D23159}"/>
                </a:ext>
              </a:extLst>
            </p:cNvPr>
            <p:cNvSpPr/>
            <p:nvPr/>
          </p:nvSpPr>
          <p:spPr>
            <a:xfrm>
              <a:off x="4838875" y="5173425"/>
              <a:ext cx="65900" cy="1625800"/>
            </a:xfrm>
            <a:custGeom>
              <a:avLst/>
              <a:gdLst/>
              <a:ahLst/>
              <a:cxnLst/>
              <a:rect l="l" t="t" r="r" b="b"/>
              <a:pathLst>
                <a:path w="2636" h="65032" fill="none" extrusionOk="0">
                  <a:moveTo>
                    <a:pt x="899" y="64613"/>
                  </a:moveTo>
                  <a:lnTo>
                    <a:pt x="899" y="64613"/>
                  </a:lnTo>
                  <a:lnTo>
                    <a:pt x="879" y="64712"/>
                  </a:lnTo>
                  <a:lnTo>
                    <a:pt x="859" y="64812"/>
                  </a:lnTo>
                  <a:lnTo>
                    <a:pt x="799" y="64872"/>
                  </a:lnTo>
                  <a:lnTo>
                    <a:pt x="739" y="64932"/>
                  </a:lnTo>
                  <a:lnTo>
                    <a:pt x="679" y="64992"/>
                  </a:lnTo>
                  <a:lnTo>
                    <a:pt x="599" y="65012"/>
                  </a:lnTo>
                  <a:lnTo>
                    <a:pt x="519" y="65032"/>
                  </a:lnTo>
                  <a:lnTo>
                    <a:pt x="439" y="65032"/>
                  </a:lnTo>
                  <a:lnTo>
                    <a:pt x="359" y="65012"/>
                  </a:lnTo>
                  <a:lnTo>
                    <a:pt x="280" y="64992"/>
                  </a:lnTo>
                  <a:lnTo>
                    <a:pt x="200" y="64952"/>
                  </a:lnTo>
                  <a:lnTo>
                    <a:pt x="120" y="64912"/>
                  </a:lnTo>
                  <a:lnTo>
                    <a:pt x="80" y="64852"/>
                  </a:lnTo>
                  <a:lnTo>
                    <a:pt x="40" y="64772"/>
                  </a:lnTo>
                  <a:lnTo>
                    <a:pt x="0" y="64672"/>
                  </a:lnTo>
                  <a:lnTo>
                    <a:pt x="0" y="64573"/>
                  </a:lnTo>
                  <a:lnTo>
                    <a:pt x="0" y="64573"/>
                  </a:lnTo>
                  <a:lnTo>
                    <a:pt x="379" y="50456"/>
                  </a:lnTo>
                  <a:lnTo>
                    <a:pt x="1058" y="25518"/>
                  </a:lnTo>
                  <a:lnTo>
                    <a:pt x="1058" y="25518"/>
                  </a:lnTo>
                  <a:lnTo>
                    <a:pt x="1637" y="3994"/>
                  </a:lnTo>
                  <a:lnTo>
                    <a:pt x="1637" y="3994"/>
                  </a:lnTo>
                  <a:lnTo>
                    <a:pt x="1717" y="839"/>
                  </a:lnTo>
                  <a:lnTo>
                    <a:pt x="1717" y="839"/>
                  </a:lnTo>
                  <a:lnTo>
                    <a:pt x="1737" y="420"/>
                  </a:lnTo>
                  <a:lnTo>
                    <a:pt x="1737" y="420"/>
                  </a:lnTo>
                  <a:lnTo>
                    <a:pt x="1737" y="320"/>
                  </a:lnTo>
                  <a:lnTo>
                    <a:pt x="1777" y="220"/>
                  </a:lnTo>
                  <a:lnTo>
                    <a:pt x="1817" y="160"/>
                  </a:lnTo>
                  <a:lnTo>
                    <a:pt x="1877" y="100"/>
                  </a:lnTo>
                  <a:lnTo>
                    <a:pt x="1957" y="60"/>
                  </a:lnTo>
                  <a:lnTo>
                    <a:pt x="2037" y="20"/>
                  </a:lnTo>
                  <a:lnTo>
                    <a:pt x="2116" y="1"/>
                  </a:lnTo>
                  <a:lnTo>
                    <a:pt x="2196" y="1"/>
                  </a:lnTo>
                  <a:lnTo>
                    <a:pt x="2276" y="20"/>
                  </a:lnTo>
                  <a:lnTo>
                    <a:pt x="2356" y="40"/>
                  </a:lnTo>
                  <a:lnTo>
                    <a:pt x="2436" y="80"/>
                  </a:lnTo>
                  <a:lnTo>
                    <a:pt x="2496" y="120"/>
                  </a:lnTo>
                  <a:lnTo>
                    <a:pt x="2556" y="200"/>
                  </a:lnTo>
                  <a:lnTo>
                    <a:pt x="2596" y="260"/>
                  </a:lnTo>
                  <a:lnTo>
                    <a:pt x="2616" y="360"/>
                  </a:lnTo>
                  <a:lnTo>
                    <a:pt x="2636" y="460"/>
                  </a:lnTo>
                  <a:lnTo>
                    <a:pt x="2636" y="460"/>
                  </a:lnTo>
                  <a:lnTo>
                    <a:pt x="2616" y="1019"/>
                  </a:lnTo>
                  <a:lnTo>
                    <a:pt x="2616" y="1019"/>
                  </a:lnTo>
                  <a:lnTo>
                    <a:pt x="2536" y="4253"/>
                  </a:lnTo>
                  <a:lnTo>
                    <a:pt x="2536" y="4253"/>
                  </a:lnTo>
                  <a:lnTo>
                    <a:pt x="2256" y="14576"/>
                  </a:lnTo>
                  <a:lnTo>
                    <a:pt x="1577" y="39534"/>
                  </a:lnTo>
                  <a:lnTo>
                    <a:pt x="1577" y="39534"/>
                  </a:lnTo>
                  <a:lnTo>
                    <a:pt x="899" y="64613"/>
                  </a:lnTo>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023;p43">
              <a:extLst>
                <a:ext uri="{FF2B5EF4-FFF2-40B4-BE49-F238E27FC236}">
                  <a16:creationId xmlns:a16="http://schemas.microsoft.com/office/drawing/2014/main" id="{1E8915B3-91D7-4916-989A-88792107201C}"/>
                </a:ext>
              </a:extLst>
            </p:cNvPr>
            <p:cNvSpPr/>
            <p:nvPr/>
          </p:nvSpPr>
          <p:spPr>
            <a:xfrm>
              <a:off x="4743525" y="5346625"/>
              <a:ext cx="294025" cy="123325"/>
            </a:xfrm>
            <a:custGeom>
              <a:avLst/>
              <a:gdLst/>
              <a:ahLst/>
              <a:cxnLst/>
              <a:rect l="l" t="t" r="r" b="b"/>
              <a:pathLst>
                <a:path w="11761" h="4933" extrusionOk="0">
                  <a:moveTo>
                    <a:pt x="0" y="1"/>
                  </a:moveTo>
                  <a:lnTo>
                    <a:pt x="1298" y="4513"/>
                  </a:lnTo>
                  <a:lnTo>
                    <a:pt x="9804" y="4933"/>
                  </a:lnTo>
                  <a:lnTo>
                    <a:pt x="11341" y="1179"/>
                  </a:lnTo>
                  <a:lnTo>
                    <a:pt x="11761" y="161"/>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024;p43">
              <a:extLst>
                <a:ext uri="{FF2B5EF4-FFF2-40B4-BE49-F238E27FC236}">
                  <a16:creationId xmlns:a16="http://schemas.microsoft.com/office/drawing/2014/main" id="{A8D08E6A-39DF-4222-B6F1-A1F07E5E64D7}"/>
                </a:ext>
              </a:extLst>
            </p:cNvPr>
            <p:cNvSpPr/>
            <p:nvPr/>
          </p:nvSpPr>
          <p:spPr>
            <a:xfrm>
              <a:off x="4743525" y="5346625"/>
              <a:ext cx="294025" cy="123325"/>
            </a:xfrm>
            <a:custGeom>
              <a:avLst/>
              <a:gdLst/>
              <a:ahLst/>
              <a:cxnLst/>
              <a:rect l="l" t="t" r="r" b="b"/>
              <a:pathLst>
                <a:path w="11761" h="4933" fill="none" extrusionOk="0">
                  <a:moveTo>
                    <a:pt x="11761" y="161"/>
                  </a:moveTo>
                  <a:lnTo>
                    <a:pt x="11341" y="1179"/>
                  </a:lnTo>
                  <a:lnTo>
                    <a:pt x="9804" y="4933"/>
                  </a:lnTo>
                  <a:lnTo>
                    <a:pt x="1298" y="4513"/>
                  </a:lnTo>
                  <a:lnTo>
                    <a:pt x="0" y="1"/>
                  </a:lnTo>
                  <a:lnTo>
                    <a:pt x="11761" y="16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025;p43">
              <a:extLst>
                <a:ext uri="{FF2B5EF4-FFF2-40B4-BE49-F238E27FC236}">
                  <a16:creationId xmlns:a16="http://schemas.microsoft.com/office/drawing/2014/main" id="{E29511C2-F2E1-4824-832E-EEA1D16CD1E2}"/>
                </a:ext>
              </a:extLst>
            </p:cNvPr>
            <p:cNvSpPr/>
            <p:nvPr/>
          </p:nvSpPr>
          <p:spPr>
            <a:xfrm>
              <a:off x="4776475" y="5376075"/>
              <a:ext cx="250600" cy="93875"/>
            </a:xfrm>
            <a:custGeom>
              <a:avLst/>
              <a:gdLst/>
              <a:ahLst/>
              <a:cxnLst/>
              <a:rect l="l" t="t" r="r" b="b"/>
              <a:pathLst>
                <a:path w="10024" h="3755" extrusionOk="0">
                  <a:moveTo>
                    <a:pt x="10023" y="1"/>
                  </a:moveTo>
                  <a:lnTo>
                    <a:pt x="9444" y="340"/>
                  </a:lnTo>
                  <a:lnTo>
                    <a:pt x="8865" y="660"/>
                  </a:lnTo>
                  <a:lnTo>
                    <a:pt x="8266" y="959"/>
                  </a:lnTo>
                  <a:lnTo>
                    <a:pt x="7667" y="1259"/>
                  </a:lnTo>
                  <a:lnTo>
                    <a:pt x="7068" y="1518"/>
                  </a:lnTo>
                  <a:lnTo>
                    <a:pt x="6449" y="1778"/>
                  </a:lnTo>
                  <a:lnTo>
                    <a:pt x="5830" y="2018"/>
                  </a:lnTo>
                  <a:lnTo>
                    <a:pt x="5211" y="2237"/>
                  </a:lnTo>
                  <a:lnTo>
                    <a:pt x="4573" y="2437"/>
                  </a:lnTo>
                  <a:lnTo>
                    <a:pt x="3934" y="2617"/>
                  </a:lnTo>
                  <a:lnTo>
                    <a:pt x="3275" y="2796"/>
                  </a:lnTo>
                  <a:lnTo>
                    <a:pt x="2636" y="2936"/>
                  </a:lnTo>
                  <a:lnTo>
                    <a:pt x="1977" y="3056"/>
                  </a:lnTo>
                  <a:lnTo>
                    <a:pt x="1318" y="3176"/>
                  </a:lnTo>
                  <a:lnTo>
                    <a:pt x="659" y="3256"/>
                  </a:lnTo>
                  <a:lnTo>
                    <a:pt x="0" y="3335"/>
                  </a:lnTo>
                  <a:lnTo>
                    <a:pt x="8486" y="3755"/>
                  </a:lnTo>
                  <a:lnTo>
                    <a:pt x="1002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026;p43">
              <a:extLst>
                <a:ext uri="{FF2B5EF4-FFF2-40B4-BE49-F238E27FC236}">
                  <a16:creationId xmlns:a16="http://schemas.microsoft.com/office/drawing/2014/main" id="{9B73BB7D-B6C2-491C-924C-4857A10BF8CC}"/>
                </a:ext>
              </a:extLst>
            </p:cNvPr>
            <p:cNvSpPr/>
            <p:nvPr/>
          </p:nvSpPr>
          <p:spPr>
            <a:xfrm>
              <a:off x="4776475" y="5376075"/>
              <a:ext cx="250600" cy="93875"/>
            </a:xfrm>
            <a:custGeom>
              <a:avLst/>
              <a:gdLst/>
              <a:ahLst/>
              <a:cxnLst/>
              <a:rect l="l" t="t" r="r" b="b"/>
              <a:pathLst>
                <a:path w="10024" h="3755" fill="none" extrusionOk="0">
                  <a:moveTo>
                    <a:pt x="10023" y="1"/>
                  </a:moveTo>
                  <a:lnTo>
                    <a:pt x="10023" y="1"/>
                  </a:lnTo>
                  <a:lnTo>
                    <a:pt x="9444" y="340"/>
                  </a:lnTo>
                  <a:lnTo>
                    <a:pt x="8865" y="660"/>
                  </a:lnTo>
                  <a:lnTo>
                    <a:pt x="8266" y="959"/>
                  </a:lnTo>
                  <a:lnTo>
                    <a:pt x="7667" y="1259"/>
                  </a:lnTo>
                  <a:lnTo>
                    <a:pt x="7068" y="1518"/>
                  </a:lnTo>
                  <a:lnTo>
                    <a:pt x="6449" y="1778"/>
                  </a:lnTo>
                  <a:lnTo>
                    <a:pt x="5830" y="2018"/>
                  </a:lnTo>
                  <a:lnTo>
                    <a:pt x="5211" y="2237"/>
                  </a:lnTo>
                  <a:lnTo>
                    <a:pt x="4573" y="2437"/>
                  </a:lnTo>
                  <a:lnTo>
                    <a:pt x="3934" y="2617"/>
                  </a:lnTo>
                  <a:lnTo>
                    <a:pt x="3275" y="2796"/>
                  </a:lnTo>
                  <a:lnTo>
                    <a:pt x="2636" y="2936"/>
                  </a:lnTo>
                  <a:lnTo>
                    <a:pt x="1977" y="3056"/>
                  </a:lnTo>
                  <a:lnTo>
                    <a:pt x="1318" y="3176"/>
                  </a:lnTo>
                  <a:lnTo>
                    <a:pt x="659" y="3256"/>
                  </a:lnTo>
                  <a:lnTo>
                    <a:pt x="0" y="3335"/>
                  </a:lnTo>
                  <a:lnTo>
                    <a:pt x="8486" y="3755"/>
                  </a:lnTo>
                  <a:lnTo>
                    <a:pt x="1002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027;p43">
              <a:extLst>
                <a:ext uri="{FF2B5EF4-FFF2-40B4-BE49-F238E27FC236}">
                  <a16:creationId xmlns:a16="http://schemas.microsoft.com/office/drawing/2014/main" id="{F4E3146F-5DD2-4BC6-842D-8CA7CD0074E7}"/>
                </a:ext>
              </a:extLst>
            </p:cNvPr>
            <p:cNvSpPr/>
            <p:nvPr/>
          </p:nvSpPr>
          <p:spPr>
            <a:xfrm>
              <a:off x="4727550" y="5331650"/>
              <a:ext cx="321475" cy="27500"/>
            </a:xfrm>
            <a:custGeom>
              <a:avLst/>
              <a:gdLst/>
              <a:ahLst/>
              <a:cxnLst/>
              <a:rect l="l" t="t" r="r" b="b"/>
              <a:pathLst>
                <a:path w="12859" h="1100" extrusionOk="0">
                  <a:moveTo>
                    <a:pt x="500" y="1"/>
                  </a:moveTo>
                  <a:lnTo>
                    <a:pt x="380" y="21"/>
                  </a:lnTo>
                  <a:lnTo>
                    <a:pt x="300" y="41"/>
                  </a:lnTo>
                  <a:lnTo>
                    <a:pt x="200" y="101"/>
                  </a:lnTo>
                  <a:lnTo>
                    <a:pt x="140" y="161"/>
                  </a:lnTo>
                  <a:lnTo>
                    <a:pt x="80" y="241"/>
                  </a:lnTo>
                  <a:lnTo>
                    <a:pt x="40" y="320"/>
                  </a:lnTo>
                  <a:lnTo>
                    <a:pt x="20" y="400"/>
                  </a:lnTo>
                  <a:lnTo>
                    <a:pt x="0" y="500"/>
                  </a:lnTo>
                  <a:lnTo>
                    <a:pt x="0" y="580"/>
                  </a:lnTo>
                  <a:lnTo>
                    <a:pt x="20" y="680"/>
                  </a:lnTo>
                  <a:lnTo>
                    <a:pt x="60" y="760"/>
                  </a:lnTo>
                  <a:lnTo>
                    <a:pt x="100" y="840"/>
                  </a:lnTo>
                  <a:lnTo>
                    <a:pt x="160" y="899"/>
                  </a:lnTo>
                  <a:lnTo>
                    <a:pt x="240" y="939"/>
                  </a:lnTo>
                  <a:lnTo>
                    <a:pt x="340" y="979"/>
                  </a:lnTo>
                  <a:lnTo>
                    <a:pt x="460" y="999"/>
                  </a:lnTo>
                  <a:lnTo>
                    <a:pt x="12360" y="1099"/>
                  </a:lnTo>
                  <a:lnTo>
                    <a:pt x="12480" y="1099"/>
                  </a:lnTo>
                  <a:lnTo>
                    <a:pt x="12579" y="1059"/>
                  </a:lnTo>
                  <a:lnTo>
                    <a:pt x="12659" y="1019"/>
                  </a:lnTo>
                  <a:lnTo>
                    <a:pt x="12719" y="959"/>
                  </a:lnTo>
                  <a:lnTo>
                    <a:pt x="12779" y="879"/>
                  </a:lnTo>
                  <a:lnTo>
                    <a:pt x="12819" y="800"/>
                  </a:lnTo>
                  <a:lnTo>
                    <a:pt x="12839" y="700"/>
                  </a:lnTo>
                  <a:lnTo>
                    <a:pt x="12859" y="620"/>
                  </a:lnTo>
                  <a:lnTo>
                    <a:pt x="12859" y="520"/>
                  </a:lnTo>
                  <a:lnTo>
                    <a:pt x="12839" y="440"/>
                  </a:lnTo>
                  <a:lnTo>
                    <a:pt x="12799" y="360"/>
                  </a:lnTo>
                  <a:lnTo>
                    <a:pt x="12759" y="280"/>
                  </a:lnTo>
                  <a:lnTo>
                    <a:pt x="12699" y="221"/>
                  </a:lnTo>
                  <a:lnTo>
                    <a:pt x="12619" y="161"/>
                  </a:lnTo>
                  <a:lnTo>
                    <a:pt x="12520" y="141"/>
                  </a:lnTo>
                  <a:lnTo>
                    <a:pt x="12400" y="121"/>
                  </a:lnTo>
                  <a:lnTo>
                    <a:pt x="50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028;p43">
              <a:extLst>
                <a:ext uri="{FF2B5EF4-FFF2-40B4-BE49-F238E27FC236}">
                  <a16:creationId xmlns:a16="http://schemas.microsoft.com/office/drawing/2014/main" id="{7E154277-DBF2-45DC-9BFD-CF77B4B4C778}"/>
                </a:ext>
              </a:extLst>
            </p:cNvPr>
            <p:cNvSpPr/>
            <p:nvPr/>
          </p:nvSpPr>
          <p:spPr>
            <a:xfrm>
              <a:off x="4312250" y="5500375"/>
              <a:ext cx="1056250" cy="1019325"/>
            </a:xfrm>
            <a:custGeom>
              <a:avLst/>
              <a:gdLst/>
              <a:ahLst/>
              <a:cxnLst/>
              <a:rect l="l" t="t" r="r" b="b"/>
              <a:pathLst>
                <a:path w="42250" h="40773" extrusionOk="0">
                  <a:moveTo>
                    <a:pt x="6130" y="1"/>
                  </a:moveTo>
                  <a:lnTo>
                    <a:pt x="5491" y="1019"/>
                  </a:lnTo>
                  <a:lnTo>
                    <a:pt x="4872" y="2037"/>
                  </a:lnTo>
                  <a:lnTo>
                    <a:pt x="4293" y="3076"/>
                  </a:lnTo>
                  <a:lnTo>
                    <a:pt x="3754" y="4134"/>
                  </a:lnTo>
                  <a:lnTo>
                    <a:pt x="3255" y="5192"/>
                  </a:lnTo>
                  <a:lnTo>
                    <a:pt x="2796" y="6250"/>
                  </a:lnTo>
                  <a:lnTo>
                    <a:pt x="2356" y="7328"/>
                  </a:lnTo>
                  <a:lnTo>
                    <a:pt x="1957" y="8427"/>
                  </a:lnTo>
                  <a:lnTo>
                    <a:pt x="1598" y="9525"/>
                  </a:lnTo>
                  <a:lnTo>
                    <a:pt x="1278" y="10623"/>
                  </a:lnTo>
                  <a:lnTo>
                    <a:pt x="999" y="11741"/>
                  </a:lnTo>
                  <a:lnTo>
                    <a:pt x="739" y="12859"/>
                  </a:lnTo>
                  <a:lnTo>
                    <a:pt x="519" y="13977"/>
                  </a:lnTo>
                  <a:lnTo>
                    <a:pt x="340" y="15115"/>
                  </a:lnTo>
                  <a:lnTo>
                    <a:pt x="200" y="16254"/>
                  </a:lnTo>
                  <a:lnTo>
                    <a:pt x="100" y="17372"/>
                  </a:lnTo>
                  <a:lnTo>
                    <a:pt x="40" y="18510"/>
                  </a:lnTo>
                  <a:lnTo>
                    <a:pt x="0" y="19648"/>
                  </a:lnTo>
                  <a:lnTo>
                    <a:pt x="0" y="20786"/>
                  </a:lnTo>
                  <a:lnTo>
                    <a:pt x="40" y="21924"/>
                  </a:lnTo>
                  <a:lnTo>
                    <a:pt x="120" y="23062"/>
                  </a:lnTo>
                  <a:lnTo>
                    <a:pt x="240" y="24200"/>
                  </a:lnTo>
                  <a:lnTo>
                    <a:pt x="400" y="25318"/>
                  </a:lnTo>
                  <a:lnTo>
                    <a:pt x="579" y="26456"/>
                  </a:lnTo>
                  <a:lnTo>
                    <a:pt x="799" y="27575"/>
                  </a:lnTo>
                  <a:lnTo>
                    <a:pt x="1059" y="28693"/>
                  </a:lnTo>
                  <a:lnTo>
                    <a:pt x="1358" y="29791"/>
                  </a:lnTo>
                  <a:lnTo>
                    <a:pt x="1697" y="30909"/>
                  </a:lnTo>
                  <a:lnTo>
                    <a:pt x="2077" y="32007"/>
                  </a:lnTo>
                  <a:lnTo>
                    <a:pt x="2496" y="33085"/>
                  </a:lnTo>
                  <a:lnTo>
                    <a:pt x="2935" y="34164"/>
                  </a:lnTo>
                  <a:lnTo>
                    <a:pt x="3415" y="35242"/>
                  </a:lnTo>
                  <a:lnTo>
                    <a:pt x="3554" y="35501"/>
                  </a:lnTo>
                  <a:lnTo>
                    <a:pt x="3874" y="35102"/>
                  </a:lnTo>
                  <a:lnTo>
                    <a:pt x="4233" y="34723"/>
                  </a:lnTo>
                  <a:lnTo>
                    <a:pt x="4633" y="34363"/>
                  </a:lnTo>
                  <a:lnTo>
                    <a:pt x="5032" y="34024"/>
                  </a:lnTo>
                  <a:lnTo>
                    <a:pt x="5491" y="33704"/>
                  </a:lnTo>
                  <a:lnTo>
                    <a:pt x="5950" y="33425"/>
                  </a:lnTo>
                  <a:lnTo>
                    <a:pt x="6449" y="33165"/>
                  </a:lnTo>
                  <a:lnTo>
                    <a:pt x="6969" y="32926"/>
                  </a:lnTo>
                  <a:lnTo>
                    <a:pt x="7488" y="32706"/>
                  </a:lnTo>
                  <a:lnTo>
                    <a:pt x="8047" y="32506"/>
                  </a:lnTo>
                  <a:lnTo>
                    <a:pt x="8606" y="32347"/>
                  </a:lnTo>
                  <a:lnTo>
                    <a:pt x="9165" y="32187"/>
                  </a:lnTo>
                  <a:lnTo>
                    <a:pt x="9764" y="32047"/>
                  </a:lnTo>
                  <a:lnTo>
                    <a:pt x="10343" y="31947"/>
                  </a:lnTo>
                  <a:lnTo>
                    <a:pt x="10942" y="31867"/>
                  </a:lnTo>
                  <a:lnTo>
                    <a:pt x="11541" y="31788"/>
                  </a:lnTo>
                  <a:lnTo>
                    <a:pt x="12140" y="31748"/>
                  </a:lnTo>
                  <a:lnTo>
                    <a:pt x="12739" y="31708"/>
                  </a:lnTo>
                  <a:lnTo>
                    <a:pt x="13957" y="31708"/>
                  </a:lnTo>
                  <a:lnTo>
                    <a:pt x="14556" y="31728"/>
                  </a:lnTo>
                  <a:lnTo>
                    <a:pt x="15155" y="31768"/>
                  </a:lnTo>
                  <a:lnTo>
                    <a:pt x="15754" y="31827"/>
                  </a:lnTo>
                  <a:lnTo>
                    <a:pt x="16353" y="31887"/>
                  </a:lnTo>
                  <a:lnTo>
                    <a:pt x="17551" y="32047"/>
                  </a:lnTo>
                  <a:lnTo>
                    <a:pt x="18749" y="32267"/>
                  </a:lnTo>
                  <a:lnTo>
                    <a:pt x="19927" y="32486"/>
                  </a:lnTo>
                  <a:lnTo>
                    <a:pt x="21085" y="32746"/>
                  </a:lnTo>
                  <a:lnTo>
                    <a:pt x="22503" y="33085"/>
                  </a:lnTo>
                  <a:lnTo>
                    <a:pt x="23900" y="33445"/>
                  </a:lnTo>
                  <a:lnTo>
                    <a:pt x="25278" y="33824"/>
                  </a:lnTo>
                  <a:lnTo>
                    <a:pt x="26656" y="34243"/>
                  </a:lnTo>
                  <a:lnTo>
                    <a:pt x="28033" y="34663"/>
                  </a:lnTo>
                  <a:lnTo>
                    <a:pt x="29391" y="35102"/>
                  </a:lnTo>
                  <a:lnTo>
                    <a:pt x="30729" y="35581"/>
                  </a:lnTo>
                  <a:lnTo>
                    <a:pt x="32067" y="36080"/>
                  </a:lnTo>
                  <a:lnTo>
                    <a:pt x="33384" y="36580"/>
                  </a:lnTo>
                  <a:lnTo>
                    <a:pt x="34702" y="37119"/>
                  </a:lnTo>
                  <a:lnTo>
                    <a:pt x="36000" y="37678"/>
                  </a:lnTo>
                  <a:lnTo>
                    <a:pt x="37278" y="38257"/>
                  </a:lnTo>
                  <a:lnTo>
                    <a:pt x="38556" y="38856"/>
                  </a:lnTo>
                  <a:lnTo>
                    <a:pt x="39794" y="39475"/>
                  </a:lnTo>
                  <a:lnTo>
                    <a:pt x="41032" y="40114"/>
                  </a:lnTo>
                  <a:lnTo>
                    <a:pt x="42250" y="40773"/>
                  </a:lnTo>
                  <a:lnTo>
                    <a:pt x="42110" y="40433"/>
                  </a:lnTo>
                  <a:lnTo>
                    <a:pt x="41631" y="39255"/>
                  </a:lnTo>
                  <a:lnTo>
                    <a:pt x="41171" y="38057"/>
                  </a:lnTo>
                  <a:lnTo>
                    <a:pt x="40732" y="36859"/>
                  </a:lnTo>
                  <a:lnTo>
                    <a:pt x="40333" y="35661"/>
                  </a:lnTo>
                  <a:lnTo>
                    <a:pt x="39953" y="34443"/>
                  </a:lnTo>
                  <a:lnTo>
                    <a:pt x="39614" y="33245"/>
                  </a:lnTo>
                  <a:lnTo>
                    <a:pt x="39295" y="32027"/>
                  </a:lnTo>
                  <a:lnTo>
                    <a:pt x="38995" y="30829"/>
                  </a:lnTo>
                  <a:lnTo>
                    <a:pt x="38735" y="29611"/>
                  </a:lnTo>
                  <a:lnTo>
                    <a:pt x="38516" y="28393"/>
                  </a:lnTo>
                  <a:lnTo>
                    <a:pt x="38316" y="27175"/>
                  </a:lnTo>
                  <a:lnTo>
                    <a:pt x="38156" y="25957"/>
                  </a:lnTo>
                  <a:lnTo>
                    <a:pt x="38017" y="24739"/>
                  </a:lnTo>
                  <a:lnTo>
                    <a:pt x="37917" y="23521"/>
                  </a:lnTo>
                  <a:lnTo>
                    <a:pt x="37857" y="22303"/>
                  </a:lnTo>
                  <a:lnTo>
                    <a:pt x="37817" y="21085"/>
                  </a:lnTo>
                  <a:lnTo>
                    <a:pt x="37817" y="19867"/>
                  </a:lnTo>
                  <a:lnTo>
                    <a:pt x="37837" y="18650"/>
                  </a:lnTo>
                  <a:lnTo>
                    <a:pt x="37917" y="17432"/>
                  </a:lnTo>
                  <a:lnTo>
                    <a:pt x="38017" y="16214"/>
                  </a:lnTo>
                  <a:lnTo>
                    <a:pt x="38156" y="15016"/>
                  </a:lnTo>
                  <a:lnTo>
                    <a:pt x="38316" y="13798"/>
                  </a:lnTo>
                  <a:lnTo>
                    <a:pt x="38536" y="12600"/>
                  </a:lnTo>
                  <a:lnTo>
                    <a:pt x="38775" y="11382"/>
                  </a:lnTo>
                  <a:lnTo>
                    <a:pt x="39055" y="10184"/>
                  </a:lnTo>
                  <a:lnTo>
                    <a:pt x="39374" y="8986"/>
                  </a:lnTo>
                  <a:lnTo>
                    <a:pt x="39734" y="7808"/>
                  </a:lnTo>
                  <a:lnTo>
                    <a:pt x="40113" y="6610"/>
                  </a:lnTo>
                  <a:lnTo>
                    <a:pt x="40552" y="5432"/>
                  </a:lnTo>
                  <a:lnTo>
                    <a:pt x="41012" y="4254"/>
                  </a:lnTo>
                  <a:lnTo>
                    <a:pt x="41531" y="3076"/>
                  </a:lnTo>
                  <a:lnTo>
                    <a:pt x="42090" y="1897"/>
                  </a:lnTo>
                  <a:lnTo>
                    <a:pt x="39854" y="1977"/>
                  </a:lnTo>
                  <a:lnTo>
                    <a:pt x="37597" y="2037"/>
                  </a:lnTo>
                  <a:lnTo>
                    <a:pt x="35361" y="2057"/>
                  </a:lnTo>
                  <a:lnTo>
                    <a:pt x="33105" y="2037"/>
                  </a:lnTo>
                  <a:lnTo>
                    <a:pt x="30849" y="2017"/>
                  </a:lnTo>
                  <a:lnTo>
                    <a:pt x="28592" y="1957"/>
                  </a:lnTo>
                  <a:lnTo>
                    <a:pt x="26316" y="1878"/>
                  </a:lnTo>
                  <a:lnTo>
                    <a:pt x="24060" y="1758"/>
                  </a:lnTo>
                  <a:lnTo>
                    <a:pt x="21804" y="1638"/>
                  </a:lnTo>
                  <a:lnTo>
                    <a:pt x="19548" y="1478"/>
                  </a:lnTo>
                  <a:lnTo>
                    <a:pt x="17291" y="1298"/>
                  </a:lnTo>
                  <a:lnTo>
                    <a:pt x="15055" y="1079"/>
                  </a:lnTo>
                  <a:lnTo>
                    <a:pt x="12799" y="859"/>
                  </a:lnTo>
                  <a:lnTo>
                    <a:pt x="10563" y="600"/>
                  </a:lnTo>
                  <a:lnTo>
                    <a:pt x="8346" y="320"/>
                  </a:lnTo>
                  <a:lnTo>
                    <a:pt x="61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029;p43">
              <a:extLst>
                <a:ext uri="{FF2B5EF4-FFF2-40B4-BE49-F238E27FC236}">
                  <a16:creationId xmlns:a16="http://schemas.microsoft.com/office/drawing/2014/main" id="{D4A05D0F-A038-4293-8172-F28A24E5723B}"/>
                </a:ext>
              </a:extLst>
            </p:cNvPr>
            <p:cNvSpPr/>
            <p:nvPr/>
          </p:nvSpPr>
          <p:spPr>
            <a:xfrm>
              <a:off x="4312250" y="5500375"/>
              <a:ext cx="1056250" cy="1019325"/>
            </a:xfrm>
            <a:custGeom>
              <a:avLst/>
              <a:gdLst/>
              <a:ahLst/>
              <a:cxnLst/>
              <a:rect l="l" t="t" r="r" b="b"/>
              <a:pathLst>
                <a:path w="42250" h="40773" fill="none" extrusionOk="0">
                  <a:moveTo>
                    <a:pt x="42250" y="40773"/>
                  </a:moveTo>
                  <a:lnTo>
                    <a:pt x="42250" y="40773"/>
                  </a:lnTo>
                  <a:lnTo>
                    <a:pt x="41032" y="40114"/>
                  </a:lnTo>
                  <a:lnTo>
                    <a:pt x="39794" y="39475"/>
                  </a:lnTo>
                  <a:lnTo>
                    <a:pt x="38556" y="38856"/>
                  </a:lnTo>
                  <a:lnTo>
                    <a:pt x="37278" y="38257"/>
                  </a:lnTo>
                  <a:lnTo>
                    <a:pt x="36000" y="37678"/>
                  </a:lnTo>
                  <a:lnTo>
                    <a:pt x="34702" y="37119"/>
                  </a:lnTo>
                  <a:lnTo>
                    <a:pt x="33384" y="36580"/>
                  </a:lnTo>
                  <a:lnTo>
                    <a:pt x="32067" y="36080"/>
                  </a:lnTo>
                  <a:lnTo>
                    <a:pt x="30729" y="35581"/>
                  </a:lnTo>
                  <a:lnTo>
                    <a:pt x="29391" y="35102"/>
                  </a:lnTo>
                  <a:lnTo>
                    <a:pt x="28033" y="34663"/>
                  </a:lnTo>
                  <a:lnTo>
                    <a:pt x="26656" y="34243"/>
                  </a:lnTo>
                  <a:lnTo>
                    <a:pt x="25278" y="33824"/>
                  </a:lnTo>
                  <a:lnTo>
                    <a:pt x="23900" y="33445"/>
                  </a:lnTo>
                  <a:lnTo>
                    <a:pt x="22503" y="33085"/>
                  </a:lnTo>
                  <a:lnTo>
                    <a:pt x="21085" y="32746"/>
                  </a:lnTo>
                  <a:lnTo>
                    <a:pt x="21085" y="32746"/>
                  </a:lnTo>
                  <a:lnTo>
                    <a:pt x="19927" y="32486"/>
                  </a:lnTo>
                  <a:lnTo>
                    <a:pt x="18749" y="32267"/>
                  </a:lnTo>
                  <a:lnTo>
                    <a:pt x="17551" y="32047"/>
                  </a:lnTo>
                  <a:lnTo>
                    <a:pt x="16353" y="31887"/>
                  </a:lnTo>
                  <a:lnTo>
                    <a:pt x="15754" y="31827"/>
                  </a:lnTo>
                  <a:lnTo>
                    <a:pt x="15155" y="31768"/>
                  </a:lnTo>
                  <a:lnTo>
                    <a:pt x="14556" y="31728"/>
                  </a:lnTo>
                  <a:lnTo>
                    <a:pt x="13957" y="31708"/>
                  </a:lnTo>
                  <a:lnTo>
                    <a:pt x="13358" y="31708"/>
                  </a:lnTo>
                  <a:lnTo>
                    <a:pt x="12739" y="31708"/>
                  </a:lnTo>
                  <a:lnTo>
                    <a:pt x="12140" y="31748"/>
                  </a:lnTo>
                  <a:lnTo>
                    <a:pt x="11541" y="31788"/>
                  </a:lnTo>
                  <a:lnTo>
                    <a:pt x="11541" y="31788"/>
                  </a:lnTo>
                  <a:lnTo>
                    <a:pt x="10942" y="31867"/>
                  </a:lnTo>
                  <a:lnTo>
                    <a:pt x="10343" y="31947"/>
                  </a:lnTo>
                  <a:lnTo>
                    <a:pt x="9764" y="32047"/>
                  </a:lnTo>
                  <a:lnTo>
                    <a:pt x="9165" y="32187"/>
                  </a:lnTo>
                  <a:lnTo>
                    <a:pt x="8606" y="32347"/>
                  </a:lnTo>
                  <a:lnTo>
                    <a:pt x="8047" y="32506"/>
                  </a:lnTo>
                  <a:lnTo>
                    <a:pt x="7488" y="32706"/>
                  </a:lnTo>
                  <a:lnTo>
                    <a:pt x="6969" y="32926"/>
                  </a:lnTo>
                  <a:lnTo>
                    <a:pt x="6449" y="33165"/>
                  </a:lnTo>
                  <a:lnTo>
                    <a:pt x="5950" y="33425"/>
                  </a:lnTo>
                  <a:lnTo>
                    <a:pt x="5491" y="33704"/>
                  </a:lnTo>
                  <a:lnTo>
                    <a:pt x="5032" y="34024"/>
                  </a:lnTo>
                  <a:lnTo>
                    <a:pt x="4633" y="34363"/>
                  </a:lnTo>
                  <a:lnTo>
                    <a:pt x="4233" y="34723"/>
                  </a:lnTo>
                  <a:lnTo>
                    <a:pt x="3874" y="35102"/>
                  </a:lnTo>
                  <a:lnTo>
                    <a:pt x="3554" y="35501"/>
                  </a:lnTo>
                  <a:lnTo>
                    <a:pt x="3554" y="35501"/>
                  </a:lnTo>
                  <a:lnTo>
                    <a:pt x="3415" y="35242"/>
                  </a:lnTo>
                  <a:lnTo>
                    <a:pt x="3415" y="35242"/>
                  </a:lnTo>
                  <a:lnTo>
                    <a:pt x="2935" y="34164"/>
                  </a:lnTo>
                  <a:lnTo>
                    <a:pt x="2496" y="33085"/>
                  </a:lnTo>
                  <a:lnTo>
                    <a:pt x="2077" y="32007"/>
                  </a:lnTo>
                  <a:lnTo>
                    <a:pt x="1697" y="30909"/>
                  </a:lnTo>
                  <a:lnTo>
                    <a:pt x="1358" y="29791"/>
                  </a:lnTo>
                  <a:lnTo>
                    <a:pt x="1059" y="28693"/>
                  </a:lnTo>
                  <a:lnTo>
                    <a:pt x="799" y="27575"/>
                  </a:lnTo>
                  <a:lnTo>
                    <a:pt x="579" y="26456"/>
                  </a:lnTo>
                  <a:lnTo>
                    <a:pt x="400" y="25318"/>
                  </a:lnTo>
                  <a:lnTo>
                    <a:pt x="240" y="24200"/>
                  </a:lnTo>
                  <a:lnTo>
                    <a:pt x="120" y="23062"/>
                  </a:lnTo>
                  <a:lnTo>
                    <a:pt x="40" y="21924"/>
                  </a:lnTo>
                  <a:lnTo>
                    <a:pt x="0" y="20786"/>
                  </a:lnTo>
                  <a:lnTo>
                    <a:pt x="0" y="19648"/>
                  </a:lnTo>
                  <a:lnTo>
                    <a:pt x="40" y="18510"/>
                  </a:lnTo>
                  <a:lnTo>
                    <a:pt x="100" y="17372"/>
                  </a:lnTo>
                  <a:lnTo>
                    <a:pt x="200" y="16254"/>
                  </a:lnTo>
                  <a:lnTo>
                    <a:pt x="340" y="15115"/>
                  </a:lnTo>
                  <a:lnTo>
                    <a:pt x="519" y="13977"/>
                  </a:lnTo>
                  <a:lnTo>
                    <a:pt x="739" y="12859"/>
                  </a:lnTo>
                  <a:lnTo>
                    <a:pt x="999" y="11741"/>
                  </a:lnTo>
                  <a:lnTo>
                    <a:pt x="1278" y="10623"/>
                  </a:lnTo>
                  <a:lnTo>
                    <a:pt x="1598" y="9525"/>
                  </a:lnTo>
                  <a:lnTo>
                    <a:pt x="1957" y="8427"/>
                  </a:lnTo>
                  <a:lnTo>
                    <a:pt x="2356" y="7328"/>
                  </a:lnTo>
                  <a:lnTo>
                    <a:pt x="2796" y="6250"/>
                  </a:lnTo>
                  <a:lnTo>
                    <a:pt x="3255" y="5192"/>
                  </a:lnTo>
                  <a:lnTo>
                    <a:pt x="3754" y="4134"/>
                  </a:lnTo>
                  <a:lnTo>
                    <a:pt x="4293" y="3076"/>
                  </a:lnTo>
                  <a:lnTo>
                    <a:pt x="4872" y="2037"/>
                  </a:lnTo>
                  <a:lnTo>
                    <a:pt x="5491" y="1019"/>
                  </a:lnTo>
                  <a:lnTo>
                    <a:pt x="6130" y="1"/>
                  </a:lnTo>
                  <a:lnTo>
                    <a:pt x="6130" y="1"/>
                  </a:lnTo>
                  <a:lnTo>
                    <a:pt x="8346" y="320"/>
                  </a:lnTo>
                  <a:lnTo>
                    <a:pt x="10563" y="600"/>
                  </a:lnTo>
                  <a:lnTo>
                    <a:pt x="12799" y="859"/>
                  </a:lnTo>
                  <a:lnTo>
                    <a:pt x="15055" y="1079"/>
                  </a:lnTo>
                  <a:lnTo>
                    <a:pt x="17291" y="1298"/>
                  </a:lnTo>
                  <a:lnTo>
                    <a:pt x="19548" y="1478"/>
                  </a:lnTo>
                  <a:lnTo>
                    <a:pt x="21804" y="1638"/>
                  </a:lnTo>
                  <a:lnTo>
                    <a:pt x="24060" y="1758"/>
                  </a:lnTo>
                  <a:lnTo>
                    <a:pt x="26316" y="1878"/>
                  </a:lnTo>
                  <a:lnTo>
                    <a:pt x="28592" y="1957"/>
                  </a:lnTo>
                  <a:lnTo>
                    <a:pt x="30849" y="2017"/>
                  </a:lnTo>
                  <a:lnTo>
                    <a:pt x="33105" y="2037"/>
                  </a:lnTo>
                  <a:lnTo>
                    <a:pt x="35361" y="2057"/>
                  </a:lnTo>
                  <a:lnTo>
                    <a:pt x="37597" y="2037"/>
                  </a:lnTo>
                  <a:lnTo>
                    <a:pt x="39854" y="1977"/>
                  </a:lnTo>
                  <a:lnTo>
                    <a:pt x="42090" y="1897"/>
                  </a:lnTo>
                  <a:lnTo>
                    <a:pt x="42090" y="1897"/>
                  </a:lnTo>
                  <a:lnTo>
                    <a:pt x="41531" y="3076"/>
                  </a:lnTo>
                  <a:lnTo>
                    <a:pt x="41012" y="4254"/>
                  </a:lnTo>
                  <a:lnTo>
                    <a:pt x="40552" y="5432"/>
                  </a:lnTo>
                  <a:lnTo>
                    <a:pt x="40113" y="6610"/>
                  </a:lnTo>
                  <a:lnTo>
                    <a:pt x="39734" y="7808"/>
                  </a:lnTo>
                  <a:lnTo>
                    <a:pt x="39374" y="8986"/>
                  </a:lnTo>
                  <a:lnTo>
                    <a:pt x="39055" y="10184"/>
                  </a:lnTo>
                  <a:lnTo>
                    <a:pt x="38775" y="11382"/>
                  </a:lnTo>
                  <a:lnTo>
                    <a:pt x="38536" y="12600"/>
                  </a:lnTo>
                  <a:lnTo>
                    <a:pt x="38316" y="13798"/>
                  </a:lnTo>
                  <a:lnTo>
                    <a:pt x="38156" y="15016"/>
                  </a:lnTo>
                  <a:lnTo>
                    <a:pt x="38017" y="16214"/>
                  </a:lnTo>
                  <a:lnTo>
                    <a:pt x="37917" y="17432"/>
                  </a:lnTo>
                  <a:lnTo>
                    <a:pt x="37837" y="18650"/>
                  </a:lnTo>
                  <a:lnTo>
                    <a:pt x="37817" y="19867"/>
                  </a:lnTo>
                  <a:lnTo>
                    <a:pt x="37817" y="21085"/>
                  </a:lnTo>
                  <a:lnTo>
                    <a:pt x="37857" y="22303"/>
                  </a:lnTo>
                  <a:lnTo>
                    <a:pt x="37917" y="23521"/>
                  </a:lnTo>
                  <a:lnTo>
                    <a:pt x="38017" y="24739"/>
                  </a:lnTo>
                  <a:lnTo>
                    <a:pt x="38156" y="25957"/>
                  </a:lnTo>
                  <a:lnTo>
                    <a:pt x="38316" y="27175"/>
                  </a:lnTo>
                  <a:lnTo>
                    <a:pt x="38516" y="28393"/>
                  </a:lnTo>
                  <a:lnTo>
                    <a:pt x="38735" y="29611"/>
                  </a:lnTo>
                  <a:lnTo>
                    <a:pt x="38995" y="30829"/>
                  </a:lnTo>
                  <a:lnTo>
                    <a:pt x="39295" y="32027"/>
                  </a:lnTo>
                  <a:lnTo>
                    <a:pt x="39614" y="33245"/>
                  </a:lnTo>
                  <a:lnTo>
                    <a:pt x="39953" y="34443"/>
                  </a:lnTo>
                  <a:lnTo>
                    <a:pt x="40333" y="35661"/>
                  </a:lnTo>
                  <a:lnTo>
                    <a:pt x="40732" y="36859"/>
                  </a:lnTo>
                  <a:lnTo>
                    <a:pt x="41171" y="38057"/>
                  </a:lnTo>
                  <a:lnTo>
                    <a:pt x="41631" y="39255"/>
                  </a:lnTo>
                  <a:lnTo>
                    <a:pt x="42110" y="40433"/>
                  </a:lnTo>
                  <a:lnTo>
                    <a:pt x="42110" y="40433"/>
                  </a:lnTo>
                  <a:lnTo>
                    <a:pt x="42250" y="40773"/>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030;p43">
              <a:extLst>
                <a:ext uri="{FF2B5EF4-FFF2-40B4-BE49-F238E27FC236}">
                  <a16:creationId xmlns:a16="http://schemas.microsoft.com/office/drawing/2014/main" id="{441FB24A-B740-4254-8434-1691EA9DA090}"/>
                </a:ext>
              </a:extLst>
            </p:cNvPr>
            <p:cNvSpPr/>
            <p:nvPr/>
          </p:nvSpPr>
          <p:spPr>
            <a:xfrm>
              <a:off x="4425050" y="5629175"/>
              <a:ext cx="602025" cy="572050"/>
            </a:xfrm>
            <a:custGeom>
              <a:avLst/>
              <a:gdLst/>
              <a:ahLst/>
              <a:cxnLst/>
              <a:rect l="l" t="t" r="r" b="b"/>
              <a:pathLst>
                <a:path w="24081" h="22882" extrusionOk="0">
                  <a:moveTo>
                    <a:pt x="11561" y="0"/>
                  </a:moveTo>
                  <a:lnTo>
                    <a:pt x="9804" y="40"/>
                  </a:lnTo>
                  <a:lnTo>
                    <a:pt x="10623" y="1478"/>
                  </a:lnTo>
                  <a:lnTo>
                    <a:pt x="11462" y="2975"/>
                  </a:lnTo>
                  <a:lnTo>
                    <a:pt x="11242" y="3734"/>
                  </a:lnTo>
                  <a:lnTo>
                    <a:pt x="11022" y="4513"/>
                  </a:lnTo>
                  <a:lnTo>
                    <a:pt x="10823" y="5291"/>
                  </a:lnTo>
                  <a:lnTo>
                    <a:pt x="10643" y="6070"/>
                  </a:lnTo>
                  <a:lnTo>
                    <a:pt x="10483" y="6849"/>
                  </a:lnTo>
                  <a:lnTo>
                    <a:pt x="10343" y="7647"/>
                  </a:lnTo>
                  <a:lnTo>
                    <a:pt x="10224" y="8426"/>
                  </a:lnTo>
                  <a:lnTo>
                    <a:pt x="10104" y="9225"/>
                  </a:lnTo>
                  <a:lnTo>
                    <a:pt x="8247" y="9205"/>
                  </a:lnTo>
                  <a:lnTo>
                    <a:pt x="6370" y="9245"/>
                  </a:lnTo>
                  <a:lnTo>
                    <a:pt x="4713" y="9305"/>
                  </a:lnTo>
                  <a:lnTo>
                    <a:pt x="3056" y="9384"/>
                  </a:lnTo>
                  <a:lnTo>
                    <a:pt x="520" y="6928"/>
                  </a:lnTo>
                  <a:lnTo>
                    <a:pt x="320" y="9065"/>
                  </a:lnTo>
                  <a:lnTo>
                    <a:pt x="160" y="11022"/>
                  </a:lnTo>
                  <a:lnTo>
                    <a:pt x="1" y="12879"/>
                  </a:lnTo>
                  <a:lnTo>
                    <a:pt x="340" y="12539"/>
                  </a:lnTo>
                  <a:lnTo>
                    <a:pt x="680" y="12220"/>
                  </a:lnTo>
                  <a:lnTo>
                    <a:pt x="1039" y="11880"/>
                  </a:lnTo>
                  <a:lnTo>
                    <a:pt x="1398" y="11581"/>
                  </a:lnTo>
                  <a:lnTo>
                    <a:pt x="2117" y="11002"/>
                  </a:lnTo>
                  <a:lnTo>
                    <a:pt x="2736" y="10522"/>
                  </a:lnTo>
                  <a:lnTo>
                    <a:pt x="4553" y="10423"/>
                  </a:lnTo>
                  <a:lnTo>
                    <a:pt x="6370" y="10363"/>
                  </a:lnTo>
                  <a:lnTo>
                    <a:pt x="8187" y="10343"/>
                  </a:lnTo>
                  <a:lnTo>
                    <a:pt x="9984" y="10343"/>
                  </a:lnTo>
                  <a:lnTo>
                    <a:pt x="9924" y="11241"/>
                  </a:lnTo>
                  <a:lnTo>
                    <a:pt x="9864" y="12120"/>
                  </a:lnTo>
                  <a:lnTo>
                    <a:pt x="9844" y="13018"/>
                  </a:lnTo>
                  <a:lnTo>
                    <a:pt x="9844" y="13917"/>
                  </a:lnTo>
                  <a:lnTo>
                    <a:pt x="9844" y="14795"/>
                  </a:lnTo>
                  <a:lnTo>
                    <a:pt x="9884" y="15694"/>
                  </a:lnTo>
                  <a:lnTo>
                    <a:pt x="9944" y="16572"/>
                  </a:lnTo>
                  <a:lnTo>
                    <a:pt x="10044" y="17471"/>
                  </a:lnTo>
                  <a:lnTo>
                    <a:pt x="10124" y="18170"/>
                  </a:lnTo>
                  <a:lnTo>
                    <a:pt x="10224" y="18869"/>
                  </a:lnTo>
                  <a:lnTo>
                    <a:pt x="10323" y="19587"/>
                  </a:lnTo>
                  <a:lnTo>
                    <a:pt x="10443" y="20286"/>
                  </a:lnTo>
                  <a:lnTo>
                    <a:pt x="8986" y="22802"/>
                  </a:lnTo>
                  <a:lnTo>
                    <a:pt x="10603" y="22862"/>
                  </a:lnTo>
                  <a:lnTo>
                    <a:pt x="12180" y="22882"/>
                  </a:lnTo>
                  <a:lnTo>
                    <a:pt x="13758" y="22862"/>
                  </a:lnTo>
                  <a:lnTo>
                    <a:pt x="15315" y="22822"/>
                  </a:lnTo>
                  <a:lnTo>
                    <a:pt x="14856" y="22483"/>
                  </a:lnTo>
                  <a:lnTo>
                    <a:pt x="14397" y="22163"/>
                  </a:lnTo>
                  <a:lnTo>
                    <a:pt x="13458" y="21544"/>
                  </a:lnTo>
                  <a:lnTo>
                    <a:pt x="12540" y="20965"/>
                  </a:lnTo>
                  <a:lnTo>
                    <a:pt x="11601" y="20346"/>
                  </a:lnTo>
                  <a:lnTo>
                    <a:pt x="11382" y="19128"/>
                  </a:lnTo>
                  <a:lnTo>
                    <a:pt x="11202" y="17870"/>
                  </a:lnTo>
                  <a:lnTo>
                    <a:pt x="11082" y="16632"/>
                  </a:lnTo>
                  <a:lnTo>
                    <a:pt x="11002" y="15374"/>
                  </a:lnTo>
                  <a:lnTo>
                    <a:pt x="10962" y="14136"/>
                  </a:lnTo>
                  <a:lnTo>
                    <a:pt x="10962" y="12879"/>
                  </a:lnTo>
                  <a:lnTo>
                    <a:pt x="11022" y="11621"/>
                  </a:lnTo>
                  <a:lnTo>
                    <a:pt x="11122" y="10383"/>
                  </a:lnTo>
                  <a:lnTo>
                    <a:pt x="12580" y="10443"/>
                  </a:lnTo>
                  <a:lnTo>
                    <a:pt x="14037" y="10522"/>
                  </a:lnTo>
                  <a:lnTo>
                    <a:pt x="15495" y="10622"/>
                  </a:lnTo>
                  <a:lnTo>
                    <a:pt x="16952" y="10762"/>
                  </a:lnTo>
                  <a:lnTo>
                    <a:pt x="17951" y="10862"/>
                  </a:lnTo>
                  <a:lnTo>
                    <a:pt x="18949" y="10982"/>
                  </a:lnTo>
                  <a:lnTo>
                    <a:pt x="20946" y="11241"/>
                  </a:lnTo>
                  <a:lnTo>
                    <a:pt x="23322" y="13777"/>
                  </a:lnTo>
                  <a:lnTo>
                    <a:pt x="23601" y="11641"/>
                  </a:lnTo>
                  <a:lnTo>
                    <a:pt x="23861" y="9704"/>
                  </a:lnTo>
                  <a:lnTo>
                    <a:pt x="24080" y="7827"/>
                  </a:lnTo>
                  <a:lnTo>
                    <a:pt x="23721" y="8166"/>
                  </a:lnTo>
                  <a:lnTo>
                    <a:pt x="23342" y="8506"/>
                  </a:lnTo>
                  <a:lnTo>
                    <a:pt x="22942" y="8825"/>
                  </a:lnTo>
                  <a:lnTo>
                    <a:pt x="22563" y="9145"/>
                  </a:lnTo>
                  <a:lnTo>
                    <a:pt x="21784" y="9704"/>
                  </a:lnTo>
                  <a:lnTo>
                    <a:pt x="21125" y="10143"/>
                  </a:lnTo>
                  <a:lnTo>
                    <a:pt x="19887" y="9983"/>
                  </a:lnTo>
                  <a:lnTo>
                    <a:pt x="18669" y="9824"/>
                  </a:lnTo>
                  <a:lnTo>
                    <a:pt x="17432" y="9684"/>
                  </a:lnTo>
                  <a:lnTo>
                    <a:pt x="16194" y="9564"/>
                  </a:lnTo>
                  <a:lnTo>
                    <a:pt x="14956" y="9464"/>
                  </a:lnTo>
                  <a:lnTo>
                    <a:pt x="13718" y="9384"/>
                  </a:lnTo>
                  <a:lnTo>
                    <a:pt x="12480" y="9305"/>
                  </a:lnTo>
                  <a:lnTo>
                    <a:pt x="11242" y="9265"/>
                  </a:lnTo>
                  <a:lnTo>
                    <a:pt x="11362" y="8386"/>
                  </a:lnTo>
                  <a:lnTo>
                    <a:pt x="11501" y="7508"/>
                  </a:lnTo>
                  <a:lnTo>
                    <a:pt x="11661" y="6649"/>
                  </a:lnTo>
                  <a:lnTo>
                    <a:pt x="11861" y="5770"/>
                  </a:lnTo>
                  <a:lnTo>
                    <a:pt x="12061" y="4972"/>
                  </a:lnTo>
                  <a:lnTo>
                    <a:pt x="12280" y="4193"/>
                  </a:lnTo>
                  <a:lnTo>
                    <a:pt x="12500" y="3394"/>
                  </a:lnTo>
                  <a:lnTo>
                    <a:pt x="12759" y="2616"/>
                  </a:lnTo>
                  <a:lnTo>
                    <a:pt x="14696" y="1398"/>
                  </a:lnTo>
                  <a:lnTo>
                    <a:pt x="15674" y="779"/>
                  </a:lnTo>
                  <a:lnTo>
                    <a:pt x="16154" y="439"/>
                  </a:lnTo>
                  <a:lnTo>
                    <a:pt x="16653" y="100"/>
                  </a:lnTo>
                  <a:lnTo>
                    <a:pt x="14956" y="40"/>
                  </a:lnTo>
                  <a:lnTo>
                    <a:pt x="1325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031;p43">
              <a:extLst>
                <a:ext uri="{FF2B5EF4-FFF2-40B4-BE49-F238E27FC236}">
                  <a16:creationId xmlns:a16="http://schemas.microsoft.com/office/drawing/2014/main" id="{1073F032-5093-474A-B42E-A29DE109B73F}"/>
                </a:ext>
              </a:extLst>
            </p:cNvPr>
            <p:cNvSpPr/>
            <p:nvPr/>
          </p:nvSpPr>
          <p:spPr>
            <a:xfrm>
              <a:off x="4425050" y="5629175"/>
              <a:ext cx="602025" cy="572050"/>
            </a:xfrm>
            <a:custGeom>
              <a:avLst/>
              <a:gdLst/>
              <a:ahLst/>
              <a:cxnLst/>
              <a:rect l="l" t="t" r="r" b="b"/>
              <a:pathLst>
                <a:path w="24081" h="22882" fill="none" extrusionOk="0">
                  <a:moveTo>
                    <a:pt x="24080" y="7827"/>
                  </a:moveTo>
                  <a:lnTo>
                    <a:pt x="24080" y="7827"/>
                  </a:lnTo>
                  <a:lnTo>
                    <a:pt x="23721" y="8166"/>
                  </a:lnTo>
                  <a:lnTo>
                    <a:pt x="23342" y="8506"/>
                  </a:lnTo>
                  <a:lnTo>
                    <a:pt x="22942" y="8825"/>
                  </a:lnTo>
                  <a:lnTo>
                    <a:pt x="22563" y="9145"/>
                  </a:lnTo>
                  <a:lnTo>
                    <a:pt x="21784" y="9704"/>
                  </a:lnTo>
                  <a:lnTo>
                    <a:pt x="21125" y="10143"/>
                  </a:lnTo>
                  <a:lnTo>
                    <a:pt x="21125" y="10143"/>
                  </a:lnTo>
                  <a:lnTo>
                    <a:pt x="19887" y="9983"/>
                  </a:lnTo>
                  <a:lnTo>
                    <a:pt x="18669" y="9824"/>
                  </a:lnTo>
                  <a:lnTo>
                    <a:pt x="17432" y="9684"/>
                  </a:lnTo>
                  <a:lnTo>
                    <a:pt x="16194" y="9564"/>
                  </a:lnTo>
                  <a:lnTo>
                    <a:pt x="14956" y="9464"/>
                  </a:lnTo>
                  <a:lnTo>
                    <a:pt x="13718" y="9384"/>
                  </a:lnTo>
                  <a:lnTo>
                    <a:pt x="12480" y="9305"/>
                  </a:lnTo>
                  <a:lnTo>
                    <a:pt x="11242" y="9265"/>
                  </a:lnTo>
                  <a:lnTo>
                    <a:pt x="11242" y="9265"/>
                  </a:lnTo>
                  <a:lnTo>
                    <a:pt x="11362" y="8386"/>
                  </a:lnTo>
                  <a:lnTo>
                    <a:pt x="11501" y="7508"/>
                  </a:lnTo>
                  <a:lnTo>
                    <a:pt x="11661" y="6649"/>
                  </a:lnTo>
                  <a:lnTo>
                    <a:pt x="11861" y="5770"/>
                  </a:lnTo>
                  <a:lnTo>
                    <a:pt x="11861" y="5770"/>
                  </a:lnTo>
                  <a:lnTo>
                    <a:pt x="12061" y="4972"/>
                  </a:lnTo>
                  <a:lnTo>
                    <a:pt x="12280" y="4193"/>
                  </a:lnTo>
                  <a:lnTo>
                    <a:pt x="12500" y="3394"/>
                  </a:lnTo>
                  <a:lnTo>
                    <a:pt x="12759" y="2616"/>
                  </a:lnTo>
                  <a:lnTo>
                    <a:pt x="12759" y="2616"/>
                  </a:lnTo>
                  <a:lnTo>
                    <a:pt x="14696" y="1398"/>
                  </a:lnTo>
                  <a:lnTo>
                    <a:pt x="15674" y="779"/>
                  </a:lnTo>
                  <a:lnTo>
                    <a:pt x="16154" y="439"/>
                  </a:lnTo>
                  <a:lnTo>
                    <a:pt x="16653" y="100"/>
                  </a:lnTo>
                  <a:lnTo>
                    <a:pt x="16653" y="100"/>
                  </a:lnTo>
                  <a:lnTo>
                    <a:pt x="14956" y="40"/>
                  </a:lnTo>
                  <a:lnTo>
                    <a:pt x="13259" y="0"/>
                  </a:lnTo>
                  <a:lnTo>
                    <a:pt x="11561" y="0"/>
                  </a:lnTo>
                  <a:lnTo>
                    <a:pt x="9804" y="40"/>
                  </a:lnTo>
                  <a:lnTo>
                    <a:pt x="9804" y="40"/>
                  </a:lnTo>
                  <a:lnTo>
                    <a:pt x="10623" y="1478"/>
                  </a:lnTo>
                  <a:lnTo>
                    <a:pt x="11462" y="2975"/>
                  </a:lnTo>
                  <a:lnTo>
                    <a:pt x="11462" y="2975"/>
                  </a:lnTo>
                  <a:lnTo>
                    <a:pt x="11242" y="3734"/>
                  </a:lnTo>
                  <a:lnTo>
                    <a:pt x="11022" y="4513"/>
                  </a:lnTo>
                  <a:lnTo>
                    <a:pt x="10823" y="5291"/>
                  </a:lnTo>
                  <a:lnTo>
                    <a:pt x="10643" y="6070"/>
                  </a:lnTo>
                  <a:lnTo>
                    <a:pt x="10483" y="6849"/>
                  </a:lnTo>
                  <a:lnTo>
                    <a:pt x="10343" y="7647"/>
                  </a:lnTo>
                  <a:lnTo>
                    <a:pt x="10224" y="8426"/>
                  </a:lnTo>
                  <a:lnTo>
                    <a:pt x="10104" y="9225"/>
                  </a:lnTo>
                  <a:lnTo>
                    <a:pt x="10104" y="9225"/>
                  </a:lnTo>
                  <a:lnTo>
                    <a:pt x="8247" y="9205"/>
                  </a:lnTo>
                  <a:lnTo>
                    <a:pt x="6370" y="9245"/>
                  </a:lnTo>
                  <a:lnTo>
                    <a:pt x="6370" y="9245"/>
                  </a:lnTo>
                  <a:lnTo>
                    <a:pt x="4713" y="9305"/>
                  </a:lnTo>
                  <a:lnTo>
                    <a:pt x="3056" y="9384"/>
                  </a:lnTo>
                  <a:lnTo>
                    <a:pt x="520" y="6928"/>
                  </a:lnTo>
                  <a:lnTo>
                    <a:pt x="520" y="6928"/>
                  </a:lnTo>
                  <a:lnTo>
                    <a:pt x="320" y="9065"/>
                  </a:lnTo>
                  <a:lnTo>
                    <a:pt x="160" y="11022"/>
                  </a:lnTo>
                  <a:lnTo>
                    <a:pt x="1" y="12879"/>
                  </a:lnTo>
                  <a:lnTo>
                    <a:pt x="1" y="12879"/>
                  </a:lnTo>
                  <a:lnTo>
                    <a:pt x="340" y="12539"/>
                  </a:lnTo>
                  <a:lnTo>
                    <a:pt x="680" y="12220"/>
                  </a:lnTo>
                  <a:lnTo>
                    <a:pt x="1039" y="11880"/>
                  </a:lnTo>
                  <a:lnTo>
                    <a:pt x="1398" y="11581"/>
                  </a:lnTo>
                  <a:lnTo>
                    <a:pt x="2117" y="11002"/>
                  </a:lnTo>
                  <a:lnTo>
                    <a:pt x="2736" y="10522"/>
                  </a:lnTo>
                  <a:lnTo>
                    <a:pt x="2736" y="10522"/>
                  </a:lnTo>
                  <a:lnTo>
                    <a:pt x="4553" y="10423"/>
                  </a:lnTo>
                  <a:lnTo>
                    <a:pt x="6370" y="10363"/>
                  </a:lnTo>
                  <a:lnTo>
                    <a:pt x="8187" y="10343"/>
                  </a:lnTo>
                  <a:lnTo>
                    <a:pt x="9984" y="10343"/>
                  </a:lnTo>
                  <a:lnTo>
                    <a:pt x="9984" y="10343"/>
                  </a:lnTo>
                  <a:lnTo>
                    <a:pt x="9924" y="11241"/>
                  </a:lnTo>
                  <a:lnTo>
                    <a:pt x="9864" y="12120"/>
                  </a:lnTo>
                  <a:lnTo>
                    <a:pt x="9844" y="13018"/>
                  </a:lnTo>
                  <a:lnTo>
                    <a:pt x="9844" y="13917"/>
                  </a:lnTo>
                  <a:lnTo>
                    <a:pt x="9844" y="14795"/>
                  </a:lnTo>
                  <a:lnTo>
                    <a:pt x="9884" y="15694"/>
                  </a:lnTo>
                  <a:lnTo>
                    <a:pt x="9944" y="16572"/>
                  </a:lnTo>
                  <a:lnTo>
                    <a:pt x="10044" y="17471"/>
                  </a:lnTo>
                  <a:lnTo>
                    <a:pt x="10044" y="17471"/>
                  </a:lnTo>
                  <a:lnTo>
                    <a:pt x="10124" y="18170"/>
                  </a:lnTo>
                  <a:lnTo>
                    <a:pt x="10224" y="18869"/>
                  </a:lnTo>
                  <a:lnTo>
                    <a:pt x="10323" y="19587"/>
                  </a:lnTo>
                  <a:lnTo>
                    <a:pt x="10443" y="20286"/>
                  </a:lnTo>
                  <a:lnTo>
                    <a:pt x="10443" y="20286"/>
                  </a:lnTo>
                  <a:lnTo>
                    <a:pt x="8986" y="22802"/>
                  </a:lnTo>
                  <a:lnTo>
                    <a:pt x="8986" y="22802"/>
                  </a:lnTo>
                  <a:lnTo>
                    <a:pt x="10603" y="22862"/>
                  </a:lnTo>
                  <a:lnTo>
                    <a:pt x="12180" y="22882"/>
                  </a:lnTo>
                  <a:lnTo>
                    <a:pt x="13758" y="22862"/>
                  </a:lnTo>
                  <a:lnTo>
                    <a:pt x="15315" y="22822"/>
                  </a:lnTo>
                  <a:lnTo>
                    <a:pt x="15315" y="22822"/>
                  </a:lnTo>
                  <a:lnTo>
                    <a:pt x="14856" y="22483"/>
                  </a:lnTo>
                  <a:lnTo>
                    <a:pt x="14397" y="22163"/>
                  </a:lnTo>
                  <a:lnTo>
                    <a:pt x="13458" y="21544"/>
                  </a:lnTo>
                  <a:lnTo>
                    <a:pt x="12540" y="20965"/>
                  </a:lnTo>
                  <a:lnTo>
                    <a:pt x="11601" y="20346"/>
                  </a:lnTo>
                  <a:lnTo>
                    <a:pt x="11601" y="20346"/>
                  </a:lnTo>
                  <a:lnTo>
                    <a:pt x="11382" y="19128"/>
                  </a:lnTo>
                  <a:lnTo>
                    <a:pt x="11202" y="17870"/>
                  </a:lnTo>
                  <a:lnTo>
                    <a:pt x="11082" y="16632"/>
                  </a:lnTo>
                  <a:lnTo>
                    <a:pt x="11002" y="15374"/>
                  </a:lnTo>
                  <a:lnTo>
                    <a:pt x="10962" y="14136"/>
                  </a:lnTo>
                  <a:lnTo>
                    <a:pt x="10962" y="12879"/>
                  </a:lnTo>
                  <a:lnTo>
                    <a:pt x="11022" y="11621"/>
                  </a:lnTo>
                  <a:lnTo>
                    <a:pt x="11122" y="10383"/>
                  </a:lnTo>
                  <a:lnTo>
                    <a:pt x="11122" y="10383"/>
                  </a:lnTo>
                  <a:lnTo>
                    <a:pt x="12580" y="10443"/>
                  </a:lnTo>
                  <a:lnTo>
                    <a:pt x="14037" y="10522"/>
                  </a:lnTo>
                  <a:lnTo>
                    <a:pt x="15495" y="10622"/>
                  </a:lnTo>
                  <a:lnTo>
                    <a:pt x="16952" y="10762"/>
                  </a:lnTo>
                  <a:lnTo>
                    <a:pt x="16952" y="10762"/>
                  </a:lnTo>
                  <a:lnTo>
                    <a:pt x="17951" y="10862"/>
                  </a:lnTo>
                  <a:lnTo>
                    <a:pt x="18949" y="10982"/>
                  </a:lnTo>
                  <a:lnTo>
                    <a:pt x="20946" y="11241"/>
                  </a:lnTo>
                  <a:lnTo>
                    <a:pt x="23322" y="13777"/>
                  </a:lnTo>
                  <a:lnTo>
                    <a:pt x="23322" y="13777"/>
                  </a:lnTo>
                  <a:lnTo>
                    <a:pt x="23601" y="11641"/>
                  </a:lnTo>
                  <a:lnTo>
                    <a:pt x="23861" y="9704"/>
                  </a:lnTo>
                  <a:lnTo>
                    <a:pt x="24080" y="782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032;p43">
              <a:extLst>
                <a:ext uri="{FF2B5EF4-FFF2-40B4-BE49-F238E27FC236}">
                  <a16:creationId xmlns:a16="http://schemas.microsoft.com/office/drawing/2014/main" id="{3B1BC39B-3FFE-4150-81BD-B76F9B0CA3BC}"/>
                </a:ext>
              </a:extLst>
            </p:cNvPr>
            <p:cNvSpPr/>
            <p:nvPr/>
          </p:nvSpPr>
          <p:spPr>
            <a:xfrm>
              <a:off x="4397600" y="6160275"/>
              <a:ext cx="937450" cy="324475"/>
            </a:xfrm>
            <a:custGeom>
              <a:avLst/>
              <a:gdLst/>
              <a:ahLst/>
              <a:cxnLst/>
              <a:rect l="l" t="t" r="r" b="b"/>
              <a:pathLst>
                <a:path w="37498" h="12979" extrusionOk="0">
                  <a:moveTo>
                    <a:pt x="14097" y="1"/>
                  </a:moveTo>
                  <a:lnTo>
                    <a:pt x="15255" y="759"/>
                  </a:lnTo>
                  <a:lnTo>
                    <a:pt x="15834" y="1159"/>
                  </a:lnTo>
                  <a:lnTo>
                    <a:pt x="16413" y="1578"/>
                  </a:lnTo>
                  <a:lnTo>
                    <a:pt x="14776" y="1618"/>
                  </a:lnTo>
                  <a:lnTo>
                    <a:pt x="13119" y="1638"/>
                  </a:lnTo>
                  <a:lnTo>
                    <a:pt x="11621" y="1618"/>
                  </a:lnTo>
                  <a:lnTo>
                    <a:pt x="10084" y="1558"/>
                  </a:lnTo>
                  <a:lnTo>
                    <a:pt x="10862" y="220"/>
                  </a:lnTo>
                  <a:lnTo>
                    <a:pt x="10403" y="300"/>
                  </a:lnTo>
                  <a:lnTo>
                    <a:pt x="9944" y="380"/>
                  </a:lnTo>
                  <a:lnTo>
                    <a:pt x="9485" y="500"/>
                  </a:lnTo>
                  <a:lnTo>
                    <a:pt x="9045" y="620"/>
                  </a:lnTo>
                  <a:lnTo>
                    <a:pt x="8586" y="739"/>
                  </a:lnTo>
                  <a:lnTo>
                    <a:pt x="8147" y="899"/>
                  </a:lnTo>
                  <a:lnTo>
                    <a:pt x="7708" y="1059"/>
                  </a:lnTo>
                  <a:lnTo>
                    <a:pt x="7268" y="1239"/>
                  </a:lnTo>
                  <a:lnTo>
                    <a:pt x="6649" y="1518"/>
                  </a:lnTo>
                  <a:lnTo>
                    <a:pt x="6050" y="1818"/>
                  </a:lnTo>
                  <a:lnTo>
                    <a:pt x="5451" y="2157"/>
                  </a:lnTo>
                  <a:lnTo>
                    <a:pt x="4892" y="2536"/>
                  </a:lnTo>
                  <a:lnTo>
                    <a:pt x="4333" y="2936"/>
                  </a:lnTo>
                  <a:lnTo>
                    <a:pt x="3794" y="3355"/>
                  </a:lnTo>
                  <a:lnTo>
                    <a:pt x="3295" y="3814"/>
                  </a:lnTo>
                  <a:lnTo>
                    <a:pt x="2816" y="4293"/>
                  </a:lnTo>
                  <a:lnTo>
                    <a:pt x="2357" y="4793"/>
                  </a:lnTo>
                  <a:lnTo>
                    <a:pt x="1917" y="5312"/>
                  </a:lnTo>
                  <a:lnTo>
                    <a:pt x="1518" y="5851"/>
                  </a:lnTo>
                  <a:lnTo>
                    <a:pt x="1159" y="6410"/>
                  </a:lnTo>
                  <a:lnTo>
                    <a:pt x="819" y="6989"/>
                  </a:lnTo>
                  <a:lnTo>
                    <a:pt x="500" y="7588"/>
                  </a:lnTo>
                  <a:lnTo>
                    <a:pt x="240" y="8207"/>
                  </a:lnTo>
                  <a:lnTo>
                    <a:pt x="1" y="8846"/>
                  </a:lnTo>
                  <a:lnTo>
                    <a:pt x="140" y="9105"/>
                  </a:lnTo>
                  <a:lnTo>
                    <a:pt x="460" y="8706"/>
                  </a:lnTo>
                  <a:lnTo>
                    <a:pt x="819" y="8327"/>
                  </a:lnTo>
                  <a:lnTo>
                    <a:pt x="1219" y="7967"/>
                  </a:lnTo>
                  <a:lnTo>
                    <a:pt x="1618" y="7628"/>
                  </a:lnTo>
                  <a:lnTo>
                    <a:pt x="2077" y="7308"/>
                  </a:lnTo>
                  <a:lnTo>
                    <a:pt x="2536" y="7029"/>
                  </a:lnTo>
                  <a:lnTo>
                    <a:pt x="3035" y="6769"/>
                  </a:lnTo>
                  <a:lnTo>
                    <a:pt x="3555" y="6530"/>
                  </a:lnTo>
                  <a:lnTo>
                    <a:pt x="4074" y="6310"/>
                  </a:lnTo>
                  <a:lnTo>
                    <a:pt x="4633" y="6110"/>
                  </a:lnTo>
                  <a:lnTo>
                    <a:pt x="5192" y="5951"/>
                  </a:lnTo>
                  <a:lnTo>
                    <a:pt x="5751" y="5791"/>
                  </a:lnTo>
                  <a:lnTo>
                    <a:pt x="6350" y="5651"/>
                  </a:lnTo>
                  <a:lnTo>
                    <a:pt x="6929" y="5551"/>
                  </a:lnTo>
                  <a:lnTo>
                    <a:pt x="7528" y="5471"/>
                  </a:lnTo>
                  <a:lnTo>
                    <a:pt x="8127" y="5392"/>
                  </a:lnTo>
                  <a:lnTo>
                    <a:pt x="9045" y="5332"/>
                  </a:lnTo>
                  <a:lnTo>
                    <a:pt x="9984" y="5312"/>
                  </a:lnTo>
                  <a:lnTo>
                    <a:pt x="10942" y="5332"/>
                  </a:lnTo>
                  <a:lnTo>
                    <a:pt x="11921" y="5392"/>
                  </a:lnTo>
                  <a:lnTo>
                    <a:pt x="12899" y="5491"/>
                  </a:lnTo>
                  <a:lnTo>
                    <a:pt x="13857" y="5611"/>
                  </a:lnTo>
                  <a:lnTo>
                    <a:pt x="14816" y="5771"/>
                  </a:lnTo>
                  <a:lnTo>
                    <a:pt x="15774" y="5951"/>
                  </a:lnTo>
                  <a:lnTo>
                    <a:pt x="16733" y="6150"/>
                  </a:lnTo>
                  <a:lnTo>
                    <a:pt x="17671" y="6350"/>
                  </a:lnTo>
                  <a:lnTo>
                    <a:pt x="18849" y="6629"/>
                  </a:lnTo>
                  <a:lnTo>
                    <a:pt x="20007" y="6929"/>
                  </a:lnTo>
                  <a:lnTo>
                    <a:pt x="21165" y="7228"/>
                  </a:lnTo>
                  <a:lnTo>
                    <a:pt x="22303" y="7568"/>
                  </a:lnTo>
                  <a:lnTo>
                    <a:pt x="23441" y="7907"/>
                  </a:lnTo>
                  <a:lnTo>
                    <a:pt x="24579" y="8247"/>
                  </a:lnTo>
                  <a:lnTo>
                    <a:pt x="25718" y="8626"/>
                  </a:lnTo>
                  <a:lnTo>
                    <a:pt x="26836" y="9006"/>
                  </a:lnTo>
                  <a:lnTo>
                    <a:pt x="27934" y="9405"/>
                  </a:lnTo>
                  <a:lnTo>
                    <a:pt x="29052" y="9824"/>
                  </a:lnTo>
                  <a:lnTo>
                    <a:pt x="30130" y="10243"/>
                  </a:lnTo>
                  <a:lnTo>
                    <a:pt x="31228" y="10703"/>
                  </a:lnTo>
                  <a:lnTo>
                    <a:pt x="32306" y="11162"/>
                  </a:lnTo>
                  <a:lnTo>
                    <a:pt x="33365" y="11621"/>
                  </a:lnTo>
                  <a:lnTo>
                    <a:pt x="34423" y="12120"/>
                  </a:lnTo>
                  <a:lnTo>
                    <a:pt x="35461" y="12619"/>
                  </a:lnTo>
                  <a:lnTo>
                    <a:pt x="36480" y="12799"/>
                  </a:lnTo>
                  <a:lnTo>
                    <a:pt x="37498" y="12979"/>
                  </a:lnTo>
                  <a:lnTo>
                    <a:pt x="37498" y="12979"/>
                  </a:lnTo>
                  <a:lnTo>
                    <a:pt x="36000" y="11621"/>
                  </a:lnTo>
                  <a:lnTo>
                    <a:pt x="34503" y="10283"/>
                  </a:lnTo>
                  <a:lnTo>
                    <a:pt x="32985" y="8966"/>
                  </a:lnTo>
                  <a:lnTo>
                    <a:pt x="32227" y="8327"/>
                  </a:lnTo>
                  <a:lnTo>
                    <a:pt x="31448" y="7688"/>
                  </a:lnTo>
                  <a:lnTo>
                    <a:pt x="30150" y="6669"/>
                  </a:lnTo>
                  <a:lnTo>
                    <a:pt x="29491" y="6170"/>
                  </a:lnTo>
                  <a:lnTo>
                    <a:pt x="28832" y="5691"/>
                  </a:lnTo>
                  <a:lnTo>
                    <a:pt x="28153" y="5212"/>
                  </a:lnTo>
                  <a:lnTo>
                    <a:pt x="27475" y="4753"/>
                  </a:lnTo>
                  <a:lnTo>
                    <a:pt x="26776" y="4293"/>
                  </a:lnTo>
                  <a:lnTo>
                    <a:pt x="26077" y="3854"/>
                  </a:lnTo>
                  <a:lnTo>
                    <a:pt x="25378" y="3435"/>
                  </a:lnTo>
                  <a:lnTo>
                    <a:pt x="24659" y="3036"/>
                  </a:lnTo>
                  <a:lnTo>
                    <a:pt x="23921" y="2656"/>
                  </a:lnTo>
                  <a:lnTo>
                    <a:pt x="23182" y="2297"/>
                  </a:lnTo>
                  <a:lnTo>
                    <a:pt x="22443" y="1957"/>
                  </a:lnTo>
                  <a:lnTo>
                    <a:pt x="21684" y="1638"/>
                  </a:lnTo>
                  <a:lnTo>
                    <a:pt x="20926" y="1358"/>
                  </a:lnTo>
                  <a:lnTo>
                    <a:pt x="20147" y="1079"/>
                  </a:lnTo>
                  <a:lnTo>
                    <a:pt x="19408" y="859"/>
                  </a:lnTo>
                  <a:lnTo>
                    <a:pt x="18669" y="659"/>
                  </a:lnTo>
                  <a:lnTo>
                    <a:pt x="17911" y="480"/>
                  </a:lnTo>
                  <a:lnTo>
                    <a:pt x="17152" y="320"/>
                  </a:lnTo>
                  <a:lnTo>
                    <a:pt x="16393" y="200"/>
                  </a:lnTo>
                  <a:lnTo>
                    <a:pt x="15634" y="100"/>
                  </a:lnTo>
                  <a:lnTo>
                    <a:pt x="14876" y="41"/>
                  </a:lnTo>
                  <a:lnTo>
                    <a:pt x="1409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033;p43">
              <a:extLst>
                <a:ext uri="{FF2B5EF4-FFF2-40B4-BE49-F238E27FC236}">
                  <a16:creationId xmlns:a16="http://schemas.microsoft.com/office/drawing/2014/main" id="{BD6597A9-8734-4633-AC1D-4FB50313C7B1}"/>
                </a:ext>
              </a:extLst>
            </p:cNvPr>
            <p:cNvSpPr/>
            <p:nvPr/>
          </p:nvSpPr>
          <p:spPr>
            <a:xfrm>
              <a:off x="4397600" y="6160275"/>
              <a:ext cx="937450" cy="324475"/>
            </a:xfrm>
            <a:custGeom>
              <a:avLst/>
              <a:gdLst/>
              <a:ahLst/>
              <a:cxnLst/>
              <a:rect l="l" t="t" r="r" b="b"/>
              <a:pathLst>
                <a:path w="37498" h="12979" fill="none" extrusionOk="0">
                  <a:moveTo>
                    <a:pt x="14097" y="1"/>
                  </a:moveTo>
                  <a:lnTo>
                    <a:pt x="14097" y="1"/>
                  </a:lnTo>
                  <a:lnTo>
                    <a:pt x="15255" y="759"/>
                  </a:lnTo>
                  <a:lnTo>
                    <a:pt x="15834" y="1159"/>
                  </a:lnTo>
                  <a:lnTo>
                    <a:pt x="16413" y="1578"/>
                  </a:lnTo>
                  <a:lnTo>
                    <a:pt x="16413" y="1578"/>
                  </a:lnTo>
                  <a:lnTo>
                    <a:pt x="14776" y="1618"/>
                  </a:lnTo>
                  <a:lnTo>
                    <a:pt x="13119" y="1638"/>
                  </a:lnTo>
                  <a:lnTo>
                    <a:pt x="13119" y="1638"/>
                  </a:lnTo>
                  <a:lnTo>
                    <a:pt x="11621" y="1618"/>
                  </a:lnTo>
                  <a:lnTo>
                    <a:pt x="10084" y="1558"/>
                  </a:lnTo>
                  <a:lnTo>
                    <a:pt x="10084" y="1558"/>
                  </a:lnTo>
                  <a:lnTo>
                    <a:pt x="10862" y="220"/>
                  </a:lnTo>
                  <a:lnTo>
                    <a:pt x="10862" y="220"/>
                  </a:lnTo>
                  <a:lnTo>
                    <a:pt x="10403" y="300"/>
                  </a:lnTo>
                  <a:lnTo>
                    <a:pt x="9944" y="380"/>
                  </a:lnTo>
                  <a:lnTo>
                    <a:pt x="9485" y="500"/>
                  </a:lnTo>
                  <a:lnTo>
                    <a:pt x="9045" y="620"/>
                  </a:lnTo>
                  <a:lnTo>
                    <a:pt x="8586" y="739"/>
                  </a:lnTo>
                  <a:lnTo>
                    <a:pt x="8147" y="899"/>
                  </a:lnTo>
                  <a:lnTo>
                    <a:pt x="7708" y="1059"/>
                  </a:lnTo>
                  <a:lnTo>
                    <a:pt x="7268" y="1239"/>
                  </a:lnTo>
                  <a:lnTo>
                    <a:pt x="7268" y="1239"/>
                  </a:lnTo>
                  <a:lnTo>
                    <a:pt x="6649" y="1518"/>
                  </a:lnTo>
                  <a:lnTo>
                    <a:pt x="6050" y="1818"/>
                  </a:lnTo>
                  <a:lnTo>
                    <a:pt x="5451" y="2157"/>
                  </a:lnTo>
                  <a:lnTo>
                    <a:pt x="4892" y="2536"/>
                  </a:lnTo>
                  <a:lnTo>
                    <a:pt x="4333" y="2936"/>
                  </a:lnTo>
                  <a:lnTo>
                    <a:pt x="3794" y="3355"/>
                  </a:lnTo>
                  <a:lnTo>
                    <a:pt x="3295" y="3814"/>
                  </a:lnTo>
                  <a:lnTo>
                    <a:pt x="2816" y="4293"/>
                  </a:lnTo>
                  <a:lnTo>
                    <a:pt x="2357" y="4793"/>
                  </a:lnTo>
                  <a:lnTo>
                    <a:pt x="1917" y="5312"/>
                  </a:lnTo>
                  <a:lnTo>
                    <a:pt x="1518" y="5851"/>
                  </a:lnTo>
                  <a:lnTo>
                    <a:pt x="1159" y="6410"/>
                  </a:lnTo>
                  <a:lnTo>
                    <a:pt x="819" y="6989"/>
                  </a:lnTo>
                  <a:lnTo>
                    <a:pt x="500" y="7588"/>
                  </a:lnTo>
                  <a:lnTo>
                    <a:pt x="240" y="8207"/>
                  </a:lnTo>
                  <a:lnTo>
                    <a:pt x="1" y="8846"/>
                  </a:lnTo>
                  <a:lnTo>
                    <a:pt x="1" y="8846"/>
                  </a:lnTo>
                  <a:lnTo>
                    <a:pt x="140" y="9105"/>
                  </a:lnTo>
                  <a:lnTo>
                    <a:pt x="140" y="9105"/>
                  </a:lnTo>
                  <a:lnTo>
                    <a:pt x="460" y="8706"/>
                  </a:lnTo>
                  <a:lnTo>
                    <a:pt x="819" y="8327"/>
                  </a:lnTo>
                  <a:lnTo>
                    <a:pt x="1219" y="7967"/>
                  </a:lnTo>
                  <a:lnTo>
                    <a:pt x="1618" y="7628"/>
                  </a:lnTo>
                  <a:lnTo>
                    <a:pt x="2077" y="7308"/>
                  </a:lnTo>
                  <a:lnTo>
                    <a:pt x="2536" y="7029"/>
                  </a:lnTo>
                  <a:lnTo>
                    <a:pt x="3035" y="6769"/>
                  </a:lnTo>
                  <a:lnTo>
                    <a:pt x="3555" y="6530"/>
                  </a:lnTo>
                  <a:lnTo>
                    <a:pt x="4074" y="6310"/>
                  </a:lnTo>
                  <a:lnTo>
                    <a:pt x="4633" y="6110"/>
                  </a:lnTo>
                  <a:lnTo>
                    <a:pt x="5192" y="5951"/>
                  </a:lnTo>
                  <a:lnTo>
                    <a:pt x="5751" y="5791"/>
                  </a:lnTo>
                  <a:lnTo>
                    <a:pt x="6350" y="5651"/>
                  </a:lnTo>
                  <a:lnTo>
                    <a:pt x="6929" y="5551"/>
                  </a:lnTo>
                  <a:lnTo>
                    <a:pt x="7528" y="5471"/>
                  </a:lnTo>
                  <a:lnTo>
                    <a:pt x="8127" y="5392"/>
                  </a:lnTo>
                  <a:lnTo>
                    <a:pt x="8127" y="5392"/>
                  </a:lnTo>
                  <a:lnTo>
                    <a:pt x="9045" y="5332"/>
                  </a:lnTo>
                  <a:lnTo>
                    <a:pt x="9984" y="5312"/>
                  </a:lnTo>
                  <a:lnTo>
                    <a:pt x="9984" y="5312"/>
                  </a:lnTo>
                  <a:lnTo>
                    <a:pt x="10942" y="5332"/>
                  </a:lnTo>
                  <a:lnTo>
                    <a:pt x="11921" y="5392"/>
                  </a:lnTo>
                  <a:lnTo>
                    <a:pt x="12899" y="5491"/>
                  </a:lnTo>
                  <a:lnTo>
                    <a:pt x="13857" y="5611"/>
                  </a:lnTo>
                  <a:lnTo>
                    <a:pt x="14816" y="5771"/>
                  </a:lnTo>
                  <a:lnTo>
                    <a:pt x="15774" y="5951"/>
                  </a:lnTo>
                  <a:lnTo>
                    <a:pt x="16733" y="6150"/>
                  </a:lnTo>
                  <a:lnTo>
                    <a:pt x="17671" y="6350"/>
                  </a:lnTo>
                  <a:lnTo>
                    <a:pt x="17671" y="6350"/>
                  </a:lnTo>
                  <a:lnTo>
                    <a:pt x="18849" y="6629"/>
                  </a:lnTo>
                  <a:lnTo>
                    <a:pt x="20007" y="6929"/>
                  </a:lnTo>
                  <a:lnTo>
                    <a:pt x="21165" y="7228"/>
                  </a:lnTo>
                  <a:lnTo>
                    <a:pt x="22303" y="7568"/>
                  </a:lnTo>
                  <a:lnTo>
                    <a:pt x="23441" y="7907"/>
                  </a:lnTo>
                  <a:lnTo>
                    <a:pt x="24579" y="8247"/>
                  </a:lnTo>
                  <a:lnTo>
                    <a:pt x="25718" y="8626"/>
                  </a:lnTo>
                  <a:lnTo>
                    <a:pt x="26836" y="9006"/>
                  </a:lnTo>
                  <a:lnTo>
                    <a:pt x="27934" y="9405"/>
                  </a:lnTo>
                  <a:lnTo>
                    <a:pt x="29052" y="9824"/>
                  </a:lnTo>
                  <a:lnTo>
                    <a:pt x="30130" y="10243"/>
                  </a:lnTo>
                  <a:lnTo>
                    <a:pt x="31228" y="10703"/>
                  </a:lnTo>
                  <a:lnTo>
                    <a:pt x="32306" y="11162"/>
                  </a:lnTo>
                  <a:lnTo>
                    <a:pt x="33365" y="11621"/>
                  </a:lnTo>
                  <a:lnTo>
                    <a:pt x="34423" y="12120"/>
                  </a:lnTo>
                  <a:lnTo>
                    <a:pt x="35461" y="12619"/>
                  </a:lnTo>
                  <a:lnTo>
                    <a:pt x="35461" y="12619"/>
                  </a:lnTo>
                  <a:lnTo>
                    <a:pt x="36480" y="12799"/>
                  </a:lnTo>
                  <a:lnTo>
                    <a:pt x="37498" y="12979"/>
                  </a:lnTo>
                  <a:lnTo>
                    <a:pt x="37498" y="12979"/>
                  </a:lnTo>
                  <a:lnTo>
                    <a:pt x="36000" y="11621"/>
                  </a:lnTo>
                  <a:lnTo>
                    <a:pt x="34503" y="10283"/>
                  </a:lnTo>
                  <a:lnTo>
                    <a:pt x="32985" y="8966"/>
                  </a:lnTo>
                  <a:lnTo>
                    <a:pt x="32227" y="8327"/>
                  </a:lnTo>
                  <a:lnTo>
                    <a:pt x="31448" y="7688"/>
                  </a:lnTo>
                  <a:lnTo>
                    <a:pt x="31448" y="7688"/>
                  </a:lnTo>
                  <a:lnTo>
                    <a:pt x="30150" y="6669"/>
                  </a:lnTo>
                  <a:lnTo>
                    <a:pt x="29491" y="6170"/>
                  </a:lnTo>
                  <a:lnTo>
                    <a:pt x="28832" y="5691"/>
                  </a:lnTo>
                  <a:lnTo>
                    <a:pt x="28153" y="5212"/>
                  </a:lnTo>
                  <a:lnTo>
                    <a:pt x="27475" y="4753"/>
                  </a:lnTo>
                  <a:lnTo>
                    <a:pt x="26776" y="4293"/>
                  </a:lnTo>
                  <a:lnTo>
                    <a:pt x="26077" y="3854"/>
                  </a:lnTo>
                  <a:lnTo>
                    <a:pt x="25378" y="3435"/>
                  </a:lnTo>
                  <a:lnTo>
                    <a:pt x="24659" y="3036"/>
                  </a:lnTo>
                  <a:lnTo>
                    <a:pt x="23921" y="2656"/>
                  </a:lnTo>
                  <a:lnTo>
                    <a:pt x="23182" y="2297"/>
                  </a:lnTo>
                  <a:lnTo>
                    <a:pt x="22443" y="1957"/>
                  </a:lnTo>
                  <a:lnTo>
                    <a:pt x="21684" y="1638"/>
                  </a:lnTo>
                  <a:lnTo>
                    <a:pt x="20926" y="1358"/>
                  </a:lnTo>
                  <a:lnTo>
                    <a:pt x="20147" y="1079"/>
                  </a:lnTo>
                  <a:lnTo>
                    <a:pt x="20147" y="1079"/>
                  </a:lnTo>
                  <a:lnTo>
                    <a:pt x="19408" y="859"/>
                  </a:lnTo>
                  <a:lnTo>
                    <a:pt x="18669" y="659"/>
                  </a:lnTo>
                  <a:lnTo>
                    <a:pt x="17911" y="480"/>
                  </a:lnTo>
                  <a:lnTo>
                    <a:pt x="17152" y="320"/>
                  </a:lnTo>
                  <a:lnTo>
                    <a:pt x="16393" y="200"/>
                  </a:lnTo>
                  <a:lnTo>
                    <a:pt x="15634" y="100"/>
                  </a:lnTo>
                  <a:lnTo>
                    <a:pt x="14876" y="41"/>
                  </a:lnTo>
                  <a:lnTo>
                    <a:pt x="1409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034;p43">
              <a:extLst>
                <a:ext uri="{FF2B5EF4-FFF2-40B4-BE49-F238E27FC236}">
                  <a16:creationId xmlns:a16="http://schemas.microsoft.com/office/drawing/2014/main" id="{7BB18B9A-D069-4C6E-A23A-B15CAB54399B}"/>
                </a:ext>
              </a:extLst>
            </p:cNvPr>
            <p:cNvSpPr/>
            <p:nvPr/>
          </p:nvSpPr>
          <p:spPr>
            <a:xfrm>
              <a:off x="4649675" y="6160275"/>
              <a:ext cx="158275" cy="40950"/>
            </a:xfrm>
            <a:custGeom>
              <a:avLst/>
              <a:gdLst/>
              <a:ahLst/>
              <a:cxnLst/>
              <a:rect l="l" t="t" r="r" b="b"/>
              <a:pathLst>
                <a:path w="6331" h="1638" extrusionOk="0">
                  <a:moveTo>
                    <a:pt x="3535" y="1"/>
                  </a:moveTo>
                  <a:lnTo>
                    <a:pt x="2836" y="21"/>
                  </a:lnTo>
                  <a:lnTo>
                    <a:pt x="2157" y="60"/>
                  </a:lnTo>
                  <a:lnTo>
                    <a:pt x="1458" y="120"/>
                  </a:lnTo>
                  <a:lnTo>
                    <a:pt x="779" y="220"/>
                  </a:lnTo>
                  <a:lnTo>
                    <a:pt x="1" y="1558"/>
                  </a:lnTo>
                  <a:lnTo>
                    <a:pt x="1538" y="1618"/>
                  </a:lnTo>
                  <a:lnTo>
                    <a:pt x="3036" y="1638"/>
                  </a:lnTo>
                  <a:lnTo>
                    <a:pt x="4693" y="1618"/>
                  </a:lnTo>
                  <a:lnTo>
                    <a:pt x="6330" y="1578"/>
                  </a:lnTo>
                  <a:lnTo>
                    <a:pt x="5751" y="1159"/>
                  </a:lnTo>
                  <a:lnTo>
                    <a:pt x="5172" y="759"/>
                  </a:lnTo>
                  <a:lnTo>
                    <a:pt x="401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035;p43">
              <a:extLst>
                <a:ext uri="{FF2B5EF4-FFF2-40B4-BE49-F238E27FC236}">
                  <a16:creationId xmlns:a16="http://schemas.microsoft.com/office/drawing/2014/main" id="{98627D07-026C-4A32-9C71-633D1E20F487}"/>
                </a:ext>
              </a:extLst>
            </p:cNvPr>
            <p:cNvSpPr/>
            <p:nvPr/>
          </p:nvSpPr>
          <p:spPr>
            <a:xfrm>
              <a:off x="4649675" y="6160275"/>
              <a:ext cx="158275" cy="40950"/>
            </a:xfrm>
            <a:custGeom>
              <a:avLst/>
              <a:gdLst/>
              <a:ahLst/>
              <a:cxnLst/>
              <a:rect l="l" t="t" r="r" b="b"/>
              <a:pathLst>
                <a:path w="6331" h="1638" fill="none" extrusionOk="0">
                  <a:moveTo>
                    <a:pt x="3535" y="1"/>
                  </a:moveTo>
                  <a:lnTo>
                    <a:pt x="3535" y="1"/>
                  </a:lnTo>
                  <a:lnTo>
                    <a:pt x="2836" y="21"/>
                  </a:lnTo>
                  <a:lnTo>
                    <a:pt x="2157" y="60"/>
                  </a:lnTo>
                  <a:lnTo>
                    <a:pt x="1458" y="120"/>
                  </a:lnTo>
                  <a:lnTo>
                    <a:pt x="779" y="220"/>
                  </a:lnTo>
                  <a:lnTo>
                    <a:pt x="779" y="220"/>
                  </a:lnTo>
                  <a:lnTo>
                    <a:pt x="1" y="1558"/>
                  </a:lnTo>
                  <a:lnTo>
                    <a:pt x="1" y="1558"/>
                  </a:lnTo>
                  <a:lnTo>
                    <a:pt x="1538" y="1618"/>
                  </a:lnTo>
                  <a:lnTo>
                    <a:pt x="3036" y="1638"/>
                  </a:lnTo>
                  <a:lnTo>
                    <a:pt x="3036" y="1638"/>
                  </a:lnTo>
                  <a:lnTo>
                    <a:pt x="4693" y="1618"/>
                  </a:lnTo>
                  <a:lnTo>
                    <a:pt x="6330" y="1578"/>
                  </a:lnTo>
                  <a:lnTo>
                    <a:pt x="6330" y="1578"/>
                  </a:lnTo>
                  <a:lnTo>
                    <a:pt x="5751" y="1159"/>
                  </a:lnTo>
                  <a:lnTo>
                    <a:pt x="5172" y="759"/>
                  </a:lnTo>
                  <a:lnTo>
                    <a:pt x="4014" y="1"/>
                  </a:lnTo>
                  <a:lnTo>
                    <a:pt x="4014" y="1"/>
                  </a:lnTo>
                  <a:lnTo>
                    <a:pt x="3535" y="1"/>
                  </a:lnTo>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036;p43">
              <a:extLst>
                <a:ext uri="{FF2B5EF4-FFF2-40B4-BE49-F238E27FC236}">
                  <a16:creationId xmlns:a16="http://schemas.microsoft.com/office/drawing/2014/main" id="{8F86489D-4FC8-40CC-9235-CB2C5992AD56}"/>
                </a:ext>
              </a:extLst>
            </p:cNvPr>
            <p:cNvSpPr/>
            <p:nvPr/>
          </p:nvSpPr>
          <p:spPr>
            <a:xfrm>
              <a:off x="4483450" y="5635650"/>
              <a:ext cx="71900" cy="513175"/>
            </a:xfrm>
            <a:custGeom>
              <a:avLst/>
              <a:gdLst/>
              <a:ahLst/>
              <a:cxnLst/>
              <a:rect l="l" t="t" r="r" b="b"/>
              <a:pathLst>
                <a:path w="2876" h="20527" extrusionOk="0">
                  <a:moveTo>
                    <a:pt x="2876" y="1"/>
                  </a:moveTo>
                  <a:lnTo>
                    <a:pt x="2577" y="580"/>
                  </a:lnTo>
                  <a:lnTo>
                    <a:pt x="2297" y="1179"/>
                  </a:lnTo>
                  <a:lnTo>
                    <a:pt x="2037" y="1778"/>
                  </a:lnTo>
                  <a:lnTo>
                    <a:pt x="1798" y="2397"/>
                  </a:lnTo>
                  <a:lnTo>
                    <a:pt x="1578" y="3016"/>
                  </a:lnTo>
                  <a:lnTo>
                    <a:pt x="1359" y="3635"/>
                  </a:lnTo>
                  <a:lnTo>
                    <a:pt x="1159" y="4273"/>
                  </a:lnTo>
                  <a:lnTo>
                    <a:pt x="979" y="4912"/>
                  </a:lnTo>
                  <a:lnTo>
                    <a:pt x="680" y="6190"/>
                  </a:lnTo>
                  <a:lnTo>
                    <a:pt x="420" y="7488"/>
                  </a:lnTo>
                  <a:lnTo>
                    <a:pt x="240" y="8666"/>
                  </a:lnTo>
                  <a:lnTo>
                    <a:pt x="720" y="9125"/>
                  </a:lnTo>
                  <a:lnTo>
                    <a:pt x="839" y="9125"/>
                  </a:lnTo>
                  <a:lnTo>
                    <a:pt x="859" y="8866"/>
                  </a:lnTo>
                  <a:lnTo>
                    <a:pt x="1039" y="7588"/>
                  </a:lnTo>
                  <a:lnTo>
                    <a:pt x="1239" y="6290"/>
                  </a:lnTo>
                  <a:lnTo>
                    <a:pt x="1478" y="5032"/>
                  </a:lnTo>
                  <a:lnTo>
                    <a:pt x="1778" y="3754"/>
                  </a:lnTo>
                  <a:lnTo>
                    <a:pt x="2117" y="2496"/>
                  </a:lnTo>
                  <a:lnTo>
                    <a:pt x="2477" y="1239"/>
                  </a:lnTo>
                  <a:lnTo>
                    <a:pt x="2876" y="1"/>
                  </a:lnTo>
                  <a:close/>
                  <a:moveTo>
                    <a:pt x="740" y="10244"/>
                  </a:moveTo>
                  <a:lnTo>
                    <a:pt x="400" y="10263"/>
                  </a:lnTo>
                  <a:lnTo>
                    <a:pt x="61" y="10523"/>
                  </a:lnTo>
                  <a:lnTo>
                    <a:pt x="21" y="11422"/>
                  </a:lnTo>
                  <a:lnTo>
                    <a:pt x="1" y="12759"/>
                  </a:lnTo>
                  <a:lnTo>
                    <a:pt x="61" y="14077"/>
                  </a:lnTo>
                  <a:lnTo>
                    <a:pt x="181" y="15395"/>
                  </a:lnTo>
                  <a:lnTo>
                    <a:pt x="240" y="16054"/>
                  </a:lnTo>
                  <a:lnTo>
                    <a:pt x="340" y="16693"/>
                  </a:lnTo>
                  <a:lnTo>
                    <a:pt x="460" y="17352"/>
                  </a:lnTo>
                  <a:lnTo>
                    <a:pt x="580" y="17991"/>
                  </a:lnTo>
                  <a:lnTo>
                    <a:pt x="740" y="18630"/>
                  </a:lnTo>
                  <a:lnTo>
                    <a:pt x="899" y="19268"/>
                  </a:lnTo>
                  <a:lnTo>
                    <a:pt x="1079" y="19907"/>
                  </a:lnTo>
                  <a:lnTo>
                    <a:pt x="1279" y="20526"/>
                  </a:lnTo>
                  <a:lnTo>
                    <a:pt x="1079" y="19248"/>
                  </a:lnTo>
                  <a:lnTo>
                    <a:pt x="899" y="17951"/>
                  </a:lnTo>
                  <a:lnTo>
                    <a:pt x="780" y="16653"/>
                  </a:lnTo>
                  <a:lnTo>
                    <a:pt x="680" y="15355"/>
                  </a:lnTo>
                  <a:lnTo>
                    <a:pt x="640" y="14057"/>
                  </a:lnTo>
                  <a:lnTo>
                    <a:pt x="620" y="12759"/>
                  </a:lnTo>
                  <a:lnTo>
                    <a:pt x="660" y="11461"/>
                  </a:lnTo>
                  <a:lnTo>
                    <a:pt x="740" y="10244"/>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037;p43">
              <a:extLst>
                <a:ext uri="{FF2B5EF4-FFF2-40B4-BE49-F238E27FC236}">
                  <a16:creationId xmlns:a16="http://schemas.microsoft.com/office/drawing/2014/main" id="{59E4B2C4-6E63-4B3D-AB4A-2625F5AE602E}"/>
                </a:ext>
              </a:extLst>
            </p:cNvPr>
            <p:cNvSpPr/>
            <p:nvPr/>
          </p:nvSpPr>
          <p:spPr>
            <a:xfrm>
              <a:off x="4489450" y="5635650"/>
              <a:ext cx="65900" cy="228150"/>
            </a:xfrm>
            <a:custGeom>
              <a:avLst/>
              <a:gdLst/>
              <a:ahLst/>
              <a:cxnLst/>
              <a:rect l="l" t="t" r="r" b="b"/>
              <a:pathLst>
                <a:path w="2636" h="9126" fill="none" extrusionOk="0">
                  <a:moveTo>
                    <a:pt x="2636" y="1"/>
                  </a:moveTo>
                  <a:lnTo>
                    <a:pt x="2636" y="1"/>
                  </a:lnTo>
                  <a:lnTo>
                    <a:pt x="2337" y="580"/>
                  </a:lnTo>
                  <a:lnTo>
                    <a:pt x="2057" y="1179"/>
                  </a:lnTo>
                  <a:lnTo>
                    <a:pt x="1797" y="1778"/>
                  </a:lnTo>
                  <a:lnTo>
                    <a:pt x="1558" y="2397"/>
                  </a:lnTo>
                  <a:lnTo>
                    <a:pt x="1338" y="3016"/>
                  </a:lnTo>
                  <a:lnTo>
                    <a:pt x="1119" y="3635"/>
                  </a:lnTo>
                  <a:lnTo>
                    <a:pt x="919" y="4273"/>
                  </a:lnTo>
                  <a:lnTo>
                    <a:pt x="739" y="4912"/>
                  </a:lnTo>
                  <a:lnTo>
                    <a:pt x="739" y="4912"/>
                  </a:lnTo>
                  <a:lnTo>
                    <a:pt x="440" y="6190"/>
                  </a:lnTo>
                  <a:lnTo>
                    <a:pt x="180" y="7488"/>
                  </a:lnTo>
                  <a:lnTo>
                    <a:pt x="0" y="8666"/>
                  </a:lnTo>
                  <a:lnTo>
                    <a:pt x="480" y="9125"/>
                  </a:lnTo>
                  <a:lnTo>
                    <a:pt x="480" y="9125"/>
                  </a:lnTo>
                  <a:lnTo>
                    <a:pt x="599" y="9125"/>
                  </a:lnTo>
                  <a:lnTo>
                    <a:pt x="619" y="8866"/>
                  </a:lnTo>
                  <a:lnTo>
                    <a:pt x="799" y="7588"/>
                  </a:lnTo>
                  <a:lnTo>
                    <a:pt x="999" y="6290"/>
                  </a:lnTo>
                  <a:lnTo>
                    <a:pt x="999" y="6290"/>
                  </a:lnTo>
                  <a:lnTo>
                    <a:pt x="1238" y="5032"/>
                  </a:lnTo>
                  <a:lnTo>
                    <a:pt x="1238" y="5032"/>
                  </a:lnTo>
                  <a:lnTo>
                    <a:pt x="1538" y="3754"/>
                  </a:lnTo>
                  <a:lnTo>
                    <a:pt x="1877" y="2496"/>
                  </a:lnTo>
                  <a:lnTo>
                    <a:pt x="2237" y="1239"/>
                  </a:lnTo>
                  <a:lnTo>
                    <a:pt x="2636" y="1"/>
                  </a:lnTo>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038;p43">
              <a:extLst>
                <a:ext uri="{FF2B5EF4-FFF2-40B4-BE49-F238E27FC236}">
                  <a16:creationId xmlns:a16="http://schemas.microsoft.com/office/drawing/2014/main" id="{CC643AFF-13E5-4D75-B5F3-AB291F8A4B71}"/>
                </a:ext>
              </a:extLst>
            </p:cNvPr>
            <p:cNvSpPr/>
            <p:nvPr/>
          </p:nvSpPr>
          <p:spPr>
            <a:xfrm>
              <a:off x="4484950" y="5852300"/>
              <a:ext cx="19500" cy="46450"/>
            </a:xfrm>
            <a:custGeom>
              <a:avLst/>
              <a:gdLst/>
              <a:ahLst/>
              <a:cxnLst/>
              <a:rect l="l" t="t" r="r" b="b"/>
              <a:pathLst>
                <a:path w="780" h="1858" extrusionOk="0">
                  <a:moveTo>
                    <a:pt x="180" y="0"/>
                  </a:moveTo>
                  <a:lnTo>
                    <a:pt x="160" y="120"/>
                  </a:lnTo>
                  <a:lnTo>
                    <a:pt x="21" y="1438"/>
                  </a:lnTo>
                  <a:lnTo>
                    <a:pt x="1" y="1857"/>
                  </a:lnTo>
                  <a:lnTo>
                    <a:pt x="340" y="1597"/>
                  </a:lnTo>
                  <a:lnTo>
                    <a:pt x="680" y="1578"/>
                  </a:lnTo>
                  <a:lnTo>
                    <a:pt x="680" y="1498"/>
                  </a:lnTo>
                  <a:lnTo>
                    <a:pt x="779" y="459"/>
                  </a:lnTo>
                  <a:lnTo>
                    <a:pt x="660" y="459"/>
                  </a:lnTo>
                  <a:lnTo>
                    <a:pt x="1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039;p43">
              <a:extLst>
                <a:ext uri="{FF2B5EF4-FFF2-40B4-BE49-F238E27FC236}">
                  <a16:creationId xmlns:a16="http://schemas.microsoft.com/office/drawing/2014/main" id="{36378D63-8F6A-4958-87E6-993D74832E12}"/>
                </a:ext>
              </a:extLst>
            </p:cNvPr>
            <p:cNvSpPr/>
            <p:nvPr/>
          </p:nvSpPr>
          <p:spPr>
            <a:xfrm>
              <a:off x="4748025" y="5651625"/>
              <a:ext cx="64400" cy="491200"/>
            </a:xfrm>
            <a:custGeom>
              <a:avLst/>
              <a:gdLst/>
              <a:ahLst/>
              <a:cxnLst/>
              <a:rect l="l" t="t" r="r" b="b"/>
              <a:pathLst>
                <a:path w="2576" h="19648" extrusionOk="0">
                  <a:moveTo>
                    <a:pt x="2576" y="1"/>
                  </a:moveTo>
                  <a:lnTo>
                    <a:pt x="2356" y="140"/>
                  </a:lnTo>
                  <a:lnTo>
                    <a:pt x="1957" y="1079"/>
                  </a:lnTo>
                  <a:lnTo>
                    <a:pt x="1577" y="2037"/>
                  </a:lnTo>
                  <a:lnTo>
                    <a:pt x="1258" y="3016"/>
                  </a:lnTo>
                  <a:lnTo>
                    <a:pt x="978" y="4014"/>
                  </a:lnTo>
                  <a:lnTo>
                    <a:pt x="659" y="5292"/>
                  </a:lnTo>
                  <a:lnTo>
                    <a:pt x="399" y="6590"/>
                  </a:lnTo>
                  <a:lnTo>
                    <a:pt x="220" y="7907"/>
                  </a:lnTo>
                  <a:lnTo>
                    <a:pt x="160" y="8446"/>
                  </a:lnTo>
                  <a:lnTo>
                    <a:pt x="799" y="8486"/>
                  </a:lnTo>
                  <a:lnTo>
                    <a:pt x="839" y="7967"/>
                  </a:lnTo>
                  <a:lnTo>
                    <a:pt x="1018" y="6689"/>
                  </a:lnTo>
                  <a:lnTo>
                    <a:pt x="1218" y="5412"/>
                  </a:lnTo>
                  <a:lnTo>
                    <a:pt x="1478" y="4134"/>
                  </a:lnTo>
                  <a:lnTo>
                    <a:pt x="1697" y="3095"/>
                  </a:lnTo>
                  <a:lnTo>
                    <a:pt x="1977" y="2057"/>
                  </a:lnTo>
                  <a:lnTo>
                    <a:pt x="2256" y="1019"/>
                  </a:lnTo>
                  <a:lnTo>
                    <a:pt x="2576" y="1"/>
                  </a:lnTo>
                  <a:close/>
                  <a:moveTo>
                    <a:pt x="60" y="9545"/>
                  </a:moveTo>
                  <a:lnTo>
                    <a:pt x="0" y="10543"/>
                  </a:lnTo>
                  <a:lnTo>
                    <a:pt x="0" y="11861"/>
                  </a:lnTo>
                  <a:lnTo>
                    <a:pt x="40" y="13179"/>
                  </a:lnTo>
                  <a:lnTo>
                    <a:pt x="160" y="14496"/>
                  </a:lnTo>
                  <a:lnTo>
                    <a:pt x="240" y="15155"/>
                  </a:lnTo>
                  <a:lnTo>
                    <a:pt x="340" y="15814"/>
                  </a:lnTo>
                  <a:lnTo>
                    <a:pt x="439" y="16453"/>
                  </a:lnTo>
                  <a:lnTo>
                    <a:pt x="579" y="17112"/>
                  </a:lnTo>
                  <a:lnTo>
                    <a:pt x="719" y="17751"/>
                  </a:lnTo>
                  <a:lnTo>
                    <a:pt x="879" y="18390"/>
                  </a:lnTo>
                  <a:lnTo>
                    <a:pt x="1058" y="19009"/>
                  </a:lnTo>
                  <a:lnTo>
                    <a:pt x="1258" y="19648"/>
                  </a:lnTo>
                  <a:lnTo>
                    <a:pt x="1058" y="18350"/>
                  </a:lnTo>
                  <a:lnTo>
                    <a:pt x="879" y="17052"/>
                  </a:lnTo>
                  <a:lnTo>
                    <a:pt x="759" y="15754"/>
                  </a:lnTo>
                  <a:lnTo>
                    <a:pt x="659" y="14456"/>
                  </a:lnTo>
                  <a:lnTo>
                    <a:pt x="619" y="13159"/>
                  </a:lnTo>
                  <a:lnTo>
                    <a:pt x="619" y="11861"/>
                  </a:lnTo>
                  <a:lnTo>
                    <a:pt x="639" y="10563"/>
                  </a:lnTo>
                  <a:lnTo>
                    <a:pt x="699" y="9585"/>
                  </a:lnTo>
                  <a:lnTo>
                    <a:pt x="60" y="9545"/>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040;p43">
              <a:extLst>
                <a:ext uri="{FF2B5EF4-FFF2-40B4-BE49-F238E27FC236}">
                  <a16:creationId xmlns:a16="http://schemas.microsoft.com/office/drawing/2014/main" id="{0B0BDB45-5648-4CC4-9E5C-FBD30461BFC5}"/>
                </a:ext>
              </a:extLst>
            </p:cNvPr>
            <p:cNvSpPr/>
            <p:nvPr/>
          </p:nvSpPr>
          <p:spPr>
            <a:xfrm>
              <a:off x="4748025" y="5890225"/>
              <a:ext cx="31450" cy="252600"/>
            </a:xfrm>
            <a:custGeom>
              <a:avLst/>
              <a:gdLst/>
              <a:ahLst/>
              <a:cxnLst/>
              <a:rect l="l" t="t" r="r" b="b"/>
              <a:pathLst>
                <a:path w="1258" h="10104" fill="none" extrusionOk="0">
                  <a:moveTo>
                    <a:pt x="60" y="1"/>
                  </a:moveTo>
                  <a:lnTo>
                    <a:pt x="0" y="999"/>
                  </a:lnTo>
                  <a:lnTo>
                    <a:pt x="0" y="2317"/>
                  </a:lnTo>
                  <a:lnTo>
                    <a:pt x="40" y="3635"/>
                  </a:lnTo>
                  <a:lnTo>
                    <a:pt x="40" y="3635"/>
                  </a:lnTo>
                  <a:lnTo>
                    <a:pt x="160" y="4952"/>
                  </a:lnTo>
                  <a:lnTo>
                    <a:pt x="160" y="4952"/>
                  </a:lnTo>
                  <a:lnTo>
                    <a:pt x="240" y="5611"/>
                  </a:lnTo>
                  <a:lnTo>
                    <a:pt x="340" y="6270"/>
                  </a:lnTo>
                  <a:lnTo>
                    <a:pt x="439" y="6909"/>
                  </a:lnTo>
                  <a:lnTo>
                    <a:pt x="579" y="7568"/>
                  </a:lnTo>
                  <a:lnTo>
                    <a:pt x="719" y="8207"/>
                  </a:lnTo>
                  <a:lnTo>
                    <a:pt x="879" y="8846"/>
                  </a:lnTo>
                  <a:lnTo>
                    <a:pt x="1058" y="9465"/>
                  </a:lnTo>
                  <a:lnTo>
                    <a:pt x="1258" y="10104"/>
                  </a:lnTo>
                  <a:lnTo>
                    <a:pt x="1258" y="10104"/>
                  </a:lnTo>
                  <a:lnTo>
                    <a:pt x="1058" y="8806"/>
                  </a:lnTo>
                  <a:lnTo>
                    <a:pt x="879" y="7508"/>
                  </a:lnTo>
                  <a:lnTo>
                    <a:pt x="759" y="6210"/>
                  </a:lnTo>
                  <a:lnTo>
                    <a:pt x="659" y="4912"/>
                  </a:lnTo>
                  <a:lnTo>
                    <a:pt x="659" y="4912"/>
                  </a:lnTo>
                  <a:lnTo>
                    <a:pt x="619" y="3615"/>
                  </a:lnTo>
                  <a:lnTo>
                    <a:pt x="619" y="2317"/>
                  </a:lnTo>
                  <a:lnTo>
                    <a:pt x="639" y="1019"/>
                  </a:lnTo>
                  <a:lnTo>
                    <a:pt x="699" y="41"/>
                  </a:lnTo>
                  <a:lnTo>
                    <a:pt x="699" y="41"/>
                  </a:lnTo>
                  <a:lnTo>
                    <a:pt x="6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041;p43">
              <a:extLst>
                <a:ext uri="{FF2B5EF4-FFF2-40B4-BE49-F238E27FC236}">
                  <a16:creationId xmlns:a16="http://schemas.microsoft.com/office/drawing/2014/main" id="{C2E75AC6-8D40-4BF0-B328-792ECEC45090}"/>
                </a:ext>
              </a:extLst>
            </p:cNvPr>
            <p:cNvSpPr/>
            <p:nvPr/>
          </p:nvSpPr>
          <p:spPr>
            <a:xfrm>
              <a:off x="4752000" y="5651625"/>
              <a:ext cx="60425" cy="212175"/>
            </a:xfrm>
            <a:custGeom>
              <a:avLst/>
              <a:gdLst/>
              <a:ahLst/>
              <a:cxnLst/>
              <a:rect l="l" t="t" r="r" b="b"/>
              <a:pathLst>
                <a:path w="2417" h="8487" fill="none" extrusionOk="0">
                  <a:moveTo>
                    <a:pt x="2417" y="1"/>
                  </a:moveTo>
                  <a:lnTo>
                    <a:pt x="2417" y="1"/>
                  </a:lnTo>
                  <a:lnTo>
                    <a:pt x="2197" y="140"/>
                  </a:lnTo>
                  <a:lnTo>
                    <a:pt x="2197" y="140"/>
                  </a:lnTo>
                  <a:lnTo>
                    <a:pt x="1798" y="1079"/>
                  </a:lnTo>
                  <a:lnTo>
                    <a:pt x="1418" y="2037"/>
                  </a:lnTo>
                  <a:lnTo>
                    <a:pt x="1099" y="3016"/>
                  </a:lnTo>
                  <a:lnTo>
                    <a:pt x="819" y="4014"/>
                  </a:lnTo>
                  <a:lnTo>
                    <a:pt x="819" y="4014"/>
                  </a:lnTo>
                  <a:lnTo>
                    <a:pt x="500" y="5292"/>
                  </a:lnTo>
                  <a:lnTo>
                    <a:pt x="240" y="6590"/>
                  </a:lnTo>
                  <a:lnTo>
                    <a:pt x="61" y="7907"/>
                  </a:lnTo>
                  <a:lnTo>
                    <a:pt x="1" y="8446"/>
                  </a:lnTo>
                  <a:lnTo>
                    <a:pt x="1" y="8446"/>
                  </a:lnTo>
                  <a:lnTo>
                    <a:pt x="640" y="8486"/>
                  </a:lnTo>
                  <a:lnTo>
                    <a:pt x="680" y="7967"/>
                  </a:lnTo>
                  <a:lnTo>
                    <a:pt x="859" y="6689"/>
                  </a:lnTo>
                  <a:lnTo>
                    <a:pt x="1059" y="5412"/>
                  </a:lnTo>
                  <a:lnTo>
                    <a:pt x="1059" y="5412"/>
                  </a:lnTo>
                  <a:lnTo>
                    <a:pt x="1319" y="4134"/>
                  </a:lnTo>
                  <a:lnTo>
                    <a:pt x="1319" y="4134"/>
                  </a:lnTo>
                  <a:lnTo>
                    <a:pt x="1538" y="3095"/>
                  </a:lnTo>
                  <a:lnTo>
                    <a:pt x="1818" y="2057"/>
                  </a:lnTo>
                  <a:lnTo>
                    <a:pt x="2097" y="1019"/>
                  </a:lnTo>
                  <a:lnTo>
                    <a:pt x="2417" y="1"/>
                  </a:lnTo>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042;p43">
              <a:extLst>
                <a:ext uri="{FF2B5EF4-FFF2-40B4-BE49-F238E27FC236}">
                  <a16:creationId xmlns:a16="http://schemas.microsoft.com/office/drawing/2014/main" id="{E9C883C2-9084-42C2-A0D6-A77C1C352B5A}"/>
                </a:ext>
              </a:extLst>
            </p:cNvPr>
            <p:cNvSpPr/>
            <p:nvPr/>
          </p:nvSpPr>
          <p:spPr>
            <a:xfrm>
              <a:off x="4818900" y="5629175"/>
              <a:ext cx="525" cy="1500"/>
            </a:xfrm>
            <a:custGeom>
              <a:avLst/>
              <a:gdLst/>
              <a:ahLst/>
              <a:cxnLst/>
              <a:rect l="l" t="t" r="r" b="b"/>
              <a:pathLst>
                <a:path w="21" h="60" fill="none" extrusionOk="0">
                  <a:moveTo>
                    <a:pt x="20" y="0"/>
                  </a:moveTo>
                  <a:lnTo>
                    <a:pt x="20" y="0"/>
                  </a:lnTo>
                  <a:lnTo>
                    <a:pt x="0" y="60"/>
                  </a:lnTo>
                  <a:lnTo>
                    <a:pt x="0" y="60"/>
                  </a:lnTo>
                  <a:lnTo>
                    <a:pt x="0" y="60"/>
                  </a:lnTo>
                  <a:lnTo>
                    <a:pt x="0" y="60"/>
                  </a:lnTo>
                  <a:lnTo>
                    <a:pt x="2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3043;p43">
              <a:extLst>
                <a:ext uri="{FF2B5EF4-FFF2-40B4-BE49-F238E27FC236}">
                  <a16:creationId xmlns:a16="http://schemas.microsoft.com/office/drawing/2014/main" id="{C9149528-252B-44DD-B1D6-6A3672FBA9DC}"/>
                </a:ext>
              </a:extLst>
            </p:cNvPr>
            <p:cNvSpPr/>
            <p:nvPr/>
          </p:nvSpPr>
          <p:spPr>
            <a:xfrm>
              <a:off x="4749525" y="5630650"/>
              <a:ext cx="69400" cy="260600"/>
            </a:xfrm>
            <a:custGeom>
              <a:avLst/>
              <a:gdLst/>
              <a:ahLst/>
              <a:cxnLst/>
              <a:rect l="l" t="t" r="r" b="b"/>
              <a:pathLst>
                <a:path w="2776" h="10424" extrusionOk="0">
                  <a:moveTo>
                    <a:pt x="2775" y="1"/>
                  </a:moveTo>
                  <a:lnTo>
                    <a:pt x="2536" y="480"/>
                  </a:lnTo>
                  <a:lnTo>
                    <a:pt x="2296" y="979"/>
                  </a:lnTo>
                  <a:lnTo>
                    <a:pt x="2516" y="840"/>
                  </a:lnTo>
                  <a:lnTo>
                    <a:pt x="2775" y="1"/>
                  </a:lnTo>
                  <a:close/>
                  <a:moveTo>
                    <a:pt x="100" y="9285"/>
                  </a:moveTo>
                  <a:lnTo>
                    <a:pt x="20" y="10064"/>
                  </a:lnTo>
                  <a:lnTo>
                    <a:pt x="0" y="10384"/>
                  </a:lnTo>
                  <a:lnTo>
                    <a:pt x="639" y="10424"/>
                  </a:lnTo>
                  <a:lnTo>
                    <a:pt x="679" y="10104"/>
                  </a:lnTo>
                  <a:lnTo>
                    <a:pt x="739" y="9325"/>
                  </a:lnTo>
                  <a:lnTo>
                    <a:pt x="100" y="9285"/>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3044;p43">
              <a:extLst>
                <a:ext uri="{FF2B5EF4-FFF2-40B4-BE49-F238E27FC236}">
                  <a16:creationId xmlns:a16="http://schemas.microsoft.com/office/drawing/2014/main" id="{7D6FB876-B62B-4463-BD9C-D832A54FF1C0}"/>
                </a:ext>
              </a:extLst>
            </p:cNvPr>
            <p:cNvSpPr/>
            <p:nvPr/>
          </p:nvSpPr>
          <p:spPr>
            <a:xfrm>
              <a:off x="4749525" y="5862775"/>
              <a:ext cx="18475" cy="28475"/>
            </a:xfrm>
            <a:custGeom>
              <a:avLst/>
              <a:gdLst/>
              <a:ahLst/>
              <a:cxnLst/>
              <a:rect l="l" t="t" r="r" b="b"/>
              <a:pathLst>
                <a:path w="739" h="1139" fill="none" extrusionOk="0">
                  <a:moveTo>
                    <a:pt x="100" y="0"/>
                  </a:moveTo>
                  <a:lnTo>
                    <a:pt x="20" y="779"/>
                  </a:lnTo>
                  <a:lnTo>
                    <a:pt x="0" y="1099"/>
                  </a:lnTo>
                  <a:lnTo>
                    <a:pt x="0" y="1099"/>
                  </a:lnTo>
                  <a:lnTo>
                    <a:pt x="639" y="1139"/>
                  </a:lnTo>
                  <a:lnTo>
                    <a:pt x="679" y="819"/>
                  </a:lnTo>
                  <a:lnTo>
                    <a:pt x="739" y="40"/>
                  </a:lnTo>
                  <a:lnTo>
                    <a:pt x="739" y="40"/>
                  </a:lnTo>
                  <a:lnTo>
                    <a:pt x="100"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045;p43">
              <a:extLst>
                <a:ext uri="{FF2B5EF4-FFF2-40B4-BE49-F238E27FC236}">
                  <a16:creationId xmlns:a16="http://schemas.microsoft.com/office/drawing/2014/main" id="{91551B48-5386-4C55-95B3-C6B51FFC6B29}"/>
                </a:ext>
              </a:extLst>
            </p:cNvPr>
            <p:cNvSpPr/>
            <p:nvPr/>
          </p:nvSpPr>
          <p:spPr>
            <a:xfrm>
              <a:off x="4806925" y="5630650"/>
              <a:ext cx="12000" cy="24500"/>
            </a:xfrm>
            <a:custGeom>
              <a:avLst/>
              <a:gdLst/>
              <a:ahLst/>
              <a:cxnLst/>
              <a:rect l="l" t="t" r="r" b="b"/>
              <a:pathLst>
                <a:path w="480" h="980" fill="none" extrusionOk="0">
                  <a:moveTo>
                    <a:pt x="479" y="1"/>
                  </a:moveTo>
                  <a:lnTo>
                    <a:pt x="479" y="1"/>
                  </a:lnTo>
                  <a:lnTo>
                    <a:pt x="240" y="480"/>
                  </a:lnTo>
                  <a:lnTo>
                    <a:pt x="0" y="979"/>
                  </a:lnTo>
                  <a:lnTo>
                    <a:pt x="0" y="979"/>
                  </a:lnTo>
                  <a:lnTo>
                    <a:pt x="220" y="840"/>
                  </a:lnTo>
                  <a:lnTo>
                    <a:pt x="220" y="840"/>
                  </a:lnTo>
                  <a:lnTo>
                    <a:pt x="479" y="1"/>
                  </a:lnTo>
                  <a:lnTo>
                    <a:pt x="479" y="1"/>
                  </a:lnTo>
                  <a:lnTo>
                    <a:pt x="47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3046;p43">
              <a:extLst>
                <a:ext uri="{FF2B5EF4-FFF2-40B4-BE49-F238E27FC236}">
                  <a16:creationId xmlns:a16="http://schemas.microsoft.com/office/drawing/2014/main" id="{C2AD8FC6-BBC8-4753-9B33-9EA49E5D5C4F}"/>
                </a:ext>
              </a:extLst>
            </p:cNvPr>
            <p:cNvSpPr/>
            <p:nvPr/>
          </p:nvSpPr>
          <p:spPr>
            <a:xfrm>
              <a:off x="5019050" y="5646625"/>
              <a:ext cx="71925" cy="513675"/>
            </a:xfrm>
            <a:custGeom>
              <a:avLst/>
              <a:gdLst/>
              <a:ahLst/>
              <a:cxnLst/>
              <a:rect l="l" t="t" r="r" b="b"/>
              <a:pathLst>
                <a:path w="2877" h="20547" extrusionOk="0">
                  <a:moveTo>
                    <a:pt x="2876" y="1"/>
                  </a:moveTo>
                  <a:lnTo>
                    <a:pt x="2577" y="600"/>
                  </a:lnTo>
                  <a:lnTo>
                    <a:pt x="2317" y="1179"/>
                  </a:lnTo>
                  <a:lnTo>
                    <a:pt x="2038" y="1798"/>
                  </a:lnTo>
                  <a:lnTo>
                    <a:pt x="1798" y="2397"/>
                  </a:lnTo>
                  <a:lnTo>
                    <a:pt x="1578" y="3016"/>
                  </a:lnTo>
                  <a:lnTo>
                    <a:pt x="1359" y="3655"/>
                  </a:lnTo>
                  <a:lnTo>
                    <a:pt x="1179" y="4274"/>
                  </a:lnTo>
                  <a:lnTo>
                    <a:pt x="999" y="4913"/>
                  </a:lnTo>
                  <a:lnTo>
                    <a:pt x="680" y="6191"/>
                  </a:lnTo>
                  <a:lnTo>
                    <a:pt x="420" y="7488"/>
                  </a:lnTo>
                  <a:lnTo>
                    <a:pt x="221" y="8806"/>
                  </a:lnTo>
                  <a:lnTo>
                    <a:pt x="101" y="10124"/>
                  </a:lnTo>
                  <a:lnTo>
                    <a:pt x="21" y="11442"/>
                  </a:lnTo>
                  <a:lnTo>
                    <a:pt x="1" y="12760"/>
                  </a:lnTo>
                  <a:lnTo>
                    <a:pt x="61" y="14077"/>
                  </a:lnTo>
                  <a:lnTo>
                    <a:pt x="181" y="15395"/>
                  </a:lnTo>
                  <a:lnTo>
                    <a:pt x="261" y="16054"/>
                  </a:lnTo>
                  <a:lnTo>
                    <a:pt x="340" y="16713"/>
                  </a:lnTo>
                  <a:lnTo>
                    <a:pt x="460" y="17352"/>
                  </a:lnTo>
                  <a:lnTo>
                    <a:pt x="580" y="18011"/>
                  </a:lnTo>
                  <a:lnTo>
                    <a:pt x="740" y="18650"/>
                  </a:lnTo>
                  <a:lnTo>
                    <a:pt x="899" y="19289"/>
                  </a:lnTo>
                  <a:lnTo>
                    <a:pt x="1079" y="19928"/>
                  </a:lnTo>
                  <a:lnTo>
                    <a:pt x="1279" y="20547"/>
                  </a:lnTo>
                  <a:lnTo>
                    <a:pt x="1079" y="19249"/>
                  </a:lnTo>
                  <a:lnTo>
                    <a:pt x="899" y="17951"/>
                  </a:lnTo>
                  <a:lnTo>
                    <a:pt x="780" y="16653"/>
                  </a:lnTo>
                  <a:lnTo>
                    <a:pt x="680" y="15355"/>
                  </a:lnTo>
                  <a:lnTo>
                    <a:pt x="640" y="14057"/>
                  </a:lnTo>
                  <a:lnTo>
                    <a:pt x="620" y="12760"/>
                  </a:lnTo>
                  <a:lnTo>
                    <a:pt x="660" y="11462"/>
                  </a:lnTo>
                  <a:lnTo>
                    <a:pt x="740" y="10164"/>
                  </a:lnTo>
                  <a:lnTo>
                    <a:pt x="860" y="8886"/>
                  </a:lnTo>
                  <a:lnTo>
                    <a:pt x="1039" y="7588"/>
                  </a:lnTo>
                  <a:lnTo>
                    <a:pt x="1239" y="6310"/>
                  </a:lnTo>
                  <a:lnTo>
                    <a:pt x="1498" y="5032"/>
                  </a:lnTo>
                  <a:lnTo>
                    <a:pt x="1778" y="3775"/>
                  </a:lnTo>
                  <a:lnTo>
                    <a:pt x="2117" y="2517"/>
                  </a:lnTo>
                  <a:lnTo>
                    <a:pt x="2477" y="1259"/>
                  </a:lnTo>
                  <a:lnTo>
                    <a:pt x="287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3047;p43">
              <a:extLst>
                <a:ext uri="{FF2B5EF4-FFF2-40B4-BE49-F238E27FC236}">
                  <a16:creationId xmlns:a16="http://schemas.microsoft.com/office/drawing/2014/main" id="{544C7184-0188-409E-B2D0-74049FAE4658}"/>
                </a:ext>
              </a:extLst>
            </p:cNvPr>
            <p:cNvSpPr/>
            <p:nvPr/>
          </p:nvSpPr>
          <p:spPr>
            <a:xfrm>
              <a:off x="4421050" y="5491900"/>
              <a:ext cx="965425" cy="71400"/>
            </a:xfrm>
            <a:custGeom>
              <a:avLst/>
              <a:gdLst/>
              <a:ahLst/>
              <a:cxnLst/>
              <a:rect l="l" t="t" r="r" b="b"/>
              <a:pathLst>
                <a:path w="38617" h="2856" extrusionOk="0">
                  <a:moveTo>
                    <a:pt x="360" y="0"/>
                  </a:moveTo>
                  <a:lnTo>
                    <a:pt x="281" y="20"/>
                  </a:lnTo>
                  <a:lnTo>
                    <a:pt x="201" y="80"/>
                  </a:lnTo>
                  <a:lnTo>
                    <a:pt x="141" y="140"/>
                  </a:lnTo>
                  <a:lnTo>
                    <a:pt x="81" y="200"/>
                  </a:lnTo>
                  <a:lnTo>
                    <a:pt x="41" y="280"/>
                  </a:lnTo>
                  <a:lnTo>
                    <a:pt x="21" y="380"/>
                  </a:lnTo>
                  <a:lnTo>
                    <a:pt x="1" y="459"/>
                  </a:lnTo>
                  <a:lnTo>
                    <a:pt x="21" y="559"/>
                  </a:lnTo>
                  <a:lnTo>
                    <a:pt x="41" y="639"/>
                  </a:lnTo>
                  <a:lnTo>
                    <a:pt x="81" y="699"/>
                  </a:lnTo>
                  <a:lnTo>
                    <a:pt x="141" y="779"/>
                  </a:lnTo>
                  <a:lnTo>
                    <a:pt x="201" y="819"/>
                  </a:lnTo>
                  <a:lnTo>
                    <a:pt x="281" y="859"/>
                  </a:lnTo>
                  <a:lnTo>
                    <a:pt x="360" y="899"/>
                  </a:lnTo>
                  <a:lnTo>
                    <a:pt x="460" y="899"/>
                  </a:lnTo>
                  <a:lnTo>
                    <a:pt x="2277" y="1138"/>
                  </a:lnTo>
                  <a:lnTo>
                    <a:pt x="4114" y="1378"/>
                  </a:lnTo>
                  <a:lnTo>
                    <a:pt x="5951" y="1578"/>
                  </a:lnTo>
                  <a:lnTo>
                    <a:pt x="7788" y="1777"/>
                  </a:lnTo>
                  <a:lnTo>
                    <a:pt x="9605" y="1957"/>
                  </a:lnTo>
                  <a:lnTo>
                    <a:pt x="11442" y="2117"/>
                  </a:lnTo>
                  <a:lnTo>
                    <a:pt x="13299" y="2256"/>
                  </a:lnTo>
                  <a:lnTo>
                    <a:pt x="15136" y="2396"/>
                  </a:lnTo>
                  <a:lnTo>
                    <a:pt x="16973" y="2496"/>
                  </a:lnTo>
                  <a:lnTo>
                    <a:pt x="18810" y="2596"/>
                  </a:lnTo>
                  <a:lnTo>
                    <a:pt x="20646" y="2676"/>
                  </a:lnTo>
                  <a:lnTo>
                    <a:pt x="22503" y="2756"/>
                  </a:lnTo>
                  <a:lnTo>
                    <a:pt x="24340" y="2796"/>
                  </a:lnTo>
                  <a:lnTo>
                    <a:pt x="26177" y="2835"/>
                  </a:lnTo>
                  <a:lnTo>
                    <a:pt x="28034" y="2855"/>
                  </a:lnTo>
                  <a:lnTo>
                    <a:pt x="29871" y="2855"/>
                  </a:lnTo>
                  <a:lnTo>
                    <a:pt x="31948" y="2835"/>
                  </a:lnTo>
                  <a:lnTo>
                    <a:pt x="34024" y="2816"/>
                  </a:lnTo>
                  <a:lnTo>
                    <a:pt x="36101" y="2756"/>
                  </a:lnTo>
                  <a:lnTo>
                    <a:pt x="38177" y="2676"/>
                  </a:lnTo>
                  <a:lnTo>
                    <a:pt x="38277" y="2656"/>
                  </a:lnTo>
                  <a:lnTo>
                    <a:pt x="38357" y="2636"/>
                  </a:lnTo>
                  <a:lnTo>
                    <a:pt x="38437" y="2576"/>
                  </a:lnTo>
                  <a:lnTo>
                    <a:pt x="38497" y="2516"/>
                  </a:lnTo>
                  <a:lnTo>
                    <a:pt x="38556" y="2456"/>
                  </a:lnTo>
                  <a:lnTo>
                    <a:pt x="38576" y="2376"/>
                  </a:lnTo>
                  <a:lnTo>
                    <a:pt x="38596" y="2296"/>
                  </a:lnTo>
                  <a:lnTo>
                    <a:pt x="38616" y="2197"/>
                  </a:lnTo>
                  <a:lnTo>
                    <a:pt x="38616" y="2117"/>
                  </a:lnTo>
                  <a:lnTo>
                    <a:pt x="38596" y="2037"/>
                  </a:lnTo>
                  <a:lnTo>
                    <a:pt x="38556" y="1957"/>
                  </a:lnTo>
                  <a:lnTo>
                    <a:pt x="38517" y="1897"/>
                  </a:lnTo>
                  <a:lnTo>
                    <a:pt x="38437" y="1837"/>
                  </a:lnTo>
                  <a:lnTo>
                    <a:pt x="38377" y="1797"/>
                  </a:lnTo>
                  <a:lnTo>
                    <a:pt x="38277" y="1777"/>
                  </a:lnTo>
                  <a:lnTo>
                    <a:pt x="38177" y="1777"/>
                  </a:lnTo>
                  <a:lnTo>
                    <a:pt x="36340" y="1837"/>
                  </a:lnTo>
                  <a:lnTo>
                    <a:pt x="34503" y="1897"/>
                  </a:lnTo>
                  <a:lnTo>
                    <a:pt x="32646" y="1937"/>
                  </a:lnTo>
                  <a:lnTo>
                    <a:pt x="30809" y="1957"/>
                  </a:lnTo>
                  <a:lnTo>
                    <a:pt x="28953" y="1957"/>
                  </a:lnTo>
                  <a:lnTo>
                    <a:pt x="27116" y="1937"/>
                  </a:lnTo>
                  <a:lnTo>
                    <a:pt x="25279" y="1917"/>
                  </a:lnTo>
                  <a:lnTo>
                    <a:pt x="23422" y="1877"/>
                  </a:lnTo>
                  <a:lnTo>
                    <a:pt x="21585" y="1817"/>
                  </a:lnTo>
                  <a:lnTo>
                    <a:pt x="19748" y="1737"/>
                  </a:lnTo>
                  <a:lnTo>
                    <a:pt x="17891" y="1657"/>
                  </a:lnTo>
                  <a:lnTo>
                    <a:pt x="16054" y="1538"/>
                  </a:lnTo>
                  <a:lnTo>
                    <a:pt x="14217" y="1418"/>
                  </a:lnTo>
                  <a:lnTo>
                    <a:pt x="12380" y="1278"/>
                  </a:lnTo>
                  <a:lnTo>
                    <a:pt x="10543" y="1138"/>
                  </a:lnTo>
                  <a:lnTo>
                    <a:pt x="8706" y="959"/>
                  </a:lnTo>
                  <a:lnTo>
                    <a:pt x="6630" y="759"/>
                  </a:lnTo>
                  <a:lnTo>
                    <a:pt x="4573" y="519"/>
                  </a:lnTo>
                  <a:lnTo>
                    <a:pt x="2517" y="280"/>
                  </a:lnTo>
                  <a:lnTo>
                    <a:pt x="46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3048;p43">
              <a:extLst>
                <a:ext uri="{FF2B5EF4-FFF2-40B4-BE49-F238E27FC236}">
                  <a16:creationId xmlns:a16="http://schemas.microsoft.com/office/drawing/2014/main" id="{3A43F1DF-7038-4788-B724-C1E88B8E004A}"/>
                </a:ext>
              </a:extLst>
            </p:cNvPr>
            <p:cNvSpPr/>
            <p:nvPr/>
          </p:nvSpPr>
          <p:spPr>
            <a:xfrm>
              <a:off x="4879800" y="5165950"/>
              <a:ext cx="399850" cy="115825"/>
            </a:xfrm>
            <a:custGeom>
              <a:avLst/>
              <a:gdLst/>
              <a:ahLst/>
              <a:cxnLst/>
              <a:rect l="l" t="t" r="r" b="b"/>
              <a:pathLst>
                <a:path w="15994" h="4633" extrusionOk="0">
                  <a:moveTo>
                    <a:pt x="10163" y="0"/>
                  </a:moveTo>
                  <a:lnTo>
                    <a:pt x="9704" y="20"/>
                  </a:lnTo>
                  <a:lnTo>
                    <a:pt x="9245" y="40"/>
                  </a:lnTo>
                  <a:lnTo>
                    <a:pt x="8646" y="100"/>
                  </a:lnTo>
                  <a:lnTo>
                    <a:pt x="8027" y="200"/>
                  </a:lnTo>
                  <a:lnTo>
                    <a:pt x="7428" y="319"/>
                  </a:lnTo>
                  <a:lnTo>
                    <a:pt x="6829" y="459"/>
                  </a:lnTo>
                  <a:lnTo>
                    <a:pt x="5611" y="759"/>
                  </a:lnTo>
                  <a:lnTo>
                    <a:pt x="5012" y="918"/>
                  </a:lnTo>
                  <a:lnTo>
                    <a:pt x="4413" y="1058"/>
                  </a:lnTo>
                  <a:lnTo>
                    <a:pt x="3994" y="1138"/>
                  </a:lnTo>
                  <a:lnTo>
                    <a:pt x="3554" y="1218"/>
                  </a:lnTo>
                  <a:lnTo>
                    <a:pt x="3135" y="1278"/>
                  </a:lnTo>
                  <a:lnTo>
                    <a:pt x="2696" y="1338"/>
                  </a:lnTo>
                  <a:lnTo>
                    <a:pt x="2276" y="1358"/>
                  </a:lnTo>
                  <a:lnTo>
                    <a:pt x="1837" y="1378"/>
                  </a:lnTo>
                  <a:lnTo>
                    <a:pt x="1398" y="1358"/>
                  </a:lnTo>
                  <a:lnTo>
                    <a:pt x="979" y="1318"/>
                  </a:lnTo>
                  <a:lnTo>
                    <a:pt x="519" y="1258"/>
                  </a:lnTo>
                  <a:lnTo>
                    <a:pt x="80" y="1138"/>
                  </a:lnTo>
                  <a:lnTo>
                    <a:pt x="0" y="4293"/>
                  </a:lnTo>
                  <a:lnTo>
                    <a:pt x="220" y="4373"/>
                  </a:lnTo>
                  <a:lnTo>
                    <a:pt x="440" y="4433"/>
                  </a:lnTo>
                  <a:lnTo>
                    <a:pt x="899" y="4552"/>
                  </a:lnTo>
                  <a:lnTo>
                    <a:pt x="1358" y="4612"/>
                  </a:lnTo>
                  <a:lnTo>
                    <a:pt x="1837" y="4632"/>
                  </a:lnTo>
                  <a:lnTo>
                    <a:pt x="2316" y="4632"/>
                  </a:lnTo>
                  <a:lnTo>
                    <a:pt x="2796" y="4572"/>
                  </a:lnTo>
                  <a:lnTo>
                    <a:pt x="3275" y="4512"/>
                  </a:lnTo>
                  <a:lnTo>
                    <a:pt x="3754" y="4393"/>
                  </a:lnTo>
                  <a:lnTo>
                    <a:pt x="4213" y="4273"/>
                  </a:lnTo>
                  <a:lnTo>
                    <a:pt x="4672" y="4113"/>
                  </a:lnTo>
                  <a:lnTo>
                    <a:pt x="5291" y="3893"/>
                  </a:lnTo>
                  <a:lnTo>
                    <a:pt x="5890" y="3634"/>
                  </a:lnTo>
                  <a:lnTo>
                    <a:pt x="7088" y="3095"/>
                  </a:lnTo>
                  <a:lnTo>
                    <a:pt x="7687" y="2815"/>
                  </a:lnTo>
                  <a:lnTo>
                    <a:pt x="8286" y="2556"/>
                  </a:lnTo>
                  <a:lnTo>
                    <a:pt x="8905" y="2316"/>
                  </a:lnTo>
                  <a:lnTo>
                    <a:pt x="9524" y="2116"/>
                  </a:lnTo>
                  <a:lnTo>
                    <a:pt x="9904" y="1997"/>
                  </a:lnTo>
                  <a:lnTo>
                    <a:pt x="10303" y="1897"/>
                  </a:lnTo>
                  <a:lnTo>
                    <a:pt x="10722" y="1817"/>
                  </a:lnTo>
                  <a:lnTo>
                    <a:pt x="11122" y="1757"/>
                  </a:lnTo>
                  <a:lnTo>
                    <a:pt x="11521" y="1697"/>
                  </a:lnTo>
                  <a:lnTo>
                    <a:pt x="11940" y="1657"/>
                  </a:lnTo>
                  <a:lnTo>
                    <a:pt x="12340" y="1637"/>
                  </a:lnTo>
                  <a:lnTo>
                    <a:pt x="13178" y="1637"/>
                  </a:lnTo>
                  <a:lnTo>
                    <a:pt x="13578" y="1657"/>
                  </a:lnTo>
                  <a:lnTo>
                    <a:pt x="13997" y="1697"/>
                  </a:lnTo>
                  <a:lnTo>
                    <a:pt x="14396" y="1757"/>
                  </a:lnTo>
                  <a:lnTo>
                    <a:pt x="14796" y="1817"/>
                  </a:lnTo>
                  <a:lnTo>
                    <a:pt x="15195" y="1917"/>
                  </a:lnTo>
                  <a:lnTo>
                    <a:pt x="15594" y="2017"/>
                  </a:lnTo>
                  <a:lnTo>
                    <a:pt x="15994" y="2116"/>
                  </a:lnTo>
                  <a:lnTo>
                    <a:pt x="15634" y="1857"/>
                  </a:lnTo>
                  <a:lnTo>
                    <a:pt x="15255" y="1597"/>
                  </a:lnTo>
                  <a:lnTo>
                    <a:pt x="14875" y="1358"/>
                  </a:lnTo>
                  <a:lnTo>
                    <a:pt x="14476" y="1138"/>
                  </a:lnTo>
                  <a:lnTo>
                    <a:pt x="14077" y="938"/>
                  </a:lnTo>
                  <a:lnTo>
                    <a:pt x="13677" y="759"/>
                  </a:lnTo>
                  <a:lnTo>
                    <a:pt x="13238" y="579"/>
                  </a:lnTo>
                  <a:lnTo>
                    <a:pt x="12819" y="439"/>
                  </a:lnTo>
                  <a:lnTo>
                    <a:pt x="12380" y="319"/>
                  </a:lnTo>
                  <a:lnTo>
                    <a:pt x="11940" y="220"/>
                  </a:lnTo>
                  <a:lnTo>
                    <a:pt x="11501" y="140"/>
                  </a:lnTo>
                  <a:lnTo>
                    <a:pt x="11062" y="80"/>
                  </a:lnTo>
                  <a:lnTo>
                    <a:pt x="10603" y="20"/>
                  </a:lnTo>
                  <a:lnTo>
                    <a:pt x="1016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3049;p43">
              <a:extLst>
                <a:ext uri="{FF2B5EF4-FFF2-40B4-BE49-F238E27FC236}">
                  <a16:creationId xmlns:a16="http://schemas.microsoft.com/office/drawing/2014/main" id="{7D93D201-12AD-4F2D-A81A-B26FDEA3AC25}"/>
                </a:ext>
              </a:extLst>
            </p:cNvPr>
            <p:cNvSpPr/>
            <p:nvPr/>
          </p:nvSpPr>
          <p:spPr>
            <a:xfrm>
              <a:off x="4446525" y="5464450"/>
              <a:ext cx="924975" cy="77875"/>
            </a:xfrm>
            <a:custGeom>
              <a:avLst/>
              <a:gdLst/>
              <a:ahLst/>
              <a:cxnLst/>
              <a:rect l="l" t="t" r="r" b="b"/>
              <a:pathLst>
                <a:path w="36999" h="3115" extrusionOk="0">
                  <a:moveTo>
                    <a:pt x="17291" y="0"/>
                  </a:moveTo>
                  <a:lnTo>
                    <a:pt x="15375" y="200"/>
                  </a:lnTo>
                  <a:lnTo>
                    <a:pt x="13338" y="399"/>
                  </a:lnTo>
                  <a:lnTo>
                    <a:pt x="10842" y="639"/>
                  </a:lnTo>
                  <a:lnTo>
                    <a:pt x="8087" y="879"/>
                  </a:lnTo>
                  <a:lnTo>
                    <a:pt x="5252" y="1078"/>
                  </a:lnTo>
                  <a:lnTo>
                    <a:pt x="3874" y="1158"/>
                  </a:lnTo>
                  <a:lnTo>
                    <a:pt x="2556" y="1218"/>
                  </a:lnTo>
                  <a:lnTo>
                    <a:pt x="1298" y="1258"/>
                  </a:lnTo>
                  <a:lnTo>
                    <a:pt x="160" y="1278"/>
                  </a:lnTo>
                  <a:lnTo>
                    <a:pt x="40" y="1278"/>
                  </a:lnTo>
                  <a:lnTo>
                    <a:pt x="0" y="1298"/>
                  </a:lnTo>
                  <a:lnTo>
                    <a:pt x="0" y="1338"/>
                  </a:lnTo>
                  <a:lnTo>
                    <a:pt x="0" y="1378"/>
                  </a:lnTo>
                  <a:lnTo>
                    <a:pt x="1298" y="1378"/>
                  </a:lnTo>
                  <a:lnTo>
                    <a:pt x="2516" y="1338"/>
                  </a:lnTo>
                  <a:lnTo>
                    <a:pt x="3834" y="1278"/>
                  </a:lnTo>
                  <a:lnTo>
                    <a:pt x="5192" y="1198"/>
                  </a:lnTo>
                  <a:lnTo>
                    <a:pt x="7987" y="998"/>
                  </a:lnTo>
                  <a:lnTo>
                    <a:pt x="10742" y="759"/>
                  </a:lnTo>
                  <a:lnTo>
                    <a:pt x="13218" y="519"/>
                  </a:lnTo>
                  <a:lnTo>
                    <a:pt x="15275" y="320"/>
                  </a:lnTo>
                  <a:lnTo>
                    <a:pt x="17291" y="100"/>
                  </a:lnTo>
                  <a:lnTo>
                    <a:pt x="24879" y="1278"/>
                  </a:lnTo>
                  <a:lnTo>
                    <a:pt x="36938" y="3115"/>
                  </a:lnTo>
                  <a:lnTo>
                    <a:pt x="36978" y="3095"/>
                  </a:lnTo>
                  <a:lnTo>
                    <a:pt x="36998" y="3075"/>
                  </a:lnTo>
                  <a:lnTo>
                    <a:pt x="36978" y="3035"/>
                  </a:lnTo>
                  <a:lnTo>
                    <a:pt x="36938" y="3015"/>
                  </a:lnTo>
                  <a:lnTo>
                    <a:pt x="24779" y="1138"/>
                  </a:lnTo>
                  <a:lnTo>
                    <a:pt x="17311" y="0"/>
                  </a:lnTo>
                  <a:close/>
                </a:path>
              </a:pathLst>
            </a:custGeom>
            <a:solidFill>
              <a:srgbClr val="BD4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3050;p43">
              <a:extLst>
                <a:ext uri="{FF2B5EF4-FFF2-40B4-BE49-F238E27FC236}">
                  <a16:creationId xmlns:a16="http://schemas.microsoft.com/office/drawing/2014/main" id="{5572E7EA-5B19-45F9-BE9A-C179148E11B6}"/>
                </a:ext>
              </a:extLst>
            </p:cNvPr>
            <p:cNvSpPr/>
            <p:nvPr/>
          </p:nvSpPr>
          <p:spPr>
            <a:xfrm>
              <a:off x="5369475" y="5556275"/>
              <a:ext cx="119825" cy="1014850"/>
            </a:xfrm>
            <a:custGeom>
              <a:avLst/>
              <a:gdLst/>
              <a:ahLst/>
              <a:cxnLst/>
              <a:rect l="l" t="t" r="r" b="b"/>
              <a:pathLst>
                <a:path w="4793" h="40594" extrusionOk="0">
                  <a:moveTo>
                    <a:pt x="60" y="1"/>
                  </a:moveTo>
                  <a:lnTo>
                    <a:pt x="20" y="21"/>
                  </a:lnTo>
                  <a:lnTo>
                    <a:pt x="0" y="61"/>
                  </a:lnTo>
                  <a:lnTo>
                    <a:pt x="420" y="5112"/>
                  </a:lnTo>
                  <a:lnTo>
                    <a:pt x="899" y="10184"/>
                  </a:lnTo>
                  <a:lnTo>
                    <a:pt x="1418" y="15255"/>
                  </a:lnTo>
                  <a:lnTo>
                    <a:pt x="1977" y="20347"/>
                  </a:lnTo>
                  <a:lnTo>
                    <a:pt x="2576" y="25418"/>
                  </a:lnTo>
                  <a:lnTo>
                    <a:pt x="3235" y="30470"/>
                  </a:lnTo>
                  <a:lnTo>
                    <a:pt x="3934" y="35522"/>
                  </a:lnTo>
                  <a:lnTo>
                    <a:pt x="4673" y="40553"/>
                  </a:lnTo>
                  <a:lnTo>
                    <a:pt x="4693" y="40573"/>
                  </a:lnTo>
                  <a:lnTo>
                    <a:pt x="4733" y="40593"/>
                  </a:lnTo>
                  <a:lnTo>
                    <a:pt x="4753" y="40593"/>
                  </a:lnTo>
                  <a:lnTo>
                    <a:pt x="4773" y="40573"/>
                  </a:lnTo>
                  <a:lnTo>
                    <a:pt x="4792" y="40533"/>
                  </a:lnTo>
                  <a:lnTo>
                    <a:pt x="4054" y="35502"/>
                  </a:lnTo>
                  <a:lnTo>
                    <a:pt x="3355" y="30450"/>
                  </a:lnTo>
                  <a:lnTo>
                    <a:pt x="2696" y="25399"/>
                  </a:lnTo>
                  <a:lnTo>
                    <a:pt x="2077" y="20327"/>
                  </a:lnTo>
                  <a:lnTo>
                    <a:pt x="1518" y="15255"/>
                  </a:lnTo>
                  <a:lnTo>
                    <a:pt x="999" y="10184"/>
                  </a:lnTo>
                  <a:lnTo>
                    <a:pt x="540" y="5112"/>
                  </a:lnTo>
                  <a:lnTo>
                    <a:pt x="100" y="41"/>
                  </a:lnTo>
                  <a:lnTo>
                    <a:pt x="100" y="1"/>
                  </a:lnTo>
                  <a:close/>
                </a:path>
              </a:pathLst>
            </a:custGeom>
            <a:solidFill>
              <a:srgbClr val="BD4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3051;p43">
              <a:extLst>
                <a:ext uri="{FF2B5EF4-FFF2-40B4-BE49-F238E27FC236}">
                  <a16:creationId xmlns:a16="http://schemas.microsoft.com/office/drawing/2014/main" id="{3CC68B37-A59E-46DA-AA8D-DDE05B41F15D}"/>
                </a:ext>
              </a:extLst>
            </p:cNvPr>
            <p:cNvSpPr/>
            <p:nvPr/>
          </p:nvSpPr>
          <p:spPr>
            <a:xfrm>
              <a:off x="4458500" y="5516850"/>
              <a:ext cx="863575" cy="120825"/>
            </a:xfrm>
            <a:custGeom>
              <a:avLst/>
              <a:gdLst/>
              <a:ahLst/>
              <a:cxnLst/>
              <a:rect l="l" t="t" r="r" b="b"/>
              <a:pathLst>
                <a:path w="34543" h="4833" extrusionOk="0">
                  <a:moveTo>
                    <a:pt x="40" y="1"/>
                  </a:moveTo>
                  <a:lnTo>
                    <a:pt x="0" y="21"/>
                  </a:lnTo>
                  <a:lnTo>
                    <a:pt x="0" y="60"/>
                  </a:lnTo>
                  <a:lnTo>
                    <a:pt x="20" y="100"/>
                  </a:lnTo>
                  <a:lnTo>
                    <a:pt x="999" y="600"/>
                  </a:lnTo>
                  <a:lnTo>
                    <a:pt x="1997" y="1099"/>
                  </a:lnTo>
                  <a:lnTo>
                    <a:pt x="2995" y="1558"/>
                  </a:lnTo>
                  <a:lnTo>
                    <a:pt x="4014" y="1977"/>
                  </a:lnTo>
                  <a:lnTo>
                    <a:pt x="5052" y="2377"/>
                  </a:lnTo>
                  <a:lnTo>
                    <a:pt x="6090" y="2756"/>
                  </a:lnTo>
                  <a:lnTo>
                    <a:pt x="7149" y="3095"/>
                  </a:lnTo>
                  <a:lnTo>
                    <a:pt x="8227" y="3395"/>
                  </a:lnTo>
                  <a:lnTo>
                    <a:pt x="9305" y="3694"/>
                  </a:lnTo>
                  <a:lnTo>
                    <a:pt x="10403" y="3934"/>
                  </a:lnTo>
                  <a:lnTo>
                    <a:pt x="11501" y="4154"/>
                  </a:lnTo>
                  <a:lnTo>
                    <a:pt x="12599" y="4353"/>
                  </a:lnTo>
                  <a:lnTo>
                    <a:pt x="13718" y="4513"/>
                  </a:lnTo>
                  <a:lnTo>
                    <a:pt x="14836" y="4633"/>
                  </a:lnTo>
                  <a:lnTo>
                    <a:pt x="15974" y="4733"/>
                  </a:lnTo>
                  <a:lnTo>
                    <a:pt x="17092" y="4793"/>
                  </a:lnTo>
                  <a:lnTo>
                    <a:pt x="17970" y="4832"/>
                  </a:lnTo>
                  <a:lnTo>
                    <a:pt x="19887" y="4832"/>
                  </a:lnTo>
                  <a:lnTo>
                    <a:pt x="20905" y="4793"/>
                  </a:lnTo>
                  <a:lnTo>
                    <a:pt x="21904" y="4733"/>
                  </a:lnTo>
                  <a:lnTo>
                    <a:pt x="22922" y="4633"/>
                  </a:lnTo>
                  <a:lnTo>
                    <a:pt x="23920" y="4513"/>
                  </a:lnTo>
                  <a:lnTo>
                    <a:pt x="24939" y="4373"/>
                  </a:lnTo>
                  <a:lnTo>
                    <a:pt x="25917" y="4214"/>
                  </a:lnTo>
                  <a:lnTo>
                    <a:pt x="26915" y="4014"/>
                  </a:lnTo>
                  <a:lnTo>
                    <a:pt x="27894" y="3814"/>
                  </a:lnTo>
                  <a:lnTo>
                    <a:pt x="28872" y="3575"/>
                  </a:lnTo>
                  <a:lnTo>
                    <a:pt x="29831" y="3295"/>
                  </a:lnTo>
                  <a:lnTo>
                    <a:pt x="30789" y="3016"/>
                  </a:lnTo>
                  <a:lnTo>
                    <a:pt x="31747" y="2696"/>
                  </a:lnTo>
                  <a:lnTo>
                    <a:pt x="32686" y="2357"/>
                  </a:lnTo>
                  <a:lnTo>
                    <a:pt x="33604" y="1997"/>
                  </a:lnTo>
                  <a:lnTo>
                    <a:pt x="34523" y="1618"/>
                  </a:lnTo>
                  <a:lnTo>
                    <a:pt x="34543" y="1578"/>
                  </a:lnTo>
                  <a:lnTo>
                    <a:pt x="34543" y="1538"/>
                  </a:lnTo>
                  <a:lnTo>
                    <a:pt x="34503" y="1518"/>
                  </a:lnTo>
                  <a:lnTo>
                    <a:pt x="34463" y="1518"/>
                  </a:lnTo>
                  <a:lnTo>
                    <a:pt x="33464" y="1937"/>
                  </a:lnTo>
                  <a:lnTo>
                    <a:pt x="32446" y="2337"/>
                  </a:lnTo>
                  <a:lnTo>
                    <a:pt x="31408" y="2696"/>
                  </a:lnTo>
                  <a:lnTo>
                    <a:pt x="30350" y="3035"/>
                  </a:lnTo>
                  <a:lnTo>
                    <a:pt x="29291" y="3335"/>
                  </a:lnTo>
                  <a:lnTo>
                    <a:pt x="28213" y="3615"/>
                  </a:lnTo>
                  <a:lnTo>
                    <a:pt x="27135" y="3874"/>
                  </a:lnTo>
                  <a:lnTo>
                    <a:pt x="26037" y="4074"/>
                  </a:lnTo>
                  <a:lnTo>
                    <a:pt x="24939" y="4273"/>
                  </a:lnTo>
                  <a:lnTo>
                    <a:pt x="23841" y="4413"/>
                  </a:lnTo>
                  <a:lnTo>
                    <a:pt x="22722" y="4553"/>
                  </a:lnTo>
                  <a:lnTo>
                    <a:pt x="21604" y="4633"/>
                  </a:lnTo>
                  <a:lnTo>
                    <a:pt x="20486" y="4693"/>
                  </a:lnTo>
                  <a:lnTo>
                    <a:pt x="19368" y="4733"/>
                  </a:lnTo>
                  <a:lnTo>
                    <a:pt x="18230" y="4733"/>
                  </a:lnTo>
                  <a:lnTo>
                    <a:pt x="17112" y="4693"/>
                  </a:lnTo>
                  <a:lnTo>
                    <a:pt x="15974" y="4633"/>
                  </a:lnTo>
                  <a:lnTo>
                    <a:pt x="14856" y="4533"/>
                  </a:lnTo>
                  <a:lnTo>
                    <a:pt x="13737" y="4393"/>
                  </a:lnTo>
                  <a:lnTo>
                    <a:pt x="12619" y="4233"/>
                  </a:lnTo>
                  <a:lnTo>
                    <a:pt x="11521" y="4054"/>
                  </a:lnTo>
                  <a:lnTo>
                    <a:pt x="10423" y="3834"/>
                  </a:lnTo>
                  <a:lnTo>
                    <a:pt x="9325" y="3575"/>
                  </a:lnTo>
                  <a:lnTo>
                    <a:pt x="8247" y="3295"/>
                  </a:lnTo>
                  <a:lnTo>
                    <a:pt x="7188" y="2996"/>
                  </a:lnTo>
                  <a:lnTo>
                    <a:pt x="6130" y="2656"/>
                  </a:lnTo>
                  <a:lnTo>
                    <a:pt x="5092" y="2277"/>
                  </a:lnTo>
                  <a:lnTo>
                    <a:pt x="4054" y="1877"/>
                  </a:lnTo>
                  <a:lnTo>
                    <a:pt x="3035" y="1458"/>
                  </a:lnTo>
                  <a:lnTo>
                    <a:pt x="2037" y="999"/>
                  </a:lnTo>
                  <a:lnTo>
                    <a:pt x="1059" y="520"/>
                  </a:lnTo>
                  <a:lnTo>
                    <a:pt x="80" y="1"/>
                  </a:lnTo>
                  <a:close/>
                </a:path>
              </a:pathLst>
            </a:custGeom>
            <a:solidFill>
              <a:srgbClr val="BD4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052;p43">
              <a:extLst>
                <a:ext uri="{FF2B5EF4-FFF2-40B4-BE49-F238E27FC236}">
                  <a16:creationId xmlns:a16="http://schemas.microsoft.com/office/drawing/2014/main" id="{428E76E1-F150-4252-B71C-92CEA6A21165}"/>
                </a:ext>
              </a:extLst>
            </p:cNvPr>
            <p:cNvSpPr/>
            <p:nvPr/>
          </p:nvSpPr>
          <p:spPr>
            <a:xfrm>
              <a:off x="4464000" y="5510350"/>
              <a:ext cx="797175" cy="165250"/>
            </a:xfrm>
            <a:custGeom>
              <a:avLst/>
              <a:gdLst/>
              <a:ahLst/>
              <a:cxnLst/>
              <a:rect l="l" t="t" r="r" b="b"/>
              <a:pathLst>
                <a:path w="31887" h="6610" extrusionOk="0">
                  <a:moveTo>
                    <a:pt x="40" y="1"/>
                  </a:moveTo>
                  <a:lnTo>
                    <a:pt x="0" y="41"/>
                  </a:lnTo>
                  <a:lnTo>
                    <a:pt x="0" y="81"/>
                  </a:lnTo>
                  <a:lnTo>
                    <a:pt x="240" y="580"/>
                  </a:lnTo>
                  <a:lnTo>
                    <a:pt x="519" y="1079"/>
                  </a:lnTo>
                  <a:lnTo>
                    <a:pt x="839" y="1558"/>
                  </a:lnTo>
                  <a:lnTo>
                    <a:pt x="1178" y="2038"/>
                  </a:lnTo>
                  <a:lnTo>
                    <a:pt x="1538" y="2477"/>
                  </a:lnTo>
                  <a:lnTo>
                    <a:pt x="1957" y="2916"/>
                  </a:lnTo>
                  <a:lnTo>
                    <a:pt x="2376" y="3315"/>
                  </a:lnTo>
                  <a:lnTo>
                    <a:pt x="2835" y="3715"/>
                  </a:lnTo>
                  <a:lnTo>
                    <a:pt x="3335" y="4074"/>
                  </a:lnTo>
                  <a:lnTo>
                    <a:pt x="3834" y="4434"/>
                  </a:lnTo>
                  <a:lnTo>
                    <a:pt x="4373" y="4753"/>
                  </a:lnTo>
                  <a:lnTo>
                    <a:pt x="4932" y="5053"/>
                  </a:lnTo>
                  <a:lnTo>
                    <a:pt x="5491" y="5332"/>
                  </a:lnTo>
                  <a:lnTo>
                    <a:pt x="6090" y="5572"/>
                  </a:lnTo>
                  <a:lnTo>
                    <a:pt x="6709" y="5811"/>
                  </a:lnTo>
                  <a:lnTo>
                    <a:pt x="7348" y="5991"/>
                  </a:lnTo>
                  <a:lnTo>
                    <a:pt x="7947" y="6151"/>
                  </a:lnTo>
                  <a:lnTo>
                    <a:pt x="8566" y="6290"/>
                  </a:lnTo>
                  <a:lnTo>
                    <a:pt x="9185" y="6390"/>
                  </a:lnTo>
                  <a:lnTo>
                    <a:pt x="9804" y="6470"/>
                  </a:lnTo>
                  <a:lnTo>
                    <a:pt x="10403" y="6530"/>
                  </a:lnTo>
                  <a:lnTo>
                    <a:pt x="11022" y="6570"/>
                  </a:lnTo>
                  <a:lnTo>
                    <a:pt x="11621" y="6590"/>
                  </a:lnTo>
                  <a:lnTo>
                    <a:pt x="12220" y="6610"/>
                  </a:lnTo>
                  <a:lnTo>
                    <a:pt x="12879" y="6590"/>
                  </a:lnTo>
                  <a:lnTo>
                    <a:pt x="13537" y="6570"/>
                  </a:lnTo>
                  <a:lnTo>
                    <a:pt x="14156" y="6530"/>
                  </a:lnTo>
                  <a:lnTo>
                    <a:pt x="14775" y="6470"/>
                  </a:lnTo>
                  <a:lnTo>
                    <a:pt x="15933" y="6350"/>
                  </a:lnTo>
                  <a:lnTo>
                    <a:pt x="16992" y="6211"/>
                  </a:lnTo>
                  <a:lnTo>
                    <a:pt x="17950" y="6051"/>
                  </a:lnTo>
                  <a:lnTo>
                    <a:pt x="18908" y="5871"/>
                  </a:lnTo>
                  <a:lnTo>
                    <a:pt x="19867" y="5691"/>
                  </a:lnTo>
                  <a:lnTo>
                    <a:pt x="20825" y="5472"/>
                  </a:lnTo>
                  <a:lnTo>
                    <a:pt x="21784" y="5252"/>
                  </a:lnTo>
                  <a:lnTo>
                    <a:pt x="22722" y="5013"/>
                  </a:lnTo>
                  <a:lnTo>
                    <a:pt x="23661" y="4753"/>
                  </a:lnTo>
                  <a:lnTo>
                    <a:pt x="24599" y="4474"/>
                  </a:lnTo>
                  <a:lnTo>
                    <a:pt x="25517" y="4174"/>
                  </a:lnTo>
                  <a:lnTo>
                    <a:pt x="26436" y="3855"/>
                  </a:lnTo>
                  <a:lnTo>
                    <a:pt x="27354" y="3535"/>
                  </a:lnTo>
                  <a:lnTo>
                    <a:pt x="28273" y="3196"/>
                  </a:lnTo>
                  <a:lnTo>
                    <a:pt x="29171" y="2816"/>
                  </a:lnTo>
                  <a:lnTo>
                    <a:pt x="30070" y="2437"/>
                  </a:lnTo>
                  <a:lnTo>
                    <a:pt x="30968" y="2038"/>
                  </a:lnTo>
                  <a:lnTo>
                    <a:pt x="31867" y="1638"/>
                  </a:lnTo>
                  <a:lnTo>
                    <a:pt x="31887" y="1598"/>
                  </a:lnTo>
                  <a:lnTo>
                    <a:pt x="31887" y="1558"/>
                  </a:lnTo>
                  <a:lnTo>
                    <a:pt x="31847" y="1518"/>
                  </a:lnTo>
                  <a:lnTo>
                    <a:pt x="31807" y="1538"/>
                  </a:lnTo>
                  <a:lnTo>
                    <a:pt x="30928" y="1938"/>
                  </a:lnTo>
                  <a:lnTo>
                    <a:pt x="30030" y="2337"/>
                  </a:lnTo>
                  <a:lnTo>
                    <a:pt x="29131" y="2716"/>
                  </a:lnTo>
                  <a:lnTo>
                    <a:pt x="28233" y="3076"/>
                  </a:lnTo>
                  <a:lnTo>
                    <a:pt x="27314" y="3435"/>
                  </a:lnTo>
                  <a:lnTo>
                    <a:pt x="26416" y="3755"/>
                  </a:lnTo>
                  <a:lnTo>
                    <a:pt x="25477" y="4074"/>
                  </a:lnTo>
                  <a:lnTo>
                    <a:pt x="24559" y="4374"/>
                  </a:lnTo>
                  <a:lnTo>
                    <a:pt x="23621" y="4653"/>
                  </a:lnTo>
                  <a:lnTo>
                    <a:pt x="22682" y="4913"/>
                  </a:lnTo>
                  <a:lnTo>
                    <a:pt x="21744" y="5152"/>
                  </a:lnTo>
                  <a:lnTo>
                    <a:pt x="20805" y="5372"/>
                  </a:lnTo>
                  <a:lnTo>
                    <a:pt x="19847" y="5572"/>
                  </a:lnTo>
                  <a:lnTo>
                    <a:pt x="18889" y="5771"/>
                  </a:lnTo>
                  <a:lnTo>
                    <a:pt x="17930" y="5951"/>
                  </a:lnTo>
                  <a:lnTo>
                    <a:pt x="16972" y="6091"/>
                  </a:lnTo>
                  <a:lnTo>
                    <a:pt x="15993" y="6231"/>
                  </a:lnTo>
                  <a:lnTo>
                    <a:pt x="14915" y="6350"/>
                  </a:lnTo>
                  <a:lnTo>
                    <a:pt x="13757" y="6450"/>
                  </a:lnTo>
                  <a:lnTo>
                    <a:pt x="13158" y="6470"/>
                  </a:lnTo>
                  <a:lnTo>
                    <a:pt x="12539" y="6490"/>
                  </a:lnTo>
                  <a:lnTo>
                    <a:pt x="11920" y="6490"/>
                  </a:lnTo>
                  <a:lnTo>
                    <a:pt x="11281" y="6470"/>
                  </a:lnTo>
                  <a:lnTo>
                    <a:pt x="10622" y="6430"/>
                  </a:lnTo>
                  <a:lnTo>
                    <a:pt x="9983" y="6370"/>
                  </a:lnTo>
                  <a:lnTo>
                    <a:pt x="9325" y="6290"/>
                  </a:lnTo>
                  <a:lnTo>
                    <a:pt x="8666" y="6191"/>
                  </a:lnTo>
                  <a:lnTo>
                    <a:pt x="8027" y="6051"/>
                  </a:lnTo>
                  <a:lnTo>
                    <a:pt x="7368" y="5891"/>
                  </a:lnTo>
                  <a:lnTo>
                    <a:pt x="6749" y="5691"/>
                  </a:lnTo>
                  <a:lnTo>
                    <a:pt x="6130" y="5472"/>
                  </a:lnTo>
                  <a:lnTo>
                    <a:pt x="5551" y="5232"/>
                  </a:lnTo>
                  <a:lnTo>
                    <a:pt x="4972" y="4953"/>
                  </a:lnTo>
                  <a:lnTo>
                    <a:pt x="4433" y="4653"/>
                  </a:lnTo>
                  <a:lnTo>
                    <a:pt x="3894" y="4334"/>
                  </a:lnTo>
                  <a:lnTo>
                    <a:pt x="3394" y="3994"/>
                  </a:lnTo>
                  <a:lnTo>
                    <a:pt x="2915" y="3635"/>
                  </a:lnTo>
                  <a:lnTo>
                    <a:pt x="2456" y="3236"/>
                  </a:lnTo>
                  <a:lnTo>
                    <a:pt x="2037" y="2836"/>
                  </a:lnTo>
                  <a:lnTo>
                    <a:pt x="1637" y="2417"/>
                  </a:lnTo>
                  <a:lnTo>
                    <a:pt x="1258" y="1958"/>
                  </a:lnTo>
                  <a:lnTo>
                    <a:pt x="919" y="1498"/>
                  </a:lnTo>
                  <a:lnTo>
                    <a:pt x="619" y="1039"/>
                  </a:lnTo>
                  <a:lnTo>
                    <a:pt x="340" y="540"/>
                  </a:lnTo>
                  <a:lnTo>
                    <a:pt x="120" y="41"/>
                  </a:lnTo>
                  <a:lnTo>
                    <a:pt x="80" y="1"/>
                  </a:lnTo>
                  <a:close/>
                </a:path>
              </a:pathLst>
            </a:custGeom>
            <a:solidFill>
              <a:srgbClr val="BD44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053;p43">
              <a:extLst>
                <a:ext uri="{FF2B5EF4-FFF2-40B4-BE49-F238E27FC236}">
                  <a16:creationId xmlns:a16="http://schemas.microsoft.com/office/drawing/2014/main" id="{62CF72E5-F7D7-4F25-9020-7373C9D1A68D}"/>
                </a:ext>
              </a:extLst>
            </p:cNvPr>
            <p:cNvSpPr/>
            <p:nvPr/>
          </p:nvSpPr>
          <p:spPr>
            <a:xfrm>
              <a:off x="3615900" y="6425825"/>
              <a:ext cx="2328625" cy="626475"/>
            </a:xfrm>
            <a:custGeom>
              <a:avLst/>
              <a:gdLst/>
              <a:ahLst/>
              <a:cxnLst/>
              <a:rect l="l" t="t" r="r" b="b"/>
              <a:pathLst>
                <a:path w="93145" h="25059" extrusionOk="0">
                  <a:moveTo>
                    <a:pt x="1" y="1"/>
                  </a:moveTo>
                  <a:lnTo>
                    <a:pt x="101" y="500"/>
                  </a:lnTo>
                  <a:lnTo>
                    <a:pt x="241" y="1099"/>
                  </a:lnTo>
                  <a:lnTo>
                    <a:pt x="420" y="1898"/>
                  </a:lnTo>
                  <a:lnTo>
                    <a:pt x="680" y="2856"/>
                  </a:lnTo>
                  <a:lnTo>
                    <a:pt x="1019" y="3994"/>
                  </a:lnTo>
                  <a:lnTo>
                    <a:pt x="1419" y="5232"/>
                  </a:lnTo>
                  <a:lnTo>
                    <a:pt x="1658" y="5911"/>
                  </a:lnTo>
                  <a:lnTo>
                    <a:pt x="1918" y="6610"/>
                  </a:lnTo>
                  <a:lnTo>
                    <a:pt x="2197" y="7329"/>
                  </a:lnTo>
                  <a:lnTo>
                    <a:pt x="2497" y="8067"/>
                  </a:lnTo>
                  <a:lnTo>
                    <a:pt x="2816" y="8806"/>
                  </a:lnTo>
                  <a:lnTo>
                    <a:pt x="3176" y="9565"/>
                  </a:lnTo>
                  <a:lnTo>
                    <a:pt x="3555" y="10344"/>
                  </a:lnTo>
                  <a:lnTo>
                    <a:pt x="3954" y="11142"/>
                  </a:lnTo>
                  <a:lnTo>
                    <a:pt x="4394" y="11921"/>
                  </a:lnTo>
                  <a:lnTo>
                    <a:pt x="4853" y="12720"/>
                  </a:lnTo>
                  <a:lnTo>
                    <a:pt x="5332" y="13498"/>
                  </a:lnTo>
                  <a:lnTo>
                    <a:pt x="5851" y="14297"/>
                  </a:lnTo>
                  <a:lnTo>
                    <a:pt x="6390" y="15076"/>
                  </a:lnTo>
                  <a:lnTo>
                    <a:pt x="6969" y="15834"/>
                  </a:lnTo>
                  <a:lnTo>
                    <a:pt x="7568" y="16593"/>
                  </a:lnTo>
                  <a:lnTo>
                    <a:pt x="8207" y="17352"/>
                  </a:lnTo>
                  <a:lnTo>
                    <a:pt x="8886" y="18071"/>
                  </a:lnTo>
                  <a:lnTo>
                    <a:pt x="9585" y="18789"/>
                  </a:lnTo>
                  <a:lnTo>
                    <a:pt x="9884" y="18909"/>
                  </a:lnTo>
                  <a:lnTo>
                    <a:pt x="10803" y="19269"/>
                  </a:lnTo>
                  <a:lnTo>
                    <a:pt x="11502" y="19508"/>
                  </a:lnTo>
                  <a:lnTo>
                    <a:pt x="12340" y="19788"/>
                  </a:lnTo>
                  <a:lnTo>
                    <a:pt x="13319" y="20107"/>
                  </a:lnTo>
                  <a:lnTo>
                    <a:pt x="14437" y="20447"/>
                  </a:lnTo>
                  <a:lnTo>
                    <a:pt x="15715" y="20806"/>
                  </a:lnTo>
                  <a:lnTo>
                    <a:pt x="17152" y="21205"/>
                  </a:lnTo>
                  <a:lnTo>
                    <a:pt x="18710" y="21585"/>
                  </a:lnTo>
                  <a:lnTo>
                    <a:pt x="20427" y="21984"/>
                  </a:lnTo>
                  <a:lnTo>
                    <a:pt x="22284" y="22383"/>
                  </a:lnTo>
                  <a:lnTo>
                    <a:pt x="24260" y="22763"/>
                  </a:lnTo>
                  <a:lnTo>
                    <a:pt x="26397" y="23142"/>
                  </a:lnTo>
                  <a:lnTo>
                    <a:pt x="28673" y="23502"/>
                  </a:lnTo>
                  <a:lnTo>
                    <a:pt x="31089" y="23841"/>
                  </a:lnTo>
                  <a:lnTo>
                    <a:pt x="32347" y="24001"/>
                  </a:lnTo>
                  <a:lnTo>
                    <a:pt x="33645" y="24160"/>
                  </a:lnTo>
                  <a:lnTo>
                    <a:pt x="34962" y="24300"/>
                  </a:lnTo>
                  <a:lnTo>
                    <a:pt x="36320" y="24420"/>
                  </a:lnTo>
                  <a:lnTo>
                    <a:pt x="37718" y="24540"/>
                  </a:lnTo>
                  <a:lnTo>
                    <a:pt x="39155" y="24660"/>
                  </a:lnTo>
                  <a:lnTo>
                    <a:pt x="40613" y="24759"/>
                  </a:lnTo>
                  <a:lnTo>
                    <a:pt x="42110" y="24839"/>
                  </a:lnTo>
                  <a:lnTo>
                    <a:pt x="43628" y="24919"/>
                  </a:lnTo>
                  <a:lnTo>
                    <a:pt x="45185" y="24979"/>
                  </a:lnTo>
                  <a:lnTo>
                    <a:pt x="46783" y="25019"/>
                  </a:lnTo>
                  <a:lnTo>
                    <a:pt x="48420" y="25039"/>
                  </a:lnTo>
                  <a:lnTo>
                    <a:pt x="50077" y="25059"/>
                  </a:lnTo>
                  <a:lnTo>
                    <a:pt x="51754" y="25059"/>
                  </a:lnTo>
                  <a:lnTo>
                    <a:pt x="53491" y="25039"/>
                  </a:lnTo>
                  <a:lnTo>
                    <a:pt x="55248" y="24999"/>
                  </a:lnTo>
                  <a:lnTo>
                    <a:pt x="57025" y="24939"/>
                  </a:lnTo>
                  <a:lnTo>
                    <a:pt x="58862" y="24859"/>
                  </a:lnTo>
                  <a:lnTo>
                    <a:pt x="60719" y="24779"/>
                  </a:lnTo>
                  <a:lnTo>
                    <a:pt x="62596" y="24660"/>
                  </a:lnTo>
                  <a:lnTo>
                    <a:pt x="64513" y="24520"/>
                  </a:lnTo>
                  <a:lnTo>
                    <a:pt x="66470" y="24360"/>
                  </a:lnTo>
                  <a:lnTo>
                    <a:pt x="68446" y="24180"/>
                  </a:lnTo>
                  <a:lnTo>
                    <a:pt x="70463" y="23961"/>
                  </a:lnTo>
                  <a:lnTo>
                    <a:pt x="72500" y="23741"/>
                  </a:lnTo>
                  <a:lnTo>
                    <a:pt x="74576" y="23482"/>
                  </a:lnTo>
                  <a:lnTo>
                    <a:pt x="76673" y="23202"/>
                  </a:lnTo>
                  <a:lnTo>
                    <a:pt x="78809" y="22883"/>
                  </a:lnTo>
                  <a:lnTo>
                    <a:pt x="80985" y="22543"/>
                  </a:lnTo>
                  <a:lnTo>
                    <a:pt x="83182" y="22184"/>
                  </a:lnTo>
                  <a:lnTo>
                    <a:pt x="83441" y="21984"/>
                  </a:lnTo>
                  <a:lnTo>
                    <a:pt x="83761" y="21705"/>
                  </a:lnTo>
                  <a:lnTo>
                    <a:pt x="84180" y="21325"/>
                  </a:lnTo>
                  <a:lnTo>
                    <a:pt x="84679" y="20806"/>
                  </a:lnTo>
                  <a:lnTo>
                    <a:pt x="85278" y="20167"/>
                  </a:lnTo>
                  <a:lnTo>
                    <a:pt x="85937" y="19368"/>
                  </a:lnTo>
                  <a:lnTo>
                    <a:pt x="86276" y="18929"/>
                  </a:lnTo>
                  <a:lnTo>
                    <a:pt x="86656" y="18450"/>
                  </a:lnTo>
                  <a:lnTo>
                    <a:pt x="87035" y="17931"/>
                  </a:lnTo>
                  <a:lnTo>
                    <a:pt x="87415" y="17372"/>
                  </a:lnTo>
                  <a:lnTo>
                    <a:pt x="87814" y="16793"/>
                  </a:lnTo>
                  <a:lnTo>
                    <a:pt x="88213" y="16154"/>
                  </a:lnTo>
                  <a:lnTo>
                    <a:pt x="88633" y="15475"/>
                  </a:lnTo>
                  <a:lnTo>
                    <a:pt x="89032" y="14756"/>
                  </a:lnTo>
                  <a:lnTo>
                    <a:pt x="89451" y="13997"/>
                  </a:lnTo>
                  <a:lnTo>
                    <a:pt x="89890" y="13199"/>
                  </a:lnTo>
                  <a:lnTo>
                    <a:pt x="90310" y="12360"/>
                  </a:lnTo>
                  <a:lnTo>
                    <a:pt x="90729" y="11462"/>
                  </a:lnTo>
                  <a:lnTo>
                    <a:pt x="91148" y="10543"/>
                  </a:lnTo>
                  <a:lnTo>
                    <a:pt x="91548" y="9565"/>
                  </a:lnTo>
                  <a:lnTo>
                    <a:pt x="91967" y="8527"/>
                  </a:lnTo>
                  <a:lnTo>
                    <a:pt x="92366" y="7468"/>
                  </a:lnTo>
                  <a:lnTo>
                    <a:pt x="92746" y="6350"/>
                  </a:lnTo>
                  <a:lnTo>
                    <a:pt x="93145" y="5172"/>
                  </a:lnTo>
                  <a:lnTo>
                    <a:pt x="92087" y="5152"/>
                  </a:lnTo>
                  <a:lnTo>
                    <a:pt x="91049" y="5112"/>
                  </a:lnTo>
                  <a:lnTo>
                    <a:pt x="88912" y="5032"/>
                  </a:lnTo>
                  <a:lnTo>
                    <a:pt x="86796" y="4953"/>
                  </a:lnTo>
                  <a:lnTo>
                    <a:pt x="85737" y="4913"/>
                  </a:lnTo>
                  <a:lnTo>
                    <a:pt x="84699" y="4893"/>
                  </a:lnTo>
                  <a:lnTo>
                    <a:pt x="83561" y="5572"/>
                  </a:lnTo>
                  <a:lnTo>
                    <a:pt x="82403" y="6230"/>
                  </a:lnTo>
                  <a:lnTo>
                    <a:pt x="81245" y="6849"/>
                  </a:lnTo>
                  <a:lnTo>
                    <a:pt x="80067" y="7468"/>
                  </a:lnTo>
                  <a:lnTo>
                    <a:pt x="78889" y="8067"/>
                  </a:lnTo>
                  <a:lnTo>
                    <a:pt x="77691" y="8626"/>
                  </a:lnTo>
                  <a:lnTo>
                    <a:pt x="76493" y="9185"/>
                  </a:lnTo>
                  <a:lnTo>
                    <a:pt x="75275" y="9705"/>
                  </a:lnTo>
                  <a:lnTo>
                    <a:pt x="74057" y="10224"/>
                  </a:lnTo>
                  <a:lnTo>
                    <a:pt x="72839" y="10703"/>
                  </a:lnTo>
                  <a:lnTo>
                    <a:pt x="71601" y="11162"/>
                  </a:lnTo>
                  <a:lnTo>
                    <a:pt x="70343" y="11601"/>
                  </a:lnTo>
                  <a:lnTo>
                    <a:pt x="69105" y="12021"/>
                  </a:lnTo>
                  <a:lnTo>
                    <a:pt x="67847" y="12420"/>
                  </a:lnTo>
                  <a:lnTo>
                    <a:pt x="66569" y="12799"/>
                  </a:lnTo>
                  <a:lnTo>
                    <a:pt x="65292" y="13139"/>
                  </a:lnTo>
                  <a:lnTo>
                    <a:pt x="64014" y="13478"/>
                  </a:lnTo>
                  <a:lnTo>
                    <a:pt x="62736" y="13778"/>
                  </a:lnTo>
                  <a:lnTo>
                    <a:pt x="61458" y="14057"/>
                  </a:lnTo>
                  <a:lnTo>
                    <a:pt x="60160" y="14317"/>
                  </a:lnTo>
                  <a:lnTo>
                    <a:pt x="58862" y="14557"/>
                  </a:lnTo>
                  <a:lnTo>
                    <a:pt x="57565" y="14756"/>
                  </a:lnTo>
                  <a:lnTo>
                    <a:pt x="56247" y="14936"/>
                  </a:lnTo>
                  <a:lnTo>
                    <a:pt x="54949" y="15096"/>
                  </a:lnTo>
                  <a:lnTo>
                    <a:pt x="53631" y="15235"/>
                  </a:lnTo>
                  <a:lnTo>
                    <a:pt x="52313" y="15355"/>
                  </a:lnTo>
                  <a:lnTo>
                    <a:pt x="50996" y="15435"/>
                  </a:lnTo>
                  <a:lnTo>
                    <a:pt x="49678" y="15495"/>
                  </a:lnTo>
                  <a:lnTo>
                    <a:pt x="48360" y="15515"/>
                  </a:lnTo>
                  <a:lnTo>
                    <a:pt x="47042" y="15535"/>
                  </a:lnTo>
                  <a:lnTo>
                    <a:pt x="45724" y="15515"/>
                  </a:lnTo>
                  <a:lnTo>
                    <a:pt x="44407" y="15475"/>
                  </a:lnTo>
                  <a:lnTo>
                    <a:pt x="43089" y="15395"/>
                  </a:lnTo>
                  <a:lnTo>
                    <a:pt x="41771" y="15295"/>
                  </a:lnTo>
                  <a:lnTo>
                    <a:pt x="40453" y="15156"/>
                  </a:lnTo>
                  <a:lnTo>
                    <a:pt x="39155" y="14996"/>
                  </a:lnTo>
                  <a:lnTo>
                    <a:pt x="37858" y="14816"/>
                  </a:lnTo>
                  <a:lnTo>
                    <a:pt x="36580" y="14596"/>
                  </a:lnTo>
                  <a:lnTo>
                    <a:pt x="35302" y="14357"/>
                  </a:lnTo>
                  <a:lnTo>
                    <a:pt x="34024" y="14097"/>
                  </a:lnTo>
                  <a:lnTo>
                    <a:pt x="32746" y="13798"/>
                  </a:lnTo>
                  <a:lnTo>
                    <a:pt x="31488" y="13478"/>
                  </a:lnTo>
                  <a:lnTo>
                    <a:pt x="30230" y="13139"/>
                  </a:lnTo>
                  <a:lnTo>
                    <a:pt x="28992" y="12779"/>
                  </a:lnTo>
                  <a:lnTo>
                    <a:pt x="27754" y="12380"/>
                  </a:lnTo>
                  <a:lnTo>
                    <a:pt x="26517" y="11961"/>
                  </a:lnTo>
                  <a:lnTo>
                    <a:pt x="25299" y="11522"/>
                  </a:lnTo>
                  <a:lnTo>
                    <a:pt x="24081" y="11062"/>
                  </a:lnTo>
                  <a:lnTo>
                    <a:pt x="22863" y="10583"/>
                  </a:lnTo>
                  <a:lnTo>
                    <a:pt x="21665" y="10064"/>
                  </a:lnTo>
                  <a:lnTo>
                    <a:pt x="20467" y="9545"/>
                  </a:lnTo>
                  <a:lnTo>
                    <a:pt x="19289" y="8986"/>
                  </a:lnTo>
                  <a:lnTo>
                    <a:pt x="18111" y="8427"/>
                  </a:lnTo>
                  <a:lnTo>
                    <a:pt x="16953" y="7828"/>
                  </a:lnTo>
                  <a:lnTo>
                    <a:pt x="15794" y="7209"/>
                  </a:lnTo>
                  <a:lnTo>
                    <a:pt x="14636" y="6590"/>
                  </a:lnTo>
                  <a:lnTo>
                    <a:pt x="13498" y="5931"/>
                  </a:lnTo>
                  <a:lnTo>
                    <a:pt x="12360" y="5272"/>
                  </a:lnTo>
                  <a:lnTo>
                    <a:pt x="11242" y="4573"/>
                  </a:lnTo>
                  <a:lnTo>
                    <a:pt x="10124" y="3874"/>
                  </a:lnTo>
                  <a:lnTo>
                    <a:pt x="9026" y="3156"/>
                  </a:lnTo>
                  <a:lnTo>
                    <a:pt x="7928" y="2417"/>
                  </a:lnTo>
                  <a:lnTo>
                    <a:pt x="6849" y="1658"/>
                  </a:lnTo>
                  <a:lnTo>
                    <a:pt x="5771" y="879"/>
                  </a:lnTo>
                  <a:lnTo>
                    <a:pt x="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054;p43">
              <a:extLst>
                <a:ext uri="{FF2B5EF4-FFF2-40B4-BE49-F238E27FC236}">
                  <a16:creationId xmlns:a16="http://schemas.microsoft.com/office/drawing/2014/main" id="{D88F2659-2BED-45FC-B2E5-9E06D08F6547}"/>
                </a:ext>
              </a:extLst>
            </p:cNvPr>
            <p:cNvSpPr/>
            <p:nvPr/>
          </p:nvSpPr>
          <p:spPr>
            <a:xfrm>
              <a:off x="3615900" y="6425825"/>
              <a:ext cx="2328625" cy="626475"/>
            </a:xfrm>
            <a:custGeom>
              <a:avLst/>
              <a:gdLst/>
              <a:ahLst/>
              <a:cxnLst/>
              <a:rect l="l" t="t" r="r" b="b"/>
              <a:pathLst>
                <a:path w="93145" h="25059" fill="none" extrusionOk="0">
                  <a:moveTo>
                    <a:pt x="5771" y="879"/>
                  </a:moveTo>
                  <a:lnTo>
                    <a:pt x="1" y="1"/>
                  </a:lnTo>
                  <a:lnTo>
                    <a:pt x="1" y="1"/>
                  </a:lnTo>
                  <a:lnTo>
                    <a:pt x="101" y="500"/>
                  </a:lnTo>
                  <a:lnTo>
                    <a:pt x="241" y="1099"/>
                  </a:lnTo>
                  <a:lnTo>
                    <a:pt x="420" y="1898"/>
                  </a:lnTo>
                  <a:lnTo>
                    <a:pt x="680" y="2856"/>
                  </a:lnTo>
                  <a:lnTo>
                    <a:pt x="1019" y="3994"/>
                  </a:lnTo>
                  <a:lnTo>
                    <a:pt x="1419" y="5232"/>
                  </a:lnTo>
                  <a:lnTo>
                    <a:pt x="1658" y="5911"/>
                  </a:lnTo>
                  <a:lnTo>
                    <a:pt x="1918" y="6610"/>
                  </a:lnTo>
                  <a:lnTo>
                    <a:pt x="2197" y="7329"/>
                  </a:lnTo>
                  <a:lnTo>
                    <a:pt x="2497" y="8067"/>
                  </a:lnTo>
                  <a:lnTo>
                    <a:pt x="2816" y="8806"/>
                  </a:lnTo>
                  <a:lnTo>
                    <a:pt x="3176" y="9565"/>
                  </a:lnTo>
                  <a:lnTo>
                    <a:pt x="3555" y="10344"/>
                  </a:lnTo>
                  <a:lnTo>
                    <a:pt x="3954" y="11142"/>
                  </a:lnTo>
                  <a:lnTo>
                    <a:pt x="4394" y="11921"/>
                  </a:lnTo>
                  <a:lnTo>
                    <a:pt x="4853" y="12720"/>
                  </a:lnTo>
                  <a:lnTo>
                    <a:pt x="5332" y="13498"/>
                  </a:lnTo>
                  <a:lnTo>
                    <a:pt x="5851" y="14297"/>
                  </a:lnTo>
                  <a:lnTo>
                    <a:pt x="6390" y="15076"/>
                  </a:lnTo>
                  <a:lnTo>
                    <a:pt x="6969" y="15834"/>
                  </a:lnTo>
                  <a:lnTo>
                    <a:pt x="7568" y="16593"/>
                  </a:lnTo>
                  <a:lnTo>
                    <a:pt x="8207" y="17352"/>
                  </a:lnTo>
                  <a:lnTo>
                    <a:pt x="8886" y="18071"/>
                  </a:lnTo>
                  <a:lnTo>
                    <a:pt x="9585" y="18789"/>
                  </a:lnTo>
                  <a:lnTo>
                    <a:pt x="9585" y="18789"/>
                  </a:lnTo>
                  <a:lnTo>
                    <a:pt x="9884" y="18909"/>
                  </a:lnTo>
                  <a:lnTo>
                    <a:pt x="10803" y="19269"/>
                  </a:lnTo>
                  <a:lnTo>
                    <a:pt x="11502" y="19508"/>
                  </a:lnTo>
                  <a:lnTo>
                    <a:pt x="12340" y="19788"/>
                  </a:lnTo>
                  <a:lnTo>
                    <a:pt x="13319" y="20107"/>
                  </a:lnTo>
                  <a:lnTo>
                    <a:pt x="14437" y="20447"/>
                  </a:lnTo>
                  <a:lnTo>
                    <a:pt x="15715" y="20806"/>
                  </a:lnTo>
                  <a:lnTo>
                    <a:pt x="17152" y="21205"/>
                  </a:lnTo>
                  <a:lnTo>
                    <a:pt x="18710" y="21585"/>
                  </a:lnTo>
                  <a:lnTo>
                    <a:pt x="20427" y="21984"/>
                  </a:lnTo>
                  <a:lnTo>
                    <a:pt x="22284" y="22383"/>
                  </a:lnTo>
                  <a:lnTo>
                    <a:pt x="24260" y="22763"/>
                  </a:lnTo>
                  <a:lnTo>
                    <a:pt x="26397" y="23142"/>
                  </a:lnTo>
                  <a:lnTo>
                    <a:pt x="28673" y="23502"/>
                  </a:lnTo>
                  <a:lnTo>
                    <a:pt x="31089" y="23841"/>
                  </a:lnTo>
                  <a:lnTo>
                    <a:pt x="32347" y="24001"/>
                  </a:lnTo>
                  <a:lnTo>
                    <a:pt x="33645" y="24160"/>
                  </a:lnTo>
                  <a:lnTo>
                    <a:pt x="34962" y="24300"/>
                  </a:lnTo>
                  <a:lnTo>
                    <a:pt x="36320" y="24420"/>
                  </a:lnTo>
                  <a:lnTo>
                    <a:pt x="37718" y="24540"/>
                  </a:lnTo>
                  <a:lnTo>
                    <a:pt x="39155" y="24660"/>
                  </a:lnTo>
                  <a:lnTo>
                    <a:pt x="40613" y="24759"/>
                  </a:lnTo>
                  <a:lnTo>
                    <a:pt x="42110" y="24839"/>
                  </a:lnTo>
                  <a:lnTo>
                    <a:pt x="43628" y="24919"/>
                  </a:lnTo>
                  <a:lnTo>
                    <a:pt x="45185" y="24979"/>
                  </a:lnTo>
                  <a:lnTo>
                    <a:pt x="46783" y="25019"/>
                  </a:lnTo>
                  <a:lnTo>
                    <a:pt x="48420" y="25039"/>
                  </a:lnTo>
                  <a:lnTo>
                    <a:pt x="50077" y="25059"/>
                  </a:lnTo>
                  <a:lnTo>
                    <a:pt x="51754" y="25059"/>
                  </a:lnTo>
                  <a:lnTo>
                    <a:pt x="53491" y="25039"/>
                  </a:lnTo>
                  <a:lnTo>
                    <a:pt x="55248" y="24999"/>
                  </a:lnTo>
                  <a:lnTo>
                    <a:pt x="57025" y="24939"/>
                  </a:lnTo>
                  <a:lnTo>
                    <a:pt x="58862" y="24859"/>
                  </a:lnTo>
                  <a:lnTo>
                    <a:pt x="60719" y="24779"/>
                  </a:lnTo>
                  <a:lnTo>
                    <a:pt x="62596" y="24660"/>
                  </a:lnTo>
                  <a:lnTo>
                    <a:pt x="64513" y="24520"/>
                  </a:lnTo>
                  <a:lnTo>
                    <a:pt x="66470" y="24360"/>
                  </a:lnTo>
                  <a:lnTo>
                    <a:pt x="68446" y="24180"/>
                  </a:lnTo>
                  <a:lnTo>
                    <a:pt x="70463" y="23961"/>
                  </a:lnTo>
                  <a:lnTo>
                    <a:pt x="72500" y="23741"/>
                  </a:lnTo>
                  <a:lnTo>
                    <a:pt x="74576" y="23482"/>
                  </a:lnTo>
                  <a:lnTo>
                    <a:pt x="76673" y="23202"/>
                  </a:lnTo>
                  <a:lnTo>
                    <a:pt x="78809" y="22883"/>
                  </a:lnTo>
                  <a:lnTo>
                    <a:pt x="80985" y="22543"/>
                  </a:lnTo>
                  <a:lnTo>
                    <a:pt x="83182" y="22184"/>
                  </a:lnTo>
                  <a:lnTo>
                    <a:pt x="83182" y="22184"/>
                  </a:lnTo>
                  <a:lnTo>
                    <a:pt x="83441" y="21984"/>
                  </a:lnTo>
                  <a:lnTo>
                    <a:pt x="83761" y="21705"/>
                  </a:lnTo>
                  <a:lnTo>
                    <a:pt x="84180" y="21325"/>
                  </a:lnTo>
                  <a:lnTo>
                    <a:pt x="84679" y="20806"/>
                  </a:lnTo>
                  <a:lnTo>
                    <a:pt x="85278" y="20167"/>
                  </a:lnTo>
                  <a:lnTo>
                    <a:pt x="85937" y="19368"/>
                  </a:lnTo>
                  <a:lnTo>
                    <a:pt x="86276" y="18929"/>
                  </a:lnTo>
                  <a:lnTo>
                    <a:pt x="86656" y="18450"/>
                  </a:lnTo>
                  <a:lnTo>
                    <a:pt x="87035" y="17931"/>
                  </a:lnTo>
                  <a:lnTo>
                    <a:pt x="87415" y="17372"/>
                  </a:lnTo>
                  <a:lnTo>
                    <a:pt x="87814" y="16793"/>
                  </a:lnTo>
                  <a:lnTo>
                    <a:pt x="88213" y="16154"/>
                  </a:lnTo>
                  <a:lnTo>
                    <a:pt x="88633" y="15475"/>
                  </a:lnTo>
                  <a:lnTo>
                    <a:pt x="89032" y="14756"/>
                  </a:lnTo>
                  <a:lnTo>
                    <a:pt x="89451" y="13997"/>
                  </a:lnTo>
                  <a:lnTo>
                    <a:pt x="89890" y="13199"/>
                  </a:lnTo>
                  <a:lnTo>
                    <a:pt x="90310" y="12360"/>
                  </a:lnTo>
                  <a:lnTo>
                    <a:pt x="90729" y="11462"/>
                  </a:lnTo>
                  <a:lnTo>
                    <a:pt x="91148" y="10543"/>
                  </a:lnTo>
                  <a:lnTo>
                    <a:pt x="91548" y="9565"/>
                  </a:lnTo>
                  <a:lnTo>
                    <a:pt x="91967" y="8527"/>
                  </a:lnTo>
                  <a:lnTo>
                    <a:pt x="92366" y="7468"/>
                  </a:lnTo>
                  <a:lnTo>
                    <a:pt x="92746" y="6350"/>
                  </a:lnTo>
                  <a:lnTo>
                    <a:pt x="93145" y="5172"/>
                  </a:lnTo>
                  <a:lnTo>
                    <a:pt x="93145" y="5172"/>
                  </a:lnTo>
                  <a:lnTo>
                    <a:pt x="92087" y="5152"/>
                  </a:lnTo>
                  <a:lnTo>
                    <a:pt x="91049" y="5112"/>
                  </a:lnTo>
                  <a:lnTo>
                    <a:pt x="88912" y="5032"/>
                  </a:lnTo>
                  <a:lnTo>
                    <a:pt x="86796" y="4953"/>
                  </a:lnTo>
                  <a:lnTo>
                    <a:pt x="85737" y="4913"/>
                  </a:lnTo>
                  <a:lnTo>
                    <a:pt x="84699" y="4893"/>
                  </a:lnTo>
                  <a:lnTo>
                    <a:pt x="84699" y="4893"/>
                  </a:lnTo>
                  <a:lnTo>
                    <a:pt x="83561" y="5572"/>
                  </a:lnTo>
                  <a:lnTo>
                    <a:pt x="82403" y="6230"/>
                  </a:lnTo>
                  <a:lnTo>
                    <a:pt x="81245" y="6849"/>
                  </a:lnTo>
                  <a:lnTo>
                    <a:pt x="80067" y="7468"/>
                  </a:lnTo>
                  <a:lnTo>
                    <a:pt x="78889" y="8067"/>
                  </a:lnTo>
                  <a:lnTo>
                    <a:pt x="77691" y="8626"/>
                  </a:lnTo>
                  <a:lnTo>
                    <a:pt x="76493" y="9185"/>
                  </a:lnTo>
                  <a:lnTo>
                    <a:pt x="75275" y="9705"/>
                  </a:lnTo>
                  <a:lnTo>
                    <a:pt x="74057" y="10224"/>
                  </a:lnTo>
                  <a:lnTo>
                    <a:pt x="72839" y="10703"/>
                  </a:lnTo>
                  <a:lnTo>
                    <a:pt x="71601" y="11162"/>
                  </a:lnTo>
                  <a:lnTo>
                    <a:pt x="70343" y="11601"/>
                  </a:lnTo>
                  <a:lnTo>
                    <a:pt x="69105" y="12021"/>
                  </a:lnTo>
                  <a:lnTo>
                    <a:pt x="67847" y="12420"/>
                  </a:lnTo>
                  <a:lnTo>
                    <a:pt x="66569" y="12799"/>
                  </a:lnTo>
                  <a:lnTo>
                    <a:pt x="65292" y="13139"/>
                  </a:lnTo>
                  <a:lnTo>
                    <a:pt x="64014" y="13478"/>
                  </a:lnTo>
                  <a:lnTo>
                    <a:pt x="62736" y="13778"/>
                  </a:lnTo>
                  <a:lnTo>
                    <a:pt x="61458" y="14057"/>
                  </a:lnTo>
                  <a:lnTo>
                    <a:pt x="60160" y="14317"/>
                  </a:lnTo>
                  <a:lnTo>
                    <a:pt x="58862" y="14557"/>
                  </a:lnTo>
                  <a:lnTo>
                    <a:pt x="57565" y="14756"/>
                  </a:lnTo>
                  <a:lnTo>
                    <a:pt x="56247" y="14936"/>
                  </a:lnTo>
                  <a:lnTo>
                    <a:pt x="54949" y="15096"/>
                  </a:lnTo>
                  <a:lnTo>
                    <a:pt x="53631" y="15235"/>
                  </a:lnTo>
                  <a:lnTo>
                    <a:pt x="52313" y="15355"/>
                  </a:lnTo>
                  <a:lnTo>
                    <a:pt x="50996" y="15435"/>
                  </a:lnTo>
                  <a:lnTo>
                    <a:pt x="49678" y="15495"/>
                  </a:lnTo>
                  <a:lnTo>
                    <a:pt x="48360" y="15515"/>
                  </a:lnTo>
                  <a:lnTo>
                    <a:pt x="47042" y="15535"/>
                  </a:lnTo>
                  <a:lnTo>
                    <a:pt x="45724" y="15515"/>
                  </a:lnTo>
                  <a:lnTo>
                    <a:pt x="44407" y="15475"/>
                  </a:lnTo>
                  <a:lnTo>
                    <a:pt x="44407" y="15475"/>
                  </a:lnTo>
                  <a:lnTo>
                    <a:pt x="43089" y="15395"/>
                  </a:lnTo>
                  <a:lnTo>
                    <a:pt x="41771" y="15295"/>
                  </a:lnTo>
                  <a:lnTo>
                    <a:pt x="40453" y="15156"/>
                  </a:lnTo>
                  <a:lnTo>
                    <a:pt x="39155" y="14996"/>
                  </a:lnTo>
                  <a:lnTo>
                    <a:pt x="37858" y="14816"/>
                  </a:lnTo>
                  <a:lnTo>
                    <a:pt x="36580" y="14596"/>
                  </a:lnTo>
                  <a:lnTo>
                    <a:pt x="35302" y="14357"/>
                  </a:lnTo>
                  <a:lnTo>
                    <a:pt x="34024" y="14097"/>
                  </a:lnTo>
                  <a:lnTo>
                    <a:pt x="32746" y="13798"/>
                  </a:lnTo>
                  <a:lnTo>
                    <a:pt x="31488" y="13478"/>
                  </a:lnTo>
                  <a:lnTo>
                    <a:pt x="30230" y="13139"/>
                  </a:lnTo>
                  <a:lnTo>
                    <a:pt x="28992" y="12779"/>
                  </a:lnTo>
                  <a:lnTo>
                    <a:pt x="27754" y="12380"/>
                  </a:lnTo>
                  <a:lnTo>
                    <a:pt x="26517" y="11961"/>
                  </a:lnTo>
                  <a:lnTo>
                    <a:pt x="25299" y="11522"/>
                  </a:lnTo>
                  <a:lnTo>
                    <a:pt x="24081" y="11062"/>
                  </a:lnTo>
                  <a:lnTo>
                    <a:pt x="22863" y="10583"/>
                  </a:lnTo>
                  <a:lnTo>
                    <a:pt x="21665" y="10064"/>
                  </a:lnTo>
                  <a:lnTo>
                    <a:pt x="20467" y="9545"/>
                  </a:lnTo>
                  <a:lnTo>
                    <a:pt x="19289" y="8986"/>
                  </a:lnTo>
                  <a:lnTo>
                    <a:pt x="18111" y="8427"/>
                  </a:lnTo>
                  <a:lnTo>
                    <a:pt x="16953" y="7828"/>
                  </a:lnTo>
                  <a:lnTo>
                    <a:pt x="15794" y="7209"/>
                  </a:lnTo>
                  <a:lnTo>
                    <a:pt x="14636" y="6590"/>
                  </a:lnTo>
                  <a:lnTo>
                    <a:pt x="13498" y="5931"/>
                  </a:lnTo>
                  <a:lnTo>
                    <a:pt x="12360" y="5272"/>
                  </a:lnTo>
                  <a:lnTo>
                    <a:pt x="11242" y="4573"/>
                  </a:lnTo>
                  <a:lnTo>
                    <a:pt x="10124" y="3874"/>
                  </a:lnTo>
                  <a:lnTo>
                    <a:pt x="9026" y="3156"/>
                  </a:lnTo>
                  <a:lnTo>
                    <a:pt x="7928" y="2417"/>
                  </a:lnTo>
                  <a:lnTo>
                    <a:pt x="6849" y="1658"/>
                  </a:lnTo>
                  <a:lnTo>
                    <a:pt x="5771" y="879"/>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3055;p43">
              <a:extLst>
                <a:ext uri="{FF2B5EF4-FFF2-40B4-BE49-F238E27FC236}">
                  <a16:creationId xmlns:a16="http://schemas.microsoft.com/office/drawing/2014/main" id="{8F468641-8944-4027-AF97-3357A308896D}"/>
                </a:ext>
              </a:extLst>
            </p:cNvPr>
            <p:cNvSpPr/>
            <p:nvPr/>
          </p:nvSpPr>
          <p:spPr>
            <a:xfrm>
              <a:off x="3160175" y="6314025"/>
              <a:ext cx="2918625" cy="695850"/>
            </a:xfrm>
            <a:custGeom>
              <a:avLst/>
              <a:gdLst/>
              <a:ahLst/>
              <a:cxnLst/>
              <a:rect l="l" t="t" r="r" b="b"/>
              <a:pathLst>
                <a:path w="116745" h="27834" extrusionOk="0">
                  <a:moveTo>
                    <a:pt x="40" y="0"/>
                  </a:moveTo>
                  <a:lnTo>
                    <a:pt x="0" y="1059"/>
                  </a:lnTo>
                  <a:lnTo>
                    <a:pt x="22782" y="6270"/>
                  </a:lnTo>
                  <a:lnTo>
                    <a:pt x="22822" y="6809"/>
                  </a:lnTo>
                  <a:lnTo>
                    <a:pt x="22882" y="7428"/>
                  </a:lnTo>
                  <a:lnTo>
                    <a:pt x="23002" y="8247"/>
                  </a:lnTo>
                  <a:lnTo>
                    <a:pt x="23162" y="9245"/>
                  </a:lnTo>
                  <a:lnTo>
                    <a:pt x="23361" y="10383"/>
                  </a:lnTo>
                  <a:lnTo>
                    <a:pt x="23501" y="11002"/>
                  </a:lnTo>
                  <a:lnTo>
                    <a:pt x="23641" y="11641"/>
                  </a:lnTo>
                  <a:lnTo>
                    <a:pt x="23821" y="12320"/>
                  </a:lnTo>
                  <a:lnTo>
                    <a:pt x="24000" y="12999"/>
                  </a:lnTo>
                  <a:lnTo>
                    <a:pt x="24240" y="13817"/>
                  </a:lnTo>
                  <a:lnTo>
                    <a:pt x="24519" y="14656"/>
                  </a:lnTo>
                  <a:lnTo>
                    <a:pt x="24819" y="15514"/>
                  </a:lnTo>
                  <a:lnTo>
                    <a:pt x="25158" y="16373"/>
                  </a:lnTo>
                  <a:lnTo>
                    <a:pt x="25538" y="17232"/>
                  </a:lnTo>
                  <a:lnTo>
                    <a:pt x="25957" y="18070"/>
                  </a:lnTo>
                  <a:lnTo>
                    <a:pt x="26237" y="18629"/>
                  </a:lnTo>
                  <a:lnTo>
                    <a:pt x="26536" y="19168"/>
                  </a:lnTo>
                  <a:lnTo>
                    <a:pt x="26855" y="19687"/>
                  </a:lnTo>
                  <a:lnTo>
                    <a:pt x="27175" y="20227"/>
                  </a:lnTo>
                  <a:lnTo>
                    <a:pt x="27534" y="20746"/>
                  </a:lnTo>
                  <a:lnTo>
                    <a:pt x="27894" y="21245"/>
                  </a:lnTo>
                  <a:lnTo>
                    <a:pt x="28293" y="21744"/>
                  </a:lnTo>
                  <a:lnTo>
                    <a:pt x="28692" y="22223"/>
                  </a:lnTo>
                  <a:lnTo>
                    <a:pt x="29112" y="22363"/>
                  </a:lnTo>
                  <a:lnTo>
                    <a:pt x="30350" y="22762"/>
                  </a:lnTo>
                  <a:lnTo>
                    <a:pt x="31268" y="23022"/>
                  </a:lnTo>
                  <a:lnTo>
                    <a:pt x="32406" y="23341"/>
                  </a:lnTo>
                  <a:lnTo>
                    <a:pt x="33724" y="23681"/>
                  </a:lnTo>
                  <a:lnTo>
                    <a:pt x="35241" y="24060"/>
                  </a:lnTo>
                  <a:lnTo>
                    <a:pt x="37338" y="24539"/>
                  </a:lnTo>
                  <a:lnTo>
                    <a:pt x="38496" y="24779"/>
                  </a:lnTo>
                  <a:lnTo>
                    <a:pt x="39714" y="25019"/>
                  </a:lnTo>
                  <a:lnTo>
                    <a:pt x="41012" y="25278"/>
                  </a:lnTo>
                  <a:lnTo>
                    <a:pt x="42389" y="25518"/>
                  </a:lnTo>
                  <a:lnTo>
                    <a:pt x="43807" y="25757"/>
                  </a:lnTo>
                  <a:lnTo>
                    <a:pt x="45325" y="25997"/>
                  </a:lnTo>
                  <a:lnTo>
                    <a:pt x="46882" y="26217"/>
                  </a:lnTo>
                  <a:lnTo>
                    <a:pt x="48519" y="26436"/>
                  </a:lnTo>
                  <a:lnTo>
                    <a:pt x="50216" y="26656"/>
                  </a:lnTo>
                  <a:lnTo>
                    <a:pt x="51993" y="26835"/>
                  </a:lnTo>
                  <a:lnTo>
                    <a:pt x="53830" y="27035"/>
                  </a:lnTo>
                  <a:lnTo>
                    <a:pt x="55727" y="27195"/>
                  </a:lnTo>
                  <a:lnTo>
                    <a:pt x="57704" y="27355"/>
                  </a:lnTo>
                  <a:lnTo>
                    <a:pt x="59720" y="27494"/>
                  </a:lnTo>
                  <a:lnTo>
                    <a:pt x="61817" y="27594"/>
                  </a:lnTo>
                  <a:lnTo>
                    <a:pt x="63973" y="27694"/>
                  </a:lnTo>
                  <a:lnTo>
                    <a:pt x="66190" y="27754"/>
                  </a:lnTo>
                  <a:lnTo>
                    <a:pt x="68486" y="27814"/>
                  </a:lnTo>
                  <a:lnTo>
                    <a:pt x="70822" y="27834"/>
                  </a:lnTo>
                  <a:lnTo>
                    <a:pt x="73238" y="27814"/>
                  </a:lnTo>
                  <a:lnTo>
                    <a:pt x="75694" y="27774"/>
                  </a:lnTo>
                  <a:lnTo>
                    <a:pt x="78229" y="27694"/>
                  </a:lnTo>
                  <a:lnTo>
                    <a:pt x="80805" y="27594"/>
                  </a:lnTo>
                  <a:lnTo>
                    <a:pt x="83461" y="27454"/>
                  </a:lnTo>
                  <a:lnTo>
                    <a:pt x="86176" y="27275"/>
                  </a:lnTo>
                  <a:lnTo>
                    <a:pt x="88932" y="27055"/>
                  </a:lnTo>
                  <a:lnTo>
                    <a:pt x="91767" y="26796"/>
                  </a:lnTo>
                  <a:lnTo>
                    <a:pt x="94642" y="26496"/>
                  </a:lnTo>
                  <a:lnTo>
                    <a:pt x="97577" y="26157"/>
                  </a:lnTo>
                  <a:lnTo>
                    <a:pt x="100572" y="25777"/>
                  </a:lnTo>
                  <a:lnTo>
                    <a:pt x="100772" y="25438"/>
                  </a:lnTo>
                  <a:lnTo>
                    <a:pt x="101311" y="24499"/>
                  </a:lnTo>
                  <a:lnTo>
                    <a:pt x="101690" y="23840"/>
                  </a:lnTo>
                  <a:lnTo>
                    <a:pt x="102090" y="23042"/>
                  </a:lnTo>
                  <a:lnTo>
                    <a:pt x="102529" y="22143"/>
                  </a:lnTo>
                  <a:lnTo>
                    <a:pt x="103008" y="21165"/>
                  </a:lnTo>
                  <a:lnTo>
                    <a:pt x="103347" y="20346"/>
                  </a:lnTo>
                  <a:lnTo>
                    <a:pt x="103667" y="19608"/>
                  </a:lnTo>
                  <a:lnTo>
                    <a:pt x="103966" y="18849"/>
                  </a:lnTo>
                  <a:lnTo>
                    <a:pt x="104266" y="18050"/>
                  </a:lnTo>
                  <a:lnTo>
                    <a:pt x="104545" y="17232"/>
                  </a:lnTo>
                  <a:lnTo>
                    <a:pt x="104805" y="16433"/>
                  </a:lnTo>
                  <a:lnTo>
                    <a:pt x="105005" y="15774"/>
                  </a:lnTo>
                  <a:lnTo>
                    <a:pt x="105184" y="15095"/>
                  </a:lnTo>
                  <a:lnTo>
                    <a:pt x="105364" y="14416"/>
                  </a:lnTo>
                  <a:lnTo>
                    <a:pt x="105504" y="13737"/>
                  </a:lnTo>
                  <a:lnTo>
                    <a:pt x="105664" y="12939"/>
                  </a:lnTo>
                  <a:lnTo>
                    <a:pt x="105803" y="12160"/>
                  </a:lnTo>
                  <a:lnTo>
                    <a:pt x="105903" y="11361"/>
                  </a:lnTo>
                  <a:lnTo>
                    <a:pt x="105983" y="10563"/>
                  </a:lnTo>
                  <a:lnTo>
                    <a:pt x="116645" y="10223"/>
                  </a:lnTo>
                  <a:lnTo>
                    <a:pt x="116745" y="8346"/>
                  </a:lnTo>
                  <a:lnTo>
                    <a:pt x="115926" y="8386"/>
                  </a:lnTo>
                  <a:lnTo>
                    <a:pt x="113670" y="8426"/>
                  </a:lnTo>
                  <a:lnTo>
                    <a:pt x="112053" y="8466"/>
                  </a:lnTo>
                  <a:lnTo>
                    <a:pt x="110176" y="8466"/>
                  </a:lnTo>
                  <a:lnTo>
                    <a:pt x="108080" y="8446"/>
                  </a:lnTo>
                  <a:lnTo>
                    <a:pt x="105763" y="8406"/>
                  </a:lnTo>
                  <a:lnTo>
                    <a:pt x="103268" y="8326"/>
                  </a:lnTo>
                  <a:lnTo>
                    <a:pt x="100652" y="8207"/>
                  </a:lnTo>
                  <a:lnTo>
                    <a:pt x="99294" y="8127"/>
                  </a:lnTo>
                  <a:lnTo>
                    <a:pt x="97897" y="8047"/>
                  </a:lnTo>
                  <a:lnTo>
                    <a:pt x="96499" y="7927"/>
                  </a:lnTo>
                  <a:lnTo>
                    <a:pt x="95081" y="7807"/>
                  </a:lnTo>
                  <a:lnTo>
                    <a:pt x="93664" y="7687"/>
                  </a:lnTo>
                  <a:lnTo>
                    <a:pt x="92226" y="7528"/>
                  </a:lnTo>
                  <a:lnTo>
                    <a:pt x="90788" y="7348"/>
                  </a:lnTo>
                  <a:lnTo>
                    <a:pt x="89351" y="7168"/>
                  </a:lnTo>
                  <a:lnTo>
                    <a:pt x="87913" y="6969"/>
                  </a:lnTo>
                  <a:lnTo>
                    <a:pt x="86476" y="6729"/>
                  </a:lnTo>
                  <a:lnTo>
                    <a:pt x="85058" y="6489"/>
                  </a:lnTo>
                  <a:lnTo>
                    <a:pt x="83660" y="6210"/>
                  </a:lnTo>
                  <a:lnTo>
                    <a:pt x="83660" y="6430"/>
                  </a:lnTo>
                  <a:lnTo>
                    <a:pt x="83600" y="6669"/>
                  </a:lnTo>
                  <a:lnTo>
                    <a:pt x="83501" y="6969"/>
                  </a:lnTo>
                  <a:lnTo>
                    <a:pt x="83441" y="7128"/>
                  </a:lnTo>
                  <a:lnTo>
                    <a:pt x="83361" y="7308"/>
                  </a:lnTo>
                  <a:lnTo>
                    <a:pt x="83241" y="7488"/>
                  </a:lnTo>
                  <a:lnTo>
                    <a:pt x="83121" y="7687"/>
                  </a:lnTo>
                  <a:lnTo>
                    <a:pt x="82962" y="7867"/>
                  </a:lnTo>
                  <a:lnTo>
                    <a:pt x="82782" y="8067"/>
                  </a:lnTo>
                  <a:lnTo>
                    <a:pt x="82582" y="8266"/>
                  </a:lnTo>
                  <a:lnTo>
                    <a:pt x="82343" y="8446"/>
                  </a:lnTo>
                  <a:lnTo>
                    <a:pt x="82063" y="8646"/>
                  </a:lnTo>
                  <a:lnTo>
                    <a:pt x="81764" y="8806"/>
                  </a:lnTo>
                  <a:lnTo>
                    <a:pt x="81424" y="8985"/>
                  </a:lnTo>
                  <a:lnTo>
                    <a:pt x="81045" y="9145"/>
                  </a:lnTo>
                  <a:lnTo>
                    <a:pt x="80625" y="9285"/>
                  </a:lnTo>
                  <a:lnTo>
                    <a:pt x="80166" y="9405"/>
                  </a:lnTo>
                  <a:lnTo>
                    <a:pt x="79667" y="9504"/>
                  </a:lnTo>
                  <a:lnTo>
                    <a:pt x="79128" y="9584"/>
                  </a:lnTo>
                  <a:lnTo>
                    <a:pt x="78529" y="9644"/>
                  </a:lnTo>
                  <a:lnTo>
                    <a:pt x="77870" y="9684"/>
                  </a:lnTo>
                  <a:lnTo>
                    <a:pt x="77171" y="9684"/>
                  </a:lnTo>
                  <a:lnTo>
                    <a:pt x="76413" y="9664"/>
                  </a:lnTo>
                  <a:lnTo>
                    <a:pt x="75614" y="9624"/>
                  </a:lnTo>
                  <a:lnTo>
                    <a:pt x="74735" y="9524"/>
                  </a:lnTo>
                  <a:lnTo>
                    <a:pt x="73797" y="9405"/>
                  </a:lnTo>
                  <a:lnTo>
                    <a:pt x="72819" y="9245"/>
                  </a:lnTo>
                  <a:lnTo>
                    <a:pt x="69923" y="12899"/>
                  </a:lnTo>
                  <a:lnTo>
                    <a:pt x="41291" y="10982"/>
                  </a:lnTo>
                  <a:lnTo>
                    <a:pt x="37558" y="6489"/>
                  </a:lnTo>
                  <a:lnTo>
                    <a:pt x="4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3056;p43">
              <a:extLst>
                <a:ext uri="{FF2B5EF4-FFF2-40B4-BE49-F238E27FC236}">
                  <a16:creationId xmlns:a16="http://schemas.microsoft.com/office/drawing/2014/main" id="{0BF9EC8D-281C-498A-AC19-46536E534613}"/>
                </a:ext>
              </a:extLst>
            </p:cNvPr>
            <p:cNvSpPr/>
            <p:nvPr/>
          </p:nvSpPr>
          <p:spPr>
            <a:xfrm>
              <a:off x="3160175" y="6314025"/>
              <a:ext cx="2918625" cy="695850"/>
            </a:xfrm>
            <a:custGeom>
              <a:avLst/>
              <a:gdLst/>
              <a:ahLst/>
              <a:cxnLst/>
              <a:rect l="l" t="t" r="r" b="b"/>
              <a:pathLst>
                <a:path w="116745" h="27834" fill="none" extrusionOk="0">
                  <a:moveTo>
                    <a:pt x="116745" y="8346"/>
                  </a:moveTo>
                  <a:lnTo>
                    <a:pt x="116645" y="10223"/>
                  </a:lnTo>
                  <a:lnTo>
                    <a:pt x="105983" y="10563"/>
                  </a:lnTo>
                  <a:lnTo>
                    <a:pt x="105983" y="10563"/>
                  </a:lnTo>
                  <a:lnTo>
                    <a:pt x="105903" y="11361"/>
                  </a:lnTo>
                  <a:lnTo>
                    <a:pt x="105803" y="12160"/>
                  </a:lnTo>
                  <a:lnTo>
                    <a:pt x="105664" y="12939"/>
                  </a:lnTo>
                  <a:lnTo>
                    <a:pt x="105504" y="13737"/>
                  </a:lnTo>
                  <a:lnTo>
                    <a:pt x="105504" y="13737"/>
                  </a:lnTo>
                  <a:lnTo>
                    <a:pt x="105364" y="14416"/>
                  </a:lnTo>
                  <a:lnTo>
                    <a:pt x="105184" y="15095"/>
                  </a:lnTo>
                  <a:lnTo>
                    <a:pt x="105005" y="15774"/>
                  </a:lnTo>
                  <a:lnTo>
                    <a:pt x="104805" y="16433"/>
                  </a:lnTo>
                  <a:lnTo>
                    <a:pt x="104805" y="16433"/>
                  </a:lnTo>
                  <a:lnTo>
                    <a:pt x="104545" y="17232"/>
                  </a:lnTo>
                  <a:lnTo>
                    <a:pt x="104545" y="17232"/>
                  </a:lnTo>
                  <a:lnTo>
                    <a:pt x="104266" y="18050"/>
                  </a:lnTo>
                  <a:lnTo>
                    <a:pt x="103966" y="18849"/>
                  </a:lnTo>
                  <a:lnTo>
                    <a:pt x="103667" y="19608"/>
                  </a:lnTo>
                  <a:lnTo>
                    <a:pt x="103347" y="20346"/>
                  </a:lnTo>
                  <a:lnTo>
                    <a:pt x="103347" y="20346"/>
                  </a:lnTo>
                  <a:lnTo>
                    <a:pt x="103008" y="21165"/>
                  </a:lnTo>
                  <a:lnTo>
                    <a:pt x="103008" y="21165"/>
                  </a:lnTo>
                  <a:lnTo>
                    <a:pt x="102529" y="22143"/>
                  </a:lnTo>
                  <a:lnTo>
                    <a:pt x="102090" y="23042"/>
                  </a:lnTo>
                  <a:lnTo>
                    <a:pt x="101690" y="23840"/>
                  </a:lnTo>
                  <a:lnTo>
                    <a:pt x="101311" y="24499"/>
                  </a:lnTo>
                  <a:lnTo>
                    <a:pt x="100772" y="25438"/>
                  </a:lnTo>
                  <a:lnTo>
                    <a:pt x="100572" y="25777"/>
                  </a:lnTo>
                  <a:lnTo>
                    <a:pt x="100572" y="25777"/>
                  </a:lnTo>
                  <a:lnTo>
                    <a:pt x="97577" y="26157"/>
                  </a:lnTo>
                  <a:lnTo>
                    <a:pt x="94642" y="26496"/>
                  </a:lnTo>
                  <a:lnTo>
                    <a:pt x="91767" y="26796"/>
                  </a:lnTo>
                  <a:lnTo>
                    <a:pt x="88932" y="27055"/>
                  </a:lnTo>
                  <a:lnTo>
                    <a:pt x="86176" y="27275"/>
                  </a:lnTo>
                  <a:lnTo>
                    <a:pt x="83461" y="27454"/>
                  </a:lnTo>
                  <a:lnTo>
                    <a:pt x="80805" y="27594"/>
                  </a:lnTo>
                  <a:lnTo>
                    <a:pt x="78229" y="27694"/>
                  </a:lnTo>
                  <a:lnTo>
                    <a:pt x="75694" y="27774"/>
                  </a:lnTo>
                  <a:lnTo>
                    <a:pt x="73238" y="27814"/>
                  </a:lnTo>
                  <a:lnTo>
                    <a:pt x="70822" y="27834"/>
                  </a:lnTo>
                  <a:lnTo>
                    <a:pt x="68486" y="27814"/>
                  </a:lnTo>
                  <a:lnTo>
                    <a:pt x="66190" y="27754"/>
                  </a:lnTo>
                  <a:lnTo>
                    <a:pt x="63973" y="27694"/>
                  </a:lnTo>
                  <a:lnTo>
                    <a:pt x="61817" y="27594"/>
                  </a:lnTo>
                  <a:lnTo>
                    <a:pt x="59720" y="27494"/>
                  </a:lnTo>
                  <a:lnTo>
                    <a:pt x="57704" y="27355"/>
                  </a:lnTo>
                  <a:lnTo>
                    <a:pt x="55727" y="27195"/>
                  </a:lnTo>
                  <a:lnTo>
                    <a:pt x="53830" y="27035"/>
                  </a:lnTo>
                  <a:lnTo>
                    <a:pt x="51993" y="26835"/>
                  </a:lnTo>
                  <a:lnTo>
                    <a:pt x="50216" y="26656"/>
                  </a:lnTo>
                  <a:lnTo>
                    <a:pt x="48519" y="26436"/>
                  </a:lnTo>
                  <a:lnTo>
                    <a:pt x="46882" y="26217"/>
                  </a:lnTo>
                  <a:lnTo>
                    <a:pt x="45325" y="25997"/>
                  </a:lnTo>
                  <a:lnTo>
                    <a:pt x="43807" y="25757"/>
                  </a:lnTo>
                  <a:lnTo>
                    <a:pt x="42389" y="25518"/>
                  </a:lnTo>
                  <a:lnTo>
                    <a:pt x="41012" y="25278"/>
                  </a:lnTo>
                  <a:lnTo>
                    <a:pt x="39714" y="25019"/>
                  </a:lnTo>
                  <a:lnTo>
                    <a:pt x="38496" y="24779"/>
                  </a:lnTo>
                  <a:lnTo>
                    <a:pt x="37338" y="24539"/>
                  </a:lnTo>
                  <a:lnTo>
                    <a:pt x="35241" y="24060"/>
                  </a:lnTo>
                  <a:lnTo>
                    <a:pt x="35241" y="24060"/>
                  </a:lnTo>
                  <a:lnTo>
                    <a:pt x="33724" y="23681"/>
                  </a:lnTo>
                  <a:lnTo>
                    <a:pt x="32406" y="23341"/>
                  </a:lnTo>
                  <a:lnTo>
                    <a:pt x="31268" y="23022"/>
                  </a:lnTo>
                  <a:lnTo>
                    <a:pt x="30350" y="22762"/>
                  </a:lnTo>
                  <a:lnTo>
                    <a:pt x="29112" y="22363"/>
                  </a:lnTo>
                  <a:lnTo>
                    <a:pt x="28692" y="22223"/>
                  </a:lnTo>
                  <a:lnTo>
                    <a:pt x="28692" y="22223"/>
                  </a:lnTo>
                  <a:lnTo>
                    <a:pt x="28293" y="21744"/>
                  </a:lnTo>
                  <a:lnTo>
                    <a:pt x="27894" y="21245"/>
                  </a:lnTo>
                  <a:lnTo>
                    <a:pt x="27534" y="20746"/>
                  </a:lnTo>
                  <a:lnTo>
                    <a:pt x="27175" y="20227"/>
                  </a:lnTo>
                  <a:lnTo>
                    <a:pt x="26855" y="19687"/>
                  </a:lnTo>
                  <a:lnTo>
                    <a:pt x="26536" y="19168"/>
                  </a:lnTo>
                  <a:lnTo>
                    <a:pt x="26237" y="18629"/>
                  </a:lnTo>
                  <a:lnTo>
                    <a:pt x="25957" y="18070"/>
                  </a:lnTo>
                  <a:lnTo>
                    <a:pt x="25957" y="18070"/>
                  </a:lnTo>
                  <a:lnTo>
                    <a:pt x="25538" y="17232"/>
                  </a:lnTo>
                  <a:lnTo>
                    <a:pt x="25538" y="17232"/>
                  </a:lnTo>
                  <a:lnTo>
                    <a:pt x="25158" y="16373"/>
                  </a:lnTo>
                  <a:lnTo>
                    <a:pt x="24819" y="15514"/>
                  </a:lnTo>
                  <a:lnTo>
                    <a:pt x="24519" y="14656"/>
                  </a:lnTo>
                  <a:lnTo>
                    <a:pt x="24240" y="13817"/>
                  </a:lnTo>
                  <a:lnTo>
                    <a:pt x="24240" y="13817"/>
                  </a:lnTo>
                  <a:lnTo>
                    <a:pt x="24000" y="12999"/>
                  </a:lnTo>
                  <a:lnTo>
                    <a:pt x="24000" y="12999"/>
                  </a:lnTo>
                  <a:lnTo>
                    <a:pt x="23821" y="12320"/>
                  </a:lnTo>
                  <a:lnTo>
                    <a:pt x="23641" y="11641"/>
                  </a:lnTo>
                  <a:lnTo>
                    <a:pt x="23501" y="11002"/>
                  </a:lnTo>
                  <a:lnTo>
                    <a:pt x="23361" y="10383"/>
                  </a:lnTo>
                  <a:lnTo>
                    <a:pt x="23162" y="9245"/>
                  </a:lnTo>
                  <a:lnTo>
                    <a:pt x="23002" y="8247"/>
                  </a:lnTo>
                  <a:lnTo>
                    <a:pt x="22882" y="7428"/>
                  </a:lnTo>
                  <a:lnTo>
                    <a:pt x="22822" y="6809"/>
                  </a:lnTo>
                  <a:lnTo>
                    <a:pt x="22782" y="6270"/>
                  </a:lnTo>
                  <a:lnTo>
                    <a:pt x="0" y="1059"/>
                  </a:lnTo>
                  <a:lnTo>
                    <a:pt x="40" y="0"/>
                  </a:lnTo>
                  <a:lnTo>
                    <a:pt x="37558" y="6489"/>
                  </a:lnTo>
                  <a:lnTo>
                    <a:pt x="41291" y="10982"/>
                  </a:lnTo>
                  <a:lnTo>
                    <a:pt x="69923" y="12899"/>
                  </a:lnTo>
                  <a:lnTo>
                    <a:pt x="72819" y="9245"/>
                  </a:lnTo>
                  <a:lnTo>
                    <a:pt x="72819" y="9245"/>
                  </a:lnTo>
                  <a:lnTo>
                    <a:pt x="73797" y="9405"/>
                  </a:lnTo>
                  <a:lnTo>
                    <a:pt x="74735" y="9524"/>
                  </a:lnTo>
                  <a:lnTo>
                    <a:pt x="75614" y="9624"/>
                  </a:lnTo>
                  <a:lnTo>
                    <a:pt x="76413" y="9664"/>
                  </a:lnTo>
                  <a:lnTo>
                    <a:pt x="77171" y="9684"/>
                  </a:lnTo>
                  <a:lnTo>
                    <a:pt x="77870" y="9684"/>
                  </a:lnTo>
                  <a:lnTo>
                    <a:pt x="78529" y="9644"/>
                  </a:lnTo>
                  <a:lnTo>
                    <a:pt x="79128" y="9584"/>
                  </a:lnTo>
                  <a:lnTo>
                    <a:pt x="79667" y="9504"/>
                  </a:lnTo>
                  <a:lnTo>
                    <a:pt x="80166" y="9405"/>
                  </a:lnTo>
                  <a:lnTo>
                    <a:pt x="80625" y="9285"/>
                  </a:lnTo>
                  <a:lnTo>
                    <a:pt x="81045" y="9145"/>
                  </a:lnTo>
                  <a:lnTo>
                    <a:pt x="81424" y="8985"/>
                  </a:lnTo>
                  <a:lnTo>
                    <a:pt x="81764" y="8806"/>
                  </a:lnTo>
                  <a:lnTo>
                    <a:pt x="82063" y="8646"/>
                  </a:lnTo>
                  <a:lnTo>
                    <a:pt x="82343" y="8446"/>
                  </a:lnTo>
                  <a:lnTo>
                    <a:pt x="82582" y="8266"/>
                  </a:lnTo>
                  <a:lnTo>
                    <a:pt x="82782" y="8067"/>
                  </a:lnTo>
                  <a:lnTo>
                    <a:pt x="82962" y="7867"/>
                  </a:lnTo>
                  <a:lnTo>
                    <a:pt x="83121" y="7687"/>
                  </a:lnTo>
                  <a:lnTo>
                    <a:pt x="83241" y="7488"/>
                  </a:lnTo>
                  <a:lnTo>
                    <a:pt x="83361" y="7308"/>
                  </a:lnTo>
                  <a:lnTo>
                    <a:pt x="83441" y="7128"/>
                  </a:lnTo>
                  <a:lnTo>
                    <a:pt x="83501" y="6969"/>
                  </a:lnTo>
                  <a:lnTo>
                    <a:pt x="83600" y="6669"/>
                  </a:lnTo>
                  <a:lnTo>
                    <a:pt x="83660" y="6430"/>
                  </a:lnTo>
                  <a:lnTo>
                    <a:pt x="83660" y="6210"/>
                  </a:lnTo>
                  <a:lnTo>
                    <a:pt x="83660" y="6210"/>
                  </a:lnTo>
                  <a:lnTo>
                    <a:pt x="85058" y="6489"/>
                  </a:lnTo>
                  <a:lnTo>
                    <a:pt x="86476" y="6729"/>
                  </a:lnTo>
                  <a:lnTo>
                    <a:pt x="87913" y="6969"/>
                  </a:lnTo>
                  <a:lnTo>
                    <a:pt x="89351" y="7168"/>
                  </a:lnTo>
                  <a:lnTo>
                    <a:pt x="90788" y="7348"/>
                  </a:lnTo>
                  <a:lnTo>
                    <a:pt x="92226" y="7528"/>
                  </a:lnTo>
                  <a:lnTo>
                    <a:pt x="93664" y="7687"/>
                  </a:lnTo>
                  <a:lnTo>
                    <a:pt x="95081" y="7807"/>
                  </a:lnTo>
                  <a:lnTo>
                    <a:pt x="96499" y="7927"/>
                  </a:lnTo>
                  <a:lnTo>
                    <a:pt x="97897" y="8047"/>
                  </a:lnTo>
                  <a:lnTo>
                    <a:pt x="99294" y="8127"/>
                  </a:lnTo>
                  <a:lnTo>
                    <a:pt x="100652" y="8207"/>
                  </a:lnTo>
                  <a:lnTo>
                    <a:pt x="103268" y="8326"/>
                  </a:lnTo>
                  <a:lnTo>
                    <a:pt x="105763" y="8406"/>
                  </a:lnTo>
                  <a:lnTo>
                    <a:pt x="108080" y="8446"/>
                  </a:lnTo>
                  <a:lnTo>
                    <a:pt x="110176" y="8466"/>
                  </a:lnTo>
                  <a:lnTo>
                    <a:pt x="112053" y="8466"/>
                  </a:lnTo>
                  <a:lnTo>
                    <a:pt x="113670" y="8426"/>
                  </a:lnTo>
                  <a:lnTo>
                    <a:pt x="115926" y="8386"/>
                  </a:lnTo>
                  <a:lnTo>
                    <a:pt x="116745" y="834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3057;p43">
              <a:extLst>
                <a:ext uri="{FF2B5EF4-FFF2-40B4-BE49-F238E27FC236}">
                  <a16:creationId xmlns:a16="http://schemas.microsoft.com/office/drawing/2014/main" id="{E42BF63D-97DA-43D5-AEC9-FA874AF15942}"/>
                </a:ext>
              </a:extLst>
            </p:cNvPr>
            <p:cNvSpPr/>
            <p:nvPr/>
          </p:nvSpPr>
          <p:spPr>
            <a:xfrm>
              <a:off x="3160175" y="6314025"/>
              <a:ext cx="2918625" cy="360925"/>
            </a:xfrm>
            <a:custGeom>
              <a:avLst/>
              <a:gdLst/>
              <a:ahLst/>
              <a:cxnLst/>
              <a:rect l="l" t="t" r="r" b="b"/>
              <a:pathLst>
                <a:path w="116745" h="14437" extrusionOk="0">
                  <a:moveTo>
                    <a:pt x="40" y="0"/>
                  </a:moveTo>
                  <a:lnTo>
                    <a:pt x="0" y="1059"/>
                  </a:lnTo>
                  <a:lnTo>
                    <a:pt x="22782" y="6270"/>
                  </a:lnTo>
                  <a:lnTo>
                    <a:pt x="36200" y="8626"/>
                  </a:lnTo>
                  <a:lnTo>
                    <a:pt x="39514" y="12879"/>
                  </a:lnTo>
                  <a:lnTo>
                    <a:pt x="71181" y="14436"/>
                  </a:lnTo>
                  <a:lnTo>
                    <a:pt x="73957" y="10862"/>
                  </a:lnTo>
                  <a:lnTo>
                    <a:pt x="74336" y="10942"/>
                  </a:lnTo>
                  <a:lnTo>
                    <a:pt x="74755" y="11002"/>
                  </a:lnTo>
                  <a:lnTo>
                    <a:pt x="75334" y="11062"/>
                  </a:lnTo>
                  <a:lnTo>
                    <a:pt x="76033" y="11122"/>
                  </a:lnTo>
                  <a:lnTo>
                    <a:pt x="76832" y="11182"/>
                  </a:lnTo>
                  <a:lnTo>
                    <a:pt x="77690" y="11202"/>
                  </a:lnTo>
                  <a:lnTo>
                    <a:pt x="78589" y="11162"/>
                  </a:lnTo>
                  <a:lnTo>
                    <a:pt x="79068" y="11142"/>
                  </a:lnTo>
                  <a:lnTo>
                    <a:pt x="79547" y="11082"/>
                  </a:lnTo>
                  <a:lnTo>
                    <a:pt x="80026" y="11022"/>
                  </a:lnTo>
                  <a:lnTo>
                    <a:pt x="80506" y="10942"/>
                  </a:lnTo>
                  <a:lnTo>
                    <a:pt x="80965" y="10842"/>
                  </a:lnTo>
                  <a:lnTo>
                    <a:pt x="81444" y="10722"/>
                  </a:lnTo>
                  <a:lnTo>
                    <a:pt x="81903" y="10583"/>
                  </a:lnTo>
                  <a:lnTo>
                    <a:pt x="82343" y="10423"/>
                  </a:lnTo>
                  <a:lnTo>
                    <a:pt x="82782" y="10243"/>
                  </a:lnTo>
                  <a:lnTo>
                    <a:pt x="83201" y="10024"/>
                  </a:lnTo>
                  <a:lnTo>
                    <a:pt x="83600" y="9764"/>
                  </a:lnTo>
                  <a:lnTo>
                    <a:pt x="83980" y="9504"/>
                  </a:lnTo>
                  <a:lnTo>
                    <a:pt x="84339" y="9205"/>
                  </a:lnTo>
                  <a:lnTo>
                    <a:pt x="84659" y="8865"/>
                  </a:lnTo>
                  <a:lnTo>
                    <a:pt x="84958" y="8486"/>
                  </a:lnTo>
                  <a:lnTo>
                    <a:pt x="85098" y="8286"/>
                  </a:lnTo>
                  <a:lnTo>
                    <a:pt x="85218" y="8087"/>
                  </a:lnTo>
                  <a:lnTo>
                    <a:pt x="85577" y="8167"/>
                  </a:lnTo>
                  <a:lnTo>
                    <a:pt x="86655" y="8406"/>
                  </a:lnTo>
                  <a:lnTo>
                    <a:pt x="88392" y="8746"/>
                  </a:lnTo>
                  <a:lnTo>
                    <a:pt x="89511" y="8945"/>
                  </a:lnTo>
                  <a:lnTo>
                    <a:pt x="90768" y="9145"/>
                  </a:lnTo>
                  <a:lnTo>
                    <a:pt x="92186" y="9345"/>
                  </a:lnTo>
                  <a:lnTo>
                    <a:pt x="93744" y="9564"/>
                  </a:lnTo>
                  <a:lnTo>
                    <a:pt x="95461" y="9764"/>
                  </a:lnTo>
                  <a:lnTo>
                    <a:pt x="97298" y="9964"/>
                  </a:lnTo>
                  <a:lnTo>
                    <a:pt x="99274" y="10163"/>
                  </a:lnTo>
                  <a:lnTo>
                    <a:pt x="101391" y="10323"/>
                  </a:lnTo>
                  <a:lnTo>
                    <a:pt x="103627" y="10463"/>
                  </a:lnTo>
                  <a:lnTo>
                    <a:pt x="105983" y="10563"/>
                  </a:lnTo>
                  <a:lnTo>
                    <a:pt x="116645" y="10223"/>
                  </a:lnTo>
                  <a:lnTo>
                    <a:pt x="116745" y="8346"/>
                  </a:lnTo>
                  <a:lnTo>
                    <a:pt x="115926" y="8386"/>
                  </a:lnTo>
                  <a:lnTo>
                    <a:pt x="113670" y="8426"/>
                  </a:lnTo>
                  <a:lnTo>
                    <a:pt x="112053" y="8466"/>
                  </a:lnTo>
                  <a:lnTo>
                    <a:pt x="110176" y="8466"/>
                  </a:lnTo>
                  <a:lnTo>
                    <a:pt x="108080" y="8446"/>
                  </a:lnTo>
                  <a:lnTo>
                    <a:pt x="105763" y="8406"/>
                  </a:lnTo>
                  <a:lnTo>
                    <a:pt x="103268" y="8326"/>
                  </a:lnTo>
                  <a:lnTo>
                    <a:pt x="100652" y="8207"/>
                  </a:lnTo>
                  <a:lnTo>
                    <a:pt x="99294" y="8127"/>
                  </a:lnTo>
                  <a:lnTo>
                    <a:pt x="97897" y="8047"/>
                  </a:lnTo>
                  <a:lnTo>
                    <a:pt x="96499" y="7927"/>
                  </a:lnTo>
                  <a:lnTo>
                    <a:pt x="95081" y="7807"/>
                  </a:lnTo>
                  <a:lnTo>
                    <a:pt x="93664" y="7687"/>
                  </a:lnTo>
                  <a:lnTo>
                    <a:pt x="92226" y="7528"/>
                  </a:lnTo>
                  <a:lnTo>
                    <a:pt x="90788" y="7348"/>
                  </a:lnTo>
                  <a:lnTo>
                    <a:pt x="89351" y="7168"/>
                  </a:lnTo>
                  <a:lnTo>
                    <a:pt x="87913" y="6969"/>
                  </a:lnTo>
                  <a:lnTo>
                    <a:pt x="86476" y="6729"/>
                  </a:lnTo>
                  <a:lnTo>
                    <a:pt x="85058" y="6489"/>
                  </a:lnTo>
                  <a:lnTo>
                    <a:pt x="83660" y="6210"/>
                  </a:lnTo>
                  <a:lnTo>
                    <a:pt x="83660" y="6430"/>
                  </a:lnTo>
                  <a:lnTo>
                    <a:pt x="83600" y="6669"/>
                  </a:lnTo>
                  <a:lnTo>
                    <a:pt x="83501" y="6969"/>
                  </a:lnTo>
                  <a:lnTo>
                    <a:pt x="83441" y="7128"/>
                  </a:lnTo>
                  <a:lnTo>
                    <a:pt x="83361" y="7308"/>
                  </a:lnTo>
                  <a:lnTo>
                    <a:pt x="83241" y="7488"/>
                  </a:lnTo>
                  <a:lnTo>
                    <a:pt x="83121" y="7687"/>
                  </a:lnTo>
                  <a:lnTo>
                    <a:pt x="82962" y="7867"/>
                  </a:lnTo>
                  <a:lnTo>
                    <a:pt x="82782" y="8067"/>
                  </a:lnTo>
                  <a:lnTo>
                    <a:pt x="82582" y="8266"/>
                  </a:lnTo>
                  <a:lnTo>
                    <a:pt x="82343" y="8446"/>
                  </a:lnTo>
                  <a:lnTo>
                    <a:pt x="82063" y="8646"/>
                  </a:lnTo>
                  <a:lnTo>
                    <a:pt x="81764" y="8806"/>
                  </a:lnTo>
                  <a:lnTo>
                    <a:pt x="81424" y="8985"/>
                  </a:lnTo>
                  <a:lnTo>
                    <a:pt x="81045" y="9145"/>
                  </a:lnTo>
                  <a:lnTo>
                    <a:pt x="80625" y="9285"/>
                  </a:lnTo>
                  <a:lnTo>
                    <a:pt x="80166" y="9405"/>
                  </a:lnTo>
                  <a:lnTo>
                    <a:pt x="79667" y="9504"/>
                  </a:lnTo>
                  <a:lnTo>
                    <a:pt x="79128" y="9584"/>
                  </a:lnTo>
                  <a:lnTo>
                    <a:pt x="78529" y="9644"/>
                  </a:lnTo>
                  <a:lnTo>
                    <a:pt x="77870" y="9684"/>
                  </a:lnTo>
                  <a:lnTo>
                    <a:pt x="77171" y="9684"/>
                  </a:lnTo>
                  <a:lnTo>
                    <a:pt x="76413" y="9664"/>
                  </a:lnTo>
                  <a:lnTo>
                    <a:pt x="75614" y="9624"/>
                  </a:lnTo>
                  <a:lnTo>
                    <a:pt x="74735" y="9524"/>
                  </a:lnTo>
                  <a:lnTo>
                    <a:pt x="73797" y="9405"/>
                  </a:lnTo>
                  <a:lnTo>
                    <a:pt x="72819" y="9245"/>
                  </a:lnTo>
                  <a:lnTo>
                    <a:pt x="69923" y="12899"/>
                  </a:lnTo>
                  <a:lnTo>
                    <a:pt x="41291" y="10982"/>
                  </a:lnTo>
                  <a:lnTo>
                    <a:pt x="37558" y="6489"/>
                  </a:lnTo>
                  <a:lnTo>
                    <a:pt x="4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3058;p43">
              <a:extLst>
                <a:ext uri="{FF2B5EF4-FFF2-40B4-BE49-F238E27FC236}">
                  <a16:creationId xmlns:a16="http://schemas.microsoft.com/office/drawing/2014/main" id="{0A26CE17-C9E7-4255-A4FB-E443198D4F3A}"/>
                </a:ext>
              </a:extLst>
            </p:cNvPr>
            <p:cNvSpPr/>
            <p:nvPr/>
          </p:nvSpPr>
          <p:spPr>
            <a:xfrm>
              <a:off x="3760175" y="6638975"/>
              <a:ext cx="2020125" cy="131800"/>
            </a:xfrm>
            <a:custGeom>
              <a:avLst/>
              <a:gdLst/>
              <a:ahLst/>
              <a:cxnLst/>
              <a:rect l="l" t="t" r="r" b="b"/>
              <a:pathLst>
                <a:path w="80805" h="5272" extrusionOk="0">
                  <a:moveTo>
                    <a:pt x="0" y="1"/>
                  </a:moveTo>
                  <a:lnTo>
                    <a:pt x="240" y="819"/>
                  </a:lnTo>
                  <a:lnTo>
                    <a:pt x="3375" y="1318"/>
                  </a:lnTo>
                  <a:lnTo>
                    <a:pt x="6509" y="1798"/>
                  </a:lnTo>
                  <a:lnTo>
                    <a:pt x="9644" y="2237"/>
                  </a:lnTo>
                  <a:lnTo>
                    <a:pt x="12779" y="2656"/>
                  </a:lnTo>
                  <a:lnTo>
                    <a:pt x="14955" y="2916"/>
                  </a:lnTo>
                  <a:lnTo>
                    <a:pt x="17132" y="3175"/>
                  </a:lnTo>
                  <a:lnTo>
                    <a:pt x="19308" y="3415"/>
                  </a:lnTo>
                  <a:lnTo>
                    <a:pt x="21484" y="3635"/>
                  </a:lnTo>
                  <a:lnTo>
                    <a:pt x="23661" y="3854"/>
                  </a:lnTo>
                  <a:lnTo>
                    <a:pt x="25837" y="4054"/>
                  </a:lnTo>
                  <a:lnTo>
                    <a:pt x="28013" y="4234"/>
                  </a:lnTo>
                  <a:lnTo>
                    <a:pt x="30210" y="4393"/>
                  </a:lnTo>
                  <a:lnTo>
                    <a:pt x="32386" y="4553"/>
                  </a:lnTo>
                  <a:lnTo>
                    <a:pt x="34582" y="4693"/>
                  </a:lnTo>
                  <a:lnTo>
                    <a:pt x="36779" y="4813"/>
                  </a:lnTo>
                  <a:lnTo>
                    <a:pt x="38975" y="4912"/>
                  </a:lnTo>
                  <a:lnTo>
                    <a:pt x="41171" y="5012"/>
                  </a:lnTo>
                  <a:lnTo>
                    <a:pt x="43388" y="5092"/>
                  </a:lnTo>
                  <a:lnTo>
                    <a:pt x="45584" y="5152"/>
                  </a:lnTo>
                  <a:lnTo>
                    <a:pt x="47780" y="5212"/>
                  </a:lnTo>
                  <a:lnTo>
                    <a:pt x="49977" y="5252"/>
                  </a:lnTo>
                  <a:lnTo>
                    <a:pt x="52153" y="5272"/>
                  </a:lnTo>
                  <a:lnTo>
                    <a:pt x="56526" y="5272"/>
                  </a:lnTo>
                  <a:lnTo>
                    <a:pt x="58722" y="5252"/>
                  </a:lnTo>
                  <a:lnTo>
                    <a:pt x="60918" y="5212"/>
                  </a:lnTo>
                  <a:lnTo>
                    <a:pt x="63095" y="5152"/>
                  </a:lnTo>
                  <a:lnTo>
                    <a:pt x="65291" y="5092"/>
                  </a:lnTo>
                  <a:lnTo>
                    <a:pt x="69105" y="4932"/>
                  </a:lnTo>
                  <a:lnTo>
                    <a:pt x="72918" y="4753"/>
                  </a:lnTo>
                  <a:lnTo>
                    <a:pt x="76732" y="4513"/>
                  </a:lnTo>
                  <a:lnTo>
                    <a:pt x="80545" y="4234"/>
                  </a:lnTo>
                  <a:lnTo>
                    <a:pt x="80805" y="3435"/>
                  </a:lnTo>
                  <a:lnTo>
                    <a:pt x="80805" y="3435"/>
                  </a:lnTo>
                  <a:lnTo>
                    <a:pt x="76912" y="3734"/>
                  </a:lnTo>
                  <a:lnTo>
                    <a:pt x="73038" y="3974"/>
                  </a:lnTo>
                  <a:lnTo>
                    <a:pt x="69145" y="4174"/>
                  </a:lnTo>
                  <a:lnTo>
                    <a:pt x="65251" y="4333"/>
                  </a:lnTo>
                  <a:lnTo>
                    <a:pt x="61338" y="4433"/>
                  </a:lnTo>
                  <a:lnTo>
                    <a:pt x="57444" y="4493"/>
                  </a:lnTo>
                  <a:lnTo>
                    <a:pt x="53551" y="4513"/>
                  </a:lnTo>
                  <a:lnTo>
                    <a:pt x="49657" y="4473"/>
                  </a:lnTo>
                  <a:lnTo>
                    <a:pt x="47481" y="4433"/>
                  </a:lnTo>
                  <a:lnTo>
                    <a:pt x="45304" y="4393"/>
                  </a:lnTo>
                  <a:lnTo>
                    <a:pt x="43128" y="4313"/>
                  </a:lnTo>
                  <a:lnTo>
                    <a:pt x="40952" y="4234"/>
                  </a:lnTo>
                  <a:lnTo>
                    <a:pt x="38775" y="4154"/>
                  </a:lnTo>
                  <a:lnTo>
                    <a:pt x="36599" y="4034"/>
                  </a:lnTo>
                  <a:lnTo>
                    <a:pt x="34423" y="3914"/>
                  </a:lnTo>
                  <a:lnTo>
                    <a:pt x="32246" y="3774"/>
                  </a:lnTo>
                  <a:lnTo>
                    <a:pt x="30070" y="3615"/>
                  </a:lnTo>
                  <a:lnTo>
                    <a:pt x="27894" y="3455"/>
                  </a:lnTo>
                  <a:lnTo>
                    <a:pt x="25737" y="3275"/>
                  </a:lnTo>
                  <a:lnTo>
                    <a:pt x="23561" y="3075"/>
                  </a:lnTo>
                  <a:lnTo>
                    <a:pt x="21404" y="2856"/>
                  </a:lnTo>
                  <a:lnTo>
                    <a:pt x="19228" y="2636"/>
                  </a:lnTo>
                  <a:lnTo>
                    <a:pt x="17072" y="2397"/>
                  </a:lnTo>
                  <a:lnTo>
                    <a:pt x="14895" y="2137"/>
                  </a:lnTo>
                  <a:lnTo>
                    <a:pt x="11162" y="1678"/>
                  </a:lnTo>
                  <a:lnTo>
                    <a:pt x="7448" y="1159"/>
                  </a:lnTo>
                  <a:lnTo>
                    <a:pt x="3714" y="600"/>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3059;p43">
              <a:extLst>
                <a:ext uri="{FF2B5EF4-FFF2-40B4-BE49-F238E27FC236}">
                  <a16:creationId xmlns:a16="http://schemas.microsoft.com/office/drawing/2014/main" id="{778F50BF-F7BD-4558-8211-2376134F200E}"/>
                </a:ext>
              </a:extLst>
            </p:cNvPr>
            <p:cNvSpPr/>
            <p:nvPr/>
          </p:nvSpPr>
          <p:spPr>
            <a:xfrm>
              <a:off x="3760175" y="6638975"/>
              <a:ext cx="2020125" cy="131800"/>
            </a:xfrm>
            <a:custGeom>
              <a:avLst/>
              <a:gdLst/>
              <a:ahLst/>
              <a:cxnLst/>
              <a:rect l="l" t="t" r="r" b="b"/>
              <a:pathLst>
                <a:path w="80805" h="5272" fill="none" extrusionOk="0">
                  <a:moveTo>
                    <a:pt x="80805" y="3435"/>
                  </a:moveTo>
                  <a:lnTo>
                    <a:pt x="80805" y="3435"/>
                  </a:lnTo>
                  <a:lnTo>
                    <a:pt x="80545" y="4234"/>
                  </a:lnTo>
                  <a:lnTo>
                    <a:pt x="80545" y="4234"/>
                  </a:lnTo>
                  <a:lnTo>
                    <a:pt x="76732" y="4513"/>
                  </a:lnTo>
                  <a:lnTo>
                    <a:pt x="72918" y="4753"/>
                  </a:lnTo>
                  <a:lnTo>
                    <a:pt x="69105" y="4932"/>
                  </a:lnTo>
                  <a:lnTo>
                    <a:pt x="65291" y="5092"/>
                  </a:lnTo>
                  <a:lnTo>
                    <a:pt x="65291" y="5092"/>
                  </a:lnTo>
                  <a:lnTo>
                    <a:pt x="63095" y="5152"/>
                  </a:lnTo>
                  <a:lnTo>
                    <a:pt x="60918" y="5212"/>
                  </a:lnTo>
                  <a:lnTo>
                    <a:pt x="58722" y="5252"/>
                  </a:lnTo>
                  <a:lnTo>
                    <a:pt x="56526" y="5272"/>
                  </a:lnTo>
                  <a:lnTo>
                    <a:pt x="54349" y="5272"/>
                  </a:lnTo>
                  <a:lnTo>
                    <a:pt x="52153" y="5272"/>
                  </a:lnTo>
                  <a:lnTo>
                    <a:pt x="49977" y="5252"/>
                  </a:lnTo>
                  <a:lnTo>
                    <a:pt x="47780" y="5212"/>
                  </a:lnTo>
                  <a:lnTo>
                    <a:pt x="47780" y="5212"/>
                  </a:lnTo>
                  <a:lnTo>
                    <a:pt x="45584" y="5152"/>
                  </a:lnTo>
                  <a:lnTo>
                    <a:pt x="43388" y="5092"/>
                  </a:lnTo>
                  <a:lnTo>
                    <a:pt x="41171" y="5012"/>
                  </a:lnTo>
                  <a:lnTo>
                    <a:pt x="38975" y="4912"/>
                  </a:lnTo>
                  <a:lnTo>
                    <a:pt x="36779" y="4813"/>
                  </a:lnTo>
                  <a:lnTo>
                    <a:pt x="34582" y="4693"/>
                  </a:lnTo>
                  <a:lnTo>
                    <a:pt x="32386" y="4553"/>
                  </a:lnTo>
                  <a:lnTo>
                    <a:pt x="30210" y="4393"/>
                  </a:lnTo>
                  <a:lnTo>
                    <a:pt x="30210" y="4393"/>
                  </a:lnTo>
                  <a:lnTo>
                    <a:pt x="28013" y="4234"/>
                  </a:lnTo>
                  <a:lnTo>
                    <a:pt x="25837" y="4054"/>
                  </a:lnTo>
                  <a:lnTo>
                    <a:pt x="23661" y="3854"/>
                  </a:lnTo>
                  <a:lnTo>
                    <a:pt x="21484" y="3635"/>
                  </a:lnTo>
                  <a:lnTo>
                    <a:pt x="19308" y="3415"/>
                  </a:lnTo>
                  <a:lnTo>
                    <a:pt x="17132" y="3175"/>
                  </a:lnTo>
                  <a:lnTo>
                    <a:pt x="14955" y="2916"/>
                  </a:lnTo>
                  <a:lnTo>
                    <a:pt x="12779" y="2656"/>
                  </a:lnTo>
                  <a:lnTo>
                    <a:pt x="12779" y="2656"/>
                  </a:lnTo>
                  <a:lnTo>
                    <a:pt x="9644" y="2237"/>
                  </a:lnTo>
                  <a:lnTo>
                    <a:pt x="6509" y="1798"/>
                  </a:lnTo>
                  <a:lnTo>
                    <a:pt x="3375" y="1318"/>
                  </a:lnTo>
                  <a:lnTo>
                    <a:pt x="240" y="819"/>
                  </a:lnTo>
                  <a:lnTo>
                    <a:pt x="240" y="819"/>
                  </a:lnTo>
                  <a:lnTo>
                    <a:pt x="0" y="1"/>
                  </a:lnTo>
                  <a:lnTo>
                    <a:pt x="0" y="1"/>
                  </a:lnTo>
                  <a:lnTo>
                    <a:pt x="3714" y="600"/>
                  </a:lnTo>
                  <a:lnTo>
                    <a:pt x="7448" y="1159"/>
                  </a:lnTo>
                  <a:lnTo>
                    <a:pt x="11162" y="1678"/>
                  </a:lnTo>
                  <a:lnTo>
                    <a:pt x="14895" y="2137"/>
                  </a:lnTo>
                  <a:lnTo>
                    <a:pt x="14895" y="2137"/>
                  </a:lnTo>
                  <a:lnTo>
                    <a:pt x="17072" y="2397"/>
                  </a:lnTo>
                  <a:lnTo>
                    <a:pt x="19228" y="2636"/>
                  </a:lnTo>
                  <a:lnTo>
                    <a:pt x="21404" y="2856"/>
                  </a:lnTo>
                  <a:lnTo>
                    <a:pt x="23561" y="3075"/>
                  </a:lnTo>
                  <a:lnTo>
                    <a:pt x="25737" y="3275"/>
                  </a:lnTo>
                  <a:lnTo>
                    <a:pt x="27894" y="3455"/>
                  </a:lnTo>
                  <a:lnTo>
                    <a:pt x="30070" y="3615"/>
                  </a:lnTo>
                  <a:lnTo>
                    <a:pt x="32246" y="3774"/>
                  </a:lnTo>
                  <a:lnTo>
                    <a:pt x="34423" y="3914"/>
                  </a:lnTo>
                  <a:lnTo>
                    <a:pt x="36599" y="4034"/>
                  </a:lnTo>
                  <a:lnTo>
                    <a:pt x="38775" y="4154"/>
                  </a:lnTo>
                  <a:lnTo>
                    <a:pt x="40952" y="4234"/>
                  </a:lnTo>
                  <a:lnTo>
                    <a:pt x="43128" y="4313"/>
                  </a:lnTo>
                  <a:lnTo>
                    <a:pt x="45304" y="4393"/>
                  </a:lnTo>
                  <a:lnTo>
                    <a:pt x="47481" y="4433"/>
                  </a:lnTo>
                  <a:lnTo>
                    <a:pt x="49657" y="4473"/>
                  </a:lnTo>
                  <a:lnTo>
                    <a:pt x="49657" y="4473"/>
                  </a:lnTo>
                  <a:lnTo>
                    <a:pt x="53551" y="4513"/>
                  </a:lnTo>
                  <a:lnTo>
                    <a:pt x="57444" y="4493"/>
                  </a:lnTo>
                  <a:lnTo>
                    <a:pt x="61338" y="4433"/>
                  </a:lnTo>
                  <a:lnTo>
                    <a:pt x="65251" y="4333"/>
                  </a:lnTo>
                  <a:lnTo>
                    <a:pt x="69145" y="4174"/>
                  </a:lnTo>
                  <a:lnTo>
                    <a:pt x="73038" y="3974"/>
                  </a:lnTo>
                  <a:lnTo>
                    <a:pt x="76912" y="3734"/>
                  </a:lnTo>
                  <a:lnTo>
                    <a:pt x="80805" y="343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3060;p43">
              <a:extLst>
                <a:ext uri="{FF2B5EF4-FFF2-40B4-BE49-F238E27FC236}">
                  <a16:creationId xmlns:a16="http://schemas.microsoft.com/office/drawing/2014/main" id="{C6ABD04F-1910-4B36-9AB0-1DF23FE5AB30}"/>
                </a:ext>
              </a:extLst>
            </p:cNvPr>
            <p:cNvSpPr/>
            <p:nvPr/>
          </p:nvSpPr>
          <p:spPr>
            <a:xfrm>
              <a:off x="3798600" y="6744800"/>
              <a:ext cx="1945275" cy="136300"/>
            </a:xfrm>
            <a:custGeom>
              <a:avLst/>
              <a:gdLst/>
              <a:ahLst/>
              <a:cxnLst/>
              <a:rect l="l" t="t" r="r" b="b"/>
              <a:pathLst>
                <a:path w="77811" h="5452" extrusionOk="0">
                  <a:moveTo>
                    <a:pt x="1" y="1"/>
                  </a:moveTo>
                  <a:lnTo>
                    <a:pt x="420" y="839"/>
                  </a:lnTo>
                  <a:lnTo>
                    <a:pt x="3535" y="1418"/>
                  </a:lnTo>
                  <a:lnTo>
                    <a:pt x="6650" y="1957"/>
                  </a:lnTo>
                  <a:lnTo>
                    <a:pt x="9764" y="2456"/>
                  </a:lnTo>
                  <a:lnTo>
                    <a:pt x="12899" y="2896"/>
                  </a:lnTo>
                  <a:lnTo>
                    <a:pt x="14936" y="3175"/>
                  </a:lnTo>
                  <a:lnTo>
                    <a:pt x="16992" y="3455"/>
                  </a:lnTo>
                  <a:lnTo>
                    <a:pt x="19049" y="3694"/>
                  </a:lnTo>
                  <a:lnTo>
                    <a:pt x="21105" y="3934"/>
                  </a:lnTo>
                  <a:lnTo>
                    <a:pt x="23162" y="4134"/>
                  </a:lnTo>
                  <a:lnTo>
                    <a:pt x="25218" y="4333"/>
                  </a:lnTo>
                  <a:lnTo>
                    <a:pt x="27295" y="4513"/>
                  </a:lnTo>
                  <a:lnTo>
                    <a:pt x="29352" y="4693"/>
                  </a:lnTo>
                  <a:lnTo>
                    <a:pt x="31408" y="4832"/>
                  </a:lnTo>
                  <a:lnTo>
                    <a:pt x="33485" y="4972"/>
                  </a:lnTo>
                  <a:lnTo>
                    <a:pt x="35541" y="5092"/>
                  </a:lnTo>
                  <a:lnTo>
                    <a:pt x="37618" y="5192"/>
                  </a:lnTo>
                  <a:lnTo>
                    <a:pt x="39674" y="5272"/>
                  </a:lnTo>
                  <a:lnTo>
                    <a:pt x="41751" y="5332"/>
                  </a:lnTo>
                  <a:lnTo>
                    <a:pt x="43827" y="5392"/>
                  </a:lnTo>
                  <a:lnTo>
                    <a:pt x="45884" y="5431"/>
                  </a:lnTo>
                  <a:lnTo>
                    <a:pt x="47980" y="5451"/>
                  </a:lnTo>
                  <a:lnTo>
                    <a:pt x="50057" y="5451"/>
                  </a:lnTo>
                  <a:lnTo>
                    <a:pt x="52133" y="5431"/>
                  </a:lnTo>
                  <a:lnTo>
                    <a:pt x="54210" y="5392"/>
                  </a:lnTo>
                  <a:lnTo>
                    <a:pt x="56286" y="5352"/>
                  </a:lnTo>
                  <a:lnTo>
                    <a:pt x="58363" y="5292"/>
                  </a:lnTo>
                  <a:lnTo>
                    <a:pt x="60440" y="5212"/>
                  </a:lnTo>
                  <a:lnTo>
                    <a:pt x="62536" y="5112"/>
                  </a:lnTo>
                  <a:lnTo>
                    <a:pt x="64393" y="5012"/>
                  </a:lnTo>
                  <a:lnTo>
                    <a:pt x="66270" y="4892"/>
                  </a:lnTo>
                  <a:lnTo>
                    <a:pt x="68127" y="4773"/>
                  </a:lnTo>
                  <a:lnTo>
                    <a:pt x="70003" y="4633"/>
                  </a:lnTo>
                  <a:lnTo>
                    <a:pt x="71860" y="4473"/>
                  </a:lnTo>
                  <a:lnTo>
                    <a:pt x="73737" y="4293"/>
                  </a:lnTo>
                  <a:lnTo>
                    <a:pt x="75594" y="4114"/>
                  </a:lnTo>
                  <a:lnTo>
                    <a:pt x="77471" y="3934"/>
                  </a:lnTo>
                  <a:lnTo>
                    <a:pt x="77810" y="3115"/>
                  </a:lnTo>
                  <a:lnTo>
                    <a:pt x="74456" y="3475"/>
                  </a:lnTo>
                  <a:lnTo>
                    <a:pt x="71102" y="3774"/>
                  </a:lnTo>
                  <a:lnTo>
                    <a:pt x="67727" y="4034"/>
                  </a:lnTo>
                  <a:lnTo>
                    <a:pt x="64373" y="4253"/>
                  </a:lnTo>
                  <a:lnTo>
                    <a:pt x="62316" y="4353"/>
                  </a:lnTo>
                  <a:lnTo>
                    <a:pt x="60280" y="4453"/>
                  </a:lnTo>
                  <a:lnTo>
                    <a:pt x="58223" y="4533"/>
                  </a:lnTo>
                  <a:lnTo>
                    <a:pt x="56167" y="4593"/>
                  </a:lnTo>
                  <a:lnTo>
                    <a:pt x="54130" y="4633"/>
                  </a:lnTo>
                  <a:lnTo>
                    <a:pt x="52074" y="4673"/>
                  </a:lnTo>
                  <a:lnTo>
                    <a:pt x="47980" y="4673"/>
                  </a:lnTo>
                  <a:lnTo>
                    <a:pt x="45924" y="4653"/>
                  </a:lnTo>
                  <a:lnTo>
                    <a:pt x="43867" y="4633"/>
                  </a:lnTo>
                  <a:lnTo>
                    <a:pt x="41811" y="4573"/>
                  </a:lnTo>
                  <a:lnTo>
                    <a:pt x="39734" y="4513"/>
                  </a:lnTo>
                  <a:lnTo>
                    <a:pt x="37678" y="4413"/>
                  </a:lnTo>
                  <a:lnTo>
                    <a:pt x="35621" y="4313"/>
                  </a:lnTo>
                  <a:lnTo>
                    <a:pt x="33564" y="4213"/>
                  </a:lnTo>
                  <a:lnTo>
                    <a:pt x="31508" y="4074"/>
                  </a:lnTo>
                  <a:lnTo>
                    <a:pt x="29471" y="3934"/>
                  </a:lnTo>
                  <a:lnTo>
                    <a:pt x="27435" y="3754"/>
                  </a:lnTo>
                  <a:lnTo>
                    <a:pt x="25398" y="3595"/>
                  </a:lnTo>
                  <a:lnTo>
                    <a:pt x="23342" y="3395"/>
                  </a:lnTo>
                  <a:lnTo>
                    <a:pt x="21305" y="3175"/>
                  </a:lnTo>
                  <a:lnTo>
                    <a:pt x="19268" y="2956"/>
                  </a:lnTo>
                  <a:lnTo>
                    <a:pt x="17232" y="2716"/>
                  </a:lnTo>
                  <a:lnTo>
                    <a:pt x="15195" y="2456"/>
                  </a:lnTo>
                  <a:lnTo>
                    <a:pt x="13298" y="2197"/>
                  </a:lnTo>
                  <a:lnTo>
                    <a:pt x="11402" y="1917"/>
                  </a:lnTo>
                  <a:lnTo>
                    <a:pt x="9485" y="1638"/>
                  </a:lnTo>
                  <a:lnTo>
                    <a:pt x="7588" y="1338"/>
                  </a:lnTo>
                  <a:lnTo>
                    <a:pt x="5691" y="1019"/>
                  </a:lnTo>
                  <a:lnTo>
                    <a:pt x="3794" y="699"/>
                  </a:lnTo>
                  <a:lnTo>
                    <a:pt x="1897" y="340"/>
                  </a:lnTo>
                  <a:lnTo>
                    <a:pt x="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3061;p43">
              <a:extLst>
                <a:ext uri="{FF2B5EF4-FFF2-40B4-BE49-F238E27FC236}">
                  <a16:creationId xmlns:a16="http://schemas.microsoft.com/office/drawing/2014/main" id="{FB9756E4-750F-4B17-9B03-E1AA472730C7}"/>
                </a:ext>
              </a:extLst>
            </p:cNvPr>
            <p:cNvSpPr/>
            <p:nvPr/>
          </p:nvSpPr>
          <p:spPr>
            <a:xfrm>
              <a:off x="3798600" y="6744800"/>
              <a:ext cx="1945275" cy="136300"/>
            </a:xfrm>
            <a:custGeom>
              <a:avLst/>
              <a:gdLst/>
              <a:ahLst/>
              <a:cxnLst/>
              <a:rect l="l" t="t" r="r" b="b"/>
              <a:pathLst>
                <a:path w="77811" h="5452" fill="none" extrusionOk="0">
                  <a:moveTo>
                    <a:pt x="77810" y="3115"/>
                  </a:moveTo>
                  <a:lnTo>
                    <a:pt x="77810" y="3115"/>
                  </a:lnTo>
                  <a:lnTo>
                    <a:pt x="77471" y="3934"/>
                  </a:lnTo>
                  <a:lnTo>
                    <a:pt x="77471" y="3934"/>
                  </a:lnTo>
                  <a:lnTo>
                    <a:pt x="75594" y="4114"/>
                  </a:lnTo>
                  <a:lnTo>
                    <a:pt x="73737" y="4293"/>
                  </a:lnTo>
                  <a:lnTo>
                    <a:pt x="71860" y="4473"/>
                  </a:lnTo>
                  <a:lnTo>
                    <a:pt x="70003" y="4633"/>
                  </a:lnTo>
                  <a:lnTo>
                    <a:pt x="68127" y="4773"/>
                  </a:lnTo>
                  <a:lnTo>
                    <a:pt x="66270" y="4892"/>
                  </a:lnTo>
                  <a:lnTo>
                    <a:pt x="64393" y="5012"/>
                  </a:lnTo>
                  <a:lnTo>
                    <a:pt x="62536" y="5112"/>
                  </a:lnTo>
                  <a:lnTo>
                    <a:pt x="62536" y="5112"/>
                  </a:lnTo>
                  <a:lnTo>
                    <a:pt x="60440" y="5212"/>
                  </a:lnTo>
                  <a:lnTo>
                    <a:pt x="58363" y="5292"/>
                  </a:lnTo>
                  <a:lnTo>
                    <a:pt x="56286" y="5352"/>
                  </a:lnTo>
                  <a:lnTo>
                    <a:pt x="54210" y="5392"/>
                  </a:lnTo>
                  <a:lnTo>
                    <a:pt x="52133" y="5431"/>
                  </a:lnTo>
                  <a:lnTo>
                    <a:pt x="50057" y="5451"/>
                  </a:lnTo>
                  <a:lnTo>
                    <a:pt x="47980" y="5451"/>
                  </a:lnTo>
                  <a:lnTo>
                    <a:pt x="45884" y="5431"/>
                  </a:lnTo>
                  <a:lnTo>
                    <a:pt x="45884" y="5431"/>
                  </a:lnTo>
                  <a:lnTo>
                    <a:pt x="43827" y="5392"/>
                  </a:lnTo>
                  <a:lnTo>
                    <a:pt x="41751" y="5332"/>
                  </a:lnTo>
                  <a:lnTo>
                    <a:pt x="39674" y="5272"/>
                  </a:lnTo>
                  <a:lnTo>
                    <a:pt x="37618" y="5192"/>
                  </a:lnTo>
                  <a:lnTo>
                    <a:pt x="35541" y="5092"/>
                  </a:lnTo>
                  <a:lnTo>
                    <a:pt x="33485" y="4972"/>
                  </a:lnTo>
                  <a:lnTo>
                    <a:pt x="31408" y="4832"/>
                  </a:lnTo>
                  <a:lnTo>
                    <a:pt x="29352" y="4693"/>
                  </a:lnTo>
                  <a:lnTo>
                    <a:pt x="29352" y="4693"/>
                  </a:lnTo>
                  <a:lnTo>
                    <a:pt x="27295" y="4513"/>
                  </a:lnTo>
                  <a:lnTo>
                    <a:pt x="25218" y="4333"/>
                  </a:lnTo>
                  <a:lnTo>
                    <a:pt x="23162" y="4134"/>
                  </a:lnTo>
                  <a:lnTo>
                    <a:pt x="21105" y="3934"/>
                  </a:lnTo>
                  <a:lnTo>
                    <a:pt x="19049" y="3694"/>
                  </a:lnTo>
                  <a:lnTo>
                    <a:pt x="16992" y="3455"/>
                  </a:lnTo>
                  <a:lnTo>
                    <a:pt x="14936" y="3175"/>
                  </a:lnTo>
                  <a:lnTo>
                    <a:pt x="12899" y="2896"/>
                  </a:lnTo>
                  <a:lnTo>
                    <a:pt x="12899" y="2896"/>
                  </a:lnTo>
                  <a:lnTo>
                    <a:pt x="9764" y="2456"/>
                  </a:lnTo>
                  <a:lnTo>
                    <a:pt x="6650" y="1957"/>
                  </a:lnTo>
                  <a:lnTo>
                    <a:pt x="3535" y="1418"/>
                  </a:lnTo>
                  <a:lnTo>
                    <a:pt x="420" y="839"/>
                  </a:lnTo>
                  <a:lnTo>
                    <a:pt x="420" y="839"/>
                  </a:lnTo>
                  <a:lnTo>
                    <a:pt x="1" y="1"/>
                  </a:lnTo>
                  <a:lnTo>
                    <a:pt x="1" y="1"/>
                  </a:lnTo>
                  <a:lnTo>
                    <a:pt x="1897" y="340"/>
                  </a:lnTo>
                  <a:lnTo>
                    <a:pt x="3794" y="699"/>
                  </a:lnTo>
                  <a:lnTo>
                    <a:pt x="5691" y="1019"/>
                  </a:lnTo>
                  <a:lnTo>
                    <a:pt x="7588" y="1338"/>
                  </a:lnTo>
                  <a:lnTo>
                    <a:pt x="9485" y="1638"/>
                  </a:lnTo>
                  <a:lnTo>
                    <a:pt x="11402" y="1917"/>
                  </a:lnTo>
                  <a:lnTo>
                    <a:pt x="13298" y="2197"/>
                  </a:lnTo>
                  <a:lnTo>
                    <a:pt x="15195" y="2456"/>
                  </a:lnTo>
                  <a:lnTo>
                    <a:pt x="15195" y="2456"/>
                  </a:lnTo>
                  <a:lnTo>
                    <a:pt x="17232" y="2716"/>
                  </a:lnTo>
                  <a:lnTo>
                    <a:pt x="19268" y="2956"/>
                  </a:lnTo>
                  <a:lnTo>
                    <a:pt x="21305" y="3175"/>
                  </a:lnTo>
                  <a:lnTo>
                    <a:pt x="23342" y="3395"/>
                  </a:lnTo>
                  <a:lnTo>
                    <a:pt x="25398" y="3595"/>
                  </a:lnTo>
                  <a:lnTo>
                    <a:pt x="27435" y="3754"/>
                  </a:lnTo>
                  <a:lnTo>
                    <a:pt x="29471" y="3934"/>
                  </a:lnTo>
                  <a:lnTo>
                    <a:pt x="31508" y="4074"/>
                  </a:lnTo>
                  <a:lnTo>
                    <a:pt x="31508" y="4074"/>
                  </a:lnTo>
                  <a:lnTo>
                    <a:pt x="33564" y="4213"/>
                  </a:lnTo>
                  <a:lnTo>
                    <a:pt x="35621" y="4313"/>
                  </a:lnTo>
                  <a:lnTo>
                    <a:pt x="37678" y="4413"/>
                  </a:lnTo>
                  <a:lnTo>
                    <a:pt x="39734" y="4513"/>
                  </a:lnTo>
                  <a:lnTo>
                    <a:pt x="41811" y="4573"/>
                  </a:lnTo>
                  <a:lnTo>
                    <a:pt x="43867" y="4633"/>
                  </a:lnTo>
                  <a:lnTo>
                    <a:pt x="45924" y="4653"/>
                  </a:lnTo>
                  <a:lnTo>
                    <a:pt x="47980" y="4673"/>
                  </a:lnTo>
                  <a:lnTo>
                    <a:pt x="47980" y="4673"/>
                  </a:lnTo>
                  <a:lnTo>
                    <a:pt x="50037" y="4673"/>
                  </a:lnTo>
                  <a:lnTo>
                    <a:pt x="52074" y="4673"/>
                  </a:lnTo>
                  <a:lnTo>
                    <a:pt x="54130" y="4633"/>
                  </a:lnTo>
                  <a:lnTo>
                    <a:pt x="56167" y="4593"/>
                  </a:lnTo>
                  <a:lnTo>
                    <a:pt x="58223" y="4533"/>
                  </a:lnTo>
                  <a:lnTo>
                    <a:pt x="60280" y="4453"/>
                  </a:lnTo>
                  <a:lnTo>
                    <a:pt x="62316" y="4353"/>
                  </a:lnTo>
                  <a:lnTo>
                    <a:pt x="64373" y="4253"/>
                  </a:lnTo>
                  <a:lnTo>
                    <a:pt x="64373" y="4253"/>
                  </a:lnTo>
                  <a:lnTo>
                    <a:pt x="67727" y="4034"/>
                  </a:lnTo>
                  <a:lnTo>
                    <a:pt x="71102" y="3774"/>
                  </a:lnTo>
                  <a:lnTo>
                    <a:pt x="74456" y="3475"/>
                  </a:lnTo>
                  <a:lnTo>
                    <a:pt x="77810" y="3115"/>
                  </a:lnTo>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3062;p43">
              <a:extLst>
                <a:ext uri="{FF2B5EF4-FFF2-40B4-BE49-F238E27FC236}">
                  <a16:creationId xmlns:a16="http://schemas.microsoft.com/office/drawing/2014/main" id="{06C3839B-C65A-4404-AD39-3870E7BD906D}"/>
                </a:ext>
              </a:extLst>
            </p:cNvPr>
            <p:cNvSpPr/>
            <p:nvPr/>
          </p:nvSpPr>
          <p:spPr>
            <a:xfrm>
              <a:off x="4041200" y="6843125"/>
              <a:ext cx="1694175" cy="166750"/>
            </a:xfrm>
            <a:custGeom>
              <a:avLst/>
              <a:gdLst/>
              <a:ahLst/>
              <a:cxnLst/>
              <a:rect l="l" t="t" r="r" b="b"/>
              <a:pathLst>
                <a:path w="67767" h="6670" fill="none" extrusionOk="0">
                  <a:moveTo>
                    <a:pt x="67767" y="1"/>
                  </a:moveTo>
                  <a:lnTo>
                    <a:pt x="67767" y="1"/>
                  </a:lnTo>
                  <a:lnTo>
                    <a:pt x="65890" y="181"/>
                  </a:lnTo>
                  <a:lnTo>
                    <a:pt x="64033" y="360"/>
                  </a:lnTo>
                  <a:lnTo>
                    <a:pt x="62156" y="540"/>
                  </a:lnTo>
                  <a:lnTo>
                    <a:pt x="60299" y="700"/>
                  </a:lnTo>
                  <a:lnTo>
                    <a:pt x="58423" y="840"/>
                  </a:lnTo>
                  <a:lnTo>
                    <a:pt x="56566" y="959"/>
                  </a:lnTo>
                  <a:lnTo>
                    <a:pt x="54689" y="1079"/>
                  </a:lnTo>
                  <a:lnTo>
                    <a:pt x="52832" y="1179"/>
                  </a:lnTo>
                  <a:lnTo>
                    <a:pt x="52832" y="1179"/>
                  </a:lnTo>
                  <a:lnTo>
                    <a:pt x="49518" y="1319"/>
                  </a:lnTo>
                  <a:lnTo>
                    <a:pt x="46203" y="1439"/>
                  </a:lnTo>
                  <a:lnTo>
                    <a:pt x="42909" y="1498"/>
                  </a:lnTo>
                  <a:lnTo>
                    <a:pt x="39594" y="1518"/>
                  </a:lnTo>
                  <a:lnTo>
                    <a:pt x="39594" y="1518"/>
                  </a:lnTo>
                  <a:lnTo>
                    <a:pt x="37538" y="1498"/>
                  </a:lnTo>
                  <a:lnTo>
                    <a:pt x="37538" y="1498"/>
                  </a:lnTo>
                  <a:lnTo>
                    <a:pt x="34902" y="1818"/>
                  </a:lnTo>
                  <a:lnTo>
                    <a:pt x="32266" y="2097"/>
                  </a:lnTo>
                  <a:lnTo>
                    <a:pt x="32266" y="2097"/>
                  </a:lnTo>
                  <a:lnTo>
                    <a:pt x="29511" y="2337"/>
                  </a:lnTo>
                  <a:lnTo>
                    <a:pt x="26756" y="2537"/>
                  </a:lnTo>
                  <a:lnTo>
                    <a:pt x="24000" y="2696"/>
                  </a:lnTo>
                  <a:lnTo>
                    <a:pt x="21245" y="2816"/>
                  </a:lnTo>
                  <a:lnTo>
                    <a:pt x="18489" y="2916"/>
                  </a:lnTo>
                  <a:lnTo>
                    <a:pt x="15714" y="2976"/>
                  </a:lnTo>
                  <a:lnTo>
                    <a:pt x="12959" y="2996"/>
                  </a:lnTo>
                  <a:lnTo>
                    <a:pt x="10183" y="3016"/>
                  </a:lnTo>
                  <a:lnTo>
                    <a:pt x="10183" y="3016"/>
                  </a:lnTo>
                  <a:lnTo>
                    <a:pt x="7648" y="2996"/>
                  </a:lnTo>
                  <a:lnTo>
                    <a:pt x="5092" y="2976"/>
                  </a:lnTo>
                  <a:lnTo>
                    <a:pt x="0" y="2896"/>
                  </a:lnTo>
                  <a:lnTo>
                    <a:pt x="0" y="2896"/>
                  </a:lnTo>
                  <a:lnTo>
                    <a:pt x="1358" y="3216"/>
                  </a:lnTo>
                  <a:lnTo>
                    <a:pt x="2836" y="3535"/>
                  </a:lnTo>
                  <a:lnTo>
                    <a:pt x="4433" y="3855"/>
                  </a:lnTo>
                  <a:lnTo>
                    <a:pt x="6150" y="4174"/>
                  </a:lnTo>
                  <a:lnTo>
                    <a:pt x="7987" y="4493"/>
                  </a:lnTo>
                  <a:lnTo>
                    <a:pt x="9944" y="4813"/>
                  </a:lnTo>
                  <a:lnTo>
                    <a:pt x="12040" y="5112"/>
                  </a:lnTo>
                  <a:lnTo>
                    <a:pt x="14237" y="5392"/>
                  </a:lnTo>
                  <a:lnTo>
                    <a:pt x="16533" y="5652"/>
                  </a:lnTo>
                  <a:lnTo>
                    <a:pt x="18969" y="5891"/>
                  </a:lnTo>
                  <a:lnTo>
                    <a:pt x="21504" y="6111"/>
                  </a:lnTo>
                  <a:lnTo>
                    <a:pt x="24160" y="6310"/>
                  </a:lnTo>
                  <a:lnTo>
                    <a:pt x="26915" y="6450"/>
                  </a:lnTo>
                  <a:lnTo>
                    <a:pt x="29791" y="6570"/>
                  </a:lnTo>
                  <a:lnTo>
                    <a:pt x="32786" y="6630"/>
                  </a:lnTo>
                  <a:lnTo>
                    <a:pt x="34323" y="6650"/>
                  </a:lnTo>
                  <a:lnTo>
                    <a:pt x="35880" y="6670"/>
                  </a:lnTo>
                  <a:lnTo>
                    <a:pt x="35880" y="6670"/>
                  </a:lnTo>
                  <a:lnTo>
                    <a:pt x="37518" y="6650"/>
                  </a:lnTo>
                  <a:lnTo>
                    <a:pt x="39175" y="6630"/>
                  </a:lnTo>
                  <a:lnTo>
                    <a:pt x="40872" y="6590"/>
                  </a:lnTo>
                  <a:lnTo>
                    <a:pt x="42589" y="6550"/>
                  </a:lnTo>
                  <a:lnTo>
                    <a:pt x="44326" y="6490"/>
                  </a:lnTo>
                  <a:lnTo>
                    <a:pt x="46103" y="6410"/>
                  </a:lnTo>
                  <a:lnTo>
                    <a:pt x="47900" y="6310"/>
                  </a:lnTo>
                  <a:lnTo>
                    <a:pt x="49737" y="6191"/>
                  </a:lnTo>
                  <a:lnTo>
                    <a:pt x="51594" y="6071"/>
                  </a:lnTo>
                  <a:lnTo>
                    <a:pt x="53471" y="5911"/>
                  </a:lnTo>
                  <a:lnTo>
                    <a:pt x="55388" y="5751"/>
                  </a:lnTo>
                  <a:lnTo>
                    <a:pt x="57324" y="5552"/>
                  </a:lnTo>
                  <a:lnTo>
                    <a:pt x="59281" y="5352"/>
                  </a:lnTo>
                  <a:lnTo>
                    <a:pt x="61278" y="5132"/>
                  </a:lnTo>
                  <a:lnTo>
                    <a:pt x="63294" y="4873"/>
                  </a:lnTo>
                  <a:lnTo>
                    <a:pt x="65331" y="4613"/>
                  </a:lnTo>
                  <a:lnTo>
                    <a:pt x="65331" y="4613"/>
                  </a:lnTo>
                  <a:lnTo>
                    <a:pt x="65531" y="4274"/>
                  </a:lnTo>
                  <a:lnTo>
                    <a:pt x="66070" y="3335"/>
                  </a:lnTo>
                  <a:lnTo>
                    <a:pt x="66449" y="2676"/>
                  </a:lnTo>
                  <a:lnTo>
                    <a:pt x="66849" y="1878"/>
                  </a:lnTo>
                  <a:lnTo>
                    <a:pt x="67288" y="979"/>
                  </a:lnTo>
                  <a:lnTo>
                    <a:pt x="67767"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3063;p43">
              <a:extLst>
                <a:ext uri="{FF2B5EF4-FFF2-40B4-BE49-F238E27FC236}">
                  <a16:creationId xmlns:a16="http://schemas.microsoft.com/office/drawing/2014/main" id="{F6DA1D57-1015-4927-A700-2BBC263A8E90}"/>
                </a:ext>
              </a:extLst>
            </p:cNvPr>
            <p:cNvSpPr/>
            <p:nvPr/>
          </p:nvSpPr>
          <p:spPr>
            <a:xfrm>
              <a:off x="5111400" y="6744800"/>
              <a:ext cx="662425" cy="116325"/>
            </a:xfrm>
            <a:custGeom>
              <a:avLst/>
              <a:gdLst/>
              <a:ahLst/>
              <a:cxnLst/>
              <a:rect l="l" t="t" r="r" b="b"/>
              <a:pathLst>
                <a:path w="26497" h="4653" fill="none" extrusionOk="0">
                  <a:moveTo>
                    <a:pt x="26496" y="1"/>
                  </a:moveTo>
                  <a:lnTo>
                    <a:pt x="26496" y="1"/>
                  </a:lnTo>
                  <a:lnTo>
                    <a:pt x="24140" y="180"/>
                  </a:lnTo>
                  <a:lnTo>
                    <a:pt x="21784" y="340"/>
                  </a:lnTo>
                  <a:lnTo>
                    <a:pt x="19428" y="480"/>
                  </a:lnTo>
                  <a:lnTo>
                    <a:pt x="17072" y="619"/>
                  </a:lnTo>
                  <a:lnTo>
                    <a:pt x="17072" y="619"/>
                  </a:lnTo>
                  <a:lnTo>
                    <a:pt x="17032" y="779"/>
                  </a:lnTo>
                  <a:lnTo>
                    <a:pt x="16972" y="939"/>
                  </a:lnTo>
                  <a:lnTo>
                    <a:pt x="16892" y="1099"/>
                  </a:lnTo>
                  <a:lnTo>
                    <a:pt x="16813" y="1238"/>
                  </a:lnTo>
                  <a:lnTo>
                    <a:pt x="16713" y="1378"/>
                  </a:lnTo>
                  <a:lnTo>
                    <a:pt x="16593" y="1518"/>
                  </a:lnTo>
                  <a:lnTo>
                    <a:pt x="16473" y="1638"/>
                  </a:lnTo>
                  <a:lnTo>
                    <a:pt x="16353" y="1758"/>
                  </a:lnTo>
                  <a:lnTo>
                    <a:pt x="16214" y="1857"/>
                  </a:lnTo>
                  <a:lnTo>
                    <a:pt x="16074" y="1937"/>
                  </a:lnTo>
                  <a:lnTo>
                    <a:pt x="15914" y="2017"/>
                  </a:lnTo>
                  <a:lnTo>
                    <a:pt x="15754" y="2077"/>
                  </a:lnTo>
                  <a:lnTo>
                    <a:pt x="15595" y="2137"/>
                  </a:lnTo>
                  <a:lnTo>
                    <a:pt x="15415" y="2177"/>
                  </a:lnTo>
                  <a:lnTo>
                    <a:pt x="15235" y="2197"/>
                  </a:lnTo>
                  <a:lnTo>
                    <a:pt x="15056" y="2197"/>
                  </a:lnTo>
                  <a:lnTo>
                    <a:pt x="15056" y="2197"/>
                  </a:lnTo>
                  <a:lnTo>
                    <a:pt x="14856" y="2197"/>
                  </a:lnTo>
                  <a:lnTo>
                    <a:pt x="14656" y="2157"/>
                  </a:lnTo>
                  <a:lnTo>
                    <a:pt x="14457" y="2117"/>
                  </a:lnTo>
                  <a:lnTo>
                    <a:pt x="14257" y="2037"/>
                  </a:lnTo>
                  <a:lnTo>
                    <a:pt x="14077" y="1957"/>
                  </a:lnTo>
                  <a:lnTo>
                    <a:pt x="13917" y="1857"/>
                  </a:lnTo>
                  <a:lnTo>
                    <a:pt x="13758" y="1738"/>
                  </a:lnTo>
                  <a:lnTo>
                    <a:pt x="13618" y="1618"/>
                  </a:lnTo>
                  <a:lnTo>
                    <a:pt x="13618" y="1618"/>
                  </a:lnTo>
                  <a:lnTo>
                    <a:pt x="11941" y="2077"/>
                  </a:lnTo>
                  <a:lnTo>
                    <a:pt x="10244" y="2516"/>
                  </a:lnTo>
                  <a:lnTo>
                    <a:pt x="8546" y="2936"/>
                  </a:lnTo>
                  <a:lnTo>
                    <a:pt x="6849" y="3335"/>
                  </a:lnTo>
                  <a:lnTo>
                    <a:pt x="5152" y="3694"/>
                  </a:lnTo>
                  <a:lnTo>
                    <a:pt x="3435" y="4034"/>
                  </a:lnTo>
                  <a:lnTo>
                    <a:pt x="1718" y="4353"/>
                  </a:lnTo>
                  <a:lnTo>
                    <a:pt x="1" y="4653"/>
                  </a:lnTo>
                  <a:lnTo>
                    <a:pt x="1" y="4653"/>
                  </a:lnTo>
                  <a:lnTo>
                    <a:pt x="2976" y="4613"/>
                  </a:lnTo>
                  <a:lnTo>
                    <a:pt x="5931" y="4513"/>
                  </a:lnTo>
                  <a:lnTo>
                    <a:pt x="8886" y="4393"/>
                  </a:lnTo>
                  <a:lnTo>
                    <a:pt x="11861" y="4253"/>
                  </a:lnTo>
                  <a:lnTo>
                    <a:pt x="11861" y="4253"/>
                  </a:lnTo>
                  <a:lnTo>
                    <a:pt x="15215" y="4034"/>
                  </a:lnTo>
                  <a:lnTo>
                    <a:pt x="18590" y="3774"/>
                  </a:lnTo>
                  <a:lnTo>
                    <a:pt x="21944" y="3475"/>
                  </a:lnTo>
                  <a:lnTo>
                    <a:pt x="25298" y="3115"/>
                  </a:lnTo>
                  <a:lnTo>
                    <a:pt x="25298" y="3115"/>
                  </a:lnTo>
                  <a:lnTo>
                    <a:pt x="25298" y="3115"/>
                  </a:lnTo>
                  <a:lnTo>
                    <a:pt x="25618" y="2377"/>
                  </a:lnTo>
                  <a:lnTo>
                    <a:pt x="25917" y="1618"/>
                  </a:lnTo>
                  <a:lnTo>
                    <a:pt x="26217" y="819"/>
                  </a:lnTo>
                  <a:lnTo>
                    <a:pt x="26496"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3064;p43">
              <a:extLst>
                <a:ext uri="{FF2B5EF4-FFF2-40B4-BE49-F238E27FC236}">
                  <a16:creationId xmlns:a16="http://schemas.microsoft.com/office/drawing/2014/main" id="{158610EC-A8AE-46D9-8BC4-8BAFC46CD917}"/>
                </a:ext>
              </a:extLst>
            </p:cNvPr>
            <p:cNvSpPr/>
            <p:nvPr/>
          </p:nvSpPr>
          <p:spPr>
            <a:xfrm>
              <a:off x="5600600" y="6657450"/>
              <a:ext cx="197175" cy="79900"/>
            </a:xfrm>
            <a:custGeom>
              <a:avLst/>
              <a:gdLst/>
              <a:ahLst/>
              <a:cxnLst/>
              <a:rect l="l" t="t" r="r" b="b"/>
              <a:pathLst>
                <a:path w="7887" h="3196" fill="none" extrusionOk="0">
                  <a:moveTo>
                    <a:pt x="7887" y="0"/>
                  </a:moveTo>
                  <a:lnTo>
                    <a:pt x="7887" y="0"/>
                  </a:lnTo>
                  <a:lnTo>
                    <a:pt x="6928" y="440"/>
                  </a:lnTo>
                  <a:lnTo>
                    <a:pt x="5950" y="859"/>
                  </a:lnTo>
                  <a:lnTo>
                    <a:pt x="4972" y="1278"/>
                  </a:lnTo>
                  <a:lnTo>
                    <a:pt x="3973" y="1698"/>
                  </a:lnTo>
                  <a:lnTo>
                    <a:pt x="2995" y="2077"/>
                  </a:lnTo>
                  <a:lnTo>
                    <a:pt x="1997" y="2476"/>
                  </a:lnTo>
                  <a:lnTo>
                    <a:pt x="0" y="3195"/>
                  </a:lnTo>
                  <a:lnTo>
                    <a:pt x="0" y="3195"/>
                  </a:lnTo>
                  <a:lnTo>
                    <a:pt x="3594" y="2975"/>
                  </a:lnTo>
                  <a:lnTo>
                    <a:pt x="7188" y="2696"/>
                  </a:lnTo>
                  <a:lnTo>
                    <a:pt x="7188" y="2696"/>
                  </a:lnTo>
                  <a:lnTo>
                    <a:pt x="7188" y="2696"/>
                  </a:lnTo>
                  <a:lnTo>
                    <a:pt x="7388" y="2037"/>
                  </a:lnTo>
                  <a:lnTo>
                    <a:pt x="7567" y="1358"/>
                  </a:lnTo>
                  <a:lnTo>
                    <a:pt x="7747" y="679"/>
                  </a:lnTo>
                  <a:lnTo>
                    <a:pt x="7887"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3065;p43">
              <a:extLst>
                <a:ext uri="{FF2B5EF4-FFF2-40B4-BE49-F238E27FC236}">
                  <a16:creationId xmlns:a16="http://schemas.microsoft.com/office/drawing/2014/main" id="{E1521B35-A9A5-4CA4-A6EE-DF50D0734E29}"/>
                </a:ext>
              </a:extLst>
            </p:cNvPr>
            <p:cNvSpPr/>
            <p:nvPr/>
          </p:nvSpPr>
          <p:spPr>
            <a:xfrm>
              <a:off x="5538200" y="6724825"/>
              <a:ext cx="242100" cy="35475"/>
            </a:xfrm>
            <a:custGeom>
              <a:avLst/>
              <a:gdLst/>
              <a:ahLst/>
              <a:cxnLst/>
              <a:rect l="l" t="t" r="r" b="b"/>
              <a:pathLst>
                <a:path w="9684" h="1419" extrusionOk="0">
                  <a:moveTo>
                    <a:pt x="9684" y="1"/>
                  </a:moveTo>
                  <a:lnTo>
                    <a:pt x="6090" y="280"/>
                  </a:lnTo>
                  <a:lnTo>
                    <a:pt x="2496" y="500"/>
                  </a:lnTo>
                  <a:lnTo>
                    <a:pt x="1258" y="939"/>
                  </a:lnTo>
                  <a:lnTo>
                    <a:pt x="20" y="1359"/>
                  </a:lnTo>
                  <a:lnTo>
                    <a:pt x="0" y="1418"/>
                  </a:lnTo>
                  <a:lnTo>
                    <a:pt x="2356" y="1279"/>
                  </a:lnTo>
                  <a:lnTo>
                    <a:pt x="4712" y="1139"/>
                  </a:lnTo>
                  <a:lnTo>
                    <a:pt x="7068" y="979"/>
                  </a:lnTo>
                  <a:lnTo>
                    <a:pt x="9424" y="800"/>
                  </a:lnTo>
                  <a:lnTo>
                    <a:pt x="968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3066;p43">
              <a:extLst>
                <a:ext uri="{FF2B5EF4-FFF2-40B4-BE49-F238E27FC236}">
                  <a16:creationId xmlns:a16="http://schemas.microsoft.com/office/drawing/2014/main" id="{625DF4A3-6153-4BF4-B139-9A8940F3C037}"/>
                </a:ext>
              </a:extLst>
            </p:cNvPr>
            <p:cNvSpPr/>
            <p:nvPr/>
          </p:nvSpPr>
          <p:spPr>
            <a:xfrm>
              <a:off x="4979625" y="6822675"/>
              <a:ext cx="764250" cy="58425"/>
            </a:xfrm>
            <a:custGeom>
              <a:avLst/>
              <a:gdLst/>
              <a:ahLst/>
              <a:cxnLst/>
              <a:rect l="l" t="t" r="r" b="b"/>
              <a:pathLst>
                <a:path w="30570" h="2337" extrusionOk="0">
                  <a:moveTo>
                    <a:pt x="30569" y="0"/>
                  </a:moveTo>
                  <a:lnTo>
                    <a:pt x="27215" y="360"/>
                  </a:lnTo>
                  <a:lnTo>
                    <a:pt x="23861" y="659"/>
                  </a:lnTo>
                  <a:lnTo>
                    <a:pt x="20486" y="919"/>
                  </a:lnTo>
                  <a:lnTo>
                    <a:pt x="17132" y="1138"/>
                  </a:lnTo>
                  <a:lnTo>
                    <a:pt x="14157" y="1278"/>
                  </a:lnTo>
                  <a:lnTo>
                    <a:pt x="11202" y="1398"/>
                  </a:lnTo>
                  <a:lnTo>
                    <a:pt x="8247" y="1498"/>
                  </a:lnTo>
                  <a:lnTo>
                    <a:pt x="5272" y="1538"/>
                  </a:lnTo>
                  <a:lnTo>
                    <a:pt x="3954" y="1757"/>
                  </a:lnTo>
                  <a:lnTo>
                    <a:pt x="2636" y="1957"/>
                  </a:lnTo>
                  <a:lnTo>
                    <a:pt x="1318" y="2157"/>
                  </a:lnTo>
                  <a:lnTo>
                    <a:pt x="1" y="2316"/>
                  </a:lnTo>
                  <a:lnTo>
                    <a:pt x="2057" y="2336"/>
                  </a:lnTo>
                  <a:lnTo>
                    <a:pt x="5372" y="2316"/>
                  </a:lnTo>
                  <a:lnTo>
                    <a:pt x="8666" y="2257"/>
                  </a:lnTo>
                  <a:lnTo>
                    <a:pt x="11981" y="2137"/>
                  </a:lnTo>
                  <a:lnTo>
                    <a:pt x="15295" y="1997"/>
                  </a:lnTo>
                  <a:lnTo>
                    <a:pt x="17152" y="1897"/>
                  </a:lnTo>
                  <a:lnTo>
                    <a:pt x="19029" y="1777"/>
                  </a:lnTo>
                  <a:lnTo>
                    <a:pt x="20886" y="1658"/>
                  </a:lnTo>
                  <a:lnTo>
                    <a:pt x="22762" y="1518"/>
                  </a:lnTo>
                  <a:lnTo>
                    <a:pt x="24619" y="1358"/>
                  </a:lnTo>
                  <a:lnTo>
                    <a:pt x="26496" y="1178"/>
                  </a:lnTo>
                  <a:lnTo>
                    <a:pt x="28353" y="999"/>
                  </a:lnTo>
                  <a:lnTo>
                    <a:pt x="30230" y="819"/>
                  </a:lnTo>
                  <a:lnTo>
                    <a:pt x="3056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3067;p43">
              <a:extLst>
                <a:ext uri="{FF2B5EF4-FFF2-40B4-BE49-F238E27FC236}">
                  <a16:creationId xmlns:a16="http://schemas.microsoft.com/office/drawing/2014/main" id="{37804596-4E12-48C9-AE60-BBDBF83141CC}"/>
                </a:ext>
              </a:extLst>
            </p:cNvPr>
            <p:cNvSpPr/>
            <p:nvPr/>
          </p:nvSpPr>
          <p:spPr>
            <a:xfrm>
              <a:off x="4003750" y="6649450"/>
              <a:ext cx="79900" cy="79900"/>
            </a:xfrm>
            <a:custGeom>
              <a:avLst/>
              <a:gdLst/>
              <a:ahLst/>
              <a:cxnLst/>
              <a:rect l="l" t="t" r="r" b="b"/>
              <a:pathLst>
                <a:path w="3196" h="3196" extrusionOk="0">
                  <a:moveTo>
                    <a:pt x="2397" y="1"/>
                  </a:moveTo>
                  <a:lnTo>
                    <a:pt x="2497" y="201"/>
                  </a:lnTo>
                  <a:lnTo>
                    <a:pt x="2577" y="420"/>
                  </a:lnTo>
                  <a:lnTo>
                    <a:pt x="2637" y="660"/>
                  </a:lnTo>
                  <a:lnTo>
                    <a:pt x="2656" y="919"/>
                  </a:lnTo>
                  <a:lnTo>
                    <a:pt x="2656" y="1099"/>
                  </a:lnTo>
                  <a:lnTo>
                    <a:pt x="2617" y="1259"/>
                  </a:lnTo>
                  <a:lnTo>
                    <a:pt x="2577" y="1438"/>
                  </a:lnTo>
                  <a:lnTo>
                    <a:pt x="2517" y="1578"/>
                  </a:lnTo>
                  <a:lnTo>
                    <a:pt x="2457" y="1738"/>
                  </a:lnTo>
                  <a:lnTo>
                    <a:pt x="2357" y="1878"/>
                  </a:lnTo>
                  <a:lnTo>
                    <a:pt x="2257" y="2018"/>
                  </a:lnTo>
                  <a:lnTo>
                    <a:pt x="2157" y="2137"/>
                  </a:lnTo>
                  <a:lnTo>
                    <a:pt x="2018" y="2257"/>
                  </a:lnTo>
                  <a:lnTo>
                    <a:pt x="1898" y="2357"/>
                  </a:lnTo>
                  <a:lnTo>
                    <a:pt x="1758" y="2437"/>
                  </a:lnTo>
                  <a:lnTo>
                    <a:pt x="1598" y="2517"/>
                  </a:lnTo>
                  <a:lnTo>
                    <a:pt x="1439" y="2577"/>
                  </a:lnTo>
                  <a:lnTo>
                    <a:pt x="1279" y="2617"/>
                  </a:lnTo>
                  <a:lnTo>
                    <a:pt x="1099" y="2636"/>
                  </a:lnTo>
                  <a:lnTo>
                    <a:pt x="680" y="2636"/>
                  </a:lnTo>
                  <a:lnTo>
                    <a:pt x="440" y="2577"/>
                  </a:lnTo>
                  <a:lnTo>
                    <a:pt x="221" y="2497"/>
                  </a:lnTo>
                  <a:lnTo>
                    <a:pt x="1" y="2377"/>
                  </a:lnTo>
                  <a:lnTo>
                    <a:pt x="1" y="2377"/>
                  </a:lnTo>
                  <a:lnTo>
                    <a:pt x="121" y="2557"/>
                  </a:lnTo>
                  <a:lnTo>
                    <a:pt x="280" y="2716"/>
                  </a:lnTo>
                  <a:lnTo>
                    <a:pt x="440" y="2856"/>
                  </a:lnTo>
                  <a:lnTo>
                    <a:pt x="620" y="2956"/>
                  </a:lnTo>
                  <a:lnTo>
                    <a:pt x="820" y="3056"/>
                  </a:lnTo>
                  <a:lnTo>
                    <a:pt x="1019" y="3136"/>
                  </a:lnTo>
                  <a:lnTo>
                    <a:pt x="1239" y="3176"/>
                  </a:lnTo>
                  <a:lnTo>
                    <a:pt x="1458" y="3196"/>
                  </a:lnTo>
                  <a:lnTo>
                    <a:pt x="1638" y="3176"/>
                  </a:lnTo>
                  <a:lnTo>
                    <a:pt x="1818" y="3156"/>
                  </a:lnTo>
                  <a:lnTo>
                    <a:pt x="1978" y="3116"/>
                  </a:lnTo>
                  <a:lnTo>
                    <a:pt x="2137" y="3056"/>
                  </a:lnTo>
                  <a:lnTo>
                    <a:pt x="2297" y="2976"/>
                  </a:lnTo>
                  <a:lnTo>
                    <a:pt x="2437" y="2896"/>
                  </a:lnTo>
                  <a:lnTo>
                    <a:pt x="2577" y="2796"/>
                  </a:lnTo>
                  <a:lnTo>
                    <a:pt x="2696" y="2676"/>
                  </a:lnTo>
                  <a:lnTo>
                    <a:pt x="2796" y="2557"/>
                  </a:lnTo>
                  <a:lnTo>
                    <a:pt x="2896" y="2417"/>
                  </a:lnTo>
                  <a:lnTo>
                    <a:pt x="2996" y="2277"/>
                  </a:lnTo>
                  <a:lnTo>
                    <a:pt x="3056" y="2137"/>
                  </a:lnTo>
                  <a:lnTo>
                    <a:pt x="3116" y="1978"/>
                  </a:lnTo>
                  <a:lnTo>
                    <a:pt x="3156" y="1798"/>
                  </a:lnTo>
                  <a:lnTo>
                    <a:pt x="3196" y="1638"/>
                  </a:lnTo>
                  <a:lnTo>
                    <a:pt x="3196" y="1458"/>
                  </a:lnTo>
                  <a:lnTo>
                    <a:pt x="3176" y="1219"/>
                  </a:lnTo>
                  <a:lnTo>
                    <a:pt x="3136" y="1019"/>
                  </a:lnTo>
                  <a:lnTo>
                    <a:pt x="3076" y="800"/>
                  </a:lnTo>
                  <a:lnTo>
                    <a:pt x="2976" y="600"/>
                  </a:lnTo>
                  <a:lnTo>
                    <a:pt x="2856" y="420"/>
                  </a:lnTo>
                  <a:lnTo>
                    <a:pt x="2716" y="260"/>
                  </a:lnTo>
                  <a:lnTo>
                    <a:pt x="2557" y="121"/>
                  </a:lnTo>
                  <a:lnTo>
                    <a:pt x="239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8" name="Google Shape;3068;p43">
              <a:extLst>
                <a:ext uri="{FF2B5EF4-FFF2-40B4-BE49-F238E27FC236}">
                  <a16:creationId xmlns:a16="http://schemas.microsoft.com/office/drawing/2014/main" id="{460463B3-5D34-47F9-8764-76E9F6510494}"/>
                </a:ext>
              </a:extLst>
            </p:cNvPr>
            <p:cNvGrpSpPr/>
            <p:nvPr/>
          </p:nvGrpSpPr>
          <p:grpSpPr>
            <a:xfrm>
              <a:off x="3988775" y="6633975"/>
              <a:ext cx="103375" cy="103375"/>
              <a:chOff x="3988775" y="6633975"/>
              <a:chExt cx="103375" cy="103375"/>
            </a:xfrm>
          </p:grpSpPr>
          <p:sp>
            <p:nvSpPr>
              <p:cNvPr id="149" name="Google Shape;3069;p43">
                <a:extLst>
                  <a:ext uri="{FF2B5EF4-FFF2-40B4-BE49-F238E27FC236}">
                    <a16:creationId xmlns:a16="http://schemas.microsoft.com/office/drawing/2014/main" id="{80B7CAB0-B99D-4D39-8D1D-1CFC08CA5B53}"/>
                  </a:ext>
                </a:extLst>
              </p:cNvPr>
              <p:cNvSpPr/>
              <p:nvPr/>
            </p:nvSpPr>
            <p:spPr>
              <a:xfrm>
                <a:off x="3988775" y="6633975"/>
                <a:ext cx="103375" cy="103375"/>
              </a:xfrm>
              <a:custGeom>
                <a:avLst/>
                <a:gdLst/>
                <a:ahLst/>
                <a:cxnLst/>
                <a:rect l="l" t="t" r="r" b="b"/>
                <a:pathLst>
                  <a:path w="4135" h="4135" extrusionOk="0">
                    <a:moveTo>
                      <a:pt x="2057" y="1"/>
                    </a:moveTo>
                    <a:lnTo>
                      <a:pt x="1858" y="21"/>
                    </a:lnTo>
                    <a:lnTo>
                      <a:pt x="1658" y="41"/>
                    </a:lnTo>
                    <a:lnTo>
                      <a:pt x="1459" y="101"/>
                    </a:lnTo>
                    <a:lnTo>
                      <a:pt x="1259" y="161"/>
                    </a:lnTo>
                    <a:lnTo>
                      <a:pt x="1079" y="260"/>
                    </a:lnTo>
                    <a:lnTo>
                      <a:pt x="919" y="360"/>
                    </a:lnTo>
                    <a:lnTo>
                      <a:pt x="760" y="480"/>
                    </a:lnTo>
                    <a:lnTo>
                      <a:pt x="600" y="620"/>
                    </a:lnTo>
                    <a:lnTo>
                      <a:pt x="460" y="760"/>
                    </a:lnTo>
                    <a:lnTo>
                      <a:pt x="360" y="919"/>
                    </a:lnTo>
                    <a:lnTo>
                      <a:pt x="241" y="1099"/>
                    </a:lnTo>
                    <a:lnTo>
                      <a:pt x="161" y="1279"/>
                    </a:lnTo>
                    <a:lnTo>
                      <a:pt x="101" y="1458"/>
                    </a:lnTo>
                    <a:lnTo>
                      <a:pt x="41" y="1658"/>
                    </a:lnTo>
                    <a:lnTo>
                      <a:pt x="1" y="1858"/>
                    </a:lnTo>
                    <a:lnTo>
                      <a:pt x="1" y="2077"/>
                    </a:lnTo>
                    <a:lnTo>
                      <a:pt x="1" y="2277"/>
                    </a:lnTo>
                    <a:lnTo>
                      <a:pt x="41" y="2497"/>
                    </a:lnTo>
                    <a:lnTo>
                      <a:pt x="101" y="2696"/>
                    </a:lnTo>
                    <a:lnTo>
                      <a:pt x="161" y="2876"/>
                    </a:lnTo>
                    <a:lnTo>
                      <a:pt x="241" y="3056"/>
                    </a:lnTo>
                    <a:lnTo>
                      <a:pt x="360" y="3236"/>
                    </a:lnTo>
                    <a:lnTo>
                      <a:pt x="460" y="3395"/>
                    </a:lnTo>
                    <a:lnTo>
                      <a:pt x="600" y="3535"/>
                    </a:lnTo>
                    <a:lnTo>
                      <a:pt x="760" y="3675"/>
                    </a:lnTo>
                    <a:lnTo>
                      <a:pt x="919" y="3795"/>
                    </a:lnTo>
                    <a:lnTo>
                      <a:pt x="1079" y="3894"/>
                    </a:lnTo>
                    <a:lnTo>
                      <a:pt x="1259" y="3974"/>
                    </a:lnTo>
                    <a:lnTo>
                      <a:pt x="1459" y="4054"/>
                    </a:lnTo>
                    <a:lnTo>
                      <a:pt x="1658" y="4094"/>
                    </a:lnTo>
                    <a:lnTo>
                      <a:pt x="1858" y="4134"/>
                    </a:lnTo>
                    <a:lnTo>
                      <a:pt x="2277" y="4134"/>
                    </a:lnTo>
                    <a:lnTo>
                      <a:pt x="2477" y="4094"/>
                    </a:lnTo>
                    <a:lnTo>
                      <a:pt x="2676" y="4054"/>
                    </a:lnTo>
                    <a:lnTo>
                      <a:pt x="2876" y="3974"/>
                    </a:lnTo>
                    <a:lnTo>
                      <a:pt x="3056" y="3894"/>
                    </a:lnTo>
                    <a:lnTo>
                      <a:pt x="3216" y="3795"/>
                    </a:lnTo>
                    <a:lnTo>
                      <a:pt x="3375" y="3675"/>
                    </a:lnTo>
                    <a:lnTo>
                      <a:pt x="3535" y="3535"/>
                    </a:lnTo>
                    <a:lnTo>
                      <a:pt x="3655" y="3395"/>
                    </a:lnTo>
                    <a:lnTo>
                      <a:pt x="3775" y="3236"/>
                    </a:lnTo>
                    <a:lnTo>
                      <a:pt x="3874" y="3056"/>
                    </a:lnTo>
                    <a:lnTo>
                      <a:pt x="3974" y="2876"/>
                    </a:lnTo>
                    <a:lnTo>
                      <a:pt x="4034" y="2696"/>
                    </a:lnTo>
                    <a:lnTo>
                      <a:pt x="4094" y="2497"/>
                    </a:lnTo>
                    <a:lnTo>
                      <a:pt x="4114" y="2277"/>
                    </a:lnTo>
                    <a:lnTo>
                      <a:pt x="4134" y="2077"/>
                    </a:lnTo>
                    <a:lnTo>
                      <a:pt x="4114" y="1858"/>
                    </a:lnTo>
                    <a:lnTo>
                      <a:pt x="4094" y="1658"/>
                    </a:lnTo>
                    <a:lnTo>
                      <a:pt x="4034" y="1458"/>
                    </a:lnTo>
                    <a:lnTo>
                      <a:pt x="3974" y="1279"/>
                    </a:lnTo>
                    <a:lnTo>
                      <a:pt x="3874" y="1099"/>
                    </a:lnTo>
                    <a:lnTo>
                      <a:pt x="3775" y="919"/>
                    </a:lnTo>
                    <a:lnTo>
                      <a:pt x="3655" y="760"/>
                    </a:lnTo>
                    <a:lnTo>
                      <a:pt x="3535" y="620"/>
                    </a:lnTo>
                    <a:lnTo>
                      <a:pt x="3375" y="480"/>
                    </a:lnTo>
                    <a:lnTo>
                      <a:pt x="3216" y="360"/>
                    </a:lnTo>
                    <a:lnTo>
                      <a:pt x="3056" y="260"/>
                    </a:lnTo>
                    <a:lnTo>
                      <a:pt x="2876" y="161"/>
                    </a:lnTo>
                    <a:lnTo>
                      <a:pt x="2676" y="101"/>
                    </a:lnTo>
                    <a:lnTo>
                      <a:pt x="2477" y="41"/>
                    </a:lnTo>
                    <a:lnTo>
                      <a:pt x="2277" y="21"/>
                    </a:lnTo>
                    <a:lnTo>
                      <a:pt x="20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3070;p43">
                <a:extLst>
                  <a:ext uri="{FF2B5EF4-FFF2-40B4-BE49-F238E27FC236}">
                    <a16:creationId xmlns:a16="http://schemas.microsoft.com/office/drawing/2014/main" id="{9E8EFBA5-A0C0-4146-BA76-2C2A4874B3FF}"/>
                  </a:ext>
                </a:extLst>
              </p:cNvPr>
              <p:cNvSpPr/>
              <p:nvPr/>
            </p:nvSpPr>
            <p:spPr>
              <a:xfrm>
                <a:off x="3997275" y="6642475"/>
                <a:ext cx="86375" cy="86875"/>
              </a:xfrm>
              <a:custGeom>
                <a:avLst/>
                <a:gdLst/>
                <a:ahLst/>
                <a:cxnLst/>
                <a:rect l="l" t="t" r="r" b="b"/>
                <a:pathLst>
                  <a:path w="3455" h="3475" extrusionOk="0">
                    <a:moveTo>
                      <a:pt x="1717" y="0"/>
                    </a:moveTo>
                    <a:lnTo>
                      <a:pt x="1558" y="20"/>
                    </a:lnTo>
                    <a:lnTo>
                      <a:pt x="1378" y="40"/>
                    </a:lnTo>
                    <a:lnTo>
                      <a:pt x="1218" y="80"/>
                    </a:lnTo>
                    <a:lnTo>
                      <a:pt x="1059" y="140"/>
                    </a:lnTo>
                    <a:lnTo>
                      <a:pt x="899" y="220"/>
                    </a:lnTo>
                    <a:lnTo>
                      <a:pt x="759" y="300"/>
                    </a:lnTo>
                    <a:lnTo>
                      <a:pt x="619" y="400"/>
                    </a:lnTo>
                    <a:lnTo>
                      <a:pt x="500" y="519"/>
                    </a:lnTo>
                    <a:lnTo>
                      <a:pt x="380" y="639"/>
                    </a:lnTo>
                    <a:lnTo>
                      <a:pt x="280" y="759"/>
                    </a:lnTo>
                    <a:lnTo>
                      <a:pt x="200" y="919"/>
                    </a:lnTo>
                    <a:lnTo>
                      <a:pt x="120" y="1059"/>
                    </a:lnTo>
                    <a:lnTo>
                      <a:pt x="80" y="1218"/>
                    </a:lnTo>
                    <a:lnTo>
                      <a:pt x="20" y="1378"/>
                    </a:lnTo>
                    <a:lnTo>
                      <a:pt x="0" y="1558"/>
                    </a:lnTo>
                    <a:lnTo>
                      <a:pt x="0" y="1737"/>
                    </a:lnTo>
                    <a:lnTo>
                      <a:pt x="0" y="1917"/>
                    </a:lnTo>
                    <a:lnTo>
                      <a:pt x="20" y="2077"/>
                    </a:lnTo>
                    <a:lnTo>
                      <a:pt x="80" y="2257"/>
                    </a:lnTo>
                    <a:lnTo>
                      <a:pt x="120" y="2416"/>
                    </a:lnTo>
                    <a:lnTo>
                      <a:pt x="200" y="2556"/>
                    </a:lnTo>
                    <a:lnTo>
                      <a:pt x="280" y="2696"/>
                    </a:lnTo>
                    <a:lnTo>
                      <a:pt x="380" y="2836"/>
                    </a:lnTo>
                    <a:lnTo>
                      <a:pt x="500" y="2955"/>
                    </a:lnTo>
                    <a:lnTo>
                      <a:pt x="619" y="3075"/>
                    </a:lnTo>
                    <a:lnTo>
                      <a:pt x="759" y="3175"/>
                    </a:lnTo>
                    <a:lnTo>
                      <a:pt x="899" y="3255"/>
                    </a:lnTo>
                    <a:lnTo>
                      <a:pt x="1059" y="3335"/>
                    </a:lnTo>
                    <a:lnTo>
                      <a:pt x="1218" y="3395"/>
                    </a:lnTo>
                    <a:lnTo>
                      <a:pt x="1378" y="3435"/>
                    </a:lnTo>
                    <a:lnTo>
                      <a:pt x="1558" y="3455"/>
                    </a:lnTo>
                    <a:lnTo>
                      <a:pt x="1717" y="3475"/>
                    </a:lnTo>
                    <a:lnTo>
                      <a:pt x="1897" y="3455"/>
                    </a:lnTo>
                    <a:lnTo>
                      <a:pt x="2077" y="3435"/>
                    </a:lnTo>
                    <a:lnTo>
                      <a:pt x="2237" y="3395"/>
                    </a:lnTo>
                    <a:lnTo>
                      <a:pt x="2396" y="3335"/>
                    </a:lnTo>
                    <a:lnTo>
                      <a:pt x="2556" y="3255"/>
                    </a:lnTo>
                    <a:lnTo>
                      <a:pt x="2696" y="3175"/>
                    </a:lnTo>
                    <a:lnTo>
                      <a:pt x="2836" y="3075"/>
                    </a:lnTo>
                    <a:lnTo>
                      <a:pt x="2955" y="2955"/>
                    </a:lnTo>
                    <a:lnTo>
                      <a:pt x="3055" y="2836"/>
                    </a:lnTo>
                    <a:lnTo>
                      <a:pt x="3155" y="2696"/>
                    </a:lnTo>
                    <a:lnTo>
                      <a:pt x="3255" y="2556"/>
                    </a:lnTo>
                    <a:lnTo>
                      <a:pt x="3315" y="2416"/>
                    </a:lnTo>
                    <a:lnTo>
                      <a:pt x="3375" y="2257"/>
                    </a:lnTo>
                    <a:lnTo>
                      <a:pt x="3415" y="2077"/>
                    </a:lnTo>
                    <a:lnTo>
                      <a:pt x="3455" y="1917"/>
                    </a:lnTo>
                    <a:lnTo>
                      <a:pt x="3455" y="1737"/>
                    </a:lnTo>
                    <a:lnTo>
                      <a:pt x="3455" y="1558"/>
                    </a:lnTo>
                    <a:lnTo>
                      <a:pt x="3415" y="1378"/>
                    </a:lnTo>
                    <a:lnTo>
                      <a:pt x="3375" y="1218"/>
                    </a:lnTo>
                    <a:lnTo>
                      <a:pt x="3315" y="1059"/>
                    </a:lnTo>
                    <a:lnTo>
                      <a:pt x="3255" y="919"/>
                    </a:lnTo>
                    <a:lnTo>
                      <a:pt x="3155" y="759"/>
                    </a:lnTo>
                    <a:lnTo>
                      <a:pt x="3055" y="639"/>
                    </a:lnTo>
                    <a:lnTo>
                      <a:pt x="2955" y="519"/>
                    </a:lnTo>
                    <a:lnTo>
                      <a:pt x="2836" y="400"/>
                    </a:lnTo>
                    <a:lnTo>
                      <a:pt x="2696" y="300"/>
                    </a:lnTo>
                    <a:lnTo>
                      <a:pt x="2556" y="220"/>
                    </a:lnTo>
                    <a:lnTo>
                      <a:pt x="2396" y="140"/>
                    </a:lnTo>
                    <a:lnTo>
                      <a:pt x="2237" y="80"/>
                    </a:lnTo>
                    <a:lnTo>
                      <a:pt x="2077" y="40"/>
                    </a:lnTo>
                    <a:lnTo>
                      <a:pt x="1897" y="20"/>
                    </a:lnTo>
                    <a:lnTo>
                      <a:pt x="171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3071;p43">
                <a:extLst>
                  <a:ext uri="{FF2B5EF4-FFF2-40B4-BE49-F238E27FC236}">
                    <a16:creationId xmlns:a16="http://schemas.microsoft.com/office/drawing/2014/main" id="{A7142E7D-483A-4CA2-AAEE-E14745661FF5}"/>
                  </a:ext>
                </a:extLst>
              </p:cNvPr>
              <p:cNvSpPr/>
              <p:nvPr/>
            </p:nvSpPr>
            <p:spPr>
              <a:xfrm>
                <a:off x="4006250" y="6653950"/>
                <a:ext cx="30475" cy="31975"/>
              </a:xfrm>
              <a:custGeom>
                <a:avLst/>
                <a:gdLst/>
                <a:ahLst/>
                <a:cxnLst/>
                <a:rect l="l" t="t" r="r" b="b"/>
                <a:pathLst>
                  <a:path w="1219" h="1279" extrusionOk="0">
                    <a:moveTo>
                      <a:pt x="819" y="1"/>
                    </a:moveTo>
                    <a:lnTo>
                      <a:pt x="660" y="21"/>
                    </a:lnTo>
                    <a:lnTo>
                      <a:pt x="520" y="80"/>
                    </a:lnTo>
                    <a:lnTo>
                      <a:pt x="360" y="180"/>
                    </a:lnTo>
                    <a:lnTo>
                      <a:pt x="220" y="300"/>
                    </a:lnTo>
                    <a:lnTo>
                      <a:pt x="141" y="420"/>
                    </a:lnTo>
                    <a:lnTo>
                      <a:pt x="81" y="540"/>
                    </a:lnTo>
                    <a:lnTo>
                      <a:pt x="21" y="659"/>
                    </a:lnTo>
                    <a:lnTo>
                      <a:pt x="1" y="779"/>
                    </a:lnTo>
                    <a:lnTo>
                      <a:pt x="1" y="899"/>
                    </a:lnTo>
                    <a:lnTo>
                      <a:pt x="21" y="999"/>
                    </a:lnTo>
                    <a:lnTo>
                      <a:pt x="61" y="1099"/>
                    </a:lnTo>
                    <a:lnTo>
                      <a:pt x="141" y="1179"/>
                    </a:lnTo>
                    <a:lnTo>
                      <a:pt x="200" y="1219"/>
                    </a:lnTo>
                    <a:lnTo>
                      <a:pt x="260" y="1258"/>
                    </a:lnTo>
                    <a:lnTo>
                      <a:pt x="340" y="1278"/>
                    </a:lnTo>
                    <a:lnTo>
                      <a:pt x="420" y="1278"/>
                    </a:lnTo>
                    <a:lnTo>
                      <a:pt x="560" y="1258"/>
                    </a:lnTo>
                    <a:lnTo>
                      <a:pt x="720" y="1199"/>
                    </a:lnTo>
                    <a:lnTo>
                      <a:pt x="859" y="1099"/>
                    </a:lnTo>
                    <a:lnTo>
                      <a:pt x="999" y="979"/>
                    </a:lnTo>
                    <a:lnTo>
                      <a:pt x="1079" y="859"/>
                    </a:lnTo>
                    <a:lnTo>
                      <a:pt x="1139" y="739"/>
                    </a:lnTo>
                    <a:lnTo>
                      <a:pt x="1199" y="620"/>
                    </a:lnTo>
                    <a:lnTo>
                      <a:pt x="1219" y="500"/>
                    </a:lnTo>
                    <a:lnTo>
                      <a:pt x="1219" y="380"/>
                    </a:lnTo>
                    <a:lnTo>
                      <a:pt x="1199" y="280"/>
                    </a:lnTo>
                    <a:lnTo>
                      <a:pt x="1159" y="180"/>
                    </a:lnTo>
                    <a:lnTo>
                      <a:pt x="1079" y="100"/>
                    </a:lnTo>
                    <a:lnTo>
                      <a:pt x="1019" y="60"/>
                    </a:lnTo>
                    <a:lnTo>
                      <a:pt x="959" y="21"/>
                    </a:lnTo>
                    <a:lnTo>
                      <a:pt x="879" y="21"/>
                    </a:lnTo>
                    <a:lnTo>
                      <a:pt x="81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 name="Google Shape;3072;p43">
              <a:extLst>
                <a:ext uri="{FF2B5EF4-FFF2-40B4-BE49-F238E27FC236}">
                  <a16:creationId xmlns:a16="http://schemas.microsoft.com/office/drawing/2014/main" id="{15DE4A00-2A95-4445-8FA2-29C9F99BB5BA}"/>
                </a:ext>
              </a:extLst>
            </p:cNvPr>
            <p:cNvSpPr/>
            <p:nvPr/>
          </p:nvSpPr>
          <p:spPr>
            <a:xfrm>
              <a:off x="4006250" y="6653950"/>
              <a:ext cx="30475" cy="31975"/>
            </a:xfrm>
            <a:custGeom>
              <a:avLst/>
              <a:gdLst/>
              <a:ahLst/>
              <a:cxnLst/>
              <a:rect l="l" t="t" r="r" b="b"/>
              <a:pathLst>
                <a:path w="1219" h="1279" fill="none" extrusionOk="0">
                  <a:moveTo>
                    <a:pt x="819" y="1"/>
                  </a:moveTo>
                  <a:lnTo>
                    <a:pt x="819" y="1"/>
                  </a:lnTo>
                  <a:lnTo>
                    <a:pt x="660" y="21"/>
                  </a:lnTo>
                  <a:lnTo>
                    <a:pt x="520" y="80"/>
                  </a:lnTo>
                  <a:lnTo>
                    <a:pt x="360" y="180"/>
                  </a:lnTo>
                  <a:lnTo>
                    <a:pt x="220" y="300"/>
                  </a:lnTo>
                  <a:lnTo>
                    <a:pt x="220" y="300"/>
                  </a:lnTo>
                  <a:lnTo>
                    <a:pt x="141" y="420"/>
                  </a:lnTo>
                  <a:lnTo>
                    <a:pt x="81" y="540"/>
                  </a:lnTo>
                  <a:lnTo>
                    <a:pt x="21" y="659"/>
                  </a:lnTo>
                  <a:lnTo>
                    <a:pt x="1" y="779"/>
                  </a:lnTo>
                  <a:lnTo>
                    <a:pt x="1" y="899"/>
                  </a:lnTo>
                  <a:lnTo>
                    <a:pt x="21" y="999"/>
                  </a:lnTo>
                  <a:lnTo>
                    <a:pt x="61" y="1099"/>
                  </a:lnTo>
                  <a:lnTo>
                    <a:pt x="141" y="1179"/>
                  </a:lnTo>
                  <a:lnTo>
                    <a:pt x="141" y="1179"/>
                  </a:lnTo>
                  <a:lnTo>
                    <a:pt x="200" y="1219"/>
                  </a:lnTo>
                  <a:lnTo>
                    <a:pt x="260" y="1258"/>
                  </a:lnTo>
                  <a:lnTo>
                    <a:pt x="340" y="1278"/>
                  </a:lnTo>
                  <a:lnTo>
                    <a:pt x="420" y="1278"/>
                  </a:lnTo>
                  <a:lnTo>
                    <a:pt x="420" y="1278"/>
                  </a:lnTo>
                  <a:lnTo>
                    <a:pt x="560" y="1258"/>
                  </a:lnTo>
                  <a:lnTo>
                    <a:pt x="720" y="1199"/>
                  </a:lnTo>
                  <a:lnTo>
                    <a:pt x="859" y="1099"/>
                  </a:lnTo>
                  <a:lnTo>
                    <a:pt x="999" y="979"/>
                  </a:lnTo>
                  <a:lnTo>
                    <a:pt x="999" y="979"/>
                  </a:lnTo>
                  <a:lnTo>
                    <a:pt x="1079" y="859"/>
                  </a:lnTo>
                  <a:lnTo>
                    <a:pt x="1139" y="739"/>
                  </a:lnTo>
                  <a:lnTo>
                    <a:pt x="1199" y="620"/>
                  </a:lnTo>
                  <a:lnTo>
                    <a:pt x="1219" y="500"/>
                  </a:lnTo>
                  <a:lnTo>
                    <a:pt x="1219" y="380"/>
                  </a:lnTo>
                  <a:lnTo>
                    <a:pt x="1199" y="280"/>
                  </a:lnTo>
                  <a:lnTo>
                    <a:pt x="1159" y="180"/>
                  </a:lnTo>
                  <a:lnTo>
                    <a:pt x="1079" y="100"/>
                  </a:lnTo>
                  <a:lnTo>
                    <a:pt x="1079" y="100"/>
                  </a:lnTo>
                  <a:lnTo>
                    <a:pt x="1019" y="60"/>
                  </a:lnTo>
                  <a:lnTo>
                    <a:pt x="959" y="21"/>
                  </a:lnTo>
                  <a:lnTo>
                    <a:pt x="879" y="21"/>
                  </a:lnTo>
                  <a:lnTo>
                    <a:pt x="81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3073;p43">
              <a:extLst>
                <a:ext uri="{FF2B5EF4-FFF2-40B4-BE49-F238E27FC236}">
                  <a16:creationId xmlns:a16="http://schemas.microsoft.com/office/drawing/2014/main" id="{C3AAF684-97C7-48C1-A6A3-E6A56C49A59E}"/>
                </a:ext>
              </a:extLst>
            </p:cNvPr>
            <p:cNvSpPr/>
            <p:nvPr/>
          </p:nvSpPr>
          <p:spPr>
            <a:xfrm>
              <a:off x="4192950" y="6674925"/>
              <a:ext cx="103350" cy="103350"/>
            </a:xfrm>
            <a:custGeom>
              <a:avLst/>
              <a:gdLst/>
              <a:ahLst/>
              <a:cxnLst/>
              <a:rect l="l" t="t" r="r" b="b"/>
              <a:pathLst>
                <a:path w="4134" h="4134" fill="none" extrusionOk="0">
                  <a:moveTo>
                    <a:pt x="4133" y="2077"/>
                  </a:moveTo>
                  <a:lnTo>
                    <a:pt x="4133" y="2077"/>
                  </a:lnTo>
                  <a:lnTo>
                    <a:pt x="4133" y="2276"/>
                  </a:lnTo>
                  <a:lnTo>
                    <a:pt x="4093" y="2496"/>
                  </a:lnTo>
                  <a:lnTo>
                    <a:pt x="4053" y="2696"/>
                  </a:lnTo>
                  <a:lnTo>
                    <a:pt x="3974" y="2875"/>
                  </a:lnTo>
                  <a:lnTo>
                    <a:pt x="3894" y="3055"/>
                  </a:lnTo>
                  <a:lnTo>
                    <a:pt x="3794" y="3235"/>
                  </a:lnTo>
                  <a:lnTo>
                    <a:pt x="3674" y="3395"/>
                  </a:lnTo>
                  <a:lnTo>
                    <a:pt x="3534" y="3534"/>
                  </a:lnTo>
                  <a:lnTo>
                    <a:pt x="3395" y="3674"/>
                  </a:lnTo>
                  <a:lnTo>
                    <a:pt x="3235" y="3794"/>
                  </a:lnTo>
                  <a:lnTo>
                    <a:pt x="3055" y="3894"/>
                  </a:lnTo>
                  <a:lnTo>
                    <a:pt x="2875" y="3974"/>
                  </a:lnTo>
                  <a:lnTo>
                    <a:pt x="2676" y="4053"/>
                  </a:lnTo>
                  <a:lnTo>
                    <a:pt x="2496" y="4093"/>
                  </a:lnTo>
                  <a:lnTo>
                    <a:pt x="2276" y="4133"/>
                  </a:lnTo>
                  <a:lnTo>
                    <a:pt x="2077" y="4133"/>
                  </a:lnTo>
                  <a:lnTo>
                    <a:pt x="2077" y="4133"/>
                  </a:lnTo>
                  <a:lnTo>
                    <a:pt x="1857" y="4133"/>
                  </a:lnTo>
                  <a:lnTo>
                    <a:pt x="1657" y="4093"/>
                  </a:lnTo>
                  <a:lnTo>
                    <a:pt x="1458" y="4053"/>
                  </a:lnTo>
                  <a:lnTo>
                    <a:pt x="1258" y="3974"/>
                  </a:lnTo>
                  <a:lnTo>
                    <a:pt x="1078" y="3894"/>
                  </a:lnTo>
                  <a:lnTo>
                    <a:pt x="919" y="3794"/>
                  </a:lnTo>
                  <a:lnTo>
                    <a:pt x="759" y="3674"/>
                  </a:lnTo>
                  <a:lnTo>
                    <a:pt x="599" y="3534"/>
                  </a:lnTo>
                  <a:lnTo>
                    <a:pt x="479" y="3395"/>
                  </a:lnTo>
                  <a:lnTo>
                    <a:pt x="360" y="3235"/>
                  </a:lnTo>
                  <a:lnTo>
                    <a:pt x="260" y="3055"/>
                  </a:lnTo>
                  <a:lnTo>
                    <a:pt x="160" y="2875"/>
                  </a:lnTo>
                  <a:lnTo>
                    <a:pt x="100" y="2696"/>
                  </a:lnTo>
                  <a:lnTo>
                    <a:pt x="40" y="2496"/>
                  </a:lnTo>
                  <a:lnTo>
                    <a:pt x="20" y="2276"/>
                  </a:lnTo>
                  <a:lnTo>
                    <a:pt x="0" y="2077"/>
                  </a:lnTo>
                  <a:lnTo>
                    <a:pt x="0" y="2077"/>
                  </a:lnTo>
                  <a:lnTo>
                    <a:pt x="20" y="1857"/>
                  </a:lnTo>
                  <a:lnTo>
                    <a:pt x="40" y="1657"/>
                  </a:lnTo>
                  <a:lnTo>
                    <a:pt x="100" y="1458"/>
                  </a:lnTo>
                  <a:lnTo>
                    <a:pt x="160" y="1278"/>
                  </a:lnTo>
                  <a:lnTo>
                    <a:pt x="260" y="1078"/>
                  </a:lnTo>
                  <a:lnTo>
                    <a:pt x="360" y="919"/>
                  </a:lnTo>
                  <a:lnTo>
                    <a:pt x="479" y="759"/>
                  </a:lnTo>
                  <a:lnTo>
                    <a:pt x="599" y="619"/>
                  </a:lnTo>
                  <a:lnTo>
                    <a:pt x="759" y="479"/>
                  </a:lnTo>
                  <a:lnTo>
                    <a:pt x="919" y="360"/>
                  </a:lnTo>
                  <a:lnTo>
                    <a:pt x="1078" y="260"/>
                  </a:lnTo>
                  <a:lnTo>
                    <a:pt x="1258" y="160"/>
                  </a:lnTo>
                  <a:lnTo>
                    <a:pt x="1458" y="100"/>
                  </a:lnTo>
                  <a:lnTo>
                    <a:pt x="1657" y="40"/>
                  </a:lnTo>
                  <a:lnTo>
                    <a:pt x="1857" y="20"/>
                  </a:lnTo>
                  <a:lnTo>
                    <a:pt x="2077" y="0"/>
                  </a:lnTo>
                  <a:lnTo>
                    <a:pt x="2077" y="0"/>
                  </a:lnTo>
                  <a:lnTo>
                    <a:pt x="2276" y="20"/>
                  </a:lnTo>
                  <a:lnTo>
                    <a:pt x="2496" y="40"/>
                  </a:lnTo>
                  <a:lnTo>
                    <a:pt x="2676" y="100"/>
                  </a:lnTo>
                  <a:lnTo>
                    <a:pt x="2875" y="160"/>
                  </a:lnTo>
                  <a:lnTo>
                    <a:pt x="3055" y="260"/>
                  </a:lnTo>
                  <a:lnTo>
                    <a:pt x="3235" y="360"/>
                  </a:lnTo>
                  <a:lnTo>
                    <a:pt x="3395" y="479"/>
                  </a:lnTo>
                  <a:lnTo>
                    <a:pt x="3534" y="619"/>
                  </a:lnTo>
                  <a:lnTo>
                    <a:pt x="3674" y="759"/>
                  </a:lnTo>
                  <a:lnTo>
                    <a:pt x="3794" y="919"/>
                  </a:lnTo>
                  <a:lnTo>
                    <a:pt x="3894" y="1078"/>
                  </a:lnTo>
                  <a:lnTo>
                    <a:pt x="3974" y="1278"/>
                  </a:lnTo>
                  <a:lnTo>
                    <a:pt x="4053" y="1458"/>
                  </a:lnTo>
                  <a:lnTo>
                    <a:pt x="4093" y="1657"/>
                  </a:lnTo>
                  <a:lnTo>
                    <a:pt x="4133" y="1857"/>
                  </a:lnTo>
                  <a:lnTo>
                    <a:pt x="4133" y="207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3074;p43">
              <a:extLst>
                <a:ext uri="{FF2B5EF4-FFF2-40B4-BE49-F238E27FC236}">
                  <a16:creationId xmlns:a16="http://schemas.microsoft.com/office/drawing/2014/main" id="{4BDCDE51-8B85-46AF-B876-6D17BAAC764F}"/>
                </a:ext>
              </a:extLst>
            </p:cNvPr>
            <p:cNvSpPr/>
            <p:nvPr/>
          </p:nvSpPr>
          <p:spPr>
            <a:xfrm>
              <a:off x="4201425" y="6683400"/>
              <a:ext cx="86375" cy="86875"/>
            </a:xfrm>
            <a:custGeom>
              <a:avLst/>
              <a:gdLst/>
              <a:ahLst/>
              <a:cxnLst/>
              <a:rect l="l" t="t" r="r" b="b"/>
              <a:pathLst>
                <a:path w="3455" h="3475" fill="none" extrusionOk="0">
                  <a:moveTo>
                    <a:pt x="3455" y="1738"/>
                  </a:moveTo>
                  <a:lnTo>
                    <a:pt x="3455" y="1738"/>
                  </a:lnTo>
                  <a:lnTo>
                    <a:pt x="3455" y="1917"/>
                  </a:lnTo>
                  <a:lnTo>
                    <a:pt x="3435" y="2077"/>
                  </a:lnTo>
                  <a:lnTo>
                    <a:pt x="3375" y="2257"/>
                  </a:lnTo>
                  <a:lnTo>
                    <a:pt x="3335" y="2417"/>
                  </a:lnTo>
                  <a:lnTo>
                    <a:pt x="3255" y="2556"/>
                  </a:lnTo>
                  <a:lnTo>
                    <a:pt x="3175" y="2696"/>
                  </a:lnTo>
                  <a:lnTo>
                    <a:pt x="3076" y="2836"/>
                  </a:lnTo>
                  <a:lnTo>
                    <a:pt x="2956" y="2956"/>
                  </a:lnTo>
                  <a:lnTo>
                    <a:pt x="2836" y="3075"/>
                  </a:lnTo>
                  <a:lnTo>
                    <a:pt x="2696" y="3175"/>
                  </a:lnTo>
                  <a:lnTo>
                    <a:pt x="2556" y="3255"/>
                  </a:lnTo>
                  <a:lnTo>
                    <a:pt x="2397" y="3335"/>
                  </a:lnTo>
                  <a:lnTo>
                    <a:pt x="2237" y="3395"/>
                  </a:lnTo>
                  <a:lnTo>
                    <a:pt x="2077" y="3435"/>
                  </a:lnTo>
                  <a:lnTo>
                    <a:pt x="1917" y="3455"/>
                  </a:lnTo>
                  <a:lnTo>
                    <a:pt x="1738" y="3475"/>
                  </a:lnTo>
                  <a:lnTo>
                    <a:pt x="1738" y="3475"/>
                  </a:lnTo>
                  <a:lnTo>
                    <a:pt x="1558" y="3455"/>
                  </a:lnTo>
                  <a:lnTo>
                    <a:pt x="1378" y="3435"/>
                  </a:lnTo>
                  <a:lnTo>
                    <a:pt x="1219" y="3395"/>
                  </a:lnTo>
                  <a:lnTo>
                    <a:pt x="1059" y="3335"/>
                  </a:lnTo>
                  <a:lnTo>
                    <a:pt x="899" y="3255"/>
                  </a:lnTo>
                  <a:lnTo>
                    <a:pt x="759" y="3175"/>
                  </a:lnTo>
                  <a:lnTo>
                    <a:pt x="620" y="3075"/>
                  </a:lnTo>
                  <a:lnTo>
                    <a:pt x="500" y="2956"/>
                  </a:lnTo>
                  <a:lnTo>
                    <a:pt x="400" y="2836"/>
                  </a:lnTo>
                  <a:lnTo>
                    <a:pt x="300" y="2696"/>
                  </a:lnTo>
                  <a:lnTo>
                    <a:pt x="200" y="2556"/>
                  </a:lnTo>
                  <a:lnTo>
                    <a:pt x="140" y="2417"/>
                  </a:lnTo>
                  <a:lnTo>
                    <a:pt x="81" y="2257"/>
                  </a:lnTo>
                  <a:lnTo>
                    <a:pt x="41" y="2077"/>
                  </a:lnTo>
                  <a:lnTo>
                    <a:pt x="1" y="1917"/>
                  </a:lnTo>
                  <a:lnTo>
                    <a:pt x="1" y="1738"/>
                  </a:lnTo>
                  <a:lnTo>
                    <a:pt x="1" y="1738"/>
                  </a:lnTo>
                  <a:lnTo>
                    <a:pt x="1" y="1558"/>
                  </a:lnTo>
                  <a:lnTo>
                    <a:pt x="41" y="1378"/>
                  </a:lnTo>
                  <a:lnTo>
                    <a:pt x="81" y="1219"/>
                  </a:lnTo>
                  <a:lnTo>
                    <a:pt x="140" y="1059"/>
                  </a:lnTo>
                  <a:lnTo>
                    <a:pt x="200" y="899"/>
                  </a:lnTo>
                  <a:lnTo>
                    <a:pt x="300" y="759"/>
                  </a:lnTo>
                  <a:lnTo>
                    <a:pt x="400" y="640"/>
                  </a:lnTo>
                  <a:lnTo>
                    <a:pt x="500" y="500"/>
                  </a:lnTo>
                  <a:lnTo>
                    <a:pt x="620" y="400"/>
                  </a:lnTo>
                  <a:lnTo>
                    <a:pt x="759" y="300"/>
                  </a:lnTo>
                  <a:lnTo>
                    <a:pt x="899" y="220"/>
                  </a:lnTo>
                  <a:lnTo>
                    <a:pt x="1059" y="140"/>
                  </a:lnTo>
                  <a:lnTo>
                    <a:pt x="1219" y="80"/>
                  </a:lnTo>
                  <a:lnTo>
                    <a:pt x="1378" y="41"/>
                  </a:lnTo>
                  <a:lnTo>
                    <a:pt x="1558" y="21"/>
                  </a:lnTo>
                  <a:lnTo>
                    <a:pt x="1738" y="1"/>
                  </a:lnTo>
                  <a:lnTo>
                    <a:pt x="1738" y="1"/>
                  </a:lnTo>
                  <a:lnTo>
                    <a:pt x="1917" y="21"/>
                  </a:lnTo>
                  <a:lnTo>
                    <a:pt x="2077" y="41"/>
                  </a:lnTo>
                  <a:lnTo>
                    <a:pt x="2237" y="80"/>
                  </a:lnTo>
                  <a:lnTo>
                    <a:pt x="2397" y="140"/>
                  </a:lnTo>
                  <a:lnTo>
                    <a:pt x="2556" y="220"/>
                  </a:lnTo>
                  <a:lnTo>
                    <a:pt x="2696" y="300"/>
                  </a:lnTo>
                  <a:lnTo>
                    <a:pt x="2836" y="400"/>
                  </a:lnTo>
                  <a:lnTo>
                    <a:pt x="2956" y="500"/>
                  </a:lnTo>
                  <a:lnTo>
                    <a:pt x="3076" y="640"/>
                  </a:lnTo>
                  <a:lnTo>
                    <a:pt x="3175" y="759"/>
                  </a:lnTo>
                  <a:lnTo>
                    <a:pt x="3255" y="899"/>
                  </a:lnTo>
                  <a:lnTo>
                    <a:pt x="3335" y="1059"/>
                  </a:lnTo>
                  <a:lnTo>
                    <a:pt x="3375" y="1219"/>
                  </a:lnTo>
                  <a:lnTo>
                    <a:pt x="3435" y="1378"/>
                  </a:lnTo>
                  <a:lnTo>
                    <a:pt x="3455" y="1558"/>
                  </a:lnTo>
                  <a:lnTo>
                    <a:pt x="3455" y="173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3075;p43">
              <a:extLst>
                <a:ext uri="{FF2B5EF4-FFF2-40B4-BE49-F238E27FC236}">
                  <a16:creationId xmlns:a16="http://schemas.microsoft.com/office/drawing/2014/main" id="{EC6F40BF-8DE8-4020-BB51-7CFA8817660E}"/>
                </a:ext>
              </a:extLst>
            </p:cNvPr>
            <p:cNvSpPr/>
            <p:nvPr/>
          </p:nvSpPr>
          <p:spPr>
            <a:xfrm>
              <a:off x="4419075" y="6692875"/>
              <a:ext cx="103350" cy="103375"/>
            </a:xfrm>
            <a:custGeom>
              <a:avLst/>
              <a:gdLst/>
              <a:ahLst/>
              <a:cxnLst/>
              <a:rect l="l" t="t" r="r" b="b"/>
              <a:pathLst>
                <a:path w="4134" h="4135" fill="none" extrusionOk="0">
                  <a:moveTo>
                    <a:pt x="4133" y="2078"/>
                  </a:moveTo>
                  <a:lnTo>
                    <a:pt x="4133" y="2078"/>
                  </a:lnTo>
                  <a:lnTo>
                    <a:pt x="4133" y="2277"/>
                  </a:lnTo>
                  <a:lnTo>
                    <a:pt x="4093" y="2477"/>
                  </a:lnTo>
                  <a:lnTo>
                    <a:pt x="4053" y="2677"/>
                  </a:lnTo>
                  <a:lnTo>
                    <a:pt x="3973" y="2876"/>
                  </a:lnTo>
                  <a:lnTo>
                    <a:pt x="3894" y="3056"/>
                  </a:lnTo>
                  <a:lnTo>
                    <a:pt x="3794" y="3216"/>
                  </a:lnTo>
                  <a:lnTo>
                    <a:pt x="3674" y="3375"/>
                  </a:lnTo>
                  <a:lnTo>
                    <a:pt x="3534" y="3535"/>
                  </a:lnTo>
                  <a:lnTo>
                    <a:pt x="3394" y="3655"/>
                  </a:lnTo>
                  <a:lnTo>
                    <a:pt x="3235" y="3775"/>
                  </a:lnTo>
                  <a:lnTo>
                    <a:pt x="3055" y="3894"/>
                  </a:lnTo>
                  <a:lnTo>
                    <a:pt x="2875" y="3974"/>
                  </a:lnTo>
                  <a:lnTo>
                    <a:pt x="2676" y="4034"/>
                  </a:lnTo>
                  <a:lnTo>
                    <a:pt x="2496" y="4094"/>
                  </a:lnTo>
                  <a:lnTo>
                    <a:pt x="2276" y="4134"/>
                  </a:lnTo>
                  <a:lnTo>
                    <a:pt x="2077" y="4134"/>
                  </a:lnTo>
                  <a:lnTo>
                    <a:pt x="2077" y="4134"/>
                  </a:lnTo>
                  <a:lnTo>
                    <a:pt x="1857" y="4134"/>
                  </a:lnTo>
                  <a:lnTo>
                    <a:pt x="1657" y="4094"/>
                  </a:lnTo>
                  <a:lnTo>
                    <a:pt x="1458" y="4034"/>
                  </a:lnTo>
                  <a:lnTo>
                    <a:pt x="1258" y="3974"/>
                  </a:lnTo>
                  <a:lnTo>
                    <a:pt x="1078" y="3894"/>
                  </a:lnTo>
                  <a:lnTo>
                    <a:pt x="919" y="3775"/>
                  </a:lnTo>
                  <a:lnTo>
                    <a:pt x="759" y="3655"/>
                  </a:lnTo>
                  <a:lnTo>
                    <a:pt x="599" y="3535"/>
                  </a:lnTo>
                  <a:lnTo>
                    <a:pt x="479" y="3375"/>
                  </a:lnTo>
                  <a:lnTo>
                    <a:pt x="360" y="3216"/>
                  </a:lnTo>
                  <a:lnTo>
                    <a:pt x="260" y="3056"/>
                  </a:lnTo>
                  <a:lnTo>
                    <a:pt x="160" y="2876"/>
                  </a:lnTo>
                  <a:lnTo>
                    <a:pt x="100" y="2677"/>
                  </a:lnTo>
                  <a:lnTo>
                    <a:pt x="40" y="2477"/>
                  </a:lnTo>
                  <a:lnTo>
                    <a:pt x="20" y="2277"/>
                  </a:lnTo>
                  <a:lnTo>
                    <a:pt x="0" y="2078"/>
                  </a:lnTo>
                  <a:lnTo>
                    <a:pt x="0" y="2078"/>
                  </a:lnTo>
                  <a:lnTo>
                    <a:pt x="20" y="1858"/>
                  </a:lnTo>
                  <a:lnTo>
                    <a:pt x="40" y="1658"/>
                  </a:lnTo>
                  <a:lnTo>
                    <a:pt x="100" y="1459"/>
                  </a:lnTo>
                  <a:lnTo>
                    <a:pt x="160" y="1259"/>
                  </a:lnTo>
                  <a:lnTo>
                    <a:pt x="260" y="1079"/>
                  </a:lnTo>
                  <a:lnTo>
                    <a:pt x="360" y="919"/>
                  </a:lnTo>
                  <a:lnTo>
                    <a:pt x="479" y="760"/>
                  </a:lnTo>
                  <a:lnTo>
                    <a:pt x="599" y="600"/>
                  </a:lnTo>
                  <a:lnTo>
                    <a:pt x="759" y="480"/>
                  </a:lnTo>
                  <a:lnTo>
                    <a:pt x="919" y="360"/>
                  </a:lnTo>
                  <a:lnTo>
                    <a:pt x="1078" y="261"/>
                  </a:lnTo>
                  <a:lnTo>
                    <a:pt x="1258" y="161"/>
                  </a:lnTo>
                  <a:lnTo>
                    <a:pt x="1458" y="101"/>
                  </a:lnTo>
                  <a:lnTo>
                    <a:pt x="1657" y="41"/>
                  </a:lnTo>
                  <a:lnTo>
                    <a:pt x="1857" y="21"/>
                  </a:lnTo>
                  <a:lnTo>
                    <a:pt x="2077" y="1"/>
                  </a:lnTo>
                  <a:lnTo>
                    <a:pt x="2077" y="1"/>
                  </a:lnTo>
                  <a:lnTo>
                    <a:pt x="2276" y="21"/>
                  </a:lnTo>
                  <a:lnTo>
                    <a:pt x="2496" y="41"/>
                  </a:lnTo>
                  <a:lnTo>
                    <a:pt x="2676" y="101"/>
                  </a:lnTo>
                  <a:lnTo>
                    <a:pt x="2875" y="161"/>
                  </a:lnTo>
                  <a:lnTo>
                    <a:pt x="3055" y="261"/>
                  </a:lnTo>
                  <a:lnTo>
                    <a:pt x="3235" y="360"/>
                  </a:lnTo>
                  <a:lnTo>
                    <a:pt x="3394" y="480"/>
                  </a:lnTo>
                  <a:lnTo>
                    <a:pt x="3534" y="600"/>
                  </a:lnTo>
                  <a:lnTo>
                    <a:pt x="3674" y="760"/>
                  </a:lnTo>
                  <a:lnTo>
                    <a:pt x="3794" y="919"/>
                  </a:lnTo>
                  <a:lnTo>
                    <a:pt x="3894" y="1079"/>
                  </a:lnTo>
                  <a:lnTo>
                    <a:pt x="3973" y="1259"/>
                  </a:lnTo>
                  <a:lnTo>
                    <a:pt x="4053" y="1459"/>
                  </a:lnTo>
                  <a:lnTo>
                    <a:pt x="4093" y="1658"/>
                  </a:lnTo>
                  <a:lnTo>
                    <a:pt x="4133" y="1858"/>
                  </a:lnTo>
                  <a:lnTo>
                    <a:pt x="4133" y="207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3076;p43">
              <a:extLst>
                <a:ext uri="{FF2B5EF4-FFF2-40B4-BE49-F238E27FC236}">
                  <a16:creationId xmlns:a16="http://schemas.microsoft.com/office/drawing/2014/main" id="{F196EEF7-4DAA-4084-A1F5-E56A4C6B1EF7}"/>
                </a:ext>
              </a:extLst>
            </p:cNvPr>
            <p:cNvSpPr/>
            <p:nvPr/>
          </p:nvSpPr>
          <p:spPr>
            <a:xfrm>
              <a:off x="4436525" y="6712850"/>
              <a:ext cx="30475" cy="31975"/>
            </a:xfrm>
            <a:custGeom>
              <a:avLst/>
              <a:gdLst/>
              <a:ahLst/>
              <a:cxnLst/>
              <a:rect l="l" t="t" r="r" b="b"/>
              <a:pathLst>
                <a:path w="1219" h="1279" fill="none" extrusionOk="0">
                  <a:moveTo>
                    <a:pt x="820" y="1"/>
                  </a:moveTo>
                  <a:lnTo>
                    <a:pt x="820" y="1"/>
                  </a:lnTo>
                  <a:lnTo>
                    <a:pt x="660" y="21"/>
                  </a:lnTo>
                  <a:lnTo>
                    <a:pt x="520" y="81"/>
                  </a:lnTo>
                  <a:lnTo>
                    <a:pt x="380" y="160"/>
                  </a:lnTo>
                  <a:lnTo>
                    <a:pt x="241" y="300"/>
                  </a:lnTo>
                  <a:lnTo>
                    <a:pt x="241" y="300"/>
                  </a:lnTo>
                  <a:lnTo>
                    <a:pt x="141" y="420"/>
                  </a:lnTo>
                  <a:lnTo>
                    <a:pt x="81" y="540"/>
                  </a:lnTo>
                  <a:lnTo>
                    <a:pt x="41" y="660"/>
                  </a:lnTo>
                  <a:lnTo>
                    <a:pt x="21" y="779"/>
                  </a:lnTo>
                  <a:lnTo>
                    <a:pt x="1" y="899"/>
                  </a:lnTo>
                  <a:lnTo>
                    <a:pt x="41" y="999"/>
                  </a:lnTo>
                  <a:lnTo>
                    <a:pt x="81" y="1099"/>
                  </a:lnTo>
                  <a:lnTo>
                    <a:pt x="141" y="1179"/>
                  </a:lnTo>
                  <a:lnTo>
                    <a:pt x="141" y="1179"/>
                  </a:lnTo>
                  <a:lnTo>
                    <a:pt x="201" y="1219"/>
                  </a:lnTo>
                  <a:lnTo>
                    <a:pt x="261" y="1239"/>
                  </a:lnTo>
                  <a:lnTo>
                    <a:pt x="340" y="1259"/>
                  </a:lnTo>
                  <a:lnTo>
                    <a:pt x="420" y="1279"/>
                  </a:lnTo>
                  <a:lnTo>
                    <a:pt x="420" y="1279"/>
                  </a:lnTo>
                  <a:lnTo>
                    <a:pt x="560" y="1259"/>
                  </a:lnTo>
                  <a:lnTo>
                    <a:pt x="720" y="1199"/>
                  </a:lnTo>
                  <a:lnTo>
                    <a:pt x="860" y="1099"/>
                  </a:lnTo>
                  <a:lnTo>
                    <a:pt x="999" y="979"/>
                  </a:lnTo>
                  <a:lnTo>
                    <a:pt x="999" y="979"/>
                  </a:lnTo>
                  <a:lnTo>
                    <a:pt x="1079" y="859"/>
                  </a:lnTo>
                  <a:lnTo>
                    <a:pt x="1159" y="739"/>
                  </a:lnTo>
                  <a:lnTo>
                    <a:pt x="1199" y="620"/>
                  </a:lnTo>
                  <a:lnTo>
                    <a:pt x="1219" y="500"/>
                  </a:lnTo>
                  <a:lnTo>
                    <a:pt x="1219" y="380"/>
                  </a:lnTo>
                  <a:lnTo>
                    <a:pt x="1199" y="280"/>
                  </a:lnTo>
                  <a:lnTo>
                    <a:pt x="1159" y="180"/>
                  </a:lnTo>
                  <a:lnTo>
                    <a:pt x="1099" y="100"/>
                  </a:lnTo>
                  <a:lnTo>
                    <a:pt x="1099" y="100"/>
                  </a:lnTo>
                  <a:lnTo>
                    <a:pt x="1039" y="61"/>
                  </a:lnTo>
                  <a:lnTo>
                    <a:pt x="959" y="21"/>
                  </a:lnTo>
                  <a:lnTo>
                    <a:pt x="899" y="1"/>
                  </a:lnTo>
                  <a:lnTo>
                    <a:pt x="820"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3077;p43">
              <a:extLst>
                <a:ext uri="{FF2B5EF4-FFF2-40B4-BE49-F238E27FC236}">
                  <a16:creationId xmlns:a16="http://schemas.microsoft.com/office/drawing/2014/main" id="{670245E2-3CFC-4201-B81F-C8269DABB8CA}"/>
                </a:ext>
              </a:extLst>
            </p:cNvPr>
            <p:cNvSpPr/>
            <p:nvPr/>
          </p:nvSpPr>
          <p:spPr>
            <a:xfrm>
              <a:off x="4651175" y="6704875"/>
              <a:ext cx="103350" cy="103350"/>
            </a:xfrm>
            <a:custGeom>
              <a:avLst/>
              <a:gdLst/>
              <a:ahLst/>
              <a:cxnLst/>
              <a:rect l="l" t="t" r="r" b="b"/>
              <a:pathLst>
                <a:path w="4134" h="4134" fill="none" extrusionOk="0">
                  <a:moveTo>
                    <a:pt x="4134" y="2077"/>
                  </a:moveTo>
                  <a:lnTo>
                    <a:pt x="4134" y="2077"/>
                  </a:lnTo>
                  <a:lnTo>
                    <a:pt x="4134" y="2276"/>
                  </a:lnTo>
                  <a:lnTo>
                    <a:pt x="4094" y="2476"/>
                  </a:lnTo>
                  <a:lnTo>
                    <a:pt x="4054" y="2676"/>
                  </a:lnTo>
                  <a:lnTo>
                    <a:pt x="3974" y="2875"/>
                  </a:lnTo>
                  <a:lnTo>
                    <a:pt x="3894" y="3055"/>
                  </a:lnTo>
                  <a:lnTo>
                    <a:pt x="3794" y="3235"/>
                  </a:lnTo>
                  <a:lnTo>
                    <a:pt x="3674" y="3375"/>
                  </a:lnTo>
                  <a:lnTo>
                    <a:pt x="3535" y="3534"/>
                  </a:lnTo>
                  <a:lnTo>
                    <a:pt x="3395" y="3674"/>
                  </a:lnTo>
                  <a:lnTo>
                    <a:pt x="3235" y="3774"/>
                  </a:lnTo>
                  <a:lnTo>
                    <a:pt x="3055" y="3894"/>
                  </a:lnTo>
                  <a:lnTo>
                    <a:pt x="2876" y="3974"/>
                  </a:lnTo>
                  <a:lnTo>
                    <a:pt x="2676" y="4053"/>
                  </a:lnTo>
                  <a:lnTo>
                    <a:pt x="2496" y="4093"/>
                  </a:lnTo>
                  <a:lnTo>
                    <a:pt x="2277" y="4133"/>
                  </a:lnTo>
                  <a:lnTo>
                    <a:pt x="2077" y="4133"/>
                  </a:lnTo>
                  <a:lnTo>
                    <a:pt x="2077" y="4133"/>
                  </a:lnTo>
                  <a:lnTo>
                    <a:pt x="1857" y="4133"/>
                  </a:lnTo>
                  <a:lnTo>
                    <a:pt x="1658" y="4093"/>
                  </a:lnTo>
                  <a:lnTo>
                    <a:pt x="1458" y="4053"/>
                  </a:lnTo>
                  <a:lnTo>
                    <a:pt x="1258" y="3974"/>
                  </a:lnTo>
                  <a:lnTo>
                    <a:pt x="1079" y="3894"/>
                  </a:lnTo>
                  <a:lnTo>
                    <a:pt x="919" y="3774"/>
                  </a:lnTo>
                  <a:lnTo>
                    <a:pt x="759" y="3674"/>
                  </a:lnTo>
                  <a:lnTo>
                    <a:pt x="600" y="3534"/>
                  </a:lnTo>
                  <a:lnTo>
                    <a:pt x="480" y="3375"/>
                  </a:lnTo>
                  <a:lnTo>
                    <a:pt x="360" y="3235"/>
                  </a:lnTo>
                  <a:lnTo>
                    <a:pt x="260" y="3055"/>
                  </a:lnTo>
                  <a:lnTo>
                    <a:pt x="160" y="2875"/>
                  </a:lnTo>
                  <a:lnTo>
                    <a:pt x="100" y="2676"/>
                  </a:lnTo>
                  <a:lnTo>
                    <a:pt x="41" y="2476"/>
                  </a:lnTo>
                  <a:lnTo>
                    <a:pt x="21" y="2276"/>
                  </a:lnTo>
                  <a:lnTo>
                    <a:pt x="1" y="2077"/>
                  </a:lnTo>
                  <a:lnTo>
                    <a:pt x="1" y="2077"/>
                  </a:lnTo>
                  <a:lnTo>
                    <a:pt x="21" y="1857"/>
                  </a:lnTo>
                  <a:lnTo>
                    <a:pt x="41" y="1657"/>
                  </a:lnTo>
                  <a:lnTo>
                    <a:pt x="100" y="1458"/>
                  </a:lnTo>
                  <a:lnTo>
                    <a:pt x="160" y="1258"/>
                  </a:lnTo>
                  <a:lnTo>
                    <a:pt x="260" y="1078"/>
                  </a:lnTo>
                  <a:lnTo>
                    <a:pt x="360" y="919"/>
                  </a:lnTo>
                  <a:lnTo>
                    <a:pt x="480" y="759"/>
                  </a:lnTo>
                  <a:lnTo>
                    <a:pt x="600" y="599"/>
                  </a:lnTo>
                  <a:lnTo>
                    <a:pt x="759" y="479"/>
                  </a:lnTo>
                  <a:lnTo>
                    <a:pt x="919" y="360"/>
                  </a:lnTo>
                  <a:lnTo>
                    <a:pt x="1079" y="260"/>
                  </a:lnTo>
                  <a:lnTo>
                    <a:pt x="1258" y="160"/>
                  </a:lnTo>
                  <a:lnTo>
                    <a:pt x="1458" y="100"/>
                  </a:lnTo>
                  <a:lnTo>
                    <a:pt x="1658" y="40"/>
                  </a:lnTo>
                  <a:lnTo>
                    <a:pt x="1857" y="20"/>
                  </a:lnTo>
                  <a:lnTo>
                    <a:pt x="2077" y="0"/>
                  </a:lnTo>
                  <a:lnTo>
                    <a:pt x="2077" y="0"/>
                  </a:lnTo>
                  <a:lnTo>
                    <a:pt x="2277" y="20"/>
                  </a:lnTo>
                  <a:lnTo>
                    <a:pt x="2496" y="40"/>
                  </a:lnTo>
                  <a:lnTo>
                    <a:pt x="2676" y="100"/>
                  </a:lnTo>
                  <a:lnTo>
                    <a:pt x="2876" y="160"/>
                  </a:lnTo>
                  <a:lnTo>
                    <a:pt x="3055" y="260"/>
                  </a:lnTo>
                  <a:lnTo>
                    <a:pt x="3235" y="360"/>
                  </a:lnTo>
                  <a:lnTo>
                    <a:pt x="3395" y="479"/>
                  </a:lnTo>
                  <a:lnTo>
                    <a:pt x="3535" y="599"/>
                  </a:lnTo>
                  <a:lnTo>
                    <a:pt x="3674" y="759"/>
                  </a:lnTo>
                  <a:lnTo>
                    <a:pt x="3794" y="919"/>
                  </a:lnTo>
                  <a:lnTo>
                    <a:pt x="3894" y="1078"/>
                  </a:lnTo>
                  <a:lnTo>
                    <a:pt x="3974" y="1258"/>
                  </a:lnTo>
                  <a:lnTo>
                    <a:pt x="4054" y="1458"/>
                  </a:lnTo>
                  <a:lnTo>
                    <a:pt x="4094" y="1657"/>
                  </a:lnTo>
                  <a:lnTo>
                    <a:pt x="4134" y="1857"/>
                  </a:lnTo>
                  <a:lnTo>
                    <a:pt x="4134" y="207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3078;p43">
              <a:extLst>
                <a:ext uri="{FF2B5EF4-FFF2-40B4-BE49-F238E27FC236}">
                  <a16:creationId xmlns:a16="http://schemas.microsoft.com/office/drawing/2014/main" id="{843BD887-1C25-47C1-BDB5-BAAE7896DAFB}"/>
                </a:ext>
              </a:extLst>
            </p:cNvPr>
            <p:cNvSpPr/>
            <p:nvPr/>
          </p:nvSpPr>
          <p:spPr>
            <a:xfrm>
              <a:off x="4656675" y="6710350"/>
              <a:ext cx="92850" cy="92875"/>
            </a:xfrm>
            <a:custGeom>
              <a:avLst/>
              <a:gdLst/>
              <a:ahLst/>
              <a:cxnLst/>
              <a:rect l="l" t="t" r="r" b="b"/>
              <a:pathLst>
                <a:path w="3714" h="3715" fill="none" extrusionOk="0">
                  <a:moveTo>
                    <a:pt x="3714" y="1858"/>
                  </a:moveTo>
                  <a:lnTo>
                    <a:pt x="3714" y="1858"/>
                  </a:lnTo>
                  <a:lnTo>
                    <a:pt x="3694" y="2037"/>
                  </a:lnTo>
                  <a:lnTo>
                    <a:pt x="3674" y="2217"/>
                  </a:lnTo>
                  <a:lnTo>
                    <a:pt x="3614" y="2397"/>
                  </a:lnTo>
                  <a:lnTo>
                    <a:pt x="3554" y="2577"/>
                  </a:lnTo>
                  <a:lnTo>
                    <a:pt x="3474" y="2736"/>
                  </a:lnTo>
                  <a:lnTo>
                    <a:pt x="3395" y="2896"/>
                  </a:lnTo>
                  <a:lnTo>
                    <a:pt x="3275" y="3036"/>
                  </a:lnTo>
                  <a:lnTo>
                    <a:pt x="3155" y="3156"/>
                  </a:lnTo>
                  <a:lnTo>
                    <a:pt x="3035" y="3275"/>
                  </a:lnTo>
                  <a:lnTo>
                    <a:pt x="2895" y="3395"/>
                  </a:lnTo>
                  <a:lnTo>
                    <a:pt x="2736" y="3475"/>
                  </a:lnTo>
                  <a:lnTo>
                    <a:pt x="2576" y="3555"/>
                  </a:lnTo>
                  <a:lnTo>
                    <a:pt x="2396" y="3615"/>
                  </a:lnTo>
                  <a:lnTo>
                    <a:pt x="2217" y="3675"/>
                  </a:lnTo>
                  <a:lnTo>
                    <a:pt x="2037" y="3695"/>
                  </a:lnTo>
                  <a:lnTo>
                    <a:pt x="1857" y="3715"/>
                  </a:lnTo>
                  <a:lnTo>
                    <a:pt x="1857" y="3715"/>
                  </a:lnTo>
                  <a:lnTo>
                    <a:pt x="1657" y="3695"/>
                  </a:lnTo>
                  <a:lnTo>
                    <a:pt x="1478" y="3675"/>
                  </a:lnTo>
                  <a:lnTo>
                    <a:pt x="1298" y="3615"/>
                  </a:lnTo>
                  <a:lnTo>
                    <a:pt x="1138" y="3555"/>
                  </a:lnTo>
                  <a:lnTo>
                    <a:pt x="959" y="3475"/>
                  </a:lnTo>
                  <a:lnTo>
                    <a:pt x="819" y="3395"/>
                  </a:lnTo>
                  <a:lnTo>
                    <a:pt x="679" y="3275"/>
                  </a:lnTo>
                  <a:lnTo>
                    <a:pt x="539" y="3156"/>
                  </a:lnTo>
                  <a:lnTo>
                    <a:pt x="420" y="3036"/>
                  </a:lnTo>
                  <a:lnTo>
                    <a:pt x="320" y="2896"/>
                  </a:lnTo>
                  <a:lnTo>
                    <a:pt x="220" y="2736"/>
                  </a:lnTo>
                  <a:lnTo>
                    <a:pt x="140" y="2577"/>
                  </a:lnTo>
                  <a:lnTo>
                    <a:pt x="80" y="2397"/>
                  </a:lnTo>
                  <a:lnTo>
                    <a:pt x="40" y="2217"/>
                  </a:lnTo>
                  <a:lnTo>
                    <a:pt x="0" y="2037"/>
                  </a:lnTo>
                  <a:lnTo>
                    <a:pt x="0" y="1858"/>
                  </a:lnTo>
                  <a:lnTo>
                    <a:pt x="0" y="1858"/>
                  </a:lnTo>
                  <a:lnTo>
                    <a:pt x="0" y="1658"/>
                  </a:lnTo>
                  <a:lnTo>
                    <a:pt x="40" y="1478"/>
                  </a:lnTo>
                  <a:lnTo>
                    <a:pt x="80" y="1299"/>
                  </a:lnTo>
                  <a:lnTo>
                    <a:pt x="140" y="1119"/>
                  </a:lnTo>
                  <a:lnTo>
                    <a:pt x="220" y="959"/>
                  </a:lnTo>
                  <a:lnTo>
                    <a:pt x="320" y="819"/>
                  </a:lnTo>
                  <a:lnTo>
                    <a:pt x="420" y="660"/>
                  </a:lnTo>
                  <a:lnTo>
                    <a:pt x="539" y="540"/>
                  </a:lnTo>
                  <a:lnTo>
                    <a:pt x="679" y="420"/>
                  </a:lnTo>
                  <a:lnTo>
                    <a:pt x="819" y="320"/>
                  </a:lnTo>
                  <a:lnTo>
                    <a:pt x="959" y="220"/>
                  </a:lnTo>
                  <a:lnTo>
                    <a:pt x="1138" y="141"/>
                  </a:lnTo>
                  <a:lnTo>
                    <a:pt x="1298" y="81"/>
                  </a:lnTo>
                  <a:lnTo>
                    <a:pt x="1478" y="41"/>
                  </a:lnTo>
                  <a:lnTo>
                    <a:pt x="1657" y="1"/>
                  </a:lnTo>
                  <a:lnTo>
                    <a:pt x="1857" y="1"/>
                  </a:lnTo>
                  <a:lnTo>
                    <a:pt x="1857" y="1"/>
                  </a:lnTo>
                  <a:lnTo>
                    <a:pt x="2037" y="1"/>
                  </a:lnTo>
                  <a:lnTo>
                    <a:pt x="2217" y="41"/>
                  </a:lnTo>
                  <a:lnTo>
                    <a:pt x="2396" y="81"/>
                  </a:lnTo>
                  <a:lnTo>
                    <a:pt x="2576" y="141"/>
                  </a:lnTo>
                  <a:lnTo>
                    <a:pt x="2736" y="220"/>
                  </a:lnTo>
                  <a:lnTo>
                    <a:pt x="2895" y="320"/>
                  </a:lnTo>
                  <a:lnTo>
                    <a:pt x="3035" y="420"/>
                  </a:lnTo>
                  <a:lnTo>
                    <a:pt x="3155" y="540"/>
                  </a:lnTo>
                  <a:lnTo>
                    <a:pt x="3275" y="660"/>
                  </a:lnTo>
                  <a:lnTo>
                    <a:pt x="3395" y="819"/>
                  </a:lnTo>
                  <a:lnTo>
                    <a:pt x="3474" y="959"/>
                  </a:lnTo>
                  <a:lnTo>
                    <a:pt x="3554" y="1119"/>
                  </a:lnTo>
                  <a:lnTo>
                    <a:pt x="3614" y="1299"/>
                  </a:lnTo>
                  <a:lnTo>
                    <a:pt x="3674" y="1478"/>
                  </a:lnTo>
                  <a:lnTo>
                    <a:pt x="3694" y="1658"/>
                  </a:lnTo>
                  <a:lnTo>
                    <a:pt x="3714" y="185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3079;p43">
              <a:extLst>
                <a:ext uri="{FF2B5EF4-FFF2-40B4-BE49-F238E27FC236}">
                  <a16:creationId xmlns:a16="http://schemas.microsoft.com/office/drawing/2014/main" id="{17A7B7D4-1423-4F57-9595-70247826E56A}"/>
                </a:ext>
              </a:extLst>
            </p:cNvPr>
            <p:cNvSpPr/>
            <p:nvPr/>
          </p:nvSpPr>
          <p:spPr>
            <a:xfrm>
              <a:off x="4668650" y="6724825"/>
              <a:ext cx="30475" cy="31975"/>
            </a:xfrm>
            <a:custGeom>
              <a:avLst/>
              <a:gdLst/>
              <a:ahLst/>
              <a:cxnLst/>
              <a:rect l="l" t="t" r="r" b="b"/>
              <a:pathLst>
                <a:path w="1219" h="1279" fill="none" extrusionOk="0">
                  <a:moveTo>
                    <a:pt x="819" y="1"/>
                  </a:moveTo>
                  <a:lnTo>
                    <a:pt x="819" y="1"/>
                  </a:lnTo>
                  <a:lnTo>
                    <a:pt x="679" y="21"/>
                  </a:lnTo>
                  <a:lnTo>
                    <a:pt x="520" y="81"/>
                  </a:lnTo>
                  <a:lnTo>
                    <a:pt x="380" y="181"/>
                  </a:lnTo>
                  <a:lnTo>
                    <a:pt x="240" y="300"/>
                  </a:lnTo>
                  <a:lnTo>
                    <a:pt x="240" y="300"/>
                  </a:lnTo>
                  <a:lnTo>
                    <a:pt x="140" y="420"/>
                  </a:lnTo>
                  <a:lnTo>
                    <a:pt x="80" y="540"/>
                  </a:lnTo>
                  <a:lnTo>
                    <a:pt x="40" y="660"/>
                  </a:lnTo>
                  <a:lnTo>
                    <a:pt x="20" y="780"/>
                  </a:lnTo>
                  <a:lnTo>
                    <a:pt x="0" y="899"/>
                  </a:lnTo>
                  <a:lnTo>
                    <a:pt x="40" y="999"/>
                  </a:lnTo>
                  <a:lnTo>
                    <a:pt x="80" y="1099"/>
                  </a:lnTo>
                  <a:lnTo>
                    <a:pt x="140" y="1179"/>
                  </a:lnTo>
                  <a:lnTo>
                    <a:pt x="140" y="1179"/>
                  </a:lnTo>
                  <a:lnTo>
                    <a:pt x="200" y="1219"/>
                  </a:lnTo>
                  <a:lnTo>
                    <a:pt x="260" y="1239"/>
                  </a:lnTo>
                  <a:lnTo>
                    <a:pt x="340" y="1259"/>
                  </a:lnTo>
                  <a:lnTo>
                    <a:pt x="420" y="1279"/>
                  </a:lnTo>
                  <a:lnTo>
                    <a:pt x="420" y="1279"/>
                  </a:lnTo>
                  <a:lnTo>
                    <a:pt x="559" y="1259"/>
                  </a:lnTo>
                  <a:lnTo>
                    <a:pt x="719" y="1199"/>
                  </a:lnTo>
                  <a:lnTo>
                    <a:pt x="859" y="1099"/>
                  </a:lnTo>
                  <a:lnTo>
                    <a:pt x="999" y="979"/>
                  </a:lnTo>
                  <a:lnTo>
                    <a:pt x="999" y="979"/>
                  </a:lnTo>
                  <a:lnTo>
                    <a:pt x="1079" y="859"/>
                  </a:lnTo>
                  <a:lnTo>
                    <a:pt x="1158" y="740"/>
                  </a:lnTo>
                  <a:lnTo>
                    <a:pt x="1198" y="620"/>
                  </a:lnTo>
                  <a:lnTo>
                    <a:pt x="1218" y="500"/>
                  </a:lnTo>
                  <a:lnTo>
                    <a:pt x="1218" y="380"/>
                  </a:lnTo>
                  <a:lnTo>
                    <a:pt x="1198" y="280"/>
                  </a:lnTo>
                  <a:lnTo>
                    <a:pt x="1158" y="181"/>
                  </a:lnTo>
                  <a:lnTo>
                    <a:pt x="1099" y="101"/>
                  </a:lnTo>
                  <a:lnTo>
                    <a:pt x="1099" y="101"/>
                  </a:lnTo>
                  <a:lnTo>
                    <a:pt x="1039" y="61"/>
                  </a:lnTo>
                  <a:lnTo>
                    <a:pt x="959" y="21"/>
                  </a:lnTo>
                  <a:lnTo>
                    <a:pt x="899" y="1"/>
                  </a:lnTo>
                  <a:lnTo>
                    <a:pt x="81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3080;p43">
              <a:extLst>
                <a:ext uri="{FF2B5EF4-FFF2-40B4-BE49-F238E27FC236}">
                  <a16:creationId xmlns:a16="http://schemas.microsoft.com/office/drawing/2014/main" id="{AAE5F025-DDD7-4982-B441-D3F37339608B}"/>
                </a:ext>
              </a:extLst>
            </p:cNvPr>
            <p:cNvSpPr/>
            <p:nvPr/>
          </p:nvSpPr>
          <p:spPr>
            <a:xfrm>
              <a:off x="4927725" y="6715850"/>
              <a:ext cx="86875" cy="86875"/>
            </a:xfrm>
            <a:custGeom>
              <a:avLst/>
              <a:gdLst/>
              <a:ahLst/>
              <a:cxnLst/>
              <a:rect l="l" t="t" r="r" b="b"/>
              <a:pathLst>
                <a:path w="3475" h="3475" fill="none" extrusionOk="0">
                  <a:moveTo>
                    <a:pt x="3474" y="1738"/>
                  </a:moveTo>
                  <a:lnTo>
                    <a:pt x="3474" y="1738"/>
                  </a:lnTo>
                  <a:lnTo>
                    <a:pt x="3454" y="1917"/>
                  </a:lnTo>
                  <a:lnTo>
                    <a:pt x="3434" y="2077"/>
                  </a:lnTo>
                  <a:lnTo>
                    <a:pt x="3394" y="2257"/>
                  </a:lnTo>
                  <a:lnTo>
                    <a:pt x="3334" y="2416"/>
                  </a:lnTo>
                  <a:lnTo>
                    <a:pt x="3255" y="2556"/>
                  </a:lnTo>
                  <a:lnTo>
                    <a:pt x="3175" y="2696"/>
                  </a:lnTo>
                  <a:lnTo>
                    <a:pt x="3075" y="2836"/>
                  </a:lnTo>
                  <a:lnTo>
                    <a:pt x="2955" y="2956"/>
                  </a:lnTo>
                  <a:lnTo>
                    <a:pt x="2835" y="3075"/>
                  </a:lnTo>
                  <a:lnTo>
                    <a:pt x="2716" y="3175"/>
                  </a:lnTo>
                  <a:lnTo>
                    <a:pt x="2556" y="3255"/>
                  </a:lnTo>
                  <a:lnTo>
                    <a:pt x="2416" y="3335"/>
                  </a:lnTo>
                  <a:lnTo>
                    <a:pt x="2256" y="3395"/>
                  </a:lnTo>
                  <a:lnTo>
                    <a:pt x="2097" y="3435"/>
                  </a:lnTo>
                  <a:lnTo>
                    <a:pt x="1917" y="3455"/>
                  </a:lnTo>
                  <a:lnTo>
                    <a:pt x="1737" y="3475"/>
                  </a:lnTo>
                  <a:lnTo>
                    <a:pt x="1737" y="3475"/>
                  </a:lnTo>
                  <a:lnTo>
                    <a:pt x="1557" y="3455"/>
                  </a:lnTo>
                  <a:lnTo>
                    <a:pt x="1398" y="3435"/>
                  </a:lnTo>
                  <a:lnTo>
                    <a:pt x="1218" y="3395"/>
                  </a:lnTo>
                  <a:lnTo>
                    <a:pt x="1058" y="3335"/>
                  </a:lnTo>
                  <a:lnTo>
                    <a:pt x="919" y="3255"/>
                  </a:lnTo>
                  <a:lnTo>
                    <a:pt x="779" y="3175"/>
                  </a:lnTo>
                  <a:lnTo>
                    <a:pt x="639" y="3075"/>
                  </a:lnTo>
                  <a:lnTo>
                    <a:pt x="519" y="2956"/>
                  </a:lnTo>
                  <a:lnTo>
                    <a:pt x="399" y="2836"/>
                  </a:lnTo>
                  <a:lnTo>
                    <a:pt x="300" y="2696"/>
                  </a:lnTo>
                  <a:lnTo>
                    <a:pt x="220" y="2556"/>
                  </a:lnTo>
                  <a:lnTo>
                    <a:pt x="140" y="2416"/>
                  </a:lnTo>
                  <a:lnTo>
                    <a:pt x="80" y="2257"/>
                  </a:lnTo>
                  <a:lnTo>
                    <a:pt x="40" y="2077"/>
                  </a:lnTo>
                  <a:lnTo>
                    <a:pt x="20" y="1917"/>
                  </a:lnTo>
                  <a:lnTo>
                    <a:pt x="0" y="1738"/>
                  </a:lnTo>
                  <a:lnTo>
                    <a:pt x="0" y="1738"/>
                  </a:lnTo>
                  <a:lnTo>
                    <a:pt x="20" y="1558"/>
                  </a:lnTo>
                  <a:lnTo>
                    <a:pt x="40" y="1378"/>
                  </a:lnTo>
                  <a:lnTo>
                    <a:pt x="80" y="1218"/>
                  </a:lnTo>
                  <a:lnTo>
                    <a:pt x="140" y="1059"/>
                  </a:lnTo>
                  <a:lnTo>
                    <a:pt x="220" y="899"/>
                  </a:lnTo>
                  <a:lnTo>
                    <a:pt x="300" y="759"/>
                  </a:lnTo>
                  <a:lnTo>
                    <a:pt x="399" y="639"/>
                  </a:lnTo>
                  <a:lnTo>
                    <a:pt x="519" y="500"/>
                  </a:lnTo>
                  <a:lnTo>
                    <a:pt x="639" y="400"/>
                  </a:lnTo>
                  <a:lnTo>
                    <a:pt x="779" y="300"/>
                  </a:lnTo>
                  <a:lnTo>
                    <a:pt x="919" y="220"/>
                  </a:lnTo>
                  <a:lnTo>
                    <a:pt x="1058" y="140"/>
                  </a:lnTo>
                  <a:lnTo>
                    <a:pt x="1218" y="80"/>
                  </a:lnTo>
                  <a:lnTo>
                    <a:pt x="1398" y="40"/>
                  </a:lnTo>
                  <a:lnTo>
                    <a:pt x="1557" y="20"/>
                  </a:lnTo>
                  <a:lnTo>
                    <a:pt x="1737" y="0"/>
                  </a:lnTo>
                  <a:lnTo>
                    <a:pt x="1737" y="0"/>
                  </a:lnTo>
                  <a:lnTo>
                    <a:pt x="1917" y="20"/>
                  </a:lnTo>
                  <a:lnTo>
                    <a:pt x="2097" y="40"/>
                  </a:lnTo>
                  <a:lnTo>
                    <a:pt x="2256" y="80"/>
                  </a:lnTo>
                  <a:lnTo>
                    <a:pt x="2416" y="140"/>
                  </a:lnTo>
                  <a:lnTo>
                    <a:pt x="2556" y="220"/>
                  </a:lnTo>
                  <a:lnTo>
                    <a:pt x="2716" y="300"/>
                  </a:lnTo>
                  <a:lnTo>
                    <a:pt x="2835" y="400"/>
                  </a:lnTo>
                  <a:lnTo>
                    <a:pt x="2955" y="500"/>
                  </a:lnTo>
                  <a:lnTo>
                    <a:pt x="3075" y="639"/>
                  </a:lnTo>
                  <a:lnTo>
                    <a:pt x="3175" y="759"/>
                  </a:lnTo>
                  <a:lnTo>
                    <a:pt x="3255" y="899"/>
                  </a:lnTo>
                  <a:lnTo>
                    <a:pt x="3334" y="1059"/>
                  </a:lnTo>
                  <a:lnTo>
                    <a:pt x="3394" y="1218"/>
                  </a:lnTo>
                  <a:lnTo>
                    <a:pt x="3434" y="1378"/>
                  </a:lnTo>
                  <a:lnTo>
                    <a:pt x="3454" y="1558"/>
                  </a:lnTo>
                  <a:lnTo>
                    <a:pt x="3474" y="173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3081;p43">
              <a:extLst>
                <a:ext uri="{FF2B5EF4-FFF2-40B4-BE49-F238E27FC236}">
                  <a16:creationId xmlns:a16="http://schemas.microsoft.com/office/drawing/2014/main" id="{672C6613-677D-434B-84F4-D41623FB3678}"/>
                </a:ext>
              </a:extLst>
            </p:cNvPr>
            <p:cNvSpPr/>
            <p:nvPr/>
          </p:nvSpPr>
          <p:spPr>
            <a:xfrm>
              <a:off x="4937200" y="6727325"/>
              <a:ext cx="30475" cy="31975"/>
            </a:xfrm>
            <a:custGeom>
              <a:avLst/>
              <a:gdLst/>
              <a:ahLst/>
              <a:cxnLst/>
              <a:rect l="l" t="t" r="r" b="b"/>
              <a:pathLst>
                <a:path w="1219" h="1279" fill="none" extrusionOk="0">
                  <a:moveTo>
                    <a:pt x="799" y="1"/>
                  </a:moveTo>
                  <a:lnTo>
                    <a:pt x="799" y="1"/>
                  </a:lnTo>
                  <a:lnTo>
                    <a:pt x="659" y="21"/>
                  </a:lnTo>
                  <a:lnTo>
                    <a:pt x="500" y="81"/>
                  </a:lnTo>
                  <a:lnTo>
                    <a:pt x="360" y="180"/>
                  </a:lnTo>
                  <a:lnTo>
                    <a:pt x="220" y="300"/>
                  </a:lnTo>
                  <a:lnTo>
                    <a:pt x="220" y="300"/>
                  </a:lnTo>
                  <a:lnTo>
                    <a:pt x="140" y="420"/>
                  </a:lnTo>
                  <a:lnTo>
                    <a:pt x="60" y="540"/>
                  </a:lnTo>
                  <a:lnTo>
                    <a:pt x="20" y="660"/>
                  </a:lnTo>
                  <a:lnTo>
                    <a:pt x="0" y="779"/>
                  </a:lnTo>
                  <a:lnTo>
                    <a:pt x="0" y="899"/>
                  </a:lnTo>
                  <a:lnTo>
                    <a:pt x="20" y="999"/>
                  </a:lnTo>
                  <a:lnTo>
                    <a:pt x="60" y="1099"/>
                  </a:lnTo>
                  <a:lnTo>
                    <a:pt x="140" y="1179"/>
                  </a:lnTo>
                  <a:lnTo>
                    <a:pt x="140" y="1179"/>
                  </a:lnTo>
                  <a:lnTo>
                    <a:pt x="200" y="1219"/>
                  </a:lnTo>
                  <a:lnTo>
                    <a:pt x="260" y="1259"/>
                  </a:lnTo>
                  <a:lnTo>
                    <a:pt x="320" y="1279"/>
                  </a:lnTo>
                  <a:lnTo>
                    <a:pt x="400" y="1279"/>
                  </a:lnTo>
                  <a:lnTo>
                    <a:pt x="400" y="1279"/>
                  </a:lnTo>
                  <a:lnTo>
                    <a:pt x="560" y="1259"/>
                  </a:lnTo>
                  <a:lnTo>
                    <a:pt x="699" y="1199"/>
                  </a:lnTo>
                  <a:lnTo>
                    <a:pt x="859" y="1099"/>
                  </a:lnTo>
                  <a:lnTo>
                    <a:pt x="979" y="979"/>
                  </a:lnTo>
                  <a:lnTo>
                    <a:pt x="979" y="979"/>
                  </a:lnTo>
                  <a:lnTo>
                    <a:pt x="1079" y="859"/>
                  </a:lnTo>
                  <a:lnTo>
                    <a:pt x="1139" y="739"/>
                  </a:lnTo>
                  <a:lnTo>
                    <a:pt x="1178" y="620"/>
                  </a:lnTo>
                  <a:lnTo>
                    <a:pt x="1218" y="500"/>
                  </a:lnTo>
                  <a:lnTo>
                    <a:pt x="1218" y="380"/>
                  </a:lnTo>
                  <a:lnTo>
                    <a:pt x="1198" y="280"/>
                  </a:lnTo>
                  <a:lnTo>
                    <a:pt x="1139" y="180"/>
                  </a:lnTo>
                  <a:lnTo>
                    <a:pt x="1079" y="101"/>
                  </a:lnTo>
                  <a:lnTo>
                    <a:pt x="1079" y="101"/>
                  </a:lnTo>
                  <a:lnTo>
                    <a:pt x="1019" y="61"/>
                  </a:lnTo>
                  <a:lnTo>
                    <a:pt x="959" y="21"/>
                  </a:lnTo>
                  <a:lnTo>
                    <a:pt x="879" y="21"/>
                  </a:lnTo>
                  <a:lnTo>
                    <a:pt x="79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3082;p43">
              <a:extLst>
                <a:ext uri="{FF2B5EF4-FFF2-40B4-BE49-F238E27FC236}">
                  <a16:creationId xmlns:a16="http://schemas.microsoft.com/office/drawing/2014/main" id="{CEE9E802-FA7B-4932-B6F2-CBA6BDB21225}"/>
                </a:ext>
              </a:extLst>
            </p:cNvPr>
            <p:cNvSpPr/>
            <p:nvPr/>
          </p:nvSpPr>
          <p:spPr>
            <a:xfrm>
              <a:off x="5162825" y="6704875"/>
              <a:ext cx="103350" cy="103350"/>
            </a:xfrm>
            <a:custGeom>
              <a:avLst/>
              <a:gdLst/>
              <a:ahLst/>
              <a:cxnLst/>
              <a:rect l="l" t="t" r="r" b="b"/>
              <a:pathLst>
                <a:path w="4134" h="4134" fill="none" extrusionOk="0">
                  <a:moveTo>
                    <a:pt x="4133" y="2077"/>
                  </a:moveTo>
                  <a:lnTo>
                    <a:pt x="4133" y="2077"/>
                  </a:lnTo>
                  <a:lnTo>
                    <a:pt x="4133" y="2276"/>
                  </a:lnTo>
                  <a:lnTo>
                    <a:pt x="4093" y="2476"/>
                  </a:lnTo>
                  <a:lnTo>
                    <a:pt x="4054" y="2676"/>
                  </a:lnTo>
                  <a:lnTo>
                    <a:pt x="3974" y="2875"/>
                  </a:lnTo>
                  <a:lnTo>
                    <a:pt x="3894" y="3055"/>
                  </a:lnTo>
                  <a:lnTo>
                    <a:pt x="3794" y="3235"/>
                  </a:lnTo>
                  <a:lnTo>
                    <a:pt x="3674" y="3375"/>
                  </a:lnTo>
                  <a:lnTo>
                    <a:pt x="3534" y="3534"/>
                  </a:lnTo>
                  <a:lnTo>
                    <a:pt x="3395" y="3674"/>
                  </a:lnTo>
                  <a:lnTo>
                    <a:pt x="3235" y="3774"/>
                  </a:lnTo>
                  <a:lnTo>
                    <a:pt x="3055" y="3894"/>
                  </a:lnTo>
                  <a:lnTo>
                    <a:pt x="2876" y="3974"/>
                  </a:lnTo>
                  <a:lnTo>
                    <a:pt x="2696" y="4053"/>
                  </a:lnTo>
                  <a:lnTo>
                    <a:pt x="2496" y="4093"/>
                  </a:lnTo>
                  <a:lnTo>
                    <a:pt x="2277" y="4133"/>
                  </a:lnTo>
                  <a:lnTo>
                    <a:pt x="2077" y="4133"/>
                  </a:lnTo>
                  <a:lnTo>
                    <a:pt x="2077" y="4133"/>
                  </a:lnTo>
                  <a:lnTo>
                    <a:pt x="1857" y="4133"/>
                  </a:lnTo>
                  <a:lnTo>
                    <a:pt x="1658" y="4093"/>
                  </a:lnTo>
                  <a:lnTo>
                    <a:pt x="1458" y="4053"/>
                  </a:lnTo>
                  <a:lnTo>
                    <a:pt x="1278" y="3974"/>
                  </a:lnTo>
                  <a:lnTo>
                    <a:pt x="1098" y="3894"/>
                  </a:lnTo>
                  <a:lnTo>
                    <a:pt x="919" y="3774"/>
                  </a:lnTo>
                  <a:lnTo>
                    <a:pt x="759" y="3674"/>
                  </a:lnTo>
                  <a:lnTo>
                    <a:pt x="619" y="3534"/>
                  </a:lnTo>
                  <a:lnTo>
                    <a:pt x="480" y="3375"/>
                  </a:lnTo>
                  <a:lnTo>
                    <a:pt x="360" y="3235"/>
                  </a:lnTo>
                  <a:lnTo>
                    <a:pt x="260" y="3055"/>
                  </a:lnTo>
                  <a:lnTo>
                    <a:pt x="160" y="2875"/>
                  </a:lnTo>
                  <a:lnTo>
                    <a:pt x="100" y="2676"/>
                  </a:lnTo>
                  <a:lnTo>
                    <a:pt x="40" y="2476"/>
                  </a:lnTo>
                  <a:lnTo>
                    <a:pt x="20" y="2276"/>
                  </a:lnTo>
                  <a:lnTo>
                    <a:pt x="0" y="2077"/>
                  </a:lnTo>
                  <a:lnTo>
                    <a:pt x="0" y="2077"/>
                  </a:lnTo>
                  <a:lnTo>
                    <a:pt x="20" y="1857"/>
                  </a:lnTo>
                  <a:lnTo>
                    <a:pt x="40" y="1657"/>
                  </a:lnTo>
                  <a:lnTo>
                    <a:pt x="100" y="1458"/>
                  </a:lnTo>
                  <a:lnTo>
                    <a:pt x="160" y="1258"/>
                  </a:lnTo>
                  <a:lnTo>
                    <a:pt x="260" y="1078"/>
                  </a:lnTo>
                  <a:lnTo>
                    <a:pt x="360" y="919"/>
                  </a:lnTo>
                  <a:lnTo>
                    <a:pt x="480" y="759"/>
                  </a:lnTo>
                  <a:lnTo>
                    <a:pt x="619" y="599"/>
                  </a:lnTo>
                  <a:lnTo>
                    <a:pt x="759" y="479"/>
                  </a:lnTo>
                  <a:lnTo>
                    <a:pt x="919" y="360"/>
                  </a:lnTo>
                  <a:lnTo>
                    <a:pt x="1098" y="260"/>
                  </a:lnTo>
                  <a:lnTo>
                    <a:pt x="1278" y="160"/>
                  </a:lnTo>
                  <a:lnTo>
                    <a:pt x="1458" y="100"/>
                  </a:lnTo>
                  <a:lnTo>
                    <a:pt x="1658" y="40"/>
                  </a:lnTo>
                  <a:lnTo>
                    <a:pt x="1857" y="20"/>
                  </a:lnTo>
                  <a:lnTo>
                    <a:pt x="2077" y="0"/>
                  </a:lnTo>
                  <a:lnTo>
                    <a:pt x="2077" y="0"/>
                  </a:lnTo>
                  <a:lnTo>
                    <a:pt x="2277" y="20"/>
                  </a:lnTo>
                  <a:lnTo>
                    <a:pt x="2496" y="40"/>
                  </a:lnTo>
                  <a:lnTo>
                    <a:pt x="2696" y="100"/>
                  </a:lnTo>
                  <a:lnTo>
                    <a:pt x="2876" y="160"/>
                  </a:lnTo>
                  <a:lnTo>
                    <a:pt x="3055" y="260"/>
                  </a:lnTo>
                  <a:lnTo>
                    <a:pt x="3235" y="360"/>
                  </a:lnTo>
                  <a:lnTo>
                    <a:pt x="3395" y="479"/>
                  </a:lnTo>
                  <a:lnTo>
                    <a:pt x="3534" y="599"/>
                  </a:lnTo>
                  <a:lnTo>
                    <a:pt x="3674" y="759"/>
                  </a:lnTo>
                  <a:lnTo>
                    <a:pt x="3794" y="919"/>
                  </a:lnTo>
                  <a:lnTo>
                    <a:pt x="3894" y="1078"/>
                  </a:lnTo>
                  <a:lnTo>
                    <a:pt x="3974" y="1258"/>
                  </a:lnTo>
                  <a:lnTo>
                    <a:pt x="4054" y="1458"/>
                  </a:lnTo>
                  <a:lnTo>
                    <a:pt x="4093" y="1657"/>
                  </a:lnTo>
                  <a:lnTo>
                    <a:pt x="4133" y="1857"/>
                  </a:lnTo>
                  <a:lnTo>
                    <a:pt x="4133" y="207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3083;p43">
              <a:extLst>
                <a:ext uri="{FF2B5EF4-FFF2-40B4-BE49-F238E27FC236}">
                  <a16:creationId xmlns:a16="http://schemas.microsoft.com/office/drawing/2014/main" id="{02D755C6-3EC2-471F-AD2E-5F536B2521A1}"/>
                </a:ext>
              </a:extLst>
            </p:cNvPr>
            <p:cNvSpPr/>
            <p:nvPr/>
          </p:nvSpPr>
          <p:spPr>
            <a:xfrm>
              <a:off x="5168300" y="6710350"/>
              <a:ext cx="92875" cy="92875"/>
            </a:xfrm>
            <a:custGeom>
              <a:avLst/>
              <a:gdLst/>
              <a:ahLst/>
              <a:cxnLst/>
              <a:rect l="l" t="t" r="r" b="b"/>
              <a:pathLst>
                <a:path w="3715" h="3715" fill="none" extrusionOk="0">
                  <a:moveTo>
                    <a:pt x="3715" y="1858"/>
                  </a:moveTo>
                  <a:lnTo>
                    <a:pt x="3715" y="1858"/>
                  </a:lnTo>
                  <a:lnTo>
                    <a:pt x="3695" y="2037"/>
                  </a:lnTo>
                  <a:lnTo>
                    <a:pt x="3675" y="2217"/>
                  </a:lnTo>
                  <a:lnTo>
                    <a:pt x="3635" y="2397"/>
                  </a:lnTo>
                  <a:lnTo>
                    <a:pt x="3575" y="2577"/>
                  </a:lnTo>
                  <a:lnTo>
                    <a:pt x="3495" y="2736"/>
                  </a:lnTo>
                  <a:lnTo>
                    <a:pt x="3395" y="2896"/>
                  </a:lnTo>
                  <a:lnTo>
                    <a:pt x="3295" y="3036"/>
                  </a:lnTo>
                  <a:lnTo>
                    <a:pt x="3176" y="3156"/>
                  </a:lnTo>
                  <a:lnTo>
                    <a:pt x="3036" y="3275"/>
                  </a:lnTo>
                  <a:lnTo>
                    <a:pt x="2896" y="3395"/>
                  </a:lnTo>
                  <a:lnTo>
                    <a:pt x="2736" y="3475"/>
                  </a:lnTo>
                  <a:lnTo>
                    <a:pt x="2577" y="3555"/>
                  </a:lnTo>
                  <a:lnTo>
                    <a:pt x="2417" y="3615"/>
                  </a:lnTo>
                  <a:lnTo>
                    <a:pt x="2237" y="3675"/>
                  </a:lnTo>
                  <a:lnTo>
                    <a:pt x="2038" y="3695"/>
                  </a:lnTo>
                  <a:lnTo>
                    <a:pt x="1858" y="3715"/>
                  </a:lnTo>
                  <a:lnTo>
                    <a:pt x="1858" y="3715"/>
                  </a:lnTo>
                  <a:lnTo>
                    <a:pt x="1658" y="3695"/>
                  </a:lnTo>
                  <a:lnTo>
                    <a:pt x="1478" y="3675"/>
                  </a:lnTo>
                  <a:lnTo>
                    <a:pt x="1299" y="3615"/>
                  </a:lnTo>
                  <a:lnTo>
                    <a:pt x="1139" y="3555"/>
                  </a:lnTo>
                  <a:lnTo>
                    <a:pt x="979" y="3475"/>
                  </a:lnTo>
                  <a:lnTo>
                    <a:pt x="820" y="3395"/>
                  </a:lnTo>
                  <a:lnTo>
                    <a:pt x="680" y="3275"/>
                  </a:lnTo>
                  <a:lnTo>
                    <a:pt x="540" y="3156"/>
                  </a:lnTo>
                  <a:lnTo>
                    <a:pt x="420" y="3036"/>
                  </a:lnTo>
                  <a:lnTo>
                    <a:pt x="320" y="2896"/>
                  </a:lnTo>
                  <a:lnTo>
                    <a:pt x="221" y="2736"/>
                  </a:lnTo>
                  <a:lnTo>
                    <a:pt x="141" y="2577"/>
                  </a:lnTo>
                  <a:lnTo>
                    <a:pt x="81" y="2397"/>
                  </a:lnTo>
                  <a:lnTo>
                    <a:pt x="41" y="2217"/>
                  </a:lnTo>
                  <a:lnTo>
                    <a:pt x="1" y="2037"/>
                  </a:lnTo>
                  <a:lnTo>
                    <a:pt x="1" y="1858"/>
                  </a:lnTo>
                  <a:lnTo>
                    <a:pt x="1" y="1858"/>
                  </a:lnTo>
                  <a:lnTo>
                    <a:pt x="1" y="1658"/>
                  </a:lnTo>
                  <a:lnTo>
                    <a:pt x="41" y="1478"/>
                  </a:lnTo>
                  <a:lnTo>
                    <a:pt x="81" y="1299"/>
                  </a:lnTo>
                  <a:lnTo>
                    <a:pt x="141" y="1119"/>
                  </a:lnTo>
                  <a:lnTo>
                    <a:pt x="221" y="959"/>
                  </a:lnTo>
                  <a:lnTo>
                    <a:pt x="320" y="819"/>
                  </a:lnTo>
                  <a:lnTo>
                    <a:pt x="420" y="660"/>
                  </a:lnTo>
                  <a:lnTo>
                    <a:pt x="540" y="540"/>
                  </a:lnTo>
                  <a:lnTo>
                    <a:pt x="680" y="420"/>
                  </a:lnTo>
                  <a:lnTo>
                    <a:pt x="820" y="320"/>
                  </a:lnTo>
                  <a:lnTo>
                    <a:pt x="979" y="220"/>
                  </a:lnTo>
                  <a:lnTo>
                    <a:pt x="1139" y="141"/>
                  </a:lnTo>
                  <a:lnTo>
                    <a:pt x="1299" y="81"/>
                  </a:lnTo>
                  <a:lnTo>
                    <a:pt x="1478" y="41"/>
                  </a:lnTo>
                  <a:lnTo>
                    <a:pt x="1658" y="1"/>
                  </a:lnTo>
                  <a:lnTo>
                    <a:pt x="1858" y="1"/>
                  </a:lnTo>
                  <a:lnTo>
                    <a:pt x="1858" y="1"/>
                  </a:lnTo>
                  <a:lnTo>
                    <a:pt x="2038" y="1"/>
                  </a:lnTo>
                  <a:lnTo>
                    <a:pt x="2237" y="41"/>
                  </a:lnTo>
                  <a:lnTo>
                    <a:pt x="2417" y="81"/>
                  </a:lnTo>
                  <a:lnTo>
                    <a:pt x="2577" y="141"/>
                  </a:lnTo>
                  <a:lnTo>
                    <a:pt x="2736" y="220"/>
                  </a:lnTo>
                  <a:lnTo>
                    <a:pt x="2896" y="320"/>
                  </a:lnTo>
                  <a:lnTo>
                    <a:pt x="3036" y="420"/>
                  </a:lnTo>
                  <a:lnTo>
                    <a:pt x="3176" y="540"/>
                  </a:lnTo>
                  <a:lnTo>
                    <a:pt x="3295" y="660"/>
                  </a:lnTo>
                  <a:lnTo>
                    <a:pt x="3395" y="819"/>
                  </a:lnTo>
                  <a:lnTo>
                    <a:pt x="3495" y="959"/>
                  </a:lnTo>
                  <a:lnTo>
                    <a:pt x="3575" y="1119"/>
                  </a:lnTo>
                  <a:lnTo>
                    <a:pt x="3635" y="1299"/>
                  </a:lnTo>
                  <a:lnTo>
                    <a:pt x="3675" y="1478"/>
                  </a:lnTo>
                  <a:lnTo>
                    <a:pt x="3695" y="1658"/>
                  </a:lnTo>
                  <a:lnTo>
                    <a:pt x="3715" y="185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3084;p43">
              <a:extLst>
                <a:ext uri="{FF2B5EF4-FFF2-40B4-BE49-F238E27FC236}">
                  <a16:creationId xmlns:a16="http://schemas.microsoft.com/office/drawing/2014/main" id="{13C1684A-0A2E-4388-9CC6-95AF9291F397}"/>
                </a:ext>
              </a:extLst>
            </p:cNvPr>
            <p:cNvSpPr/>
            <p:nvPr/>
          </p:nvSpPr>
          <p:spPr>
            <a:xfrm>
              <a:off x="5180800" y="6724825"/>
              <a:ext cx="30475" cy="31975"/>
            </a:xfrm>
            <a:custGeom>
              <a:avLst/>
              <a:gdLst/>
              <a:ahLst/>
              <a:cxnLst/>
              <a:rect l="l" t="t" r="r" b="b"/>
              <a:pathLst>
                <a:path w="1219" h="1279" fill="none" extrusionOk="0">
                  <a:moveTo>
                    <a:pt x="799" y="1"/>
                  </a:moveTo>
                  <a:lnTo>
                    <a:pt x="799" y="1"/>
                  </a:lnTo>
                  <a:lnTo>
                    <a:pt x="659" y="21"/>
                  </a:lnTo>
                  <a:lnTo>
                    <a:pt x="499" y="81"/>
                  </a:lnTo>
                  <a:lnTo>
                    <a:pt x="360" y="181"/>
                  </a:lnTo>
                  <a:lnTo>
                    <a:pt x="220" y="300"/>
                  </a:lnTo>
                  <a:lnTo>
                    <a:pt x="220" y="300"/>
                  </a:lnTo>
                  <a:lnTo>
                    <a:pt x="140" y="420"/>
                  </a:lnTo>
                  <a:lnTo>
                    <a:pt x="60" y="540"/>
                  </a:lnTo>
                  <a:lnTo>
                    <a:pt x="20" y="660"/>
                  </a:lnTo>
                  <a:lnTo>
                    <a:pt x="0" y="780"/>
                  </a:lnTo>
                  <a:lnTo>
                    <a:pt x="0" y="899"/>
                  </a:lnTo>
                  <a:lnTo>
                    <a:pt x="20" y="999"/>
                  </a:lnTo>
                  <a:lnTo>
                    <a:pt x="60" y="1099"/>
                  </a:lnTo>
                  <a:lnTo>
                    <a:pt x="120" y="1179"/>
                  </a:lnTo>
                  <a:lnTo>
                    <a:pt x="120" y="1179"/>
                  </a:lnTo>
                  <a:lnTo>
                    <a:pt x="180" y="1219"/>
                  </a:lnTo>
                  <a:lnTo>
                    <a:pt x="260" y="1239"/>
                  </a:lnTo>
                  <a:lnTo>
                    <a:pt x="320" y="1259"/>
                  </a:lnTo>
                  <a:lnTo>
                    <a:pt x="399" y="1279"/>
                  </a:lnTo>
                  <a:lnTo>
                    <a:pt x="399" y="1279"/>
                  </a:lnTo>
                  <a:lnTo>
                    <a:pt x="539" y="1259"/>
                  </a:lnTo>
                  <a:lnTo>
                    <a:pt x="699" y="1199"/>
                  </a:lnTo>
                  <a:lnTo>
                    <a:pt x="839" y="1099"/>
                  </a:lnTo>
                  <a:lnTo>
                    <a:pt x="978" y="979"/>
                  </a:lnTo>
                  <a:lnTo>
                    <a:pt x="978" y="979"/>
                  </a:lnTo>
                  <a:lnTo>
                    <a:pt x="1078" y="859"/>
                  </a:lnTo>
                  <a:lnTo>
                    <a:pt x="1138" y="740"/>
                  </a:lnTo>
                  <a:lnTo>
                    <a:pt x="1178" y="620"/>
                  </a:lnTo>
                  <a:lnTo>
                    <a:pt x="1198" y="500"/>
                  </a:lnTo>
                  <a:lnTo>
                    <a:pt x="1218" y="380"/>
                  </a:lnTo>
                  <a:lnTo>
                    <a:pt x="1178" y="280"/>
                  </a:lnTo>
                  <a:lnTo>
                    <a:pt x="1138" y="181"/>
                  </a:lnTo>
                  <a:lnTo>
                    <a:pt x="1078" y="101"/>
                  </a:lnTo>
                  <a:lnTo>
                    <a:pt x="1078" y="101"/>
                  </a:lnTo>
                  <a:lnTo>
                    <a:pt x="1018" y="61"/>
                  </a:lnTo>
                  <a:lnTo>
                    <a:pt x="959" y="21"/>
                  </a:lnTo>
                  <a:lnTo>
                    <a:pt x="879" y="1"/>
                  </a:lnTo>
                  <a:lnTo>
                    <a:pt x="799"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3085;p43">
              <a:extLst>
                <a:ext uri="{FF2B5EF4-FFF2-40B4-BE49-F238E27FC236}">
                  <a16:creationId xmlns:a16="http://schemas.microsoft.com/office/drawing/2014/main" id="{1204E069-2B4C-4757-AB18-5B5F210550A1}"/>
                </a:ext>
              </a:extLst>
            </p:cNvPr>
            <p:cNvSpPr/>
            <p:nvPr/>
          </p:nvSpPr>
          <p:spPr>
            <a:xfrm>
              <a:off x="5436375" y="6696375"/>
              <a:ext cx="103350" cy="103350"/>
            </a:xfrm>
            <a:custGeom>
              <a:avLst/>
              <a:gdLst/>
              <a:ahLst/>
              <a:cxnLst/>
              <a:rect l="l" t="t" r="r" b="b"/>
              <a:pathLst>
                <a:path w="4134" h="4134" fill="none" extrusionOk="0">
                  <a:moveTo>
                    <a:pt x="4133" y="2077"/>
                  </a:moveTo>
                  <a:lnTo>
                    <a:pt x="4133" y="2077"/>
                  </a:lnTo>
                  <a:lnTo>
                    <a:pt x="4113" y="2277"/>
                  </a:lnTo>
                  <a:lnTo>
                    <a:pt x="4093" y="2497"/>
                  </a:lnTo>
                  <a:lnTo>
                    <a:pt x="4033" y="2696"/>
                  </a:lnTo>
                  <a:lnTo>
                    <a:pt x="3973" y="2876"/>
                  </a:lnTo>
                  <a:lnTo>
                    <a:pt x="3874" y="3056"/>
                  </a:lnTo>
                  <a:lnTo>
                    <a:pt x="3774" y="3235"/>
                  </a:lnTo>
                  <a:lnTo>
                    <a:pt x="3654" y="3395"/>
                  </a:lnTo>
                  <a:lnTo>
                    <a:pt x="3514" y="3535"/>
                  </a:lnTo>
                  <a:lnTo>
                    <a:pt x="3374" y="3675"/>
                  </a:lnTo>
                  <a:lnTo>
                    <a:pt x="3215" y="3794"/>
                  </a:lnTo>
                  <a:lnTo>
                    <a:pt x="3035" y="3894"/>
                  </a:lnTo>
                  <a:lnTo>
                    <a:pt x="2855" y="3974"/>
                  </a:lnTo>
                  <a:lnTo>
                    <a:pt x="2676" y="4054"/>
                  </a:lnTo>
                  <a:lnTo>
                    <a:pt x="2476" y="4094"/>
                  </a:lnTo>
                  <a:lnTo>
                    <a:pt x="2276" y="4134"/>
                  </a:lnTo>
                  <a:lnTo>
                    <a:pt x="2057" y="4134"/>
                  </a:lnTo>
                  <a:lnTo>
                    <a:pt x="2057" y="4134"/>
                  </a:lnTo>
                  <a:lnTo>
                    <a:pt x="1857" y="4134"/>
                  </a:lnTo>
                  <a:lnTo>
                    <a:pt x="1637" y="4094"/>
                  </a:lnTo>
                  <a:lnTo>
                    <a:pt x="1438" y="4054"/>
                  </a:lnTo>
                  <a:lnTo>
                    <a:pt x="1258" y="3974"/>
                  </a:lnTo>
                  <a:lnTo>
                    <a:pt x="1078" y="3894"/>
                  </a:lnTo>
                  <a:lnTo>
                    <a:pt x="899" y="3794"/>
                  </a:lnTo>
                  <a:lnTo>
                    <a:pt x="739" y="3675"/>
                  </a:lnTo>
                  <a:lnTo>
                    <a:pt x="599" y="3535"/>
                  </a:lnTo>
                  <a:lnTo>
                    <a:pt x="459" y="3395"/>
                  </a:lnTo>
                  <a:lnTo>
                    <a:pt x="339" y="3235"/>
                  </a:lnTo>
                  <a:lnTo>
                    <a:pt x="240" y="3056"/>
                  </a:lnTo>
                  <a:lnTo>
                    <a:pt x="160" y="2876"/>
                  </a:lnTo>
                  <a:lnTo>
                    <a:pt x="80" y="2696"/>
                  </a:lnTo>
                  <a:lnTo>
                    <a:pt x="40" y="2497"/>
                  </a:lnTo>
                  <a:lnTo>
                    <a:pt x="0" y="2277"/>
                  </a:lnTo>
                  <a:lnTo>
                    <a:pt x="0" y="2077"/>
                  </a:lnTo>
                  <a:lnTo>
                    <a:pt x="0" y="2077"/>
                  </a:lnTo>
                  <a:lnTo>
                    <a:pt x="0" y="1858"/>
                  </a:lnTo>
                  <a:lnTo>
                    <a:pt x="40" y="1658"/>
                  </a:lnTo>
                  <a:lnTo>
                    <a:pt x="80" y="1458"/>
                  </a:lnTo>
                  <a:lnTo>
                    <a:pt x="160" y="1279"/>
                  </a:lnTo>
                  <a:lnTo>
                    <a:pt x="240" y="1079"/>
                  </a:lnTo>
                  <a:lnTo>
                    <a:pt x="339" y="919"/>
                  </a:lnTo>
                  <a:lnTo>
                    <a:pt x="459" y="759"/>
                  </a:lnTo>
                  <a:lnTo>
                    <a:pt x="599" y="620"/>
                  </a:lnTo>
                  <a:lnTo>
                    <a:pt x="739" y="480"/>
                  </a:lnTo>
                  <a:lnTo>
                    <a:pt x="899" y="360"/>
                  </a:lnTo>
                  <a:lnTo>
                    <a:pt x="1078" y="260"/>
                  </a:lnTo>
                  <a:lnTo>
                    <a:pt x="1258" y="160"/>
                  </a:lnTo>
                  <a:lnTo>
                    <a:pt x="1438" y="101"/>
                  </a:lnTo>
                  <a:lnTo>
                    <a:pt x="1637" y="41"/>
                  </a:lnTo>
                  <a:lnTo>
                    <a:pt x="1857" y="21"/>
                  </a:lnTo>
                  <a:lnTo>
                    <a:pt x="2057" y="1"/>
                  </a:lnTo>
                  <a:lnTo>
                    <a:pt x="2057" y="1"/>
                  </a:lnTo>
                  <a:lnTo>
                    <a:pt x="2276" y="21"/>
                  </a:lnTo>
                  <a:lnTo>
                    <a:pt x="2476" y="41"/>
                  </a:lnTo>
                  <a:lnTo>
                    <a:pt x="2676" y="101"/>
                  </a:lnTo>
                  <a:lnTo>
                    <a:pt x="2855" y="160"/>
                  </a:lnTo>
                  <a:lnTo>
                    <a:pt x="3035" y="260"/>
                  </a:lnTo>
                  <a:lnTo>
                    <a:pt x="3215" y="360"/>
                  </a:lnTo>
                  <a:lnTo>
                    <a:pt x="3374" y="480"/>
                  </a:lnTo>
                  <a:lnTo>
                    <a:pt x="3514" y="620"/>
                  </a:lnTo>
                  <a:lnTo>
                    <a:pt x="3654" y="759"/>
                  </a:lnTo>
                  <a:lnTo>
                    <a:pt x="3774" y="919"/>
                  </a:lnTo>
                  <a:lnTo>
                    <a:pt x="3874" y="1079"/>
                  </a:lnTo>
                  <a:lnTo>
                    <a:pt x="3973" y="1279"/>
                  </a:lnTo>
                  <a:lnTo>
                    <a:pt x="4033" y="1458"/>
                  </a:lnTo>
                  <a:lnTo>
                    <a:pt x="4093" y="1658"/>
                  </a:lnTo>
                  <a:lnTo>
                    <a:pt x="4113" y="1858"/>
                  </a:lnTo>
                  <a:lnTo>
                    <a:pt x="4133" y="207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3086;p43">
              <a:extLst>
                <a:ext uri="{FF2B5EF4-FFF2-40B4-BE49-F238E27FC236}">
                  <a16:creationId xmlns:a16="http://schemas.microsoft.com/office/drawing/2014/main" id="{04DDBBD7-3B51-4FD3-BE7D-57A3C762CE3C}"/>
                </a:ext>
              </a:extLst>
            </p:cNvPr>
            <p:cNvSpPr/>
            <p:nvPr/>
          </p:nvSpPr>
          <p:spPr>
            <a:xfrm>
              <a:off x="5441350" y="6701875"/>
              <a:ext cx="92875" cy="92875"/>
            </a:xfrm>
            <a:custGeom>
              <a:avLst/>
              <a:gdLst/>
              <a:ahLst/>
              <a:cxnLst/>
              <a:rect l="l" t="t" r="r" b="b"/>
              <a:pathLst>
                <a:path w="3715" h="3715" fill="none" extrusionOk="0">
                  <a:moveTo>
                    <a:pt x="3714" y="1857"/>
                  </a:moveTo>
                  <a:lnTo>
                    <a:pt x="3714" y="1857"/>
                  </a:lnTo>
                  <a:lnTo>
                    <a:pt x="3714" y="2037"/>
                  </a:lnTo>
                  <a:lnTo>
                    <a:pt x="3675" y="2237"/>
                  </a:lnTo>
                  <a:lnTo>
                    <a:pt x="3635" y="2396"/>
                  </a:lnTo>
                  <a:lnTo>
                    <a:pt x="3575" y="2576"/>
                  </a:lnTo>
                  <a:lnTo>
                    <a:pt x="3495" y="2736"/>
                  </a:lnTo>
                  <a:lnTo>
                    <a:pt x="3395" y="2896"/>
                  </a:lnTo>
                  <a:lnTo>
                    <a:pt x="3295" y="3035"/>
                  </a:lnTo>
                  <a:lnTo>
                    <a:pt x="3175" y="3175"/>
                  </a:lnTo>
                  <a:lnTo>
                    <a:pt x="3036" y="3295"/>
                  </a:lnTo>
                  <a:lnTo>
                    <a:pt x="2896" y="3395"/>
                  </a:lnTo>
                  <a:lnTo>
                    <a:pt x="2736" y="3495"/>
                  </a:lnTo>
                  <a:lnTo>
                    <a:pt x="2576" y="3554"/>
                  </a:lnTo>
                  <a:lnTo>
                    <a:pt x="2417" y="3634"/>
                  </a:lnTo>
                  <a:lnTo>
                    <a:pt x="2237" y="3674"/>
                  </a:lnTo>
                  <a:lnTo>
                    <a:pt x="2057" y="3694"/>
                  </a:lnTo>
                  <a:lnTo>
                    <a:pt x="1858" y="3714"/>
                  </a:lnTo>
                  <a:lnTo>
                    <a:pt x="1858" y="3714"/>
                  </a:lnTo>
                  <a:lnTo>
                    <a:pt x="1678" y="3694"/>
                  </a:lnTo>
                  <a:lnTo>
                    <a:pt x="1478" y="3674"/>
                  </a:lnTo>
                  <a:lnTo>
                    <a:pt x="1299" y="3634"/>
                  </a:lnTo>
                  <a:lnTo>
                    <a:pt x="1139" y="3554"/>
                  </a:lnTo>
                  <a:lnTo>
                    <a:pt x="979" y="3495"/>
                  </a:lnTo>
                  <a:lnTo>
                    <a:pt x="819" y="3395"/>
                  </a:lnTo>
                  <a:lnTo>
                    <a:pt x="680" y="3295"/>
                  </a:lnTo>
                  <a:lnTo>
                    <a:pt x="540" y="3175"/>
                  </a:lnTo>
                  <a:lnTo>
                    <a:pt x="420" y="3035"/>
                  </a:lnTo>
                  <a:lnTo>
                    <a:pt x="320" y="2896"/>
                  </a:lnTo>
                  <a:lnTo>
                    <a:pt x="220" y="2736"/>
                  </a:lnTo>
                  <a:lnTo>
                    <a:pt x="140" y="2576"/>
                  </a:lnTo>
                  <a:lnTo>
                    <a:pt x="81" y="2396"/>
                  </a:lnTo>
                  <a:lnTo>
                    <a:pt x="41" y="2237"/>
                  </a:lnTo>
                  <a:lnTo>
                    <a:pt x="21" y="2037"/>
                  </a:lnTo>
                  <a:lnTo>
                    <a:pt x="1" y="1857"/>
                  </a:lnTo>
                  <a:lnTo>
                    <a:pt x="1" y="1857"/>
                  </a:lnTo>
                  <a:lnTo>
                    <a:pt x="21" y="1658"/>
                  </a:lnTo>
                  <a:lnTo>
                    <a:pt x="41" y="1478"/>
                  </a:lnTo>
                  <a:lnTo>
                    <a:pt x="81" y="1298"/>
                  </a:lnTo>
                  <a:lnTo>
                    <a:pt x="140" y="1138"/>
                  </a:lnTo>
                  <a:lnTo>
                    <a:pt x="220" y="979"/>
                  </a:lnTo>
                  <a:lnTo>
                    <a:pt x="320" y="819"/>
                  </a:lnTo>
                  <a:lnTo>
                    <a:pt x="420" y="679"/>
                  </a:lnTo>
                  <a:lnTo>
                    <a:pt x="540" y="539"/>
                  </a:lnTo>
                  <a:lnTo>
                    <a:pt x="680" y="420"/>
                  </a:lnTo>
                  <a:lnTo>
                    <a:pt x="819" y="320"/>
                  </a:lnTo>
                  <a:lnTo>
                    <a:pt x="979" y="220"/>
                  </a:lnTo>
                  <a:lnTo>
                    <a:pt x="1139" y="140"/>
                  </a:lnTo>
                  <a:lnTo>
                    <a:pt x="1299" y="80"/>
                  </a:lnTo>
                  <a:lnTo>
                    <a:pt x="1478" y="40"/>
                  </a:lnTo>
                  <a:lnTo>
                    <a:pt x="1678" y="0"/>
                  </a:lnTo>
                  <a:lnTo>
                    <a:pt x="1858" y="0"/>
                  </a:lnTo>
                  <a:lnTo>
                    <a:pt x="1858" y="0"/>
                  </a:lnTo>
                  <a:lnTo>
                    <a:pt x="2057" y="0"/>
                  </a:lnTo>
                  <a:lnTo>
                    <a:pt x="2237" y="40"/>
                  </a:lnTo>
                  <a:lnTo>
                    <a:pt x="2417" y="80"/>
                  </a:lnTo>
                  <a:lnTo>
                    <a:pt x="2576" y="140"/>
                  </a:lnTo>
                  <a:lnTo>
                    <a:pt x="2736" y="220"/>
                  </a:lnTo>
                  <a:lnTo>
                    <a:pt x="2896" y="320"/>
                  </a:lnTo>
                  <a:lnTo>
                    <a:pt x="3036" y="420"/>
                  </a:lnTo>
                  <a:lnTo>
                    <a:pt x="3175" y="539"/>
                  </a:lnTo>
                  <a:lnTo>
                    <a:pt x="3295" y="679"/>
                  </a:lnTo>
                  <a:lnTo>
                    <a:pt x="3395" y="819"/>
                  </a:lnTo>
                  <a:lnTo>
                    <a:pt x="3495" y="979"/>
                  </a:lnTo>
                  <a:lnTo>
                    <a:pt x="3575" y="1138"/>
                  </a:lnTo>
                  <a:lnTo>
                    <a:pt x="3635" y="1298"/>
                  </a:lnTo>
                  <a:lnTo>
                    <a:pt x="3675" y="1478"/>
                  </a:lnTo>
                  <a:lnTo>
                    <a:pt x="3714" y="1658"/>
                  </a:lnTo>
                  <a:lnTo>
                    <a:pt x="3714" y="185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3087;p43">
              <a:extLst>
                <a:ext uri="{FF2B5EF4-FFF2-40B4-BE49-F238E27FC236}">
                  <a16:creationId xmlns:a16="http://schemas.microsoft.com/office/drawing/2014/main" id="{D971A5F6-27A7-4CC3-A19C-5863A2278943}"/>
                </a:ext>
              </a:extLst>
            </p:cNvPr>
            <p:cNvSpPr/>
            <p:nvPr/>
          </p:nvSpPr>
          <p:spPr>
            <a:xfrm>
              <a:off x="5444350" y="6704875"/>
              <a:ext cx="86875" cy="86875"/>
            </a:xfrm>
            <a:custGeom>
              <a:avLst/>
              <a:gdLst/>
              <a:ahLst/>
              <a:cxnLst/>
              <a:rect l="l" t="t" r="r" b="b"/>
              <a:pathLst>
                <a:path w="3475" h="3475" fill="none" extrusionOk="0">
                  <a:moveTo>
                    <a:pt x="3475" y="1737"/>
                  </a:moveTo>
                  <a:lnTo>
                    <a:pt x="3475" y="1737"/>
                  </a:lnTo>
                  <a:lnTo>
                    <a:pt x="3455" y="1917"/>
                  </a:lnTo>
                  <a:lnTo>
                    <a:pt x="3435" y="2077"/>
                  </a:lnTo>
                  <a:lnTo>
                    <a:pt x="3395" y="2256"/>
                  </a:lnTo>
                  <a:lnTo>
                    <a:pt x="3335" y="2416"/>
                  </a:lnTo>
                  <a:lnTo>
                    <a:pt x="3255" y="2556"/>
                  </a:lnTo>
                  <a:lnTo>
                    <a:pt x="3175" y="2696"/>
                  </a:lnTo>
                  <a:lnTo>
                    <a:pt x="3075" y="2835"/>
                  </a:lnTo>
                  <a:lnTo>
                    <a:pt x="2956" y="2955"/>
                  </a:lnTo>
                  <a:lnTo>
                    <a:pt x="2836" y="3075"/>
                  </a:lnTo>
                  <a:lnTo>
                    <a:pt x="2716" y="3175"/>
                  </a:lnTo>
                  <a:lnTo>
                    <a:pt x="2556" y="3255"/>
                  </a:lnTo>
                  <a:lnTo>
                    <a:pt x="2416" y="3335"/>
                  </a:lnTo>
                  <a:lnTo>
                    <a:pt x="2257" y="3395"/>
                  </a:lnTo>
                  <a:lnTo>
                    <a:pt x="2097" y="3434"/>
                  </a:lnTo>
                  <a:lnTo>
                    <a:pt x="1917" y="3454"/>
                  </a:lnTo>
                  <a:lnTo>
                    <a:pt x="1738" y="3474"/>
                  </a:lnTo>
                  <a:lnTo>
                    <a:pt x="1738" y="3474"/>
                  </a:lnTo>
                  <a:lnTo>
                    <a:pt x="1558" y="3454"/>
                  </a:lnTo>
                  <a:lnTo>
                    <a:pt x="1398" y="3434"/>
                  </a:lnTo>
                  <a:lnTo>
                    <a:pt x="1218" y="3395"/>
                  </a:lnTo>
                  <a:lnTo>
                    <a:pt x="1059" y="3335"/>
                  </a:lnTo>
                  <a:lnTo>
                    <a:pt x="919" y="3255"/>
                  </a:lnTo>
                  <a:lnTo>
                    <a:pt x="779" y="3175"/>
                  </a:lnTo>
                  <a:lnTo>
                    <a:pt x="639" y="3075"/>
                  </a:lnTo>
                  <a:lnTo>
                    <a:pt x="520" y="2955"/>
                  </a:lnTo>
                  <a:lnTo>
                    <a:pt x="400" y="2835"/>
                  </a:lnTo>
                  <a:lnTo>
                    <a:pt x="300" y="2696"/>
                  </a:lnTo>
                  <a:lnTo>
                    <a:pt x="220" y="2556"/>
                  </a:lnTo>
                  <a:lnTo>
                    <a:pt x="140" y="2416"/>
                  </a:lnTo>
                  <a:lnTo>
                    <a:pt x="80" y="2256"/>
                  </a:lnTo>
                  <a:lnTo>
                    <a:pt x="40" y="2077"/>
                  </a:lnTo>
                  <a:lnTo>
                    <a:pt x="20" y="1917"/>
                  </a:lnTo>
                  <a:lnTo>
                    <a:pt x="0" y="1737"/>
                  </a:lnTo>
                  <a:lnTo>
                    <a:pt x="0" y="1737"/>
                  </a:lnTo>
                  <a:lnTo>
                    <a:pt x="20" y="1558"/>
                  </a:lnTo>
                  <a:lnTo>
                    <a:pt x="40" y="1378"/>
                  </a:lnTo>
                  <a:lnTo>
                    <a:pt x="80" y="1218"/>
                  </a:lnTo>
                  <a:lnTo>
                    <a:pt x="140" y="1058"/>
                  </a:lnTo>
                  <a:lnTo>
                    <a:pt x="220" y="899"/>
                  </a:lnTo>
                  <a:lnTo>
                    <a:pt x="300" y="759"/>
                  </a:lnTo>
                  <a:lnTo>
                    <a:pt x="400" y="639"/>
                  </a:lnTo>
                  <a:lnTo>
                    <a:pt x="520" y="499"/>
                  </a:lnTo>
                  <a:lnTo>
                    <a:pt x="639" y="400"/>
                  </a:lnTo>
                  <a:lnTo>
                    <a:pt x="779" y="300"/>
                  </a:lnTo>
                  <a:lnTo>
                    <a:pt x="919" y="220"/>
                  </a:lnTo>
                  <a:lnTo>
                    <a:pt x="1059" y="140"/>
                  </a:lnTo>
                  <a:lnTo>
                    <a:pt x="1218" y="80"/>
                  </a:lnTo>
                  <a:lnTo>
                    <a:pt x="1398" y="40"/>
                  </a:lnTo>
                  <a:lnTo>
                    <a:pt x="1558" y="20"/>
                  </a:lnTo>
                  <a:lnTo>
                    <a:pt x="1738" y="0"/>
                  </a:lnTo>
                  <a:lnTo>
                    <a:pt x="1738" y="0"/>
                  </a:lnTo>
                  <a:lnTo>
                    <a:pt x="1917" y="20"/>
                  </a:lnTo>
                  <a:lnTo>
                    <a:pt x="2097" y="40"/>
                  </a:lnTo>
                  <a:lnTo>
                    <a:pt x="2257" y="80"/>
                  </a:lnTo>
                  <a:lnTo>
                    <a:pt x="2416" y="140"/>
                  </a:lnTo>
                  <a:lnTo>
                    <a:pt x="2556" y="220"/>
                  </a:lnTo>
                  <a:lnTo>
                    <a:pt x="2716" y="300"/>
                  </a:lnTo>
                  <a:lnTo>
                    <a:pt x="2836" y="400"/>
                  </a:lnTo>
                  <a:lnTo>
                    <a:pt x="2956" y="499"/>
                  </a:lnTo>
                  <a:lnTo>
                    <a:pt x="3075" y="639"/>
                  </a:lnTo>
                  <a:lnTo>
                    <a:pt x="3175" y="759"/>
                  </a:lnTo>
                  <a:lnTo>
                    <a:pt x="3255" y="899"/>
                  </a:lnTo>
                  <a:lnTo>
                    <a:pt x="3335" y="1058"/>
                  </a:lnTo>
                  <a:lnTo>
                    <a:pt x="3395" y="1218"/>
                  </a:lnTo>
                  <a:lnTo>
                    <a:pt x="3435" y="1378"/>
                  </a:lnTo>
                  <a:lnTo>
                    <a:pt x="3455" y="1558"/>
                  </a:lnTo>
                  <a:lnTo>
                    <a:pt x="3475" y="1737"/>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5" name="Google Shape;3088;p43">
              <a:extLst>
                <a:ext uri="{FF2B5EF4-FFF2-40B4-BE49-F238E27FC236}">
                  <a16:creationId xmlns:a16="http://schemas.microsoft.com/office/drawing/2014/main" id="{F08DBE6E-8863-4463-B641-411DFFB62D7A}"/>
                </a:ext>
              </a:extLst>
            </p:cNvPr>
            <p:cNvGrpSpPr/>
            <p:nvPr/>
          </p:nvGrpSpPr>
          <p:grpSpPr>
            <a:xfrm>
              <a:off x="4193306" y="6674828"/>
              <a:ext cx="103375" cy="103375"/>
              <a:chOff x="3988775" y="6633975"/>
              <a:chExt cx="103375" cy="103375"/>
            </a:xfrm>
          </p:grpSpPr>
          <p:sp>
            <p:nvSpPr>
              <p:cNvPr id="146" name="Google Shape;3089;p43">
                <a:extLst>
                  <a:ext uri="{FF2B5EF4-FFF2-40B4-BE49-F238E27FC236}">
                    <a16:creationId xmlns:a16="http://schemas.microsoft.com/office/drawing/2014/main" id="{0994A4CA-027D-479F-8E27-256D10C5811C}"/>
                  </a:ext>
                </a:extLst>
              </p:cNvPr>
              <p:cNvSpPr/>
              <p:nvPr/>
            </p:nvSpPr>
            <p:spPr>
              <a:xfrm>
                <a:off x="3988775" y="6633975"/>
                <a:ext cx="103375" cy="103375"/>
              </a:xfrm>
              <a:custGeom>
                <a:avLst/>
                <a:gdLst/>
                <a:ahLst/>
                <a:cxnLst/>
                <a:rect l="l" t="t" r="r" b="b"/>
                <a:pathLst>
                  <a:path w="4135" h="4135" extrusionOk="0">
                    <a:moveTo>
                      <a:pt x="2057" y="1"/>
                    </a:moveTo>
                    <a:lnTo>
                      <a:pt x="1858" y="21"/>
                    </a:lnTo>
                    <a:lnTo>
                      <a:pt x="1658" y="41"/>
                    </a:lnTo>
                    <a:lnTo>
                      <a:pt x="1459" y="101"/>
                    </a:lnTo>
                    <a:lnTo>
                      <a:pt x="1259" y="161"/>
                    </a:lnTo>
                    <a:lnTo>
                      <a:pt x="1079" y="260"/>
                    </a:lnTo>
                    <a:lnTo>
                      <a:pt x="919" y="360"/>
                    </a:lnTo>
                    <a:lnTo>
                      <a:pt x="760" y="480"/>
                    </a:lnTo>
                    <a:lnTo>
                      <a:pt x="600" y="620"/>
                    </a:lnTo>
                    <a:lnTo>
                      <a:pt x="460" y="760"/>
                    </a:lnTo>
                    <a:lnTo>
                      <a:pt x="360" y="919"/>
                    </a:lnTo>
                    <a:lnTo>
                      <a:pt x="241" y="1099"/>
                    </a:lnTo>
                    <a:lnTo>
                      <a:pt x="161" y="1279"/>
                    </a:lnTo>
                    <a:lnTo>
                      <a:pt x="101" y="1458"/>
                    </a:lnTo>
                    <a:lnTo>
                      <a:pt x="41" y="1658"/>
                    </a:lnTo>
                    <a:lnTo>
                      <a:pt x="1" y="1858"/>
                    </a:lnTo>
                    <a:lnTo>
                      <a:pt x="1" y="2077"/>
                    </a:lnTo>
                    <a:lnTo>
                      <a:pt x="1" y="2277"/>
                    </a:lnTo>
                    <a:lnTo>
                      <a:pt x="41" y="2497"/>
                    </a:lnTo>
                    <a:lnTo>
                      <a:pt x="101" y="2696"/>
                    </a:lnTo>
                    <a:lnTo>
                      <a:pt x="161" y="2876"/>
                    </a:lnTo>
                    <a:lnTo>
                      <a:pt x="241" y="3056"/>
                    </a:lnTo>
                    <a:lnTo>
                      <a:pt x="360" y="3236"/>
                    </a:lnTo>
                    <a:lnTo>
                      <a:pt x="460" y="3395"/>
                    </a:lnTo>
                    <a:lnTo>
                      <a:pt x="600" y="3535"/>
                    </a:lnTo>
                    <a:lnTo>
                      <a:pt x="760" y="3675"/>
                    </a:lnTo>
                    <a:lnTo>
                      <a:pt x="919" y="3795"/>
                    </a:lnTo>
                    <a:lnTo>
                      <a:pt x="1079" y="3894"/>
                    </a:lnTo>
                    <a:lnTo>
                      <a:pt x="1259" y="3974"/>
                    </a:lnTo>
                    <a:lnTo>
                      <a:pt x="1459" y="4054"/>
                    </a:lnTo>
                    <a:lnTo>
                      <a:pt x="1658" y="4094"/>
                    </a:lnTo>
                    <a:lnTo>
                      <a:pt x="1858" y="4134"/>
                    </a:lnTo>
                    <a:lnTo>
                      <a:pt x="2277" y="4134"/>
                    </a:lnTo>
                    <a:lnTo>
                      <a:pt x="2477" y="4094"/>
                    </a:lnTo>
                    <a:lnTo>
                      <a:pt x="2676" y="4054"/>
                    </a:lnTo>
                    <a:lnTo>
                      <a:pt x="2876" y="3974"/>
                    </a:lnTo>
                    <a:lnTo>
                      <a:pt x="3056" y="3894"/>
                    </a:lnTo>
                    <a:lnTo>
                      <a:pt x="3216" y="3795"/>
                    </a:lnTo>
                    <a:lnTo>
                      <a:pt x="3375" y="3675"/>
                    </a:lnTo>
                    <a:lnTo>
                      <a:pt x="3535" y="3535"/>
                    </a:lnTo>
                    <a:lnTo>
                      <a:pt x="3655" y="3395"/>
                    </a:lnTo>
                    <a:lnTo>
                      <a:pt x="3775" y="3236"/>
                    </a:lnTo>
                    <a:lnTo>
                      <a:pt x="3874" y="3056"/>
                    </a:lnTo>
                    <a:lnTo>
                      <a:pt x="3974" y="2876"/>
                    </a:lnTo>
                    <a:lnTo>
                      <a:pt x="4034" y="2696"/>
                    </a:lnTo>
                    <a:lnTo>
                      <a:pt x="4094" y="2497"/>
                    </a:lnTo>
                    <a:lnTo>
                      <a:pt x="4114" y="2277"/>
                    </a:lnTo>
                    <a:lnTo>
                      <a:pt x="4134" y="2077"/>
                    </a:lnTo>
                    <a:lnTo>
                      <a:pt x="4114" y="1858"/>
                    </a:lnTo>
                    <a:lnTo>
                      <a:pt x="4094" y="1658"/>
                    </a:lnTo>
                    <a:lnTo>
                      <a:pt x="4034" y="1458"/>
                    </a:lnTo>
                    <a:lnTo>
                      <a:pt x="3974" y="1279"/>
                    </a:lnTo>
                    <a:lnTo>
                      <a:pt x="3874" y="1099"/>
                    </a:lnTo>
                    <a:lnTo>
                      <a:pt x="3775" y="919"/>
                    </a:lnTo>
                    <a:lnTo>
                      <a:pt x="3655" y="760"/>
                    </a:lnTo>
                    <a:lnTo>
                      <a:pt x="3535" y="620"/>
                    </a:lnTo>
                    <a:lnTo>
                      <a:pt x="3375" y="480"/>
                    </a:lnTo>
                    <a:lnTo>
                      <a:pt x="3216" y="360"/>
                    </a:lnTo>
                    <a:lnTo>
                      <a:pt x="3056" y="260"/>
                    </a:lnTo>
                    <a:lnTo>
                      <a:pt x="2876" y="161"/>
                    </a:lnTo>
                    <a:lnTo>
                      <a:pt x="2676" y="101"/>
                    </a:lnTo>
                    <a:lnTo>
                      <a:pt x="2477" y="41"/>
                    </a:lnTo>
                    <a:lnTo>
                      <a:pt x="2277" y="21"/>
                    </a:lnTo>
                    <a:lnTo>
                      <a:pt x="20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3090;p43">
                <a:extLst>
                  <a:ext uri="{FF2B5EF4-FFF2-40B4-BE49-F238E27FC236}">
                    <a16:creationId xmlns:a16="http://schemas.microsoft.com/office/drawing/2014/main" id="{23D6B46A-A334-42A0-AC9E-1B2D20319634}"/>
                  </a:ext>
                </a:extLst>
              </p:cNvPr>
              <p:cNvSpPr/>
              <p:nvPr/>
            </p:nvSpPr>
            <p:spPr>
              <a:xfrm>
                <a:off x="3997275" y="6642475"/>
                <a:ext cx="86375" cy="86875"/>
              </a:xfrm>
              <a:custGeom>
                <a:avLst/>
                <a:gdLst/>
                <a:ahLst/>
                <a:cxnLst/>
                <a:rect l="l" t="t" r="r" b="b"/>
                <a:pathLst>
                  <a:path w="3455" h="3475" extrusionOk="0">
                    <a:moveTo>
                      <a:pt x="1717" y="0"/>
                    </a:moveTo>
                    <a:lnTo>
                      <a:pt x="1558" y="20"/>
                    </a:lnTo>
                    <a:lnTo>
                      <a:pt x="1378" y="40"/>
                    </a:lnTo>
                    <a:lnTo>
                      <a:pt x="1218" y="80"/>
                    </a:lnTo>
                    <a:lnTo>
                      <a:pt x="1059" y="140"/>
                    </a:lnTo>
                    <a:lnTo>
                      <a:pt x="899" y="220"/>
                    </a:lnTo>
                    <a:lnTo>
                      <a:pt x="759" y="300"/>
                    </a:lnTo>
                    <a:lnTo>
                      <a:pt x="619" y="400"/>
                    </a:lnTo>
                    <a:lnTo>
                      <a:pt x="500" y="519"/>
                    </a:lnTo>
                    <a:lnTo>
                      <a:pt x="380" y="639"/>
                    </a:lnTo>
                    <a:lnTo>
                      <a:pt x="280" y="759"/>
                    </a:lnTo>
                    <a:lnTo>
                      <a:pt x="200" y="919"/>
                    </a:lnTo>
                    <a:lnTo>
                      <a:pt x="120" y="1059"/>
                    </a:lnTo>
                    <a:lnTo>
                      <a:pt x="80" y="1218"/>
                    </a:lnTo>
                    <a:lnTo>
                      <a:pt x="20" y="1378"/>
                    </a:lnTo>
                    <a:lnTo>
                      <a:pt x="0" y="1558"/>
                    </a:lnTo>
                    <a:lnTo>
                      <a:pt x="0" y="1737"/>
                    </a:lnTo>
                    <a:lnTo>
                      <a:pt x="0" y="1917"/>
                    </a:lnTo>
                    <a:lnTo>
                      <a:pt x="20" y="2077"/>
                    </a:lnTo>
                    <a:lnTo>
                      <a:pt x="80" y="2257"/>
                    </a:lnTo>
                    <a:lnTo>
                      <a:pt x="120" y="2416"/>
                    </a:lnTo>
                    <a:lnTo>
                      <a:pt x="200" y="2556"/>
                    </a:lnTo>
                    <a:lnTo>
                      <a:pt x="280" y="2696"/>
                    </a:lnTo>
                    <a:lnTo>
                      <a:pt x="380" y="2836"/>
                    </a:lnTo>
                    <a:lnTo>
                      <a:pt x="500" y="2955"/>
                    </a:lnTo>
                    <a:lnTo>
                      <a:pt x="619" y="3075"/>
                    </a:lnTo>
                    <a:lnTo>
                      <a:pt x="759" y="3175"/>
                    </a:lnTo>
                    <a:lnTo>
                      <a:pt x="899" y="3255"/>
                    </a:lnTo>
                    <a:lnTo>
                      <a:pt x="1059" y="3335"/>
                    </a:lnTo>
                    <a:lnTo>
                      <a:pt x="1218" y="3395"/>
                    </a:lnTo>
                    <a:lnTo>
                      <a:pt x="1378" y="3435"/>
                    </a:lnTo>
                    <a:lnTo>
                      <a:pt x="1558" y="3455"/>
                    </a:lnTo>
                    <a:lnTo>
                      <a:pt x="1717" y="3475"/>
                    </a:lnTo>
                    <a:lnTo>
                      <a:pt x="1897" y="3455"/>
                    </a:lnTo>
                    <a:lnTo>
                      <a:pt x="2077" y="3435"/>
                    </a:lnTo>
                    <a:lnTo>
                      <a:pt x="2237" y="3395"/>
                    </a:lnTo>
                    <a:lnTo>
                      <a:pt x="2396" y="3335"/>
                    </a:lnTo>
                    <a:lnTo>
                      <a:pt x="2556" y="3255"/>
                    </a:lnTo>
                    <a:lnTo>
                      <a:pt x="2696" y="3175"/>
                    </a:lnTo>
                    <a:lnTo>
                      <a:pt x="2836" y="3075"/>
                    </a:lnTo>
                    <a:lnTo>
                      <a:pt x="2955" y="2955"/>
                    </a:lnTo>
                    <a:lnTo>
                      <a:pt x="3055" y="2836"/>
                    </a:lnTo>
                    <a:lnTo>
                      <a:pt x="3155" y="2696"/>
                    </a:lnTo>
                    <a:lnTo>
                      <a:pt x="3255" y="2556"/>
                    </a:lnTo>
                    <a:lnTo>
                      <a:pt x="3315" y="2416"/>
                    </a:lnTo>
                    <a:lnTo>
                      <a:pt x="3375" y="2257"/>
                    </a:lnTo>
                    <a:lnTo>
                      <a:pt x="3415" y="2077"/>
                    </a:lnTo>
                    <a:lnTo>
                      <a:pt x="3455" y="1917"/>
                    </a:lnTo>
                    <a:lnTo>
                      <a:pt x="3455" y="1737"/>
                    </a:lnTo>
                    <a:lnTo>
                      <a:pt x="3455" y="1558"/>
                    </a:lnTo>
                    <a:lnTo>
                      <a:pt x="3415" y="1378"/>
                    </a:lnTo>
                    <a:lnTo>
                      <a:pt x="3375" y="1218"/>
                    </a:lnTo>
                    <a:lnTo>
                      <a:pt x="3315" y="1059"/>
                    </a:lnTo>
                    <a:lnTo>
                      <a:pt x="3255" y="919"/>
                    </a:lnTo>
                    <a:lnTo>
                      <a:pt x="3155" y="759"/>
                    </a:lnTo>
                    <a:lnTo>
                      <a:pt x="3055" y="639"/>
                    </a:lnTo>
                    <a:lnTo>
                      <a:pt x="2955" y="519"/>
                    </a:lnTo>
                    <a:lnTo>
                      <a:pt x="2836" y="400"/>
                    </a:lnTo>
                    <a:lnTo>
                      <a:pt x="2696" y="300"/>
                    </a:lnTo>
                    <a:lnTo>
                      <a:pt x="2556" y="220"/>
                    </a:lnTo>
                    <a:lnTo>
                      <a:pt x="2396" y="140"/>
                    </a:lnTo>
                    <a:lnTo>
                      <a:pt x="2237" y="80"/>
                    </a:lnTo>
                    <a:lnTo>
                      <a:pt x="2077" y="40"/>
                    </a:lnTo>
                    <a:lnTo>
                      <a:pt x="1897" y="20"/>
                    </a:lnTo>
                    <a:lnTo>
                      <a:pt x="171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3091;p43">
                <a:extLst>
                  <a:ext uri="{FF2B5EF4-FFF2-40B4-BE49-F238E27FC236}">
                    <a16:creationId xmlns:a16="http://schemas.microsoft.com/office/drawing/2014/main" id="{B3ACDFF0-49CF-4C14-8979-7C607FEA612C}"/>
                  </a:ext>
                </a:extLst>
              </p:cNvPr>
              <p:cNvSpPr/>
              <p:nvPr/>
            </p:nvSpPr>
            <p:spPr>
              <a:xfrm>
                <a:off x="4006250" y="6653950"/>
                <a:ext cx="30475" cy="31975"/>
              </a:xfrm>
              <a:custGeom>
                <a:avLst/>
                <a:gdLst/>
                <a:ahLst/>
                <a:cxnLst/>
                <a:rect l="l" t="t" r="r" b="b"/>
                <a:pathLst>
                  <a:path w="1219" h="1279" extrusionOk="0">
                    <a:moveTo>
                      <a:pt x="819" y="1"/>
                    </a:moveTo>
                    <a:lnTo>
                      <a:pt x="660" y="21"/>
                    </a:lnTo>
                    <a:lnTo>
                      <a:pt x="520" y="80"/>
                    </a:lnTo>
                    <a:lnTo>
                      <a:pt x="360" y="180"/>
                    </a:lnTo>
                    <a:lnTo>
                      <a:pt x="220" y="300"/>
                    </a:lnTo>
                    <a:lnTo>
                      <a:pt x="141" y="420"/>
                    </a:lnTo>
                    <a:lnTo>
                      <a:pt x="81" y="540"/>
                    </a:lnTo>
                    <a:lnTo>
                      <a:pt x="21" y="659"/>
                    </a:lnTo>
                    <a:lnTo>
                      <a:pt x="1" y="779"/>
                    </a:lnTo>
                    <a:lnTo>
                      <a:pt x="1" y="899"/>
                    </a:lnTo>
                    <a:lnTo>
                      <a:pt x="21" y="999"/>
                    </a:lnTo>
                    <a:lnTo>
                      <a:pt x="61" y="1099"/>
                    </a:lnTo>
                    <a:lnTo>
                      <a:pt x="141" y="1179"/>
                    </a:lnTo>
                    <a:lnTo>
                      <a:pt x="200" y="1219"/>
                    </a:lnTo>
                    <a:lnTo>
                      <a:pt x="260" y="1258"/>
                    </a:lnTo>
                    <a:lnTo>
                      <a:pt x="340" y="1278"/>
                    </a:lnTo>
                    <a:lnTo>
                      <a:pt x="420" y="1278"/>
                    </a:lnTo>
                    <a:lnTo>
                      <a:pt x="560" y="1258"/>
                    </a:lnTo>
                    <a:lnTo>
                      <a:pt x="720" y="1199"/>
                    </a:lnTo>
                    <a:lnTo>
                      <a:pt x="859" y="1099"/>
                    </a:lnTo>
                    <a:lnTo>
                      <a:pt x="999" y="979"/>
                    </a:lnTo>
                    <a:lnTo>
                      <a:pt x="1079" y="859"/>
                    </a:lnTo>
                    <a:lnTo>
                      <a:pt x="1139" y="739"/>
                    </a:lnTo>
                    <a:lnTo>
                      <a:pt x="1199" y="620"/>
                    </a:lnTo>
                    <a:lnTo>
                      <a:pt x="1219" y="500"/>
                    </a:lnTo>
                    <a:lnTo>
                      <a:pt x="1219" y="380"/>
                    </a:lnTo>
                    <a:lnTo>
                      <a:pt x="1199" y="280"/>
                    </a:lnTo>
                    <a:lnTo>
                      <a:pt x="1159" y="180"/>
                    </a:lnTo>
                    <a:lnTo>
                      <a:pt x="1079" y="100"/>
                    </a:lnTo>
                    <a:lnTo>
                      <a:pt x="1019" y="60"/>
                    </a:lnTo>
                    <a:lnTo>
                      <a:pt x="959" y="21"/>
                    </a:lnTo>
                    <a:lnTo>
                      <a:pt x="879" y="21"/>
                    </a:lnTo>
                    <a:lnTo>
                      <a:pt x="81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 name="Google Shape;3092;p43">
              <a:extLst>
                <a:ext uri="{FF2B5EF4-FFF2-40B4-BE49-F238E27FC236}">
                  <a16:creationId xmlns:a16="http://schemas.microsoft.com/office/drawing/2014/main" id="{0A9D205E-3B17-4C35-BC61-45FB09E00B7A}"/>
                </a:ext>
              </a:extLst>
            </p:cNvPr>
            <p:cNvGrpSpPr/>
            <p:nvPr/>
          </p:nvGrpSpPr>
          <p:grpSpPr>
            <a:xfrm>
              <a:off x="4417806" y="6693128"/>
              <a:ext cx="103375" cy="103375"/>
              <a:chOff x="3988775" y="6633975"/>
              <a:chExt cx="103375" cy="103375"/>
            </a:xfrm>
          </p:grpSpPr>
          <p:sp>
            <p:nvSpPr>
              <p:cNvPr id="143" name="Google Shape;3093;p43">
                <a:extLst>
                  <a:ext uri="{FF2B5EF4-FFF2-40B4-BE49-F238E27FC236}">
                    <a16:creationId xmlns:a16="http://schemas.microsoft.com/office/drawing/2014/main" id="{F78E5030-359D-4F83-A941-30F1F82C6A11}"/>
                  </a:ext>
                </a:extLst>
              </p:cNvPr>
              <p:cNvSpPr/>
              <p:nvPr/>
            </p:nvSpPr>
            <p:spPr>
              <a:xfrm>
                <a:off x="3988775" y="6633975"/>
                <a:ext cx="103375" cy="103375"/>
              </a:xfrm>
              <a:custGeom>
                <a:avLst/>
                <a:gdLst/>
                <a:ahLst/>
                <a:cxnLst/>
                <a:rect l="l" t="t" r="r" b="b"/>
                <a:pathLst>
                  <a:path w="4135" h="4135" extrusionOk="0">
                    <a:moveTo>
                      <a:pt x="2057" y="1"/>
                    </a:moveTo>
                    <a:lnTo>
                      <a:pt x="1858" y="21"/>
                    </a:lnTo>
                    <a:lnTo>
                      <a:pt x="1658" y="41"/>
                    </a:lnTo>
                    <a:lnTo>
                      <a:pt x="1459" y="101"/>
                    </a:lnTo>
                    <a:lnTo>
                      <a:pt x="1259" y="161"/>
                    </a:lnTo>
                    <a:lnTo>
                      <a:pt x="1079" y="260"/>
                    </a:lnTo>
                    <a:lnTo>
                      <a:pt x="919" y="360"/>
                    </a:lnTo>
                    <a:lnTo>
                      <a:pt x="760" y="480"/>
                    </a:lnTo>
                    <a:lnTo>
                      <a:pt x="600" y="620"/>
                    </a:lnTo>
                    <a:lnTo>
                      <a:pt x="460" y="760"/>
                    </a:lnTo>
                    <a:lnTo>
                      <a:pt x="360" y="919"/>
                    </a:lnTo>
                    <a:lnTo>
                      <a:pt x="241" y="1099"/>
                    </a:lnTo>
                    <a:lnTo>
                      <a:pt x="161" y="1279"/>
                    </a:lnTo>
                    <a:lnTo>
                      <a:pt x="101" y="1458"/>
                    </a:lnTo>
                    <a:lnTo>
                      <a:pt x="41" y="1658"/>
                    </a:lnTo>
                    <a:lnTo>
                      <a:pt x="1" y="1858"/>
                    </a:lnTo>
                    <a:lnTo>
                      <a:pt x="1" y="2077"/>
                    </a:lnTo>
                    <a:lnTo>
                      <a:pt x="1" y="2277"/>
                    </a:lnTo>
                    <a:lnTo>
                      <a:pt x="41" y="2497"/>
                    </a:lnTo>
                    <a:lnTo>
                      <a:pt x="101" y="2696"/>
                    </a:lnTo>
                    <a:lnTo>
                      <a:pt x="161" y="2876"/>
                    </a:lnTo>
                    <a:lnTo>
                      <a:pt x="241" y="3056"/>
                    </a:lnTo>
                    <a:lnTo>
                      <a:pt x="360" y="3236"/>
                    </a:lnTo>
                    <a:lnTo>
                      <a:pt x="460" y="3395"/>
                    </a:lnTo>
                    <a:lnTo>
                      <a:pt x="600" y="3535"/>
                    </a:lnTo>
                    <a:lnTo>
                      <a:pt x="760" y="3675"/>
                    </a:lnTo>
                    <a:lnTo>
                      <a:pt x="919" y="3795"/>
                    </a:lnTo>
                    <a:lnTo>
                      <a:pt x="1079" y="3894"/>
                    </a:lnTo>
                    <a:lnTo>
                      <a:pt x="1259" y="3974"/>
                    </a:lnTo>
                    <a:lnTo>
                      <a:pt x="1459" y="4054"/>
                    </a:lnTo>
                    <a:lnTo>
                      <a:pt x="1658" y="4094"/>
                    </a:lnTo>
                    <a:lnTo>
                      <a:pt x="1858" y="4134"/>
                    </a:lnTo>
                    <a:lnTo>
                      <a:pt x="2277" y="4134"/>
                    </a:lnTo>
                    <a:lnTo>
                      <a:pt x="2477" y="4094"/>
                    </a:lnTo>
                    <a:lnTo>
                      <a:pt x="2676" y="4054"/>
                    </a:lnTo>
                    <a:lnTo>
                      <a:pt x="2876" y="3974"/>
                    </a:lnTo>
                    <a:lnTo>
                      <a:pt x="3056" y="3894"/>
                    </a:lnTo>
                    <a:lnTo>
                      <a:pt x="3216" y="3795"/>
                    </a:lnTo>
                    <a:lnTo>
                      <a:pt x="3375" y="3675"/>
                    </a:lnTo>
                    <a:lnTo>
                      <a:pt x="3535" y="3535"/>
                    </a:lnTo>
                    <a:lnTo>
                      <a:pt x="3655" y="3395"/>
                    </a:lnTo>
                    <a:lnTo>
                      <a:pt x="3775" y="3236"/>
                    </a:lnTo>
                    <a:lnTo>
                      <a:pt x="3874" y="3056"/>
                    </a:lnTo>
                    <a:lnTo>
                      <a:pt x="3974" y="2876"/>
                    </a:lnTo>
                    <a:lnTo>
                      <a:pt x="4034" y="2696"/>
                    </a:lnTo>
                    <a:lnTo>
                      <a:pt x="4094" y="2497"/>
                    </a:lnTo>
                    <a:lnTo>
                      <a:pt x="4114" y="2277"/>
                    </a:lnTo>
                    <a:lnTo>
                      <a:pt x="4134" y="2077"/>
                    </a:lnTo>
                    <a:lnTo>
                      <a:pt x="4114" y="1858"/>
                    </a:lnTo>
                    <a:lnTo>
                      <a:pt x="4094" y="1658"/>
                    </a:lnTo>
                    <a:lnTo>
                      <a:pt x="4034" y="1458"/>
                    </a:lnTo>
                    <a:lnTo>
                      <a:pt x="3974" y="1279"/>
                    </a:lnTo>
                    <a:lnTo>
                      <a:pt x="3874" y="1099"/>
                    </a:lnTo>
                    <a:lnTo>
                      <a:pt x="3775" y="919"/>
                    </a:lnTo>
                    <a:lnTo>
                      <a:pt x="3655" y="760"/>
                    </a:lnTo>
                    <a:lnTo>
                      <a:pt x="3535" y="620"/>
                    </a:lnTo>
                    <a:lnTo>
                      <a:pt x="3375" y="480"/>
                    </a:lnTo>
                    <a:lnTo>
                      <a:pt x="3216" y="360"/>
                    </a:lnTo>
                    <a:lnTo>
                      <a:pt x="3056" y="260"/>
                    </a:lnTo>
                    <a:lnTo>
                      <a:pt x="2876" y="161"/>
                    </a:lnTo>
                    <a:lnTo>
                      <a:pt x="2676" y="101"/>
                    </a:lnTo>
                    <a:lnTo>
                      <a:pt x="2477" y="41"/>
                    </a:lnTo>
                    <a:lnTo>
                      <a:pt x="2277" y="21"/>
                    </a:lnTo>
                    <a:lnTo>
                      <a:pt x="20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3094;p43">
                <a:extLst>
                  <a:ext uri="{FF2B5EF4-FFF2-40B4-BE49-F238E27FC236}">
                    <a16:creationId xmlns:a16="http://schemas.microsoft.com/office/drawing/2014/main" id="{777EBA1D-C9FF-4BC3-A0CD-F4384D26CB76}"/>
                  </a:ext>
                </a:extLst>
              </p:cNvPr>
              <p:cNvSpPr/>
              <p:nvPr/>
            </p:nvSpPr>
            <p:spPr>
              <a:xfrm>
                <a:off x="3997275" y="6642475"/>
                <a:ext cx="86375" cy="86875"/>
              </a:xfrm>
              <a:custGeom>
                <a:avLst/>
                <a:gdLst/>
                <a:ahLst/>
                <a:cxnLst/>
                <a:rect l="l" t="t" r="r" b="b"/>
                <a:pathLst>
                  <a:path w="3455" h="3475" extrusionOk="0">
                    <a:moveTo>
                      <a:pt x="1717" y="0"/>
                    </a:moveTo>
                    <a:lnTo>
                      <a:pt x="1558" y="20"/>
                    </a:lnTo>
                    <a:lnTo>
                      <a:pt x="1378" y="40"/>
                    </a:lnTo>
                    <a:lnTo>
                      <a:pt x="1218" y="80"/>
                    </a:lnTo>
                    <a:lnTo>
                      <a:pt x="1059" y="140"/>
                    </a:lnTo>
                    <a:lnTo>
                      <a:pt x="899" y="220"/>
                    </a:lnTo>
                    <a:lnTo>
                      <a:pt x="759" y="300"/>
                    </a:lnTo>
                    <a:lnTo>
                      <a:pt x="619" y="400"/>
                    </a:lnTo>
                    <a:lnTo>
                      <a:pt x="500" y="519"/>
                    </a:lnTo>
                    <a:lnTo>
                      <a:pt x="380" y="639"/>
                    </a:lnTo>
                    <a:lnTo>
                      <a:pt x="280" y="759"/>
                    </a:lnTo>
                    <a:lnTo>
                      <a:pt x="200" y="919"/>
                    </a:lnTo>
                    <a:lnTo>
                      <a:pt x="120" y="1059"/>
                    </a:lnTo>
                    <a:lnTo>
                      <a:pt x="80" y="1218"/>
                    </a:lnTo>
                    <a:lnTo>
                      <a:pt x="20" y="1378"/>
                    </a:lnTo>
                    <a:lnTo>
                      <a:pt x="0" y="1558"/>
                    </a:lnTo>
                    <a:lnTo>
                      <a:pt x="0" y="1737"/>
                    </a:lnTo>
                    <a:lnTo>
                      <a:pt x="0" y="1917"/>
                    </a:lnTo>
                    <a:lnTo>
                      <a:pt x="20" y="2077"/>
                    </a:lnTo>
                    <a:lnTo>
                      <a:pt x="80" y="2257"/>
                    </a:lnTo>
                    <a:lnTo>
                      <a:pt x="120" y="2416"/>
                    </a:lnTo>
                    <a:lnTo>
                      <a:pt x="200" y="2556"/>
                    </a:lnTo>
                    <a:lnTo>
                      <a:pt x="280" y="2696"/>
                    </a:lnTo>
                    <a:lnTo>
                      <a:pt x="380" y="2836"/>
                    </a:lnTo>
                    <a:lnTo>
                      <a:pt x="500" y="2955"/>
                    </a:lnTo>
                    <a:lnTo>
                      <a:pt x="619" y="3075"/>
                    </a:lnTo>
                    <a:lnTo>
                      <a:pt x="759" y="3175"/>
                    </a:lnTo>
                    <a:lnTo>
                      <a:pt x="899" y="3255"/>
                    </a:lnTo>
                    <a:lnTo>
                      <a:pt x="1059" y="3335"/>
                    </a:lnTo>
                    <a:lnTo>
                      <a:pt x="1218" y="3395"/>
                    </a:lnTo>
                    <a:lnTo>
                      <a:pt x="1378" y="3435"/>
                    </a:lnTo>
                    <a:lnTo>
                      <a:pt x="1558" y="3455"/>
                    </a:lnTo>
                    <a:lnTo>
                      <a:pt x="1717" y="3475"/>
                    </a:lnTo>
                    <a:lnTo>
                      <a:pt x="1897" y="3455"/>
                    </a:lnTo>
                    <a:lnTo>
                      <a:pt x="2077" y="3435"/>
                    </a:lnTo>
                    <a:lnTo>
                      <a:pt x="2237" y="3395"/>
                    </a:lnTo>
                    <a:lnTo>
                      <a:pt x="2396" y="3335"/>
                    </a:lnTo>
                    <a:lnTo>
                      <a:pt x="2556" y="3255"/>
                    </a:lnTo>
                    <a:lnTo>
                      <a:pt x="2696" y="3175"/>
                    </a:lnTo>
                    <a:lnTo>
                      <a:pt x="2836" y="3075"/>
                    </a:lnTo>
                    <a:lnTo>
                      <a:pt x="2955" y="2955"/>
                    </a:lnTo>
                    <a:lnTo>
                      <a:pt x="3055" y="2836"/>
                    </a:lnTo>
                    <a:lnTo>
                      <a:pt x="3155" y="2696"/>
                    </a:lnTo>
                    <a:lnTo>
                      <a:pt x="3255" y="2556"/>
                    </a:lnTo>
                    <a:lnTo>
                      <a:pt x="3315" y="2416"/>
                    </a:lnTo>
                    <a:lnTo>
                      <a:pt x="3375" y="2257"/>
                    </a:lnTo>
                    <a:lnTo>
                      <a:pt x="3415" y="2077"/>
                    </a:lnTo>
                    <a:lnTo>
                      <a:pt x="3455" y="1917"/>
                    </a:lnTo>
                    <a:lnTo>
                      <a:pt x="3455" y="1737"/>
                    </a:lnTo>
                    <a:lnTo>
                      <a:pt x="3455" y="1558"/>
                    </a:lnTo>
                    <a:lnTo>
                      <a:pt x="3415" y="1378"/>
                    </a:lnTo>
                    <a:lnTo>
                      <a:pt x="3375" y="1218"/>
                    </a:lnTo>
                    <a:lnTo>
                      <a:pt x="3315" y="1059"/>
                    </a:lnTo>
                    <a:lnTo>
                      <a:pt x="3255" y="919"/>
                    </a:lnTo>
                    <a:lnTo>
                      <a:pt x="3155" y="759"/>
                    </a:lnTo>
                    <a:lnTo>
                      <a:pt x="3055" y="639"/>
                    </a:lnTo>
                    <a:lnTo>
                      <a:pt x="2955" y="519"/>
                    </a:lnTo>
                    <a:lnTo>
                      <a:pt x="2836" y="400"/>
                    </a:lnTo>
                    <a:lnTo>
                      <a:pt x="2696" y="300"/>
                    </a:lnTo>
                    <a:lnTo>
                      <a:pt x="2556" y="220"/>
                    </a:lnTo>
                    <a:lnTo>
                      <a:pt x="2396" y="140"/>
                    </a:lnTo>
                    <a:lnTo>
                      <a:pt x="2237" y="80"/>
                    </a:lnTo>
                    <a:lnTo>
                      <a:pt x="2077" y="40"/>
                    </a:lnTo>
                    <a:lnTo>
                      <a:pt x="1897" y="20"/>
                    </a:lnTo>
                    <a:lnTo>
                      <a:pt x="171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3095;p43">
                <a:extLst>
                  <a:ext uri="{FF2B5EF4-FFF2-40B4-BE49-F238E27FC236}">
                    <a16:creationId xmlns:a16="http://schemas.microsoft.com/office/drawing/2014/main" id="{A276B0E5-DC87-4971-A576-7DC064855E8F}"/>
                  </a:ext>
                </a:extLst>
              </p:cNvPr>
              <p:cNvSpPr/>
              <p:nvPr/>
            </p:nvSpPr>
            <p:spPr>
              <a:xfrm>
                <a:off x="4006250" y="6653950"/>
                <a:ext cx="30475" cy="31975"/>
              </a:xfrm>
              <a:custGeom>
                <a:avLst/>
                <a:gdLst/>
                <a:ahLst/>
                <a:cxnLst/>
                <a:rect l="l" t="t" r="r" b="b"/>
                <a:pathLst>
                  <a:path w="1219" h="1279" extrusionOk="0">
                    <a:moveTo>
                      <a:pt x="819" y="1"/>
                    </a:moveTo>
                    <a:lnTo>
                      <a:pt x="660" y="21"/>
                    </a:lnTo>
                    <a:lnTo>
                      <a:pt x="520" y="80"/>
                    </a:lnTo>
                    <a:lnTo>
                      <a:pt x="360" y="180"/>
                    </a:lnTo>
                    <a:lnTo>
                      <a:pt x="220" y="300"/>
                    </a:lnTo>
                    <a:lnTo>
                      <a:pt x="141" y="420"/>
                    </a:lnTo>
                    <a:lnTo>
                      <a:pt x="81" y="540"/>
                    </a:lnTo>
                    <a:lnTo>
                      <a:pt x="21" y="659"/>
                    </a:lnTo>
                    <a:lnTo>
                      <a:pt x="1" y="779"/>
                    </a:lnTo>
                    <a:lnTo>
                      <a:pt x="1" y="899"/>
                    </a:lnTo>
                    <a:lnTo>
                      <a:pt x="21" y="999"/>
                    </a:lnTo>
                    <a:lnTo>
                      <a:pt x="61" y="1099"/>
                    </a:lnTo>
                    <a:lnTo>
                      <a:pt x="141" y="1179"/>
                    </a:lnTo>
                    <a:lnTo>
                      <a:pt x="200" y="1219"/>
                    </a:lnTo>
                    <a:lnTo>
                      <a:pt x="260" y="1258"/>
                    </a:lnTo>
                    <a:lnTo>
                      <a:pt x="340" y="1278"/>
                    </a:lnTo>
                    <a:lnTo>
                      <a:pt x="420" y="1278"/>
                    </a:lnTo>
                    <a:lnTo>
                      <a:pt x="560" y="1258"/>
                    </a:lnTo>
                    <a:lnTo>
                      <a:pt x="720" y="1199"/>
                    </a:lnTo>
                    <a:lnTo>
                      <a:pt x="859" y="1099"/>
                    </a:lnTo>
                    <a:lnTo>
                      <a:pt x="999" y="979"/>
                    </a:lnTo>
                    <a:lnTo>
                      <a:pt x="1079" y="859"/>
                    </a:lnTo>
                    <a:lnTo>
                      <a:pt x="1139" y="739"/>
                    </a:lnTo>
                    <a:lnTo>
                      <a:pt x="1199" y="620"/>
                    </a:lnTo>
                    <a:lnTo>
                      <a:pt x="1219" y="500"/>
                    </a:lnTo>
                    <a:lnTo>
                      <a:pt x="1219" y="380"/>
                    </a:lnTo>
                    <a:lnTo>
                      <a:pt x="1199" y="280"/>
                    </a:lnTo>
                    <a:lnTo>
                      <a:pt x="1159" y="180"/>
                    </a:lnTo>
                    <a:lnTo>
                      <a:pt x="1079" y="100"/>
                    </a:lnTo>
                    <a:lnTo>
                      <a:pt x="1019" y="60"/>
                    </a:lnTo>
                    <a:lnTo>
                      <a:pt x="959" y="21"/>
                    </a:lnTo>
                    <a:lnTo>
                      <a:pt x="879" y="21"/>
                    </a:lnTo>
                    <a:lnTo>
                      <a:pt x="81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 name="Google Shape;3096;p43">
              <a:extLst>
                <a:ext uri="{FF2B5EF4-FFF2-40B4-BE49-F238E27FC236}">
                  <a16:creationId xmlns:a16="http://schemas.microsoft.com/office/drawing/2014/main" id="{0B363499-D47F-408D-B3E8-2A8BF7CABC0F}"/>
                </a:ext>
              </a:extLst>
            </p:cNvPr>
            <p:cNvGrpSpPr/>
            <p:nvPr/>
          </p:nvGrpSpPr>
          <p:grpSpPr>
            <a:xfrm>
              <a:off x="4652356" y="6704853"/>
              <a:ext cx="103375" cy="103375"/>
              <a:chOff x="3988775" y="6633975"/>
              <a:chExt cx="103375" cy="103375"/>
            </a:xfrm>
          </p:grpSpPr>
          <p:sp>
            <p:nvSpPr>
              <p:cNvPr id="140" name="Google Shape;3097;p43">
                <a:extLst>
                  <a:ext uri="{FF2B5EF4-FFF2-40B4-BE49-F238E27FC236}">
                    <a16:creationId xmlns:a16="http://schemas.microsoft.com/office/drawing/2014/main" id="{5DEFA6E4-0BA4-4720-8FF0-B8E5C91CECDB}"/>
                  </a:ext>
                </a:extLst>
              </p:cNvPr>
              <p:cNvSpPr/>
              <p:nvPr/>
            </p:nvSpPr>
            <p:spPr>
              <a:xfrm>
                <a:off x="3988775" y="6633975"/>
                <a:ext cx="103375" cy="103375"/>
              </a:xfrm>
              <a:custGeom>
                <a:avLst/>
                <a:gdLst/>
                <a:ahLst/>
                <a:cxnLst/>
                <a:rect l="l" t="t" r="r" b="b"/>
                <a:pathLst>
                  <a:path w="4135" h="4135" extrusionOk="0">
                    <a:moveTo>
                      <a:pt x="2057" y="1"/>
                    </a:moveTo>
                    <a:lnTo>
                      <a:pt x="1858" y="21"/>
                    </a:lnTo>
                    <a:lnTo>
                      <a:pt x="1658" y="41"/>
                    </a:lnTo>
                    <a:lnTo>
                      <a:pt x="1459" y="101"/>
                    </a:lnTo>
                    <a:lnTo>
                      <a:pt x="1259" y="161"/>
                    </a:lnTo>
                    <a:lnTo>
                      <a:pt x="1079" y="260"/>
                    </a:lnTo>
                    <a:lnTo>
                      <a:pt x="919" y="360"/>
                    </a:lnTo>
                    <a:lnTo>
                      <a:pt x="760" y="480"/>
                    </a:lnTo>
                    <a:lnTo>
                      <a:pt x="600" y="620"/>
                    </a:lnTo>
                    <a:lnTo>
                      <a:pt x="460" y="760"/>
                    </a:lnTo>
                    <a:lnTo>
                      <a:pt x="360" y="919"/>
                    </a:lnTo>
                    <a:lnTo>
                      <a:pt x="241" y="1099"/>
                    </a:lnTo>
                    <a:lnTo>
                      <a:pt x="161" y="1279"/>
                    </a:lnTo>
                    <a:lnTo>
                      <a:pt x="101" y="1458"/>
                    </a:lnTo>
                    <a:lnTo>
                      <a:pt x="41" y="1658"/>
                    </a:lnTo>
                    <a:lnTo>
                      <a:pt x="1" y="1858"/>
                    </a:lnTo>
                    <a:lnTo>
                      <a:pt x="1" y="2077"/>
                    </a:lnTo>
                    <a:lnTo>
                      <a:pt x="1" y="2277"/>
                    </a:lnTo>
                    <a:lnTo>
                      <a:pt x="41" y="2497"/>
                    </a:lnTo>
                    <a:lnTo>
                      <a:pt x="101" y="2696"/>
                    </a:lnTo>
                    <a:lnTo>
                      <a:pt x="161" y="2876"/>
                    </a:lnTo>
                    <a:lnTo>
                      <a:pt x="241" y="3056"/>
                    </a:lnTo>
                    <a:lnTo>
                      <a:pt x="360" y="3236"/>
                    </a:lnTo>
                    <a:lnTo>
                      <a:pt x="460" y="3395"/>
                    </a:lnTo>
                    <a:lnTo>
                      <a:pt x="600" y="3535"/>
                    </a:lnTo>
                    <a:lnTo>
                      <a:pt x="760" y="3675"/>
                    </a:lnTo>
                    <a:lnTo>
                      <a:pt x="919" y="3795"/>
                    </a:lnTo>
                    <a:lnTo>
                      <a:pt x="1079" y="3894"/>
                    </a:lnTo>
                    <a:lnTo>
                      <a:pt x="1259" y="3974"/>
                    </a:lnTo>
                    <a:lnTo>
                      <a:pt x="1459" y="4054"/>
                    </a:lnTo>
                    <a:lnTo>
                      <a:pt x="1658" y="4094"/>
                    </a:lnTo>
                    <a:lnTo>
                      <a:pt x="1858" y="4134"/>
                    </a:lnTo>
                    <a:lnTo>
                      <a:pt x="2277" y="4134"/>
                    </a:lnTo>
                    <a:lnTo>
                      <a:pt x="2477" y="4094"/>
                    </a:lnTo>
                    <a:lnTo>
                      <a:pt x="2676" y="4054"/>
                    </a:lnTo>
                    <a:lnTo>
                      <a:pt x="2876" y="3974"/>
                    </a:lnTo>
                    <a:lnTo>
                      <a:pt x="3056" y="3894"/>
                    </a:lnTo>
                    <a:lnTo>
                      <a:pt x="3216" y="3795"/>
                    </a:lnTo>
                    <a:lnTo>
                      <a:pt x="3375" y="3675"/>
                    </a:lnTo>
                    <a:lnTo>
                      <a:pt x="3535" y="3535"/>
                    </a:lnTo>
                    <a:lnTo>
                      <a:pt x="3655" y="3395"/>
                    </a:lnTo>
                    <a:lnTo>
                      <a:pt x="3775" y="3236"/>
                    </a:lnTo>
                    <a:lnTo>
                      <a:pt x="3874" y="3056"/>
                    </a:lnTo>
                    <a:lnTo>
                      <a:pt x="3974" y="2876"/>
                    </a:lnTo>
                    <a:lnTo>
                      <a:pt x="4034" y="2696"/>
                    </a:lnTo>
                    <a:lnTo>
                      <a:pt x="4094" y="2497"/>
                    </a:lnTo>
                    <a:lnTo>
                      <a:pt x="4114" y="2277"/>
                    </a:lnTo>
                    <a:lnTo>
                      <a:pt x="4134" y="2077"/>
                    </a:lnTo>
                    <a:lnTo>
                      <a:pt x="4114" y="1858"/>
                    </a:lnTo>
                    <a:lnTo>
                      <a:pt x="4094" y="1658"/>
                    </a:lnTo>
                    <a:lnTo>
                      <a:pt x="4034" y="1458"/>
                    </a:lnTo>
                    <a:lnTo>
                      <a:pt x="3974" y="1279"/>
                    </a:lnTo>
                    <a:lnTo>
                      <a:pt x="3874" y="1099"/>
                    </a:lnTo>
                    <a:lnTo>
                      <a:pt x="3775" y="919"/>
                    </a:lnTo>
                    <a:lnTo>
                      <a:pt x="3655" y="760"/>
                    </a:lnTo>
                    <a:lnTo>
                      <a:pt x="3535" y="620"/>
                    </a:lnTo>
                    <a:lnTo>
                      <a:pt x="3375" y="480"/>
                    </a:lnTo>
                    <a:lnTo>
                      <a:pt x="3216" y="360"/>
                    </a:lnTo>
                    <a:lnTo>
                      <a:pt x="3056" y="260"/>
                    </a:lnTo>
                    <a:lnTo>
                      <a:pt x="2876" y="161"/>
                    </a:lnTo>
                    <a:lnTo>
                      <a:pt x="2676" y="101"/>
                    </a:lnTo>
                    <a:lnTo>
                      <a:pt x="2477" y="41"/>
                    </a:lnTo>
                    <a:lnTo>
                      <a:pt x="2277" y="21"/>
                    </a:lnTo>
                    <a:lnTo>
                      <a:pt x="20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3098;p43">
                <a:extLst>
                  <a:ext uri="{FF2B5EF4-FFF2-40B4-BE49-F238E27FC236}">
                    <a16:creationId xmlns:a16="http://schemas.microsoft.com/office/drawing/2014/main" id="{EE29A3FC-2648-4ABF-A363-D79AAACAF75E}"/>
                  </a:ext>
                </a:extLst>
              </p:cNvPr>
              <p:cNvSpPr/>
              <p:nvPr/>
            </p:nvSpPr>
            <p:spPr>
              <a:xfrm>
                <a:off x="3997275" y="6642475"/>
                <a:ext cx="86375" cy="86875"/>
              </a:xfrm>
              <a:custGeom>
                <a:avLst/>
                <a:gdLst/>
                <a:ahLst/>
                <a:cxnLst/>
                <a:rect l="l" t="t" r="r" b="b"/>
                <a:pathLst>
                  <a:path w="3455" h="3475" extrusionOk="0">
                    <a:moveTo>
                      <a:pt x="1717" y="0"/>
                    </a:moveTo>
                    <a:lnTo>
                      <a:pt x="1558" y="20"/>
                    </a:lnTo>
                    <a:lnTo>
                      <a:pt x="1378" y="40"/>
                    </a:lnTo>
                    <a:lnTo>
                      <a:pt x="1218" y="80"/>
                    </a:lnTo>
                    <a:lnTo>
                      <a:pt x="1059" y="140"/>
                    </a:lnTo>
                    <a:lnTo>
                      <a:pt x="899" y="220"/>
                    </a:lnTo>
                    <a:lnTo>
                      <a:pt x="759" y="300"/>
                    </a:lnTo>
                    <a:lnTo>
                      <a:pt x="619" y="400"/>
                    </a:lnTo>
                    <a:lnTo>
                      <a:pt x="500" y="519"/>
                    </a:lnTo>
                    <a:lnTo>
                      <a:pt x="380" y="639"/>
                    </a:lnTo>
                    <a:lnTo>
                      <a:pt x="280" y="759"/>
                    </a:lnTo>
                    <a:lnTo>
                      <a:pt x="200" y="919"/>
                    </a:lnTo>
                    <a:lnTo>
                      <a:pt x="120" y="1059"/>
                    </a:lnTo>
                    <a:lnTo>
                      <a:pt x="80" y="1218"/>
                    </a:lnTo>
                    <a:lnTo>
                      <a:pt x="20" y="1378"/>
                    </a:lnTo>
                    <a:lnTo>
                      <a:pt x="0" y="1558"/>
                    </a:lnTo>
                    <a:lnTo>
                      <a:pt x="0" y="1737"/>
                    </a:lnTo>
                    <a:lnTo>
                      <a:pt x="0" y="1917"/>
                    </a:lnTo>
                    <a:lnTo>
                      <a:pt x="20" y="2077"/>
                    </a:lnTo>
                    <a:lnTo>
                      <a:pt x="80" y="2257"/>
                    </a:lnTo>
                    <a:lnTo>
                      <a:pt x="120" y="2416"/>
                    </a:lnTo>
                    <a:lnTo>
                      <a:pt x="200" y="2556"/>
                    </a:lnTo>
                    <a:lnTo>
                      <a:pt x="280" y="2696"/>
                    </a:lnTo>
                    <a:lnTo>
                      <a:pt x="380" y="2836"/>
                    </a:lnTo>
                    <a:lnTo>
                      <a:pt x="500" y="2955"/>
                    </a:lnTo>
                    <a:lnTo>
                      <a:pt x="619" y="3075"/>
                    </a:lnTo>
                    <a:lnTo>
                      <a:pt x="759" y="3175"/>
                    </a:lnTo>
                    <a:lnTo>
                      <a:pt x="899" y="3255"/>
                    </a:lnTo>
                    <a:lnTo>
                      <a:pt x="1059" y="3335"/>
                    </a:lnTo>
                    <a:lnTo>
                      <a:pt x="1218" y="3395"/>
                    </a:lnTo>
                    <a:lnTo>
                      <a:pt x="1378" y="3435"/>
                    </a:lnTo>
                    <a:lnTo>
                      <a:pt x="1558" y="3455"/>
                    </a:lnTo>
                    <a:lnTo>
                      <a:pt x="1717" y="3475"/>
                    </a:lnTo>
                    <a:lnTo>
                      <a:pt x="1897" y="3455"/>
                    </a:lnTo>
                    <a:lnTo>
                      <a:pt x="2077" y="3435"/>
                    </a:lnTo>
                    <a:lnTo>
                      <a:pt x="2237" y="3395"/>
                    </a:lnTo>
                    <a:lnTo>
                      <a:pt x="2396" y="3335"/>
                    </a:lnTo>
                    <a:lnTo>
                      <a:pt x="2556" y="3255"/>
                    </a:lnTo>
                    <a:lnTo>
                      <a:pt x="2696" y="3175"/>
                    </a:lnTo>
                    <a:lnTo>
                      <a:pt x="2836" y="3075"/>
                    </a:lnTo>
                    <a:lnTo>
                      <a:pt x="2955" y="2955"/>
                    </a:lnTo>
                    <a:lnTo>
                      <a:pt x="3055" y="2836"/>
                    </a:lnTo>
                    <a:lnTo>
                      <a:pt x="3155" y="2696"/>
                    </a:lnTo>
                    <a:lnTo>
                      <a:pt x="3255" y="2556"/>
                    </a:lnTo>
                    <a:lnTo>
                      <a:pt x="3315" y="2416"/>
                    </a:lnTo>
                    <a:lnTo>
                      <a:pt x="3375" y="2257"/>
                    </a:lnTo>
                    <a:lnTo>
                      <a:pt x="3415" y="2077"/>
                    </a:lnTo>
                    <a:lnTo>
                      <a:pt x="3455" y="1917"/>
                    </a:lnTo>
                    <a:lnTo>
                      <a:pt x="3455" y="1737"/>
                    </a:lnTo>
                    <a:lnTo>
                      <a:pt x="3455" y="1558"/>
                    </a:lnTo>
                    <a:lnTo>
                      <a:pt x="3415" y="1378"/>
                    </a:lnTo>
                    <a:lnTo>
                      <a:pt x="3375" y="1218"/>
                    </a:lnTo>
                    <a:lnTo>
                      <a:pt x="3315" y="1059"/>
                    </a:lnTo>
                    <a:lnTo>
                      <a:pt x="3255" y="919"/>
                    </a:lnTo>
                    <a:lnTo>
                      <a:pt x="3155" y="759"/>
                    </a:lnTo>
                    <a:lnTo>
                      <a:pt x="3055" y="639"/>
                    </a:lnTo>
                    <a:lnTo>
                      <a:pt x="2955" y="519"/>
                    </a:lnTo>
                    <a:lnTo>
                      <a:pt x="2836" y="400"/>
                    </a:lnTo>
                    <a:lnTo>
                      <a:pt x="2696" y="300"/>
                    </a:lnTo>
                    <a:lnTo>
                      <a:pt x="2556" y="220"/>
                    </a:lnTo>
                    <a:lnTo>
                      <a:pt x="2396" y="140"/>
                    </a:lnTo>
                    <a:lnTo>
                      <a:pt x="2237" y="80"/>
                    </a:lnTo>
                    <a:lnTo>
                      <a:pt x="2077" y="40"/>
                    </a:lnTo>
                    <a:lnTo>
                      <a:pt x="1897" y="20"/>
                    </a:lnTo>
                    <a:lnTo>
                      <a:pt x="171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3099;p43">
                <a:extLst>
                  <a:ext uri="{FF2B5EF4-FFF2-40B4-BE49-F238E27FC236}">
                    <a16:creationId xmlns:a16="http://schemas.microsoft.com/office/drawing/2014/main" id="{FD53C2E5-0A96-40FC-A391-67EF27D0294B}"/>
                  </a:ext>
                </a:extLst>
              </p:cNvPr>
              <p:cNvSpPr/>
              <p:nvPr/>
            </p:nvSpPr>
            <p:spPr>
              <a:xfrm>
                <a:off x="4006250" y="6653950"/>
                <a:ext cx="30475" cy="31975"/>
              </a:xfrm>
              <a:custGeom>
                <a:avLst/>
                <a:gdLst/>
                <a:ahLst/>
                <a:cxnLst/>
                <a:rect l="l" t="t" r="r" b="b"/>
                <a:pathLst>
                  <a:path w="1219" h="1279" extrusionOk="0">
                    <a:moveTo>
                      <a:pt x="819" y="1"/>
                    </a:moveTo>
                    <a:lnTo>
                      <a:pt x="660" y="21"/>
                    </a:lnTo>
                    <a:lnTo>
                      <a:pt x="520" y="80"/>
                    </a:lnTo>
                    <a:lnTo>
                      <a:pt x="360" y="180"/>
                    </a:lnTo>
                    <a:lnTo>
                      <a:pt x="220" y="300"/>
                    </a:lnTo>
                    <a:lnTo>
                      <a:pt x="141" y="420"/>
                    </a:lnTo>
                    <a:lnTo>
                      <a:pt x="81" y="540"/>
                    </a:lnTo>
                    <a:lnTo>
                      <a:pt x="21" y="659"/>
                    </a:lnTo>
                    <a:lnTo>
                      <a:pt x="1" y="779"/>
                    </a:lnTo>
                    <a:lnTo>
                      <a:pt x="1" y="899"/>
                    </a:lnTo>
                    <a:lnTo>
                      <a:pt x="21" y="999"/>
                    </a:lnTo>
                    <a:lnTo>
                      <a:pt x="61" y="1099"/>
                    </a:lnTo>
                    <a:lnTo>
                      <a:pt x="141" y="1179"/>
                    </a:lnTo>
                    <a:lnTo>
                      <a:pt x="200" y="1219"/>
                    </a:lnTo>
                    <a:lnTo>
                      <a:pt x="260" y="1258"/>
                    </a:lnTo>
                    <a:lnTo>
                      <a:pt x="340" y="1278"/>
                    </a:lnTo>
                    <a:lnTo>
                      <a:pt x="420" y="1278"/>
                    </a:lnTo>
                    <a:lnTo>
                      <a:pt x="560" y="1258"/>
                    </a:lnTo>
                    <a:lnTo>
                      <a:pt x="720" y="1199"/>
                    </a:lnTo>
                    <a:lnTo>
                      <a:pt x="859" y="1099"/>
                    </a:lnTo>
                    <a:lnTo>
                      <a:pt x="999" y="979"/>
                    </a:lnTo>
                    <a:lnTo>
                      <a:pt x="1079" y="859"/>
                    </a:lnTo>
                    <a:lnTo>
                      <a:pt x="1139" y="739"/>
                    </a:lnTo>
                    <a:lnTo>
                      <a:pt x="1199" y="620"/>
                    </a:lnTo>
                    <a:lnTo>
                      <a:pt x="1219" y="500"/>
                    </a:lnTo>
                    <a:lnTo>
                      <a:pt x="1219" y="380"/>
                    </a:lnTo>
                    <a:lnTo>
                      <a:pt x="1199" y="280"/>
                    </a:lnTo>
                    <a:lnTo>
                      <a:pt x="1159" y="180"/>
                    </a:lnTo>
                    <a:lnTo>
                      <a:pt x="1079" y="100"/>
                    </a:lnTo>
                    <a:lnTo>
                      <a:pt x="1019" y="60"/>
                    </a:lnTo>
                    <a:lnTo>
                      <a:pt x="959" y="21"/>
                    </a:lnTo>
                    <a:lnTo>
                      <a:pt x="879" y="21"/>
                    </a:lnTo>
                    <a:lnTo>
                      <a:pt x="81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 name="Google Shape;3100;p43">
              <a:extLst>
                <a:ext uri="{FF2B5EF4-FFF2-40B4-BE49-F238E27FC236}">
                  <a16:creationId xmlns:a16="http://schemas.microsoft.com/office/drawing/2014/main" id="{59D9D95D-58AC-499D-BFAB-04FE87A10B40}"/>
                </a:ext>
              </a:extLst>
            </p:cNvPr>
            <p:cNvGrpSpPr/>
            <p:nvPr/>
          </p:nvGrpSpPr>
          <p:grpSpPr>
            <a:xfrm>
              <a:off x="4919719" y="6704853"/>
              <a:ext cx="103375" cy="103375"/>
              <a:chOff x="3988775" y="6633975"/>
              <a:chExt cx="103375" cy="103375"/>
            </a:xfrm>
          </p:grpSpPr>
          <p:sp>
            <p:nvSpPr>
              <p:cNvPr id="137" name="Google Shape;3101;p43">
                <a:extLst>
                  <a:ext uri="{FF2B5EF4-FFF2-40B4-BE49-F238E27FC236}">
                    <a16:creationId xmlns:a16="http://schemas.microsoft.com/office/drawing/2014/main" id="{A1507A56-E3D4-4FF9-BE25-8FE8287DD164}"/>
                  </a:ext>
                </a:extLst>
              </p:cNvPr>
              <p:cNvSpPr/>
              <p:nvPr/>
            </p:nvSpPr>
            <p:spPr>
              <a:xfrm>
                <a:off x="3988775" y="6633975"/>
                <a:ext cx="103375" cy="103375"/>
              </a:xfrm>
              <a:custGeom>
                <a:avLst/>
                <a:gdLst/>
                <a:ahLst/>
                <a:cxnLst/>
                <a:rect l="l" t="t" r="r" b="b"/>
                <a:pathLst>
                  <a:path w="4135" h="4135" extrusionOk="0">
                    <a:moveTo>
                      <a:pt x="2057" y="1"/>
                    </a:moveTo>
                    <a:lnTo>
                      <a:pt x="1858" y="21"/>
                    </a:lnTo>
                    <a:lnTo>
                      <a:pt x="1658" y="41"/>
                    </a:lnTo>
                    <a:lnTo>
                      <a:pt x="1459" y="101"/>
                    </a:lnTo>
                    <a:lnTo>
                      <a:pt x="1259" y="161"/>
                    </a:lnTo>
                    <a:lnTo>
                      <a:pt x="1079" y="260"/>
                    </a:lnTo>
                    <a:lnTo>
                      <a:pt x="919" y="360"/>
                    </a:lnTo>
                    <a:lnTo>
                      <a:pt x="760" y="480"/>
                    </a:lnTo>
                    <a:lnTo>
                      <a:pt x="600" y="620"/>
                    </a:lnTo>
                    <a:lnTo>
                      <a:pt x="460" y="760"/>
                    </a:lnTo>
                    <a:lnTo>
                      <a:pt x="360" y="919"/>
                    </a:lnTo>
                    <a:lnTo>
                      <a:pt x="241" y="1099"/>
                    </a:lnTo>
                    <a:lnTo>
                      <a:pt x="161" y="1279"/>
                    </a:lnTo>
                    <a:lnTo>
                      <a:pt x="101" y="1458"/>
                    </a:lnTo>
                    <a:lnTo>
                      <a:pt x="41" y="1658"/>
                    </a:lnTo>
                    <a:lnTo>
                      <a:pt x="1" y="1858"/>
                    </a:lnTo>
                    <a:lnTo>
                      <a:pt x="1" y="2077"/>
                    </a:lnTo>
                    <a:lnTo>
                      <a:pt x="1" y="2277"/>
                    </a:lnTo>
                    <a:lnTo>
                      <a:pt x="41" y="2497"/>
                    </a:lnTo>
                    <a:lnTo>
                      <a:pt x="101" y="2696"/>
                    </a:lnTo>
                    <a:lnTo>
                      <a:pt x="161" y="2876"/>
                    </a:lnTo>
                    <a:lnTo>
                      <a:pt x="241" y="3056"/>
                    </a:lnTo>
                    <a:lnTo>
                      <a:pt x="360" y="3236"/>
                    </a:lnTo>
                    <a:lnTo>
                      <a:pt x="460" y="3395"/>
                    </a:lnTo>
                    <a:lnTo>
                      <a:pt x="600" y="3535"/>
                    </a:lnTo>
                    <a:lnTo>
                      <a:pt x="760" y="3675"/>
                    </a:lnTo>
                    <a:lnTo>
                      <a:pt x="919" y="3795"/>
                    </a:lnTo>
                    <a:lnTo>
                      <a:pt x="1079" y="3894"/>
                    </a:lnTo>
                    <a:lnTo>
                      <a:pt x="1259" y="3974"/>
                    </a:lnTo>
                    <a:lnTo>
                      <a:pt x="1459" y="4054"/>
                    </a:lnTo>
                    <a:lnTo>
                      <a:pt x="1658" y="4094"/>
                    </a:lnTo>
                    <a:lnTo>
                      <a:pt x="1858" y="4134"/>
                    </a:lnTo>
                    <a:lnTo>
                      <a:pt x="2277" y="4134"/>
                    </a:lnTo>
                    <a:lnTo>
                      <a:pt x="2477" y="4094"/>
                    </a:lnTo>
                    <a:lnTo>
                      <a:pt x="2676" y="4054"/>
                    </a:lnTo>
                    <a:lnTo>
                      <a:pt x="2876" y="3974"/>
                    </a:lnTo>
                    <a:lnTo>
                      <a:pt x="3056" y="3894"/>
                    </a:lnTo>
                    <a:lnTo>
                      <a:pt x="3216" y="3795"/>
                    </a:lnTo>
                    <a:lnTo>
                      <a:pt x="3375" y="3675"/>
                    </a:lnTo>
                    <a:lnTo>
                      <a:pt x="3535" y="3535"/>
                    </a:lnTo>
                    <a:lnTo>
                      <a:pt x="3655" y="3395"/>
                    </a:lnTo>
                    <a:lnTo>
                      <a:pt x="3775" y="3236"/>
                    </a:lnTo>
                    <a:lnTo>
                      <a:pt x="3874" y="3056"/>
                    </a:lnTo>
                    <a:lnTo>
                      <a:pt x="3974" y="2876"/>
                    </a:lnTo>
                    <a:lnTo>
                      <a:pt x="4034" y="2696"/>
                    </a:lnTo>
                    <a:lnTo>
                      <a:pt x="4094" y="2497"/>
                    </a:lnTo>
                    <a:lnTo>
                      <a:pt x="4114" y="2277"/>
                    </a:lnTo>
                    <a:lnTo>
                      <a:pt x="4134" y="2077"/>
                    </a:lnTo>
                    <a:lnTo>
                      <a:pt x="4114" y="1858"/>
                    </a:lnTo>
                    <a:lnTo>
                      <a:pt x="4094" y="1658"/>
                    </a:lnTo>
                    <a:lnTo>
                      <a:pt x="4034" y="1458"/>
                    </a:lnTo>
                    <a:lnTo>
                      <a:pt x="3974" y="1279"/>
                    </a:lnTo>
                    <a:lnTo>
                      <a:pt x="3874" y="1099"/>
                    </a:lnTo>
                    <a:lnTo>
                      <a:pt x="3775" y="919"/>
                    </a:lnTo>
                    <a:lnTo>
                      <a:pt x="3655" y="760"/>
                    </a:lnTo>
                    <a:lnTo>
                      <a:pt x="3535" y="620"/>
                    </a:lnTo>
                    <a:lnTo>
                      <a:pt x="3375" y="480"/>
                    </a:lnTo>
                    <a:lnTo>
                      <a:pt x="3216" y="360"/>
                    </a:lnTo>
                    <a:lnTo>
                      <a:pt x="3056" y="260"/>
                    </a:lnTo>
                    <a:lnTo>
                      <a:pt x="2876" y="161"/>
                    </a:lnTo>
                    <a:lnTo>
                      <a:pt x="2676" y="101"/>
                    </a:lnTo>
                    <a:lnTo>
                      <a:pt x="2477" y="41"/>
                    </a:lnTo>
                    <a:lnTo>
                      <a:pt x="2277" y="21"/>
                    </a:lnTo>
                    <a:lnTo>
                      <a:pt x="20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3102;p43">
                <a:extLst>
                  <a:ext uri="{FF2B5EF4-FFF2-40B4-BE49-F238E27FC236}">
                    <a16:creationId xmlns:a16="http://schemas.microsoft.com/office/drawing/2014/main" id="{BE086BBA-C138-46AF-A351-5031E80CD26E}"/>
                  </a:ext>
                </a:extLst>
              </p:cNvPr>
              <p:cNvSpPr/>
              <p:nvPr/>
            </p:nvSpPr>
            <p:spPr>
              <a:xfrm>
                <a:off x="3997275" y="6642475"/>
                <a:ext cx="86375" cy="86875"/>
              </a:xfrm>
              <a:custGeom>
                <a:avLst/>
                <a:gdLst/>
                <a:ahLst/>
                <a:cxnLst/>
                <a:rect l="l" t="t" r="r" b="b"/>
                <a:pathLst>
                  <a:path w="3455" h="3475" extrusionOk="0">
                    <a:moveTo>
                      <a:pt x="1717" y="0"/>
                    </a:moveTo>
                    <a:lnTo>
                      <a:pt x="1558" y="20"/>
                    </a:lnTo>
                    <a:lnTo>
                      <a:pt x="1378" y="40"/>
                    </a:lnTo>
                    <a:lnTo>
                      <a:pt x="1218" y="80"/>
                    </a:lnTo>
                    <a:lnTo>
                      <a:pt x="1059" y="140"/>
                    </a:lnTo>
                    <a:lnTo>
                      <a:pt x="899" y="220"/>
                    </a:lnTo>
                    <a:lnTo>
                      <a:pt x="759" y="300"/>
                    </a:lnTo>
                    <a:lnTo>
                      <a:pt x="619" y="400"/>
                    </a:lnTo>
                    <a:lnTo>
                      <a:pt x="500" y="519"/>
                    </a:lnTo>
                    <a:lnTo>
                      <a:pt x="380" y="639"/>
                    </a:lnTo>
                    <a:lnTo>
                      <a:pt x="280" y="759"/>
                    </a:lnTo>
                    <a:lnTo>
                      <a:pt x="200" y="919"/>
                    </a:lnTo>
                    <a:lnTo>
                      <a:pt x="120" y="1059"/>
                    </a:lnTo>
                    <a:lnTo>
                      <a:pt x="80" y="1218"/>
                    </a:lnTo>
                    <a:lnTo>
                      <a:pt x="20" y="1378"/>
                    </a:lnTo>
                    <a:lnTo>
                      <a:pt x="0" y="1558"/>
                    </a:lnTo>
                    <a:lnTo>
                      <a:pt x="0" y="1737"/>
                    </a:lnTo>
                    <a:lnTo>
                      <a:pt x="0" y="1917"/>
                    </a:lnTo>
                    <a:lnTo>
                      <a:pt x="20" y="2077"/>
                    </a:lnTo>
                    <a:lnTo>
                      <a:pt x="80" y="2257"/>
                    </a:lnTo>
                    <a:lnTo>
                      <a:pt x="120" y="2416"/>
                    </a:lnTo>
                    <a:lnTo>
                      <a:pt x="200" y="2556"/>
                    </a:lnTo>
                    <a:lnTo>
                      <a:pt x="280" y="2696"/>
                    </a:lnTo>
                    <a:lnTo>
                      <a:pt x="380" y="2836"/>
                    </a:lnTo>
                    <a:lnTo>
                      <a:pt x="500" y="2955"/>
                    </a:lnTo>
                    <a:lnTo>
                      <a:pt x="619" y="3075"/>
                    </a:lnTo>
                    <a:lnTo>
                      <a:pt x="759" y="3175"/>
                    </a:lnTo>
                    <a:lnTo>
                      <a:pt x="899" y="3255"/>
                    </a:lnTo>
                    <a:lnTo>
                      <a:pt x="1059" y="3335"/>
                    </a:lnTo>
                    <a:lnTo>
                      <a:pt x="1218" y="3395"/>
                    </a:lnTo>
                    <a:lnTo>
                      <a:pt x="1378" y="3435"/>
                    </a:lnTo>
                    <a:lnTo>
                      <a:pt x="1558" y="3455"/>
                    </a:lnTo>
                    <a:lnTo>
                      <a:pt x="1717" y="3475"/>
                    </a:lnTo>
                    <a:lnTo>
                      <a:pt x="1897" y="3455"/>
                    </a:lnTo>
                    <a:lnTo>
                      <a:pt x="2077" y="3435"/>
                    </a:lnTo>
                    <a:lnTo>
                      <a:pt x="2237" y="3395"/>
                    </a:lnTo>
                    <a:lnTo>
                      <a:pt x="2396" y="3335"/>
                    </a:lnTo>
                    <a:lnTo>
                      <a:pt x="2556" y="3255"/>
                    </a:lnTo>
                    <a:lnTo>
                      <a:pt x="2696" y="3175"/>
                    </a:lnTo>
                    <a:lnTo>
                      <a:pt x="2836" y="3075"/>
                    </a:lnTo>
                    <a:lnTo>
                      <a:pt x="2955" y="2955"/>
                    </a:lnTo>
                    <a:lnTo>
                      <a:pt x="3055" y="2836"/>
                    </a:lnTo>
                    <a:lnTo>
                      <a:pt x="3155" y="2696"/>
                    </a:lnTo>
                    <a:lnTo>
                      <a:pt x="3255" y="2556"/>
                    </a:lnTo>
                    <a:lnTo>
                      <a:pt x="3315" y="2416"/>
                    </a:lnTo>
                    <a:lnTo>
                      <a:pt x="3375" y="2257"/>
                    </a:lnTo>
                    <a:lnTo>
                      <a:pt x="3415" y="2077"/>
                    </a:lnTo>
                    <a:lnTo>
                      <a:pt x="3455" y="1917"/>
                    </a:lnTo>
                    <a:lnTo>
                      <a:pt x="3455" y="1737"/>
                    </a:lnTo>
                    <a:lnTo>
                      <a:pt x="3455" y="1558"/>
                    </a:lnTo>
                    <a:lnTo>
                      <a:pt x="3415" y="1378"/>
                    </a:lnTo>
                    <a:lnTo>
                      <a:pt x="3375" y="1218"/>
                    </a:lnTo>
                    <a:lnTo>
                      <a:pt x="3315" y="1059"/>
                    </a:lnTo>
                    <a:lnTo>
                      <a:pt x="3255" y="919"/>
                    </a:lnTo>
                    <a:lnTo>
                      <a:pt x="3155" y="759"/>
                    </a:lnTo>
                    <a:lnTo>
                      <a:pt x="3055" y="639"/>
                    </a:lnTo>
                    <a:lnTo>
                      <a:pt x="2955" y="519"/>
                    </a:lnTo>
                    <a:lnTo>
                      <a:pt x="2836" y="400"/>
                    </a:lnTo>
                    <a:lnTo>
                      <a:pt x="2696" y="300"/>
                    </a:lnTo>
                    <a:lnTo>
                      <a:pt x="2556" y="220"/>
                    </a:lnTo>
                    <a:lnTo>
                      <a:pt x="2396" y="140"/>
                    </a:lnTo>
                    <a:lnTo>
                      <a:pt x="2237" y="80"/>
                    </a:lnTo>
                    <a:lnTo>
                      <a:pt x="2077" y="40"/>
                    </a:lnTo>
                    <a:lnTo>
                      <a:pt x="1897" y="20"/>
                    </a:lnTo>
                    <a:lnTo>
                      <a:pt x="171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3103;p43">
                <a:extLst>
                  <a:ext uri="{FF2B5EF4-FFF2-40B4-BE49-F238E27FC236}">
                    <a16:creationId xmlns:a16="http://schemas.microsoft.com/office/drawing/2014/main" id="{181D1E05-FFF1-4D4F-A7A3-77D4A59502AF}"/>
                  </a:ext>
                </a:extLst>
              </p:cNvPr>
              <p:cNvSpPr/>
              <p:nvPr/>
            </p:nvSpPr>
            <p:spPr>
              <a:xfrm>
                <a:off x="4006250" y="6653950"/>
                <a:ext cx="30475" cy="31975"/>
              </a:xfrm>
              <a:custGeom>
                <a:avLst/>
                <a:gdLst/>
                <a:ahLst/>
                <a:cxnLst/>
                <a:rect l="l" t="t" r="r" b="b"/>
                <a:pathLst>
                  <a:path w="1219" h="1279" extrusionOk="0">
                    <a:moveTo>
                      <a:pt x="819" y="1"/>
                    </a:moveTo>
                    <a:lnTo>
                      <a:pt x="660" y="21"/>
                    </a:lnTo>
                    <a:lnTo>
                      <a:pt x="520" y="80"/>
                    </a:lnTo>
                    <a:lnTo>
                      <a:pt x="360" y="180"/>
                    </a:lnTo>
                    <a:lnTo>
                      <a:pt x="220" y="300"/>
                    </a:lnTo>
                    <a:lnTo>
                      <a:pt x="141" y="420"/>
                    </a:lnTo>
                    <a:lnTo>
                      <a:pt x="81" y="540"/>
                    </a:lnTo>
                    <a:lnTo>
                      <a:pt x="21" y="659"/>
                    </a:lnTo>
                    <a:lnTo>
                      <a:pt x="1" y="779"/>
                    </a:lnTo>
                    <a:lnTo>
                      <a:pt x="1" y="899"/>
                    </a:lnTo>
                    <a:lnTo>
                      <a:pt x="21" y="999"/>
                    </a:lnTo>
                    <a:lnTo>
                      <a:pt x="61" y="1099"/>
                    </a:lnTo>
                    <a:lnTo>
                      <a:pt x="141" y="1179"/>
                    </a:lnTo>
                    <a:lnTo>
                      <a:pt x="200" y="1219"/>
                    </a:lnTo>
                    <a:lnTo>
                      <a:pt x="260" y="1258"/>
                    </a:lnTo>
                    <a:lnTo>
                      <a:pt x="340" y="1278"/>
                    </a:lnTo>
                    <a:lnTo>
                      <a:pt x="420" y="1278"/>
                    </a:lnTo>
                    <a:lnTo>
                      <a:pt x="560" y="1258"/>
                    </a:lnTo>
                    <a:lnTo>
                      <a:pt x="720" y="1199"/>
                    </a:lnTo>
                    <a:lnTo>
                      <a:pt x="859" y="1099"/>
                    </a:lnTo>
                    <a:lnTo>
                      <a:pt x="999" y="979"/>
                    </a:lnTo>
                    <a:lnTo>
                      <a:pt x="1079" y="859"/>
                    </a:lnTo>
                    <a:lnTo>
                      <a:pt x="1139" y="739"/>
                    </a:lnTo>
                    <a:lnTo>
                      <a:pt x="1199" y="620"/>
                    </a:lnTo>
                    <a:lnTo>
                      <a:pt x="1219" y="500"/>
                    </a:lnTo>
                    <a:lnTo>
                      <a:pt x="1219" y="380"/>
                    </a:lnTo>
                    <a:lnTo>
                      <a:pt x="1199" y="280"/>
                    </a:lnTo>
                    <a:lnTo>
                      <a:pt x="1159" y="180"/>
                    </a:lnTo>
                    <a:lnTo>
                      <a:pt x="1079" y="100"/>
                    </a:lnTo>
                    <a:lnTo>
                      <a:pt x="1019" y="60"/>
                    </a:lnTo>
                    <a:lnTo>
                      <a:pt x="959" y="21"/>
                    </a:lnTo>
                    <a:lnTo>
                      <a:pt x="879" y="21"/>
                    </a:lnTo>
                    <a:lnTo>
                      <a:pt x="81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 name="Google Shape;3104;p43">
              <a:extLst>
                <a:ext uri="{FF2B5EF4-FFF2-40B4-BE49-F238E27FC236}">
                  <a16:creationId xmlns:a16="http://schemas.microsoft.com/office/drawing/2014/main" id="{DE2C13EB-4914-45B0-9F9B-B92CDCFDF325}"/>
                </a:ext>
              </a:extLst>
            </p:cNvPr>
            <p:cNvGrpSpPr/>
            <p:nvPr/>
          </p:nvGrpSpPr>
          <p:grpSpPr>
            <a:xfrm>
              <a:off x="5159056" y="6704853"/>
              <a:ext cx="103375" cy="103375"/>
              <a:chOff x="3988775" y="6633975"/>
              <a:chExt cx="103375" cy="103375"/>
            </a:xfrm>
          </p:grpSpPr>
          <p:sp>
            <p:nvSpPr>
              <p:cNvPr id="134" name="Google Shape;3105;p43">
                <a:extLst>
                  <a:ext uri="{FF2B5EF4-FFF2-40B4-BE49-F238E27FC236}">
                    <a16:creationId xmlns:a16="http://schemas.microsoft.com/office/drawing/2014/main" id="{CDF7A7AD-4A50-418E-BFDB-4FA4F90987BC}"/>
                  </a:ext>
                </a:extLst>
              </p:cNvPr>
              <p:cNvSpPr/>
              <p:nvPr/>
            </p:nvSpPr>
            <p:spPr>
              <a:xfrm>
                <a:off x="3988775" y="6633975"/>
                <a:ext cx="103375" cy="103375"/>
              </a:xfrm>
              <a:custGeom>
                <a:avLst/>
                <a:gdLst/>
                <a:ahLst/>
                <a:cxnLst/>
                <a:rect l="l" t="t" r="r" b="b"/>
                <a:pathLst>
                  <a:path w="4135" h="4135" extrusionOk="0">
                    <a:moveTo>
                      <a:pt x="2057" y="1"/>
                    </a:moveTo>
                    <a:lnTo>
                      <a:pt x="1858" y="21"/>
                    </a:lnTo>
                    <a:lnTo>
                      <a:pt x="1658" y="41"/>
                    </a:lnTo>
                    <a:lnTo>
                      <a:pt x="1459" y="101"/>
                    </a:lnTo>
                    <a:lnTo>
                      <a:pt x="1259" y="161"/>
                    </a:lnTo>
                    <a:lnTo>
                      <a:pt x="1079" y="260"/>
                    </a:lnTo>
                    <a:lnTo>
                      <a:pt x="919" y="360"/>
                    </a:lnTo>
                    <a:lnTo>
                      <a:pt x="760" y="480"/>
                    </a:lnTo>
                    <a:lnTo>
                      <a:pt x="600" y="620"/>
                    </a:lnTo>
                    <a:lnTo>
                      <a:pt x="460" y="760"/>
                    </a:lnTo>
                    <a:lnTo>
                      <a:pt x="360" y="919"/>
                    </a:lnTo>
                    <a:lnTo>
                      <a:pt x="241" y="1099"/>
                    </a:lnTo>
                    <a:lnTo>
                      <a:pt x="161" y="1279"/>
                    </a:lnTo>
                    <a:lnTo>
                      <a:pt x="101" y="1458"/>
                    </a:lnTo>
                    <a:lnTo>
                      <a:pt x="41" y="1658"/>
                    </a:lnTo>
                    <a:lnTo>
                      <a:pt x="1" y="1858"/>
                    </a:lnTo>
                    <a:lnTo>
                      <a:pt x="1" y="2077"/>
                    </a:lnTo>
                    <a:lnTo>
                      <a:pt x="1" y="2277"/>
                    </a:lnTo>
                    <a:lnTo>
                      <a:pt x="41" y="2497"/>
                    </a:lnTo>
                    <a:lnTo>
                      <a:pt x="101" y="2696"/>
                    </a:lnTo>
                    <a:lnTo>
                      <a:pt x="161" y="2876"/>
                    </a:lnTo>
                    <a:lnTo>
                      <a:pt x="241" y="3056"/>
                    </a:lnTo>
                    <a:lnTo>
                      <a:pt x="360" y="3236"/>
                    </a:lnTo>
                    <a:lnTo>
                      <a:pt x="460" y="3395"/>
                    </a:lnTo>
                    <a:lnTo>
                      <a:pt x="600" y="3535"/>
                    </a:lnTo>
                    <a:lnTo>
                      <a:pt x="760" y="3675"/>
                    </a:lnTo>
                    <a:lnTo>
                      <a:pt x="919" y="3795"/>
                    </a:lnTo>
                    <a:lnTo>
                      <a:pt x="1079" y="3894"/>
                    </a:lnTo>
                    <a:lnTo>
                      <a:pt x="1259" y="3974"/>
                    </a:lnTo>
                    <a:lnTo>
                      <a:pt x="1459" y="4054"/>
                    </a:lnTo>
                    <a:lnTo>
                      <a:pt x="1658" y="4094"/>
                    </a:lnTo>
                    <a:lnTo>
                      <a:pt x="1858" y="4134"/>
                    </a:lnTo>
                    <a:lnTo>
                      <a:pt x="2277" y="4134"/>
                    </a:lnTo>
                    <a:lnTo>
                      <a:pt x="2477" y="4094"/>
                    </a:lnTo>
                    <a:lnTo>
                      <a:pt x="2676" y="4054"/>
                    </a:lnTo>
                    <a:lnTo>
                      <a:pt x="2876" y="3974"/>
                    </a:lnTo>
                    <a:lnTo>
                      <a:pt x="3056" y="3894"/>
                    </a:lnTo>
                    <a:lnTo>
                      <a:pt x="3216" y="3795"/>
                    </a:lnTo>
                    <a:lnTo>
                      <a:pt x="3375" y="3675"/>
                    </a:lnTo>
                    <a:lnTo>
                      <a:pt x="3535" y="3535"/>
                    </a:lnTo>
                    <a:lnTo>
                      <a:pt x="3655" y="3395"/>
                    </a:lnTo>
                    <a:lnTo>
                      <a:pt x="3775" y="3236"/>
                    </a:lnTo>
                    <a:lnTo>
                      <a:pt x="3874" y="3056"/>
                    </a:lnTo>
                    <a:lnTo>
                      <a:pt x="3974" y="2876"/>
                    </a:lnTo>
                    <a:lnTo>
                      <a:pt x="4034" y="2696"/>
                    </a:lnTo>
                    <a:lnTo>
                      <a:pt x="4094" y="2497"/>
                    </a:lnTo>
                    <a:lnTo>
                      <a:pt x="4114" y="2277"/>
                    </a:lnTo>
                    <a:lnTo>
                      <a:pt x="4134" y="2077"/>
                    </a:lnTo>
                    <a:lnTo>
                      <a:pt x="4114" y="1858"/>
                    </a:lnTo>
                    <a:lnTo>
                      <a:pt x="4094" y="1658"/>
                    </a:lnTo>
                    <a:lnTo>
                      <a:pt x="4034" y="1458"/>
                    </a:lnTo>
                    <a:lnTo>
                      <a:pt x="3974" y="1279"/>
                    </a:lnTo>
                    <a:lnTo>
                      <a:pt x="3874" y="1099"/>
                    </a:lnTo>
                    <a:lnTo>
                      <a:pt x="3775" y="919"/>
                    </a:lnTo>
                    <a:lnTo>
                      <a:pt x="3655" y="760"/>
                    </a:lnTo>
                    <a:lnTo>
                      <a:pt x="3535" y="620"/>
                    </a:lnTo>
                    <a:lnTo>
                      <a:pt x="3375" y="480"/>
                    </a:lnTo>
                    <a:lnTo>
                      <a:pt x="3216" y="360"/>
                    </a:lnTo>
                    <a:lnTo>
                      <a:pt x="3056" y="260"/>
                    </a:lnTo>
                    <a:lnTo>
                      <a:pt x="2876" y="161"/>
                    </a:lnTo>
                    <a:lnTo>
                      <a:pt x="2676" y="101"/>
                    </a:lnTo>
                    <a:lnTo>
                      <a:pt x="2477" y="41"/>
                    </a:lnTo>
                    <a:lnTo>
                      <a:pt x="2277" y="21"/>
                    </a:lnTo>
                    <a:lnTo>
                      <a:pt x="20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3106;p43">
                <a:extLst>
                  <a:ext uri="{FF2B5EF4-FFF2-40B4-BE49-F238E27FC236}">
                    <a16:creationId xmlns:a16="http://schemas.microsoft.com/office/drawing/2014/main" id="{A9D14C20-B3F5-4391-8BE1-252313CD57F3}"/>
                  </a:ext>
                </a:extLst>
              </p:cNvPr>
              <p:cNvSpPr/>
              <p:nvPr/>
            </p:nvSpPr>
            <p:spPr>
              <a:xfrm>
                <a:off x="3997275" y="6642475"/>
                <a:ext cx="86375" cy="86875"/>
              </a:xfrm>
              <a:custGeom>
                <a:avLst/>
                <a:gdLst/>
                <a:ahLst/>
                <a:cxnLst/>
                <a:rect l="l" t="t" r="r" b="b"/>
                <a:pathLst>
                  <a:path w="3455" h="3475" extrusionOk="0">
                    <a:moveTo>
                      <a:pt x="1717" y="0"/>
                    </a:moveTo>
                    <a:lnTo>
                      <a:pt x="1558" y="20"/>
                    </a:lnTo>
                    <a:lnTo>
                      <a:pt x="1378" y="40"/>
                    </a:lnTo>
                    <a:lnTo>
                      <a:pt x="1218" y="80"/>
                    </a:lnTo>
                    <a:lnTo>
                      <a:pt x="1059" y="140"/>
                    </a:lnTo>
                    <a:lnTo>
                      <a:pt x="899" y="220"/>
                    </a:lnTo>
                    <a:lnTo>
                      <a:pt x="759" y="300"/>
                    </a:lnTo>
                    <a:lnTo>
                      <a:pt x="619" y="400"/>
                    </a:lnTo>
                    <a:lnTo>
                      <a:pt x="500" y="519"/>
                    </a:lnTo>
                    <a:lnTo>
                      <a:pt x="380" y="639"/>
                    </a:lnTo>
                    <a:lnTo>
                      <a:pt x="280" y="759"/>
                    </a:lnTo>
                    <a:lnTo>
                      <a:pt x="200" y="919"/>
                    </a:lnTo>
                    <a:lnTo>
                      <a:pt x="120" y="1059"/>
                    </a:lnTo>
                    <a:lnTo>
                      <a:pt x="80" y="1218"/>
                    </a:lnTo>
                    <a:lnTo>
                      <a:pt x="20" y="1378"/>
                    </a:lnTo>
                    <a:lnTo>
                      <a:pt x="0" y="1558"/>
                    </a:lnTo>
                    <a:lnTo>
                      <a:pt x="0" y="1737"/>
                    </a:lnTo>
                    <a:lnTo>
                      <a:pt x="0" y="1917"/>
                    </a:lnTo>
                    <a:lnTo>
                      <a:pt x="20" y="2077"/>
                    </a:lnTo>
                    <a:lnTo>
                      <a:pt x="80" y="2257"/>
                    </a:lnTo>
                    <a:lnTo>
                      <a:pt x="120" y="2416"/>
                    </a:lnTo>
                    <a:lnTo>
                      <a:pt x="200" y="2556"/>
                    </a:lnTo>
                    <a:lnTo>
                      <a:pt x="280" y="2696"/>
                    </a:lnTo>
                    <a:lnTo>
                      <a:pt x="380" y="2836"/>
                    </a:lnTo>
                    <a:lnTo>
                      <a:pt x="500" y="2955"/>
                    </a:lnTo>
                    <a:lnTo>
                      <a:pt x="619" y="3075"/>
                    </a:lnTo>
                    <a:lnTo>
                      <a:pt x="759" y="3175"/>
                    </a:lnTo>
                    <a:lnTo>
                      <a:pt x="899" y="3255"/>
                    </a:lnTo>
                    <a:lnTo>
                      <a:pt x="1059" y="3335"/>
                    </a:lnTo>
                    <a:lnTo>
                      <a:pt x="1218" y="3395"/>
                    </a:lnTo>
                    <a:lnTo>
                      <a:pt x="1378" y="3435"/>
                    </a:lnTo>
                    <a:lnTo>
                      <a:pt x="1558" y="3455"/>
                    </a:lnTo>
                    <a:lnTo>
                      <a:pt x="1717" y="3475"/>
                    </a:lnTo>
                    <a:lnTo>
                      <a:pt x="1897" y="3455"/>
                    </a:lnTo>
                    <a:lnTo>
                      <a:pt x="2077" y="3435"/>
                    </a:lnTo>
                    <a:lnTo>
                      <a:pt x="2237" y="3395"/>
                    </a:lnTo>
                    <a:lnTo>
                      <a:pt x="2396" y="3335"/>
                    </a:lnTo>
                    <a:lnTo>
                      <a:pt x="2556" y="3255"/>
                    </a:lnTo>
                    <a:lnTo>
                      <a:pt x="2696" y="3175"/>
                    </a:lnTo>
                    <a:lnTo>
                      <a:pt x="2836" y="3075"/>
                    </a:lnTo>
                    <a:lnTo>
                      <a:pt x="2955" y="2955"/>
                    </a:lnTo>
                    <a:lnTo>
                      <a:pt x="3055" y="2836"/>
                    </a:lnTo>
                    <a:lnTo>
                      <a:pt x="3155" y="2696"/>
                    </a:lnTo>
                    <a:lnTo>
                      <a:pt x="3255" y="2556"/>
                    </a:lnTo>
                    <a:lnTo>
                      <a:pt x="3315" y="2416"/>
                    </a:lnTo>
                    <a:lnTo>
                      <a:pt x="3375" y="2257"/>
                    </a:lnTo>
                    <a:lnTo>
                      <a:pt x="3415" y="2077"/>
                    </a:lnTo>
                    <a:lnTo>
                      <a:pt x="3455" y="1917"/>
                    </a:lnTo>
                    <a:lnTo>
                      <a:pt x="3455" y="1737"/>
                    </a:lnTo>
                    <a:lnTo>
                      <a:pt x="3455" y="1558"/>
                    </a:lnTo>
                    <a:lnTo>
                      <a:pt x="3415" y="1378"/>
                    </a:lnTo>
                    <a:lnTo>
                      <a:pt x="3375" y="1218"/>
                    </a:lnTo>
                    <a:lnTo>
                      <a:pt x="3315" y="1059"/>
                    </a:lnTo>
                    <a:lnTo>
                      <a:pt x="3255" y="919"/>
                    </a:lnTo>
                    <a:lnTo>
                      <a:pt x="3155" y="759"/>
                    </a:lnTo>
                    <a:lnTo>
                      <a:pt x="3055" y="639"/>
                    </a:lnTo>
                    <a:lnTo>
                      <a:pt x="2955" y="519"/>
                    </a:lnTo>
                    <a:lnTo>
                      <a:pt x="2836" y="400"/>
                    </a:lnTo>
                    <a:lnTo>
                      <a:pt x="2696" y="300"/>
                    </a:lnTo>
                    <a:lnTo>
                      <a:pt x="2556" y="220"/>
                    </a:lnTo>
                    <a:lnTo>
                      <a:pt x="2396" y="140"/>
                    </a:lnTo>
                    <a:lnTo>
                      <a:pt x="2237" y="80"/>
                    </a:lnTo>
                    <a:lnTo>
                      <a:pt x="2077" y="40"/>
                    </a:lnTo>
                    <a:lnTo>
                      <a:pt x="1897" y="20"/>
                    </a:lnTo>
                    <a:lnTo>
                      <a:pt x="171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3107;p43">
                <a:extLst>
                  <a:ext uri="{FF2B5EF4-FFF2-40B4-BE49-F238E27FC236}">
                    <a16:creationId xmlns:a16="http://schemas.microsoft.com/office/drawing/2014/main" id="{0044BAF4-0CBD-4508-BBCF-D1342933D5CB}"/>
                  </a:ext>
                </a:extLst>
              </p:cNvPr>
              <p:cNvSpPr/>
              <p:nvPr/>
            </p:nvSpPr>
            <p:spPr>
              <a:xfrm>
                <a:off x="4006250" y="6653950"/>
                <a:ext cx="30475" cy="31975"/>
              </a:xfrm>
              <a:custGeom>
                <a:avLst/>
                <a:gdLst/>
                <a:ahLst/>
                <a:cxnLst/>
                <a:rect l="l" t="t" r="r" b="b"/>
                <a:pathLst>
                  <a:path w="1219" h="1279" extrusionOk="0">
                    <a:moveTo>
                      <a:pt x="819" y="1"/>
                    </a:moveTo>
                    <a:lnTo>
                      <a:pt x="660" y="21"/>
                    </a:lnTo>
                    <a:lnTo>
                      <a:pt x="520" y="80"/>
                    </a:lnTo>
                    <a:lnTo>
                      <a:pt x="360" y="180"/>
                    </a:lnTo>
                    <a:lnTo>
                      <a:pt x="220" y="300"/>
                    </a:lnTo>
                    <a:lnTo>
                      <a:pt x="141" y="420"/>
                    </a:lnTo>
                    <a:lnTo>
                      <a:pt x="81" y="540"/>
                    </a:lnTo>
                    <a:lnTo>
                      <a:pt x="21" y="659"/>
                    </a:lnTo>
                    <a:lnTo>
                      <a:pt x="1" y="779"/>
                    </a:lnTo>
                    <a:lnTo>
                      <a:pt x="1" y="899"/>
                    </a:lnTo>
                    <a:lnTo>
                      <a:pt x="21" y="999"/>
                    </a:lnTo>
                    <a:lnTo>
                      <a:pt x="61" y="1099"/>
                    </a:lnTo>
                    <a:lnTo>
                      <a:pt x="141" y="1179"/>
                    </a:lnTo>
                    <a:lnTo>
                      <a:pt x="200" y="1219"/>
                    </a:lnTo>
                    <a:lnTo>
                      <a:pt x="260" y="1258"/>
                    </a:lnTo>
                    <a:lnTo>
                      <a:pt x="340" y="1278"/>
                    </a:lnTo>
                    <a:lnTo>
                      <a:pt x="420" y="1278"/>
                    </a:lnTo>
                    <a:lnTo>
                      <a:pt x="560" y="1258"/>
                    </a:lnTo>
                    <a:lnTo>
                      <a:pt x="720" y="1199"/>
                    </a:lnTo>
                    <a:lnTo>
                      <a:pt x="859" y="1099"/>
                    </a:lnTo>
                    <a:lnTo>
                      <a:pt x="999" y="979"/>
                    </a:lnTo>
                    <a:lnTo>
                      <a:pt x="1079" y="859"/>
                    </a:lnTo>
                    <a:lnTo>
                      <a:pt x="1139" y="739"/>
                    </a:lnTo>
                    <a:lnTo>
                      <a:pt x="1199" y="620"/>
                    </a:lnTo>
                    <a:lnTo>
                      <a:pt x="1219" y="500"/>
                    </a:lnTo>
                    <a:lnTo>
                      <a:pt x="1219" y="380"/>
                    </a:lnTo>
                    <a:lnTo>
                      <a:pt x="1199" y="280"/>
                    </a:lnTo>
                    <a:lnTo>
                      <a:pt x="1159" y="180"/>
                    </a:lnTo>
                    <a:lnTo>
                      <a:pt x="1079" y="100"/>
                    </a:lnTo>
                    <a:lnTo>
                      <a:pt x="1019" y="60"/>
                    </a:lnTo>
                    <a:lnTo>
                      <a:pt x="959" y="21"/>
                    </a:lnTo>
                    <a:lnTo>
                      <a:pt x="879" y="21"/>
                    </a:lnTo>
                    <a:lnTo>
                      <a:pt x="81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 name="Google Shape;3108;p43">
              <a:extLst>
                <a:ext uri="{FF2B5EF4-FFF2-40B4-BE49-F238E27FC236}">
                  <a16:creationId xmlns:a16="http://schemas.microsoft.com/office/drawing/2014/main" id="{7A4D40B0-5139-4525-A227-47C8449C6819}"/>
                </a:ext>
              </a:extLst>
            </p:cNvPr>
            <p:cNvGrpSpPr/>
            <p:nvPr/>
          </p:nvGrpSpPr>
          <p:grpSpPr>
            <a:xfrm>
              <a:off x="5441356" y="6692878"/>
              <a:ext cx="103375" cy="103375"/>
              <a:chOff x="3988775" y="6633975"/>
              <a:chExt cx="103375" cy="103375"/>
            </a:xfrm>
          </p:grpSpPr>
          <p:sp>
            <p:nvSpPr>
              <p:cNvPr id="131" name="Google Shape;3109;p43">
                <a:extLst>
                  <a:ext uri="{FF2B5EF4-FFF2-40B4-BE49-F238E27FC236}">
                    <a16:creationId xmlns:a16="http://schemas.microsoft.com/office/drawing/2014/main" id="{0F36F7D6-6474-43EA-9475-2BC1F6364B96}"/>
                  </a:ext>
                </a:extLst>
              </p:cNvPr>
              <p:cNvSpPr/>
              <p:nvPr/>
            </p:nvSpPr>
            <p:spPr>
              <a:xfrm>
                <a:off x="3988775" y="6633975"/>
                <a:ext cx="103375" cy="103375"/>
              </a:xfrm>
              <a:custGeom>
                <a:avLst/>
                <a:gdLst/>
                <a:ahLst/>
                <a:cxnLst/>
                <a:rect l="l" t="t" r="r" b="b"/>
                <a:pathLst>
                  <a:path w="4135" h="4135" extrusionOk="0">
                    <a:moveTo>
                      <a:pt x="2057" y="1"/>
                    </a:moveTo>
                    <a:lnTo>
                      <a:pt x="1858" y="21"/>
                    </a:lnTo>
                    <a:lnTo>
                      <a:pt x="1658" y="41"/>
                    </a:lnTo>
                    <a:lnTo>
                      <a:pt x="1459" y="101"/>
                    </a:lnTo>
                    <a:lnTo>
                      <a:pt x="1259" y="161"/>
                    </a:lnTo>
                    <a:lnTo>
                      <a:pt x="1079" y="260"/>
                    </a:lnTo>
                    <a:lnTo>
                      <a:pt x="919" y="360"/>
                    </a:lnTo>
                    <a:lnTo>
                      <a:pt x="760" y="480"/>
                    </a:lnTo>
                    <a:lnTo>
                      <a:pt x="600" y="620"/>
                    </a:lnTo>
                    <a:lnTo>
                      <a:pt x="460" y="760"/>
                    </a:lnTo>
                    <a:lnTo>
                      <a:pt x="360" y="919"/>
                    </a:lnTo>
                    <a:lnTo>
                      <a:pt x="241" y="1099"/>
                    </a:lnTo>
                    <a:lnTo>
                      <a:pt x="161" y="1279"/>
                    </a:lnTo>
                    <a:lnTo>
                      <a:pt x="101" y="1458"/>
                    </a:lnTo>
                    <a:lnTo>
                      <a:pt x="41" y="1658"/>
                    </a:lnTo>
                    <a:lnTo>
                      <a:pt x="1" y="1858"/>
                    </a:lnTo>
                    <a:lnTo>
                      <a:pt x="1" y="2077"/>
                    </a:lnTo>
                    <a:lnTo>
                      <a:pt x="1" y="2277"/>
                    </a:lnTo>
                    <a:lnTo>
                      <a:pt x="41" y="2497"/>
                    </a:lnTo>
                    <a:lnTo>
                      <a:pt x="101" y="2696"/>
                    </a:lnTo>
                    <a:lnTo>
                      <a:pt x="161" y="2876"/>
                    </a:lnTo>
                    <a:lnTo>
                      <a:pt x="241" y="3056"/>
                    </a:lnTo>
                    <a:lnTo>
                      <a:pt x="360" y="3236"/>
                    </a:lnTo>
                    <a:lnTo>
                      <a:pt x="460" y="3395"/>
                    </a:lnTo>
                    <a:lnTo>
                      <a:pt x="600" y="3535"/>
                    </a:lnTo>
                    <a:lnTo>
                      <a:pt x="760" y="3675"/>
                    </a:lnTo>
                    <a:lnTo>
                      <a:pt x="919" y="3795"/>
                    </a:lnTo>
                    <a:lnTo>
                      <a:pt x="1079" y="3894"/>
                    </a:lnTo>
                    <a:lnTo>
                      <a:pt x="1259" y="3974"/>
                    </a:lnTo>
                    <a:lnTo>
                      <a:pt x="1459" y="4054"/>
                    </a:lnTo>
                    <a:lnTo>
                      <a:pt x="1658" y="4094"/>
                    </a:lnTo>
                    <a:lnTo>
                      <a:pt x="1858" y="4134"/>
                    </a:lnTo>
                    <a:lnTo>
                      <a:pt x="2277" y="4134"/>
                    </a:lnTo>
                    <a:lnTo>
                      <a:pt x="2477" y="4094"/>
                    </a:lnTo>
                    <a:lnTo>
                      <a:pt x="2676" y="4054"/>
                    </a:lnTo>
                    <a:lnTo>
                      <a:pt x="2876" y="3974"/>
                    </a:lnTo>
                    <a:lnTo>
                      <a:pt x="3056" y="3894"/>
                    </a:lnTo>
                    <a:lnTo>
                      <a:pt x="3216" y="3795"/>
                    </a:lnTo>
                    <a:lnTo>
                      <a:pt x="3375" y="3675"/>
                    </a:lnTo>
                    <a:lnTo>
                      <a:pt x="3535" y="3535"/>
                    </a:lnTo>
                    <a:lnTo>
                      <a:pt x="3655" y="3395"/>
                    </a:lnTo>
                    <a:lnTo>
                      <a:pt x="3775" y="3236"/>
                    </a:lnTo>
                    <a:lnTo>
                      <a:pt x="3874" y="3056"/>
                    </a:lnTo>
                    <a:lnTo>
                      <a:pt x="3974" y="2876"/>
                    </a:lnTo>
                    <a:lnTo>
                      <a:pt x="4034" y="2696"/>
                    </a:lnTo>
                    <a:lnTo>
                      <a:pt x="4094" y="2497"/>
                    </a:lnTo>
                    <a:lnTo>
                      <a:pt x="4114" y="2277"/>
                    </a:lnTo>
                    <a:lnTo>
                      <a:pt x="4134" y="2077"/>
                    </a:lnTo>
                    <a:lnTo>
                      <a:pt x="4114" y="1858"/>
                    </a:lnTo>
                    <a:lnTo>
                      <a:pt x="4094" y="1658"/>
                    </a:lnTo>
                    <a:lnTo>
                      <a:pt x="4034" y="1458"/>
                    </a:lnTo>
                    <a:lnTo>
                      <a:pt x="3974" y="1279"/>
                    </a:lnTo>
                    <a:lnTo>
                      <a:pt x="3874" y="1099"/>
                    </a:lnTo>
                    <a:lnTo>
                      <a:pt x="3775" y="919"/>
                    </a:lnTo>
                    <a:lnTo>
                      <a:pt x="3655" y="760"/>
                    </a:lnTo>
                    <a:lnTo>
                      <a:pt x="3535" y="620"/>
                    </a:lnTo>
                    <a:lnTo>
                      <a:pt x="3375" y="480"/>
                    </a:lnTo>
                    <a:lnTo>
                      <a:pt x="3216" y="360"/>
                    </a:lnTo>
                    <a:lnTo>
                      <a:pt x="3056" y="260"/>
                    </a:lnTo>
                    <a:lnTo>
                      <a:pt x="2876" y="161"/>
                    </a:lnTo>
                    <a:lnTo>
                      <a:pt x="2676" y="101"/>
                    </a:lnTo>
                    <a:lnTo>
                      <a:pt x="2477" y="41"/>
                    </a:lnTo>
                    <a:lnTo>
                      <a:pt x="2277" y="21"/>
                    </a:lnTo>
                    <a:lnTo>
                      <a:pt x="205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3110;p43">
                <a:extLst>
                  <a:ext uri="{FF2B5EF4-FFF2-40B4-BE49-F238E27FC236}">
                    <a16:creationId xmlns:a16="http://schemas.microsoft.com/office/drawing/2014/main" id="{0C11D05C-9BB6-43EC-878B-E74571CD3742}"/>
                  </a:ext>
                </a:extLst>
              </p:cNvPr>
              <p:cNvSpPr/>
              <p:nvPr/>
            </p:nvSpPr>
            <p:spPr>
              <a:xfrm>
                <a:off x="3997275" y="6642475"/>
                <a:ext cx="86375" cy="86875"/>
              </a:xfrm>
              <a:custGeom>
                <a:avLst/>
                <a:gdLst/>
                <a:ahLst/>
                <a:cxnLst/>
                <a:rect l="l" t="t" r="r" b="b"/>
                <a:pathLst>
                  <a:path w="3455" h="3475" extrusionOk="0">
                    <a:moveTo>
                      <a:pt x="1717" y="0"/>
                    </a:moveTo>
                    <a:lnTo>
                      <a:pt x="1558" y="20"/>
                    </a:lnTo>
                    <a:lnTo>
                      <a:pt x="1378" y="40"/>
                    </a:lnTo>
                    <a:lnTo>
                      <a:pt x="1218" y="80"/>
                    </a:lnTo>
                    <a:lnTo>
                      <a:pt x="1059" y="140"/>
                    </a:lnTo>
                    <a:lnTo>
                      <a:pt x="899" y="220"/>
                    </a:lnTo>
                    <a:lnTo>
                      <a:pt x="759" y="300"/>
                    </a:lnTo>
                    <a:lnTo>
                      <a:pt x="619" y="400"/>
                    </a:lnTo>
                    <a:lnTo>
                      <a:pt x="500" y="519"/>
                    </a:lnTo>
                    <a:lnTo>
                      <a:pt x="380" y="639"/>
                    </a:lnTo>
                    <a:lnTo>
                      <a:pt x="280" y="759"/>
                    </a:lnTo>
                    <a:lnTo>
                      <a:pt x="200" y="919"/>
                    </a:lnTo>
                    <a:lnTo>
                      <a:pt x="120" y="1059"/>
                    </a:lnTo>
                    <a:lnTo>
                      <a:pt x="80" y="1218"/>
                    </a:lnTo>
                    <a:lnTo>
                      <a:pt x="20" y="1378"/>
                    </a:lnTo>
                    <a:lnTo>
                      <a:pt x="0" y="1558"/>
                    </a:lnTo>
                    <a:lnTo>
                      <a:pt x="0" y="1737"/>
                    </a:lnTo>
                    <a:lnTo>
                      <a:pt x="0" y="1917"/>
                    </a:lnTo>
                    <a:lnTo>
                      <a:pt x="20" y="2077"/>
                    </a:lnTo>
                    <a:lnTo>
                      <a:pt x="80" y="2257"/>
                    </a:lnTo>
                    <a:lnTo>
                      <a:pt x="120" y="2416"/>
                    </a:lnTo>
                    <a:lnTo>
                      <a:pt x="200" y="2556"/>
                    </a:lnTo>
                    <a:lnTo>
                      <a:pt x="280" y="2696"/>
                    </a:lnTo>
                    <a:lnTo>
                      <a:pt x="380" y="2836"/>
                    </a:lnTo>
                    <a:lnTo>
                      <a:pt x="500" y="2955"/>
                    </a:lnTo>
                    <a:lnTo>
                      <a:pt x="619" y="3075"/>
                    </a:lnTo>
                    <a:lnTo>
                      <a:pt x="759" y="3175"/>
                    </a:lnTo>
                    <a:lnTo>
                      <a:pt x="899" y="3255"/>
                    </a:lnTo>
                    <a:lnTo>
                      <a:pt x="1059" y="3335"/>
                    </a:lnTo>
                    <a:lnTo>
                      <a:pt x="1218" y="3395"/>
                    </a:lnTo>
                    <a:lnTo>
                      <a:pt x="1378" y="3435"/>
                    </a:lnTo>
                    <a:lnTo>
                      <a:pt x="1558" y="3455"/>
                    </a:lnTo>
                    <a:lnTo>
                      <a:pt x="1717" y="3475"/>
                    </a:lnTo>
                    <a:lnTo>
                      <a:pt x="1897" y="3455"/>
                    </a:lnTo>
                    <a:lnTo>
                      <a:pt x="2077" y="3435"/>
                    </a:lnTo>
                    <a:lnTo>
                      <a:pt x="2237" y="3395"/>
                    </a:lnTo>
                    <a:lnTo>
                      <a:pt x="2396" y="3335"/>
                    </a:lnTo>
                    <a:lnTo>
                      <a:pt x="2556" y="3255"/>
                    </a:lnTo>
                    <a:lnTo>
                      <a:pt x="2696" y="3175"/>
                    </a:lnTo>
                    <a:lnTo>
                      <a:pt x="2836" y="3075"/>
                    </a:lnTo>
                    <a:lnTo>
                      <a:pt x="2955" y="2955"/>
                    </a:lnTo>
                    <a:lnTo>
                      <a:pt x="3055" y="2836"/>
                    </a:lnTo>
                    <a:lnTo>
                      <a:pt x="3155" y="2696"/>
                    </a:lnTo>
                    <a:lnTo>
                      <a:pt x="3255" y="2556"/>
                    </a:lnTo>
                    <a:lnTo>
                      <a:pt x="3315" y="2416"/>
                    </a:lnTo>
                    <a:lnTo>
                      <a:pt x="3375" y="2257"/>
                    </a:lnTo>
                    <a:lnTo>
                      <a:pt x="3415" y="2077"/>
                    </a:lnTo>
                    <a:lnTo>
                      <a:pt x="3455" y="1917"/>
                    </a:lnTo>
                    <a:lnTo>
                      <a:pt x="3455" y="1737"/>
                    </a:lnTo>
                    <a:lnTo>
                      <a:pt x="3455" y="1558"/>
                    </a:lnTo>
                    <a:lnTo>
                      <a:pt x="3415" y="1378"/>
                    </a:lnTo>
                    <a:lnTo>
                      <a:pt x="3375" y="1218"/>
                    </a:lnTo>
                    <a:lnTo>
                      <a:pt x="3315" y="1059"/>
                    </a:lnTo>
                    <a:lnTo>
                      <a:pt x="3255" y="919"/>
                    </a:lnTo>
                    <a:lnTo>
                      <a:pt x="3155" y="759"/>
                    </a:lnTo>
                    <a:lnTo>
                      <a:pt x="3055" y="639"/>
                    </a:lnTo>
                    <a:lnTo>
                      <a:pt x="2955" y="519"/>
                    </a:lnTo>
                    <a:lnTo>
                      <a:pt x="2836" y="400"/>
                    </a:lnTo>
                    <a:lnTo>
                      <a:pt x="2696" y="300"/>
                    </a:lnTo>
                    <a:lnTo>
                      <a:pt x="2556" y="220"/>
                    </a:lnTo>
                    <a:lnTo>
                      <a:pt x="2396" y="140"/>
                    </a:lnTo>
                    <a:lnTo>
                      <a:pt x="2237" y="80"/>
                    </a:lnTo>
                    <a:lnTo>
                      <a:pt x="2077" y="40"/>
                    </a:lnTo>
                    <a:lnTo>
                      <a:pt x="1897" y="20"/>
                    </a:lnTo>
                    <a:lnTo>
                      <a:pt x="171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3111;p43">
                <a:extLst>
                  <a:ext uri="{FF2B5EF4-FFF2-40B4-BE49-F238E27FC236}">
                    <a16:creationId xmlns:a16="http://schemas.microsoft.com/office/drawing/2014/main" id="{2C2B26D5-603D-484D-96A4-126772D8646F}"/>
                  </a:ext>
                </a:extLst>
              </p:cNvPr>
              <p:cNvSpPr/>
              <p:nvPr/>
            </p:nvSpPr>
            <p:spPr>
              <a:xfrm>
                <a:off x="4006250" y="6653950"/>
                <a:ext cx="30475" cy="31975"/>
              </a:xfrm>
              <a:custGeom>
                <a:avLst/>
                <a:gdLst/>
                <a:ahLst/>
                <a:cxnLst/>
                <a:rect l="l" t="t" r="r" b="b"/>
                <a:pathLst>
                  <a:path w="1219" h="1279" extrusionOk="0">
                    <a:moveTo>
                      <a:pt x="819" y="1"/>
                    </a:moveTo>
                    <a:lnTo>
                      <a:pt x="660" y="21"/>
                    </a:lnTo>
                    <a:lnTo>
                      <a:pt x="520" y="80"/>
                    </a:lnTo>
                    <a:lnTo>
                      <a:pt x="360" y="180"/>
                    </a:lnTo>
                    <a:lnTo>
                      <a:pt x="220" y="300"/>
                    </a:lnTo>
                    <a:lnTo>
                      <a:pt x="141" y="420"/>
                    </a:lnTo>
                    <a:lnTo>
                      <a:pt x="81" y="540"/>
                    </a:lnTo>
                    <a:lnTo>
                      <a:pt x="21" y="659"/>
                    </a:lnTo>
                    <a:lnTo>
                      <a:pt x="1" y="779"/>
                    </a:lnTo>
                    <a:lnTo>
                      <a:pt x="1" y="899"/>
                    </a:lnTo>
                    <a:lnTo>
                      <a:pt x="21" y="999"/>
                    </a:lnTo>
                    <a:lnTo>
                      <a:pt x="61" y="1099"/>
                    </a:lnTo>
                    <a:lnTo>
                      <a:pt x="141" y="1179"/>
                    </a:lnTo>
                    <a:lnTo>
                      <a:pt x="200" y="1219"/>
                    </a:lnTo>
                    <a:lnTo>
                      <a:pt x="260" y="1258"/>
                    </a:lnTo>
                    <a:lnTo>
                      <a:pt x="340" y="1278"/>
                    </a:lnTo>
                    <a:lnTo>
                      <a:pt x="420" y="1278"/>
                    </a:lnTo>
                    <a:lnTo>
                      <a:pt x="560" y="1258"/>
                    </a:lnTo>
                    <a:lnTo>
                      <a:pt x="720" y="1199"/>
                    </a:lnTo>
                    <a:lnTo>
                      <a:pt x="859" y="1099"/>
                    </a:lnTo>
                    <a:lnTo>
                      <a:pt x="999" y="979"/>
                    </a:lnTo>
                    <a:lnTo>
                      <a:pt x="1079" y="859"/>
                    </a:lnTo>
                    <a:lnTo>
                      <a:pt x="1139" y="739"/>
                    </a:lnTo>
                    <a:lnTo>
                      <a:pt x="1199" y="620"/>
                    </a:lnTo>
                    <a:lnTo>
                      <a:pt x="1219" y="500"/>
                    </a:lnTo>
                    <a:lnTo>
                      <a:pt x="1219" y="380"/>
                    </a:lnTo>
                    <a:lnTo>
                      <a:pt x="1199" y="280"/>
                    </a:lnTo>
                    <a:lnTo>
                      <a:pt x="1159" y="180"/>
                    </a:lnTo>
                    <a:lnTo>
                      <a:pt x="1079" y="100"/>
                    </a:lnTo>
                    <a:lnTo>
                      <a:pt x="1019" y="60"/>
                    </a:lnTo>
                    <a:lnTo>
                      <a:pt x="959" y="21"/>
                    </a:lnTo>
                    <a:lnTo>
                      <a:pt x="879" y="21"/>
                    </a:lnTo>
                    <a:lnTo>
                      <a:pt x="81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152" name="Picture 151">
            <a:extLst>
              <a:ext uri="{FF2B5EF4-FFF2-40B4-BE49-F238E27FC236}">
                <a16:creationId xmlns:a16="http://schemas.microsoft.com/office/drawing/2014/main" id="{7393F462-250C-429E-9A97-72AC5203F239}"/>
              </a:ext>
            </a:extLst>
          </p:cNvPr>
          <p:cNvPicPr>
            <a:picLocks noChangeAspect="1"/>
          </p:cNvPicPr>
          <p:nvPr/>
        </p:nvPicPr>
        <p:blipFill rotWithShape="1">
          <a:blip r:embed="rId5"/>
          <a:srcRect t="6494" b="76427"/>
          <a:stretch/>
        </p:blipFill>
        <p:spPr>
          <a:xfrm>
            <a:off x="261586" y="3755561"/>
            <a:ext cx="8620828" cy="878464"/>
          </a:xfrm>
          <a:prstGeom prst="rect">
            <a:avLst/>
          </a:prstGeom>
        </p:spPr>
      </p:pic>
      <p:sp>
        <p:nvSpPr>
          <p:cNvPr id="153" name="TextBox 152">
            <a:extLst>
              <a:ext uri="{FF2B5EF4-FFF2-40B4-BE49-F238E27FC236}">
                <a16:creationId xmlns:a16="http://schemas.microsoft.com/office/drawing/2014/main" id="{9C0EDAD2-F2C5-412D-A905-19CFE36E97FA}"/>
              </a:ext>
            </a:extLst>
          </p:cNvPr>
          <p:cNvSpPr txBox="1"/>
          <p:nvPr/>
        </p:nvSpPr>
        <p:spPr>
          <a:xfrm>
            <a:off x="1231521" y="4044662"/>
            <a:ext cx="7138149" cy="430887"/>
          </a:xfrm>
          <a:prstGeom prst="rect">
            <a:avLst/>
          </a:prstGeom>
          <a:noFill/>
        </p:spPr>
        <p:txBody>
          <a:bodyPr wrap="square" rtlCol="0">
            <a:spAutoFit/>
          </a:bodyPr>
          <a:lstStyle/>
          <a:p>
            <a:r>
              <a:rPr lang="en-US" sz="2200">
                <a:solidFill>
                  <a:sysClr val="windowText" lastClr="000000"/>
                </a:solidFill>
                <a:latin typeface="#9Slide02 Noi dung dai" panose="02000000000000000000" pitchFamily="2" charset="0"/>
                <a:ea typeface="#9Slide02 Noi dung dai" panose="02000000000000000000" pitchFamily="2" charset="0"/>
              </a:rPr>
              <a:t>Vậy: 13 giờ 34 phút + 6 giờ 35 phút = </a:t>
            </a:r>
            <a:r>
              <a:rPr lang="en-US" sz="2200" b="1">
                <a:solidFill>
                  <a:srgbClr val="A22424"/>
                </a:solidFill>
                <a:latin typeface="#9Slide02 Noi dung dai" panose="02000000000000000000" pitchFamily="2" charset="0"/>
                <a:ea typeface="#9Slide02 Noi dung dai" panose="02000000000000000000" pitchFamily="2" charset="0"/>
              </a:rPr>
              <a:t>20 giờ 9 phút</a:t>
            </a:r>
          </a:p>
        </p:txBody>
      </p:sp>
    </p:spTree>
    <p:extLst>
      <p:ext uri="{BB962C8B-B14F-4D97-AF65-F5344CB8AC3E}">
        <p14:creationId xmlns:p14="http://schemas.microsoft.com/office/powerpoint/2010/main" val="31773851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1000"/>
                                        <p:tgtEl>
                                          <p:spTgt spid="21"/>
                                        </p:tgtEl>
                                      </p:cBhvr>
                                    </p:animEffect>
                                    <p:anim calcmode="lin" valueType="num">
                                      <p:cBhvr>
                                        <p:cTn id="15" dur="1000" fill="hold"/>
                                        <p:tgtEl>
                                          <p:spTgt spid="21"/>
                                        </p:tgtEl>
                                        <p:attrNameLst>
                                          <p:attrName>ppt_x</p:attrName>
                                        </p:attrNameLst>
                                      </p:cBhvr>
                                      <p:tavLst>
                                        <p:tav tm="0">
                                          <p:val>
                                            <p:strVal val="#ppt_x"/>
                                          </p:val>
                                        </p:tav>
                                        <p:tav tm="100000">
                                          <p:val>
                                            <p:strVal val="#ppt_x"/>
                                          </p:val>
                                        </p:tav>
                                      </p:tavLst>
                                    </p:anim>
                                    <p:anim calcmode="lin" valueType="num">
                                      <p:cBhvr>
                                        <p:cTn id="1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wipe(left)">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fade">
                                      <p:cBhvr>
                                        <p:cTn id="33" dur="1000"/>
                                        <p:tgtEl>
                                          <p:spTgt spid="23"/>
                                        </p:tgtEl>
                                      </p:cBhvr>
                                    </p:animEffect>
                                    <p:anim calcmode="lin" valueType="num">
                                      <p:cBhvr>
                                        <p:cTn id="34" dur="1000" fill="hold"/>
                                        <p:tgtEl>
                                          <p:spTgt spid="23"/>
                                        </p:tgtEl>
                                        <p:attrNameLst>
                                          <p:attrName>ppt_x</p:attrName>
                                        </p:attrNameLst>
                                      </p:cBhvr>
                                      <p:tavLst>
                                        <p:tav tm="0">
                                          <p:val>
                                            <p:strVal val="#ppt_x"/>
                                          </p:val>
                                        </p:tav>
                                        <p:tav tm="100000">
                                          <p:val>
                                            <p:strVal val="#ppt_x"/>
                                          </p:val>
                                        </p:tav>
                                      </p:tavLst>
                                    </p:anim>
                                    <p:anim calcmode="lin" valueType="num">
                                      <p:cBhvr>
                                        <p:cTn id="35"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1000"/>
                                        <p:tgtEl>
                                          <p:spTgt spid="20"/>
                                        </p:tgtEl>
                                      </p:cBhvr>
                                    </p:animEffect>
                                    <p:anim calcmode="lin" valueType="num">
                                      <p:cBhvr>
                                        <p:cTn id="41" dur="1000" fill="hold"/>
                                        <p:tgtEl>
                                          <p:spTgt spid="20"/>
                                        </p:tgtEl>
                                        <p:attrNameLst>
                                          <p:attrName>ppt_x</p:attrName>
                                        </p:attrNameLst>
                                      </p:cBhvr>
                                      <p:tavLst>
                                        <p:tav tm="0">
                                          <p:val>
                                            <p:strVal val="#ppt_x"/>
                                          </p:val>
                                        </p:tav>
                                        <p:tav tm="100000">
                                          <p:val>
                                            <p:strVal val="#ppt_x"/>
                                          </p:val>
                                        </p:tav>
                                      </p:tavLst>
                                    </p:anim>
                                    <p:anim calcmode="lin" valueType="num">
                                      <p:cBhvr>
                                        <p:cTn id="42"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fade">
                                      <p:cBhvr>
                                        <p:cTn id="47" dur="1000"/>
                                        <p:tgtEl>
                                          <p:spTgt spid="24"/>
                                        </p:tgtEl>
                                      </p:cBhvr>
                                    </p:animEffect>
                                    <p:anim calcmode="lin" valueType="num">
                                      <p:cBhvr>
                                        <p:cTn id="48" dur="1000" fill="hold"/>
                                        <p:tgtEl>
                                          <p:spTgt spid="24"/>
                                        </p:tgtEl>
                                        <p:attrNameLst>
                                          <p:attrName>ppt_x</p:attrName>
                                        </p:attrNameLst>
                                      </p:cBhvr>
                                      <p:tavLst>
                                        <p:tav tm="0">
                                          <p:val>
                                            <p:strVal val="#ppt_x"/>
                                          </p:val>
                                        </p:tav>
                                        <p:tav tm="100000">
                                          <p:val>
                                            <p:strVal val="#ppt_x"/>
                                          </p:val>
                                        </p:tav>
                                      </p:tavLst>
                                    </p:anim>
                                    <p:anim calcmode="lin" valueType="num">
                                      <p:cBhvr>
                                        <p:cTn id="4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153"/>
                                        </p:tgtEl>
                                        <p:attrNameLst>
                                          <p:attrName>style.visibility</p:attrName>
                                        </p:attrNameLst>
                                      </p:cBhvr>
                                      <p:to>
                                        <p:strVal val="visible"/>
                                      </p:to>
                                    </p:set>
                                    <p:animEffect transition="in" filter="wipe(left)">
                                      <p:cBhvr>
                                        <p:cTn id="54" dur="500"/>
                                        <p:tgtEl>
                                          <p:spTgt spid="153"/>
                                        </p:tgtEl>
                                      </p:cBhvr>
                                    </p:animEffect>
                                  </p:childTnLst>
                                </p:cTn>
                              </p:par>
                              <p:par>
                                <p:cTn id="55" presetID="22" presetClass="entr" presetSubtype="8" fill="hold" nodeType="withEffect">
                                  <p:stCondLst>
                                    <p:cond delay="0"/>
                                  </p:stCondLst>
                                  <p:childTnLst>
                                    <p:set>
                                      <p:cBhvr>
                                        <p:cTn id="56" dur="1" fill="hold">
                                          <p:stCondLst>
                                            <p:cond delay="0"/>
                                          </p:stCondLst>
                                        </p:cTn>
                                        <p:tgtEl>
                                          <p:spTgt spid="152"/>
                                        </p:tgtEl>
                                        <p:attrNameLst>
                                          <p:attrName>style.visibility</p:attrName>
                                        </p:attrNameLst>
                                      </p:cBhvr>
                                      <p:to>
                                        <p:strVal val="visible"/>
                                      </p:to>
                                    </p:set>
                                    <p:animEffect transition="in" filter="wipe(left)">
                                      <p:cBhvr>
                                        <p:cTn id="57" dur="500"/>
                                        <p:tgtEl>
                                          <p:spTgt spid="152"/>
                                        </p:tgtEl>
                                      </p:cBhvr>
                                    </p:animEffec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60"/>
                                            </p:cond>
                                          </p:stCondLst>
                                          <p:endCondLst>
                                            <p:cond evt="onStopAudio" delay="0">
                                              <p:tgtEl>
                                                <p:sldTgt/>
                                              </p:tgtEl>
                                            </p:cond>
                                          </p:endCondLst>
                                        </p:cTn>
                                        <p:tgtEl>
                                          <p:sndTgt r:embed="rId2" name="ding-sound-effect_2.wav"/>
                                        </p:tgtEl>
                                      </p:cMediaNode>
                                    </p:audio>
                                  </p:subTnLst>
                                </p:cTn>
                              </p:par>
                            </p:childTnLst>
                          </p:cTn>
                        </p:par>
                        <p:par>
                          <p:cTn id="62" fill="hold">
                            <p:stCondLst>
                              <p:cond delay="0"/>
                            </p:stCondLst>
                            <p:childTnLst>
                              <p:par>
                                <p:cTn id="63" presetID="32" presetClass="emph" presetSubtype="0" fill="hold" nodeType="afterEffect">
                                  <p:stCondLst>
                                    <p:cond delay="0"/>
                                  </p:stCondLst>
                                  <p:childTnLst>
                                    <p:animRot by="120000">
                                      <p:cBhvr>
                                        <p:cTn id="64" dur="100" fill="hold">
                                          <p:stCondLst>
                                            <p:cond delay="0"/>
                                          </p:stCondLst>
                                        </p:cTn>
                                        <p:tgtEl>
                                          <p:spTgt spid="26"/>
                                        </p:tgtEl>
                                        <p:attrNameLst>
                                          <p:attrName>r</p:attrName>
                                        </p:attrNameLst>
                                      </p:cBhvr>
                                    </p:animRot>
                                    <p:animRot by="-240000">
                                      <p:cBhvr>
                                        <p:cTn id="65" dur="200" fill="hold">
                                          <p:stCondLst>
                                            <p:cond delay="200"/>
                                          </p:stCondLst>
                                        </p:cTn>
                                        <p:tgtEl>
                                          <p:spTgt spid="26"/>
                                        </p:tgtEl>
                                        <p:attrNameLst>
                                          <p:attrName>r</p:attrName>
                                        </p:attrNameLst>
                                      </p:cBhvr>
                                    </p:animRot>
                                    <p:animRot by="240000">
                                      <p:cBhvr>
                                        <p:cTn id="66" dur="200" fill="hold">
                                          <p:stCondLst>
                                            <p:cond delay="400"/>
                                          </p:stCondLst>
                                        </p:cTn>
                                        <p:tgtEl>
                                          <p:spTgt spid="26"/>
                                        </p:tgtEl>
                                        <p:attrNameLst>
                                          <p:attrName>r</p:attrName>
                                        </p:attrNameLst>
                                      </p:cBhvr>
                                    </p:animRot>
                                    <p:animRot by="-240000">
                                      <p:cBhvr>
                                        <p:cTn id="67" dur="200" fill="hold">
                                          <p:stCondLst>
                                            <p:cond delay="600"/>
                                          </p:stCondLst>
                                        </p:cTn>
                                        <p:tgtEl>
                                          <p:spTgt spid="26"/>
                                        </p:tgtEl>
                                        <p:attrNameLst>
                                          <p:attrName>r</p:attrName>
                                        </p:attrNameLst>
                                      </p:cBhvr>
                                    </p:animRot>
                                    <p:animRot by="120000">
                                      <p:cBhvr>
                                        <p:cTn id="68" dur="200" fill="hold">
                                          <p:stCondLst>
                                            <p:cond delay="800"/>
                                          </p:stCondLst>
                                        </p:cTn>
                                        <p:tgtEl>
                                          <p:spTgt spid="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3" grpId="0"/>
      <p:bldP spid="24" grpId="0"/>
      <p:bldP spid="15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47"/>
        <p:cNvGrpSpPr/>
        <p:nvPr/>
      </p:nvGrpSpPr>
      <p:grpSpPr>
        <a:xfrm>
          <a:off x="0" y="0"/>
          <a:ext cx="0" cy="0"/>
          <a:chOff x="0" y="0"/>
          <a:chExt cx="0" cy="0"/>
        </a:xfrm>
      </p:grpSpPr>
      <p:pic>
        <p:nvPicPr>
          <p:cNvPr id="9" name="Picture 8">
            <a:extLst>
              <a:ext uri="{FF2B5EF4-FFF2-40B4-BE49-F238E27FC236}">
                <a16:creationId xmlns:a16="http://schemas.microsoft.com/office/drawing/2014/main" id="{4B3DB5AE-D0AD-4DB8-BDC6-5D22FB77321A}"/>
              </a:ext>
            </a:extLst>
          </p:cNvPr>
          <p:cNvPicPr>
            <a:picLocks noChangeAspect="1"/>
          </p:cNvPicPr>
          <p:nvPr/>
        </p:nvPicPr>
        <p:blipFill>
          <a:blip r:embed="rId3"/>
          <a:stretch>
            <a:fillRect/>
          </a:stretch>
        </p:blipFill>
        <p:spPr>
          <a:xfrm rot="16200000">
            <a:off x="2213736" y="-2486269"/>
            <a:ext cx="3771136" cy="8043622"/>
          </a:xfrm>
          <a:prstGeom prst="rect">
            <a:avLst/>
          </a:prstGeom>
        </p:spPr>
      </p:pic>
      <p:sp>
        <p:nvSpPr>
          <p:cNvPr id="2248" name="Google Shape;2248;p26"/>
          <p:cNvSpPr txBox="1">
            <a:spLocks noGrp="1"/>
          </p:cNvSpPr>
          <p:nvPr>
            <p:ph type="ctrTitle"/>
          </p:nvPr>
        </p:nvSpPr>
        <p:spPr>
          <a:xfrm>
            <a:off x="1554450" y="635715"/>
            <a:ext cx="5303550" cy="182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800">
                <a:latin typeface="#9Slide05 Lobster" panose="02000506000000020003" pitchFamily="2" charset="0"/>
                <a:cs typeface="#9Slide07 Pattaya" panose="00000500000000000000" pitchFamily="2" charset="-34"/>
              </a:rPr>
              <a:t>Cảm ơn các bạn. Như vậy tôi đã có đủ 3 chiếc thuyền buồm. Tôi sẽ gọi chúng là </a:t>
            </a:r>
            <a:r>
              <a:rPr lang="en-US" sz="2800" b="1" i="0">
                <a:solidFill>
                  <a:srgbClr val="202122"/>
                </a:solidFill>
                <a:effectLst/>
                <a:latin typeface="#9Slide05 Lobster" panose="02000506000000020003" pitchFamily="2" charset="0"/>
                <a:cs typeface="#9Slide07 Pattaya" panose="00000500000000000000" pitchFamily="2" charset="-34"/>
              </a:rPr>
              <a:t>La Niña, La Pinta </a:t>
            </a:r>
            <a:r>
              <a:rPr lang="en-US" sz="2800" b="1" i="0">
                <a:solidFill>
                  <a:srgbClr val="A22424"/>
                </a:solidFill>
                <a:effectLst/>
                <a:latin typeface="#9Slide05 Lobster" panose="02000506000000020003" pitchFamily="2" charset="0"/>
                <a:cs typeface="#9Slide07 Pattaya" panose="00000500000000000000" pitchFamily="2" charset="-34"/>
              </a:rPr>
              <a:t>và</a:t>
            </a:r>
            <a:r>
              <a:rPr lang="en-US" sz="2800" b="1" i="0">
                <a:solidFill>
                  <a:srgbClr val="202122"/>
                </a:solidFill>
                <a:effectLst/>
                <a:latin typeface="#9Slide05 Lobster" panose="02000506000000020003" pitchFamily="2" charset="0"/>
                <a:cs typeface="#9Slide07 Pattaya" panose="00000500000000000000" pitchFamily="2" charset="-34"/>
              </a:rPr>
              <a:t> La Santa María.</a:t>
            </a:r>
            <a:endParaRPr sz="2800">
              <a:latin typeface="#9Slide05 Lobster" panose="02000506000000020003" pitchFamily="2" charset="0"/>
              <a:cs typeface="#9Slide07 Pattaya" panose="00000500000000000000" pitchFamily="2" charset="-34"/>
            </a:endParaRPr>
          </a:p>
        </p:txBody>
      </p:sp>
      <p:pic>
        <p:nvPicPr>
          <p:cNvPr id="1026" name="Picture 2" descr="485 BEST Christopher Columbus Cartoon IMAGES, STOCK PHOTOS &amp;amp; VECTORS |  Adobe Stock">
            <a:extLst>
              <a:ext uri="{FF2B5EF4-FFF2-40B4-BE49-F238E27FC236}">
                <a16:creationId xmlns:a16="http://schemas.microsoft.com/office/drawing/2014/main" id="{0CB7D36D-FE3C-414D-9765-3B7606102F01}"/>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78" b="98889" l="4364" r="96000">
                        <a14:foregroundMark x1="35273" y1="7500" x2="60364" y2="278"/>
                        <a14:foregroundMark x1="88000" y1="22778" x2="96000" y2="27778"/>
                        <a14:foregroundMark x1="4727" y1="23333" x2="10545" y2="22500"/>
                        <a14:foregroundMark x1="41091" y1="52778" x2="38545" y2="53056"/>
                        <a14:foregroundMark x1="20727" y1="41111" x2="18909" y2="40833"/>
                        <a14:foregroundMark x1="50909" y1="42222" x2="47636" y2="42222"/>
                        <a14:foregroundMark x1="15273" y1="68889" x2="16727" y2="71389"/>
                        <a14:foregroundMark x1="37818" y1="61944" x2="43273" y2="62500"/>
                        <a14:foregroundMark x1="56727" y1="60278" x2="62909" y2="61111"/>
                        <a14:foregroundMark x1="66182" y1="61944" x2="73091" y2="60833"/>
                        <a14:foregroundMark x1="62909" y1="60833" x2="57818" y2="60833"/>
                        <a14:foregroundMark x1="34545" y1="89167" x2="32000" y2="98056"/>
                        <a14:foregroundMark x1="47273" y1="89722" x2="53455" y2="98889"/>
                        <a14:foregroundMark x1="20364" y1="71667" x2="17455" y2="71667"/>
                        <a14:foregroundMark x1="20727" y1="75000" x2="20727" y2="75000"/>
                        <a14:foregroundMark x1="18545" y1="67500" x2="18545" y2="67500"/>
                        <a14:foregroundMark x1="20727" y1="65833" x2="20727" y2="65833"/>
                        <a14:foregroundMark x1="21091" y1="64167" x2="21091" y2="64167"/>
                        <a14:foregroundMark x1="20000" y1="75556" x2="20000" y2="75556"/>
                        <a14:foregroundMark x1="60364" y1="60278" x2="65455" y2="61667"/>
                      </a14:backgroundRemoval>
                    </a14:imgEffect>
                  </a14:imgLayer>
                </a14:imgProps>
              </a:ext>
              <a:ext uri="{28A0092B-C50C-407E-A947-70E740481C1C}">
                <a14:useLocalDpi xmlns:a14="http://schemas.microsoft.com/office/drawing/2010/main" val="0"/>
              </a:ext>
            </a:extLst>
          </a:blip>
          <a:srcRect/>
          <a:stretch>
            <a:fillRect/>
          </a:stretch>
        </p:blipFill>
        <p:spPr bwMode="auto">
          <a:xfrm>
            <a:off x="7042264" y="100957"/>
            <a:ext cx="2101736" cy="2751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11766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outVertical)">
                                      <p:cBhvr>
                                        <p:cTn id="7" dur="500"/>
                                        <p:tgtEl>
                                          <p:spTgt spid="9"/>
                                        </p:tgtEl>
                                      </p:cBhvr>
                                    </p:animEffect>
                                  </p:childTnLst>
                                </p:cTn>
                              </p:par>
                            </p:childTnLst>
                          </p:cTn>
                        </p:par>
                        <p:par>
                          <p:cTn id="8" fill="hold">
                            <p:stCondLst>
                              <p:cond delay="500"/>
                            </p:stCondLst>
                            <p:childTnLst>
                              <p:par>
                                <p:cTn id="9" presetID="41" presetClass="entr" presetSubtype="0" fill="hold" grpId="0" nodeType="afterEffect">
                                  <p:stCondLst>
                                    <p:cond delay="0"/>
                                  </p:stCondLst>
                                  <p:iterate type="lt">
                                    <p:tmPct val="6000"/>
                                  </p:iterate>
                                  <p:childTnLst>
                                    <p:set>
                                      <p:cBhvr>
                                        <p:cTn id="10" dur="1" fill="hold">
                                          <p:stCondLst>
                                            <p:cond delay="0"/>
                                          </p:stCondLst>
                                        </p:cTn>
                                        <p:tgtEl>
                                          <p:spTgt spid="2248"/>
                                        </p:tgtEl>
                                        <p:attrNameLst>
                                          <p:attrName>style.visibility</p:attrName>
                                        </p:attrNameLst>
                                      </p:cBhvr>
                                      <p:to>
                                        <p:strVal val="visible"/>
                                      </p:to>
                                    </p:set>
                                    <p:anim calcmode="lin" valueType="num">
                                      <p:cBhvr>
                                        <p:cTn id="11" dur="750" fill="hold"/>
                                        <p:tgtEl>
                                          <p:spTgt spid="2248"/>
                                        </p:tgtEl>
                                        <p:attrNameLst>
                                          <p:attrName>ppt_x</p:attrName>
                                        </p:attrNameLst>
                                      </p:cBhvr>
                                      <p:tavLst>
                                        <p:tav tm="0">
                                          <p:val>
                                            <p:strVal val="#ppt_x"/>
                                          </p:val>
                                        </p:tav>
                                        <p:tav tm="50000">
                                          <p:val>
                                            <p:strVal val="#ppt_x+.1"/>
                                          </p:val>
                                        </p:tav>
                                        <p:tav tm="100000">
                                          <p:val>
                                            <p:strVal val="#ppt_x"/>
                                          </p:val>
                                        </p:tav>
                                      </p:tavLst>
                                    </p:anim>
                                    <p:anim calcmode="lin" valueType="num">
                                      <p:cBhvr>
                                        <p:cTn id="12" dur="750" fill="hold"/>
                                        <p:tgtEl>
                                          <p:spTgt spid="2248"/>
                                        </p:tgtEl>
                                        <p:attrNameLst>
                                          <p:attrName>ppt_y</p:attrName>
                                        </p:attrNameLst>
                                      </p:cBhvr>
                                      <p:tavLst>
                                        <p:tav tm="0">
                                          <p:val>
                                            <p:strVal val="#ppt_y"/>
                                          </p:val>
                                        </p:tav>
                                        <p:tav tm="100000">
                                          <p:val>
                                            <p:strVal val="#ppt_y"/>
                                          </p:val>
                                        </p:tav>
                                      </p:tavLst>
                                    </p:anim>
                                    <p:anim calcmode="lin" valueType="num">
                                      <p:cBhvr>
                                        <p:cTn id="13" dur="750" fill="hold"/>
                                        <p:tgtEl>
                                          <p:spTgt spid="2248"/>
                                        </p:tgtEl>
                                        <p:attrNameLst>
                                          <p:attrName>ppt_h</p:attrName>
                                        </p:attrNameLst>
                                      </p:cBhvr>
                                      <p:tavLst>
                                        <p:tav tm="0">
                                          <p:val>
                                            <p:strVal val="#ppt_h/10"/>
                                          </p:val>
                                        </p:tav>
                                        <p:tav tm="50000">
                                          <p:val>
                                            <p:strVal val="#ppt_h+.01"/>
                                          </p:val>
                                        </p:tav>
                                        <p:tav tm="100000">
                                          <p:val>
                                            <p:strVal val="#ppt_h"/>
                                          </p:val>
                                        </p:tav>
                                      </p:tavLst>
                                    </p:anim>
                                    <p:anim calcmode="lin" valueType="num">
                                      <p:cBhvr>
                                        <p:cTn id="14" dur="750" fill="hold"/>
                                        <p:tgtEl>
                                          <p:spTgt spid="2248"/>
                                        </p:tgtEl>
                                        <p:attrNameLst>
                                          <p:attrName>ppt_w</p:attrName>
                                        </p:attrNameLst>
                                      </p:cBhvr>
                                      <p:tavLst>
                                        <p:tav tm="0">
                                          <p:val>
                                            <p:strVal val="#ppt_w/10"/>
                                          </p:val>
                                        </p:tav>
                                        <p:tav tm="50000">
                                          <p:val>
                                            <p:strVal val="#ppt_w+.01"/>
                                          </p:val>
                                        </p:tav>
                                        <p:tav tm="100000">
                                          <p:val>
                                            <p:strVal val="#ppt_w"/>
                                          </p:val>
                                        </p:tav>
                                      </p:tavLst>
                                    </p:anim>
                                    <p:animEffect transition="in" filter="fade">
                                      <p:cBhvr>
                                        <p:cTn id="15" dur="750" tmFilter="0,0; .5, 1; 1, 1"/>
                                        <p:tgtEl>
                                          <p:spTgt spid="2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13"/>
        <p:cNvGrpSpPr/>
        <p:nvPr/>
      </p:nvGrpSpPr>
      <p:grpSpPr>
        <a:xfrm>
          <a:off x="0" y="0"/>
          <a:ext cx="0" cy="0"/>
          <a:chOff x="0" y="0"/>
          <a:chExt cx="0" cy="0"/>
        </a:xfrm>
      </p:grpSpPr>
      <p:grpSp>
        <p:nvGrpSpPr>
          <p:cNvPr id="2314" name="Google Shape;2314;p29"/>
          <p:cNvGrpSpPr/>
          <p:nvPr/>
        </p:nvGrpSpPr>
        <p:grpSpPr>
          <a:xfrm>
            <a:off x="4028018" y="1288493"/>
            <a:ext cx="1087965" cy="1121093"/>
            <a:chOff x="1258475" y="238125"/>
            <a:chExt cx="5103025" cy="5238750"/>
          </a:xfrm>
        </p:grpSpPr>
        <p:sp>
          <p:nvSpPr>
            <p:cNvPr id="2315" name="Google Shape;2315;p29"/>
            <p:cNvSpPr/>
            <p:nvPr/>
          </p:nvSpPr>
          <p:spPr>
            <a:xfrm>
              <a:off x="1258475" y="238125"/>
              <a:ext cx="5103025" cy="5238750"/>
            </a:xfrm>
            <a:custGeom>
              <a:avLst/>
              <a:gdLst/>
              <a:ahLst/>
              <a:cxnLst/>
              <a:rect l="l" t="t" r="r" b="b"/>
              <a:pathLst>
                <a:path w="204121" h="209550" extrusionOk="0">
                  <a:moveTo>
                    <a:pt x="35451" y="0"/>
                  </a:moveTo>
                  <a:lnTo>
                    <a:pt x="40713" y="28472"/>
                  </a:lnTo>
                  <a:lnTo>
                    <a:pt x="0" y="55725"/>
                  </a:lnTo>
                  <a:lnTo>
                    <a:pt x="0" y="60489"/>
                  </a:lnTo>
                  <a:lnTo>
                    <a:pt x="5318" y="63037"/>
                  </a:lnTo>
                  <a:lnTo>
                    <a:pt x="7755" y="64200"/>
                  </a:lnTo>
                  <a:lnTo>
                    <a:pt x="0" y="66582"/>
                  </a:lnTo>
                  <a:lnTo>
                    <a:pt x="0" y="83920"/>
                  </a:lnTo>
                  <a:lnTo>
                    <a:pt x="4154" y="85803"/>
                  </a:lnTo>
                  <a:lnTo>
                    <a:pt x="0" y="86856"/>
                  </a:lnTo>
                  <a:lnTo>
                    <a:pt x="0" y="145073"/>
                  </a:lnTo>
                  <a:lnTo>
                    <a:pt x="7367" y="147400"/>
                  </a:lnTo>
                  <a:lnTo>
                    <a:pt x="0" y="147510"/>
                  </a:lnTo>
                  <a:lnTo>
                    <a:pt x="0" y="182574"/>
                  </a:lnTo>
                  <a:lnTo>
                    <a:pt x="5373" y="184956"/>
                  </a:lnTo>
                  <a:lnTo>
                    <a:pt x="0" y="185233"/>
                  </a:lnTo>
                  <a:lnTo>
                    <a:pt x="0" y="189332"/>
                  </a:lnTo>
                  <a:lnTo>
                    <a:pt x="8974" y="190772"/>
                  </a:lnTo>
                  <a:lnTo>
                    <a:pt x="0" y="193819"/>
                  </a:lnTo>
                  <a:lnTo>
                    <a:pt x="0" y="209550"/>
                  </a:lnTo>
                  <a:lnTo>
                    <a:pt x="14679" y="209550"/>
                  </a:lnTo>
                  <a:lnTo>
                    <a:pt x="17061" y="204509"/>
                  </a:lnTo>
                  <a:lnTo>
                    <a:pt x="19443" y="209550"/>
                  </a:lnTo>
                  <a:lnTo>
                    <a:pt x="37168" y="209550"/>
                  </a:lnTo>
                  <a:lnTo>
                    <a:pt x="39052" y="203291"/>
                  </a:lnTo>
                  <a:lnTo>
                    <a:pt x="40824" y="209550"/>
                  </a:lnTo>
                  <a:lnTo>
                    <a:pt x="67246" y="209550"/>
                  </a:lnTo>
                  <a:lnTo>
                    <a:pt x="68742" y="202515"/>
                  </a:lnTo>
                  <a:lnTo>
                    <a:pt x="70127" y="209550"/>
                  </a:lnTo>
                  <a:lnTo>
                    <a:pt x="99097" y="209550"/>
                  </a:lnTo>
                  <a:lnTo>
                    <a:pt x="101202" y="203124"/>
                  </a:lnTo>
                  <a:lnTo>
                    <a:pt x="101590" y="205229"/>
                  </a:lnTo>
                  <a:lnTo>
                    <a:pt x="101977" y="207334"/>
                  </a:lnTo>
                  <a:lnTo>
                    <a:pt x="102476" y="209550"/>
                  </a:lnTo>
                  <a:lnTo>
                    <a:pt x="125242" y="209550"/>
                  </a:lnTo>
                  <a:lnTo>
                    <a:pt x="126627" y="201463"/>
                  </a:lnTo>
                  <a:lnTo>
                    <a:pt x="128843" y="209550"/>
                  </a:lnTo>
                  <a:lnTo>
                    <a:pt x="131225" y="204177"/>
                  </a:lnTo>
                  <a:lnTo>
                    <a:pt x="133939" y="209550"/>
                  </a:lnTo>
                  <a:lnTo>
                    <a:pt x="147288" y="209550"/>
                  </a:lnTo>
                  <a:lnTo>
                    <a:pt x="148673" y="200299"/>
                  </a:lnTo>
                  <a:lnTo>
                    <a:pt x="149559" y="203291"/>
                  </a:lnTo>
                  <a:lnTo>
                    <a:pt x="151277" y="209550"/>
                  </a:lnTo>
                  <a:lnTo>
                    <a:pt x="162632" y="209550"/>
                  </a:lnTo>
                  <a:lnTo>
                    <a:pt x="163131" y="208553"/>
                  </a:lnTo>
                  <a:lnTo>
                    <a:pt x="163685" y="207334"/>
                  </a:lnTo>
                  <a:lnTo>
                    <a:pt x="164405" y="205673"/>
                  </a:lnTo>
                  <a:lnTo>
                    <a:pt x="165236" y="203623"/>
                  </a:lnTo>
                  <a:lnTo>
                    <a:pt x="166122" y="201297"/>
                  </a:lnTo>
                  <a:lnTo>
                    <a:pt x="167008" y="198638"/>
                  </a:lnTo>
                  <a:lnTo>
                    <a:pt x="167894" y="195702"/>
                  </a:lnTo>
                  <a:lnTo>
                    <a:pt x="168338" y="194151"/>
                  </a:lnTo>
                  <a:lnTo>
                    <a:pt x="168725" y="192544"/>
                  </a:lnTo>
                  <a:lnTo>
                    <a:pt x="169113" y="190938"/>
                  </a:lnTo>
                  <a:lnTo>
                    <a:pt x="169390" y="189221"/>
                  </a:lnTo>
                  <a:lnTo>
                    <a:pt x="169722" y="187504"/>
                  </a:lnTo>
                  <a:lnTo>
                    <a:pt x="169944" y="185787"/>
                  </a:lnTo>
                  <a:lnTo>
                    <a:pt x="170165" y="184014"/>
                  </a:lnTo>
                  <a:lnTo>
                    <a:pt x="170276" y="182241"/>
                  </a:lnTo>
                  <a:lnTo>
                    <a:pt x="170332" y="180414"/>
                  </a:lnTo>
                  <a:lnTo>
                    <a:pt x="170387" y="178586"/>
                  </a:lnTo>
                  <a:lnTo>
                    <a:pt x="170276" y="176758"/>
                  </a:lnTo>
                  <a:lnTo>
                    <a:pt x="170165" y="174985"/>
                  </a:lnTo>
                  <a:lnTo>
                    <a:pt x="169944" y="173157"/>
                  </a:lnTo>
                  <a:lnTo>
                    <a:pt x="169612" y="171329"/>
                  </a:lnTo>
                  <a:lnTo>
                    <a:pt x="169168" y="169557"/>
                  </a:lnTo>
                  <a:lnTo>
                    <a:pt x="168670" y="167784"/>
                  </a:lnTo>
                  <a:lnTo>
                    <a:pt x="169612" y="167729"/>
                  </a:lnTo>
                  <a:lnTo>
                    <a:pt x="170719" y="167562"/>
                  </a:lnTo>
                  <a:lnTo>
                    <a:pt x="172215" y="167341"/>
                  </a:lnTo>
                  <a:lnTo>
                    <a:pt x="174043" y="166953"/>
                  </a:lnTo>
                  <a:lnTo>
                    <a:pt x="175040" y="166676"/>
                  </a:lnTo>
                  <a:lnTo>
                    <a:pt x="176148" y="166344"/>
                  </a:lnTo>
                  <a:lnTo>
                    <a:pt x="177256" y="165956"/>
                  </a:lnTo>
                  <a:lnTo>
                    <a:pt x="178474" y="165513"/>
                  </a:lnTo>
                  <a:lnTo>
                    <a:pt x="179748" y="164959"/>
                  </a:lnTo>
                  <a:lnTo>
                    <a:pt x="181022" y="164405"/>
                  </a:lnTo>
                  <a:lnTo>
                    <a:pt x="182407" y="163740"/>
                  </a:lnTo>
                  <a:lnTo>
                    <a:pt x="183792" y="162965"/>
                  </a:lnTo>
                  <a:lnTo>
                    <a:pt x="185177" y="162134"/>
                  </a:lnTo>
                  <a:lnTo>
                    <a:pt x="186617" y="161192"/>
                  </a:lnTo>
                  <a:lnTo>
                    <a:pt x="188113" y="160140"/>
                  </a:lnTo>
                  <a:lnTo>
                    <a:pt x="189553" y="159032"/>
                  </a:lnTo>
                  <a:lnTo>
                    <a:pt x="191048" y="157813"/>
                  </a:lnTo>
                  <a:lnTo>
                    <a:pt x="192544" y="156429"/>
                  </a:lnTo>
                  <a:lnTo>
                    <a:pt x="194040" y="154988"/>
                  </a:lnTo>
                  <a:lnTo>
                    <a:pt x="195535" y="153382"/>
                  </a:lnTo>
                  <a:lnTo>
                    <a:pt x="197031" y="151665"/>
                  </a:lnTo>
                  <a:lnTo>
                    <a:pt x="198471" y="149837"/>
                  </a:lnTo>
                  <a:lnTo>
                    <a:pt x="199911" y="147843"/>
                  </a:lnTo>
                  <a:lnTo>
                    <a:pt x="201351" y="145738"/>
                  </a:lnTo>
                  <a:lnTo>
                    <a:pt x="202736" y="143467"/>
                  </a:lnTo>
                  <a:lnTo>
                    <a:pt x="204121" y="141085"/>
                  </a:lnTo>
                  <a:lnTo>
                    <a:pt x="204121" y="134382"/>
                  </a:lnTo>
                  <a:lnTo>
                    <a:pt x="198139" y="132444"/>
                  </a:lnTo>
                  <a:lnTo>
                    <a:pt x="204121" y="131502"/>
                  </a:lnTo>
                  <a:lnTo>
                    <a:pt x="204121" y="117986"/>
                  </a:lnTo>
                  <a:lnTo>
                    <a:pt x="199967" y="116878"/>
                  </a:lnTo>
                  <a:lnTo>
                    <a:pt x="204121" y="114773"/>
                  </a:lnTo>
                  <a:lnTo>
                    <a:pt x="204121" y="84751"/>
                  </a:lnTo>
                  <a:lnTo>
                    <a:pt x="199357" y="83809"/>
                  </a:lnTo>
                  <a:lnTo>
                    <a:pt x="204121" y="82535"/>
                  </a:lnTo>
                  <a:lnTo>
                    <a:pt x="204121" y="81205"/>
                  </a:lnTo>
                  <a:lnTo>
                    <a:pt x="197751" y="80541"/>
                  </a:lnTo>
                  <a:lnTo>
                    <a:pt x="204121" y="78934"/>
                  </a:lnTo>
                  <a:lnTo>
                    <a:pt x="204121" y="42874"/>
                  </a:lnTo>
                  <a:lnTo>
                    <a:pt x="200354" y="41600"/>
                  </a:lnTo>
                  <a:lnTo>
                    <a:pt x="199025" y="41157"/>
                  </a:lnTo>
                  <a:lnTo>
                    <a:pt x="198360" y="40990"/>
                  </a:lnTo>
                  <a:lnTo>
                    <a:pt x="198305" y="40990"/>
                  </a:lnTo>
                  <a:lnTo>
                    <a:pt x="198360" y="40935"/>
                  </a:lnTo>
                  <a:lnTo>
                    <a:pt x="198693" y="40769"/>
                  </a:lnTo>
                  <a:lnTo>
                    <a:pt x="199967" y="40215"/>
                  </a:lnTo>
                  <a:lnTo>
                    <a:pt x="204121" y="38498"/>
                  </a:lnTo>
                  <a:lnTo>
                    <a:pt x="204121" y="11189"/>
                  </a:lnTo>
                  <a:lnTo>
                    <a:pt x="198526" y="9749"/>
                  </a:lnTo>
                  <a:lnTo>
                    <a:pt x="200299" y="9251"/>
                  </a:lnTo>
                  <a:lnTo>
                    <a:pt x="204121" y="8143"/>
                  </a:lnTo>
                  <a:lnTo>
                    <a:pt x="204121" y="0"/>
                  </a:lnTo>
                  <a:lnTo>
                    <a:pt x="196698" y="0"/>
                  </a:lnTo>
                  <a:lnTo>
                    <a:pt x="196920" y="2050"/>
                  </a:lnTo>
                  <a:lnTo>
                    <a:pt x="185232" y="2437"/>
                  </a:lnTo>
                  <a:lnTo>
                    <a:pt x="183626" y="7256"/>
                  </a:lnTo>
                  <a:lnTo>
                    <a:pt x="179915" y="0"/>
                  </a:lnTo>
                  <a:lnTo>
                    <a:pt x="156096" y="0"/>
                  </a:lnTo>
                  <a:lnTo>
                    <a:pt x="154545" y="6481"/>
                  </a:lnTo>
                  <a:lnTo>
                    <a:pt x="151941" y="2437"/>
                  </a:lnTo>
                  <a:lnTo>
                    <a:pt x="150280" y="9749"/>
                  </a:lnTo>
                  <a:lnTo>
                    <a:pt x="143633" y="1219"/>
                  </a:lnTo>
                  <a:lnTo>
                    <a:pt x="141805" y="6259"/>
                  </a:lnTo>
                  <a:lnTo>
                    <a:pt x="138370" y="0"/>
                  </a:lnTo>
                  <a:lnTo>
                    <a:pt x="122639" y="0"/>
                  </a:lnTo>
                  <a:lnTo>
                    <a:pt x="122639" y="7312"/>
                  </a:lnTo>
                  <a:lnTo>
                    <a:pt x="117377" y="1828"/>
                  </a:lnTo>
                  <a:lnTo>
                    <a:pt x="115659" y="4321"/>
                  </a:lnTo>
                  <a:lnTo>
                    <a:pt x="114441" y="6204"/>
                  </a:lnTo>
                  <a:lnTo>
                    <a:pt x="113998" y="6869"/>
                  </a:lnTo>
                  <a:lnTo>
                    <a:pt x="113776" y="7256"/>
                  </a:lnTo>
                  <a:lnTo>
                    <a:pt x="113721" y="7312"/>
                  </a:lnTo>
                  <a:lnTo>
                    <a:pt x="113554" y="7201"/>
                  </a:lnTo>
                  <a:lnTo>
                    <a:pt x="113167" y="6758"/>
                  </a:lnTo>
                  <a:lnTo>
                    <a:pt x="112502" y="6038"/>
                  </a:lnTo>
                  <a:lnTo>
                    <a:pt x="111726" y="5041"/>
                  </a:lnTo>
                  <a:lnTo>
                    <a:pt x="109843" y="2603"/>
                  </a:lnTo>
                  <a:lnTo>
                    <a:pt x="107904" y="0"/>
                  </a:lnTo>
                  <a:lnTo>
                    <a:pt x="96217" y="0"/>
                  </a:lnTo>
                  <a:lnTo>
                    <a:pt x="94998" y="3877"/>
                  </a:lnTo>
                  <a:lnTo>
                    <a:pt x="94555" y="5428"/>
                  </a:lnTo>
                  <a:lnTo>
                    <a:pt x="94444" y="5927"/>
                  </a:lnTo>
                  <a:lnTo>
                    <a:pt x="94389" y="6259"/>
                  </a:lnTo>
                  <a:lnTo>
                    <a:pt x="94333" y="6315"/>
                  </a:lnTo>
                  <a:lnTo>
                    <a:pt x="94278" y="6315"/>
                  </a:lnTo>
                  <a:lnTo>
                    <a:pt x="94001" y="5982"/>
                  </a:lnTo>
                  <a:lnTo>
                    <a:pt x="93558" y="5373"/>
                  </a:lnTo>
                  <a:lnTo>
                    <a:pt x="93004" y="4542"/>
                  </a:lnTo>
                  <a:lnTo>
                    <a:pt x="91674" y="2382"/>
                  </a:lnTo>
                  <a:lnTo>
                    <a:pt x="90234" y="0"/>
                  </a:lnTo>
                  <a:lnTo>
                    <a:pt x="70127" y="0"/>
                  </a:lnTo>
                  <a:lnTo>
                    <a:pt x="69130" y="4265"/>
                  </a:lnTo>
                  <a:lnTo>
                    <a:pt x="66859" y="0"/>
                  </a:lnTo>
                  <a:lnTo>
                    <a:pt x="44868" y="0"/>
                  </a:lnTo>
                  <a:lnTo>
                    <a:pt x="43926" y="7256"/>
                  </a:lnTo>
                  <a:lnTo>
                    <a:pt x="41544" y="0"/>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316" name="Google Shape;2316;p29"/>
            <p:cNvSpPr/>
            <p:nvPr/>
          </p:nvSpPr>
          <p:spPr>
            <a:xfrm>
              <a:off x="5324275" y="3765225"/>
              <a:ext cx="1037225" cy="1711650"/>
            </a:xfrm>
            <a:custGeom>
              <a:avLst/>
              <a:gdLst/>
              <a:ahLst/>
              <a:cxnLst/>
              <a:rect l="l" t="t" r="r" b="b"/>
              <a:pathLst>
                <a:path w="41489" h="68466" extrusionOk="0">
                  <a:moveTo>
                    <a:pt x="41489" y="1"/>
                  </a:moveTo>
                  <a:lnTo>
                    <a:pt x="40104" y="2383"/>
                  </a:lnTo>
                  <a:lnTo>
                    <a:pt x="38719" y="4654"/>
                  </a:lnTo>
                  <a:lnTo>
                    <a:pt x="37279" y="6759"/>
                  </a:lnTo>
                  <a:lnTo>
                    <a:pt x="35839" y="8753"/>
                  </a:lnTo>
                  <a:lnTo>
                    <a:pt x="34399" y="10581"/>
                  </a:lnTo>
                  <a:lnTo>
                    <a:pt x="32903" y="12298"/>
                  </a:lnTo>
                  <a:lnTo>
                    <a:pt x="31408" y="13904"/>
                  </a:lnTo>
                  <a:lnTo>
                    <a:pt x="29912" y="15345"/>
                  </a:lnTo>
                  <a:lnTo>
                    <a:pt x="28416" y="16729"/>
                  </a:lnTo>
                  <a:lnTo>
                    <a:pt x="26921" y="17948"/>
                  </a:lnTo>
                  <a:lnTo>
                    <a:pt x="25481" y="19056"/>
                  </a:lnTo>
                  <a:lnTo>
                    <a:pt x="23985" y="20108"/>
                  </a:lnTo>
                  <a:lnTo>
                    <a:pt x="22545" y="21050"/>
                  </a:lnTo>
                  <a:lnTo>
                    <a:pt x="21160" y="21881"/>
                  </a:lnTo>
                  <a:lnTo>
                    <a:pt x="19775" y="22656"/>
                  </a:lnTo>
                  <a:lnTo>
                    <a:pt x="18390" y="23321"/>
                  </a:lnTo>
                  <a:lnTo>
                    <a:pt x="17116" y="23875"/>
                  </a:lnTo>
                  <a:lnTo>
                    <a:pt x="15842" y="24429"/>
                  </a:lnTo>
                  <a:lnTo>
                    <a:pt x="14624" y="24872"/>
                  </a:lnTo>
                  <a:lnTo>
                    <a:pt x="13516" y="25260"/>
                  </a:lnTo>
                  <a:lnTo>
                    <a:pt x="12408" y="25592"/>
                  </a:lnTo>
                  <a:lnTo>
                    <a:pt x="11411" y="25869"/>
                  </a:lnTo>
                  <a:lnTo>
                    <a:pt x="9583" y="26257"/>
                  </a:lnTo>
                  <a:lnTo>
                    <a:pt x="8087" y="26478"/>
                  </a:lnTo>
                  <a:lnTo>
                    <a:pt x="6980" y="26645"/>
                  </a:lnTo>
                  <a:lnTo>
                    <a:pt x="6038" y="26700"/>
                  </a:lnTo>
                  <a:lnTo>
                    <a:pt x="6536" y="28473"/>
                  </a:lnTo>
                  <a:lnTo>
                    <a:pt x="6980" y="30245"/>
                  </a:lnTo>
                  <a:lnTo>
                    <a:pt x="7312" y="32073"/>
                  </a:lnTo>
                  <a:lnTo>
                    <a:pt x="7533" y="33901"/>
                  </a:lnTo>
                  <a:lnTo>
                    <a:pt x="7644" y="35674"/>
                  </a:lnTo>
                  <a:lnTo>
                    <a:pt x="7755" y="37502"/>
                  </a:lnTo>
                  <a:lnTo>
                    <a:pt x="7700" y="39330"/>
                  </a:lnTo>
                  <a:lnTo>
                    <a:pt x="7644" y="41157"/>
                  </a:lnTo>
                  <a:lnTo>
                    <a:pt x="7533" y="42930"/>
                  </a:lnTo>
                  <a:lnTo>
                    <a:pt x="7312" y="44703"/>
                  </a:lnTo>
                  <a:lnTo>
                    <a:pt x="7090" y="46420"/>
                  </a:lnTo>
                  <a:lnTo>
                    <a:pt x="6758" y="48137"/>
                  </a:lnTo>
                  <a:lnTo>
                    <a:pt x="6481" y="49854"/>
                  </a:lnTo>
                  <a:lnTo>
                    <a:pt x="6093" y="51460"/>
                  </a:lnTo>
                  <a:lnTo>
                    <a:pt x="5706" y="53067"/>
                  </a:lnTo>
                  <a:lnTo>
                    <a:pt x="5262" y="54618"/>
                  </a:lnTo>
                  <a:lnTo>
                    <a:pt x="4376" y="57554"/>
                  </a:lnTo>
                  <a:lnTo>
                    <a:pt x="3490" y="60213"/>
                  </a:lnTo>
                  <a:lnTo>
                    <a:pt x="2604" y="62539"/>
                  </a:lnTo>
                  <a:lnTo>
                    <a:pt x="1773" y="64589"/>
                  </a:lnTo>
                  <a:lnTo>
                    <a:pt x="1053" y="66250"/>
                  </a:lnTo>
                  <a:lnTo>
                    <a:pt x="499" y="67469"/>
                  </a:lnTo>
                  <a:lnTo>
                    <a:pt x="0" y="68466"/>
                  </a:lnTo>
                  <a:lnTo>
                    <a:pt x="0" y="68466"/>
                  </a:lnTo>
                  <a:lnTo>
                    <a:pt x="1828" y="67469"/>
                  </a:lnTo>
                  <a:lnTo>
                    <a:pt x="3545" y="66416"/>
                  </a:lnTo>
                  <a:lnTo>
                    <a:pt x="5262" y="65309"/>
                  </a:lnTo>
                  <a:lnTo>
                    <a:pt x="6924" y="64201"/>
                  </a:lnTo>
                  <a:lnTo>
                    <a:pt x="8531" y="63093"/>
                  </a:lnTo>
                  <a:lnTo>
                    <a:pt x="10082" y="61874"/>
                  </a:lnTo>
                  <a:lnTo>
                    <a:pt x="11633" y="60656"/>
                  </a:lnTo>
                  <a:lnTo>
                    <a:pt x="13073" y="59437"/>
                  </a:lnTo>
                  <a:lnTo>
                    <a:pt x="14458" y="58163"/>
                  </a:lnTo>
                  <a:lnTo>
                    <a:pt x="15842" y="56889"/>
                  </a:lnTo>
                  <a:lnTo>
                    <a:pt x="17172" y="55615"/>
                  </a:lnTo>
                  <a:lnTo>
                    <a:pt x="18446" y="54286"/>
                  </a:lnTo>
                  <a:lnTo>
                    <a:pt x="19664" y="52956"/>
                  </a:lnTo>
                  <a:lnTo>
                    <a:pt x="20828" y="51571"/>
                  </a:lnTo>
                  <a:lnTo>
                    <a:pt x="21991" y="50242"/>
                  </a:lnTo>
                  <a:lnTo>
                    <a:pt x="23099" y="48857"/>
                  </a:lnTo>
                  <a:lnTo>
                    <a:pt x="24151" y="47417"/>
                  </a:lnTo>
                  <a:lnTo>
                    <a:pt x="25148" y="46032"/>
                  </a:lnTo>
                  <a:lnTo>
                    <a:pt x="26090" y="44592"/>
                  </a:lnTo>
                  <a:lnTo>
                    <a:pt x="27032" y="43207"/>
                  </a:lnTo>
                  <a:lnTo>
                    <a:pt x="27918" y="41767"/>
                  </a:lnTo>
                  <a:lnTo>
                    <a:pt x="28804" y="40327"/>
                  </a:lnTo>
                  <a:lnTo>
                    <a:pt x="30411" y="37502"/>
                  </a:lnTo>
                  <a:lnTo>
                    <a:pt x="31851" y="34621"/>
                  </a:lnTo>
                  <a:lnTo>
                    <a:pt x="33180" y="31796"/>
                  </a:lnTo>
                  <a:lnTo>
                    <a:pt x="34399" y="29027"/>
                  </a:lnTo>
                  <a:lnTo>
                    <a:pt x="35507" y="26257"/>
                  </a:lnTo>
                  <a:lnTo>
                    <a:pt x="36448" y="23598"/>
                  </a:lnTo>
                  <a:lnTo>
                    <a:pt x="37335" y="20995"/>
                  </a:lnTo>
                  <a:lnTo>
                    <a:pt x="38055" y="18502"/>
                  </a:lnTo>
                  <a:lnTo>
                    <a:pt x="38719" y="16065"/>
                  </a:lnTo>
                  <a:lnTo>
                    <a:pt x="39273" y="13738"/>
                  </a:lnTo>
                  <a:lnTo>
                    <a:pt x="39772" y="11578"/>
                  </a:lnTo>
                  <a:lnTo>
                    <a:pt x="40160" y="9584"/>
                  </a:lnTo>
                  <a:lnTo>
                    <a:pt x="40547" y="7700"/>
                  </a:lnTo>
                  <a:lnTo>
                    <a:pt x="40990" y="4488"/>
                  </a:lnTo>
                  <a:lnTo>
                    <a:pt x="41323" y="2050"/>
                  </a:lnTo>
                  <a:lnTo>
                    <a:pt x="41434" y="499"/>
                  </a:lnTo>
                  <a:lnTo>
                    <a:pt x="41489" y="1"/>
                  </a:lnTo>
                  <a:close/>
                </a:path>
              </a:pathLst>
            </a:cu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317" name="Google Shape;2317;p29"/>
            <p:cNvSpPr/>
            <p:nvPr/>
          </p:nvSpPr>
          <p:spPr>
            <a:xfrm>
              <a:off x="1258475" y="238125"/>
              <a:ext cx="1058000" cy="1393125"/>
            </a:xfrm>
            <a:custGeom>
              <a:avLst/>
              <a:gdLst/>
              <a:ahLst/>
              <a:cxnLst/>
              <a:rect l="l" t="t" r="r" b="b"/>
              <a:pathLst>
                <a:path w="42320" h="55725" extrusionOk="0">
                  <a:moveTo>
                    <a:pt x="35451" y="0"/>
                  </a:moveTo>
                  <a:lnTo>
                    <a:pt x="0" y="55725"/>
                  </a:lnTo>
                  <a:lnTo>
                    <a:pt x="42320" y="30078"/>
                  </a:lnTo>
                  <a:lnTo>
                    <a:pt x="35451" y="0"/>
                  </a:lnTo>
                  <a:close/>
                </a:path>
              </a:pathLst>
            </a:cu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sp>
        <p:nvSpPr>
          <p:cNvPr id="2318" name="Google Shape;2318;p29"/>
          <p:cNvSpPr txBox="1">
            <a:spLocks noGrp="1"/>
          </p:cNvSpPr>
          <p:nvPr>
            <p:ph type="title"/>
          </p:nvPr>
        </p:nvSpPr>
        <p:spPr>
          <a:xfrm>
            <a:off x="2057400" y="610970"/>
            <a:ext cx="5029200" cy="41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500">
                <a:latin typeface="#9Slide04 SFU Fenice Ultra" panose="00000400000000000000" pitchFamily="2" charset="0"/>
              </a:rPr>
              <a:t>Chặng</a:t>
            </a:r>
            <a:endParaRPr sz="4500">
              <a:latin typeface="#9Slide04 SFU Fenice Ultra" panose="00000400000000000000" pitchFamily="2" charset="0"/>
            </a:endParaRPr>
          </a:p>
        </p:txBody>
      </p:sp>
      <p:sp>
        <p:nvSpPr>
          <p:cNvPr id="2319" name="Google Shape;2319;p29"/>
          <p:cNvSpPr txBox="1">
            <a:spLocks noGrp="1"/>
          </p:cNvSpPr>
          <p:nvPr>
            <p:ph type="subTitle" idx="1"/>
          </p:nvPr>
        </p:nvSpPr>
        <p:spPr>
          <a:xfrm>
            <a:off x="2596286" y="2911132"/>
            <a:ext cx="3951429"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a:latin typeface="#9Slide05 Lobster" panose="02000506000000020003" pitchFamily="2" charset="0"/>
              </a:rPr>
              <a:t>Vượt  Đại Tây Dương</a:t>
            </a:r>
            <a:endParaRPr sz="3200">
              <a:latin typeface="#9Slide05 Lobster" panose="02000506000000020003" pitchFamily="2" charset="0"/>
            </a:endParaRPr>
          </a:p>
        </p:txBody>
      </p:sp>
      <p:sp>
        <p:nvSpPr>
          <p:cNvPr id="2320" name="Google Shape;2320;p29"/>
          <p:cNvSpPr txBox="1">
            <a:spLocks noGrp="1"/>
          </p:cNvSpPr>
          <p:nvPr>
            <p:ph type="title" idx="2"/>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500">
                <a:latin typeface="SFU BalletEngraved" panose="00000400000000000000" pitchFamily="2" charset="0"/>
              </a:rPr>
              <a:t>03</a:t>
            </a:r>
            <a:endParaRPr sz="4500">
              <a:latin typeface="SFU BalletEngraved" panose="00000400000000000000" pitchFamily="2" charset="0"/>
            </a:endParaRPr>
          </a:p>
        </p:txBody>
      </p:sp>
      <p:sp>
        <p:nvSpPr>
          <p:cNvPr id="2321" name="Google Shape;2321;p29"/>
          <p:cNvSpPr/>
          <p:nvPr/>
        </p:nvSpPr>
        <p:spPr>
          <a:xfrm>
            <a:off x="279000" y="224000"/>
            <a:ext cx="1300350" cy="324025"/>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29"/>
          <p:cNvSpPr/>
          <p:nvPr/>
        </p:nvSpPr>
        <p:spPr>
          <a:xfrm>
            <a:off x="1527213" y="1630950"/>
            <a:ext cx="812719" cy="202516"/>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29"/>
          <p:cNvSpPr/>
          <p:nvPr/>
        </p:nvSpPr>
        <p:spPr>
          <a:xfrm>
            <a:off x="8104838" y="458261"/>
            <a:ext cx="651865" cy="162466"/>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29"/>
          <p:cNvSpPr/>
          <p:nvPr/>
        </p:nvSpPr>
        <p:spPr>
          <a:xfrm>
            <a:off x="7146825" y="1222823"/>
            <a:ext cx="651865" cy="162466"/>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250079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400" name="Google Shape;400;p47"/>
          <p:cNvSpPr/>
          <p:nvPr/>
        </p:nvSpPr>
        <p:spPr>
          <a:xfrm>
            <a:off x="1987904" y="1949077"/>
            <a:ext cx="2570713" cy="89792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None/>
            </a:pPr>
            <a:r>
              <a:rPr lang="en-US" altLang="ko" sz="2400">
                <a:solidFill>
                  <a:srgbClr val="5A1E06"/>
                </a:solidFill>
                <a:latin typeface="#9Slide04 AdrianeSwash" panose="02000504060000090004" pitchFamily="2" charset="0"/>
                <a:ea typeface="Berkshire Swash"/>
                <a:cs typeface="Berkshire Swash"/>
                <a:sym typeface="Berkshire Swash"/>
              </a:rPr>
              <a:t>Rèn kĩ năng cộng, trừ số đo thời gian.</a:t>
            </a:r>
            <a:endParaRPr sz="2400">
              <a:solidFill>
                <a:srgbClr val="5A1E06"/>
              </a:solidFill>
              <a:latin typeface="#9Slide04 AdrianeSwash" panose="02000504060000090004" pitchFamily="2" charset="0"/>
              <a:ea typeface="Berkshire Swash"/>
              <a:cs typeface="Berkshire Swash"/>
              <a:sym typeface="Berkshire Swash"/>
            </a:endParaRPr>
          </a:p>
        </p:txBody>
      </p:sp>
      <p:sp>
        <p:nvSpPr>
          <p:cNvPr id="402" name="Google Shape;402;p47"/>
          <p:cNvSpPr/>
          <p:nvPr/>
        </p:nvSpPr>
        <p:spPr>
          <a:xfrm>
            <a:off x="5559779" y="1949077"/>
            <a:ext cx="2570713" cy="89792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None/>
            </a:pPr>
            <a:r>
              <a:rPr lang="en-US" sz="2400">
                <a:solidFill>
                  <a:srgbClr val="5A1E06"/>
                </a:solidFill>
                <a:latin typeface="#9Slide04 AdrianeSwash" panose="02000504060000090004" pitchFamily="2" charset="0"/>
                <a:ea typeface="Berkshire Swash"/>
                <a:cs typeface="Berkshire Swash"/>
                <a:sym typeface="Berkshire Swash"/>
              </a:rPr>
              <a:t>Vận dụng giải các bài toán thực tiễn.</a:t>
            </a:r>
            <a:endParaRPr sz="2400">
              <a:solidFill>
                <a:srgbClr val="5A1E06"/>
              </a:solidFill>
              <a:latin typeface="#9Slide04 AdrianeSwash" panose="02000504060000090004" pitchFamily="2" charset="0"/>
              <a:ea typeface="Berkshire Swash"/>
              <a:cs typeface="Berkshire Swash"/>
              <a:sym typeface="Berkshire Swash"/>
            </a:endParaRPr>
          </a:p>
        </p:txBody>
      </p:sp>
      <p:pic>
        <p:nvPicPr>
          <p:cNvPr id="3" name="Picture 2">
            <a:extLst>
              <a:ext uri="{FF2B5EF4-FFF2-40B4-BE49-F238E27FC236}">
                <a16:creationId xmlns:a16="http://schemas.microsoft.com/office/drawing/2014/main" id="{6A5E128F-934B-41EC-B83D-A641A4F7E5A3}"/>
              </a:ext>
            </a:extLst>
          </p:cNvPr>
          <p:cNvPicPr>
            <a:picLocks noChangeAspect="1"/>
          </p:cNvPicPr>
          <p:nvPr/>
        </p:nvPicPr>
        <p:blipFill>
          <a:blip r:embed="rId3"/>
          <a:stretch>
            <a:fillRect/>
          </a:stretch>
        </p:blipFill>
        <p:spPr>
          <a:xfrm rot="16200000">
            <a:off x="3625305" y="-1625055"/>
            <a:ext cx="1893390" cy="5143500"/>
          </a:xfrm>
          <a:prstGeom prst="rect">
            <a:avLst/>
          </a:prstGeom>
        </p:spPr>
      </p:pic>
      <p:sp>
        <p:nvSpPr>
          <p:cNvPr id="403" name="Google Shape;403;p47"/>
          <p:cNvSpPr txBox="1"/>
          <p:nvPr/>
        </p:nvSpPr>
        <p:spPr>
          <a:xfrm>
            <a:off x="2115911" y="616948"/>
            <a:ext cx="5124450" cy="684773"/>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US" altLang="ko" sz="4000" b="1">
                <a:solidFill>
                  <a:srgbClr val="5A1E06"/>
                </a:solidFill>
                <a:latin typeface="#9Slide03 IcielUni Sans Heavy" panose="00000500000000000000" pitchFamily="2" charset="0"/>
                <a:ea typeface="Berkshire Swash"/>
                <a:cs typeface="Berkshire Swash"/>
                <a:sym typeface="Berkshire Swash"/>
              </a:rPr>
              <a:t>MỤC TIÊU</a:t>
            </a:r>
            <a:endParaRPr lang="en-US" sz="4000" b="1">
              <a:solidFill>
                <a:srgbClr val="5A1E06"/>
              </a:solidFill>
              <a:latin typeface="#9Slide03 IcielUni Sans Heavy" panose="00000500000000000000" pitchFamily="2" charset="0"/>
              <a:ea typeface="Berkshire Swash"/>
              <a:cs typeface="Berkshire Swash"/>
              <a:sym typeface="Berkshire Swash"/>
            </a:endParaRPr>
          </a:p>
        </p:txBody>
      </p:sp>
      <p:pic>
        <p:nvPicPr>
          <p:cNvPr id="404" name="Google Shape;404;p47"/>
          <p:cNvPicPr preferRelativeResize="0"/>
          <p:nvPr/>
        </p:nvPicPr>
        <p:blipFill rotWithShape="1">
          <a:blip r:embed="rId4">
            <a:alphaModFix/>
          </a:blip>
          <a:srcRect r="79474" b="64271"/>
          <a:stretch/>
        </p:blipFill>
        <p:spPr>
          <a:xfrm flipH="1">
            <a:off x="2222294" y="3008321"/>
            <a:ext cx="1876926" cy="1486501"/>
          </a:xfrm>
          <a:prstGeom prst="rect">
            <a:avLst/>
          </a:prstGeom>
          <a:noFill/>
          <a:ln>
            <a:noFill/>
          </a:ln>
          <a:effectLst>
            <a:outerShdw sx="104999" sy="104999" algn="ctr" rotWithShape="0">
              <a:srgbClr val="9A330A">
                <a:alpha val="14901"/>
              </a:srgbClr>
            </a:outerShdw>
          </a:effectLst>
        </p:spPr>
      </p:pic>
      <p:pic>
        <p:nvPicPr>
          <p:cNvPr id="405" name="Google Shape;405;p47"/>
          <p:cNvPicPr preferRelativeResize="0"/>
          <p:nvPr/>
        </p:nvPicPr>
        <p:blipFill rotWithShape="1">
          <a:blip r:embed="rId4">
            <a:alphaModFix/>
          </a:blip>
          <a:srcRect l="57208" t="1" r="30291" b="62745"/>
          <a:stretch/>
        </p:blipFill>
        <p:spPr>
          <a:xfrm>
            <a:off x="8130492" y="-158032"/>
            <a:ext cx="1143000" cy="1549961"/>
          </a:xfrm>
          <a:prstGeom prst="rect">
            <a:avLst/>
          </a:prstGeom>
          <a:noFill/>
          <a:ln>
            <a:noFill/>
          </a:ln>
          <a:effectLst>
            <a:outerShdw sx="104999" sy="104999" algn="ctr" rotWithShape="0">
              <a:srgbClr val="9A330A">
                <a:alpha val="14901"/>
              </a:srgbClr>
            </a:outerShdw>
          </a:effectLst>
        </p:spPr>
      </p:pic>
      <p:pic>
        <p:nvPicPr>
          <p:cNvPr id="7" name="Google Shape;404;p47">
            <a:extLst>
              <a:ext uri="{FF2B5EF4-FFF2-40B4-BE49-F238E27FC236}">
                <a16:creationId xmlns:a16="http://schemas.microsoft.com/office/drawing/2014/main" id="{387B8074-44D3-4416-AF0C-746BDF18A995}"/>
              </a:ext>
            </a:extLst>
          </p:cNvPr>
          <p:cNvPicPr preferRelativeResize="0"/>
          <p:nvPr/>
        </p:nvPicPr>
        <p:blipFill rotWithShape="1">
          <a:blip r:embed="rId4">
            <a:alphaModFix/>
          </a:blip>
          <a:srcRect r="79474" b="64271"/>
          <a:stretch/>
        </p:blipFill>
        <p:spPr>
          <a:xfrm flipH="1">
            <a:off x="5700279" y="3008321"/>
            <a:ext cx="1876926" cy="1486501"/>
          </a:xfrm>
          <a:prstGeom prst="rect">
            <a:avLst/>
          </a:prstGeom>
          <a:noFill/>
          <a:ln>
            <a:noFill/>
          </a:ln>
          <a:effectLst>
            <a:outerShdw sx="104999" sy="104999" algn="ctr" rotWithShape="0">
              <a:srgbClr val="9A330A">
                <a:alpha val="14901"/>
              </a:srgb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0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400"/>
                                        </p:tgtEl>
                                        <p:attrNameLst>
                                          <p:attrName>style.visibility</p:attrName>
                                        </p:attrNameLst>
                                      </p:cBhvr>
                                      <p:to>
                                        <p:strVal val="visible"/>
                                      </p:to>
                                    </p:set>
                                    <p:animEffect transition="in" filter="fade">
                                      <p:cBhvr>
                                        <p:cTn id="16" dur="1000"/>
                                        <p:tgtEl>
                                          <p:spTgt spid="400"/>
                                        </p:tgtEl>
                                      </p:cBhvr>
                                    </p:animEffect>
                                    <p:anim calcmode="lin" valueType="num">
                                      <p:cBhvr>
                                        <p:cTn id="17" dur="1000" fill="hold"/>
                                        <p:tgtEl>
                                          <p:spTgt spid="400"/>
                                        </p:tgtEl>
                                        <p:attrNameLst>
                                          <p:attrName>ppt_x</p:attrName>
                                        </p:attrNameLst>
                                      </p:cBhvr>
                                      <p:tavLst>
                                        <p:tav tm="0">
                                          <p:val>
                                            <p:strVal val="#ppt_x"/>
                                          </p:val>
                                        </p:tav>
                                        <p:tav tm="100000">
                                          <p:val>
                                            <p:strVal val="#ppt_x"/>
                                          </p:val>
                                        </p:tav>
                                      </p:tavLst>
                                    </p:anim>
                                    <p:anim calcmode="lin" valueType="num">
                                      <p:cBhvr>
                                        <p:cTn id="18" dur="1000" fill="hold"/>
                                        <p:tgtEl>
                                          <p:spTgt spid="400"/>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404"/>
                                        </p:tgtEl>
                                        <p:attrNameLst>
                                          <p:attrName>style.visibility</p:attrName>
                                        </p:attrNameLst>
                                      </p:cBhvr>
                                      <p:to>
                                        <p:strVal val="visible"/>
                                      </p:to>
                                    </p:set>
                                    <p:animEffect transition="in" filter="fade">
                                      <p:cBhvr>
                                        <p:cTn id="21" dur="1000"/>
                                        <p:tgtEl>
                                          <p:spTgt spid="404"/>
                                        </p:tgtEl>
                                      </p:cBhvr>
                                    </p:animEffect>
                                    <p:anim calcmode="lin" valueType="num">
                                      <p:cBhvr>
                                        <p:cTn id="22" dur="1000" fill="hold"/>
                                        <p:tgtEl>
                                          <p:spTgt spid="404"/>
                                        </p:tgtEl>
                                        <p:attrNameLst>
                                          <p:attrName>ppt_x</p:attrName>
                                        </p:attrNameLst>
                                      </p:cBhvr>
                                      <p:tavLst>
                                        <p:tav tm="0">
                                          <p:val>
                                            <p:strVal val="#ppt_x"/>
                                          </p:val>
                                        </p:tav>
                                        <p:tav tm="100000">
                                          <p:val>
                                            <p:strVal val="#ppt_x"/>
                                          </p:val>
                                        </p:tav>
                                      </p:tavLst>
                                    </p:anim>
                                    <p:anim calcmode="lin" valueType="num">
                                      <p:cBhvr>
                                        <p:cTn id="23" dur="1000" fill="hold"/>
                                        <p:tgtEl>
                                          <p:spTgt spid="40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02"/>
                                        </p:tgtEl>
                                        <p:attrNameLst>
                                          <p:attrName>style.visibility</p:attrName>
                                        </p:attrNameLst>
                                      </p:cBhvr>
                                      <p:to>
                                        <p:strVal val="visible"/>
                                      </p:to>
                                    </p:set>
                                    <p:animEffect transition="in" filter="fade">
                                      <p:cBhvr>
                                        <p:cTn id="28" dur="1000"/>
                                        <p:tgtEl>
                                          <p:spTgt spid="402"/>
                                        </p:tgtEl>
                                      </p:cBhvr>
                                    </p:animEffect>
                                    <p:anim calcmode="lin" valueType="num">
                                      <p:cBhvr>
                                        <p:cTn id="29" dur="1000" fill="hold"/>
                                        <p:tgtEl>
                                          <p:spTgt spid="402"/>
                                        </p:tgtEl>
                                        <p:attrNameLst>
                                          <p:attrName>ppt_x</p:attrName>
                                        </p:attrNameLst>
                                      </p:cBhvr>
                                      <p:tavLst>
                                        <p:tav tm="0">
                                          <p:val>
                                            <p:strVal val="#ppt_x"/>
                                          </p:val>
                                        </p:tav>
                                        <p:tav tm="100000">
                                          <p:val>
                                            <p:strVal val="#ppt_x"/>
                                          </p:val>
                                        </p:tav>
                                      </p:tavLst>
                                    </p:anim>
                                    <p:anim calcmode="lin" valueType="num">
                                      <p:cBhvr>
                                        <p:cTn id="30" dur="1000" fill="hold"/>
                                        <p:tgtEl>
                                          <p:spTgt spid="402"/>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0" grpId="0"/>
      <p:bldP spid="402" grpId="0"/>
      <p:bldP spid="40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18" name="Google Shape;334;p44">
            <a:extLst>
              <a:ext uri="{FF2B5EF4-FFF2-40B4-BE49-F238E27FC236}">
                <a16:creationId xmlns:a16="http://schemas.microsoft.com/office/drawing/2014/main" id="{83D09C7A-2BEF-46C5-911A-2CF64FBFF41C}"/>
              </a:ext>
            </a:extLst>
          </p:cNvPr>
          <p:cNvSpPr/>
          <p:nvPr/>
        </p:nvSpPr>
        <p:spPr>
          <a:xfrm>
            <a:off x="1063604" y="93169"/>
            <a:ext cx="1053323" cy="715992"/>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ko" sz="5400">
                <a:solidFill>
                  <a:srgbClr val="5A1E06"/>
                </a:solidFill>
                <a:latin typeface="Berkshire Swash"/>
                <a:ea typeface="Berkshire Swash"/>
                <a:cs typeface="Berkshire Swash"/>
                <a:sym typeface="Berkshire Swash"/>
              </a:rPr>
              <a:t>0</a:t>
            </a:r>
            <a:r>
              <a:rPr lang="en-US" altLang="ko" sz="5400">
                <a:solidFill>
                  <a:srgbClr val="5A1E06"/>
                </a:solidFill>
                <a:latin typeface="Berkshire Swash"/>
                <a:ea typeface="Berkshire Swash"/>
                <a:cs typeface="Berkshire Swash"/>
                <a:sym typeface="Berkshire Swash"/>
              </a:rPr>
              <a:t>3</a:t>
            </a:r>
            <a:r>
              <a:rPr lang="ko" sz="5400">
                <a:solidFill>
                  <a:srgbClr val="5A1E06"/>
                </a:solidFill>
                <a:latin typeface="Berkshire Swash"/>
                <a:ea typeface="Berkshire Swash"/>
                <a:cs typeface="Berkshire Swash"/>
                <a:sym typeface="Berkshire Swash"/>
              </a:rPr>
              <a:t>.</a:t>
            </a:r>
            <a:endParaRPr sz="3200"/>
          </a:p>
        </p:txBody>
      </p:sp>
      <p:sp>
        <p:nvSpPr>
          <p:cNvPr id="19" name="Google Shape;344;p44">
            <a:extLst>
              <a:ext uri="{FF2B5EF4-FFF2-40B4-BE49-F238E27FC236}">
                <a16:creationId xmlns:a16="http://schemas.microsoft.com/office/drawing/2014/main" id="{A1D98A3C-998F-4551-8904-B3E3B1048579}"/>
              </a:ext>
            </a:extLst>
          </p:cNvPr>
          <p:cNvSpPr/>
          <p:nvPr/>
        </p:nvSpPr>
        <p:spPr>
          <a:xfrm rot="5400000">
            <a:off x="1373698" y="-192311"/>
            <a:ext cx="1416059" cy="2165504"/>
          </a:xfrm>
          <a:custGeom>
            <a:avLst/>
            <a:gdLst/>
            <a:ahLst/>
            <a:cxnLst/>
            <a:rect l="l" t="t" r="r" b="b"/>
            <a:pathLst>
              <a:path w="1888079" h="3993503" extrusionOk="0">
                <a:moveTo>
                  <a:pt x="1006336" y="3993503"/>
                </a:moveTo>
                <a:lnTo>
                  <a:pt x="1006336" y="440871"/>
                </a:lnTo>
                <a:lnTo>
                  <a:pt x="1447208" y="0"/>
                </a:lnTo>
                <a:lnTo>
                  <a:pt x="1888079" y="440872"/>
                </a:lnTo>
                <a:lnTo>
                  <a:pt x="1888079" y="3993503"/>
                </a:lnTo>
                <a:close/>
                <a:moveTo>
                  <a:pt x="0" y="1995947"/>
                </a:moveTo>
                <a:lnTo>
                  <a:pt x="0" y="1959947"/>
                </a:lnTo>
                <a:lnTo>
                  <a:pt x="1006333" y="1959947"/>
                </a:lnTo>
                <a:lnTo>
                  <a:pt x="1006333" y="1995947"/>
                </a:lnTo>
                <a:close/>
              </a:path>
            </a:pathLst>
          </a:custGeom>
          <a:solidFill>
            <a:srgbClr val="9A330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Montserrat Light"/>
              <a:ea typeface="Montserrat Light"/>
              <a:cs typeface="Montserrat Light"/>
              <a:sym typeface="Montserrat Light"/>
            </a:endParaRPr>
          </a:p>
        </p:txBody>
      </p:sp>
      <p:sp>
        <p:nvSpPr>
          <p:cNvPr id="20" name="Google Shape;333;p44">
            <a:extLst>
              <a:ext uri="{FF2B5EF4-FFF2-40B4-BE49-F238E27FC236}">
                <a16:creationId xmlns:a16="http://schemas.microsoft.com/office/drawing/2014/main" id="{6E95242C-7BAA-4042-868C-96686CCC5902}"/>
              </a:ext>
            </a:extLst>
          </p:cNvPr>
          <p:cNvSpPr/>
          <p:nvPr/>
        </p:nvSpPr>
        <p:spPr>
          <a:xfrm>
            <a:off x="1590266" y="987856"/>
            <a:ext cx="1053323" cy="878464"/>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US" sz="2400">
                <a:solidFill>
                  <a:schemeClr val="bg1"/>
                </a:solidFill>
                <a:latin typeface="UTM Isadora" panose="02040603050506020204" pitchFamily="18" charset="0"/>
                <a:sym typeface="Montserrat Light"/>
              </a:rPr>
              <a:t>Tính:</a:t>
            </a:r>
            <a:endParaRPr sz="1800">
              <a:solidFill>
                <a:schemeClr val="bg1"/>
              </a:solidFill>
              <a:latin typeface="UTM Isadora" panose="02040603050506020204" pitchFamily="18" charset="0"/>
            </a:endParaRPr>
          </a:p>
        </p:txBody>
      </p:sp>
      <p:pic>
        <p:nvPicPr>
          <p:cNvPr id="5" name="Picture 4">
            <a:extLst>
              <a:ext uri="{FF2B5EF4-FFF2-40B4-BE49-F238E27FC236}">
                <a16:creationId xmlns:a16="http://schemas.microsoft.com/office/drawing/2014/main" id="{4CFC4150-E560-4809-883A-B94659F65827}"/>
              </a:ext>
            </a:extLst>
          </p:cNvPr>
          <p:cNvPicPr>
            <a:picLocks noChangeAspect="1"/>
          </p:cNvPicPr>
          <p:nvPr/>
        </p:nvPicPr>
        <p:blipFill rotWithShape="1">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9982" b="92377" l="43687" r="82576">
                        <a14:foregroundMark x1="43855" y1="21779" x2="44529" y2="26497"/>
                        <a14:foregroundMark x1="72727" y1="20871" x2="72559" y2="20871"/>
                        <a14:foregroundMark x1="56734" y1="74410" x2="57744" y2="76951"/>
                        <a14:foregroundMark x1="56397" y1="76588" x2="56987" y2="78766"/>
                        <a14:foregroundMark x1="62374" y1="75318" x2="63889" y2="79673"/>
                        <a14:foregroundMark x1="63384" y1="84574" x2="63384" y2="84574"/>
                        <a14:foregroundMark x1="82576" y1="78403" x2="82576" y2="78403"/>
                        <a14:foregroundMark x1="57323" y1="78221" x2="57239" y2="83303"/>
                        <a14:foregroundMark x1="56818" y1="84211" x2="57155" y2="90926"/>
                        <a14:foregroundMark x1="62795" y1="78947" x2="64815" y2="88022"/>
                        <a14:foregroundMark x1="65152" y1="90563" x2="67340" y2="92377"/>
                      </a14:backgroundRemoval>
                    </a14:imgEffect>
                  </a14:imgLayer>
                </a14:imgProps>
              </a:ext>
            </a:extLst>
          </a:blip>
          <a:srcRect l="42143" r="24821"/>
          <a:stretch/>
        </p:blipFill>
        <p:spPr>
          <a:xfrm flipH="1">
            <a:off x="6513319" y="1486166"/>
            <a:ext cx="2630681" cy="3693344"/>
          </a:xfrm>
          <a:prstGeom prst="rect">
            <a:avLst/>
          </a:prstGeom>
        </p:spPr>
      </p:pic>
      <p:pic>
        <p:nvPicPr>
          <p:cNvPr id="7" name="Picture 6">
            <a:extLst>
              <a:ext uri="{FF2B5EF4-FFF2-40B4-BE49-F238E27FC236}">
                <a16:creationId xmlns:a16="http://schemas.microsoft.com/office/drawing/2014/main" id="{E7401252-CDF3-4E35-A372-7675089115F3}"/>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contrast="-20000"/>
                    </a14:imgEffect>
                  </a14:imgLayer>
                </a14:imgProps>
              </a:ext>
            </a:extLst>
          </a:blip>
          <a:srcRect l="50000" b="66064"/>
          <a:stretch/>
        </p:blipFill>
        <p:spPr>
          <a:xfrm>
            <a:off x="1590265" y="1466095"/>
            <a:ext cx="5567849" cy="3518046"/>
          </a:xfrm>
          <a:prstGeom prst="rect">
            <a:avLst/>
          </a:prstGeom>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D8AE1AC1-22D9-413C-92E1-72332FE2654A}"/>
                  </a:ext>
                </a:extLst>
              </p:cNvPr>
              <p:cNvSpPr txBox="1"/>
              <p:nvPr/>
            </p:nvSpPr>
            <p:spPr>
              <a:xfrm>
                <a:off x="2328262" y="2003131"/>
                <a:ext cx="4172430" cy="430887"/>
              </a:xfrm>
              <a:prstGeom prst="rect">
                <a:avLst/>
              </a:prstGeom>
              <a:noFill/>
            </p:spPr>
            <p:txBody>
              <a:bodyPr wrap="square" rtlCol="0">
                <a:spAutoFit/>
              </a:bodyPr>
              <a:lstStyle/>
              <a:p>
                <a:r>
                  <a:rPr lang="en-US" sz="2200" spc="-40">
                    <a:latin typeface="#9Slide02 Noi dung dai" panose="02000000000000000000" pitchFamily="2" charset="0"/>
                    <a:ea typeface="#9Slide02 Noi dung dai" panose="02000000000000000000" pitchFamily="2" charset="0"/>
                  </a:rPr>
                  <a:t>4 năm 3 tháng </a:t>
                </a:r>
                <a14:m>
                  <m:oMath xmlns:m="http://schemas.openxmlformats.org/officeDocument/2006/math">
                    <m:r>
                      <a:rPr lang="en-US" sz="2200" i="1" spc="-40" smtClean="0">
                        <a:latin typeface="Cambria Math" panose="02040503050406030204" pitchFamily="18" charset="0"/>
                        <a:ea typeface="Cambria Math" panose="02040503050406030204" pitchFamily="18" charset="0"/>
                      </a:rPr>
                      <m:t>−</m:t>
                    </m:r>
                  </m:oMath>
                </a14:m>
                <a:r>
                  <a:rPr lang="en-US" sz="2200" spc="-40">
                    <a:latin typeface="#9Slide02 Noi dung dai" panose="02000000000000000000" pitchFamily="2" charset="0"/>
                    <a:ea typeface="#9Slide02 Noi dung dai" panose="02000000000000000000" pitchFamily="2" charset="0"/>
                  </a:rPr>
                  <a:t> 2 năm 8 tháng</a:t>
                </a:r>
              </a:p>
            </p:txBody>
          </p:sp>
        </mc:Choice>
        <mc:Fallback xmlns="">
          <p:sp>
            <p:nvSpPr>
              <p:cNvPr id="8" name="TextBox 7">
                <a:extLst>
                  <a:ext uri="{FF2B5EF4-FFF2-40B4-BE49-F238E27FC236}">
                    <a16:creationId xmlns:a16="http://schemas.microsoft.com/office/drawing/2014/main" id="{D8AE1AC1-22D9-413C-92E1-72332FE2654A}"/>
                  </a:ext>
                </a:extLst>
              </p:cNvPr>
              <p:cNvSpPr txBox="1">
                <a:spLocks noRot="1" noChangeAspect="1" noMove="1" noResize="1" noEditPoints="1" noAdjustHandles="1" noChangeArrowheads="1" noChangeShapeType="1" noTextEdit="1"/>
              </p:cNvSpPr>
              <p:nvPr/>
            </p:nvSpPr>
            <p:spPr>
              <a:xfrm>
                <a:off x="2328262" y="2003131"/>
                <a:ext cx="4172430" cy="430887"/>
              </a:xfrm>
              <a:prstGeom prst="rect">
                <a:avLst/>
              </a:prstGeom>
              <a:blipFill>
                <a:blip r:embed="rId7"/>
                <a:stretch>
                  <a:fillRect l="-1901" t="-8571" b="-3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61086DB8-D1F7-4F92-8563-DDCD26604A77}"/>
                  </a:ext>
                </a:extLst>
              </p:cNvPr>
              <p:cNvSpPr txBox="1"/>
              <p:nvPr/>
            </p:nvSpPr>
            <p:spPr>
              <a:xfrm>
                <a:off x="2328262" y="3049127"/>
                <a:ext cx="4172430" cy="430887"/>
              </a:xfrm>
              <a:prstGeom prst="rect">
                <a:avLst/>
              </a:prstGeom>
              <a:noFill/>
            </p:spPr>
            <p:txBody>
              <a:bodyPr wrap="square" rtlCol="0">
                <a:spAutoFit/>
              </a:bodyPr>
              <a:lstStyle/>
              <a:p>
                <a:r>
                  <a:rPr lang="en-US" sz="2200" spc="-40">
                    <a:latin typeface="#9Slide02 Noi dung dai" panose="02000000000000000000" pitchFamily="2" charset="0"/>
                    <a:ea typeface="#9Slide02 Noi dung dai" panose="02000000000000000000" pitchFamily="2" charset="0"/>
                  </a:rPr>
                  <a:t>15 ngày 6 giờ </a:t>
                </a:r>
                <a14:m>
                  <m:oMath xmlns:m="http://schemas.openxmlformats.org/officeDocument/2006/math">
                    <m:r>
                      <a:rPr lang="en-US" sz="2200" i="1" spc="-40" smtClean="0">
                        <a:latin typeface="Cambria Math" panose="02040503050406030204" pitchFamily="18" charset="0"/>
                        <a:ea typeface="Cambria Math" panose="02040503050406030204" pitchFamily="18" charset="0"/>
                      </a:rPr>
                      <m:t>−</m:t>
                    </m:r>
                  </m:oMath>
                </a14:m>
                <a:r>
                  <a:rPr lang="en-US" sz="2200" spc="-40">
                    <a:latin typeface="#9Slide02 Noi dung dai" panose="02000000000000000000" pitchFamily="2" charset="0"/>
                    <a:ea typeface="#9Slide02 Noi dung dai" panose="02000000000000000000" pitchFamily="2" charset="0"/>
                  </a:rPr>
                  <a:t> 10 ngày 12 giờ</a:t>
                </a:r>
              </a:p>
            </p:txBody>
          </p:sp>
        </mc:Choice>
        <mc:Fallback xmlns="">
          <p:sp>
            <p:nvSpPr>
              <p:cNvPr id="29" name="TextBox 28">
                <a:extLst>
                  <a:ext uri="{FF2B5EF4-FFF2-40B4-BE49-F238E27FC236}">
                    <a16:creationId xmlns:a16="http://schemas.microsoft.com/office/drawing/2014/main" id="{61086DB8-D1F7-4F92-8563-DDCD26604A77}"/>
                  </a:ext>
                </a:extLst>
              </p:cNvPr>
              <p:cNvSpPr txBox="1">
                <a:spLocks noRot="1" noChangeAspect="1" noMove="1" noResize="1" noEditPoints="1" noAdjustHandles="1" noChangeArrowheads="1" noChangeShapeType="1" noTextEdit="1"/>
              </p:cNvSpPr>
              <p:nvPr/>
            </p:nvSpPr>
            <p:spPr>
              <a:xfrm>
                <a:off x="2328262" y="3049127"/>
                <a:ext cx="4172430" cy="430887"/>
              </a:xfrm>
              <a:prstGeom prst="rect">
                <a:avLst/>
              </a:prstGeom>
              <a:blipFill>
                <a:blip r:embed="rId8"/>
                <a:stretch>
                  <a:fillRect l="-1901" t="-8451" b="-2957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4D27C8FB-5988-4BEB-8127-EAAC5B6604DC}"/>
                  </a:ext>
                </a:extLst>
              </p:cNvPr>
              <p:cNvSpPr txBox="1"/>
              <p:nvPr/>
            </p:nvSpPr>
            <p:spPr>
              <a:xfrm>
                <a:off x="2328262" y="4095123"/>
                <a:ext cx="4172430" cy="430887"/>
              </a:xfrm>
              <a:prstGeom prst="rect">
                <a:avLst/>
              </a:prstGeom>
              <a:noFill/>
            </p:spPr>
            <p:txBody>
              <a:bodyPr wrap="square" rtlCol="0">
                <a:spAutoFit/>
              </a:bodyPr>
              <a:lstStyle/>
              <a:p>
                <a:r>
                  <a:rPr lang="en-US" sz="2200" spc="-40">
                    <a:latin typeface="#9Slide02 Noi dung dai" panose="02000000000000000000" pitchFamily="2" charset="0"/>
                    <a:ea typeface="#9Slide02 Noi dung dai" panose="02000000000000000000" pitchFamily="2" charset="0"/>
                  </a:rPr>
                  <a:t>13 giờ 23 phút </a:t>
                </a:r>
                <a14:m>
                  <m:oMath xmlns:m="http://schemas.openxmlformats.org/officeDocument/2006/math">
                    <m:r>
                      <a:rPr lang="en-US" sz="2200" i="1" spc="-40" smtClean="0">
                        <a:latin typeface="Cambria Math" panose="02040503050406030204" pitchFamily="18" charset="0"/>
                        <a:ea typeface="Cambria Math" panose="02040503050406030204" pitchFamily="18" charset="0"/>
                      </a:rPr>
                      <m:t>−</m:t>
                    </m:r>
                  </m:oMath>
                </a14:m>
                <a:r>
                  <a:rPr lang="en-US" sz="2200" spc="-40">
                    <a:latin typeface="#9Slide02 Noi dung dai" panose="02000000000000000000" pitchFamily="2" charset="0"/>
                    <a:ea typeface="#9Slide02 Noi dung dai" panose="02000000000000000000" pitchFamily="2" charset="0"/>
                  </a:rPr>
                  <a:t> 5 giờ 45 phút</a:t>
                </a:r>
              </a:p>
            </p:txBody>
          </p:sp>
        </mc:Choice>
        <mc:Fallback xmlns="">
          <p:sp>
            <p:nvSpPr>
              <p:cNvPr id="30" name="TextBox 29">
                <a:extLst>
                  <a:ext uri="{FF2B5EF4-FFF2-40B4-BE49-F238E27FC236}">
                    <a16:creationId xmlns:a16="http://schemas.microsoft.com/office/drawing/2014/main" id="{4D27C8FB-5988-4BEB-8127-EAAC5B6604DC}"/>
                  </a:ext>
                </a:extLst>
              </p:cNvPr>
              <p:cNvSpPr txBox="1">
                <a:spLocks noRot="1" noChangeAspect="1" noMove="1" noResize="1" noEditPoints="1" noAdjustHandles="1" noChangeArrowheads="1" noChangeShapeType="1" noTextEdit="1"/>
              </p:cNvSpPr>
              <p:nvPr/>
            </p:nvSpPr>
            <p:spPr>
              <a:xfrm>
                <a:off x="2328262" y="4095123"/>
                <a:ext cx="4172430" cy="430887"/>
              </a:xfrm>
              <a:prstGeom prst="rect">
                <a:avLst/>
              </a:prstGeom>
              <a:blipFill>
                <a:blip r:embed="rId9"/>
                <a:stretch>
                  <a:fillRect l="-1901" t="-8571" b="-30000"/>
                </a:stretch>
              </a:blipFill>
            </p:spPr>
            <p:txBody>
              <a:bodyPr/>
              <a:lstStyle/>
              <a:p>
                <a:r>
                  <a:rPr lang="en-US">
                    <a:noFill/>
                  </a:rPr>
                  <a:t> </a:t>
                </a:r>
              </a:p>
            </p:txBody>
          </p:sp>
        </mc:Fallback>
      </mc:AlternateContent>
      <p:pic>
        <p:nvPicPr>
          <p:cNvPr id="10" name="Picture 9">
            <a:extLst>
              <a:ext uri="{FF2B5EF4-FFF2-40B4-BE49-F238E27FC236}">
                <a16:creationId xmlns:a16="http://schemas.microsoft.com/office/drawing/2014/main" id="{1346BFDD-60AE-453E-ADD4-5C42E773131A}"/>
              </a:ext>
            </a:extLst>
          </p:cNvPr>
          <p:cNvPicPr>
            <a:picLocks noChangeAspect="1"/>
          </p:cNvPicPr>
          <p:nvPr/>
        </p:nvPicPr>
        <p:blipFill>
          <a:blip r:embed="rId10"/>
          <a:stretch>
            <a:fillRect/>
          </a:stretch>
        </p:blipFill>
        <p:spPr>
          <a:xfrm>
            <a:off x="7272485" y="-66613"/>
            <a:ext cx="1757143" cy="1751547"/>
          </a:xfrm>
          <a:prstGeom prst="rect">
            <a:avLst/>
          </a:prstGeom>
        </p:spPr>
      </p:pic>
    </p:spTree>
    <p:extLst>
      <p:ext uri="{BB962C8B-B14F-4D97-AF65-F5344CB8AC3E}">
        <p14:creationId xmlns:p14="http://schemas.microsoft.com/office/powerpoint/2010/main" val="39441261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15" name="Title 10">
            <a:extLst>
              <a:ext uri="{FF2B5EF4-FFF2-40B4-BE49-F238E27FC236}">
                <a16:creationId xmlns:a16="http://schemas.microsoft.com/office/drawing/2014/main" id="{CEA710A8-A517-46F2-9C94-CE4C1967C89E}"/>
              </a:ext>
            </a:extLst>
          </p:cNvPr>
          <p:cNvSpPr txBox="1">
            <a:spLocks/>
          </p:cNvSpPr>
          <p:nvPr/>
        </p:nvSpPr>
        <p:spPr>
          <a:xfrm>
            <a:off x="1507799" y="1700393"/>
            <a:ext cx="7717500" cy="1279835"/>
          </a:xfrm>
          <a:prstGeom prst="rect">
            <a:avLst/>
          </a:prstGeom>
        </p:spPr>
        <p:txBody>
          <a:bodyPr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a:solidFill>
                  <a:srgbClr val="C00000"/>
                </a:solidFill>
                <a:latin typeface="#9Slide05 SVNMercury Script" pitchFamily="2" charset="0"/>
              </a:rPr>
              <a:t>Muốn trừ số đo thời gian ta làm như thế nào?</a:t>
            </a:r>
          </a:p>
        </p:txBody>
      </p:sp>
      <p:sp>
        <p:nvSpPr>
          <p:cNvPr id="16" name="object 25">
            <a:extLst>
              <a:ext uri="{FF2B5EF4-FFF2-40B4-BE49-F238E27FC236}">
                <a16:creationId xmlns:a16="http://schemas.microsoft.com/office/drawing/2014/main" id="{B8B4FEA9-BDB9-4E12-AD38-2AAA9514B9C9}"/>
              </a:ext>
            </a:extLst>
          </p:cNvPr>
          <p:cNvSpPr txBox="1"/>
          <p:nvPr/>
        </p:nvSpPr>
        <p:spPr>
          <a:xfrm>
            <a:off x="407023" y="1019839"/>
            <a:ext cx="8336927" cy="3228769"/>
          </a:xfrm>
          <a:prstGeom prst="rect">
            <a:avLst/>
          </a:prstGeom>
        </p:spPr>
        <p:txBody>
          <a:bodyPr vert="horz" wrap="square" lIns="0" tIns="12700" rIns="0" bIns="0" rtlCol="0">
            <a:spAutoFit/>
          </a:bodyPr>
          <a:lstStyle/>
          <a:p>
            <a:pPr marL="215900" indent="-178435" algn="just">
              <a:lnSpc>
                <a:spcPct val="100000"/>
              </a:lnSpc>
              <a:spcAft>
                <a:spcPts val="1200"/>
              </a:spcAft>
              <a:buChar char="-"/>
              <a:tabLst>
                <a:tab pos="216535" algn="l"/>
              </a:tabLst>
            </a:pPr>
            <a:r>
              <a:rPr sz="2400" b="1" spc="-25" dirty="0">
                <a:solidFill>
                  <a:schemeClr val="accent6">
                    <a:lumMod val="75000"/>
                  </a:schemeClr>
                </a:solidFill>
                <a:latin typeface="#9Slide01 Noi dung ngan" panose="00000600000000000000" pitchFamily="2" charset="0"/>
                <a:cs typeface="Times New Roman"/>
              </a:rPr>
              <a:t>B</a:t>
            </a:r>
            <a:r>
              <a:rPr sz="2400" b="1" spc="-25" baseline="-17361" dirty="0">
                <a:solidFill>
                  <a:schemeClr val="accent6">
                    <a:lumMod val="75000"/>
                  </a:schemeClr>
                </a:solidFill>
                <a:latin typeface="#9Slide01 Noi dung ngan" panose="00000600000000000000" pitchFamily="2" charset="0"/>
                <a:cs typeface="Times New Roman"/>
              </a:rPr>
              <a:t>1</a:t>
            </a:r>
            <a:r>
              <a:rPr sz="2400" b="1" spc="-25" dirty="0">
                <a:solidFill>
                  <a:schemeClr val="accent6">
                    <a:lumMod val="75000"/>
                  </a:schemeClr>
                </a:solidFill>
                <a:latin typeface="#9Slide01 Noi dung ngan" panose="00000600000000000000" pitchFamily="2" charset="0"/>
                <a:cs typeface="Times New Roman"/>
              </a:rPr>
              <a:t>. Đặt tính </a:t>
            </a:r>
            <a:r>
              <a:rPr sz="2000" i="1" spc="-25" dirty="0">
                <a:solidFill>
                  <a:schemeClr val="accent6">
                    <a:lumMod val="75000"/>
                  </a:schemeClr>
                </a:solidFill>
                <a:latin typeface="#9Slide01 Noi dung ngan" panose="00000600000000000000" pitchFamily="2" charset="0"/>
                <a:cs typeface="Times New Roman"/>
              </a:rPr>
              <a:t>(Viết số trừ dưới số bị trừ sao cho các số đo thời gian cùng </a:t>
            </a:r>
            <a:r>
              <a:rPr sz="2000" i="1" spc="-25">
                <a:solidFill>
                  <a:schemeClr val="accent6">
                    <a:lumMod val="75000"/>
                  </a:schemeClr>
                </a:solidFill>
                <a:latin typeface="#9Slide01 Noi dung ngan" panose="00000600000000000000" pitchFamily="2" charset="0"/>
                <a:cs typeface="Times New Roman"/>
              </a:rPr>
              <a:t>một loại</a:t>
            </a:r>
            <a:r>
              <a:rPr lang="en-US" sz="2000" i="1" spc="-25">
                <a:solidFill>
                  <a:schemeClr val="accent6">
                    <a:lumMod val="75000"/>
                  </a:schemeClr>
                </a:solidFill>
                <a:latin typeface="#9Slide01 Noi dung ngan" panose="00000600000000000000" pitchFamily="2" charset="0"/>
                <a:cs typeface="Times New Roman"/>
              </a:rPr>
              <a:t> </a:t>
            </a:r>
            <a:r>
              <a:rPr sz="2000" i="1" spc="-25">
                <a:solidFill>
                  <a:schemeClr val="accent6">
                    <a:lumMod val="75000"/>
                  </a:schemeClr>
                </a:solidFill>
                <a:latin typeface="#9Slide01 Noi dung ngan" panose="00000600000000000000" pitchFamily="2" charset="0"/>
                <a:cs typeface="Times New Roman"/>
              </a:rPr>
              <a:t>đơn </a:t>
            </a:r>
            <a:r>
              <a:rPr sz="2000" i="1" spc="-25" dirty="0">
                <a:solidFill>
                  <a:schemeClr val="accent6">
                    <a:lumMod val="75000"/>
                  </a:schemeClr>
                </a:solidFill>
                <a:latin typeface="#9Slide01 Noi dung ngan" panose="00000600000000000000" pitchFamily="2" charset="0"/>
                <a:cs typeface="Times New Roman"/>
              </a:rPr>
              <a:t>vị thẳng cột với </a:t>
            </a:r>
            <a:r>
              <a:rPr sz="2000" i="1" spc="-25">
                <a:solidFill>
                  <a:schemeClr val="accent6">
                    <a:lumMod val="75000"/>
                  </a:schemeClr>
                </a:solidFill>
                <a:latin typeface="#9Slide01 Noi dung ngan" panose="00000600000000000000" pitchFamily="2" charset="0"/>
                <a:cs typeface="Times New Roman"/>
              </a:rPr>
              <a:t>nhau)</a:t>
            </a:r>
            <a:r>
              <a:rPr lang="en-US" sz="2000" i="1" spc="-25">
                <a:solidFill>
                  <a:schemeClr val="accent6">
                    <a:lumMod val="75000"/>
                  </a:schemeClr>
                </a:solidFill>
                <a:latin typeface="#9Slide01 Noi dung ngan" panose="00000600000000000000" pitchFamily="2" charset="0"/>
                <a:cs typeface="Times New Roman"/>
              </a:rPr>
              <a:t>.</a:t>
            </a:r>
            <a:endParaRPr sz="2400" i="1" spc="-25">
              <a:solidFill>
                <a:schemeClr val="accent6">
                  <a:lumMod val="75000"/>
                </a:schemeClr>
              </a:solidFill>
              <a:latin typeface="#9Slide01 Noi dung ngan" panose="00000600000000000000" pitchFamily="2" charset="0"/>
              <a:cs typeface="Times New Roman"/>
            </a:endParaRPr>
          </a:p>
          <a:p>
            <a:pPr marL="230504" indent="-178435" algn="just">
              <a:lnSpc>
                <a:spcPct val="100000"/>
              </a:lnSpc>
              <a:spcAft>
                <a:spcPts val="1200"/>
              </a:spcAft>
              <a:buChar char="-"/>
              <a:tabLst>
                <a:tab pos="231140" algn="l"/>
              </a:tabLst>
            </a:pPr>
            <a:r>
              <a:rPr sz="2400" b="1" spc="-25" dirty="0">
                <a:solidFill>
                  <a:schemeClr val="accent4">
                    <a:lumMod val="75000"/>
                  </a:schemeClr>
                </a:solidFill>
                <a:latin typeface="#9Slide01 Noi dung ngan" panose="00000600000000000000" pitchFamily="2" charset="0"/>
                <a:cs typeface="Times New Roman"/>
              </a:rPr>
              <a:t>B</a:t>
            </a:r>
            <a:r>
              <a:rPr sz="2400" b="1" spc="-25" baseline="-17361" dirty="0">
                <a:solidFill>
                  <a:schemeClr val="accent4">
                    <a:lumMod val="75000"/>
                  </a:schemeClr>
                </a:solidFill>
                <a:latin typeface="#9Slide01 Noi dung ngan" panose="00000600000000000000" pitchFamily="2" charset="0"/>
                <a:cs typeface="Times New Roman"/>
              </a:rPr>
              <a:t>2</a:t>
            </a:r>
            <a:r>
              <a:rPr sz="2400" b="1" spc="-25" dirty="0">
                <a:solidFill>
                  <a:schemeClr val="accent4">
                    <a:lumMod val="75000"/>
                  </a:schemeClr>
                </a:solidFill>
                <a:latin typeface="#9Slide01 Noi dung ngan" panose="00000600000000000000" pitchFamily="2" charset="0"/>
                <a:cs typeface="Times New Roman"/>
              </a:rPr>
              <a:t>. Tính </a:t>
            </a:r>
            <a:r>
              <a:rPr sz="2000" i="1" spc="-25" dirty="0">
                <a:solidFill>
                  <a:schemeClr val="accent4">
                    <a:lumMod val="75000"/>
                  </a:schemeClr>
                </a:solidFill>
                <a:latin typeface="#9Slide01 Noi dung ngan" panose="00000600000000000000" pitchFamily="2" charset="0"/>
                <a:cs typeface="Times New Roman"/>
              </a:rPr>
              <a:t>(Trừ từ phải sang trái theo từng loại đơn vị </a:t>
            </a:r>
            <a:r>
              <a:rPr sz="2000" i="1" spc="-25">
                <a:solidFill>
                  <a:schemeClr val="accent4">
                    <a:lumMod val="75000"/>
                  </a:schemeClr>
                </a:solidFill>
                <a:latin typeface="#9Slide01 Noi dung ngan" panose="00000600000000000000" pitchFamily="2" charset="0"/>
                <a:cs typeface="Times New Roman"/>
              </a:rPr>
              <a:t>đo)</a:t>
            </a:r>
            <a:r>
              <a:rPr lang="en-US" sz="2000" i="1" spc="-25">
                <a:solidFill>
                  <a:schemeClr val="accent4">
                    <a:lumMod val="75000"/>
                  </a:schemeClr>
                </a:solidFill>
                <a:latin typeface="#9Slide01 Noi dung ngan" panose="00000600000000000000" pitchFamily="2" charset="0"/>
                <a:cs typeface="Times New Roman"/>
              </a:rPr>
              <a:t>.</a:t>
            </a:r>
            <a:endParaRPr sz="2400" i="1" spc="-25">
              <a:solidFill>
                <a:schemeClr val="accent4">
                  <a:lumMod val="75000"/>
                </a:schemeClr>
              </a:solidFill>
              <a:latin typeface="#9Slide01 Noi dung ngan" panose="00000600000000000000" pitchFamily="2" charset="0"/>
              <a:cs typeface="Times New Roman"/>
            </a:endParaRPr>
          </a:p>
          <a:p>
            <a:pPr marL="38100" marR="30480" indent="375920" algn="just">
              <a:lnSpc>
                <a:spcPct val="102499"/>
              </a:lnSpc>
              <a:spcAft>
                <a:spcPts val="1200"/>
              </a:spcAft>
            </a:pPr>
            <a:r>
              <a:rPr lang="en-US" sz="2400" spc="-25">
                <a:solidFill>
                  <a:srgbClr val="0070C0"/>
                </a:solidFill>
                <a:latin typeface="#9Slide01 Noi dung ngan" panose="00000600000000000000" pitchFamily="2" charset="0"/>
                <a:cs typeface="Times New Roman"/>
              </a:rPr>
              <a:t>	</a:t>
            </a:r>
            <a:r>
              <a:rPr sz="2400" spc="-25">
                <a:solidFill>
                  <a:srgbClr val="A22424"/>
                </a:solidFill>
                <a:latin typeface="#9Slide01 Noi dung ngan" panose="00000600000000000000" pitchFamily="2" charset="0"/>
                <a:cs typeface="Times New Roman"/>
              </a:rPr>
              <a:t>Trong </a:t>
            </a:r>
            <a:r>
              <a:rPr sz="2400" spc="-25" dirty="0">
                <a:solidFill>
                  <a:srgbClr val="A22424"/>
                </a:solidFill>
                <a:latin typeface="#9Slide01 Noi dung ngan" panose="00000600000000000000" pitchFamily="2" charset="0"/>
                <a:cs typeface="Times New Roman"/>
              </a:rPr>
              <a:t>trường hợp số đo theo đơn vị nào đó </a:t>
            </a:r>
            <a:r>
              <a:rPr sz="2400" spc="-25">
                <a:solidFill>
                  <a:srgbClr val="A22424"/>
                </a:solidFill>
                <a:latin typeface="#9Slide01 Noi dung ngan" panose="00000600000000000000" pitchFamily="2" charset="0"/>
                <a:cs typeface="Times New Roman"/>
              </a:rPr>
              <a:t>ở </a:t>
            </a:r>
            <a:r>
              <a:rPr lang="en-US" sz="2400" spc="-25">
                <a:solidFill>
                  <a:srgbClr val="A22424"/>
                </a:solidFill>
                <a:latin typeface="#9Slide01 Noi dung ngan" panose="00000600000000000000" pitchFamily="2" charset="0"/>
                <a:cs typeface="Times New Roman"/>
              </a:rPr>
              <a:t>	</a:t>
            </a:r>
            <a:r>
              <a:rPr sz="2400" spc="-25">
                <a:solidFill>
                  <a:srgbClr val="A22424"/>
                </a:solidFill>
                <a:latin typeface="#9Slide01 Noi dung ngan" panose="00000600000000000000" pitchFamily="2" charset="0"/>
                <a:cs typeface="Times New Roman"/>
              </a:rPr>
              <a:t>số </a:t>
            </a:r>
            <a:r>
              <a:rPr sz="2400" spc="-25" dirty="0">
                <a:solidFill>
                  <a:srgbClr val="A22424"/>
                </a:solidFill>
                <a:latin typeface="#9Slide01 Noi dung ngan" panose="00000600000000000000" pitchFamily="2" charset="0"/>
                <a:cs typeface="Times New Roman"/>
              </a:rPr>
              <a:t>bị trừ bé hơn số đo </a:t>
            </a:r>
            <a:r>
              <a:rPr sz="2400" spc="-25">
                <a:solidFill>
                  <a:srgbClr val="A22424"/>
                </a:solidFill>
                <a:latin typeface="#9Slide01 Noi dung ngan" panose="00000600000000000000" pitchFamily="2" charset="0"/>
                <a:cs typeface="Times New Roman"/>
              </a:rPr>
              <a:t>tương ứng</a:t>
            </a:r>
            <a:r>
              <a:rPr lang="en-US" sz="2400" spc="-25">
                <a:solidFill>
                  <a:srgbClr val="A22424"/>
                </a:solidFill>
                <a:latin typeface="#9Slide01 Noi dung ngan" panose="00000600000000000000" pitchFamily="2" charset="0"/>
                <a:cs typeface="Times New Roman"/>
              </a:rPr>
              <a:t> </a:t>
            </a:r>
            <a:r>
              <a:rPr sz="2400" spc="-25">
                <a:solidFill>
                  <a:srgbClr val="A22424"/>
                </a:solidFill>
                <a:latin typeface="#9Slide01 Noi dung ngan" panose="00000600000000000000" pitchFamily="2" charset="0"/>
                <a:cs typeface="Times New Roman"/>
              </a:rPr>
              <a:t>ở </a:t>
            </a:r>
            <a:r>
              <a:rPr sz="2400" spc="-25" dirty="0">
                <a:solidFill>
                  <a:srgbClr val="A22424"/>
                </a:solidFill>
                <a:latin typeface="#9Slide01 Noi dung ngan" panose="00000600000000000000" pitchFamily="2" charset="0"/>
                <a:cs typeface="Times New Roman"/>
              </a:rPr>
              <a:t>số trừ </a:t>
            </a:r>
            <a:r>
              <a:rPr sz="2400" spc="-25">
                <a:solidFill>
                  <a:srgbClr val="A22424"/>
                </a:solidFill>
                <a:latin typeface="#9Slide01 Noi dung ngan" panose="00000600000000000000" pitchFamily="2" charset="0"/>
                <a:cs typeface="Times New Roman"/>
              </a:rPr>
              <a:t>thì </a:t>
            </a:r>
            <a:r>
              <a:rPr lang="en-US" sz="2400" spc="-25">
                <a:solidFill>
                  <a:srgbClr val="A22424"/>
                </a:solidFill>
                <a:latin typeface="#9Slide01 Noi dung ngan" panose="00000600000000000000" pitchFamily="2" charset="0"/>
                <a:cs typeface="Times New Roman"/>
              </a:rPr>
              <a:t>	</a:t>
            </a:r>
            <a:r>
              <a:rPr sz="2400" spc="-25">
                <a:solidFill>
                  <a:srgbClr val="A22424"/>
                </a:solidFill>
                <a:latin typeface="#9Slide01 Noi dung ngan" panose="00000600000000000000" pitchFamily="2" charset="0"/>
                <a:cs typeface="Times New Roman"/>
              </a:rPr>
              <a:t>cần </a:t>
            </a:r>
            <a:r>
              <a:rPr sz="2400" spc="-25" dirty="0">
                <a:solidFill>
                  <a:srgbClr val="A22424"/>
                </a:solidFill>
                <a:latin typeface="#9Slide01 Noi dung ngan" panose="00000600000000000000" pitchFamily="2" charset="0"/>
                <a:cs typeface="Times New Roman"/>
              </a:rPr>
              <a:t>chuyển </a:t>
            </a:r>
            <a:r>
              <a:rPr sz="2400" spc="-25">
                <a:solidFill>
                  <a:srgbClr val="A22424"/>
                </a:solidFill>
                <a:latin typeface="#9Slide01 Noi dung ngan" panose="00000600000000000000" pitchFamily="2" charset="0"/>
                <a:cs typeface="Times New Roman"/>
              </a:rPr>
              <a:t>đổi 1</a:t>
            </a:r>
            <a:r>
              <a:rPr lang="en-US" sz="2400" spc="-25">
                <a:solidFill>
                  <a:srgbClr val="A22424"/>
                </a:solidFill>
                <a:latin typeface="#9Slide01 Noi dung ngan" panose="00000600000000000000" pitchFamily="2" charset="0"/>
                <a:cs typeface="Times New Roman"/>
              </a:rPr>
              <a:t> </a:t>
            </a:r>
            <a:r>
              <a:rPr sz="2400" spc="-25">
                <a:solidFill>
                  <a:srgbClr val="A22424"/>
                </a:solidFill>
                <a:latin typeface="#9Slide01 Noi dung ngan" panose="00000600000000000000" pitchFamily="2" charset="0"/>
                <a:cs typeface="Times New Roman"/>
              </a:rPr>
              <a:t>đơn </a:t>
            </a:r>
            <a:r>
              <a:rPr sz="2400" spc="-25" dirty="0">
                <a:solidFill>
                  <a:srgbClr val="A22424"/>
                </a:solidFill>
                <a:latin typeface="#9Slide01 Noi dung ngan" panose="00000600000000000000" pitchFamily="2" charset="0"/>
                <a:cs typeface="Times New Roman"/>
              </a:rPr>
              <a:t>vị ở hàng lớn hơn liền </a:t>
            </a:r>
            <a:r>
              <a:rPr sz="2400" spc="-25">
                <a:solidFill>
                  <a:srgbClr val="A22424"/>
                </a:solidFill>
                <a:latin typeface="#9Slide01 Noi dung ngan" panose="00000600000000000000" pitchFamily="2" charset="0"/>
                <a:cs typeface="Times New Roman"/>
              </a:rPr>
              <a:t>kề </a:t>
            </a:r>
            <a:r>
              <a:rPr lang="en-US" sz="2400" spc="-25">
                <a:solidFill>
                  <a:srgbClr val="A22424"/>
                </a:solidFill>
                <a:latin typeface="#9Slide01 Noi dung ngan" panose="00000600000000000000" pitchFamily="2" charset="0"/>
                <a:cs typeface="Times New Roman"/>
              </a:rPr>
              <a:t>	</a:t>
            </a:r>
            <a:r>
              <a:rPr sz="2400" spc="-25">
                <a:solidFill>
                  <a:srgbClr val="A22424"/>
                </a:solidFill>
                <a:latin typeface="#9Slide01 Noi dung ngan" panose="00000600000000000000" pitchFamily="2" charset="0"/>
                <a:cs typeface="Times New Roman"/>
              </a:rPr>
              <a:t>sang </a:t>
            </a:r>
            <a:r>
              <a:rPr sz="2400" spc="-25" dirty="0">
                <a:solidFill>
                  <a:srgbClr val="A22424"/>
                </a:solidFill>
                <a:latin typeface="#9Slide01 Noi dung ngan" panose="00000600000000000000" pitchFamily="2" charset="0"/>
                <a:cs typeface="Times New Roman"/>
              </a:rPr>
              <a:t>đơn vị nhỏ </a:t>
            </a:r>
            <a:r>
              <a:rPr sz="2400" spc="-25">
                <a:solidFill>
                  <a:srgbClr val="A22424"/>
                </a:solidFill>
                <a:latin typeface="#9Slide01 Noi dung ngan" panose="00000600000000000000" pitchFamily="2" charset="0"/>
                <a:cs typeface="Times New Roman"/>
              </a:rPr>
              <a:t>hơn rồi</a:t>
            </a:r>
            <a:r>
              <a:rPr lang="en-US" sz="2400" spc="-25">
                <a:solidFill>
                  <a:srgbClr val="A22424"/>
                </a:solidFill>
                <a:latin typeface="#9Slide01 Noi dung ngan" panose="00000600000000000000" pitchFamily="2" charset="0"/>
                <a:cs typeface="Times New Roman"/>
              </a:rPr>
              <a:t> </a:t>
            </a:r>
            <a:r>
              <a:rPr sz="2400" spc="-25">
                <a:solidFill>
                  <a:srgbClr val="A22424"/>
                </a:solidFill>
                <a:latin typeface="#9Slide01 Noi dung ngan" panose="00000600000000000000" pitchFamily="2" charset="0"/>
                <a:cs typeface="Times New Roman"/>
              </a:rPr>
              <a:t>thực </a:t>
            </a:r>
            <a:r>
              <a:rPr sz="2400" spc="-25" dirty="0">
                <a:solidFill>
                  <a:srgbClr val="A22424"/>
                </a:solidFill>
                <a:latin typeface="#9Slide01 Noi dung ngan" panose="00000600000000000000" pitchFamily="2" charset="0"/>
                <a:cs typeface="Times New Roman"/>
              </a:rPr>
              <a:t>hiện phép </a:t>
            </a:r>
            <a:r>
              <a:rPr sz="2400" spc="-25">
                <a:solidFill>
                  <a:srgbClr val="A22424"/>
                </a:solidFill>
                <a:latin typeface="#9Slide01 Noi dung ngan" panose="00000600000000000000" pitchFamily="2" charset="0"/>
                <a:cs typeface="Times New Roman"/>
              </a:rPr>
              <a:t>trừ </a:t>
            </a:r>
            <a:r>
              <a:rPr lang="en-US" sz="2400" spc="-25">
                <a:solidFill>
                  <a:srgbClr val="A22424"/>
                </a:solidFill>
                <a:latin typeface="#9Slide01 Noi dung ngan" panose="00000600000000000000" pitchFamily="2" charset="0"/>
                <a:cs typeface="Times New Roman"/>
              </a:rPr>
              <a:t>	</a:t>
            </a:r>
            <a:r>
              <a:rPr sz="2400" spc="-25">
                <a:solidFill>
                  <a:srgbClr val="A22424"/>
                </a:solidFill>
                <a:latin typeface="#9Slide01 Noi dung ngan" panose="00000600000000000000" pitchFamily="2" charset="0"/>
                <a:cs typeface="Times New Roman"/>
              </a:rPr>
              <a:t>như </a:t>
            </a:r>
            <a:r>
              <a:rPr sz="2400" spc="-25" dirty="0">
                <a:solidFill>
                  <a:srgbClr val="A22424"/>
                </a:solidFill>
                <a:latin typeface="#9Slide01 Noi dung ngan" panose="00000600000000000000" pitchFamily="2" charset="0"/>
                <a:cs typeface="Times New Roman"/>
              </a:rPr>
              <a:t>bình thường.</a:t>
            </a:r>
            <a:endParaRPr sz="2400" spc="-25">
              <a:solidFill>
                <a:srgbClr val="A22424"/>
              </a:solidFill>
              <a:latin typeface="#9Slide01 Noi dung ngan" panose="00000600000000000000" pitchFamily="2" charset="0"/>
              <a:cs typeface="Times New Roman"/>
            </a:endParaRPr>
          </a:p>
        </p:txBody>
      </p:sp>
      <p:sp>
        <p:nvSpPr>
          <p:cNvPr id="18" name="TextBox 17">
            <a:extLst>
              <a:ext uri="{FF2B5EF4-FFF2-40B4-BE49-F238E27FC236}">
                <a16:creationId xmlns:a16="http://schemas.microsoft.com/office/drawing/2014/main" id="{4F168707-645C-4A08-9E4A-4B575244BFAA}"/>
              </a:ext>
            </a:extLst>
          </p:cNvPr>
          <p:cNvSpPr txBox="1"/>
          <p:nvPr/>
        </p:nvSpPr>
        <p:spPr>
          <a:xfrm>
            <a:off x="158326" y="425029"/>
            <a:ext cx="7916091" cy="483209"/>
          </a:xfrm>
          <a:prstGeom prst="rect">
            <a:avLst/>
          </a:prstGeom>
          <a:noFill/>
        </p:spPr>
        <p:txBody>
          <a:bodyPr wrap="square">
            <a:spAutoFit/>
          </a:bodyPr>
          <a:lstStyle/>
          <a:p>
            <a:pPr marL="460375" algn="just">
              <a:lnSpc>
                <a:spcPct val="115000"/>
              </a:lnSpc>
            </a:pPr>
            <a:r>
              <a:rPr lang="vi-VN" sz="2400" spc="-5">
                <a:solidFill>
                  <a:srgbClr val="0070C0"/>
                </a:solidFill>
                <a:latin typeface="#9Slide01 Noi dung ngan" panose="00000600000000000000" pitchFamily="2" charset="0"/>
                <a:ea typeface="#9Slide02 Noi dung dai" panose="02000000000000000000" pitchFamily="2" charset="0"/>
                <a:cs typeface="Times New Roman"/>
              </a:rPr>
              <a:t>Muốn </a:t>
            </a:r>
            <a:r>
              <a:rPr lang="en-US" sz="2400" spc="-5">
                <a:solidFill>
                  <a:srgbClr val="0070C0"/>
                </a:solidFill>
                <a:latin typeface="#9Slide01 Noi dung ngan" panose="00000600000000000000" pitchFamily="2" charset="0"/>
                <a:ea typeface="#9Slide02 Noi dung dai" panose="02000000000000000000" pitchFamily="2" charset="0"/>
                <a:cs typeface="Times New Roman"/>
              </a:rPr>
              <a:t>trừ</a:t>
            </a:r>
            <a:r>
              <a:rPr lang="vi-VN" sz="2400" spc="-10">
                <a:solidFill>
                  <a:srgbClr val="0070C0"/>
                </a:solidFill>
                <a:latin typeface="#9Slide01 Noi dung ngan" panose="00000600000000000000" pitchFamily="2" charset="0"/>
                <a:ea typeface="#9Slide02 Noi dung dai" panose="02000000000000000000" pitchFamily="2" charset="0"/>
                <a:cs typeface="Times New Roman"/>
              </a:rPr>
              <a:t> </a:t>
            </a:r>
            <a:r>
              <a:rPr lang="vi-VN" sz="2400" spc="-5">
                <a:solidFill>
                  <a:srgbClr val="0070C0"/>
                </a:solidFill>
                <a:latin typeface="#9Slide01 Noi dung ngan" panose="00000600000000000000" pitchFamily="2" charset="0"/>
                <a:ea typeface="#9Slide02 Noi dung dai" panose="02000000000000000000" pitchFamily="2" charset="0"/>
                <a:cs typeface="Times New Roman"/>
              </a:rPr>
              <a:t>số </a:t>
            </a:r>
            <a:r>
              <a:rPr lang="vi-VN" sz="2400">
                <a:solidFill>
                  <a:srgbClr val="0070C0"/>
                </a:solidFill>
                <a:latin typeface="#9Slide01 Noi dung ngan" panose="00000600000000000000" pitchFamily="2" charset="0"/>
                <a:ea typeface="#9Slide02 Noi dung dai" panose="02000000000000000000" pitchFamily="2" charset="0"/>
                <a:cs typeface="Times New Roman"/>
              </a:rPr>
              <a:t>đo</a:t>
            </a:r>
            <a:r>
              <a:rPr lang="vi-VN" sz="2400" spc="-5">
                <a:solidFill>
                  <a:srgbClr val="0070C0"/>
                </a:solidFill>
                <a:latin typeface="#9Slide01 Noi dung ngan" panose="00000600000000000000" pitchFamily="2" charset="0"/>
                <a:ea typeface="#9Slide02 Noi dung dai" panose="02000000000000000000" pitchFamily="2" charset="0"/>
                <a:cs typeface="Times New Roman"/>
              </a:rPr>
              <a:t> thời</a:t>
            </a:r>
            <a:r>
              <a:rPr lang="vi-VN" sz="2400" spc="-10">
                <a:solidFill>
                  <a:srgbClr val="0070C0"/>
                </a:solidFill>
                <a:latin typeface="#9Slide01 Noi dung ngan" panose="00000600000000000000" pitchFamily="2" charset="0"/>
                <a:ea typeface="#9Slide02 Noi dung dai" panose="02000000000000000000" pitchFamily="2" charset="0"/>
                <a:cs typeface="Times New Roman"/>
              </a:rPr>
              <a:t> </a:t>
            </a:r>
            <a:r>
              <a:rPr lang="vi-VN" sz="2400" spc="-5">
                <a:solidFill>
                  <a:srgbClr val="0070C0"/>
                </a:solidFill>
                <a:latin typeface="#9Slide01 Noi dung ngan" panose="00000600000000000000" pitchFamily="2" charset="0"/>
                <a:ea typeface="#9Slide02 Noi dung dai" panose="02000000000000000000" pitchFamily="2" charset="0"/>
                <a:cs typeface="Times New Roman"/>
              </a:rPr>
              <a:t>gian ta</a:t>
            </a:r>
            <a:r>
              <a:rPr lang="vi-VN" sz="2400" spc="-15">
                <a:solidFill>
                  <a:srgbClr val="0070C0"/>
                </a:solidFill>
                <a:latin typeface="#9Slide01 Noi dung ngan" panose="00000600000000000000" pitchFamily="2" charset="0"/>
                <a:ea typeface="#9Slide02 Noi dung dai" panose="02000000000000000000" pitchFamily="2" charset="0"/>
                <a:cs typeface="Times New Roman"/>
              </a:rPr>
              <a:t> </a:t>
            </a:r>
            <a:r>
              <a:rPr lang="vi-VN" sz="2400" spc="-5">
                <a:solidFill>
                  <a:srgbClr val="0070C0"/>
                </a:solidFill>
                <a:latin typeface="#9Slide01 Noi dung ngan" panose="00000600000000000000" pitchFamily="2" charset="0"/>
                <a:ea typeface="#9Slide02 Noi dung dai" panose="02000000000000000000" pitchFamily="2" charset="0"/>
                <a:cs typeface="Times New Roman"/>
              </a:rPr>
              <a:t>làm</a:t>
            </a:r>
            <a:r>
              <a:rPr lang="vi-VN" sz="2400" spc="-10">
                <a:solidFill>
                  <a:srgbClr val="0070C0"/>
                </a:solidFill>
                <a:latin typeface="#9Slide01 Noi dung ngan" panose="00000600000000000000" pitchFamily="2" charset="0"/>
                <a:ea typeface="#9Slide02 Noi dung dai" panose="02000000000000000000" pitchFamily="2" charset="0"/>
                <a:cs typeface="Times New Roman"/>
              </a:rPr>
              <a:t> </a:t>
            </a:r>
            <a:r>
              <a:rPr lang="vi-VN" sz="2400">
                <a:solidFill>
                  <a:srgbClr val="0070C0"/>
                </a:solidFill>
                <a:latin typeface="#9Slide01 Noi dung ngan" panose="00000600000000000000" pitchFamily="2" charset="0"/>
                <a:ea typeface="#9Slide02 Noi dung dai" panose="02000000000000000000" pitchFamily="2" charset="0"/>
                <a:cs typeface="Times New Roman"/>
              </a:rPr>
              <a:t>như</a:t>
            </a:r>
            <a:r>
              <a:rPr lang="vi-VN" sz="2400" spc="-15">
                <a:solidFill>
                  <a:srgbClr val="0070C0"/>
                </a:solidFill>
                <a:latin typeface="#9Slide01 Noi dung ngan" panose="00000600000000000000" pitchFamily="2" charset="0"/>
                <a:ea typeface="#9Slide02 Noi dung dai" panose="02000000000000000000" pitchFamily="2" charset="0"/>
                <a:cs typeface="Times New Roman"/>
              </a:rPr>
              <a:t> </a:t>
            </a:r>
            <a:r>
              <a:rPr lang="vi-VN" sz="2400" spc="-5">
                <a:solidFill>
                  <a:srgbClr val="0070C0"/>
                </a:solidFill>
                <a:latin typeface="#9Slide01 Noi dung ngan" panose="00000600000000000000" pitchFamily="2" charset="0"/>
                <a:ea typeface="#9Slide02 Noi dung dai" panose="02000000000000000000" pitchFamily="2" charset="0"/>
                <a:cs typeface="Times New Roman"/>
              </a:rPr>
              <a:t>sau:</a:t>
            </a:r>
            <a:endParaRPr lang="en-US" sz="2400">
              <a:solidFill>
                <a:srgbClr val="0070C0"/>
              </a:solidFill>
              <a:latin typeface="#9Slide01 Noi dung ngan" panose="00000600000000000000" pitchFamily="2" charset="0"/>
              <a:ea typeface="#9Slide02 Noi dung dai" panose="02000000000000000000" pitchFamily="2" charset="0"/>
              <a:cs typeface="Times New Roman"/>
            </a:endParaRPr>
          </a:p>
        </p:txBody>
      </p:sp>
      <p:pic>
        <p:nvPicPr>
          <p:cNvPr id="20" name="Picture 19">
            <a:extLst>
              <a:ext uri="{FF2B5EF4-FFF2-40B4-BE49-F238E27FC236}">
                <a16:creationId xmlns:a16="http://schemas.microsoft.com/office/drawing/2014/main" id="{634D3F8B-E60B-4853-B8B6-7484DE7302A4}"/>
              </a:ext>
            </a:extLst>
          </p:cNvPr>
          <p:cNvPicPr>
            <a:picLocks noChangeAspect="1"/>
          </p:cNvPicPr>
          <p:nvPr/>
        </p:nvPicPr>
        <p:blipFill>
          <a:blip r:embed="rId3"/>
          <a:stretch>
            <a:fillRect/>
          </a:stretch>
        </p:blipFill>
        <p:spPr>
          <a:xfrm>
            <a:off x="757817" y="2571750"/>
            <a:ext cx="507974" cy="507974"/>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xit" presetSubtype="10" fill="hold" grpId="1" nodeType="clickEffect">
                                  <p:stCondLst>
                                    <p:cond delay="0"/>
                                  </p:stCondLst>
                                  <p:childTnLst>
                                    <p:animEffect transition="out" filter="blinds(horizontal)">
                                      <p:cBhvr>
                                        <p:cTn id="14" dur="500"/>
                                        <p:tgtEl>
                                          <p:spTgt spid="15"/>
                                        </p:tgtEl>
                                      </p:cBhvr>
                                    </p:animEffect>
                                    <p:set>
                                      <p:cBhvr>
                                        <p:cTn id="15" dur="1" fill="hold">
                                          <p:stCondLst>
                                            <p:cond delay="499"/>
                                          </p:stCondLst>
                                        </p:cTn>
                                        <p:tgtEl>
                                          <p:spTgt spid="15"/>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ipe(left)">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6">
                                            <p:txEl>
                                              <p:pRg st="0" end="0"/>
                                            </p:txEl>
                                          </p:spTgt>
                                        </p:tgtEl>
                                        <p:attrNameLst>
                                          <p:attrName>style.visibility</p:attrName>
                                        </p:attrNameLst>
                                      </p:cBhvr>
                                      <p:to>
                                        <p:strVal val="visible"/>
                                      </p:to>
                                    </p:set>
                                    <p:animEffect transition="in" filter="wipe(left)">
                                      <p:cBhvr>
                                        <p:cTn id="25" dur="500"/>
                                        <p:tgtEl>
                                          <p:spTgt spid="16">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6">
                                            <p:txEl>
                                              <p:pRg st="1" end="1"/>
                                            </p:txEl>
                                          </p:spTgt>
                                        </p:tgtEl>
                                        <p:attrNameLst>
                                          <p:attrName>style.visibility</p:attrName>
                                        </p:attrNameLst>
                                      </p:cBhvr>
                                      <p:to>
                                        <p:strVal val="visible"/>
                                      </p:to>
                                    </p:set>
                                    <p:animEffect transition="in" filter="wipe(left)">
                                      <p:cBhvr>
                                        <p:cTn id="30" dur="500"/>
                                        <p:tgtEl>
                                          <p:spTgt spid="16">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fill="hold"/>
                                        <p:tgtEl>
                                          <p:spTgt spid="20"/>
                                        </p:tgtEl>
                                        <p:attrNameLst>
                                          <p:attrName>ppt_x</p:attrName>
                                        </p:attrNameLst>
                                      </p:cBhvr>
                                      <p:tavLst>
                                        <p:tav tm="0">
                                          <p:val>
                                            <p:strVal val="#ppt_x"/>
                                          </p:val>
                                        </p:tav>
                                        <p:tav tm="100000">
                                          <p:val>
                                            <p:strVal val="#ppt_x"/>
                                          </p:val>
                                        </p:tav>
                                      </p:tavLst>
                                    </p:anim>
                                    <p:anim calcmode="lin" valueType="num">
                                      <p:cBhvr additive="base">
                                        <p:cTn id="36" dur="500" fill="hold"/>
                                        <p:tgtEl>
                                          <p:spTgt spid="20"/>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16">
                                            <p:txEl>
                                              <p:pRg st="2" end="2"/>
                                            </p:txEl>
                                          </p:spTgt>
                                        </p:tgtEl>
                                        <p:attrNameLst>
                                          <p:attrName>style.visibility</p:attrName>
                                        </p:attrNameLst>
                                      </p:cBhvr>
                                      <p:to>
                                        <p:strVal val="visible"/>
                                      </p:to>
                                    </p:set>
                                    <p:animEffect transition="in" filter="wipe(left)">
                                      <p:cBhvr>
                                        <p:cTn id="40" dur="500"/>
                                        <p:tgtEl>
                                          <p:spTgt spid="1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P spid="16" grpId="0" uiExpand="1" build="p"/>
      <p:bldP spid="1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pic>
        <p:nvPicPr>
          <p:cNvPr id="13" name="Picture 12">
            <a:extLst>
              <a:ext uri="{FF2B5EF4-FFF2-40B4-BE49-F238E27FC236}">
                <a16:creationId xmlns:a16="http://schemas.microsoft.com/office/drawing/2014/main" id="{68958566-371E-4D8D-879A-FE7E2325EF11}"/>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l="50000" b="88007"/>
          <a:stretch/>
        </p:blipFill>
        <p:spPr>
          <a:xfrm>
            <a:off x="2811781" y="522514"/>
            <a:ext cx="5567849" cy="1243238"/>
          </a:xfrm>
          <a:prstGeom prst="rect">
            <a:avLst/>
          </a:prstGeom>
        </p:spPr>
      </p:pic>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3854E153-F644-409B-9923-44DE0BE09BD8}"/>
                  </a:ext>
                </a:extLst>
              </p:cNvPr>
              <p:cNvSpPr txBox="1"/>
              <p:nvPr/>
            </p:nvSpPr>
            <p:spPr>
              <a:xfrm>
                <a:off x="3573362" y="1038757"/>
                <a:ext cx="4172430" cy="430887"/>
              </a:xfrm>
              <a:prstGeom prst="rect">
                <a:avLst/>
              </a:prstGeom>
              <a:noFill/>
            </p:spPr>
            <p:txBody>
              <a:bodyPr wrap="square" rtlCol="0">
                <a:spAutoFit/>
              </a:bodyPr>
              <a:lstStyle/>
              <a:p>
                <a:r>
                  <a:rPr lang="en-US" sz="2200" spc="-40">
                    <a:latin typeface="#9Slide02 Noi dung dai" panose="02000000000000000000" pitchFamily="2" charset="0"/>
                    <a:ea typeface="#9Slide02 Noi dung dai" panose="02000000000000000000" pitchFamily="2" charset="0"/>
                  </a:rPr>
                  <a:t>4 năm 3 tháng </a:t>
                </a:r>
                <a14:m>
                  <m:oMath xmlns:m="http://schemas.openxmlformats.org/officeDocument/2006/math">
                    <m:r>
                      <a:rPr lang="en-US" sz="2200" i="1" spc="-40" smtClean="0">
                        <a:latin typeface="Cambria Math" panose="02040503050406030204" pitchFamily="18" charset="0"/>
                        <a:ea typeface="Cambria Math" panose="02040503050406030204" pitchFamily="18" charset="0"/>
                      </a:rPr>
                      <m:t>−</m:t>
                    </m:r>
                  </m:oMath>
                </a14:m>
                <a:r>
                  <a:rPr lang="en-US" sz="2200" spc="-40">
                    <a:latin typeface="#9Slide02 Noi dung dai" panose="02000000000000000000" pitchFamily="2" charset="0"/>
                    <a:ea typeface="#9Slide02 Noi dung dai" panose="02000000000000000000" pitchFamily="2" charset="0"/>
                  </a:rPr>
                  <a:t> 2 năm 8 tháng</a:t>
                </a:r>
              </a:p>
            </p:txBody>
          </p:sp>
        </mc:Choice>
        <mc:Fallback xmlns="">
          <p:sp>
            <p:nvSpPr>
              <p:cNvPr id="10" name="TextBox 9">
                <a:extLst>
                  <a:ext uri="{FF2B5EF4-FFF2-40B4-BE49-F238E27FC236}">
                    <a16:creationId xmlns:a16="http://schemas.microsoft.com/office/drawing/2014/main" id="{3854E153-F644-409B-9923-44DE0BE09BD8}"/>
                  </a:ext>
                </a:extLst>
              </p:cNvPr>
              <p:cNvSpPr txBox="1">
                <a:spLocks noRot="1" noChangeAspect="1" noMove="1" noResize="1" noEditPoints="1" noAdjustHandles="1" noChangeArrowheads="1" noChangeShapeType="1" noTextEdit="1"/>
              </p:cNvSpPr>
              <p:nvPr/>
            </p:nvSpPr>
            <p:spPr>
              <a:xfrm>
                <a:off x="3573362" y="1038757"/>
                <a:ext cx="4172430" cy="430887"/>
              </a:xfrm>
              <a:prstGeom prst="rect">
                <a:avLst/>
              </a:prstGeom>
              <a:blipFill>
                <a:blip r:embed="rId5"/>
                <a:stretch>
                  <a:fillRect l="-1898" t="-7042" b="-29577"/>
                </a:stretch>
              </a:blipFill>
            </p:spPr>
            <p:txBody>
              <a:bodyPr/>
              <a:lstStyle/>
              <a:p>
                <a:r>
                  <a:rPr lang="en-US">
                    <a:noFill/>
                  </a:rPr>
                  <a:t> </a:t>
                </a:r>
              </a:p>
            </p:txBody>
          </p:sp>
        </mc:Fallback>
      </mc:AlternateContent>
      <p:sp>
        <p:nvSpPr>
          <p:cNvPr id="14" name="Google Shape;334;p44">
            <a:extLst>
              <a:ext uri="{FF2B5EF4-FFF2-40B4-BE49-F238E27FC236}">
                <a16:creationId xmlns:a16="http://schemas.microsoft.com/office/drawing/2014/main" id="{2A9F26E4-9373-4206-974A-8F219F599ED0}"/>
              </a:ext>
            </a:extLst>
          </p:cNvPr>
          <p:cNvSpPr/>
          <p:nvPr/>
        </p:nvSpPr>
        <p:spPr>
          <a:xfrm>
            <a:off x="710905" y="-24398"/>
            <a:ext cx="1053323" cy="715992"/>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ko" sz="5400">
                <a:solidFill>
                  <a:srgbClr val="5A1E06"/>
                </a:solidFill>
                <a:latin typeface="Berkshire Swash"/>
                <a:ea typeface="Berkshire Swash"/>
                <a:cs typeface="Berkshire Swash"/>
                <a:sym typeface="Berkshire Swash"/>
              </a:rPr>
              <a:t>0</a:t>
            </a:r>
            <a:r>
              <a:rPr lang="en-US" altLang="ko" sz="5400">
                <a:solidFill>
                  <a:srgbClr val="5A1E06"/>
                </a:solidFill>
                <a:latin typeface="Berkshire Swash"/>
                <a:ea typeface="Berkshire Swash"/>
                <a:cs typeface="Berkshire Swash"/>
                <a:sym typeface="Berkshire Swash"/>
              </a:rPr>
              <a:t>3</a:t>
            </a:r>
            <a:r>
              <a:rPr lang="ko" sz="5400">
                <a:solidFill>
                  <a:srgbClr val="5A1E06"/>
                </a:solidFill>
                <a:latin typeface="Berkshire Swash"/>
                <a:ea typeface="Berkshire Swash"/>
                <a:cs typeface="Berkshire Swash"/>
                <a:sym typeface="Berkshire Swash"/>
              </a:rPr>
              <a:t>.</a:t>
            </a:r>
            <a:endParaRPr sz="3200"/>
          </a:p>
        </p:txBody>
      </p:sp>
      <p:sp>
        <p:nvSpPr>
          <p:cNvPr id="15" name="Google Shape;344;p44">
            <a:extLst>
              <a:ext uri="{FF2B5EF4-FFF2-40B4-BE49-F238E27FC236}">
                <a16:creationId xmlns:a16="http://schemas.microsoft.com/office/drawing/2014/main" id="{E0A6F4C5-742A-4D29-B5C6-3852700A3AEB}"/>
              </a:ext>
            </a:extLst>
          </p:cNvPr>
          <p:cNvSpPr/>
          <p:nvPr/>
        </p:nvSpPr>
        <p:spPr>
          <a:xfrm rot="5400000">
            <a:off x="1020999" y="-192311"/>
            <a:ext cx="1416059" cy="2165504"/>
          </a:xfrm>
          <a:custGeom>
            <a:avLst/>
            <a:gdLst/>
            <a:ahLst/>
            <a:cxnLst/>
            <a:rect l="l" t="t" r="r" b="b"/>
            <a:pathLst>
              <a:path w="1888079" h="3993503" extrusionOk="0">
                <a:moveTo>
                  <a:pt x="1006336" y="3993503"/>
                </a:moveTo>
                <a:lnTo>
                  <a:pt x="1006336" y="440871"/>
                </a:lnTo>
                <a:lnTo>
                  <a:pt x="1447208" y="0"/>
                </a:lnTo>
                <a:lnTo>
                  <a:pt x="1888079" y="440872"/>
                </a:lnTo>
                <a:lnTo>
                  <a:pt x="1888079" y="3993503"/>
                </a:lnTo>
                <a:close/>
                <a:moveTo>
                  <a:pt x="0" y="1995947"/>
                </a:moveTo>
                <a:lnTo>
                  <a:pt x="0" y="1959947"/>
                </a:lnTo>
                <a:lnTo>
                  <a:pt x="1006333" y="1959947"/>
                </a:lnTo>
                <a:lnTo>
                  <a:pt x="1006333" y="1995947"/>
                </a:lnTo>
                <a:close/>
              </a:path>
            </a:pathLst>
          </a:custGeom>
          <a:solidFill>
            <a:srgbClr val="9A330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Montserrat Light"/>
              <a:ea typeface="Montserrat Light"/>
              <a:cs typeface="Montserrat Light"/>
              <a:sym typeface="Montserrat Light"/>
            </a:endParaRPr>
          </a:p>
        </p:txBody>
      </p:sp>
      <p:sp>
        <p:nvSpPr>
          <p:cNvPr id="16" name="Google Shape;333;p44">
            <a:extLst>
              <a:ext uri="{FF2B5EF4-FFF2-40B4-BE49-F238E27FC236}">
                <a16:creationId xmlns:a16="http://schemas.microsoft.com/office/drawing/2014/main" id="{C77CB575-D230-4535-9455-8C702FAD4937}"/>
              </a:ext>
            </a:extLst>
          </p:cNvPr>
          <p:cNvSpPr/>
          <p:nvPr/>
        </p:nvSpPr>
        <p:spPr>
          <a:xfrm>
            <a:off x="1237567" y="987856"/>
            <a:ext cx="1053323" cy="878464"/>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US" sz="2400">
                <a:solidFill>
                  <a:schemeClr val="bg1"/>
                </a:solidFill>
                <a:latin typeface="UTM Isadora" panose="02040603050506020204" pitchFamily="18" charset="0"/>
                <a:sym typeface="Montserrat Light"/>
              </a:rPr>
              <a:t>Tính:</a:t>
            </a:r>
            <a:endParaRPr sz="1800">
              <a:solidFill>
                <a:schemeClr val="bg1"/>
              </a:solidFill>
              <a:latin typeface="UTM Isadora" panose="02040603050506020204" pitchFamily="18" charset="0"/>
            </a:endParaRPr>
          </a:p>
        </p:txBody>
      </p:sp>
      <p:sp>
        <p:nvSpPr>
          <p:cNvPr id="17" name="TextBox 16">
            <a:extLst>
              <a:ext uri="{FF2B5EF4-FFF2-40B4-BE49-F238E27FC236}">
                <a16:creationId xmlns:a16="http://schemas.microsoft.com/office/drawing/2014/main" id="{886F497C-7330-40B8-B6D2-9304DC0A4FE7}"/>
              </a:ext>
            </a:extLst>
          </p:cNvPr>
          <p:cNvSpPr txBox="1"/>
          <p:nvPr/>
        </p:nvSpPr>
        <p:spPr>
          <a:xfrm>
            <a:off x="2256576" y="1985887"/>
            <a:ext cx="3241222" cy="461665"/>
          </a:xfrm>
          <a:prstGeom prst="rect">
            <a:avLst/>
          </a:prstGeom>
          <a:noFill/>
        </p:spPr>
        <p:txBody>
          <a:bodyPr wrap="square" rtlCol="0">
            <a:spAutoFit/>
          </a:bodyPr>
          <a:lstStyle/>
          <a:p>
            <a:r>
              <a:rPr lang="en-US" sz="2400">
                <a:latin typeface="#9Slide02 Noi dung dai" panose="02000000000000000000" pitchFamily="2" charset="0"/>
                <a:ea typeface="#9Slide02 Noi dung dai" panose="02000000000000000000" pitchFamily="2" charset="0"/>
              </a:rPr>
              <a:t>4 năm 3 tháng</a:t>
            </a:r>
          </a:p>
        </p:txBody>
      </p:sp>
      <p:sp>
        <p:nvSpPr>
          <p:cNvPr id="18" name="TextBox 17">
            <a:extLst>
              <a:ext uri="{FF2B5EF4-FFF2-40B4-BE49-F238E27FC236}">
                <a16:creationId xmlns:a16="http://schemas.microsoft.com/office/drawing/2014/main" id="{F486041D-9673-44EC-BDC3-E066A6DA430A}"/>
              </a:ext>
            </a:extLst>
          </p:cNvPr>
          <p:cNvSpPr txBox="1"/>
          <p:nvPr/>
        </p:nvSpPr>
        <p:spPr>
          <a:xfrm>
            <a:off x="2256576" y="2481271"/>
            <a:ext cx="3241222" cy="461665"/>
          </a:xfrm>
          <a:prstGeom prst="rect">
            <a:avLst/>
          </a:prstGeom>
          <a:noFill/>
        </p:spPr>
        <p:txBody>
          <a:bodyPr wrap="square" rtlCol="0">
            <a:spAutoFit/>
          </a:bodyPr>
          <a:lstStyle/>
          <a:p>
            <a:r>
              <a:rPr lang="en-US" sz="2400">
                <a:latin typeface="#9Slide02 Noi dung dai" panose="02000000000000000000" pitchFamily="2" charset="0"/>
                <a:ea typeface="#9Slide02 Noi dung dai" panose="02000000000000000000" pitchFamily="2" charset="0"/>
              </a:rPr>
              <a:t>2 năm 8 tháng</a:t>
            </a: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62E06F15-BAC6-4F8C-9411-931DE779CBD5}"/>
                  </a:ext>
                </a:extLst>
              </p:cNvPr>
              <p:cNvSpPr txBox="1"/>
              <p:nvPr/>
            </p:nvSpPr>
            <p:spPr>
              <a:xfrm>
                <a:off x="1779487" y="2140738"/>
                <a:ext cx="685800"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200" i="1" smtClean="0">
                          <a:latin typeface="Cambria Math" panose="02040503050406030204" pitchFamily="18" charset="0"/>
                          <a:ea typeface="Cambria Math" panose="02040503050406030204" pitchFamily="18" charset="0"/>
                        </a:rPr>
                        <m:t>−</m:t>
                      </m:r>
                    </m:oMath>
                  </m:oMathPara>
                </a14:m>
                <a:endParaRPr lang="en-US" sz="3200">
                  <a:latin typeface="#9Slide01 Noi dung ngan" panose="00000600000000000000" pitchFamily="2" charset="0"/>
                </a:endParaRPr>
              </a:p>
            </p:txBody>
          </p:sp>
        </mc:Choice>
        <mc:Fallback xmlns="">
          <p:sp>
            <p:nvSpPr>
              <p:cNvPr id="19" name="TextBox 18">
                <a:extLst>
                  <a:ext uri="{FF2B5EF4-FFF2-40B4-BE49-F238E27FC236}">
                    <a16:creationId xmlns:a16="http://schemas.microsoft.com/office/drawing/2014/main" id="{62E06F15-BAC6-4F8C-9411-931DE779CBD5}"/>
                  </a:ext>
                </a:extLst>
              </p:cNvPr>
              <p:cNvSpPr txBox="1">
                <a:spLocks noRot="1" noChangeAspect="1" noMove="1" noResize="1" noEditPoints="1" noAdjustHandles="1" noChangeArrowheads="1" noChangeShapeType="1" noTextEdit="1"/>
              </p:cNvSpPr>
              <p:nvPr/>
            </p:nvSpPr>
            <p:spPr>
              <a:xfrm>
                <a:off x="1779487" y="2140738"/>
                <a:ext cx="685800" cy="584775"/>
              </a:xfrm>
              <a:prstGeom prst="rect">
                <a:avLst/>
              </a:prstGeom>
              <a:blipFill>
                <a:blip r:embed="rId6"/>
                <a:stretch>
                  <a:fillRect/>
                </a:stretch>
              </a:blipFill>
            </p:spPr>
            <p:txBody>
              <a:bodyPr/>
              <a:lstStyle/>
              <a:p>
                <a:r>
                  <a:rPr lang="en-US">
                    <a:noFill/>
                  </a:rPr>
                  <a:t> </a:t>
                </a:r>
              </a:p>
            </p:txBody>
          </p:sp>
        </mc:Fallback>
      </mc:AlternateContent>
      <p:cxnSp>
        <p:nvCxnSpPr>
          <p:cNvPr id="20" name="Straight Connector 19">
            <a:extLst>
              <a:ext uri="{FF2B5EF4-FFF2-40B4-BE49-F238E27FC236}">
                <a16:creationId xmlns:a16="http://schemas.microsoft.com/office/drawing/2014/main" id="{7CFCED63-A44E-4DA7-8E1C-E0DA3023F3AF}"/>
              </a:ext>
            </a:extLst>
          </p:cNvPr>
          <p:cNvCxnSpPr/>
          <p:nvPr/>
        </p:nvCxnSpPr>
        <p:spPr>
          <a:xfrm>
            <a:off x="1988494" y="2923313"/>
            <a:ext cx="271870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2372A13D-ABFC-4542-8513-F843C3B79D4C}"/>
              </a:ext>
            </a:extLst>
          </p:cNvPr>
          <p:cNvSpPr txBox="1"/>
          <p:nvPr/>
        </p:nvSpPr>
        <p:spPr>
          <a:xfrm>
            <a:off x="4483332" y="2010129"/>
            <a:ext cx="1812962" cy="461665"/>
          </a:xfrm>
          <a:prstGeom prst="rect">
            <a:avLst/>
          </a:prstGeom>
          <a:noFill/>
        </p:spPr>
        <p:txBody>
          <a:bodyPr wrap="square" rtlCol="0">
            <a:spAutoFit/>
          </a:bodyPr>
          <a:lstStyle/>
          <a:p>
            <a:r>
              <a:rPr lang="en-US" sz="2400">
                <a:solidFill>
                  <a:srgbClr val="002060"/>
                </a:solidFill>
                <a:latin typeface="#9Slide02 Noi dung dai" panose="02000000000000000000" pitchFamily="2" charset="0"/>
                <a:ea typeface="#9Slide02 Noi dung dai" panose="02000000000000000000" pitchFamily="2" charset="0"/>
              </a:rPr>
              <a:t>đổi thành</a:t>
            </a:r>
          </a:p>
        </p:txBody>
      </p:sp>
      <p:sp>
        <p:nvSpPr>
          <p:cNvPr id="22" name="TextBox 21">
            <a:extLst>
              <a:ext uri="{FF2B5EF4-FFF2-40B4-BE49-F238E27FC236}">
                <a16:creationId xmlns:a16="http://schemas.microsoft.com/office/drawing/2014/main" id="{8347053B-FE98-43C3-8E10-729E6288774E}"/>
              </a:ext>
            </a:extLst>
          </p:cNvPr>
          <p:cNvSpPr txBox="1"/>
          <p:nvPr/>
        </p:nvSpPr>
        <p:spPr>
          <a:xfrm>
            <a:off x="6182321" y="1984316"/>
            <a:ext cx="3241222" cy="461665"/>
          </a:xfrm>
          <a:prstGeom prst="rect">
            <a:avLst/>
          </a:prstGeom>
          <a:noFill/>
        </p:spPr>
        <p:txBody>
          <a:bodyPr wrap="square" rtlCol="0">
            <a:spAutoFit/>
          </a:bodyPr>
          <a:lstStyle/>
          <a:p>
            <a:r>
              <a:rPr lang="en-US" sz="2400">
                <a:latin typeface="#9Slide02 Noi dung dai" panose="02000000000000000000" pitchFamily="2" charset="0"/>
                <a:ea typeface="#9Slide02 Noi dung dai" panose="02000000000000000000" pitchFamily="2" charset="0"/>
              </a:rPr>
              <a:t>3 năm 15 tháng</a:t>
            </a:r>
          </a:p>
        </p:txBody>
      </p:sp>
      <p:sp>
        <p:nvSpPr>
          <p:cNvPr id="23" name="TextBox 22">
            <a:extLst>
              <a:ext uri="{FF2B5EF4-FFF2-40B4-BE49-F238E27FC236}">
                <a16:creationId xmlns:a16="http://schemas.microsoft.com/office/drawing/2014/main" id="{BA122514-EE3B-420D-AFD6-C5F9FD56C3CF}"/>
              </a:ext>
            </a:extLst>
          </p:cNvPr>
          <p:cNvSpPr txBox="1"/>
          <p:nvPr/>
        </p:nvSpPr>
        <p:spPr>
          <a:xfrm>
            <a:off x="6182321" y="2479700"/>
            <a:ext cx="3241222" cy="461665"/>
          </a:xfrm>
          <a:prstGeom prst="rect">
            <a:avLst/>
          </a:prstGeom>
          <a:noFill/>
        </p:spPr>
        <p:txBody>
          <a:bodyPr wrap="square" rtlCol="0">
            <a:spAutoFit/>
          </a:bodyPr>
          <a:lstStyle/>
          <a:p>
            <a:r>
              <a:rPr lang="en-US" sz="2400">
                <a:latin typeface="#9Slide02 Noi dung dai" panose="02000000000000000000" pitchFamily="2" charset="0"/>
                <a:ea typeface="#9Slide02 Noi dung dai" panose="02000000000000000000" pitchFamily="2" charset="0"/>
              </a:rPr>
              <a:t>2 năm   8 tháng</a:t>
            </a:r>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26C2969F-8782-4037-998C-FAAA1E2008EC}"/>
                  </a:ext>
                </a:extLst>
              </p:cNvPr>
              <p:cNvSpPr txBox="1"/>
              <p:nvPr/>
            </p:nvSpPr>
            <p:spPr>
              <a:xfrm>
                <a:off x="5705232" y="2139167"/>
                <a:ext cx="685800"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200" i="1" smtClean="0">
                          <a:latin typeface="Cambria Math" panose="02040503050406030204" pitchFamily="18" charset="0"/>
                          <a:ea typeface="Cambria Math" panose="02040503050406030204" pitchFamily="18" charset="0"/>
                        </a:rPr>
                        <m:t>−</m:t>
                      </m:r>
                    </m:oMath>
                  </m:oMathPara>
                </a14:m>
                <a:endParaRPr lang="en-US" sz="3200">
                  <a:latin typeface="#9Slide01 Noi dung ngan" panose="00000600000000000000" pitchFamily="2" charset="0"/>
                </a:endParaRPr>
              </a:p>
            </p:txBody>
          </p:sp>
        </mc:Choice>
        <mc:Fallback xmlns="">
          <p:sp>
            <p:nvSpPr>
              <p:cNvPr id="24" name="TextBox 23">
                <a:extLst>
                  <a:ext uri="{FF2B5EF4-FFF2-40B4-BE49-F238E27FC236}">
                    <a16:creationId xmlns:a16="http://schemas.microsoft.com/office/drawing/2014/main" id="{26C2969F-8782-4037-998C-FAAA1E2008EC}"/>
                  </a:ext>
                </a:extLst>
              </p:cNvPr>
              <p:cNvSpPr txBox="1">
                <a:spLocks noRot="1" noChangeAspect="1" noMove="1" noResize="1" noEditPoints="1" noAdjustHandles="1" noChangeArrowheads="1" noChangeShapeType="1" noTextEdit="1"/>
              </p:cNvSpPr>
              <p:nvPr/>
            </p:nvSpPr>
            <p:spPr>
              <a:xfrm>
                <a:off x="5705232" y="2139167"/>
                <a:ext cx="685800" cy="584775"/>
              </a:xfrm>
              <a:prstGeom prst="rect">
                <a:avLst/>
              </a:prstGeom>
              <a:blipFill>
                <a:blip r:embed="rId7"/>
                <a:stretch>
                  <a:fillRect/>
                </a:stretch>
              </a:blipFill>
            </p:spPr>
            <p:txBody>
              <a:bodyPr/>
              <a:lstStyle/>
              <a:p>
                <a:r>
                  <a:rPr lang="en-US">
                    <a:noFill/>
                  </a:rPr>
                  <a:t> </a:t>
                </a:r>
              </a:p>
            </p:txBody>
          </p:sp>
        </mc:Fallback>
      </mc:AlternateContent>
      <p:cxnSp>
        <p:nvCxnSpPr>
          <p:cNvPr id="25" name="Straight Connector 24">
            <a:extLst>
              <a:ext uri="{FF2B5EF4-FFF2-40B4-BE49-F238E27FC236}">
                <a16:creationId xmlns:a16="http://schemas.microsoft.com/office/drawing/2014/main" id="{4BBF5C76-9C5E-472E-A083-61D62F0BA472}"/>
              </a:ext>
            </a:extLst>
          </p:cNvPr>
          <p:cNvCxnSpPr/>
          <p:nvPr/>
        </p:nvCxnSpPr>
        <p:spPr>
          <a:xfrm>
            <a:off x="5914239" y="2921742"/>
            <a:ext cx="271870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8B98CC4E-C91C-4D10-8DFE-0A26F0F8FC25}"/>
              </a:ext>
            </a:extLst>
          </p:cNvPr>
          <p:cNvSpPr txBox="1"/>
          <p:nvPr/>
        </p:nvSpPr>
        <p:spPr>
          <a:xfrm>
            <a:off x="6182321" y="2975084"/>
            <a:ext cx="3241222" cy="461665"/>
          </a:xfrm>
          <a:prstGeom prst="rect">
            <a:avLst/>
          </a:prstGeom>
          <a:noFill/>
        </p:spPr>
        <p:txBody>
          <a:bodyPr wrap="square" rtlCol="0">
            <a:spAutoFit/>
          </a:bodyPr>
          <a:lstStyle/>
          <a:p>
            <a:r>
              <a:rPr lang="en-US" sz="2400">
                <a:latin typeface="#9Slide02 Noi dung dai" panose="02000000000000000000" pitchFamily="2" charset="0"/>
                <a:ea typeface="#9Slide02 Noi dung dai" panose="02000000000000000000" pitchFamily="2" charset="0"/>
              </a:rPr>
              <a:t>1 năm   7 tháng</a:t>
            </a:r>
          </a:p>
        </p:txBody>
      </p:sp>
      <p:pic>
        <p:nvPicPr>
          <p:cNvPr id="27" name="Picture 26">
            <a:extLst>
              <a:ext uri="{FF2B5EF4-FFF2-40B4-BE49-F238E27FC236}">
                <a16:creationId xmlns:a16="http://schemas.microsoft.com/office/drawing/2014/main" id="{25A2A185-E230-4C86-B5C5-25ACB609023F}"/>
              </a:ext>
            </a:extLst>
          </p:cNvPr>
          <p:cNvPicPr>
            <a:picLocks noChangeAspect="1"/>
          </p:cNvPicPr>
          <p:nvPr/>
        </p:nvPicPr>
        <p:blipFill rotWithShape="1">
          <a:blip r:embed="rId8"/>
          <a:srcRect t="6494" b="76427"/>
          <a:stretch/>
        </p:blipFill>
        <p:spPr>
          <a:xfrm>
            <a:off x="261586" y="3545030"/>
            <a:ext cx="8620828" cy="878464"/>
          </a:xfrm>
          <a:prstGeom prst="rect">
            <a:avLst/>
          </a:prstGeom>
        </p:spPr>
      </p:pic>
      <mc:AlternateContent xmlns:mc="http://schemas.openxmlformats.org/markup-compatibility/2006">
        <mc:Choice xmlns:a14="http://schemas.microsoft.com/office/drawing/2010/main" Requires="a14">
          <p:sp>
            <p:nvSpPr>
              <p:cNvPr id="28" name="TextBox 27">
                <a:extLst>
                  <a:ext uri="{FF2B5EF4-FFF2-40B4-BE49-F238E27FC236}">
                    <a16:creationId xmlns:a16="http://schemas.microsoft.com/office/drawing/2014/main" id="{32110012-E441-4D44-AF13-470BCBCF1367}"/>
                  </a:ext>
                </a:extLst>
              </p:cNvPr>
              <p:cNvSpPr txBox="1"/>
              <p:nvPr/>
            </p:nvSpPr>
            <p:spPr>
              <a:xfrm>
                <a:off x="1036780" y="3834131"/>
                <a:ext cx="7138149" cy="430887"/>
              </a:xfrm>
              <a:prstGeom prst="rect">
                <a:avLst/>
              </a:prstGeom>
              <a:noFill/>
            </p:spPr>
            <p:txBody>
              <a:bodyPr wrap="square" rtlCol="0">
                <a:spAutoFit/>
              </a:bodyPr>
              <a:lstStyle/>
              <a:p>
                <a:r>
                  <a:rPr lang="en-US" sz="2200">
                    <a:solidFill>
                      <a:sysClr val="windowText" lastClr="000000"/>
                    </a:solidFill>
                    <a:latin typeface="#9Slide02 Noi dung dai" panose="02000000000000000000" pitchFamily="2" charset="0"/>
                    <a:ea typeface="#9Slide02 Noi dung dai" panose="02000000000000000000" pitchFamily="2" charset="0"/>
                  </a:rPr>
                  <a:t>Vậy: 4 năm 3 tháng </a:t>
                </a:r>
                <a14:m>
                  <m:oMath xmlns:m="http://schemas.openxmlformats.org/officeDocument/2006/math">
                    <m:r>
                      <a:rPr lang="en-US" sz="2200" i="1" spc="-40">
                        <a:latin typeface="Cambria Math" panose="02040503050406030204" pitchFamily="18" charset="0"/>
                        <a:ea typeface="Cambria Math" panose="02040503050406030204" pitchFamily="18" charset="0"/>
                      </a:rPr>
                      <m:t>−</m:t>
                    </m:r>
                  </m:oMath>
                </a14:m>
                <a:r>
                  <a:rPr lang="en-US" sz="2200">
                    <a:solidFill>
                      <a:sysClr val="windowText" lastClr="000000"/>
                    </a:solidFill>
                    <a:latin typeface="#9Slide02 Noi dung dai" panose="02000000000000000000" pitchFamily="2" charset="0"/>
                    <a:ea typeface="#9Slide02 Noi dung dai" panose="02000000000000000000" pitchFamily="2" charset="0"/>
                  </a:rPr>
                  <a:t> 2 năm 8 tháng = </a:t>
                </a:r>
                <a:r>
                  <a:rPr lang="en-US" sz="2200" b="1">
                    <a:solidFill>
                      <a:srgbClr val="A22424"/>
                    </a:solidFill>
                    <a:latin typeface="#9Slide02 Noi dung dai" panose="02000000000000000000" pitchFamily="2" charset="0"/>
                    <a:ea typeface="#9Slide02 Noi dung dai" panose="02000000000000000000" pitchFamily="2" charset="0"/>
                  </a:rPr>
                  <a:t>1 năm 7 tháng</a:t>
                </a:r>
              </a:p>
            </p:txBody>
          </p:sp>
        </mc:Choice>
        <mc:Fallback>
          <p:sp>
            <p:nvSpPr>
              <p:cNvPr id="28" name="TextBox 27">
                <a:extLst>
                  <a:ext uri="{FF2B5EF4-FFF2-40B4-BE49-F238E27FC236}">
                    <a16:creationId xmlns:a16="http://schemas.microsoft.com/office/drawing/2014/main" id="{32110012-E441-4D44-AF13-470BCBCF1367}"/>
                  </a:ext>
                </a:extLst>
              </p:cNvPr>
              <p:cNvSpPr txBox="1">
                <a:spLocks noRot="1" noChangeAspect="1" noMove="1" noResize="1" noEditPoints="1" noAdjustHandles="1" noChangeArrowheads="1" noChangeShapeType="1" noTextEdit="1"/>
              </p:cNvSpPr>
              <p:nvPr/>
            </p:nvSpPr>
            <p:spPr>
              <a:xfrm>
                <a:off x="1036780" y="3834131"/>
                <a:ext cx="7138149" cy="430887"/>
              </a:xfrm>
              <a:prstGeom prst="rect">
                <a:avLst/>
              </a:prstGeom>
              <a:blipFill>
                <a:blip r:embed="rId9"/>
                <a:stretch>
                  <a:fillRect l="-1110" t="-8451" b="-28169"/>
                </a:stretch>
              </a:blipFill>
            </p:spPr>
            <p:txBody>
              <a:bodyPr/>
              <a:lstStyle/>
              <a:p>
                <a:r>
                  <a:rPr lang="en-US">
                    <a:noFill/>
                  </a:rPr>
                  <a:t> </a:t>
                </a:r>
              </a:p>
            </p:txBody>
          </p:sp>
        </mc:Fallback>
      </mc:AlternateContent>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left)">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1000"/>
                                        <p:tgtEl>
                                          <p:spTgt spid="21"/>
                                        </p:tgtEl>
                                      </p:cBhvr>
                                    </p:animEffect>
                                    <p:anim calcmode="lin" valueType="num">
                                      <p:cBhvr>
                                        <p:cTn id="34" dur="1000" fill="hold"/>
                                        <p:tgtEl>
                                          <p:spTgt spid="21"/>
                                        </p:tgtEl>
                                        <p:attrNameLst>
                                          <p:attrName>ppt_x</p:attrName>
                                        </p:attrNameLst>
                                      </p:cBhvr>
                                      <p:tavLst>
                                        <p:tav tm="0">
                                          <p:val>
                                            <p:strVal val="#ppt_x"/>
                                          </p:val>
                                        </p:tav>
                                        <p:tav tm="100000">
                                          <p:val>
                                            <p:strVal val="#ppt_x"/>
                                          </p:val>
                                        </p:tav>
                                      </p:tavLst>
                                    </p:anim>
                                    <p:anim calcmode="lin" valueType="num">
                                      <p:cBhvr>
                                        <p:cTn id="3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1000"/>
                                        <p:tgtEl>
                                          <p:spTgt spid="22"/>
                                        </p:tgtEl>
                                      </p:cBhvr>
                                    </p:animEffect>
                                    <p:anim calcmode="lin" valueType="num">
                                      <p:cBhvr>
                                        <p:cTn id="41" dur="1000" fill="hold"/>
                                        <p:tgtEl>
                                          <p:spTgt spid="22"/>
                                        </p:tgtEl>
                                        <p:attrNameLst>
                                          <p:attrName>ppt_x</p:attrName>
                                        </p:attrNameLst>
                                      </p:cBhvr>
                                      <p:tavLst>
                                        <p:tav tm="0">
                                          <p:val>
                                            <p:strVal val="#ppt_x"/>
                                          </p:val>
                                        </p:tav>
                                        <p:tav tm="100000">
                                          <p:val>
                                            <p:strVal val="#ppt_x"/>
                                          </p:val>
                                        </p:tav>
                                      </p:tavLst>
                                    </p:anim>
                                    <p:anim calcmode="lin" valueType="num">
                                      <p:cBhvr>
                                        <p:cTn id="42"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fade">
                                      <p:cBhvr>
                                        <p:cTn id="47" dur="1000"/>
                                        <p:tgtEl>
                                          <p:spTgt spid="24"/>
                                        </p:tgtEl>
                                      </p:cBhvr>
                                    </p:animEffect>
                                    <p:anim calcmode="lin" valueType="num">
                                      <p:cBhvr>
                                        <p:cTn id="48" dur="1000" fill="hold"/>
                                        <p:tgtEl>
                                          <p:spTgt spid="24"/>
                                        </p:tgtEl>
                                        <p:attrNameLst>
                                          <p:attrName>ppt_x</p:attrName>
                                        </p:attrNameLst>
                                      </p:cBhvr>
                                      <p:tavLst>
                                        <p:tav tm="0">
                                          <p:val>
                                            <p:strVal val="#ppt_x"/>
                                          </p:val>
                                        </p:tav>
                                        <p:tav tm="100000">
                                          <p:val>
                                            <p:strVal val="#ppt_x"/>
                                          </p:val>
                                        </p:tav>
                                      </p:tavLst>
                                    </p:anim>
                                    <p:anim calcmode="lin" valueType="num">
                                      <p:cBhvr>
                                        <p:cTn id="4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1000"/>
                                        <p:tgtEl>
                                          <p:spTgt spid="23"/>
                                        </p:tgtEl>
                                      </p:cBhvr>
                                    </p:animEffect>
                                    <p:anim calcmode="lin" valueType="num">
                                      <p:cBhvr>
                                        <p:cTn id="55" dur="1000" fill="hold"/>
                                        <p:tgtEl>
                                          <p:spTgt spid="23"/>
                                        </p:tgtEl>
                                        <p:attrNameLst>
                                          <p:attrName>ppt_x</p:attrName>
                                        </p:attrNameLst>
                                      </p:cBhvr>
                                      <p:tavLst>
                                        <p:tav tm="0">
                                          <p:val>
                                            <p:strVal val="#ppt_x"/>
                                          </p:val>
                                        </p:tav>
                                        <p:tav tm="100000">
                                          <p:val>
                                            <p:strVal val="#ppt_x"/>
                                          </p:val>
                                        </p:tav>
                                      </p:tavLst>
                                    </p:anim>
                                    <p:anim calcmode="lin" valueType="num">
                                      <p:cBhvr>
                                        <p:cTn id="5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wipe(left)">
                                      <p:cBhvr>
                                        <p:cTn id="61" dur="500"/>
                                        <p:tgtEl>
                                          <p:spTgt spid="25"/>
                                        </p:tgtEl>
                                      </p:cBhvr>
                                    </p:animEffect>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26"/>
                                        </p:tgtEl>
                                        <p:attrNameLst>
                                          <p:attrName>style.visibility</p:attrName>
                                        </p:attrNameLst>
                                      </p:cBhvr>
                                      <p:to>
                                        <p:strVal val="visible"/>
                                      </p:to>
                                    </p:set>
                                    <p:animEffect transition="in" filter="fade">
                                      <p:cBhvr>
                                        <p:cTn id="66" dur="1000"/>
                                        <p:tgtEl>
                                          <p:spTgt spid="26"/>
                                        </p:tgtEl>
                                      </p:cBhvr>
                                    </p:animEffect>
                                    <p:anim calcmode="lin" valueType="num">
                                      <p:cBhvr>
                                        <p:cTn id="67" dur="1000" fill="hold"/>
                                        <p:tgtEl>
                                          <p:spTgt spid="26"/>
                                        </p:tgtEl>
                                        <p:attrNameLst>
                                          <p:attrName>ppt_x</p:attrName>
                                        </p:attrNameLst>
                                      </p:cBhvr>
                                      <p:tavLst>
                                        <p:tav tm="0">
                                          <p:val>
                                            <p:strVal val="#ppt_x"/>
                                          </p:val>
                                        </p:tav>
                                        <p:tav tm="100000">
                                          <p:val>
                                            <p:strVal val="#ppt_x"/>
                                          </p:val>
                                        </p:tav>
                                      </p:tavLst>
                                    </p:anim>
                                    <p:anim calcmode="lin" valueType="num">
                                      <p:cBhvr>
                                        <p:cTn id="68"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8"/>
                                        </p:tgtEl>
                                        <p:attrNameLst>
                                          <p:attrName>style.visibility</p:attrName>
                                        </p:attrNameLst>
                                      </p:cBhvr>
                                      <p:to>
                                        <p:strVal val="visible"/>
                                      </p:to>
                                    </p:set>
                                    <p:animEffect transition="in" filter="wipe(left)">
                                      <p:cBhvr>
                                        <p:cTn id="73" dur="500"/>
                                        <p:tgtEl>
                                          <p:spTgt spid="28"/>
                                        </p:tgtEl>
                                      </p:cBhvr>
                                    </p:animEffect>
                                  </p:childTnLst>
                                </p:cTn>
                              </p:par>
                              <p:par>
                                <p:cTn id="74" presetID="22" presetClass="entr" presetSubtype="8" fill="hold" nodeType="withEffect">
                                  <p:stCondLst>
                                    <p:cond delay="0"/>
                                  </p:stCondLst>
                                  <p:childTnLst>
                                    <p:set>
                                      <p:cBhvr>
                                        <p:cTn id="75" dur="1" fill="hold">
                                          <p:stCondLst>
                                            <p:cond delay="0"/>
                                          </p:stCondLst>
                                        </p:cTn>
                                        <p:tgtEl>
                                          <p:spTgt spid="27"/>
                                        </p:tgtEl>
                                        <p:attrNameLst>
                                          <p:attrName>style.visibility</p:attrName>
                                        </p:attrNameLst>
                                      </p:cBhvr>
                                      <p:to>
                                        <p:strVal val="visible"/>
                                      </p:to>
                                    </p:set>
                                    <p:animEffect transition="in" filter="wipe(left)">
                                      <p:cBhvr>
                                        <p:cTn id="7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1" grpId="0"/>
      <p:bldP spid="22" grpId="0"/>
      <p:bldP spid="23" grpId="0"/>
      <p:bldP spid="24" grpId="0"/>
      <p:bldP spid="26" grpId="0"/>
      <p:bldP spid="2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12" name="Google Shape;334;p44">
            <a:extLst>
              <a:ext uri="{FF2B5EF4-FFF2-40B4-BE49-F238E27FC236}">
                <a16:creationId xmlns:a16="http://schemas.microsoft.com/office/drawing/2014/main" id="{7523DE27-A25B-41BC-8283-A864F0BB029A}"/>
              </a:ext>
            </a:extLst>
          </p:cNvPr>
          <p:cNvSpPr/>
          <p:nvPr/>
        </p:nvSpPr>
        <p:spPr>
          <a:xfrm>
            <a:off x="710905" y="-24398"/>
            <a:ext cx="1053323" cy="715992"/>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ko" sz="5400">
                <a:solidFill>
                  <a:srgbClr val="5A1E06"/>
                </a:solidFill>
                <a:latin typeface="Berkshire Swash"/>
                <a:ea typeface="Berkshire Swash"/>
                <a:cs typeface="Berkshire Swash"/>
                <a:sym typeface="Berkshire Swash"/>
              </a:rPr>
              <a:t>0</a:t>
            </a:r>
            <a:r>
              <a:rPr lang="en-US" altLang="ko" sz="5400">
                <a:solidFill>
                  <a:srgbClr val="5A1E06"/>
                </a:solidFill>
                <a:latin typeface="Berkshire Swash"/>
                <a:ea typeface="Berkshire Swash"/>
                <a:cs typeface="Berkshire Swash"/>
                <a:sym typeface="Berkshire Swash"/>
              </a:rPr>
              <a:t>3</a:t>
            </a:r>
            <a:r>
              <a:rPr lang="ko" sz="5400">
                <a:solidFill>
                  <a:srgbClr val="5A1E06"/>
                </a:solidFill>
                <a:latin typeface="Berkshire Swash"/>
                <a:ea typeface="Berkshire Swash"/>
                <a:cs typeface="Berkshire Swash"/>
                <a:sym typeface="Berkshire Swash"/>
              </a:rPr>
              <a:t>.</a:t>
            </a:r>
            <a:endParaRPr sz="3200"/>
          </a:p>
        </p:txBody>
      </p:sp>
      <p:sp>
        <p:nvSpPr>
          <p:cNvPr id="13" name="Google Shape;344;p44">
            <a:extLst>
              <a:ext uri="{FF2B5EF4-FFF2-40B4-BE49-F238E27FC236}">
                <a16:creationId xmlns:a16="http://schemas.microsoft.com/office/drawing/2014/main" id="{297769ED-7B2C-42D1-B1C0-92F6016226D5}"/>
              </a:ext>
            </a:extLst>
          </p:cNvPr>
          <p:cNvSpPr/>
          <p:nvPr/>
        </p:nvSpPr>
        <p:spPr>
          <a:xfrm rot="5400000">
            <a:off x="1020999" y="-192311"/>
            <a:ext cx="1416059" cy="2165504"/>
          </a:xfrm>
          <a:custGeom>
            <a:avLst/>
            <a:gdLst/>
            <a:ahLst/>
            <a:cxnLst/>
            <a:rect l="l" t="t" r="r" b="b"/>
            <a:pathLst>
              <a:path w="1888079" h="3993503" extrusionOk="0">
                <a:moveTo>
                  <a:pt x="1006336" y="3993503"/>
                </a:moveTo>
                <a:lnTo>
                  <a:pt x="1006336" y="440871"/>
                </a:lnTo>
                <a:lnTo>
                  <a:pt x="1447208" y="0"/>
                </a:lnTo>
                <a:lnTo>
                  <a:pt x="1888079" y="440872"/>
                </a:lnTo>
                <a:lnTo>
                  <a:pt x="1888079" y="3993503"/>
                </a:lnTo>
                <a:close/>
                <a:moveTo>
                  <a:pt x="0" y="1995947"/>
                </a:moveTo>
                <a:lnTo>
                  <a:pt x="0" y="1959947"/>
                </a:lnTo>
                <a:lnTo>
                  <a:pt x="1006333" y="1959947"/>
                </a:lnTo>
                <a:lnTo>
                  <a:pt x="1006333" y="1995947"/>
                </a:lnTo>
                <a:close/>
              </a:path>
            </a:pathLst>
          </a:custGeom>
          <a:solidFill>
            <a:srgbClr val="9A330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Montserrat Light"/>
              <a:ea typeface="Montserrat Light"/>
              <a:cs typeface="Montserrat Light"/>
              <a:sym typeface="Montserrat Light"/>
            </a:endParaRPr>
          </a:p>
        </p:txBody>
      </p:sp>
      <p:sp>
        <p:nvSpPr>
          <p:cNvPr id="14" name="Google Shape;333;p44">
            <a:extLst>
              <a:ext uri="{FF2B5EF4-FFF2-40B4-BE49-F238E27FC236}">
                <a16:creationId xmlns:a16="http://schemas.microsoft.com/office/drawing/2014/main" id="{D158B3DE-23D7-47B6-8B56-2141B3E4A573}"/>
              </a:ext>
            </a:extLst>
          </p:cNvPr>
          <p:cNvSpPr/>
          <p:nvPr/>
        </p:nvSpPr>
        <p:spPr>
          <a:xfrm>
            <a:off x="1237567" y="987856"/>
            <a:ext cx="1053323" cy="878464"/>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US" sz="2400">
                <a:solidFill>
                  <a:schemeClr val="bg1"/>
                </a:solidFill>
                <a:latin typeface="UTM Isadora" panose="02040603050506020204" pitchFamily="18" charset="0"/>
                <a:sym typeface="Montserrat Light"/>
              </a:rPr>
              <a:t>Tính:</a:t>
            </a:r>
            <a:endParaRPr sz="1800">
              <a:solidFill>
                <a:schemeClr val="bg1"/>
              </a:solidFill>
              <a:latin typeface="UTM Isadora" panose="02040603050506020204" pitchFamily="18" charset="0"/>
            </a:endParaRPr>
          </a:p>
        </p:txBody>
      </p:sp>
      <p:pic>
        <p:nvPicPr>
          <p:cNvPr id="15" name="Picture 14">
            <a:extLst>
              <a:ext uri="{FF2B5EF4-FFF2-40B4-BE49-F238E27FC236}">
                <a16:creationId xmlns:a16="http://schemas.microsoft.com/office/drawing/2014/main" id="{3C95FAB9-E83F-405C-9DBF-1D1089B2BFCC}"/>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l="50000" t="11630" b="78356"/>
          <a:stretch/>
        </p:blipFill>
        <p:spPr>
          <a:xfrm>
            <a:off x="2635294" y="560385"/>
            <a:ext cx="5567849" cy="1038086"/>
          </a:xfrm>
          <a:prstGeom prst="rect">
            <a:avLst/>
          </a:prstGeom>
        </p:spPr>
      </p:pic>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2A4A287E-9E4D-4E44-9E0E-87C377AE42CF}"/>
                  </a:ext>
                </a:extLst>
              </p:cNvPr>
              <p:cNvSpPr txBox="1"/>
              <p:nvPr/>
            </p:nvSpPr>
            <p:spPr>
              <a:xfrm>
                <a:off x="3403072" y="930886"/>
                <a:ext cx="4172430" cy="430887"/>
              </a:xfrm>
              <a:prstGeom prst="rect">
                <a:avLst/>
              </a:prstGeom>
              <a:noFill/>
            </p:spPr>
            <p:txBody>
              <a:bodyPr wrap="square" rtlCol="0">
                <a:spAutoFit/>
              </a:bodyPr>
              <a:lstStyle/>
              <a:p>
                <a:r>
                  <a:rPr lang="en-US" sz="2200" spc="-40">
                    <a:latin typeface="#9Slide02 Noi dung dai" panose="02000000000000000000" pitchFamily="2" charset="0"/>
                    <a:ea typeface="#9Slide02 Noi dung dai" panose="02000000000000000000" pitchFamily="2" charset="0"/>
                  </a:rPr>
                  <a:t>15 ngày 6 giờ </a:t>
                </a:r>
                <a14:m>
                  <m:oMath xmlns:m="http://schemas.openxmlformats.org/officeDocument/2006/math">
                    <m:r>
                      <a:rPr lang="en-US" sz="2200" i="1" spc="-40" smtClean="0">
                        <a:latin typeface="Cambria Math" panose="02040503050406030204" pitchFamily="18" charset="0"/>
                        <a:ea typeface="Cambria Math" panose="02040503050406030204" pitchFamily="18" charset="0"/>
                      </a:rPr>
                      <m:t>−</m:t>
                    </m:r>
                  </m:oMath>
                </a14:m>
                <a:r>
                  <a:rPr lang="en-US" sz="2200" spc="-40">
                    <a:latin typeface="#9Slide02 Noi dung dai" panose="02000000000000000000" pitchFamily="2" charset="0"/>
                    <a:ea typeface="#9Slide02 Noi dung dai" panose="02000000000000000000" pitchFamily="2" charset="0"/>
                  </a:rPr>
                  <a:t> 10 ngày 12 giờ</a:t>
                </a:r>
              </a:p>
            </p:txBody>
          </p:sp>
        </mc:Choice>
        <mc:Fallback xmlns="">
          <p:sp>
            <p:nvSpPr>
              <p:cNvPr id="16" name="TextBox 15">
                <a:extLst>
                  <a:ext uri="{FF2B5EF4-FFF2-40B4-BE49-F238E27FC236}">
                    <a16:creationId xmlns:a16="http://schemas.microsoft.com/office/drawing/2014/main" id="{2A4A287E-9E4D-4E44-9E0E-87C377AE42CF}"/>
                  </a:ext>
                </a:extLst>
              </p:cNvPr>
              <p:cNvSpPr txBox="1">
                <a:spLocks noRot="1" noChangeAspect="1" noMove="1" noResize="1" noEditPoints="1" noAdjustHandles="1" noChangeArrowheads="1" noChangeShapeType="1" noTextEdit="1"/>
              </p:cNvSpPr>
              <p:nvPr/>
            </p:nvSpPr>
            <p:spPr>
              <a:xfrm>
                <a:off x="3403072" y="930886"/>
                <a:ext cx="4172430" cy="430887"/>
              </a:xfrm>
              <a:prstGeom prst="rect">
                <a:avLst/>
              </a:prstGeom>
              <a:blipFill>
                <a:blip r:embed="rId5"/>
                <a:stretch>
                  <a:fillRect l="-1898" t="-8571" b="-30000"/>
                </a:stretch>
              </a:blipFill>
            </p:spPr>
            <p:txBody>
              <a:bodyPr/>
              <a:lstStyle/>
              <a:p>
                <a:r>
                  <a:rPr lang="en-US">
                    <a:noFill/>
                  </a:rPr>
                  <a:t> </a:t>
                </a:r>
              </a:p>
            </p:txBody>
          </p:sp>
        </mc:Fallback>
      </mc:AlternateContent>
      <p:sp>
        <p:nvSpPr>
          <p:cNvPr id="17" name="TextBox 16">
            <a:extLst>
              <a:ext uri="{FF2B5EF4-FFF2-40B4-BE49-F238E27FC236}">
                <a16:creationId xmlns:a16="http://schemas.microsoft.com/office/drawing/2014/main" id="{5F5D511B-40CB-4682-864F-45739006478F}"/>
              </a:ext>
            </a:extLst>
          </p:cNvPr>
          <p:cNvSpPr txBox="1"/>
          <p:nvPr/>
        </p:nvSpPr>
        <p:spPr>
          <a:xfrm>
            <a:off x="2256576" y="1985887"/>
            <a:ext cx="3241222" cy="461665"/>
          </a:xfrm>
          <a:prstGeom prst="rect">
            <a:avLst/>
          </a:prstGeom>
          <a:noFill/>
        </p:spPr>
        <p:txBody>
          <a:bodyPr wrap="square" rtlCol="0">
            <a:spAutoFit/>
          </a:bodyPr>
          <a:lstStyle/>
          <a:p>
            <a:r>
              <a:rPr lang="en-US" sz="2400">
                <a:latin typeface="#9Slide02 Noi dung dai" panose="02000000000000000000" pitchFamily="2" charset="0"/>
                <a:ea typeface="#9Slide02 Noi dung dai" panose="02000000000000000000" pitchFamily="2" charset="0"/>
              </a:rPr>
              <a:t>15 ngày   6 giờ </a:t>
            </a:r>
          </a:p>
        </p:txBody>
      </p:sp>
      <p:sp>
        <p:nvSpPr>
          <p:cNvPr id="18" name="TextBox 17">
            <a:extLst>
              <a:ext uri="{FF2B5EF4-FFF2-40B4-BE49-F238E27FC236}">
                <a16:creationId xmlns:a16="http://schemas.microsoft.com/office/drawing/2014/main" id="{8AE0D2EB-5B53-410B-8363-AB00C12A6061}"/>
              </a:ext>
            </a:extLst>
          </p:cNvPr>
          <p:cNvSpPr txBox="1"/>
          <p:nvPr/>
        </p:nvSpPr>
        <p:spPr>
          <a:xfrm>
            <a:off x="2256576" y="2481271"/>
            <a:ext cx="3241222" cy="461665"/>
          </a:xfrm>
          <a:prstGeom prst="rect">
            <a:avLst/>
          </a:prstGeom>
          <a:noFill/>
        </p:spPr>
        <p:txBody>
          <a:bodyPr wrap="square" rtlCol="0">
            <a:spAutoFit/>
          </a:bodyPr>
          <a:lstStyle/>
          <a:p>
            <a:r>
              <a:rPr lang="en-US" sz="2400">
                <a:latin typeface="#9Slide02 Noi dung dai" panose="02000000000000000000" pitchFamily="2" charset="0"/>
                <a:ea typeface="#9Slide02 Noi dung dai" panose="02000000000000000000" pitchFamily="2" charset="0"/>
              </a:rPr>
              <a:t>10 ngày 12 giờ</a:t>
            </a: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811D4EE2-2219-459C-8169-3C90951C6C4A}"/>
                  </a:ext>
                </a:extLst>
              </p:cNvPr>
              <p:cNvSpPr txBox="1"/>
              <p:nvPr/>
            </p:nvSpPr>
            <p:spPr>
              <a:xfrm>
                <a:off x="1779487" y="2140738"/>
                <a:ext cx="685800"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200" i="1" smtClean="0">
                          <a:latin typeface="Cambria Math" panose="02040503050406030204" pitchFamily="18" charset="0"/>
                          <a:ea typeface="Cambria Math" panose="02040503050406030204" pitchFamily="18" charset="0"/>
                        </a:rPr>
                        <m:t>−</m:t>
                      </m:r>
                    </m:oMath>
                  </m:oMathPara>
                </a14:m>
                <a:endParaRPr lang="en-US" sz="3200">
                  <a:latin typeface="#9Slide01 Noi dung ngan" panose="00000600000000000000" pitchFamily="2" charset="0"/>
                </a:endParaRPr>
              </a:p>
            </p:txBody>
          </p:sp>
        </mc:Choice>
        <mc:Fallback xmlns="">
          <p:sp>
            <p:nvSpPr>
              <p:cNvPr id="19" name="TextBox 18">
                <a:extLst>
                  <a:ext uri="{FF2B5EF4-FFF2-40B4-BE49-F238E27FC236}">
                    <a16:creationId xmlns:a16="http://schemas.microsoft.com/office/drawing/2014/main" id="{811D4EE2-2219-459C-8169-3C90951C6C4A}"/>
                  </a:ext>
                </a:extLst>
              </p:cNvPr>
              <p:cNvSpPr txBox="1">
                <a:spLocks noRot="1" noChangeAspect="1" noMove="1" noResize="1" noEditPoints="1" noAdjustHandles="1" noChangeArrowheads="1" noChangeShapeType="1" noTextEdit="1"/>
              </p:cNvSpPr>
              <p:nvPr/>
            </p:nvSpPr>
            <p:spPr>
              <a:xfrm>
                <a:off x="1779487" y="2140738"/>
                <a:ext cx="685800" cy="584775"/>
              </a:xfrm>
              <a:prstGeom prst="rect">
                <a:avLst/>
              </a:prstGeom>
              <a:blipFill>
                <a:blip r:embed="rId6"/>
                <a:stretch>
                  <a:fillRect/>
                </a:stretch>
              </a:blipFill>
            </p:spPr>
            <p:txBody>
              <a:bodyPr/>
              <a:lstStyle/>
              <a:p>
                <a:r>
                  <a:rPr lang="en-US">
                    <a:noFill/>
                  </a:rPr>
                  <a:t> </a:t>
                </a:r>
              </a:p>
            </p:txBody>
          </p:sp>
        </mc:Fallback>
      </mc:AlternateContent>
      <p:cxnSp>
        <p:nvCxnSpPr>
          <p:cNvPr id="20" name="Straight Connector 19">
            <a:extLst>
              <a:ext uri="{FF2B5EF4-FFF2-40B4-BE49-F238E27FC236}">
                <a16:creationId xmlns:a16="http://schemas.microsoft.com/office/drawing/2014/main" id="{7926ED99-060B-441E-98F5-0738530AABBB}"/>
              </a:ext>
            </a:extLst>
          </p:cNvPr>
          <p:cNvCxnSpPr/>
          <p:nvPr/>
        </p:nvCxnSpPr>
        <p:spPr>
          <a:xfrm>
            <a:off x="1988494" y="2923313"/>
            <a:ext cx="271870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2863C135-2A59-47DA-9C8F-1272F70C4948}"/>
              </a:ext>
            </a:extLst>
          </p:cNvPr>
          <p:cNvSpPr txBox="1"/>
          <p:nvPr/>
        </p:nvSpPr>
        <p:spPr>
          <a:xfrm>
            <a:off x="4483332" y="2010129"/>
            <a:ext cx="1812962" cy="461665"/>
          </a:xfrm>
          <a:prstGeom prst="rect">
            <a:avLst/>
          </a:prstGeom>
          <a:noFill/>
        </p:spPr>
        <p:txBody>
          <a:bodyPr wrap="square" rtlCol="0">
            <a:spAutoFit/>
          </a:bodyPr>
          <a:lstStyle/>
          <a:p>
            <a:r>
              <a:rPr lang="en-US" sz="2400">
                <a:solidFill>
                  <a:srgbClr val="002060"/>
                </a:solidFill>
                <a:latin typeface="#9Slide02 Noi dung dai" panose="02000000000000000000" pitchFamily="2" charset="0"/>
                <a:ea typeface="#9Slide02 Noi dung dai" panose="02000000000000000000" pitchFamily="2" charset="0"/>
              </a:rPr>
              <a:t>đổi thành</a:t>
            </a:r>
          </a:p>
        </p:txBody>
      </p:sp>
      <p:sp>
        <p:nvSpPr>
          <p:cNvPr id="22" name="TextBox 21">
            <a:extLst>
              <a:ext uri="{FF2B5EF4-FFF2-40B4-BE49-F238E27FC236}">
                <a16:creationId xmlns:a16="http://schemas.microsoft.com/office/drawing/2014/main" id="{EE429327-5151-4F5A-BA72-3C099510AE70}"/>
              </a:ext>
            </a:extLst>
          </p:cNvPr>
          <p:cNvSpPr txBox="1"/>
          <p:nvPr/>
        </p:nvSpPr>
        <p:spPr>
          <a:xfrm>
            <a:off x="6182321" y="1984316"/>
            <a:ext cx="3241222" cy="461665"/>
          </a:xfrm>
          <a:prstGeom prst="rect">
            <a:avLst/>
          </a:prstGeom>
          <a:noFill/>
        </p:spPr>
        <p:txBody>
          <a:bodyPr wrap="square" rtlCol="0">
            <a:spAutoFit/>
          </a:bodyPr>
          <a:lstStyle/>
          <a:p>
            <a:r>
              <a:rPr lang="en-US" sz="2400">
                <a:latin typeface="#9Slide02 Noi dung dai" panose="02000000000000000000" pitchFamily="2" charset="0"/>
                <a:ea typeface="#9Slide02 Noi dung dai" panose="02000000000000000000" pitchFamily="2" charset="0"/>
              </a:rPr>
              <a:t>14 ngày 30 giờ</a:t>
            </a:r>
          </a:p>
        </p:txBody>
      </p:sp>
      <p:sp>
        <p:nvSpPr>
          <p:cNvPr id="23" name="TextBox 22">
            <a:extLst>
              <a:ext uri="{FF2B5EF4-FFF2-40B4-BE49-F238E27FC236}">
                <a16:creationId xmlns:a16="http://schemas.microsoft.com/office/drawing/2014/main" id="{0940097C-068F-4012-A055-EAE0F432D5A7}"/>
              </a:ext>
            </a:extLst>
          </p:cNvPr>
          <p:cNvSpPr txBox="1"/>
          <p:nvPr/>
        </p:nvSpPr>
        <p:spPr>
          <a:xfrm>
            <a:off x="6182321" y="2479700"/>
            <a:ext cx="3241222" cy="461665"/>
          </a:xfrm>
          <a:prstGeom prst="rect">
            <a:avLst/>
          </a:prstGeom>
          <a:noFill/>
        </p:spPr>
        <p:txBody>
          <a:bodyPr wrap="square" rtlCol="0">
            <a:spAutoFit/>
          </a:bodyPr>
          <a:lstStyle/>
          <a:p>
            <a:r>
              <a:rPr lang="en-US" sz="2400">
                <a:latin typeface="#9Slide02 Noi dung dai" panose="02000000000000000000" pitchFamily="2" charset="0"/>
                <a:ea typeface="#9Slide02 Noi dung dai" panose="02000000000000000000" pitchFamily="2" charset="0"/>
              </a:rPr>
              <a:t>10 ngày 12 giờ</a:t>
            </a:r>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99D3E691-37E2-4F75-9778-18BD83A64878}"/>
                  </a:ext>
                </a:extLst>
              </p:cNvPr>
              <p:cNvSpPr txBox="1"/>
              <p:nvPr/>
            </p:nvSpPr>
            <p:spPr>
              <a:xfrm>
                <a:off x="5705232" y="2139167"/>
                <a:ext cx="685800"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200" i="1" smtClean="0">
                          <a:latin typeface="Cambria Math" panose="02040503050406030204" pitchFamily="18" charset="0"/>
                          <a:ea typeface="Cambria Math" panose="02040503050406030204" pitchFamily="18" charset="0"/>
                        </a:rPr>
                        <m:t>−</m:t>
                      </m:r>
                    </m:oMath>
                  </m:oMathPara>
                </a14:m>
                <a:endParaRPr lang="en-US" sz="3200">
                  <a:latin typeface="#9Slide01 Noi dung ngan" panose="00000600000000000000" pitchFamily="2" charset="0"/>
                </a:endParaRPr>
              </a:p>
            </p:txBody>
          </p:sp>
        </mc:Choice>
        <mc:Fallback xmlns="">
          <p:sp>
            <p:nvSpPr>
              <p:cNvPr id="24" name="TextBox 23">
                <a:extLst>
                  <a:ext uri="{FF2B5EF4-FFF2-40B4-BE49-F238E27FC236}">
                    <a16:creationId xmlns:a16="http://schemas.microsoft.com/office/drawing/2014/main" id="{99D3E691-37E2-4F75-9778-18BD83A64878}"/>
                  </a:ext>
                </a:extLst>
              </p:cNvPr>
              <p:cNvSpPr txBox="1">
                <a:spLocks noRot="1" noChangeAspect="1" noMove="1" noResize="1" noEditPoints="1" noAdjustHandles="1" noChangeArrowheads="1" noChangeShapeType="1" noTextEdit="1"/>
              </p:cNvSpPr>
              <p:nvPr/>
            </p:nvSpPr>
            <p:spPr>
              <a:xfrm>
                <a:off x="5705232" y="2139167"/>
                <a:ext cx="685800" cy="584775"/>
              </a:xfrm>
              <a:prstGeom prst="rect">
                <a:avLst/>
              </a:prstGeom>
              <a:blipFill>
                <a:blip r:embed="rId7"/>
                <a:stretch>
                  <a:fillRect/>
                </a:stretch>
              </a:blipFill>
            </p:spPr>
            <p:txBody>
              <a:bodyPr/>
              <a:lstStyle/>
              <a:p>
                <a:r>
                  <a:rPr lang="en-US">
                    <a:noFill/>
                  </a:rPr>
                  <a:t> </a:t>
                </a:r>
              </a:p>
            </p:txBody>
          </p:sp>
        </mc:Fallback>
      </mc:AlternateContent>
      <p:cxnSp>
        <p:nvCxnSpPr>
          <p:cNvPr id="25" name="Straight Connector 24">
            <a:extLst>
              <a:ext uri="{FF2B5EF4-FFF2-40B4-BE49-F238E27FC236}">
                <a16:creationId xmlns:a16="http://schemas.microsoft.com/office/drawing/2014/main" id="{7B538D1F-5C78-4B1E-87B6-5E1467028323}"/>
              </a:ext>
            </a:extLst>
          </p:cNvPr>
          <p:cNvCxnSpPr/>
          <p:nvPr/>
        </p:nvCxnSpPr>
        <p:spPr>
          <a:xfrm>
            <a:off x="5914239" y="2921742"/>
            <a:ext cx="271870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789F6EC6-3835-4CD0-B7C9-8A9FA4AD8F2C}"/>
              </a:ext>
            </a:extLst>
          </p:cNvPr>
          <p:cNvSpPr txBox="1"/>
          <p:nvPr/>
        </p:nvSpPr>
        <p:spPr>
          <a:xfrm>
            <a:off x="6182321" y="2975084"/>
            <a:ext cx="3241222" cy="461665"/>
          </a:xfrm>
          <a:prstGeom prst="rect">
            <a:avLst/>
          </a:prstGeom>
          <a:noFill/>
        </p:spPr>
        <p:txBody>
          <a:bodyPr wrap="square" rtlCol="0">
            <a:spAutoFit/>
          </a:bodyPr>
          <a:lstStyle/>
          <a:p>
            <a:r>
              <a:rPr lang="en-US" sz="2400" spc="20">
                <a:latin typeface="#9Slide02 Noi dung dai" panose="02000000000000000000" pitchFamily="2" charset="0"/>
                <a:ea typeface="#9Slide02 Noi dung dai" panose="02000000000000000000" pitchFamily="2" charset="0"/>
              </a:rPr>
              <a:t>  4 ngày 18 giờ</a:t>
            </a:r>
          </a:p>
        </p:txBody>
      </p:sp>
      <p:pic>
        <p:nvPicPr>
          <p:cNvPr id="27" name="Picture 26">
            <a:extLst>
              <a:ext uri="{FF2B5EF4-FFF2-40B4-BE49-F238E27FC236}">
                <a16:creationId xmlns:a16="http://schemas.microsoft.com/office/drawing/2014/main" id="{C3A41AF7-05A6-4B9B-BB7F-A4C471EDED27}"/>
              </a:ext>
            </a:extLst>
          </p:cNvPr>
          <p:cNvPicPr>
            <a:picLocks noChangeAspect="1"/>
          </p:cNvPicPr>
          <p:nvPr/>
        </p:nvPicPr>
        <p:blipFill rotWithShape="1">
          <a:blip r:embed="rId8"/>
          <a:srcRect t="6494" b="76427"/>
          <a:stretch/>
        </p:blipFill>
        <p:spPr>
          <a:xfrm>
            <a:off x="456327" y="3545030"/>
            <a:ext cx="8620828" cy="878464"/>
          </a:xfrm>
          <a:prstGeom prst="rect">
            <a:avLst/>
          </a:prstGeom>
        </p:spPr>
      </p:pic>
      <mc:AlternateContent xmlns:mc="http://schemas.openxmlformats.org/markup-compatibility/2006">
        <mc:Choice xmlns:a14="http://schemas.microsoft.com/office/drawing/2010/main" Requires="a14">
          <p:sp>
            <p:nvSpPr>
              <p:cNvPr id="28" name="TextBox 27">
                <a:extLst>
                  <a:ext uri="{FF2B5EF4-FFF2-40B4-BE49-F238E27FC236}">
                    <a16:creationId xmlns:a16="http://schemas.microsoft.com/office/drawing/2014/main" id="{AA723262-3442-4B0E-85FD-777A0709C389}"/>
                  </a:ext>
                </a:extLst>
              </p:cNvPr>
              <p:cNvSpPr txBox="1"/>
              <p:nvPr/>
            </p:nvSpPr>
            <p:spPr>
              <a:xfrm>
                <a:off x="1307724" y="3834131"/>
                <a:ext cx="7138149" cy="430887"/>
              </a:xfrm>
              <a:prstGeom prst="rect">
                <a:avLst/>
              </a:prstGeom>
              <a:noFill/>
            </p:spPr>
            <p:txBody>
              <a:bodyPr wrap="square" rtlCol="0">
                <a:spAutoFit/>
              </a:bodyPr>
              <a:lstStyle/>
              <a:p>
                <a:r>
                  <a:rPr lang="en-US" sz="2200">
                    <a:solidFill>
                      <a:sysClr val="windowText" lastClr="000000"/>
                    </a:solidFill>
                    <a:latin typeface="#9Slide02 Noi dung dai" panose="02000000000000000000" pitchFamily="2" charset="0"/>
                    <a:ea typeface="#9Slide02 Noi dung dai" panose="02000000000000000000" pitchFamily="2" charset="0"/>
                  </a:rPr>
                  <a:t>Vậy: 15 ngày 6 giờ </a:t>
                </a:r>
                <a14:m>
                  <m:oMath xmlns:m="http://schemas.openxmlformats.org/officeDocument/2006/math">
                    <m:r>
                      <a:rPr lang="en-US" sz="2200" i="1" spc="-40">
                        <a:latin typeface="Cambria Math" panose="02040503050406030204" pitchFamily="18" charset="0"/>
                        <a:ea typeface="Cambria Math" panose="02040503050406030204" pitchFamily="18" charset="0"/>
                      </a:rPr>
                      <m:t>−</m:t>
                    </m:r>
                  </m:oMath>
                </a14:m>
                <a:r>
                  <a:rPr lang="en-US" sz="2200">
                    <a:solidFill>
                      <a:sysClr val="windowText" lastClr="000000"/>
                    </a:solidFill>
                    <a:latin typeface="#9Slide02 Noi dung dai" panose="02000000000000000000" pitchFamily="2" charset="0"/>
                    <a:ea typeface="#9Slide02 Noi dung dai" panose="02000000000000000000" pitchFamily="2" charset="0"/>
                  </a:rPr>
                  <a:t> 10 ngày 12 giờ = </a:t>
                </a:r>
                <a:r>
                  <a:rPr lang="en-US" sz="2200" b="1">
                    <a:solidFill>
                      <a:srgbClr val="A22424"/>
                    </a:solidFill>
                    <a:latin typeface="#9Slide02 Noi dung dai" panose="02000000000000000000" pitchFamily="2" charset="0"/>
                    <a:ea typeface="#9Slide02 Noi dung dai" panose="02000000000000000000" pitchFamily="2" charset="0"/>
                  </a:rPr>
                  <a:t>4 ngày 18 giờ</a:t>
                </a:r>
              </a:p>
            </p:txBody>
          </p:sp>
        </mc:Choice>
        <mc:Fallback>
          <p:sp>
            <p:nvSpPr>
              <p:cNvPr id="28" name="TextBox 27">
                <a:extLst>
                  <a:ext uri="{FF2B5EF4-FFF2-40B4-BE49-F238E27FC236}">
                    <a16:creationId xmlns:a16="http://schemas.microsoft.com/office/drawing/2014/main" id="{AA723262-3442-4B0E-85FD-777A0709C389}"/>
                  </a:ext>
                </a:extLst>
              </p:cNvPr>
              <p:cNvSpPr txBox="1">
                <a:spLocks noRot="1" noChangeAspect="1" noMove="1" noResize="1" noEditPoints="1" noAdjustHandles="1" noChangeArrowheads="1" noChangeShapeType="1" noTextEdit="1"/>
              </p:cNvSpPr>
              <p:nvPr/>
            </p:nvSpPr>
            <p:spPr>
              <a:xfrm>
                <a:off x="1307724" y="3834131"/>
                <a:ext cx="7138149" cy="430887"/>
              </a:xfrm>
              <a:prstGeom prst="rect">
                <a:avLst/>
              </a:prstGeom>
              <a:blipFill>
                <a:blip r:embed="rId9"/>
                <a:stretch>
                  <a:fillRect l="-1111" t="-8451" b="-28169"/>
                </a:stretch>
              </a:blipFill>
            </p:spPr>
            <p:txBody>
              <a:bodyPr/>
              <a:lstStyle/>
              <a:p>
                <a:r>
                  <a:rPr lang="en-US">
                    <a:noFill/>
                  </a:rPr>
                  <a:t> </a:t>
                </a:r>
              </a:p>
            </p:txBody>
          </p:sp>
        </mc:Fallback>
      </mc:AlternateContent>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left)">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1000"/>
                                        <p:tgtEl>
                                          <p:spTgt spid="21"/>
                                        </p:tgtEl>
                                      </p:cBhvr>
                                    </p:animEffect>
                                    <p:anim calcmode="lin" valueType="num">
                                      <p:cBhvr>
                                        <p:cTn id="34" dur="1000" fill="hold"/>
                                        <p:tgtEl>
                                          <p:spTgt spid="21"/>
                                        </p:tgtEl>
                                        <p:attrNameLst>
                                          <p:attrName>ppt_x</p:attrName>
                                        </p:attrNameLst>
                                      </p:cBhvr>
                                      <p:tavLst>
                                        <p:tav tm="0">
                                          <p:val>
                                            <p:strVal val="#ppt_x"/>
                                          </p:val>
                                        </p:tav>
                                        <p:tav tm="100000">
                                          <p:val>
                                            <p:strVal val="#ppt_x"/>
                                          </p:val>
                                        </p:tav>
                                      </p:tavLst>
                                    </p:anim>
                                    <p:anim calcmode="lin" valueType="num">
                                      <p:cBhvr>
                                        <p:cTn id="3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1000"/>
                                        <p:tgtEl>
                                          <p:spTgt spid="22"/>
                                        </p:tgtEl>
                                      </p:cBhvr>
                                    </p:animEffect>
                                    <p:anim calcmode="lin" valueType="num">
                                      <p:cBhvr>
                                        <p:cTn id="41" dur="1000" fill="hold"/>
                                        <p:tgtEl>
                                          <p:spTgt spid="22"/>
                                        </p:tgtEl>
                                        <p:attrNameLst>
                                          <p:attrName>ppt_x</p:attrName>
                                        </p:attrNameLst>
                                      </p:cBhvr>
                                      <p:tavLst>
                                        <p:tav tm="0">
                                          <p:val>
                                            <p:strVal val="#ppt_x"/>
                                          </p:val>
                                        </p:tav>
                                        <p:tav tm="100000">
                                          <p:val>
                                            <p:strVal val="#ppt_x"/>
                                          </p:val>
                                        </p:tav>
                                      </p:tavLst>
                                    </p:anim>
                                    <p:anim calcmode="lin" valueType="num">
                                      <p:cBhvr>
                                        <p:cTn id="42"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fade">
                                      <p:cBhvr>
                                        <p:cTn id="47" dur="1000"/>
                                        <p:tgtEl>
                                          <p:spTgt spid="24"/>
                                        </p:tgtEl>
                                      </p:cBhvr>
                                    </p:animEffect>
                                    <p:anim calcmode="lin" valueType="num">
                                      <p:cBhvr>
                                        <p:cTn id="48" dur="1000" fill="hold"/>
                                        <p:tgtEl>
                                          <p:spTgt spid="24"/>
                                        </p:tgtEl>
                                        <p:attrNameLst>
                                          <p:attrName>ppt_x</p:attrName>
                                        </p:attrNameLst>
                                      </p:cBhvr>
                                      <p:tavLst>
                                        <p:tav tm="0">
                                          <p:val>
                                            <p:strVal val="#ppt_x"/>
                                          </p:val>
                                        </p:tav>
                                        <p:tav tm="100000">
                                          <p:val>
                                            <p:strVal val="#ppt_x"/>
                                          </p:val>
                                        </p:tav>
                                      </p:tavLst>
                                    </p:anim>
                                    <p:anim calcmode="lin" valueType="num">
                                      <p:cBhvr>
                                        <p:cTn id="4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1000"/>
                                        <p:tgtEl>
                                          <p:spTgt spid="23"/>
                                        </p:tgtEl>
                                      </p:cBhvr>
                                    </p:animEffect>
                                    <p:anim calcmode="lin" valueType="num">
                                      <p:cBhvr>
                                        <p:cTn id="55" dur="1000" fill="hold"/>
                                        <p:tgtEl>
                                          <p:spTgt spid="23"/>
                                        </p:tgtEl>
                                        <p:attrNameLst>
                                          <p:attrName>ppt_x</p:attrName>
                                        </p:attrNameLst>
                                      </p:cBhvr>
                                      <p:tavLst>
                                        <p:tav tm="0">
                                          <p:val>
                                            <p:strVal val="#ppt_x"/>
                                          </p:val>
                                        </p:tav>
                                        <p:tav tm="100000">
                                          <p:val>
                                            <p:strVal val="#ppt_x"/>
                                          </p:val>
                                        </p:tav>
                                      </p:tavLst>
                                    </p:anim>
                                    <p:anim calcmode="lin" valueType="num">
                                      <p:cBhvr>
                                        <p:cTn id="5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wipe(left)">
                                      <p:cBhvr>
                                        <p:cTn id="61" dur="500"/>
                                        <p:tgtEl>
                                          <p:spTgt spid="25"/>
                                        </p:tgtEl>
                                      </p:cBhvr>
                                    </p:animEffect>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26"/>
                                        </p:tgtEl>
                                        <p:attrNameLst>
                                          <p:attrName>style.visibility</p:attrName>
                                        </p:attrNameLst>
                                      </p:cBhvr>
                                      <p:to>
                                        <p:strVal val="visible"/>
                                      </p:to>
                                    </p:set>
                                    <p:animEffect transition="in" filter="fade">
                                      <p:cBhvr>
                                        <p:cTn id="66" dur="1000"/>
                                        <p:tgtEl>
                                          <p:spTgt spid="26"/>
                                        </p:tgtEl>
                                      </p:cBhvr>
                                    </p:animEffect>
                                    <p:anim calcmode="lin" valueType="num">
                                      <p:cBhvr>
                                        <p:cTn id="67" dur="1000" fill="hold"/>
                                        <p:tgtEl>
                                          <p:spTgt spid="26"/>
                                        </p:tgtEl>
                                        <p:attrNameLst>
                                          <p:attrName>ppt_x</p:attrName>
                                        </p:attrNameLst>
                                      </p:cBhvr>
                                      <p:tavLst>
                                        <p:tav tm="0">
                                          <p:val>
                                            <p:strVal val="#ppt_x"/>
                                          </p:val>
                                        </p:tav>
                                        <p:tav tm="100000">
                                          <p:val>
                                            <p:strVal val="#ppt_x"/>
                                          </p:val>
                                        </p:tav>
                                      </p:tavLst>
                                    </p:anim>
                                    <p:anim calcmode="lin" valueType="num">
                                      <p:cBhvr>
                                        <p:cTn id="68"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8"/>
                                        </p:tgtEl>
                                        <p:attrNameLst>
                                          <p:attrName>style.visibility</p:attrName>
                                        </p:attrNameLst>
                                      </p:cBhvr>
                                      <p:to>
                                        <p:strVal val="visible"/>
                                      </p:to>
                                    </p:set>
                                    <p:animEffect transition="in" filter="wipe(left)">
                                      <p:cBhvr>
                                        <p:cTn id="73" dur="500"/>
                                        <p:tgtEl>
                                          <p:spTgt spid="28"/>
                                        </p:tgtEl>
                                      </p:cBhvr>
                                    </p:animEffect>
                                  </p:childTnLst>
                                </p:cTn>
                              </p:par>
                              <p:par>
                                <p:cTn id="74" presetID="22" presetClass="entr" presetSubtype="8" fill="hold" nodeType="withEffect">
                                  <p:stCondLst>
                                    <p:cond delay="0"/>
                                  </p:stCondLst>
                                  <p:childTnLst>
                                    <p:set>
                                      <p:cBhvr>
                                        <p:cTn id="75" dur="1" fill="hold">
                                          <p:stCondLst>
                                            <p:cond delay="0"/>
                                          </p:stCondLst>
                                        </p:cTn>
                                        <p:tgtEl>
                                          <p:spTgt spid="27"/>
                                        </p:tgtEl>
                                        <p:attrNameLst>
                                          <p:attrName>style.visibility</p:attrName>
                                        </p:attrNameLst>
                                      </p:cBhvr>
                                      <p:to>
                                        <p:strVal val="visible"/>
                                      </p:to>
                                    </p:set>
                                    <p:animEffect transition="in" filter="wipe(left)">
                                      <p:cBhvr>
                                        <p:cTn id="7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1" grpId="0"/>
      <p:bldP spid="22" grpId="0"/>
      <p:bldP spid="23" grpId="0"/>
      <p:bldP spid="24" grpId="0"/>
      <p:bldP spid="26" grpId="0"/>
      <p:bldP spid="2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3" name="Google Shape;334;p44">
            <a:extLst>
              <a:ext uri="{FF2B5EF4-FFF2-40B4-BE49-F238E27FC236}">
                <a16:creationId xmlns:a16="http://schemas.microsoft.com/office/drawing/2014/main" id="{2BBC4414-229C-4BD6-B8F1-DEA3A0930EF8}"/>
              </a:ext>
            </a:extLst>
          </p:cNvPr>
          <p:cNvSpPr/>
          <p:nvPr/>
        </p:nvSpPr>
        <p:spPr>
          <a:xfrm>
            <a:off x="710905" y="-24398"/>
            <a:ext cx="1053323" cy="715992"/>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ko" sz="5400">
                <a:solidFill>
                  <a:srgbClr val="5A1E06"/>
                </a:solidFill>
                <a:latin typeface="Berkshire Swash"/>
                <a:ea typeface="Berkshire Swash"/>
                <a:cs typeface="Berkshire Swash"/>
                <a:sym typeface="Berkshire Swash"/>
              </a:rPr>
              <a:t>0</a:t>
            </a:r>
            <a:r>
              <a:rPr lang="en-US" altLang="ko" sz="5400">
                <a:solidFill>
                  <a:srgbClr val="5A1E06"/>
                </a:solidFill>
                <a:latin typeface="Berkshire Swash"/>
                <a:ea typeface="Berkshire Swash"/>
                <a:cs typeface="Berkshire Swash"/>
                <a:sym typeface="Berkshire Swash"/>
              </a:rPr>
              <a:t>3</a:t>
            </a:r>
            <a:r>
              <a:rPr lang="ko" sz="5400">
                <a:solidFill>
                  <a:srgbClr val="5A1E06"/>
                </a:solidFill>
                <a:latin typeface="Berkshire Swash"/>
                <a:ea typeface="Berkshire Swash"/>
                <a:cs typeface="Berkshire Swash"/>
                <a:sym typeface="Berkshire Swash"/>
              </a:rPr>
              <a:t>.</a:t>
            </a:r>
            <a:endParaRPr sz="3200"/>
          </a:p>
        </p:txBody>
      </p:sp>
      <p:sp>
        <p:nvSpPr>
          <p:cNvPr id="24" name="Google Shape;344;p44">
            <a:extLst>
              <a:ext uri="{FF2B5EF4-FFF2-40B4-BE49-F238E27FC236}">
                <a16:creationId xmlns:a16="http://schemas.microsoft.com/office/drawing/2014/main" id="{FCF86A6F-4B20-4B34-A589-059930C6A1B5}"/>
              </a:ext>
            </a:extLst>
          </p:cNvPr>
          <p:cNvSpPr/>
          <p:nvPr/>
        </p:nvSpPr>
        <p:spPr>
          <a:xfrm rot="5400000">
            <a:off x="1020999" y="-192311"/>
            <a:ext cx="1416059" cy="2165504"/>
          </a:xfrm>
          <a:custGeom>
            <a:avLst/>
            <a:gdLst/>
            <a:ahLst/>
            <a:cxnLst/>
            <a:rect l="l" t="t" r="r" b="b"/>
            <a:pathLst>
              <a:path w="1888079" h="3993503" extrusionOk="0">
                <a:moveTo>
                  <a:pt x="1006336" y="3993503"/>
                </a:moveTo>
                <a:lnTo>
                  <a:pt x="1006336" y="440871"/>
                </a:lnTo>
                <a:lnTo>
                  <a:pt x="1447208" y="0"/>
                </a:lnTo>
                <a:lnTo>
                  <a:pt x="1888079" y="440872"/>
                </a:lnTo>
                <a:lnTo>
                  <a:pt x="1888079" y="3993503"/>
                </a:lnTo>
                <a:close/>
                <a:moveTo>
                  <a:pt x="0" y="1995947"/>
                </a:moveTo>
                <a:lnTo>
                  <a:pt x="0" y="1959947"/>
                </a:lnTo>
                <a:lnTo>
                  <a:pt x="1006333" y="1959947"/>
                </a:lnTo>
                <a:lnTo>
                  <a:pt x="1006333" y="1995947"/>
                </a:lnTo>
                <a:close/>
              </a:path>
            </a:pathLst>
          </a:custGeom>
          <a:solidFill>
            <a:srgbClr val="9A330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Montserrat Light"/>
              <a:ea typeface="Montserrat Light"/>
              <a:cs typeface="Montserrat Light"/>
              <a:sym typeface="Montserrat Light"/>
            </a:endParaRPr>
          </a:p>
        </p:txBody>
      </p:sp>
      <p:sp>
        <p:nvSpPr>
          <p:cNvPr id="25" name="Google Shape;333;p44">
            <a:extLst>
              <a:ext uri="{FF2B5EF4-FFF2-40B4-BE49-F238E27FC236}">
                <a16:creationId xmlns:a16="http://schemas.microsoft.com/office/drawing/2014/main" id="{80E74A3F-8E8D-4F26-8A6D-AE938E62E1C4}"/>
              </a:ext>
            </a:extLst>
          </p:cNvPr>
          <p:cNvSpPr/>
          <p:nvPr/>
        </p:nvSpPr>
        <p:spPr>
          <a:xfrm>
            <a:off x="1237567" y="987856"/>
            <a:ext cx="1053323" cy="878464"/>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US" sz="2400">
                <a:solidFill>
                  <a:schemeClr val="bg1"/>
                </a:solidFill>
                <a:latin typeface="UTM Isadora" panose="02040603050506020204" pitchFamily="18" charset="0"/>
                <a:sym typeface="Montserrat Light"/>
              </a:rPr>
              <a:t>Tính:</a:t>
            </a:r>
            <a:endParaRPr sz="1800">
              <a:solidFill>
                <a:schemeClr val="bg1"/>
              </a:solidFill>
              <a:latin typeface="UTM Isadora" panose="02040603050506020204" pitchFamily="18" charset="0"/>
            </a:endParaRPr>
          </a:p>
        </p:txBody>
      </p:sp>
      <p:pic>
        <p:nvPicPr>
          <p:cNvPr id="26" name="Picture 25">
            <a:extLst>
              <a:ext uri="{FF2B5EF4-FFF2-40B4-BE49-F238E27FC236}">
                <a16:creationId xmlns:a16="http://schemas.microsoft.com/office/drawing/2014/main" id="{714EA16C-ECAA-4E38-9F6F-F6536FA242C2}"/>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l="50000" t="21770" b="66064"/>
          <a:stretch/>
        </p:blipFill>
        <p:spPr>
          <a:xfrm>
            <a:off x="2530791" y="691594"/>
            <a:ext cx="5567849" cy="1261227"/>
          </a:xfrm>
          <a:prstGeom prst="rect">
            <a:avLst/>
          </a:prstGeom>
        </p:spPr>
      </p:pic>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8FF034EF-6496-4B4A-AE1D-C802E42C5517}"/>
                  </a:ext>
                </a:extLst>
              </p:cNvPr>
              <p:cNvSpPr txBox="1"/>
              <p:nvPr/>
            </p:nvSpPr>
            <p:spPr>
              <a:xfrm>
                <a:off x="3268788" y="1063804"/>
                <a:ext cx="4172430" cy="430887"/>
              </a:xfrm>
              <a:prstGeom prst="rect">
                <a:avLst/>
              </a:prstGeom>
              <a:noFill/>
            </p:spPr>
            <p:txBody>
              <a:bodyPr wrap="square" rtlCol="0">
                <a:spAutoFit/>
              </a:bodyPr>
              <a:lstStyle/>
              <a:p>
                <a:r>
                  <a:rPr lang="en-US" sz="2200" spc="-40">
                    <a:latin typeface="#9Slide02 Noi dung dai" panose="02000000000000000000" pitchFamily="2" charset="0"/>
                    <a:ea typeface="#9Slide02 Noi dung dai" panose="02000000000000000000" pitchFamily="2" charset="0"/>
                  </a:rPr>
                  <a:t>13 giờ 23 phút </a:t>
                </a:r>
                <a14:m>
                  <m:oMath xmlns:m="http://schemas.openxmlformats.org/officeDocument/2006/math">
                    <m:r>
                      <a:rPr lang="en-US" sz="2200" i="1" spc="-40" smtClean="0">
                        <a:latin typeface="Cambria Math" panose="02040503050406030204" pitchFamily="18" charset="0"/>
                        <a:ea typeface="Cambria Math" panose="02040503050406030204" pitchFamily="18" charset="0"/>
                      </a:rPr>
                      <m:t>−</m:t>
                    </m:r>
                  </m:oMath>
                </a14:m>
                <a:r>
                  <a:rPr lang="en-US" sz="2200" spc="-40">
                    <a:latin typeface="#9Slide02 Noi dung dai" panose="02000000000000000000" pitchFamily="2" charset="0"/>
                    <a:ea typeface="#9Slide02 Noi dung dai" panose="02000000000000000000" pitchFamily="2" charset="0"/>
                  </a:rPr>
                  <a:t> 5 giờ 45 phút</a:t>
                </a:r>
              </a:p>
            </p:txBody>
          </p:sp>
        </mc:Choice>
        <mc:Fallback xmlns="">
          <p:sp>
            <p:nvSpPr>
              <p:cNvPr id="27" name="TextBox 26">
                <a:extLst>
                  <a:ext uri="{FF2B5EF4-FFF2-40B4-BE49-F238E27FC236}">
                    <a16:creationId xmlns:a16="http://schemas.microsoft.com/office/drawing/2014/main" id="{8FF034EF-6496-4B4A-AE1D-C802E42C5517}"/>
                  </a:ext>
                </a:extLst>
              </p:cNvPr>
              <p:cNvSpPr txBox="1">
                <a:spLocks noRot="1" noChangeAspect="1" noMove="1" noResize="1" noEditPoints="1" noAdjustHandles="1" noChangeArrowheads="1" noChangeShapeType="1" noTextEdit="1"/>
              </p:cNvSpPr>
              <p:nvPr/>
            </p:nvSpPr>
            <p:spPr>
              <a:xfrm>
                <a:off x="3268788" y="1063804"/>
                <a:ext cx="4172430" cy="430887"/>
              </a:xfrm>
              <a:prstGeom prst="rect">
                <a:avLst/>
              </a:prstGeom>
              <a:blipFill>
                <a:blip r:embed="rId5"/>
                <a:stretch>
                  <a:fillRect l="-1898" t="-8571" b="-30000"/>
                </a:stretch>
              </a:blipFill>
            </p:spPr>
            <p:txBody>
              <a:bodyPr/>
              <a:lstStyle/>
              <a:p>
                <a:r>
                  <a:rPr lang="en-US">
                    <a:noFill/>
                  </a:rPr>
                  <a:t> </a:t>
                </a:r>
              </a:p>
            </p:txBody>
          </p:sp>
        </mc:Fallback>
      </mc:AlternateContent>
      <p:sp>
        <p:nvSpPr>
          <p:cNvPr id="28" name="TextBox 27">
            <a:extLst>
              <a:ext uri="{FF2B5EF4-FFF2-40B4-BE49-F238E27FC236}">
                <a16:creationId xmlns:a16="http://schemas.microsoft.com/office/drawing/2014/main" id="{1A8113D4-5568-40C2-BA67-3FEF2C551037}"/>
              </a:ext>
            </a:extLst>
          </p:cNvPr>
          <p:cNvSpPr txBox="1"/>
          <p:nvPr/>
        </p:nvSpPr>
        <p:spPr>
          <a:xfrm>
            <a:off x="2256576" y="1985887"/>
            <a:ext cx="3241222" cy="461665"/>
          </a:xfrm>
          <a:prstGeom prst="rect">
            <a:avLst/>
          </a:prstGeom>
          <a:noFill/>
        </p:spPr>
        <p:txBody>
          <a:bodyPr wrap="square" rtlCol="0">
            <a:spAutoFit/>
          </a:bodyPr>
          <a:lstStyle/>
          <a:p>
            <a:r>
              <a:rPr lang="en-US" sz="2400">
                <a:latin typeface="#9Slide02 Noi dung dai" panose="02000000000000000000" pitchFamily="2" charset="0"/>
                <a:ea typeface="#9Slide02 Noi dung dai" panose="02000000000000000000" pitchFamily="2" charset="0"/>
              </a:rPr>
              <a:t>13 giờ 23 phút </a:t>
            </a:r>
          </a:p>
        </p:txBody>
      </p:sp>
      <p:sp>
        <p:nvSpPr>
          <p:cNvPr id="29" name="TextBox 28">
            <a:extLst>
              <a:ext uri="{FF2B5EF4-FFF2-40B4-BE49-F238E27FC236}">
                <a16:creationId xmlns:a16="http://schemas.microsoft.com/office/drawing/2014/main" id="{9AFF61F9-AF2A-4EEB-B213-CAEFAAF1768C}"/>
              </a:ext>
            </a:extLst>
          </p:cNvPr>
          <p:cNvSpPr txBox="1"/>
          <p:nvPr/>
        </p:nvSpPr>
        <p:spPr>
          <a:xfrm>
            <a:off x="2256576" y="2481271"/>
            <a:ext cx="3241222" cy="461665"/>
          </a:xfrm>
          <a:prstGeom prst="rect">
            <a:avLst/>
          </a:prstGeom>
          <a:noFill/>
        </p:spPr>
        <p:txBody>
          <a:bodyPr wrap="square" rtlCol="0">
            <a:spAutoFit/>
          </a:bodyPr>
          <a:lstStyle/>
          <a:p>
            <a:r>
              <a:rPr lang="en-US" sz="2400">
                <a:latin typeface="#9Slide02 Noi dung dai" panose="02000000000000000000" pitchFamily="2" charset="0"/>
                <a:ea typeface="#9Slide02 Noi dung dai" panose="02000000000000000000" pitchFamily="2" charset="0"/>
              </a:rPr>
              <a:t>  5 giờ 45 phút</a:t>
            </a: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1BF89CFB-509C-4336-9DE3-5F41604A70AE}"/>
                  </a:ext>
                </a:extLst>
              </p:cNvPr>
              <p:cNvSpPr txBox="1"/>
              <p:nvPr/>
            </p:nvSpPr>
            <p:spPr>
              <a:xfrm>
                <a:off x="1779487" y="2140738"/>
                <a:ext cx="685800"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200" i="1" smtClean="0">
                          <a:latin typeface="Cambria Math" panose="02040503050406030204" pitchFamily="18" charset="0"/>
                          <a:ea typeface="Cambria Math" panose="02040503050406030204" pitchFamily="18" charset="0"/>
                        </a:rPr>
                        <m:t>−</m:t>
                      </m:r>
                    </m:oMath>
                  </m:oMathPara>
                </a14:m>
                <a:endParaRPr lang="en-US" sz="3200">
                  <a:latin typeface="#9Slide01 Noi dung ngan" panose="00000600000000000000" pitchFamily="2" charset="0"/>
                </a:endParaRPr>
              </a:p>
            </p:txBody>
          </p:sp>
        </mc:Choice>
        <mc:Fallback xmlns="">
          <p:sp>
            <p:nvSpPr>
              <p:cNvPr id="30" name="TextBox 29">
                <a:extLst>
                  <a:ext uri="{FF2B5EF4-FFF2-40B4-BE49-F238E27FC236}">
                    <a16:creationId xmlns:a16="http://schemas.microsoft.com/office/drawing/2014/main" id="{1BF89CFB-509C-4336-9DE3-5F41604A70AE}"/>
                  </a:ext>
                </a:extLst>
              </p:cNvPr>
              <p:cNvSpPr txBox="1">
                <a:spLocks noRot="1" noChangeAspect="1" noMove="1" noResize="1" noEditPoints="1" noAdjustHandles="1" noChangeArrowheads="1" noChangeShapeType="1" noTextEdit="1"/>
              </p:cNvSpPr>
              <p:nvPr/>
            </p:nvSpPr>
            <p:spPr>
              <a:xfrm>
                <a:off x="1779487" y="2140738"/>
                <a:ext cx="685800" cy="584775"/>
              </a:xfrm>
              <a:prstGeom prst="rect">
                <a:avLst/>
              </a:prstGeom>
              <a:blipFill>
                <a:blip r:embed="rId6"/>
                <a:stretch>
                  <a:fillRect/>
                </a:stretch>
              </a:blipFill>
            </p:spPr>
            <p:txBody>
              <a:bodyPr/>
              <a:lstStyle/>
              <a:p>
                <a:r>
                  <a:rPr lang="en-US">
                    <a:noFill/>
                  </a:rPr>
                  <a:t> </a:t>
                </a:r>
              </a:p>
            </p:txBody>
          </p:sp>
        </mc:Fallback>
      </mc:AlternateContent>
      <p:cxnSp>
        <p:nvCxnSpPr>
          <p:cNvPr id="31" name="Straight Connector 30">
            <a:extLst>
              <a:ext uri="{FF2B5EF4-FFF2-40B4-BE49-F238E27FC236}">
                <a16:creationId xmlns:a16="http://schemas.microsoft.com/office/drawing/2014/main" id="{2AF74946-7AD8-4416-849D-E92EFBD9F56F}"/>
              </a:ext>
            </a:extLst>
          </p:cNvPr>
          <p:cNvCxnSpPr/>
          <p:nvPr/>
        </p:nvCxnSpPr>
        <p:spPr>
          <a:xfrm>
            <a:off x="1988494" y="2923313"/>
            <a:ext cx="271870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297183F7-04E6-4EC2-BBE2-1BA690571B01}"/>
              </a:ext>
            </a:extLst>
          </p:cNvPr>
          <p:cNvSpPr txBox="1"/>
          <p:nvPr/>
        </p:nvSpPr>
        <p:spPr>
          <a:xfrm>
            <a:off x="4483332" y="2010129"/>
            <a:ext cx="1812962" cy="461665"/>
          </a:xfrm>
          <a:prstGeom prst="rect">
            <a:avLst/>
          </a:prstGeom>
          <a:noFill/>
        </p:spPr>
        <p:txBody>
          <a:bodyPr wrap="square" rtlCol="0">
            <a:spAutoFit/>
          </a:bodyPr>
          <a:lstStyle/>
          <a:p>
            <a:r>
              <a:rPr lang="en-US" sz="2400">
                <a:solidFill>
                  <a:srgbClr val="002060"/>
                </a:solidFill>
                <a:latin typeface="#9Slide02 Noi dung dai" panose="02000000000000000000" pitchFamily="2" charset="0"/>
                <a:ea typeface="#9Slide02 Noi dung dai" panose="02000000000000000000" pitchFamily="2" charset="0"/>
              </a:rPr>
              <a:t>đổi thành</a:t>
            </a:r>
          </a:p>
        </p:txBody>
      </p:sp>
      <p:sp>
        <p:nvSpPr>
          <p:cNvPr id="33" name="TextBox 32">
            <a:extLst>
              <a:ext uri="{FF2B5EF4-FFF2-40B4-BE49-F238E27FC236}">
                <a16:creationId xmlns:a16="http://schemas.microsoft.com/office/drawing/2014/main" id="{D9BE5480-70CE-4095-ADF9-50838FB1F551}"/>
              </a:ext>
            </a:extLst>
          </p:cNvPr>
          <p:cNvSpPr txBox="1"/>
          <p:nvPr/>
        </p:nvSpPr>
        <p:spPr>
          <a:xfrm>
            <a:off x="6182321" y="1984316"/>
            <a:ext cx="3241222" cy="461665"/>
          </a:xfrm>
          <a:prstGeom prst="rect">
            <a:avLst/>
          </a:prstGeom>
          <a:noFill/>
        </p:spPr>
        <p:txBody>
          <a:bodyPr wrap="square" rtlCol="0">
            <a:spAutoFit/>
          </a:bodyPr>
          <a:lstStyle/>
          <a:p>
            <a:r>
              <a:rPr lang="en-US" sz="2400">
                <a:latin typeface="#9Slide02 Noi dung dai" panose="02000000000000000000" pitchFamily="2" charset="0"/>
                <a:ea typeface="#9Slide02 Noi dung dai" panose="02000000000000000000" pitchFamily="2" charset="0"/>
              </a:rPr>
              <a:t>12 giờ 83 phút</a:t>
            </a:r>
          </a:p>
        </p:txBody>
      </p:sp>
      <p:sp>
        <p:nvSpPr>
          <p:cNvPr id="34" name="TextBox 33">
            <a:extLst>
              <a:ext uri="{FF2B5EF4-FFF2-40B4-BE49-F238E27FC236}">
                <a16:creationId xmlns:a16="http://schemas.microsoft.com/office/drawing/2014/main" id="{D1FFA14F-6789-4834-A4BD-8D7E5D831596}"/>
              </a:ext>
            </a:extLst>
          </p:cNvPr>
          <p:cNvSpPr txBox="1"/>
          <p:nvPr/>
        </p:nvSpPr>
        <p:spPr>
          <a:xfrm>
            <a:off x="6198649" y="2479700"/>
            <a:ext cx="3241222" cy="461665"/>
          </a:xfrm>
          <a:prstGeom prst="rect">
            <a:avLst/>
          </a:prstGeom>
          <a:noFill/>
        </p:spPr>
        <p:txBody>
          <a:bodyPr wrap="square" rtlCol="0">
            <a:spAutoFit/>
          </a:bodyPr>
          <a:lstStyle/>
          <a:p>
            <a:r>
              <a:rPr lang="en-US" sz="2400">
                <a:latin typeface="#9Slide02 Noi dung dai" panose="02000000000000000000" pitchFamily="2" charset="0"/>
                <a:ea typeface="#9Slide02 Noi dung dai" panose="02000000000000000000" pitchFamily="2" charset="0"/>
              </a:rPr>
              <a:t>  5 giờ 45 phút</a:t>
            </a:r>
          </a:p>
        </p:txBody>
      </p:sp>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CB3917C5-5C05-421B-9952-25790C07E3FE}"/>
                  </a:ext>
                </a:extLst>
              </p:cNvPr>
              <p:cNvSpPr txBox="1"/>
              <p:nvPr/>
            </p:nvSpPr>
            <p:spPr>
              <a:xfrm>
                <a:off x="5705232" y="2139167"/>
                <a:ext cx="685800"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200" i="1" smtClean="0">
                          <a:latin typeface="Cambria Math" panose="02040503050406030204" pitchFamily="18" charset="0"/>
                          <a:ea typeface="Cambria Math" panose="02040503050406030204" pitchFamily="18" charset="0"/>
                        </a:rPr>
                        <m:t>−</m:t>
                      </m:r>
                    </m:oMath>
                  </m:oMathPara>
                </a14:m>
                <a:endParaRPr lang="en-US" sz="3200">
                  <a:latin typeface="#9Slide01 Noi dung ngan" panose="00000600000000000000" pitchFamily="2" charset="0"/>
                </a:endParaRPr>
              </a:p>
            </p:txBody>
          </p:sp>
        </mc:Choice>
        <mc:Fallback xmlns="">
          <p:sp>
            <p:nvSpPr>
              <p:cNvPr id="35" name="TextBox 34">
                <a:extLst>
                  <a:ext uri="{FF2B5EF4-FFF2-40B4-BE49-F238E27FC236}">
                    <a16:creationId xmlns:a16="http://schemas.microsoft.com/office/drawing/2014/main" id="{CB3917C5-5C05-421B-9952-25790C07E3FE}"/>
                  </a:ext>
                </a:extLst>
              </p:cNvPr>
              <p:cNvSpPr txBox="1">
                <a:spLocks noRot="1" noChangeAspect="1" noMove="1" noResize="1" noEditPoints="1" noAdjustHandles="1" noChangeArrowheads="1" noChangeShapeType="1" noTextEdit="1"/>
              </p:cNvSpPr>
              <p:nvPr/>
            </p:nvSpPr>
            <p:spPr>
              <a:xfrm>
                <a:off x="5705232" y="2139167"/>
                <a:ext cx="685800" cy="584775"/>
              </a:xfrm>
              <a:prstGeom prst="rect">
                <a:avLst/>
              </a:prstGeom>
              <a:blipFill>
                <a:blip r:embed="rId7"/>
                <a:stretch>
                  <a:fillRect/>
                </a:stretch>
              </a:blipFill>
            </p:spPr>
            <p:txBody>
              <a:bodyPr/>
              <a:lstStyle/>
              <a:p>
                <a:r>
                  <a:rPr lang="en-US">
                    <a:noFill/>
                  </a:rPr>
                  <a:t> </a:t>
                </a:r>
              </a:p>
            </p:txBody>
          </p:sp>
        </mc:Fallback>
      </mc:AlternateContent>
      <p:cxnSp>
        <p:nvCxnSpPr>
          <p:cNvPr id="36" name="Straight Connector 35">
            <a:extLst>
              <a:ext uri="{FF2B5EF4-FFF2-40B4-BE49-F238E27FC236}">
                <a16:creationId xmlns:a16="http://schemas.microsoft.com/office/drawing/2014/main" id="{4062EC29-DEBA-4431-8650-4A02D25C8200}"/>
              </a:ext>
            </a:extLst>
          </p:cNvPr>
          <p:cNvCxnSpPr/>
          <p:nvPr/>
        </p:nvCxnSpPr>
        <p:spPr>
          <a:xfrm>
            <a:off x="5914239" y="2921742"/>
            <a:ext cx="2718707"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A0EFB638-2858-46F5-BDF3-A154FEB900E1}"/>
              </a:ext>
            </a:extLst>
          </p:cNvPr>
          <p:cNvSpPr txBox="1"/>
          <p:nvPr/>
        </p:nvSpPr>
        <p:spPr>
          <a:xfrm>
            <a:off x="6206813" y="2975084"/>
            <a:ext cx="3241222" cy="461665"/>
          </a:xfrm>
          <a:prstGeom prst="rect">
            <a:avLst/>
          </a:prstGeom>
          <a:noFill/>
        </p:spPr>
        <p:txBody>
          <a:bodyPr wrap="square" rtlCol="0">
            <a:spAutoFit/>
          </a:bodyPr>
          <a:lstStyle/>
          <a:p>
            <a:r>
              <a:rPr lang="en-US" sz="2400">
                <a:latin typeface="#9Slide02 Noi dung dai" panose="02000000000000000000" pitchFamily="2" charset="0"/>
                <a:ea typeface="#9Slide02 Noi dung dai" panose="02000000000000000000" pitchFamily="2" charset="0"/>
              </a:rPr>
              <a:t>  7 giờ 38 phút</a:t>
            </a:r>
          </a:p>
        </p:txBody>
      </p:sp>
      <p:pic>
        <p:nvPicPr>
          <p:cNvPr id="1026" name="Picture 2" descr="Christopher columbus cartoon with telescope Vector Image">
            <a:extLst>
              <a:ext uri="{FF2B5EF4-FFF2-40B4-BE49-F238E27FC236}">
                <a16:creationId xmlns:a16="http://schemas.microsoft.com/office/drawing/2014/main" id="{423D0027-55E3-4589-A9E3-EFFEA831E7BA}"/>
              </a:ext>
            </a:extLst>
          </p:cNvPr>
          <p:cNvPicPr>
            <a:picLocks noChangeAspect="1" noChangeArrowheads="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b="7810"/>
          <a:stretch/>
        </p:blipFill>
        <p:spPr bwMode="auto">
          <a:xfrm>
            <a:off x="-303423" y="2801153"/>
            <a:ext cx="2352565" cy="234234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7868629D-9F53-4DF3-A626-0F95E6D3E549}"/>
              </a:ext>
            </a:extLst>
          </p:cNvPr>
          <p:cNvPicPr>
            <a:picLocks noChangeAspect="1"/>
          </p:cNvPicPr>
          <p:nvPr/>
        </p:nvPicPr>
        <p:blipFill rotWithShape="1">
          <a:blip r:embed="rId9"/>
          <a:srcRect t="6494" b="76427"/>
          <a:stretch/>
        </p:blipFill>
        <p:spPr>
          <a:xfrm>
            <a:off x="914400" y="3545030"/>
            <a:ext cx="8308840" cy="878464"/>
          </a:xfrm>
          <a:prstGeom prst="rect">
            <a:avLst/>
          </a:prstGeom>
        </p:spPr>
      </p:pic>
      <mc:AlternateContent xmlns:mc="http://schemas.openxmlformats.org/markup-compatibility/2006">
        <mc:Choice xmlns:a14="http://schemas.microsoft.com/office/drawing/2010/main" Requires="a14">
          <p:sp>
            <p:nvSpPr>
              <p:cNvPr id="19" name="TextBox 18">
                <a:extLst>
                  <a:ext uri="{FF2B5EF4-FFF2-40B4-BE49-F238E27FC236}">
                    <a16:creationId xmlns:a16="http://schemas.microsoft.com/office/drawing/2014/main" id="{B6BB9208-D6A1-43B5-92D8-9DC1F1397F31}"/>
                  </a:ext>
                </a:extLst>
              </p:cNvPr>
              <p:cNvSpPr txBox="1"/>
              <p:nvPr/>
            </p:nvSpPr>
            <p:spPr>
              <a:xfrm>
                <a:off x="1699607" y="3834131"/>
                <a:ext cx="7138149" cy="430887"/>
              </a:xfrm>
              <a:prstGeom prst="rect">
                <a:avLst/>
              </a:prstGeom>
              <a:noFill/>
            </p:spPr>
            <p:txBody>
              <a:bodyPr wrap="square" rtlCol="0">
                <a:spAutoFit/>
              </a:bodyPr>
              <a:lstStyle/>
              <a:p>
                <a:r>
                  <a:rPr lang="en-US" sz="2200">
                    <a:solidFill>
                      <a:sysClr val="windowText" lastClr="000000"/>
                    </a:solidFill>
                    <a:latin typeface="#9Slide02 Noi dung dai" panose="02000000000000000000" pitchFamily="2" charset="0"/>
                    <a:ea typeface="#9Slide02 Noi dung dai" panose="02000000000000000000" pitchFamily="2" charset="0"/>
                  </a:rPr>
                  <a:t>Vậy: 13 giờ 23 phút </a:t>
                </a:r>
                <a14:m>
                  <m:oMath xmlns:m="http://schemas.openxmlformats.org/officeDocument/2006/math">
                    <m:r>
                      <a:rPr lang="en-US" sz="2200" i="1" spc="-40">
                        <a:latin typeface="Cambria Math" panose="02040503050406030204" pitchFamily="18" charset="0"/>
                        <a:ea typeface="Cambria Math" panose="02040503050406030204" pitchFamily="18" charset="0"/>
                      </a:rPr>
                      <m:t>−</m:t>
                    </m:r>
                  </m:oMath>
                </a14:m>
                <a:r>
                  <a:rPr lang="en-US" sz="2200">
                    <a:solidFill>
                      <a:sysClr val="windowText" lastClr="000000"/>
                    </a:solidFill>
                    <a:latin typeface="#9Slide02 Noi dung dai" panose="02000000000000000000" pitchFamily="2" charset="0"/>
                    <a:ea typeface="#9Slide02 Noi dung dai" panose="02000000000000000000" pitchFamily="2" charset="0"/>
                  </a:rPr>
                  <a:t> 5 giờ 45 phút = </a:t>
                </a:r>
                <a:r>
                  <a:rPr lang="en-US" sz="2200" b="1">
                    <a:solidFill>
                      <a:srgbClr val="A22424"/>
                    </a:solidFill>
                    <a:latin typeface="#9Slide02 Noi dung dai" panose="02000000000000000000" pitchFamily="2" charset="0"/>
                    <a:ea typeface="#9Slide02 Noi dung dai" panose="02000000000000000000" pitchFamily="2" charset="0"/>
                  </a:rPr>
                  <a:t>7 giờ 38 phút</a:t>
                </a:r>
              </a:p>
            </p:txBody>
          </p:sp>
        </mc:Choice>
        <mc:Fallback>
          <p:sp>
            <p:nvSpPr>
              <p:cNvPr id="19" name="TextBox 18">
                <a:extLst>
                  <a:ext uri="{FF2B5EF4-FFF2-40B4-BE49-F238E27FC236}">
                    <a16:creationId xmlns:a16="http://schemas.microsoft.com/office/drawing/2014/main" id="{B6BB9208-D6A1-43B5-92D8-9DC1F1397F31}"/>
                  </a:ext>
                </a:extLst>
              </p:cNvPr>
              <p:cNvSpPr txBox="1">
                <a:spLocks noRot="1" noChangeAspect="1" noMove="1" noResize="1" noEditPoints="1" noAdjustHandles="1" noChangeArrowheads="1" noChangeShapeType="1" noTextEdit="1"/>
              </p:cNvSpPr>
              <p:nvPr/>
            </p:nvSpPr>
            <p:spPr>
              <a:xfrm>
                <a:off x="1699607" y="3834131"/>
                <a:ext cx="7138149" cy="430887"/>
              </a:xfrm>
              <a:prstGeom prst="rect">
                <a:avLst/>
              </a:prstGeom>
              <a:blipFill>
                <a:blip r:embed="rId10"/>
                <a:stretch>
                  <a:fillRect l="-1110" t="-8451" b="-28169"/>
                </a:stretch>
              </a:blipFill>
            </p:spPr>
            <p:txBody>
              <a:bodyPr/>
              <a:lstStyle/>
              <a:p>
                <a:r>
                  <a:rPr lang="en-US">
                    <a:noFill/>
                  </a:rPr>
                  <a:t> </a:t>
                </a:r>
              </a:p>
            </p:txBody>
          </p:sp>
        </mc:Fallback>
      </mc:AlternateContent>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fade">
                                      <p:cBhvr>
                                        <p:cTn id="14" dur="1000"/>
                                        <p:tgtEl>
                                          <p:spTgt spid="30"/>
                                        </p:tgtEl>
                                      </p:cBhvr>
                                    </p:animEffect>
                                    <p:anim calcmode="lin" valueType="num">
                                      <p:cBhvr>
                                        <p:cTn id="15" dur="1000" fill="hold"/>
                                        <p:tgtEl>
                                          <p:spTgt spid="30"/>
                                        </p:tgtEl>
                                        <p:attrNameLst>
                                          <p:attrName>ppt_x</p:attrName>
                                        </p:attrNameLst>
                                      </p:cBhvr>
                                      <p:tavLst>
                                        <p:tav tm="0">
                                          <p:val>
                                            <p:strVal val="#ppt_x"/>
                                          </p:val>
                                        </p:tav>
                                        <p:tav tm="100000">
                                          <p:val>
                                            <p:strVal val="#ppt_x"/>
                                          </p:val>
                                        </p:tav>
                                      </p:tavLst>
                                    </p:anim>
                                    <p:anim calcmode="lin" valueType="num">
                                      <p:cBhvr>
                                        <p:cTn id="16"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1000"/>
                                        <p:tgtEl>
                                          <p:spTgt spid="29"/>
                                        </p:tgtEl>
                                      </p:cBhvr>
                                    </p:animEffect>
                                    <p:anim calcmode="lin" valueType="num">
                                      <p:cBhvr>
                                        <p:cTn id="22" dur="1000" fill="hold"/>
                                        <p:tgtEl>
                                          <p:spTgt spid="29"/>
                                        </p:tgtEl>
                                        <p:attrNameLst>
                                          <p:attrName>ppt_x</p:attrName>
                                        </p:attrNameLst>
                                      </p:cBhvr>
                                      <p:tavLst>
                                        <p:tav tm="0">
                                          <p:val>
                                            <p:strVal val="#ppt_x"/>
                                          </p:val>
                                        </p:tav>
                                        <p:tav tm="100000">
                                          <p:val>
                                            <p:strVal val="#ppt_x"/>
                                          </p:val>
                                        </p:tav>
                                      </p:tavLst>
                                    </p:anim>
                                    <p:anim calcmode="lin" valueType="num">
                                      <p:cBhvr>
                                        <p:cTn id="23"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wipe(left)">
                                      <p:cBhvr>
                                        <p:cTn id="28" dur="500"/>
                                        <p:tgtEl>
                                          <p:spTgt spid="31"/>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fade">
                                      <p:cBhvr>
                                        <p:cTn id="33" dur="1000"/>
                                        <p:tgtEl>
                                          <p:spTgt spid="32"/>
                                        </p:tgtEl>
                                      </p:cBhvr>
                                    </p:animEffect>
                                    <p:anim calcmode="lin" valueType="num">
                                      <p:cBhvr>
                                        <p:cTn id="34" dur="1000" fill="hold"/>
                                        <p:tgtEl>
                                          <p:spTgt spid="32"/>
                                        </p:tgtEl>
                                        <p:attrNameLst>
                                          <p:attrName>ppt_x</p:attrName>
                                        </p:attrNameLst>
                                      </p:cBhvr>
                                      <p:tavLst>
                                        <p:tav tm="0">
                                          <p:val>
                                            <p:strVal val="#ppt_x"/>
                                          </p:val>
                                        </p:tav>
                                        <p:tav tm="100000">
                                          <p:val>
                                            <p:strVal val="#ppt_x"/>
                                          </p:val>
                                        </p:tav>
                                      </p:tavLst>
                                    </p:anim>
                                    <p:anim calcmode="lin" valueType="num">
                                      <p:cBhvr>
                                        <p:cTn id="35"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fade">
                                      <p:cBhvr>
                                        <p:cTn id="40" dur="1000"/>
                                        <p:tgtEl>
                                          <p:spTgt spid="33"/>
                                        </p:tgtEl>
                                      </p:cBhvr>
                                    </p:animEffect>
                                    <p:anim calcmode="lin" valueType="num">
                                      <p:cBhvr>
                                        <p:cTn id="41" dur="1000" fill="hold"/>
                                        <p:tgtEl>
                                          <p:spTgt spid="33"/>
                                        </p:tgtEl>
                                        <p:attrNameLst>
                                          <p:attrName>ppt_x</p:attrName>
                                        </p:attrNameLst>
                                      </p:cBhvr>
                                      <p:tavLst>
                                        <p:tav tm="0">
                                          <p:val>
                                            <p:strVal val="#ppt_x"/>
                                          </p:val>
                                        </p:tav>
                                        <p:tav tm="100000">
                                          <p:val>
                                            <p:strVal val="#ppt_x"/>
                                          </p:val>
                                        </p:tav>
                                      </p:tavLst>
                                    </p:anim>
                                    <p:anim calcmode="lin" valueType="num">
                                      <p:cBhvr>
                                        <p:cTn id="42"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35"/>
                                        </p:tgtEl>
                                        <p:attrNameLst>
                                          <p:attrName>style.visibility</p:attrName>
                                        </p:attrNameLst>
                                      </p:cBhvr>
                                      <p:to>
                                        <p:strVal val="visible"/>
                                      </p:to>
                                    </p:set>
                                    <p:animEffect transition="in" filter="fade">
                                      <p:cBhvr>
                                        <p:cTn id="47" dur="1000"/>
                                        <p:tgtEl>
                                          <p:spTgt spid="35"/>
                                        </p:tgtEl>
                                      </p:cBhvr>
                                    </p:animEffect>
                                    <p:anim calcmode="lin" valueType="num">
                                      <p:cBhvr>
                                        <p:cTn id="48" dur="1000" fill="hold"/>
                                        <p:tgtEl>
                                          <p:spTgt spid="35"/>
                                        </p:tgtEl>
                                        <p:attrNameLst>
                                          <p:attrName>ppt_x</p:attrName>
                                        </p:attrNameLst>
                                      </p:cBhvr>
                                      <p:tavLst>
                                        <p:tav tm="0">
                                          <p:val>
                                            <p:strVal val="#ppt_x"/>
                                          </p:val>
                                        </p:tav>
                                        <p:tav tm="100000">
                                          <p:val>
                                            <p:strVal val="#ppt_x"/>
                                          </p:val>
                                        </p:tav>
                                      </p:tavLst>
                                    </p:anim>
                                    <p:anim calcmode="lin" valueType="num">
                                      <p:cBhvr>
                                        <p:cTn id="49"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fade">
                                      <p:cBhvr>
                                        <p:cTn id="54" dur="1000"/>
                                        <p:tgtEl>
                                          <p:spTgt spid="34"/>
                                        </p:tgtEl>
                                      </p:cBhvr>
                                    </p:animEffect>
                                    <p:anim calcmode="lin" valueType="num">
                                      <p:cBhvr>
                                        <p:cTn id="55" dur="1000" fill="hold"/>
                                        <p:tgtEl>
                                          <p:spTgt spid="34"/>
                                        </p:tgtEl>
                                        <p:attrNameLst>
                                          <p:attrName>ppt_x</p:attrName>
                                        </p:attrNameLst>
                                      </p:cBhvr>
                                      <p:tavLst>
                                        <p:tav tm="0">
                                          <p:val>
                                            <p:strVal val="#ppt_x"/>
                                          </p:val>
                                        </p:tav>
                                        <p:tav tm="100000">
                                          <p:val>
                                            <p:strVal val="#ppt_x"/>
                                          </p:val>
                                        </p:tav>
                                      </p:tavLst>
                                    </p:anim>
                                    <p:anim calcmode="lin" valueType="num">
                                      <p:cBhvr>
                                        <p:cTn id="56"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36"/>
                                        </p:tgtEl>
                                        <p:attrNameLst>
                                          <p:attrName>style.visibility</p:attrName>
                                        </p:attrNameLst>
                                      </p:cBhvr>
                                      <p:to>
                                        <p:strVal val="visible"/>
                                      </p:to>
                                    </p:set>
                                    <p:animEffect transition="in" filter="wipe(left)">
                                      <p:cBhvr>
                                        <p:cTn id="61" dur="500"/>
                                        <p:tgtEl>
                                          <p:spTgt spid="36"/>
                                        </p:tgtEl>
                                      </p:cBhvr>
                                    </p:animEffect>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37"/>
                                        </p:tgtEl>
                                        <p:attrNameLst>
                                          <p:attrName>style.visibility</p:attrName>
                                        </p:attrNameLst>
                                      </p:cBhvr>
                                      <p:to>
                                        <p:strVal val="visible"/>
                                      </p:to>
                                    </p:set>
                                    <p:animEffect transition="in" filter="fade">
                                      <p:cBhvr>
                                        <p:cTn id="66" dur="1000"/>
                                        <p:tgtEl>
                                          <p:spTgt spid="37"/>
                                        </p:tgtEl>
                                      </p:cBhvr>
                                    </p:animEffect>
                                    <p:anim calcmode="lin" valueType="num">
                                      <p:cBhvr>
                                        <p:cTn id="67" dur="1000" fill="hold"/>
                                        <p:tgtEl>
                                          <p:spTgt spid="37"/>
                                        </p:tgtEl>
                                        <p:attrNameLst>
                                          <p:attrName>ppt_x</p:attrName>
                                        </p:attrNameLst>
                                      </p:cBhvr>
                                      <p:tavLst>
                                        <p:tav tm="0">
                                          <p:val>
                                            <p:strVal val="#ppt_x"/>
                                          </p:val>
                                        </p:tav>
                                        <p:tav tm="100000">
                                          <p:val>
                                            <p:strVal val="#ppt_x"/>
                                          </p:val>
                                        </p:tav>
                                      </p:tavLst>
                                    </p:anim>
                                    <p:anim calcmode="lin" valueType="num">
                                      <p:cBhvr>
                                        <p:cTn id="68"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19"/>
                                        </p:tgtEl>
                                        <p:attrNameLst>
                                          <p:attrName>style.visibility</p:attrName>
                                        </p:attrNameLst>
                                      </p:cBhvr>
                                      <p:to>
                                        <p:strVal val="visible"/>
                                      </p:to>
                                    </p:set>
                                    <p:animEffect transition="in" filter="wipe(left)">
                                      <p:cBhvr>
                                        <p:cTn id="73" dur="500"/>
                                        <p:tgtEl>
                                          <p:spTgt spid="19"/>
                                        </p:tgtEl>
                                      </p:cBhvr>
                                    </p:animEffect>
                                  </p:childTnLst>
                                </p:cTn>
                              </p:par>
                              <p:par>
                                <p:cTn id="74" presetID="22" presetClass="entr" presetSubtype="8" fill="hold" nodeType="withEffect">
                                  <p:stCondLst>
                                    <p:cond delay="0"/>
                                  </p:stCondLst>
                                  <p:childTnLst>
                                    <p:set>
                                      <p:cBhvr>
                                        <p:cTn id="75" dur="1" fill="hold">
                                          <p:stCondLst>
                                            <p:cond delay="0"/>
                                          </p:stCondLst>
                                        </p:cTn>
                                        <p:tgtEl>
                                          <p:spTgt spid="18"/>
                                        </p:tgtEl>
                                        <p:attrNameLst>
                                          <p:attrName>style.visibility</p:attrName>
                                        </p:attrNameLst>
                                      </p:cBhvr>
                                      <p:to>
                                        <p:strVal val="visible"/>
                                      </p:to>
                                    </p:set>
                                    <p:animEffect transition="in" filter="wipe(left)">
                                      <p:cBhvr>
                                        <p:cTn id="7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P spid="32" grpId="0"/>
      <p:bldP spid="33" grpId="0"/>
      <p:bldP spid="34" grpId="0"/>
      <p:bldP spid="35" grpId="0"/>
      <p:bldP spid="37" grpId="0"/>
      <p:bldP spid="1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13"/>
        <p:cNvGrpSpPr/>
        <p:nvPr/>
      </p:nvGrpSpPr>
      <p:grpSpPr>
        <a:xfrm>
          <a:off x="0" y="0"/>
          <a:ext cx="0" cy="0"/>
          <a:chOff x="0" y="0"/>
          <a:chExt cx="0" cy="0"/>
        </a:xfrm>
      </p:grpSpPr>
      <p:grpSp>
        <p:nvGrpSpPr>
          <p:cNvPr id="2314" name="Google Shape;2314;p29"/>
          <p:cNvGrpSpPr/>
          <p:nvPr/>
        </p:nvGrpSpPr>
        <p:grpSpPr>
          <a:xfrm>
            <a:off x="4028018" y="1288493"/>
            <a:ext cx="1087965" cy="1121093"/>
            <a:chOff x="1258475" y="238125"/>
            <a:chExt cx="5103025" cy="5238750"/>
          </a:xfrm>
        </p:grpSpPr>
        <p:sp>
          <p:nvSpPr>
            <p:cNvPr id="2315" name="Google Shape;2315;p29"/>
            <p:cNvSpPr/>
            <p:nvPr/>
          </p:nvSpPr>
          <p:spPr>
            <a:xfrm>
              <a:off x="1258475" y="238125"/>
              <a:ext cx="5103025" cy="5238750"/>
            </a:xfrm>
            <a:custGeom>
              <a:avLst/>
              <a:gdLst/>
              <a:ahLst/>
              <a:cxnLst/>
              <a:rect l="l" t="t" r="r" b="b"/>
              <a:pathLst>
                <a:path w="204121" h="209550" extrusionOk="0">
                  <a:moveTo>
                    <a:pt x="35451" y="0"/>
                  </a:moveTo>
                  <a:lnTo>
                    <a:pt x="40713" y="28472"/>
                  </a:lnTo>
                  <a:lnTo>
                    <a:pt x="0" y="55725"/>
                  </a:lnTo>
                  <a:lnTo>
                    <a:pt x="0" y="60489"/>
                  </a:lnTo>
                  <a:lnTo>
                    <a:pt x="5318" y="63037"/>
                  </a:lnTo>
                  <a:lnTo>
                    <a:pt x="7755" y="64200"/>
                  </a:lnTo>
                  <a:lnTo>
                    <a:pt x="0" y="66582"/>
                  </a:lnTo>
                  <a:lnTo>
                    <a:pt x="0" y="83920"/>
                  </a:lnTo>
                  <a:lnTo>
                    <a:pt x="4154" y="85803"/>
                  </a:lnTo>
                  <a:lnTo>
                    <a:pt x="0" y="86856"/>
                  </a:lnTo>
                  <a:lnTo>
                    <a:pt x="0" y="145073"/>
                  </a:lnTo>
                  <a:lnTo>
                    <a:pt x="7367" y="147400"/>
                  </a:lnTo>
                  <a:lnTo>
                    <a:pt x="0" y="147510"/>
                  </a:lnTo>
                  <a:lnTo>
                    <a:pt x="0" y="182574"/>
                  </a:lnTo>
                  <a:lnTo>
                    <a:pt x="5373" y="184956"/>
                  </a:lnTo>
                  <a:lnTo>
                    <a:pt x="0" y="185233"/>
                  </a:lnTo>
                  <a:lnTo>
                    <a:pt x="0" y="189332"/>
                  </a:lnTo>
                  <a:lnTo>
                    <a:pt x="8974" y="190772"/>
                  </a:lnTo>
                  <a:lnTo>
                    <a:pt x="0" y="193819"/>
                  </a:lnTo>
                  <a:lnTo>
                    <a:pt x="0" y="209550"/>
                  </a:lnTo>
                  <a:lnTo>
                    <a:pt x="14679" y="209550"/>
                  </a:lnTo>
                  <a:lnTo>
                    <a:pt x="17061" y="204509"/>
                  </a:lnTo>
                  <a:lnTo>
                    <a:pt x="19443" y="209550"/>
                  </a:lnTo>
                  <a:lnTo>
                    <a:pt x="37168" y="209550"/>
                  </a:lnTo>
                  <a:lnTo>
                    <a:pt x="39052" y="203291"/>
                  </a:lnTo>
                  <a:lnTo>
                    <a:pt x="40824" y="209550"/>
                  </a:lnTo>
                  <a:lnTo>
                    <a:pt x="67246" y="209550"/>
                  </a:lnTo>
                  <a:lnTo>
                    <a:pt x="68742" y="202515"/>
                  </a:lnTo>
                  <a:lnTo>
                    <a:pt x="70127" y="209550"/>
                  </a:lnTo>
                  <a:lnTo>
                    <a:pt x="99097" y="209550"/>
                  </a:lnTo>
                  <a:lnTo>
                    <a:pt x="101202" y="203124"/>
                  </a:lnTo>
                  <a:lnTo>
                    <a:pt x="101590" y="205229"/>
                  </a:lnTo>
                  <a:lnTo>
                    <a:pt x="101977" y="207334"/>
                  </a:lnTo>
                  <a:lnTo>
                    <a:pt x="102476" y="209550"/>
                  </a:lnTo>
                  <a:lnTo>
                    <a:pt x="125242" y="209550"/>
                  </a:lnTo>
                  <a:lnTo>
                    <a:pt x="126627" y="201463"/>
                  </a:lnTo>
                  <a:lnTo>
                    <a:pt x="128843" y="209550"/>
                  </a:lnTo>
                  <a:lnTo>
                    <a:pt x="131225" y="204177"/>
                  </a:lnTo>
                  <a:lnTo>
                    <a:pt x="133939" y="209550"/>
                  </a:lnTo>
                  <a:lnTo>
                    <a:pt x="147288" y="209550"/>
                  </a:lnTo>
                  <a:lnTo>
                    <a:pt x="148673" y="200299"/>
                  </a:lnTo>
                  <a:lnTo>
                    <a:pt x="149559" y="203291"/>
                  </a:lnTo>
                  <a:lnTo>
                    <a:pt x="151277" y="209550"/>
                  </a:lnTo>
                  <a:lnTo>
                    <a:pt x="162632" y="209550"/>
                  </a:lnTo>
                  <a:lnTo>
                    <a:pt x="163131" y="208553"/>
                  </a:lnTo>
                  <a:lnTo>
                    <a:pt x="163685" y="207334"/>
                  </a:lnTo>
                  <a:lnTo>
                    <a:pt x="164405" y="205673"/>
                  </a:lnTo>
                  <a:lnTo>
                    <a:pt x="165236" y="203623"/>
                  </a:lnTo>
                  <a:lnTo>
                    <a:pt x="166122" y="201297"/>
                  </a:lnTo>
                  <a:lnTo>
                    <a:pt x="167008" y="198638"/>
                  </a:lnTo>
                  <a:lnTo>
                    <a:pt x="167894" y="195702"/>
                  </a:lnTo>
                  <a:lnTo>
                    <a:pt x="168338" y="194151"/>
                  </a:lnTo>
                  <a:lnTo>
                    <a:pt x="168725" y="192544"/>
                  </a:lnTo>
                  <a:lnTo>
                    <a:pt x="169113" y="190938"/>
                  </a:lnTo>
                  <a:lnTo>
                    <a:pt x="169390" y="189221"/>
                  </a:lnTo>
                  <a:lnTo>
                    <a:pt x="169722" y="187504"/>
                  </a:lnTo>
                  <a:lnTo>
                    <a:pt x="169944" y="185787"/>
                  </a:lnTo>
                  <a:lnTo>
                    <a:pt x="170165" y="184014"/>
                  </a:lnTo>
                  <a:lnTo>
                    <a:pt x="170276" y="182241"/>
                  </a:lnTo>
                  <a:lnTo>
                    <a:pt x="170332" y="180414"/>
                  </a:lnTo>
                  <a:lnTo>
                    <a:pt x="170387" y="178586"/>
                  </a:lnTo>
                  <a:lnTo>
                    <a:pt x="170276" y="176758"/>
                  </a:lnTo>
                  <a:lnTo>
                    <a:pt x="170165" y="174985"/>
                  </a:lnTo>
                  <a:lnTo>
                    <a:pt x="169944" y="173157"/>
                  </a:lnTo>
                  <a:lnTo>
                    <a:pt x="169612" y="171329"/>
                  </a:lnTo>
                  <a:lnTo>
                    <a:pt x="169168" y="169557"/>
                  </a:lnTo>
                  <a:lnTo>
                    <a:pt x="168670" y="167784"/>
                  </a:lnTo>
                  <a:lnTo>
                    <a:pt x="169612" y="167729"/>
                  </a:lnTo>
                  <a:lnTo>
                    <a:pt x="170719" y="167562"/>
                  </a:lnTo>
                  <a:lnTo>
                    <a:pt x="172215" y="167341"/>
                  </a:lnTo>
                  <a:lnTo>
                    <a:pt x="174043" y="166953"/>
                  </a:lnTo>
                  <a:lnTo>
                    <a:pt x="175040" y="166676"/>
                  </a:lnTo>
                  <a:lnTo>
                    <a:pt x="176148" y="166344"/>
                  </a:lnTo>
                  <a:lnTo>
                    <a:pt x="177256" y="165956"/>
                  </a:lnTo>
                  <a:lnTo>
                    <a:pt x="178474" y="165513"/>
                  </a:lnTo>
                  <a:lnTo>
                    <a:pt x="179748" y="164959"/>
                  </a:lnTo>
                  <a:lnTo>
                    <a:pt x="181022" y="164405"/>
                  </a:lnTo>
                  <a:lnTo>
                    <a:pt x="182407" y="163740"/>
                  </a:lnTo>
                  <a:lnTo>
                    <a:pt x="183792" y="162965"/>
                  </a:lnTo>
                  <a:lnTo>
                    <a:pt x="185177" y="162134"/>
                  </a:lnTo>
                  <a:lnTo>
                    <a:pt x="186617" y="161192"/>
                  </a:lnTo>
                  <a:lnTo>
                    <a:pt x="188113" y="160140"/>
                  </a:lnTo>
                  <a:lnTo>
                    <a:pt x="189553" y="159032"/>
                  </a:lnTo>
                  <a:lnTo>
                    <a:pt x="191048" y="157813"/>
                  </a:lnTo>
                  <a:lnTo>
                    <a:pt x="192544" y="156429"/>
                  </a:lnTo>
                  <a:lnTo>
                    <a:pt x="194040" y="154988"/>
                  </a:lnTo>
                  <a:lnTo>
                    <a:pt x="195535" y="153382"/>
                  </a:lnTo>
                  <a:lnTo>
                    <a:pt x="197031" y="151665"/>
                  </a:lnTo>
                  <a:lnTo>
                    <a:pt x="198471" y="149837"/>
                  </a:lnTo>
                  <a:lnTo>
                    <a:pt x="199911" y="147843"/>
                  </a:lnTo>
                  <a:lnTo>
                    <a:pt x="201351" y="145738"/>
                  </a:lnTo>
                  <a:lnTo>
                    <a:pt x="202736" y="143467"/>
                  </a:lnTo>
                  <a:lnTo>
                    <a:pt x="204121" y="141085"/>
                  </a:lnTo>
                  <a:lnTo>
                    <a:pt x="204121" y="134382"/>
                  </a:lnTo>
                  <a:lnTo>
                    <a:pt x="198139" y="132444"/>
                  </a:lnTo>
                  <a:lnTo>
                    <a:pt x="204121" y="131502"/>
                  </a:lnTo>
                  <a:lnTo>
                    <a:pt x="204121" y="117986"/>
                  </a:lnTo>
                  <a:lnTo>
                    <a:pt x="199967" y="116878"/>
                  </a:lnTo>
                  <a:lnTo>
                    <a:pt x="204121" y="114773"/>
                  </a:lnTo>
                  <a:lnTo>
                    <a:pt x="204121" y="84751"/>
                  </a:lnTo>
                  <a:lnTo>
                    <a:pt x="199357" y="83809"/>
                  </a:lnTo>
                  <a:lnTo>
                    <a:pt x="204121" y="82535"/>
                  </a:lnTo>
                  <a:lnTo>
                    <a:pt x="204121" y="81205"/>
                  </a:lnTo>
                  <a:lnTo>
                    <a:pt x="197751" y="80541"/>
                  </a:lnTo>
                  <a:lnTo>
                    <a:pt x="204121" y="78934"/>
                  </a:lnTo>
                  <a:lnTo>
                    <a:pt x="204121" y="42874"/>
                  </a:lnTo>
                  <a:lnTo>
                    <a:pt x="200354" y="41600"/>
                  </a:lnTo>
                  <a:lnTo>
                    <a:pt x="199025" y="41157"/>
                  </a:lnTo>
                  <a:lnTo>
                    <a:pt x="198360" y="40990"/>
                  </a:lnTo>
                  <a:lnTo>
                    <a:pt x="198305" y="40990"/>
                  </a:lnTo>
                  <a:lnTo>
                    <a:pt x="198360" y="40935"/>
                  </a:lnTo>
                  <a:lnTo>
                    <a:pt x="198693" y="40769"/>
                  </a:lnTo>
                  <a:lnTo>
                    <a:pt x="199967" y="40215"/>
                  </a:lnTo>
                  <a:lnTo>
                    <a:pt x="204121" y="38498"/>
                  </a:lnTo>
                  <a:lnTo>
                    <a:pt x="204121" y="11189"/>
                  </a:lnTo>
                  <a:lnTo>
                    <a:pt x="198526" y="9749"/>
                  </a:lnTo>
                  <a:lnTo>
                    <a:pt x="200299" y="9251"/>
                  </a:lnTo>
                  <a:lnTo>
                    <a:pt x="204121" y="8143"/>
                  </a:lnTo>
                  <a:lnTo>
                    <a:pt x="204121" y="0"/>
                  </a:lnTo>
                  <a:lnTo>
                    <a:pt x="196698" y="0"/>
                  </a:lnTo>
                  <a:lnTo>
                    <a:pt x="196920" y="2050"/>
                  </a:lnTo>
                  <a:lnTo>
                    <a:pt x="185232" y="2437"/>
                  </a:lnTo>
                  <a:lnTo>
                    <a:pt x="183626" y="7256"/>
                  </a:lnTo>
                  <a:lnTo>
                    <a:pt x="179915" y="0"/>
                  </a:lnTo>
                  <a:lnTo>
                    <a:pt x="156096" y="0"/>
                  </a:lnTo>
                  <a:lnTo>
                    <a:pt x="154545" y="6481"/>
                  </a:lnTo>
                  <a:lnTo>
                    <a:pt x="151941" y="2437"/>
                  </a:lnTo>
                  <a:lnTo>
                    <a:pt x="150280" y="9749"/>
                  </a:lnTo>
                  <a:lnTo>
                    <a:pt x="143633" y="1219"/>
                  </a:lnTo>
                  <a:lnTo>
                    <a:pt x="141805" y="6259"/>
                  </a:lnTo>
                  <a:lnTo>
                    <a:pt x="138370" y="0"/>
                  </a:lnTo>
                  <a:lnTo>
                    <a:pt x="122639" y="0"/>
                  </a:lnTo>
                  <a:lnTo>
                    <a:pt x="122639" y="7312"/>
                  </a:lnTo>
                  <a:lnTo>
                    <a:pt x="117377" y="1828"/>
                  </a:lnTo>
                  <a:lnTo>
                    <a:pt x="115659" y="4321"/>
                  </a:lnTo>
                  <a:lnTo>
                    <a:pt x="114441" y="6204"/>
                  </a:lnTo>
                  <a:lnTo>
                    <a:pt x="113998" y="6869"/>
                  </a:lnTo>
                  <a:lnTo>
                    <a:pt x="113776" y="7256"/>
                  </a:lnTo>
                  <a:lnTo>
                    <a:pt x="113721" y="7312"/>
                  </a:lnTo>
                  <a:lnTo>
                    <a:pt x="113554" y="7201"/>
                  </a:lnTo>
                  <a:lnTo>
                    <a:pt x="113167" y="6758"/>
                  </a:lnTo>
                  <a:lnTo>
                    <a:pt x="112502" y="6038"/>
                  </a:lnTo>
                  <a:lnTo>
                    <a:pt x="111726" y="5041"/>
                  </a:lnTo>
                  <a:lnTo>
                    <a:pt x="109843" y="2603"/>
                  </a:lnTo>
                  <a:lnTo>
                    <a:pt x="107904" y="0"/>
                  </a:lnTo>
                  <a:lnTo>
                    <a:pt x="96217" y="0"/>
                  </a:lnTo>
                  <a:lnTo>
                    <a:pt x="94998" y="3877"/>
                  </a:lnTo>
                  <a:lnTo>
                    <a:pt x="94555" y="5428"/>
                  </a:lnTo>
                  <a:lnTo>
                    <a:pt x="94444" y="5927"/>
                  </a:lnTo>
                  <a:lnTo>
                    <a:pt x="94389" y="6259"/>
                  </a:lnTo>
                  <a:lnTo>
                    <a:pt x="94333" y="6315"/>
                  </a:lnTo>
                  <a:lnTo>
                    <a:pt x="94278" y="6315"/>
                  </a:lnTo>
                  <a:lnTo>
                    <a:pt x="94001" y="5982"/>
                  </a:lnTo>
                  <a:lnTo>
                    <a:pt x="93558" y="5373"/>
                  </a:lnTo>
                  <a:lnTo>
                    <a:pt x="93004" y="4542"/>
                  </a:lnTo>
                  <a:lnTo>
                    <a:pt x="91674" y="2382"/>
                  </a:lnTo>
                  <a:lnTo>
                    <a:pt x="90234" y="0"/>
                  </a:lnTo>
                  <a:lnTo>
                    <a:pt x="70127" y="0"/>
                  </a:lnTo>
                  <a:lnTo>
                    <a:pt x="69130" y="4265"/>
                  </a:lnTo>
                  <a:lnTo>
                    <a:pt x="66859" y="0"/>
                  </a:lnTo>
                  <a:lnTo>
                    <a:pt x="44868" y="0"/>
                  </a:lnTo>
                  <a:lnTo>
                    <a:pt x="43926" y="7256"/>
                  </a:lnTo>
                  <a:lnTo>
                    <a:pt x="41544" y="0"/>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316" name="Google Shape;2316;p29"/>
            <p:cNvSpPr/>
            <p:nvPr/>
          </p:nvSpPr>
          <p:spPr>
            <a:xfrm>
              <a:off x="5324275" y="3765225"/>
              <a:ext cx="1037225" cy="1711650"/>
            </a:xfrm>
            <a:custGeom>
              <a:avLst/>
              <a:gdLst/>
              <a:ahLst/>
              <a:cxnLst/>
              <a:rect l="l" t="t" r="r" b="b"/>
              <a:pathLst>
                <a:path w="41489" h="68466" extrusionOk="0">
                  <a:moveTo>
                    <a:pt x="41489" y="1"/>
                  </a:moveTo>
                  <a:lnTo>
                    <a:pt x="40104" y="2383"/>
                  </a:lnTo>
                  <a:lnTo>
                    <a:pt x="38719" y="4654"/>
                  </a:lnTo>
                  <a:lnTo>
                    <a:pt x="37279" y="6759"/>
                  </a:lnTo>
                  <a:lnTo>
                    <a:pt x="35839" y="8753"/>
                  </a:lnTo>
                  <a:lnTo>
                    <a:pt x="34399" y="10581"/>
                  </a:lnTo>
                  <a:lnTo>
                    <a:pt x="32903" y="12298"/>
                  </a:lnTo>
                  <a:lnTo>
                    <a:pt x="31408" y="13904"/>
                  </a:lnTo>
                  <a:lnTo>
                    <a:pt x="29912" y="15345"/>
                  </a:lnTo>
                  <a:lnTo>
                    <a:pt x="28416" y="16729"/>
                  </a:lnTo>
                  <a:lnTo>
                    <a:pt x="26921" y="17948"/>
                  </a:lnTo>
                  <a:lnTo>
                    <a:pt x="25481" y="19056"/>
                  </a:lnTo>
                  <a:lnTo>
                    <a:pt x="23985" y="20108"/>
                  </a:lnTo>
                  <a:lnTo>
                    <a:pt x="22545" y="21050"/>
                  </a:lnTo>
                  <a:lnTo>
                    <a:pt x="21160" y="21881"/>
                  </a:lnTo>
                  <a:lnTo>
                    <a:pt x="19775" y="22656"/>
                  </a:lnTo>
                  <a:lnTo>
                    <a:pt x="18390" y="23321"/>
                  </a:lnTo>
                  <a:lnTo>
                    <a:pt x="17116" y="23875"/>
                  </a:lnTo>
                  <a:lnTo>
                    <a:pt x="15842" y="24429"/>
                  </a:lnTo>
                  <a:lnTo>
                    <a:pt x="14624" y="24872"/>
                  </a:lnTo>
                  <a:lnTo>
                    <a:pt x="13516" y="25260"/>
                  </a:lnTo>
                  <a:lnTo>
                    <a:pt x="12408" y="25592"/>
                  </a:lnTo>
                  <a:lnTo>
                    <a:pt x="11411" y="25869"/>
                  </a:lnTo>
                  <a:lnTo>
                    <a:pt x="9583" y="26257"/>
                  </a:lnTo>
                  <a:lnTo>
                    <a:pt x="8087" y="26478"/>
                  </a:lnTo>
                  <a:lnTo>
                    <a:pt x="6980" y="26645"/>
                  </a:lnTo>
                  <a:lnTo>
                    <a:pt x="6038" y="26700"/>
                  </a:lnTo>
                  <a:lnTo>
                    <a:pt x="6536" y="28473"/>
                  </a:lnTo>
                  <a:lnTo>
                    <a:pt x="6980" y="30245"/>
                  </a:lnTo>
                  <a:lnTo>
                    <a:pt x="7312" y="32073"/>
                  </a:lnTo>
                  <a:lnTo>
                    <a:pt x="7533" y="33901"/>
                  </a:lnTo>
                  <a:lnTo>
                    <a:pt x="7644" y="35674"/>
                  </a:lnTo>
                  <a:lnTo>
                    <a:pt x="7755" y="37502"/>
                  </a:lnTo>
                  <a:lnTo>
                    <a:pt x="7700" y="39330"/>
                  </a:lnTo>
                  <a:lnTo>
                    <a:pt x="7644" y="41157"/>
                  </a:lnTo>
                  <a:lnTo>
                    <a:pt x="7533" y="42930"/>
                  </a:lnTo>
                  <a:lnTo>
                    <a:pt x="7312" y="44703"/>
                  </a:lnTo>
                  <a:lnTo>
                    <a:pt x="7090" y="46420"/>
                  </a:lnTo>
                  <a:lnTo>
                    <a:pt x="6758" y="48137"/>
                  </a:lnTo>
                  <a:lnTo>
                    <a:pt x="6481" y="49854"/>
                  </a:lnTo>
                  <a:lnTo>
                    <a:pt x="6093" y="51460"/>
                  </a:lnTo>
                  <a:lnTo>
                    <a:pt x="5706" y="53067"/>
                  </a:lnTo>
                  <a:lnTo>
                    <a:pt x="5262" y="54618"/>
                  </a:lnTo>
                  <a:lnTo>
                    <a:pt x="4376" y="57554"/>
                  </a:lnTo>
                  <a:lnTo>
                    <a:pt x="3490" y="60213"/>
                  </a:lnTo>
                  <a:lnTo>
                    <a:pt x="2604" y="62539"/>
                  </a:lnTo>
                  <a:lnTo>
                    <a:pt x="1773" y="64589"/>
                  </a:lnTo>
                  <a:lnTo>
                    <a:pt x="1053" y="66250"/>
                  </a:lnTo>
                  <a:lnTo>
                    <a:pt x="499" y="67469"/>
                  </a:lnTo>
                  <a:lnTo>
                    <a:pt x="0" y="68466"/>
                  </a:lnTo>
                  <a:lnTo>
                    <a:pt x="0" y="68466"/>
                  </a:lnTo>
                  <a:lnTo>
                    <a:pt x="1828" y="67469"/>
                  </a:lnTo>
                  <a:lnTo>
                    <a:pt x="3545" y="66416"/>
                  </a:lnTo>
                  <a:lnTo>
                    <a:pt x="5262" y="65309"/>
                  </a:lnTo>
                  <a:lnTo>
                    <a:pt x="6924" y="64201"/>
                  </a:lnTo>
                  <a:lnTo>
                    <a:pt x="8531" y="63093"/>
                  </a:lnTo>
                  <a:lnTo>
                    <a:pt x="10082" y="61874"/>
                  </a:lnTo>
                  <a:lnTo>
                    <a:pt x="11633" y="60656"/>
                  </a:lnTo>
                  <a:lnTo>
                    <a:pt x="13073" y="59437"/>
                  </a:lnTo>
                  <a:lnTo>
                    <a:pt x="14458" y="58163"/>
                  </a:lnTo>
                  <a:lnTo>
                    <a:pt x="15842" y="56889"/>
                  </a:lnTo>
                  <a:lnTo>
                    <a:pt x="17172" y="55615"/>
                  </a:lnTo>
                  <a:lnTo>
                    <a:pt x="18446" y="54286"/>
                  </a:lnTo>
                  <a:lnTo>
                    <a:pt x="19664" y="52956"/>
                  </a:lnTo>
                  <a:lnTo>
                    <a:pt x="20828" y="51571"/>
                  </a:lnTo>
                  <a:lnTo>
                    <a:pt x="21991" y="50242"/>
                  </a:lnTo>
                  <a:lnTo>
                    <a:pt x="23099" y="48857"/>
                  </a:lnTo>
                  <a:lnTo>
                    <a:pt x="24151" y="47417"/>
                  </a:lnTo>
                  <a:lnTo>
                    <a:pt x="25148" y="46032"/>
                  </a:lnTo>
                  <a:lnTo>
                    <a:pt x="26090" y="44592"/>
                  </a:lnTo>
                  <a:lnTo>
                    <a:pt x="27032" y="43207"/>
                  </a:lnTo>
                  <a:lnTo>
                    <a:pt x="27918" y="41767"/>
                  </a:lnTo>
                  <a:lnTo>
                    <a:pt x="28804" y="40327"/>
                  </a:lnTo>
                  <a:lnTo>
                    <a:pt x="30411" y="37502"/>
                  </a:lnTo>
                  <a:lnTo>
                    <a:pt x="31851" y="34621"/>
                  </a:lnTo>
                  <a:lnTo>
                    <a:pt x="33180" y="31796"/>
                  </a:lnTo>
                  <a:lnTo>
                    <a:pt x="34399" y="29027"/>
                  </a:lnTo>
                  <a:lnTo>
                    <a:pt x="35507" y="26257"/>
                  </a:lnTo>
                  <a:lnTo>
                    <a:pt x="36448" y="23598"/>
                  </a:lnTo>
                  <a:lnTo>
                    <a:pt x="37335" y="20995"/>
                  </a:lnTo>
                  <a:lnTo>
                    <a:pt x="38055" y="18502"/>
                  </a:lnTo>
                  <a:lnTo>
                    <a:pt x="38719" y="16065"/>
                  </a:lnTo>
                  <a:lnTo>
                    <a:pt x="39273" y="13738"/>
                  </a:lnTo>
                  <a:lnTo>
                    <a:pt x="39772" y="11578"/>
                  </a:lnTo>
                  <a:lnTo>
                    <a:pt x="40160" y="9584"/>
                  </a:lnTo>
                  <a:lnTo>
                    <a:pt x="40547" y="7700"/>
                  </a:lnTo>
                  <a:lnTo>
                    <a:pt x="40990" y="4488"/>
                  </a:lnTo>
                  <a:lnTo>
                    <a:pt x="41323" y="2050"/>
                  </a:lnTo>
                  <a:lnTo>
                    <a:pt x="41434" y="499"/>
                  </a:lnTo>
                  <a:lnTo>
                    <a:pt x="41489" y="1"/>
                  </a:lnTo>
                  <a:close/>
                </a:path>
              </a:pathLst>
            </a:cu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317" name="Google Shape;2317;p29"/>
            <p:cNvSpPr/>
            <p:nvPr/>
          </p:nvSpPr>
          <p:spPr>
            <a:xfrm>
              <a:off x="1258475" y="238125"/>
              <a:ext cx="1058000" cy="1393125"/>
            </a:xfrm>
            <a:custGeom>
              <a:avLst/>
              <a:gdLst/>
              <a:ahLst/>
              <a:cxnLst/>
              <a:rect l="l" t="t" r="r" b="b"/>
              <a:pathLst>
                <a:path w="42320" h="55725" extrusionOk="0">
                  <a:moveTo>
                    <a:pt x="35451" y="0"/>
                  </a:moveTo>
                  <a:lnTo>
                    <a:pt x="0" y="55725"/>
                  </a:lnTo>
                  <a:lnTo>
                    <a:pt x="42320" y="30078"/>
                  </a:lnTo>
                  <a:lnTo>
                    <a:pt x="35451" y="0"/>
                  </a:lnTo>
                  <a:close/>
                </a:path>
              </a:pathLst>
            </a:cu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sp>
        <p:nvSpPr>
          <p:cNvPr id="2318" name="Google Shape;2318;p29"/>
          <p:cNvSpPr txBox="1">
            <a:spLocks noGrp="1"/>
          </p:cNvSpPr>
          <p:nvPr>
            <p:ph type="title"/>
          </p:nvPr>
        </p:nvSpPr>
        <p:spPr>
          <a:xfrm>
            <a:off x="2867155" y="409246"/>
            <a:ext cx="3409689" cy="80807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500">
                <a:latin typeface="#9Slide04 SFU Fenice Ultra" panose="00000400000000000000" pitchFamily="2" charset="0"/>
              </a:rPr>
              <a:t>Chặng</a:t>
            </a:r>
            <a:endParaRPr sz="4500">
              <a:latin typeface="#9Slide04 SFU Fenice Ultra" panose="00000400000000000000" pitchFamily="2" charset="0"/>
            </a:endParaRPr>
          </a:p>
        </p:txBody>
      </p:sp>
      <p:sp>
        <p:nvSpPr>
          <p:cNvPr id="2319" name="Google Shape;2319;p29"/>
          <p:cNvSpPr txBox="1">
            <a:spLocks noGrp="1"/>
          </p:cNvSpPr>
          <p:nvPr>
            <p:ph type="subTitle" idx="4294967295"/>
          </p:nvPr>
        </p:nvSpPr>
        <p:spPr>
          <a:xfrm>
            <a:off x="2607712" y="2667496"/>
            <a:ext cx="3952875" cy="36512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a:latin typeface="#9Slide05 Lobster" panose="02000506000000020003" pitchFamily="2" charset="0"/>
              </a:rPr>
              <a:t>Đặt chân đến châu Mĩ</a:t>
            </a:r>
            <a:endParaRPr sz="3200">
              <a:latin typeface="#9Slide05 Lobster" panose="02000506000000020003" pitchFamily="2" charset="0"/>
            </a:endParaRPr>
          </a:p>
        </p:txBody>
      </p:sp>
      <p:sp>
        <p:nvSpPr>
          <p:cNvPr id="2320" name="Google Shape;2320;p29"/>
          <p:cNvSpPr txBox="1">
            <a:spLocks noGrp="1"/>
          </p:cNvSpPr>
          <p:nvPr>
            <p:ph type="title" idx="4294967295"/>
          </p:nvPr>
        </p:nvSpPr>
        <p:spPr>
          <a:xfrm>
            <a:off x="3952875" y="1657794"/>
            <a:ext cx="1262550" cy="47625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500">
                <a:latin typeface="SFU BalletEngraved" panose="00000400000000000000" pitchFamily="2" charset="0"/>
              </a:rPr>
              <a:t>04</a:t>
            </a:r>
            <a:endParaRPr sz="4500">
              <a:latin typeface="SFU BalletEngraved" panose="00000400000000000000" pitchFamily="2" charset="0"/>
            </a:endParaRPr>
          </a:p>
        </p:txBody>
      </p:sp>
      <p:sp>
        <p:nvSpPr>
          <p:cNvPr id="2321" name="Google Shape;2321;p29"/>
          <p:cNvSpPr/>
          <p:nvPr/>
        </p:nvSpPr>
        <p:spPr>
          <a:xfrm>
            <a:off x="279000" y="224000"/>
            <a:ext cx="1300350" cy="324025"/>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29"/>
          <p:cNvSpPr/>
          <p:nvPr/>
        </p:nvSpPr>
        <p:spPr>
          <a:xfrm>
            <a:off x="1527213" y="1630950"/>
            <a:ext cx="812719" cy="202516"/>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29"/>
          <p:cNvSpPr/>
          <p:nvPr/>
        </p:nvSpPr>
        <p:spPr>
          <a:xfrm>
            <a:off x="7798690" y="853308"/>
            <a:ext cx="651865" cy="162466"/>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29"/>
          <p:cNvSpPr/>
          <p:nvPr/>
        </p:nvSpPr>
        <p:spPr>
          <a:xfrm>
            <a:off x="7146825" y="1222823"/>
            <a:ext cx="651865" cy="162466"/>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030385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7" name="Rectangle: Rounded Corners 11">
            <a:extLst>
              <a:ext uri="{FF2B5EF4-FFF2-40B4-BE49-F238E27FC236}">
                <a16:creationId xmlns:a16="http://schemas.microsoft.com/office/drawing/2014/main" id="{5AC37CA6-15E1-4B5C-8909-D39054FDCB90}"/>
              </a:ext>
            </a:extLst>
          </p:cNvPr>
          <p:cNvSpPr/>
          <p:nvPr/>
        </p:nvSpPr>
        <p:spPr>
          <a:xfrm>
            <a:off x="596991" y="547007"/>
            <a:ext cx="5233768" cy="3764816"/>
          </a:xfrm>
          <a:custGeom>
            <a:avLst/>
            <a:gdLst>
              <a:gd name="connsiteX0" fmla="*/ 0 w 8355841"/>
              <a:gd name="connsiteY0" fmla="*/ 851811 h 5110764"/>
              <a:gd name="connsiteX1" fmla="*/ 851811 w 8355841"/>
              <a:gd name="connsiteY1" fmla="*/ 0 h 5110764"/>
              <a:gd name="connsiteX2" fmla="*/ 7504030 w 8355841"/>
              <a:gd name="connsiteY2" fmla="*/ 0 h 5110764"/>
              <a:gd name="connsiteX3" fmla="*/ 8355841 w 8355841"/>
              <a:gd name="connsiteY3" fmla="*/ 851811 h 5110764"/>
              <a:gd name="connsiteX4" fmla="*/ 8355841 w 8355841"/>
              <a:gd name="connsiteY4" fmla="*/ 4258953 h 5110764"/>
              <a:gd name="connsiteX5" fmla="*/ 7504030 w 8355841"/>
              <a:gd name="connsiteY5" fmla="*/ 5110764 h 5110764"/>
              <a:gd name="connsiteX6" fmla="*/ 851811 w 8355841"/>
              <a:gd name="connsiteY6" fmla="*/ 5110764 h 5110764"/>
              <a:gd name="connsiteX7" fmla="*/ 0 w 8355841"/>
              <a:gd name="connsiteY7" fmla="*/ 4258953 h 5110764"/>
              <a:gd name="connsiteX8" fmla="*/ 0 w 8355841"/>
              <a:gd name="connsiteY8" fmla="*/ 851811 h 5110764"/>
              <a:gd name="connsiteX0" fmla="*/ 0 w 8355841"/>
              <a:gd name="connsiteY0" fmla="*/ 851952 h 5110905"/>
              <a:gd name="connsiteX1" fmla="*/ 851811 w 8355841"/>
              <a:gd name="connsiteY1" fmla="*/ 141 h 5110905"/>
              <a:gd name="connsiteX2" fmla="*/ 3678382 w 8355841"/>
              <a:gd name="connsiteY2" fmla="*/ 288987 h 5110905"/>
              <a:gd name="connsiteX3" fmla="*/ 7504030 w 8355841"/>
              <a:gd name="connsiteY3" fmla="*/ 141 h 5110905"/>
              <a:gd name="connsiteX4" fmla="*/ 8355841 w 8355841"/>
              <a:gd name="connsiteY4" fmla="*/ 851952 h 5110905"/>
              <a:gd name="connsiteX5" fmla="*/ 8355841 w 8355841"/>
              <a:gd name="connsiteY5" fmla="*/ 4259094 h 5110905"/>
              <a:gd name="connsiteX6" fmla="*/ 7504030 w 8355841"/>
              <a:gd name="connsiteY6" fmla="*/ 5110905 h 5110905"/>
              <a:gd name="connsiteX7" fmla="*/ 851811 w 8355841"/>
              <a:gd name="connsiteY7" fmla="*/ 5110905 h 5110905"/>
              <a:gd name="connsiteX8" fmla="*/ 0 w 8355841"/>
              <a:gd name="connsiteY8" fmla="*/ 4259094 h 5110905"/>
              <a:gd name="connsiteX9" fmla="*/ 0 w 8355841"/>
              <a:gd name="connsiteY9" fmla="*/ 851952 h 5110905"/>
              <a:gd name="connsiteX0" fmla="*/ 175 w 8356016"/>
              <a:gd name="connsiteY0" fmla="*/ 851952 h 5110905"/>
              <a:gd name="connsiteX1" fmla="*/ 851986 w 8356016"/>
              <a:gd name="connsiteY1" fmla="*/ 141 h 5110905"/>
              <a:gd name="connsiteX2" fmla="*/ 3678557 w 8356016"/>
              <a:gd name="connsiteY2" fmla="*/ 288987 h 5110905"/>
              <a:gd name="connsiteX3" fmla="*/ 7504205 w 8356016"/>
              <a:gd name="connsiteY3" fmla="*/ 141 h 5110905"/>
              <a:gd name="connsiteX4" fmla="*/ 8356016 w 8356016"/>
              <a:gd name="connsiteY4" fmla="*/ 851952 h 5110905"/>
              <a:gd name="connsiteX5" fmla="*/ 8356016 w 8356016"/>
              <a:gd name="connsiteY5" fmla="*/ 4259094 h 5110905"/>
              <a:gd name="connsiteX6" fmla="*/ 7504205 w 8356016"/>
              <a:gd name="connsiteY6" fmla="*/ 5110905 h 5110905"/>
              <a:gd name="connsiteX7" fmla="*/ 851986 w 8356016"/>
              <a:gd name="connsiteY7" fmla="*/ 5110905 h 5110905"/>
              <a:gd name="connsiteX8" fmla="*/ 175 w 8356016"/>
              <a:gd name="connsiteY8" fmla="*/ 4259094 h 5110905"/>
              <a:gd name="connsiteX9" fmla="*/ 187211 w 8356016"/>
              <a:gd name="connsiteY9" fmla="*/ 2408734 h 5110905"/>
              <a:gd name="connsiteX10" fmla="*/ 175 w 8356016"/>
              <a:gd name="connsiteY10" fmla="*/ 851952 h 5110905"/>
              <a:gd name="connsiteX0" fmla="*/ 175 w 8356016"/>
              <a:gd name="connsiteY0" fmla="*/ 851952 h 5111032"/>
              <a:gd name="connsiteX1" fmla="*/ 851986 w 8356016"/>
              <a:gd name="connsiteY1" fmla="*/ 141 h 5111032"/>
              <a:gd name="connsiteX2" fmla="*/ 3678557 w 8356016"/>
              <a:gd name="connsiteY2" fmla="*/ 288987 h 5111032"/>
              <a:gd name="connsiteX3" fmla="*/ 7504205 w 8356016"/>
              <a:gd name="connsiteY3" fmla="*/ 141 h 5111032"/>
              <a:gd name="connsiteX4" fmla="*/ 8356016 w 8356016"/>
              <a:gd name="connsiteY4" fmla="*/ 851952 h 5111032"/>
              <a:gd name="connsiteX5" fmla="*/ 8356016 w 8356016"/>
              <a:gd name="connsiteY5" fmla="*/ 4259094 h 5111032"/>
              <a:gd name="connsiteX6" fmla="*/ 7504205 w 8356016"/>
              <a:gd name="connsiteY6" fmla="*/ 5110905 h 5111032"/>
              <a:gd name="connsiteX7" fmla="*/ 5195629 w 8356016"/>
              <a:gd name="connsiteY7" fmla="*/ 4860988 h 5111032"/>
              <a:gd name="connsiteX8" fmla="*/ 851986 w 8356016"/>
              <a:gd name="connsiteY8" fmla="*/ 5110905 h 5111032"/>
              <a:gd name="connsiteX9" fmla="*/ 175 w 8356016"/>
              <a:gd name="connsiteY9" fmla="*/ 4259094 h 5111032"/>
              <a:gd name="connsiteX10" fmla="*/ 187211 w 8356016"/>
              <a:gd name="connsiteY10" fmla="*/ 2408734 h 5111032"/>
              <a:gd name="connsiteX11" fmla="*/ 175 w 8356016"/>
              <a:gd name="connsiteY11" fmla="*/ 851952 h 5111032"/>
              <a:gd name="connsiteX0" fmla="*/ 175 w 8356152"/>
              <a:gd name="connsiteY0" fmla="*/ 851952 h 5111032"/>
              <a:gd name="connsiteX1" fmla="*/ 851986 w 8356152"/>
              <a:gd name="connsiteY1" fmla="*/ 141 h 5111032"/>
              <a:gd name="connsiteX2" fmla="*/ 3678557 w 8356152"/>
              <a:gd name="connsiteY2" fmla="*/ 288987 h 5111032"/>
              <a:gd name="connsiteX3" fmla="*/ 7504205 w 8356152"/>
              <a:gd name="connsiteY3" fmla="*/ 141 h 5111032"/>
              <a:gd name="connsiteX4" fmla="*/ 8356016 w 8356152"/>
              <a:gd name="connsiteY4" fmla="*/ 851952 h 5111032"/>
              <a:gd name="connsiteX5" fmla="*/ 8146648 w 8356152"/>
              <a:gd name="connsiteY5" fmla="*/ 2637333 h 5111032"/>
              <a:gd name="connsiteX6" fmla="*/ 8356016 w 8356152"/>
              <a:gd name="connsiteY6" fmla="*/ 4259094 h 5111032"/>
              <a:gd name="connsiteX7" fmla="*/ 7504205 w 8356152"/>
              <a:gd name="connsiteY7" fmla="*/ 5110905 h 5111032"/>
              <a:gd name="connsiteX8" fmla="*/ 5195629 w 8356152"/>
              <a:gd name="connsiteY8" fmla="*/ 4860988 h 5111032"/>
              <a:gd name="connsiteX9" fmla="*/ 851986 w 8356152"/>
              <a:gd name="connsiteY9" fmla="*/ 5110905 h 5111032"/>
              <a:gd name="connsiteX10" fmla="*/ 175 w 8356152"/>
              <a:gd name="connsiteY10" fmla="*/ 4259094 h 5111032"/>
              <a:gd name="connsiteX11" fmla="*/ 187211 w 8356152"/>
              <a:gd name="connsiteY11" fmla="*/ 2408734 h 5111032"/>
              <a:gd name="connsiteX12" fmla="*/ 175 w 8356152"/>
              <a:gd name="connsiteY12" fmla="*/ 851952 h 5111032"/>
              <a:gd name="connsiteX0" fmla="*/ 0 w 8480668"/>
              <a:gd name="connsiteY0" fmla="*/ 997425 h 5111032"/>
              <a:gd name="connsiteX1" fmla="*/ 976502 w 8480668"/>
              <a:gd name="connsiteY1" fmla="*/ 141 h 5111032"/>
              <a:gd name="connsiteX2" fmla="*/ 3803073 w 8480668"/>
              <a:gd name="connsiteY2" fmla="*/ 288987 h 5111032"/>
              <a:gd name="connsiteX3" fmla="*/ 7628721 w 8480668"/>
              <a:gd name="connsiteY3" fmla="*/ 141 h 5111032"/>
              <a:gd name="connsiteX4" fmla="*/ 8480532 w 8480668"/>
              <a:gd name="connsiteY4" fmla="*/ 851952 h 5111032"/>
              <a:gd name="connsiteX5" fmla="*/ 8271164 w 8480668"/>
              <a:gd name="connsiteY5" fmla="*/ 2637333 h 5111032"/>
              <a:gd name="connsiteX6" fmla="*/ 8480532 w 8480668"/>
              <a:gd name="connsiteY6" fmla="*/ 4259094 h 5111032"/>
              <a:gd name="connsiteX7" fmla="*/ 7628721 w 8480668"/>
              <a:gd name="connsiteY7" fmla="*/ 5110905 h 5111032"/>
              <a:gd name="connsiteX8" fmla="*/ 5320145 w 8480668"/>
              <a:gd name="connsiteY8" fmla="*/ 4860988 h 5111032"/>
              <a:gd name="connsiteX9" fmla="*/ 976502 w 8480668"/>
              <a:gd name="connsiteY9" fmla="*/ 5110905 h 5111032"/>
              <a:gd name="connsiteX10" fmla="*/ 124691 w 8480668"/>
              <a:gd name="connsiteY10" fmla="*/ 4259094 h 5111032"/>
              <a:gd name="connsiteX11" fmla="*/ 311727 w 8480668"/>
              <a:gd name="connsiteY11" fmla="*/ 2408734 h 5111032"/>
              <a:gd name="connsiteX12" fmla="*/ 0 w 8480668"/>
              <a:gd name="connsiteY12" fmla="*/ 997425 h 5111032"/>
              <a:gd name="connsiteX0" fmla="*/ 20728 w 8501396"/>
              <a:gd name="connsiteY0" fmla="*/ 997425 h 5111032"/>
              <a:gd name="connsiteX1" fmla="*/ 997230 w 8501396"/>
              <a:gd name="connsiteY1" fmla="*/ 141 h 5111032"/>
              <a:gd name="connsiteX2" fmla="*/ 3823801 w 8501396"/>
              <a:gd name="connsiteY2" fmla="*/ 288987 h 5111032"/>
              <a:gd name="connsiteX3" fmla="*/ 7649449 w 8501396"/>
              <a:gd name="connsiteY3" fmla="*/ 141 h 5111032"/>
              <a:gd name="connsiteX4" fmla="*/ 8501260 w 8501396"/>
              <a:gd name="connsiteY4" fmla="*/ 851952 h 5111032"/>
              <a:gd name="connsiteX5" fmla="*/ 8291892 w 8501396"/>
              <a:gd name="connsiteY5" fmla="*/ 2637333 h 5111032"/>
              <a:gd name="connsiteX6" fmla="*/ 8501260 w 8501396"/>
              <a:gd name="connsiteY6" fmla="*/ 4259094 h 5111032"/>
              <a:gd name="connsiteX7" fmla="*/ 7649449 w 8501396"/>
              <a:gd name="connsiteY7" fmla="*/ 5110905 h 5111032"/>
              <a:gd name="connsiteX8" fmla="*/ 5340873 w 8501396"/>
              <a:gd name="connsiteY8" fmla="*/ 4860988 h 5111032"/>
              <a:gd name="connsiteX9" fmla="*/ 997230 w 8501396"/>
              <a:gd name="connsiteY9" fmla="*/ 5110905 h 5111032"/>
              <a:gd name="connsiteX10" fmla="*/ 145419 w 8501396"/>
              <a:gd name="connsiteY10" fmla="*/ 4259094 h 5111032"/>
              <a:gd name="connsiteX11" fmla="*/ 332455 w 8501396"/>
              <a:gd name="connsiteY11" fmla="*/ 2408734 h 5111032"/>
              <a:gd name="connsiteX12" fmla="*/ 20728 w 8501396"/>
              <a:gd name="connsiteY12" fmla="*/ 997425 h 5111032"/>
              <a:gd name="connsiteX0" fmla="*/ 4714 w 8485382"/>
              <a:gd name="connsiteY0" fmla="*/ 997425 h 5111032"/>
              <a:gd name="connsiteX1" fmla="*/ 981216 w 8485382"/>
              <a:gd name="connsiteY1" fmla="*/ 141 h 5111032"/>
              <a:gd name="connsiteX2" fmla="*/ 3807787 w 8485382"/>
              <a:gd name="connsiteY2" fmla="*/ 288987 h 5111032"/>
              <a:gd name="connsiteX3" fmla="*/ 7633435 w 8485382"/>
              <a:gd name="connsiteY3" fmla="*/ 141 h 5111032"/>
              <a:gd name="connsiteX4" fmla="*/ 8485246 w 8485382"/>
              <a:gd name="connsiteY4" fmla="*/ 851952 h 5111032"/>
              <a:gd name="connsiteX5" fmla="*/ 8275878 w 8485382"/>
              <a:gd name="connsiteY5" fmla="*/ 2637333 h 5111032"/>
              <a:gd name="connsiteX6" fmla="*/ 8485246 w 8485382"/>
              <a:gd name="connsiteY6" fmla="*/ 4259094 h 5111032"/>
              <a:gd name="connsiteX7" fmla="*/ 7633435 w 8485382"/>
              <a:gd name="connsiteY7" fmla="*/ 5110905 h 5111032"/>
              <a:gd name="connsiteX8" fmla="*/ 5324859 w 8485382"/>
              <a:gd name="connsiteY8" fmla="*/ 4860988 h 5111032"/>
              <a:gd name="connsiteX9" fmla="*/ 981216 w 8485382"/>
              <a:gd name="connsiteY9" fmla="*/ 5110905 h 5111032"/>
              <a:gd name="connsiteX10" fmla="*/ 129405 w 8485382"/>
              <a:gd name="connsiteY10" fmla="*/ 4259094 h 5111032"/>
              <a:gd name="connsiteX11" fmla="*/ 316441 w 8485382"/>
              <a:gd name="connsiteY11" fmla="*/ 2408734 h 5111032"/>
              <a:gd name="connsiteX12" fmla="*/ 4714 w 8485382"/>
              <a:gd name="connsiteY12" fmla="*/ 997425 h 5111032"/>
              <a:gd name="connsiteX0" fmla="*/ 5048 w 8444153"/>
              <a:gd name="connsiteY0" fmla="*/ 1246807 h 5111032"/>
              <a:gd name="connsiteX1" fmla="*/ 939987 w 8444153"/>
              <a:gd name="connsiteY1" fmla="*/ 141 h 5111032"/>
              <a:gd name="connsiteX2" fmla="*/ 3766558 w 8444153"/>
              <a:gd name="connsiteY2" fmla="*/ 288987 h 5111032"/>
              <a:gd name="connsiteX3" fmla="*/ 7592206 w 8444153"/>
              <a:gd name="connsiteY3" fmla="*/ 141 h 5111032"/>
              <a:gd name="connsiteX4" fmla="*/ 8444017 w 8444153"/>
              <a:gd name="connsiteY4" fmla="*/ 851952 h 5111032"/>
              <a:gd name="connsiteX5" fmla="*/ 8234649 w 8444153"/>
              <a:gd name="connsiteY5" fmla="*/ 2637333 h 5111032"/>
              <a:gd name="connsiteX6" fmla="*/ 8444017 w 8444153"/>
              <a:gd name="connsiteY6" fmla="*/ 4259094 h 5111032"/>
              <a:gd name="connsiteX7" fmla="*/ 7592206 w 8444153"/>
              <a:gd name="connsiteY7" fmla="*/ 5110905 h 5111032"/>
              <a:gd name="connsiteX8" fmla="*/ 5283630 w 8444153"/>
              <a:gd name="connsiteY8" fmla="*/ 4860988 h 5111032"/>
              <a:gd name="connsiteX9" fmla="*/ 939987 w 8444153"/>
              <a:gd name="connsiteY9" fmla="*/ 5110905 h 5111032"/>
              <a:gd name="connsiteX10" fmla="*/ 88176 w 8444153"/>
              <a:gd name="connsiteY10" fmla="*/ 4259094 h 5111032"/>
              <a:gd name="connsiteX11" fmla="*/ 275212 w 8444153"/>
              <a:gd name="connsiteY11" fmla="*/ 2408734 h 5111032"/>
              <a:gd name="connsiteX12" fmla="*/ 5048 w 8444153"/>
              <a:gd name="connsiteY12" fmla="*/ 1246807 h 5111032"/>
              <a:gd name="connsiteX0" fmla="*/ 21885 w 8460990"/>
              <a:gd name="connsiteY0" fmla="*/ 1246807 h 5111032"/>
              <a:gd name="connsiteX1" fmla="*/ 956824 w 8460990"/>
              <a:gd name="connsiteY1" fmla="*/ 141 h 5111032"/>
              <a:gd name="connsiteX2" fmla="*/ 3783395 w 8460990"/>
              <a:gd name="connsiteY2" fmla="*/ 288987 h 5111032"/>
              <a:gd name="connsiteX3" fmla="*/ 7609043 w 8460990"/>
              <a:gd name="connsiteY3" fmla="*/ 141 h 5111032"/>
              <a:gd name="connsiteX4" fmla="*/ 8460854 w 8460990"/>
              <a:gd name="connsiteY4" fmla="*/ 851952 h 5111032"/>
              <a:gd name="connsiteX5" fmla="*/ 8251486 w 8460990"/>
              <a:gd name="connsiteY5" fmla="*/ 2637333 h 5111032"/>
              <a:gd name="connsiteX6" fmla="*/ 8460854 w 8460990"/>
              <a:gd name="connsiteY6" fmla="*/ 4259094 h 5111032"/>
              <a:gd name="connsiteX7" fmla="*/ 7609043 w 8460990"/>
              <a:gd name="connsiteY7" fmla="*/ 5110905 h 5111032"/>
              <a:gd name="connsiteX8" fmla="*/ 5300467 w 8460990"/>
              <a:gd name="connsiteY8" fmla="*/ 4860988 h 5111032"/>
              <a:gd name="connsiteX9" fmla="*/ 956824 w 8460990"/>
              <a:gd name="connsiteY9" fmla="*/ 5110905 h 5111032"/>
              <a:gd name="connsiteX10" fmla="*/ 105013 w 8460990"/>
              <a:gd name="connsiteY10" fmla="*/ 4259094 h 5111032"/>
              <a:gd name="connsiteX11" fmla="*/ 292049 w 8460990"/>
              <a:gd name="connsiteY11" fmla="*/ 2408734 h 5111032"/>
              <a:gd name="connsiteX12" fmla="*/ 21885 w 8460990"/>
              <a:gd name="connsiteY12" fmla="*/ 1246807 h 5111032"/>
              <a:gd name="connsiteX0" fmla="*/ 21885 w 8460990"/>
              <a:gd name="connsiteY0" fmla="*/ 1246807 h 5111032"/>
              <a:gd name="connsiteX1" fmla="*/ 956824 w 8460990"/>
              <a:gd name="connsiteY1" fmla="*/ 141 h 5111032"/>
              <a:gd name="connsiteX2" fmla="*/ 3783395 w 8460990"/>
              <a:gd name="connsiteY2" fmla="*/ 288987 h 5111032"/>
              <a:gd name="connsiteX3" fmla="*/ 7609043 w 8460990"/>
              <a:gd name="connsiteY3" fmla="*/ 141 h 5111032"/>
              <a:gd name="connsiteX4" fmla="*/ 8460854 w 8460990"/>
              <a:gd name="connsiteY4" fmla="*/ 851952 h 5111032"/>
              <a:gd name="connsiteX5" fmla="*/ 8251486 w 8460990"/>
              <a:gd name="connsiteY5" fmla="*/ 2637333 h 5111032"/>
              <a:gd name="connsiteX6" fmla="*/ 8460854 w 8460990"/>
              <a:gd name="connsiteY6" fmla="*/ 4259094 h 5111032"/>
              <a:gd name="connsiteX7" fmla="*/ 7609043 w 8460990"/>
              <a:gd name="connsiteY7" fmla="*/ 5110905 h 5111032"/>
              <a:gd name="connsiteX8" fmla="*/ 5300467 w 8460990"/>
              <a:gd name="connsiteY8" fmla="*/ 4860988 h 5111032"/>
              <a:gd name="connsiteX9" fmla="*/ 956824 w 8460990"/>
              <a:gd name="connsiteY9" fmla="*/ 5110905 h 5111032"/>
              <a:gd name="connsiteX10" fmla="*/ 105013 w 8460990"/>
              <a:gd name="connsiteY10" fmla="*/ 4259094 h 5111032"/>
              <a:gd name="connsiteX11" fmla="*/ 292049 w 8460990"/>
              <a:gd name="connsiteY11" fmla="*/ 2408734 h 5111032"/>
              <a:gd name="connsiteX12" fmla="*/ 21885 w 8460990"/>
              <a:gd name="connsiteY12" fmla="*/ 1246807 h 5111032"/>
              <a:gd name="connsiteX0" fmla="*/ 21885 w 8460990"/>
              <a:gd name="connsiteY0" fmla="*/ 1246807 h 5150948"/>
              <a:gd name="connsiteX1" fmla="*/ 956824 w 8460990"/>
              <a:gd name="connsiteY1" fmla="*/ 141 h 5150948"/>
              <a:gd name="connsiteX2" fmla="*/ 3783395 w 8460990"/>
              <a:gd name="connsiteY2" fmla="*/ 288987 h 5150948"/>
              <a:gd name="connsiteX3" fmla="*/ 7609043 w 8460990"/>
              <a:gd name="connsiteY3" fmla="*/ 141 h 5150948"/>
              <a:gd name="connsiteX4" fmla="*/ 8460854 w 8460990"/>
              <a:gd name="connsiteY4" fmla="*/ 851952 h 5150948"/>
              <a:gd name="connsiteX5" fmla="*/ 8251486 w 8460990"/>
              <a:gd name="connsiteY5" fmla="*/ 2637333 h 5150948"/>
              <a:gd name="connsiteX6" fmla="*/ 8460854 w 8460990"/>
              <a:gd name="connsiteY6" fmla="*/ 4259094 h 5150948"/>
              <a:gd name="connsiteX7" fmla="*/ 7609043 w 8460990"/>
              <a:gd name="connsiteY7" fmla="*/ 5110905 h 5150948"/>
              <a:gd name="connsiteX8" fmla="*/ 5300467 w 8460990"/>
              <a:gd name="connsiteY8" fmla="*/ 4860988 h 5150948"/>
              <a:gd name="connsiteX9" fmla="*/ 956824 w 8460990"/>
              <a:gd name="connsiteY9" fmla="*/ 5110905 h 5150948"/>
              <a:gd name="connsiteX10" fmla="*/ 105013 w 8460990"/>
              <a:gd name="connsiteY10" fmla="*/ 4259094 h 5150948"/>
              <a:gd name="connsiteX11" fmla="*/ 292049 w 8460990"/>
              <a:gd name="connsiteY11" fmla="*/ 2408734 h 5150948"/>
              <a:gd name="connsiteX12" fmla="*/ 21885 w 8460990"/>
              <a:gd name="connsiteY12" fmla="*/ 1246807 h 5150948"/>
              <a:gd name="connsiteX0" fmla="*/ 21885 w 8460990"/>
              <a:gd name="connsiteY0" fmla="*/ 1246807 h 5230787"/>
              <a:gd name="connsiteX1" fmla="*/ 956824 w 8460990"/>
              <a:gd name="connsiteY1" fmla="*/ 141 h 5230787"/>
              <a:gd name="connsiteX2" fmla="*/ 3783395 w 8460990"/>
              <a:gd name="connsiteY2" fmla="*/ 288987 h 5230787"/>
              <a:gd name="connsiteX3" fmla="*/ 7609043 w 8460990"/>
              <a:gd name="connsiteY3" fmla="*/ 141 h 5230787"/>
              <a:gd name="connsiteX4" fmla="*/ 8460854 w 8460990"/>
              <a:gd name="connsiteY4" fmla="*/ 851952 h 5230787"/>
              <a:gd name="connsiteX5" fmla="*/ 8251486 w 8460990"/>
              <a:gd name="connsiteY5" fmla="*/ 2637333 h 5230787"/>
              <a:gd name="connsiteX6" fmla="*/ 8460854 w 8460990"/>
              <a:gd name="connsiteY6" fmla="*/ 4259094 h 5230787"/>
              <a:gd name="connsiteX7" fmla="*/ 7609043 w 8460990"/>
              <a:gd name="connsiteY7" fmla="*/ 5110905 h 5230787"/>
              <a:gd name="connsiteX8" fmla="*/ 5196558 w 8460990"/>
              <a:gd name="connsiteY8" fmla="*/ 5006461 h 5230787"/>
              <a:gd name="connsiteX9" fmla="*/ 956824 w 8460990"/>
              <a:gd name="connsiteY9" fmla="*/ 5110905 h 5230787"/>
              <a:gd name="connsiteX10" fmla="*/ 105013 w 8460990"/>
              <a:gd name="connsiteY10" fmla="*/ 4259094 h 5230787"/>
              <a:gd name="connsiteX11" fmla="*/ 292049 w 8460990"/>
              <a:gd name="connsiteY11" fmla="*/ 2408734 h 5230787"/>
              <a:gd name="connsiteX12" fmla="*/ 21885 w 8460990"/>
              <a:gd name="connsiteY12" fmla="*/ 1246807 h 5230787"/>
              <a:gd name="connsiteX0" fmla="*/ 21885 w 8460990"/>
              <a:gd name="connsiteY0" fmla="*/ 1246807 h 5128558"/>
              <a:gd name="connsiteX1" fmla="*/ 956824 w 8460990"/>
              <a:gd name="connsiteY1" fmla="*/ 141 h 5128558"/>
              <a:gd name="connsiteX2" fmla="*/ 3783395 w 8460990"/>
              <a:gd name="connsiteY2" fmla="*/ 288987 h 5128558"/>
              <a:gd name="connsiteX3" fmla="*/ 7609043 w 8460990"/>
              <a:gd name="connsiteY3" fmla="*/ 141 h 5128558"/>
              <a:gd name="connsiteX4" fmla="*/ 8460854 w 8460990"/>
              <a:gd name="connsiteY4" fmla="*/ 851952 h 5128558"/>
              <a:gd name="connsiteX5" fmla="*/ 8251486 w 8460990"/>
              <a:gd name="connsiteY5" fmla="*/ 2637333 h 5128558"/>
              <a:gd name="connsiteX6" fmla="*/ 8460854 w 8460990"/>
              <a:gd name="connsiteY6" fmla="*/ 4259094 h 5128558"/>
              <a:gd name="connsiteX7" fmla="*/ 7609043 w 8460990"/>
              <a:gd name="connsiteY7" fmla="*/ 5110905 h 5128558"/>
              <a:gd name="connsiteX8" fmla="*/ 5217340 w 8460990"/>
              <a:gd name="connsiteY8" fmla="*/ 4798643 h 5128558"/>
              <a:gd name="connsiteX9" fmla="*/ 956824 w 8460990"/>
              <a:gd name="connsiteY9" fmla="*/ 5110905 h 5128558"/>
              <a:gd name="connsiteX10" fmla="*/ 105013 w 8460990"/>
              <a:gd name="connsiteY10" fmla="*/ 4259094 h 5128558"/>
              <a:gd name="connsiteX11" fmla="*/ 292049 w 8460990"/>
              <a:gd name="connsiteY11" fmla="*/ 2408734 h 5128558"/>
              <a:gd name="connsiteX12" fmla="*/ 21885 w 8460990"/>
              <a:gd name="connsiteY12" fmla="*/ 1246807 h 5128558"/>
              <a:gd name="connsiteX0" fmla="*/ 21885 w 8460990"/>
              <a:gd name="connsiteY0" fmla="*/ 1246807 h 5112036"/>
              <a:gd name="connsiteX1" fmla="*/ 956824 w 8460990"/>
              <a:gd name="connsiteY1" fmla="*/ 141 h 5112036"/>
              <a:gd name="connsiteX2" fmla="*/ 3783395 w 8460990"/>
              <a:gd name="connsiteY2" fmla="*/ 288987 h 5112036"/>
              <a:gd name="connsiteX3" fmla="*/ 7609043 w 8460990"/>
              <a:gd name="connsiteY3" fmla="*/ 141 h 5112036"/>
              <a:gd name="connsiteX4" fmla="*/ 8460854 w 8460990"/>
              <a:gd name="connsiteY4" fmla="*/ 851952 h 5112036"/>
              <a:gd name="connsiteX5" fmla="*/ 8251486 w 8460990"/>
              <a:gd name="connsiteY5" fmla="*/ 2637333 h 5112036"/>
              <a:gd name="connsiteX6" fmla="*/ 8460854 w 8460990"/>
              <a:gd name="connsiteY6" fmla="*/ 4259094 h 5112036"/>
              <a:gd name="connsiteX7" fmla="*/ 7609043 w 8460990"/>
              <a:gd name="connsiteY7" fmla="*/ 5110905 h 5112036"/>
              <a:gd name="connsiteX8" fmla="*/ 5217340 w 8460990"/>
              <a:gd name="connsiteY8" fmla="*/ 4798643 h 5112036"/>
              <a:gd name="connsiteX9" fmla="*/ 956824 w 8460990"/>
              <a:gd name="connsiteY9" fmla="*/ 5110905 h 5112036"/>
              <a:gd name="connsiteX10" fmla="*/ 105013 w 8460990"/>
              <a:gd name="connsiteY10" fmla="*/ 4259094 h 5112036"/>
              <a:gd name="connsiteX11" fmla="*/ 292049 w 8460990"/>
              <a:gd name="connsiteY11" fmla="*/ 2408734 h 5112036"/>
              <a:gd name="connsiteX12" fmla="*/ 21885 w 8460990"/>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460854 w 8460969"/>
              <a:gd name="connsiteY6" fmla="*/ 4259094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460854 w 8460969"/>
              <a:gd name="connsiteY6" fmla="*/ 4259094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398508 w 8460969"/>
              <a:gd name="connsiteY6" fmla="*/ 4363003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398508 w 8460969"/>
              <a:gd name="connsiteY6" fmla="*/ 4363003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398508 w 8460969"/>
              <a:gd name="connsiteY6" fmla="*/ 4363003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854"/>
              <a:gd name="connsiteY0" fmla="*/ 1246807 h 5112036"/>
              <a:gd name="connsiteX1" fmla="*/ 956824 w 8460854"/>
              <a:gd name="connsiteY1" fmla="*/ 141 h 5112036"/>
              <a:gd name="connsiteX2" fmla="*/ 3783395 w 8460854"/>
              <a:gd name="connsiteY2" fmla="*/ 288987 h 5112036"/>
              <a:gd name="connsiteX3" fmla="*/ 7609043 w 8460854"/>
              <a:gd name="connsiteY3" fmla="*/ 141 h 5112036"/>
              <a:gd name="connsiteX4" fmla="*/ 8460854 w 8460854"/>
              <a:gd name="connsiteY4" fmla="*/ 851952 h 5112036"/>
              <a:gd name="connsiteX5" fmla="*/ 8209922 w 8460854"/>
              <a:gd name="connsiteY5" fmla="*/ 3530951 h 5112036"/>
              <a:gd name="connsiteX6" fmla="*/ 8398508 w 8460854"/>
              <a:gd name="connsiteY6" fmla="*/ 4363003 h 5112036"/>
              <a:gd name="connsiteX7" fmla="*/ 7609043 w 8460854"/>
              <a:gd name="connsiteY7" fmla="*/ 5110905 h 5112036"/>
              <a:gd name="connsiteX8" fmla="*/ 5217340 w 8460854"/>
              <a:gd name="connsiteY8" fmla="*/ 4798643 h 5112036"/>
              <a:gd name="connsiteX9" fmla="*/ 956824 w 8460854"/>
              <a:gd name="connsiteY9" fmla="*/ 5110905 h 5112036"/>
              <a:gd name="connsiteX10" fmla="*/ 105013 w 8460854"/>
              <a:gd name="connsiteY10" fmla="*/ 4259094 h 5112036"/>
              <a:gd name="connsiteX11" fmla="*/ 292049 w 8460854"/>
              <a:gd name="connsiteY11" fmla="*/ 2408734 h 5112036"/>
              <a:gd name="connsiteX12" fmla="*/ 21885 w 8460854"/>
              <a:gd name="connsiteY12" fmla="*/ 1246807 h 5112036"/>
              <a:gd name="connsiteX0" fmla="*/ 21885 w 8510422"/>
              <a:gd name="connsiteY0" fmla="*/ 1246807 h 5112036"/>
              <a:gd name="connsiteX1" fmla="*/ 956824 w 8510422"/>
              <a:gd name="connsiteY1" fmla="*/ 141 h 5112036"/>
              <a:gd name="connsiteX2" fmla="*/ 3783395 w 8510422"/>
              <a:gd name="connsiteY2" fmla="*/ 288987 h 5112036"/>
              <a:gd name="connsiteX3" fmla="*/ 7609043 w 8510422"/>
              <a:gd name="connsiteY3" fmla="*/ 141 h 5112036"/>
              <a:gd name="connsiteX4" fmla="*/ 8460854 w 8510422"/>
              <a:gd name="connsiteY4" fmla="*/ 851952 h 5112036"/>
              <a:gd name="connsiteX5" fmla="*/ 8209922 w 8510422"/>
              <a:gd name="connsiteY5" fmla="*/ 3530951 h 5112036"/>
              <a:gd name="connsiteX6" fmla="*/ 8398508 w 8510422"/>
              <a:gd name="connsiteY6" fmla="*/ 4363003 h 5112036"/>
              <a:gd name="connsiteX7" fmla="*/ 7609043 w 8510422"/>
              <a:gd name="connsiteY7" fmla="*/ 5110905 h 5112036"/>
              <a:gd name="connsiteX8" fmla="*/ 5217340 w 8510422"/>
              <a:gd name="connsiteY8" fmla="*/ 4798643 h 5112036"/>
              <a:gd name="connsiteX9" fmla="*/ 956824 w 8510422"/>
              <a:gd name="connsiteY9" fmla="*/ 5110905 h 5112036"/>
              <a:gd name="connsiteX10" fmla="*/ 105013 w 8510422"/>
              <a:gd name="connsiteY10" fmla="*/ 4259094 h 5112036"/>
              <a:gd name="connsiteX11" fmla="*/ 292049 w 8510422"/>
              <a:gd name="connsiteY11" fmla="*/ 2408734 h 5112036"/>
              <a:gd name="connsiteX12" fmla="*/ 21885 w 8510422"/>
              <a:gd name="connsiteY12" fmla="*/ 1246807 h 5112036"/>
              <a:gd name="connsiteX0" fmla="*/ 21885 w 8491281"/>
              <a:gd name="connsiteY0" fmla="*/ 1246807 h 5112036"/>
              <a:gd name="connsiteX1" fmla="*/ 956824 w 8491281"/>
              <a:gd name="connsiteY1" fmla="*/ 141 h 5112036"/>
              <a:gd name="connsiteX2" fmla="*/ 3783395 w 8491281"/>
              <a:gd name="connsiteY2" fmla="*/ 288987 h 5112036"/>
              <a:gd name="connsiteX3" fmla="*/ 7609043 w 8491281"/>
              <a:gd name="connsiteY3" fmla="*/ 141 h 5112036"/>
              <a:gd name="connsiteX4" fmla="*/ 8460854 w 8491281"/>
              <a:gd name="connsiteY4" fmla="*/ 851952 h 5112036"/>
              <a:gd name="connsiteX5" fmla="*/ 8209922 w 8491281"/>
              <a:gd name="connsiteY5" fmla="*/ 3530951 h 5112036"/>
              <a:gd name="connsiteX6" fmla="*/ 8398508 w 8491281"/>
              <a:gd name="connsiteY6" fmla="*/ 4363003 h 5112036"/>
              <a:gd name="connsiteX7" fmla="*/ 7609043 w 8491281"/>
              <a:gd name="connsiteY7" fmla="*/ 5110905 h 5112036"/>
              <a:gd name="connsiteX8" fmla="*/ 5217340 w 8491281"/>
              <a:gd name="connsiteY8" fmla="*/ 4798643 h 5112036"/>
              <a:gd name="connsiteX9" fmla="*/ 956824 w 8491281"/>
              <a:gd name="connsiteY9" fmla="*/ 5110905 h 5112036"/>
              <a:gd name="connsiteX10" fmla="*/ 105013 w 8491281"/>
              <a:gd name="connsiteY10" fmla="*/ 4259094 h 5112036"/>
              <a:gd name="connsiteX11" fmla="*/ 292049 w 8491281"/>
              <a:gd name="connsiteY11" fmla="*/ 2408734 h 5112036"/>
              <a:gd name="connsiteX12" fmla="*/ 21885 w 8491281"/>
              <a:gd name="connsiteY12" fmla="*/ 1246807 h 5112036"/>
              <a:gd name="connsiteX0" fmla="*/ 21885 w 8531151"/>
              <a:gd name="connsiteY0" fmla="*/ 1246807 h 5112036"/>
              <a:gd name="connsiteX1" fmla="*/ 956824 w 8531151"/>
              <a:gd name="connsiteY1" fmla="*/ 141 h 5112036"/>
              <a:gd name="connsiteX2" fmla="*/ 3783395 w 8531151"/>
              <a:gd name="connsiteY2" fmla="*/ 288987 h 5112036"/>
              <a:gd name="connsiteX3" fmla="*/ 7609043 w 8531151"/>
              <a:gd name="connsiteY3" fmla="*/ 141 h 5112036"/>
              <a:gd name="connsiteX4" fmla="*/ 8502417 w 8531151"/>
              <a:gd name="connsiteY4" fmla="*/ 1184461 h 5112036"/>
              <a:gd name="connsiteX5" fmla="*/ 8209922 w 8531151"/>
              <a:gd name="connsiteY5" fmla="*/ 3530951 h 5112036"/>
              <a:gd name="connsiteX6" fmla="*/ 8398508 w 8531151"/>
              <a:gd name="connsiteY6" fmla="*/ 4363003 h 5112036"/>
              <a:gd name="connsiteX7" fmla="*/ 7609043 w 8531151"/>
              <a:gd name="connsiteY7" fmla="*/ 5110905 h 5112036"/>
              <a:gd name="connsiteX8" fmla="*/ 5217340 w 8531151"/>
              <a:gd name="connsiteY8" fmla="*/ 4798643 h 5112036"/>
              <a:gd name="connsiteX9" fmla="*/ 956824 w 8531151"/>
              <a:gd name="connsiteY9" fmla="*/ 5110905 h 5112036"/>
              <a:gd name="connsiteX10" fmla="*/ 105013 w 8531151"/>
              <a:gd name="connsiteY10" fmla="*/ 4259094 h 5112036"/>
              <a:gd name="connsiteX11" fmla="*/ 292049 w 8531151"/>
              <a:gd name="connsiteY11" fmla="*/ 2408734 h 5112036"/>
              <a:gd name="connsiteX12" fmla="*/ 21885 w 8531151"/>
              <a:gd name="connsiteY12" fmla="*/ 1246807 h 5112036"/>
              <a:gd name="connsiteX0" fmla="*/ 21885 w 8531151"/>
              <a:gd name="connsiteY0" fmla="*/ 1246807 h 5112036"/>
              <a:gd name="connsiteX1" fmla="*/ 956824 w 8531151"/>
              <a:gd name="connsiteY1" fmla="*/ 141 h 5112036"/>
              <a:gd name="connsiteX2" fmla="*/ 3783395 w 8531151"/>
              <a:gd name="connsiteY2" fmla="*/ 288987 h 5112036"/>
              <a:gd name="connsiteX3" fmla="*/ 7609043 w 8531151"/>
              <a:gd name="connsiteY3" fmla="*/ 141 h 5112036"/>
              <a:gd name="connsiteX4" fmla="*/ 8502417 w 8531151"/>
              <a:gd name="connsiteY4" fmla="*/ 1184461 h 5112036"/>
              <a:gd name="connsiteX5" fmla="*/ 8209922 w 8531151"/>
              <a:gd name="connsiteY5" fmla="*/ 3530951 h 5112036"/>
              <a:gd name="connsiteX6" fmla="*/ 8398508 w 8531151"/>
              <a:gd name="connsiteY6" fmla="*/ 4363003 h 5112036"/>
              <a:gd name="connsiteX7" fmla="*/ 7609043 w 8531151"/>
              <a:gd name="connsiteY7" fmla="*/ 5110905 h 5112036"/>
              <a:gd name="connsiteX8" fmla="*/ 5217340 w 8531151"/>
              <a:gd name="connsiteY8" fmla="*/ 4798643 h 5112036"/>
              <a:gd name="connsiteX9" fmla="*/ 956824 w 8531151"/>
              <a:gd name="connsiteY9" fmla="*/ 5110905 h 5112036"/>
              <a:gd name="connsiteX10" fmla="*/ 105013 w 8531151"/>
              <a:gd name="connsiteY10" fmla="*/ 4259094 h 5112036"/>
              <a:gd name="connsiteX11" fmla="*/ 292049 w 8531151"/>
              <a:gd name="connsiteY11" fmla="*/ 2408734 h 5112036"/>
              <a:gd name="connsiteX12" fmla="*/ 21885 w 8531151"/>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209922 w 8549598"/>
              <a:gd name="connsiteY5" fmla="*/ 3530951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7609043 w 8549598"/>
              <a:gd name="connsiteY6" fmla="*/ 5110905 h 5112036"/>
              <a:gd name="connsiteX7" fmla="*/ 5217340 w 8549598"/>
              <a:gd name="connsiteY7" fmla="*/ 4798643 h 5112036"/>
              <a:gd name="connsiteX8" fmla="*/ 956824 w 8549598"/>
              <a:gd name="connsiteY8" fmla="*/ 5110905 h 5112036"/>
              <a:gd name="connsiteX9" fmla="*/ 105013 w 8549598"/>
              <a:gd name="connsiteY9" fmla="*/ 4259094 h 5112036"/>
              <a:gd name="connsiteX10" fmla="*/ 292049 w 8549598"/>
              <a:gd name="connsiteY10" fmla="*/ 2408734 h 5112036"/>
              <a:gd name="connsiteX11" fmla="*/ 21885 w 8549598"/>
              <a:gd name="connsiteY11"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7609043 w 8549598"/>
              <a:gd name="connsiteY6" fmla="*/ 5110905 h 5112036"/>
              <a:gd name="connsiteX7" fmla="*/ 5217340 w 8549598"/>
              <a:gd name="connsiteY7" fmla="*/ 4798643 h 5112036"/>
              <a:gd name="connsiteX8" fmla="*/ 956824 w 8549598"/>
              <a:gd name="connsiteY8" fmla="*/ 5110905 h 5112036"/>
              <a:gd name="connsiteX9" fmla="*/ 105013 w 8549598"/>
              <a:gd name="connsiteY9" fmla="*/ 4259094 h 5112036"/>
              <a:gd name="connsiteX10" fmla="*/ 292049 w 8549598"/>
              <a:gd name="connsiteY10" fmla="*/ 2408734 h 5112036"/>
              <a:gd name="connsiteX11" fmla="*/ 21885 w 8549598"/>
              <a:gd name="connsiteY11" fmla="*/ 1246807 h 5112036"/>
              <a:gd name="connsiteX0" fmla="*/ 21885 w 8549598"/>
              <a:gd name="connsiteY0" fmla="*/ 1246807 h 5151689"/>
              <a:gd name="connsiteX1" fmla="*/ 956824 w 8549598"/>
              <a:gd name="connsiteY1" fmla="*/ 141 h 5151689"/>
              <a:gd name="connsiteX2" fmla="*/ 3783395 w 8549598"/>
              <a:gd name="connsiteY2" fmla="*/ 288987 h 5151689"/>
              <a:gd name="connsiteX3" fmla="*/ 7609043 w 8549598"/>
              <a:gd name="connsiteY3" fmla="*/ 141 h 5151689"/>
              <a:gd name="connsiteX4" fmla="*/ 8502417 w 8549598"/>
              <a:gd name="connsiteY4" fmla="*/ 1184461 h 5151689"/>
              <a:gd name="connsiteX5" fmla="*/ 8085231 w 8549598"/>
              <a:gd name="connsiteY5" fmla="*/ 3011405 h 5151689"/>
              <a:gd name="connsiteX6" fmla="*/ 7609043 w 8549598"/>
              <a:gd name="connsiteY6" fmla="*/ 5110905 h 5151689"/>
              <a:gd name="connsiteX7" fmla="*/ 5217340 w 8549598"/>
              <a:gd name="connsiteY7" fmla="*/ 4798643 h 5151689"/>
              <a:gd name="connsiteX8" fmla="*/ 956824 w 8549598"/>
              <a:gd name="connsiteY8" fmla="*/ 5110905 h 5151689"/>
              <a:gd name="connsiteX9" fmla="*/ 105013 w 8549598"/>
              <a:gd name="connsiteY9" fmla="*/ 4259094 h 5151689"/>
              <a:gd name="connsiteX10" fmla="*/ 292049 w 8549598"/>
              <a:gd name="connsiteY10" fmla="*/ 2408734 h 5151689"/>
              <a:gd name="connsiteX11" fmla="*/ 21885 w 8549598"/>
              <a:gd name="connsiteY11" fmla="*/ 1246807 h 5151689"/>
              <a:gd name="connsiteX0" fmla="*/ 21885 w 8833110"/>
              <a:gd name="connsiteY0" fmla="*/ 1246807 h 5169476"/>
              <a:gd name="connsiteX1" fmla="*/ 956824 w 8833110"/>
              <a:gd name="connsiteY1" fmla="*/ 141 h 5169476"/>
              <a:gd name="connsiteX2" fmla="*/ 3783395 w 8833110"/>
              <a:gd name="connsiteY2" fmla="*/ 288987 h 5169476"/>
              <a:gd name="connsiteX3" fmla="*/ 7609043 w 8833110"/>
              <a:gd name="connsiteY3" fmla="*/ 141 h 5169476"/>
              <a:gd name="connsiteX4" fmla="*/ 8502417 w 8833110"/>
              <a:gd name="connsiteY4" fmla="*/ 1184461 h 5169476"/>
              <a:gd name="connsiteX5" fmla="*/ 8085231 w 8833110"/>
              <a:gd name="connsiteY5" fmla="*/ 3011405 h 5169476"/>
              <a:gd name="connsiteX6" fmla="*/ 8066243 w 8833110"/>
              <a:gd name="connsiteY6" fmla="*/ 5131687 h 5169476"/>
              <a:gd name="connsiteX7" fmla="*/ 5217340 w 8833110"/>
              <a:gd name="connsiteY7" fmla="*/ 4798643 h 5169476"/>
              <a:gd name="connsiteX8" fmla="*/ 956824 w 8833110"/>
              <a:gd name="connsiteY8" fmla="*/ 5110905 h 5169476"/>
              <a:gd name="connsiteX9" fmla="*/ 105013 w 8833110"/>
              <a:gd name="connsiteY9" fmla="*/ 4259094 h 5169476"/>
              <a:gd name="connsiteX10" fmla="*/ 292049 w 8833110"/>
              <a:gd name="connsiteY10" fmla="*/ 2408734 h 5169476"/>
              <a:gd name="connsiteX11" fmla="*/ 21885 w 8833110"/>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66243 w 8549598"/>
              <a:gd name="connsiteY5" fmla="*/ 5131687 h 5169476"/>
              <a:gd name="connsiteX6" fmla="*/ 5217340 w 8549598"/>
              <a:gd name="connsiteY6" fmla="*/ 4798643 h 5169476"/>
              <a:gd name="connsiteX7" fmla="*/ 956824 w 8549598"/>
              <a:gd name="connsiteY7" fmla="*/ 5110905 h 5169476"/>
              <a:gd name="connsiteX8" fmla="*/ 105013 w 8549598"/>
              <a:gd name="connsiteY8" fmla="*/ 4259094 h 5169476"/>
              <a:gd name="connsiteX9" fmla="*/ 292049 w 8549598"/>
              <a:gd name="connsiteY9" fmla="*/ 2408734 h 5169476"/>
              <a:gd name="connsiteX10" fmla="*/ 21885 w 8549598"/>
              <a:gd name="connsiteY10"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66243 w 8549598"/>
              <a:gd name="connsiteY5" fmla="*/ 5131687 h 5169476"/>
              <a:gd name="connsiteX6" fmla="*/ 5217340 w 8549598"/>
              <a:gd name="connsiteY6" fmla="*/ 4798643 h 5169476"/>
              <a:gd name="connsiteX7" fmla="*/ 956824 w 8549598"/>
              <a:gd name="connsiteY7" fmla="*/ 5110905 h 5169476"/>
              <a:gd name="connsiteX8" fmla="*/ 105013 w 8549598"/>
              <a:gd name="connsiteY8" fmla="*/ 4259094 h 5169476"/>
              <a:gd name="connsiteX9" fmla="*/ 292049 w 8549598"/>
              <a:gd name="connsiteY9" fmla="*/ 2408734 h 5169476"/>
              <a:gd name="connsiteX10" fmla="*/ 21885 w 8549598"/>
              <a:gd name="connsiteY10" fmla="*/ 1246807 h 5169476"/>
              <a:gd name="connsiteX0" fmla="*/ 21885 w 8646214"/>
              <a:gd name="connsiteY0" fmla="*/ 1246807 h 5169476"/>
              <a:gd name="connsiteX1" fmla="*/ 956824 w 8646214"/>
              <a:gd name="connsiteY1" fmla="*/ 141 h 5169476"/>
              <a:gd name="connsiteX2" fmla="*/ 3783395 w 8646214"/>
              <a:gd name="connsiteY2" fmla="*/ 288987 h 5169476"/>
              <a:gd name="connsiteX3" fmla="*/ 7609043 w 8646214"/>
              <a:gd name="connsiteY3" fmla="*/ 141 h 5169476"/>
              <a:gd name="connsiteX4" fmla="*/ 8502417 w 8646214"/>
              <a:gd name="connsiteY4" fmla="*/ 1184461 h 5169476"/>
              <a:gd name="connsiteX5" fmla="*/ 8066243 w 8646214"/>
              <a:gd name="connsiteY5" fmla="*/ 5131687 h 5169476"/>
              <a:gd name="connsiteX6" fmla="*/ 5217340 w 8646214"/>
              <a:gd name="connsiteY6" fmla="*/ 4798643 h 5169476"/>
              <a:gd name="connsiteX7" fmla="*/ 956824 w 8646214"/>
              <a:gd name="connsiteY7" fmla="*/ 5110905 h 5169476"/>
              <a:gd name="connsiteX8" fmla="*/ 105013 w 8646214"/>
              <a:gd name="connsiteY8" fmla="*/ 4259094 h 5169476"/>
              <a:gd name="connsiteX9" fmla="*/ 292049 w 8646214"/>
              <a:gd name="connsiteY9" fmla="*/ 2408734 h 5169476"/>
              <a:gd name="connsiteX10" fmla="*/ 21885 w 8646214"/>
              <a:gd name="connsiteY10" fmla="*/ 1246807 h 5169476"/>
              <a:gd name="connsiteX0" fmla="*/ 21885 w 8725849"/>
              <a:gd name="connsiteY0" fmla="*/ 1246807 h 5169476"/>
              <a:gd name="connsiteX1" fmla="*/ 956824 w 8725849"/>
              <a:gd name="connsiteY1" fmla="*/ 141 h 5169476"/>
              <a:gd name="connsiteX2" fmla="*/ 3783395 w 8725849"/>
              <a:gd name="connsiteY2" fmla="*/ 288987 h 5169476"/>
              <a:gd name="connsiteX3" fmla="*/ 7609043 w 8725849"/>
              <a:gd name="connsiteY3" fmla="*/ 141 h 5169476"/>
              <a:gd name="connsiteX4" fmla="*/ 8502417 w 8725849"/>
              <a:gd name="connsiteY4" fmla="*/ 1184461 h 5169476"/>
              <a:gd name="connsiteX5" fmla="*/ 8708687 w 8725849"/>
              <a:gd name="connsiteY5" fmla="*/ 3530950 h 5169476"/>
              <a:gd name="connsiteX6" fmla="*/ 8066243 w 8725849"/>
              <a:gd name="connsiteY6" fmla="*/ 5131687 h 5169476"/>
              <a:gd name="connsiteX7" fmla="*/ 5217340 w 8725849"/>
              <a:gd name="connsiteY7" fmla="*/ 4798643 h 5169476"/>
              <a:gd name="connsiteX8" fmla="*/ 956824 w 8725849"/>
              <a:gd name="connsiteY8" fmla="*/ 5110905 h 5169476"/>
              <a:gd name="connsiteX9" fmla="*/ 105013 w 8725849"/>
              <a:gd name="connsiteY9" fmla="*/ 4259094 h 5169476"/>
              <a:gd name="connsiteX10" fmla="*/ 292049 w 8725849"/>
              <a:gd name="connsiteY10" fmla="*/ 2408734 h 5169476"/>
              <a:gd name="connsiteX11" fmla="*/ 21885 w 8725849"/>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50374"/>
              <a:gd name="connsiteY0" fmla="*/ 1246807 h 5169476"/>
              <a:gd name="connsiteX1" fmla="*/ 956824 w 8750374"/>
              <a:gd name="connsiteY1" fmla="*/ 141 h 5169476"/>
              <a:gd name="connsiteX2" fmla="*/ 3783395 w 8750374"/>
              <a:gd name="connsiteY2" fmla="*/ 288987 h 5169476"/>
              <a:gd name="connsiteX3" fmla="*/ 7609043 w 8750374"/>
              <a:gd name="connsiteY3" fmla="*/ 141 h 5169476"/>
              <a:gd name="connsiteX4" fmla="*/ 8502417 w 8750374"/>
              <a:gd name="connsiteY4" fmla="*/ 1184461 h 5169476"/>
              <a:gd name="connsiteX5" fmla="*/ 8708687 w 8750374"/>
              <a:gd name="connsiteY5" fmla="*/ 3530950 h 5169476"/>
              <a:gd name="connsiteX6" fmla="*/ 8066243 w 8750374"/>
              <a:gd name="connsiteY6" fmla="*/ 5131687 h 5169476"/>
              <a:gd name="connsiteX7" fmla="*/ 5217340 w 8750374"/>
              <a:gd name="connsiteY7" fmla="*/ 4798643 h 5169476"/>
              <a:gd name="connsiteX8" fmla="*/ 956824 w 8750374"/>
              <a:gd name="connsiteY8" fmla="*/ 5110905 h 5169476"/>
              <a:gd name="connsiteX9" fmla="*/ 105013 w 8750374"/>
              <a:gd name="connsiteY9" fmla="*/ 4259094 h 5169476"/>
              <a:gd name="connsiteX10" fmla="*/ 292049 w 8750374"/>
              <a:gd name="connsiteY10" fmla="*/ 2408734 h 5169476"/>
              <a:gd name="connsiteX11" fmla="*/ 21885 w 8750374"/>
              <a:gd name="connsiteY11" fmla="*/ 1246807 h 5169476"/>
              <a:gd name="connsiteX0" fmla="*/ 21885 w 8730031"/>
              <a:gd name="connsiteY0" fmla="*/ 1246807 h 5110905"/>
              <a:gd name="connsiteX1" fmla="*/ 956824 w 8730031"/>
              <a:gd name="connsiteY1" fmla="*/ 141 h 5110905"/>
              <a:gd name="connsiteX2" fmla="*/ 3783395 w 8730031"/>
              <a:gd name="connsiteY2" fmla="*/ 288987 h 5110905"/>
              <a:gd name="connsiteX3" fmla="*/ 7609043 w 8730031"/>
              <a:gd name="connsiteY3" fmla="*/ 141 h 5110905"/>
              <a:gd name="connsiteX4" fmla="*/ 8502417 w 8730031"/>
              <a:gd name="connsiteY4" fmla="*/ 1184461 h 5110905"/>
              <a:gd name="connsiteX5" fmla="*/ 8708687 w 8730031"/>
              <a:gd name="connsiteY5" fmla="*/ 3530950 h 5110905"/>
              <a:gd name="connsiteX6" fmla="*/ 7629825 w 8730031"/>
              <a:gd name="connsiteY6" fmla="*/ 4903087 h 5110905"/>
              <a:gd name="connsiteX7" fmla="*/ 5217340 w 8730031"/>
              <a:gd name="connsiteY7" fmla="*/ 4798643 h 5110905"/>
              <a:gd name="connsiteX8" fmla="*/ 956824 w 8730031"/>
              <a:gd name="connsiteY8" fmla="*/ 5110905 h 5110905"/>
              <a:gd name="connsiteX9" fmla="*/ 105013 w 8730031"/>
              <a:gd name="connsiteY9" fmla="*/ 4259094 h 5110905"/>
              <a:gd name="connsiteX10" fmla="*/ 292049 w 8730031"/>
              <a:gd name="connsiteY10" fmla="*/ 2408734 h 5110905"/>
              <a:gd name="connsiteX11" fmla="*/ 21885 w 8730031"/>
              <a:gd name="connsiteY11" fmla="*/ 1246807 h 5110905"/>
              <a:gd name="connsiteX0" fmla="*/ 21885 w 8763790"/>
              <a:gd name="connsiteY0" fmla="*/ 1246807 h 5110905"/>
              <a:gd name="connsiteX1" fmla="*/ 956824 w 8763790"/>
              <a:gd name="connsiteY1" fmla="*/ 141 h 5110905"/>
              <a:gd name="connsiteX2" fmla="*/ 3783395 w 8763790"/>
              <a:gd name="connsiteY2" fmla="*/ 288987 h 5110905"/>
              <a:gd name="connsiteX3" fmla="*/ 7609043 w 8763790"/>
              <a:gd name="connsiteY3" fmla="*/ 141 h 5110905"/>
              <a:gd name="connsiteX4" fmla="*/ 8502417 w 8763790"/>
              <a:gd name="connsiteY4" fmla="*/ 1184461 h 5110905"/>
              <a:gd name="connsiteX5" fmla="*/ 8708687 w 8763790"/>
              <a:gd name="connsiteY5" fmla="*/ 3530950 h 5110905"/>
              <a:gd name="connsiteX6" fmla="*/ 7629825 w 8763790"/>
              <a:gd name="connsiteY6" fmla="*/ 4903087 h 5110905"/>
              <a:gd name="connsiteX7" fmla="*/ 5217340 w 8763790"/>
              <a:gd name="connsiteY7" fmla="*/ 4798643 h 5110905"/>
              <a:gd name="connsiteX8" fmla="*/ 956824 w 8763790"/>
              <a:gd name="connsiteY8" fmla="*/ 5110905 h 5110905"/>
              <a:gd name="connsiteX9" fmla="*/ 105013 w 8763790"/>
              <a:gd name="connsiteY9" fmla="*/ 4259094 h 5110905"/>
              <a:gd name="connsiteX10" fmla="*/ 292049 w 8763790"/>
              <a:gd name="connsiteY10" fmla="*/ 2408734 h 5110905"/>
              <a:gd name="connsiteX11" fmla="*/ 21885 w 8763790"/>
              <a:gd name="connsiteY11" fmla="*/ 1246807 h 5110905"/>
              <a:gd name="connsiteX0" fmla="*/ 21885 w 8626646"/>
              <a:gd name="connsiteY0" fmla="*/ 1246807 h 5110905"/>
              <a:gd name="connsiteX1" fmla="*/ 956824 w 8626646"/>
              <a:gd name="connsiteY1" fmla="*/ 141 h 5110905"/>
              <a:gd name="connsiteX2" fmla="*/ 3783395 w 8626646"/>
              <a:gd name="connsiteY2" fmla="*/ 288987 h 5110905"/>
              <a:gd name="connsiteX3" fmla="*/ 7609043 w 8626646"/>
              <a:gd name="connsiteY3" fmla="*/ 141 h 5110905"/>
              <a:gd name="connsiteX4" fmla="*/ 8502417 w 8626646"/>
              <a:gd name="connsiteY4" fmla="*/ 1184461 h 5110905"/>
              <a:gd name="connsiteX5" fmla="*/ 8563215 w 8626646"/>
              <a:gd name="connsiteY5" fmla="*/ 3551732 h 5110905"/>
              <a:gd name="connsiteX6" fmla="*/ 7629825 w 8626646"/>
              <a:gd name="connsiteY6" fmla="*/ 4903087 h 5110905"/>
              <a:gd name="connsiteX7" fmla="*/ 5217340 w 8626646"/>
              <a:gd name="connsiteY7" fmla="*/ 4798643 h 5110905"/>
              <a:gd name="connsiteX8" fmla="*/ 956824 w 8626646"/>
              <a:gd name="connsiteY8" fmla="*/ 5110905 h 5110905"/>
              <a:gd name="connsiteX9" fmla="*/ 105013 w 8626646"/>
              <a:gd name="connsiteY9" fmla="*/ 4259094 h 5110905"/>
              <a:gd name="connsiteX10" fmla="*/ 292049 w 8626646"/>
              <a:gd name="connsiteY10" fmla="*/ 2408734 h 5110905"/>
              <a:gd name="connsiteX11" fmla="*/ 21885 w 8626646"/>
              <a:gd name="connsiteY11" fmla="*/ 1246807 h 5110905"/>
              <a:gd name="connsiteX0" fmla="*/ 21885 w 8626646"/>
              <a:gd name="connsiteY0" fmla="*/ 1246807 h 5110905"/>
              <a:gd name="connsiteX1" fmla="*/ 956824 w 8626646"/>
              <a:gd name="connsiteY1" fmla="*/ 141 h 5110905"/>
              <a:gd name="connsiteX2" fmla="*/ 3783395 w 8626646"/>
              <a:gd name="connsiteY2" fmla="*/ 288987 h 5110905"/>
              <a:gd name="connsiteX3" fmla="*/ 7609043 w 8626646"/>
              <a:gd name="connsiteY3" fmla="*/ 141 h 5110905"/>
              <a:gd name="connsiteX4" fmla="*/ 8502417 w 8626646"/>
              <a:gd name="connsiteY4" fmla="*/ 1184461 h 5110905"/>
              <a:gd name="connsiteX5" fmla="*/ 8563215 w 8626646"/>
              <a:gd name="connsiteY5" fmla="*/ 3551732 h 5110905"/>
              <a:gd name="connsiteX6" fmla="*/ 7629825 w 8626646"/>
              <a:gd name="connsiteY6" fmla="*/ 4903087 h 5110905"/>
              <a:gd name="connsiteX7" fmla="*/ 5217340 w 8626646"/>
              <a:gd name="connsiteY7" fmla="*/ 4798643 h 5110905"/>
              <a:gd name="connsiteX8" fmla="*/ 956824 w 8626646"/>
              <a:gd name="connsiteY8" fmla="*/ 5110905 h 5110905"/>
              <a:gd name="connsiteX9" fmla="*/ 105013 w 8626646"/>
              <a:gd name="connsiteY9" fmla="*/ 4259094 h 5110905"/>
              <a:gd name="connsiteX10" fmla="*/ 292049 w 8626646"/>
              <a:gd name="connsiteY10" fmla="*/ 2408734 h 5110905"/>
              <a:gd name="connsiteX11" fmla="*/ 21885 w 8626646"/>
              <a:gd name="connsiteY11" fmla="*/ 1246807 h 5110905"/>
              <a:gd name="connsiteX0" fmla="*/ 21885 w 8626646"/>
              <a:gd name="connsiteY0" fmla="*/ 1246807 h 5110905"/>
              <a:gd name="connsiteX1" fmla="*/ 956824 w 8626646"/>
              <a:gd name="connsiteY1" fmla="*/ 141 h 5110905"/>
              <a:gd name="connsiteX2" fmla="*/ 3783395 w 8626646"/>
              <a:gd name="connsiteY2" fmla="*/ 288987 h 5110905"/>
              <a:gd name="connsiteX3" fmla="*/ 7609043 w 8626646"/>
              <a:gd name="connsiteY3" fmla="*/ 141 h 5110905"/>
              <a:gd name="connsiteX4" fmla="*/ 8502417 w 8626646"/>
              <a:gd name="connsiteY4" fmla="*/ 1184461 h 5110905"/>
              <a:gd name="connsiteX5" fmla="*/ 8563215 w 8626646"/>
              <a:gd name="connsiteY5" fmla="*/ 3551732 h 5110905"/>
              <a:gd name="connsiteX6" fmla="*/ 7629825 w 8626646"/>
              <a:gd name="connsiteY6" fmla="*/ 4903087 h 5110905"/>
              <a:gd name="connsiteX7" fmla="*/ 5217340 w 8626646"/>
              <a:gd name="connsiteY7" fmla="*/ 4798643 h 5110905"/>
              <a:gd name="connsiteX8" fmla="*/ 956824 w 8626646"/>
              <a:gd name="connsiteY8" fmla="*/ 5110905 h 5110905"/>
              <a:gd name="connsiteX9" fmla="*/ 105013 w 8626646"/>
              <a:gd name="connsiteY9" fmla="*/ 4259094 h 5110905"/>
              <a:gd name="connsiteX10" fmla="*/ 292049 w 8626646"/>
              <a:gd name="connsiteY10" fmla="*/ 2408734 h 5110905"/>
              <a:gd name="connsiteX11" fmla="*/ 21885 w 8626646"/>
              <a:gd name="connsiteY11" fmla="*/ 1246807 h 5110905"/>
              <a:gd name="connsiteX0" fmla="*/ 104000 w 8708761"/>
              <a:gd name="connsiteY0" fmla="*/ 1246807 h 5110905"/>
              <a:gd name="connsiteX1" fmla="*/ 1038939 w 8708761"/>
              <a:gd name="connsiteY1" fmla="*/ 141 h 5110905"/>
              <a:gd name="connsiteX2" fmla="*/ 3865510 w 8708761"/>
              <a:gd name="connsiteY2" fmla="*/ 288987 h 5110905"/>
              <a:gd name="connsiteX3" fmla="*/ 7691158 w 8708761"/>
              <a:gd name="connsiteY3" fmla="*/ 141 h 5110905"/>
              <a:gd name="connsiteX4" fmla="*/ 8584532 w 8708761"/>
              <a:gd name="connsiteY4" fmla="*/ 1184461 h 5110905"/>
              <a:gd name="connsiteX5" fmla="*/ 8645330 w 8708761"/>
              <a:gd name="connsiteY5" fmla="*/ 3551732 h 5110905"/>
              <a:gd name="connsiteX6" fmla="*/ 7711940 w 8708761"/>
              <a:gd name="connsiteY6" fmla="*/ 4903087 h 5110905"/>
              <a:gd name="connsiteX7" fmla="*/ 5299455 w 8708761"/>
              <a:gd name="connsiteY7" fmla="*/ 4798643 h 5110905"/>
              <a:gd name="connsiteX8" fmla="*/ 1038939 w 8708761"/>
              <a:gd name="connsiteY8" fmla="*/ 5110905 h 5110905"/>
              <a:gd name="connsiteX9" fmla="*/ 91 w 8708761"/>
              <a:gd name="connsiteY9" fmla="*/ 4030494 h 5110905"/>
              <a:gd name="connsiteX10" fmla="*/ 374164 w 8708761"/>
              <a:gd name="connsiteY10" fmla="*/ 2408734 h 5110905"/>
              <a:gd name="connsiteX11" fmla="*/ 104000 w 8708761"/>
              <a:gd name="connsiteY11" fmla="*/ 1246807 h 5110905"/>
              <a:gd name="connsiteX0" fmla="*/ 104000 w 8720693"/>
              <a:gd name="connsiteY0" fmla="*/ 1246807 h 5110905"/>
              <a:gd name="connsiteX1" fmla="*/ 1038939 w 8720693"/>
              <a:gd name="connsiteY1" fmla="*/ 141 h 5110905"/>
              <a:gd name="connsiteX2" fmla="*/ 3865510 w 8720693"/>
              <a:gd name="connsiteY2" fmla="*/ 288987 h 5110905"/>
              <a:gd name="connsiteX3" fmla="*/ 7691158 w 8720693"/>
              <a:gd name="connsiteY3" fmla="*/ 141 h 5110905"/>
              <a:gd name="connsiteX4" fmla="*/ 8584532 w 8720693"/>
              <a:gd name="connsiteY4" fmla="*/ 1184461 h 5110905"/>
              <a:gd name="connsiteX5" fmla="*/ 8645330 w 8720693"/>
              <a:gd name="connsiteY5" fmla="*/ 3551732 h 5110905"/>
              <a:gd name="connsiteX6" fmla="*/ 7711940 w 8720693"/>
              <a:gd name="connsiteY6" fmla="*/ 4903087 h 5110905"/>
              <a:gd name="connsiteX7" fmla="*/ 5299455 w 8720693"/>
              <a:gd name="connsiteY7" fmla="*/ 4798643 h 5110905"/>
              <a:gd name="connsiteX8" fmla="*/ 1038939 w 8720693"/>
              <a:gd name="connsiteY8" fmla="*/ 5110905 h 5110905"/>
              <a:gd name="connsiteX9" fmla="*/ 91 w 8720693"/>
              <a:gd name="connsiteY9" fmla="*/ 4030494 h 5110905"/>
              <a:gd name="connsiteX10" fmla="*/ 374164 w 8720693"/>
              <a:gd name="connsiteY10" fmla="*/ 2408734 h 5110905"/>
              <a:gd name="connsiteX11" fmla="*/ 104000 w 8720693"/>
              <a:gd name="connsiteY11" fmla="*/ 1246807 h 5110905"/>
              <a:gd name="connsiteX0" fmla="*/ 104000 w 8720693"/>
              <a:gd name="connsiteY0" fmla="*/ 1246807 h 5110905"/>
              <a:gd name="connsiteX1" fmla="*/ 1038939 w 8720693"/>
              <a:gd name="connsiteY1" fmla="*/ 141 h 5110905"/>
              <a:gd name="connsiteX2" fmla="*/ 3865510 w 8720693"/>
              <a:gd name="connsiteY2" fmla="*/ 288987 h 5110905"/>
              <a:gd name="connsiteX3" fmla="*/ 7691158 w 8720693"/>
              <a:gd name="connsiteY3" fmla="*/ 141 h 5110905"/>
              <a:gd name="connsiteX4" fmla="*/ 8584532 w 8720693"/>
              <a:gd name="connsiteY4" fmla="*/ 1184461 h 5110905"/>
              <a:gd name="connsiteX5" fmla="*/ 8645330 w 8720693"/>
              <a:gd name="connsiteY5" fmla="*/ 3551732 h 5110905"/>
              <a:gd name="connsiteX6" fmla="*/ 7711940 w 8720693"/>
              <a:gd name="connsiteY6" fmla="*/ 4903087 h 5110905"/>
              <a:gd name="connsiteX7" fmla="*/ 5299455 w 8720693"/>
              <a:gd name="connsiteY7" fmla="*/ 4798643 h 5110905"/>
              <a:gd name="connsiteX8" fmla="*/ 1038939 w 8720693"/>
              <a:gd name="connsiteY8" fmla="*/ 5110905 h 5110905"/>
              <a:gd name="connsiteX9" fmla="*/ 91 w 8720693"/>
              <a:gd name="connsiteY9" fmla="*/ 4030494 h 5110905"/>
              <a:gd name="connsiteX10" fmla="*/ 374164 w 8720693"/>
              <a:gd name="connsiteY10" fmla="*/ 2408734 h 5110905"/>
              <a:gd name="connsiteX11" fmla="*/ 104000 w 8720693"/>
              <a:gd name="connsiteY11" fmla="*/ 1246807 h 5110905"/>
              <a:gd name="connsiteX0" fmla="*/ 104000 w 8733555"/>
              <a:gd name="connsiteY0" fmla="*/ 1246807 h 5240775"/>
              <a:gd name="connsiteX1" fmla="*/ 1038939 w 8733555"/>
              <a:gd name="connsiteY1" fmla="*/ 141 h 5240775"/>
              <a:gd name="connsiteX2" fmla="*/ 3865510 w 8733555"/>
              <a:gd name="connsiteY2" fmla="*/ 288987 h 5240775"/>
              <a:gd name="connsiteX3" fmla="*/ 7691158 w 8733555"/>
              <a:gd name="connsiteY3" fmla="*/ 141 h 5240775"/>
              <a:gd name="connsiteX4" fmla="*/ 8584532 w 8733555"/>
              <a:gd name="connsiteY4" fmla="*/ 1184461 h 5240775"/>
              <a:gd name="connsiteX5" fmla="*/ 8645330 w 8733555"/>
              <a:gd name="connsiteY5" fmla="*/ 3551732 h 5240775"/>
              <a:gd name="connsiteX6" fmla="*/ 7836631 w 8733555"/>
              <a:gd name="connsiteY6" fmla="*/ 5194033 h 5240775"/>
              <a:gd name="connsiteX7" fmla="*/ 5299455 w 8733555"/>
              <a:gd name="connsiteY7" fmla="*/ 4798643 h 5240775"/>
              <a:gd name="connsiteX8" fmla="*/ 1038939 w 8733555"/>
              <a:gd name="connsiteY8" fmla="*/ 5110905 h 5240775"/>
              <a:gd name="connsiteX9" fmla="*/ 91 w 8733555"/>
              <a:gd name="connsiteY9" fmla="*/ 4030494 h 5240775"/>
              <a:gd name="connsiteX10" fmla="*/ 374164 w 8733555"/>
              <a:gd name="connsiteY10" fmla="*/ 2408734 h 5240775"/>
              <a:gd name="connsiteX11" fmla="*/ 104000 w 8733555"/>
              <a:gd name="connsiteY11" fmla="*/ 1246807 h 5240775"/>
              <a:gd name="connsiteX0" fmla="*/ 104000 w 8733555"/>
              <a:gd name="connsiteY0" fmla="*/ 1246807 h 5194230"/>
              <a:gd name="connsiteX1" fmla="*/ 1038939 w 8733555"/>
              <a:gd name="connsiteY1" fmla="*/ 141 h 5194230"/>
              <a:gd name="connsiteX2" fmla="*/ 3865510 w 8733555"/>
              <a:gd name="connsiteY2" fmla="*/ 288987 h 5194230"/>
              <a:gd name="connsiteX3" fmla="*/ 7691158 w 8733555"/>
              <a:gd name="connsiteY3" fmla="*/ 141 h 5194230"/>
              <a:gd name="connsiteX4" fmla="*/ 8584532 w 8733555"/>
              <a:gd name="connsiteY4" fmla="*/ 1184461 h 5194230"/>
              <a:gd name="connsiteX5" fmla="*/ 8645330 w 8733555"/>
              <a:gd name="connsiteY5" fmla="*/ 3551732 h 5194230"/>
              <a:gd name="connsiteX6" fmla="*/ 7836631 w 8733555"/>
              <a:gd name="connsiteY6" fmla="*/ 5194033 h 5194230"/>
              <a:gd name="connsiteX7" fmla="*/ 5299455 w 8733555"/>
              <a:gd name="connsiteY7" fmla="*/ 4798643 h 5194230"/>
              <a:gd name="connsiteX8" fmla="*/ 1038939 w 8733555"/>
              <a:gd name="connsiteY8" fmla="*/ 5110905 h 5194230"/>
              <a:gd name="connsiteX9" fmla="*/ 91 w 8733555"/>
              <a:gd name="connsiteY9" fmla="*/ 4030494 h 5194230"/>
              <a:gd name="connsiteX10" fmla="*/ 374164 w 8733555"/>
              <a:gd name="connsiteY10" fmla="*/ 2408734 h 5194230"/>
              <a:gd name="connsiteX11" fmla="*/ 104000 w 8733555"/>
              <a:gd name="connsiteY11" fmla="*/ 1246807 h 5194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33555" h="5194230">
                <a:moveTo>
                  <a:pt x="104000" y="1246807"/>
                </a:moveTo>
                <a:cubicBezTo>
                  <a:pt x="-41472" y="464639"/>
                  <a:pt x="568497" y="141"/>
                  <a:pt x="1038939" y="141"/>
                </a:cubicBezTo>
                <a:cubicBezTo>
                  <a:pt x="2029620" y="-7486"/>
                  <a:pt x="2874829" y="296614"/>
                  <a:pt x="3865510" y="288987"/>
                </a:cubicBezTo>
                <a:cubicBezTo>
                  <a:pt x="5092235" y="296614"/>
                  <a:pt x="6464433" y="-7486"/>
                  <a:pt x="7691158" y="141"/>
                </a:cubicBezTo>
                <a:cubicBezTo>
                  <a:pt x="8161600" y="141"/>
                  <a:pt x="8854695" y="236036"/>
                  <a:pt x="8584532" y="1184461"/>
                </a:cubicBezTo>
                <a:cubicBezTo>
                  <a:pt x="8376415" y="1835274"/>
                  <a:pt x="8219263" y="2789951"/>
                  <a:pt x="8645330" y="3551732"/>
                </a:cubicBezTo>
                <a:cubicBezTo>
                  <a:pt x="8925925" y="4084911"/>
                  <a:pt x="8505113" y="5211351"/>
                  <a:pt x="7836631" y="5194033"/>
                </a:cubicBezTo>
                <a:cubicBezTo>
                  <a:pt x="6755378" y="5180001"/>
                  <a:pt x="6962599" y="5103621"/>
                  <a:pt x="5299455" y="4798643"/>
                </a:cubicBezTo>
                <a:cubicBezTo>
                  <a:pt x="3810010" y="4591004"/>
                  <a:pt x="2486820" y="5027599"/>
                  <a:pt x="1038939" y="5110905"/>
                </a:cubicBezTo>
                <a:cubicBezTo>
                  <a:pt x="568497" y="5110905"/>
                  <a:pt x="91" y="4500936"/>
                  <a:pt x="91" y="4030494"/>
                </a:cubicBezTo>
                <a:cubicBezTo>
                  <a:pt x="-6836" y="3365216"/>
                  <a:pt x="381091" y="3074012"/>
                  <a:pt x="374164" y="2408734"/>
                </a:cubicBezTo>
                <a:lnTo>
                  <a:pt x="104000" y="1246807"/>
                </a:lnTo>
                <a:close/>
              </a:path>
            </a:pathLst>
          </a:custGeom>
          <a:solidFill>
            <a:srgbClr val="F5E3D9">
              <a:alpha val="88000"/>
            </a:srgbClr>
          </a:solidFill>
          <a:ln>
            <a:noFill/>
          </a:ln>
          <a:effectLst>
            <a:outerShdw blurRad="1016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Rounded Corners 11">
            <a:extLst>
              <a:ext uri="{FF2B5EF4-FFF2-40B4-BE49-F238E27FC236}">
                <a16:creationId xmlns:a16="http://schemas.microsoft.com/office/drawing/2014/main" id="{B1CF7324-0910-4227-89D1-F359BD9F2E78}"/>
              </a:ext>
            </a:extLst>
          </p:cNvPr>
          <p:cNvSpPr/>
          <p:nvPr/>
        </p:nvSpPr>
        <p:spPr>
          <a:xfrm>
            <a:off x="712064" y="675777"/>
            <a:ext cx="5233768" cy="3764816"/>
          </a:xfrm>
          <a:custGeom>
            <a:avLst/>
            <a:gdLst>
              <a:gd name="connsiteX0" fmla="*/ 0 w 8355841"/>
              <a:gd name="connsiteY0" fmla="*/ 851811 h 5110764"/>
              <a:gd name="connsiteX1" fmla="*/ 851811 w 8355841"/>
              <a:gd name="connsiteY1" fmla="*/ 0 h 5110764"/>
              <a:gd name="connsiteX2" fmla="*/ 7504030 w 8355841"/>
              <a:gd name="connsiteY2" fmla="*/ 0 h 5110764"/>
              <a:gd name="connsiteX3" fmla="*/ 8355841 w 8355841"/>
              <a:gd name="connsiteY3" fmla="*/ 851811 h 5110764"/>
              <a:gd name="connsiteX4" fmla="*/ 8355841 w 8355841"/>
              <a:gd name="connsiteY4" fmla="*/ 4258953 h 5110764"/>
              <a:gd name="connsiteX5" fmla="*/ 7504030 w 8355841"/>
              <a:gd name="connsiteY5" fmla="*/ 5110764 h 5110764"/>
              <a:gd name="connsiteX6" fmla="*/ 851811 w 8355841"/>
              <a:gd name="connsiteY6" fmla="*/ 5110764 h 5110764"/>
              <a:gd name="connsiteX7" fmla="*/ 0 w 8355841"/>
              <a:gd name="connsiteY7" fmla="*/ 4258953 h 5110764"/>
              <a:gd name="connsiteX8" fmla="*/ 0 w 8355841"/>
              <a:gd name="connsiteY8" fmla="*/ 851811 h 5110764"/>
              <a:gd name="connsiteX0" fmla="*/ 0 w 8355841"/>
              <a:gd name="connsiteY0" fmla="*/ 851952 h 5110905"/>
              <a:gd name="connsiteX1" fmla="*/ 851811 w 8355841"/>
              <a:gd name="connsiteY1" fmla="*/ 141 h 5110905"/>
              <a:gd name="connsiteX2" fmla="*/ 3678382 w 8355841"/>
              <a:gd name="connsiteY2" fmla="*/ 288987 h 5110905"/>
              <a:gd name="connsiteX3" fmla="*/ 7504030 w 8355841"/>
              <a:gd name="connsiteY3" fmla="*/ 141 h 5110905"/>
              <a:gd name="connsiteX4" fmla="*/ 8355841 w 8355841"/>
              <a:gd name="connsiteY4" fmla="*/ 851952 h 5110905"/>
              <a:gd name="connsiteX5" fmla="*/ 8355841 w 8355841"/>
              <a:gd name="connsiteY5" fmla="*/ 4259094 h 5110905"/>
              <a:gd name="connsiteX6" fmla="*/ 7504030 w 8355841"/>
              <a:gd name="connsiteY6" fmla="*/ 5110905 h 5110905"/>
              <a:gd name="connsiteX7" fmla="*/ 851811 w 8355841"/>
              <a:gd name="connsiteY7" fmla="*/ 5110905 h 5110905"/>
              <a:gd name="connsiteX8" fmla="*/ 0 w 8355841"/>
              <a:gd name="connsiteY8" fmla="*/ 4259094 h 5110905"/>
              <a:gd name="connsiteX9" fmla="*/ 0 w 8355841"/>
              <a:gd name="connsiteY9" fmla="*/ 851952 h 5110905"/>
              <a:gd name="connsiteX0" fmla="*/ 175 w 8356016"/>
              <a:gd name="connsiteY0" fmla="*/ 851952 h 5110905"/>
              <a:gd name="connsiteX1" fmla="*/ 851986 w 8356016"/>
              <a:gd name="connsiteY1" fmla="*/ 141 h 5110905"/>
              <a:gd name="connsiteX2" fmla="*/ 3678557 w 8356016"/>
              <a:gd name="connsiteY2" fmla="*/ 288987 h 5110905"/>
              <a:gd name="connsiteX3" fmla="*/ 7504205 w 8356016"/>
              <a:gd name="connsiteY3" fmla="*/ 141 h 5110905"/>
              <a:gd name="connsiteX4" fmla="*/ 8356016 w 8356016"/>
              <a:gd name="connsiteY4" fmla="*/ 851952 h 5110905"/>
              <a:gd name="connsiteX5" fmla="*/ 8356016 w 8356016"/>
              <a:gd name="connsiteY5" fmla="*/ 4259094 h 5110905"/>
              <a:gd name="connsiteX6" fmla="*/ 7504205 w 8356016"/>
              <a:gd name="connsiteY6" fmla="*/ 5110905 h 5110905"/>
              <a:gd name="connsiteX7" fmla="*/ 851986 w 8356016"/>
              <a:gd name="connsiteY7" fmla="*/ 5110905 h 5110905"/>
              <a:gd name="connsiteX8" fmla="*/ 175 w 8356016"/>
              <a:gd name="connsiteY8" fmla="*/ 4259094 h 5110905"/>
              <a:gd name="connsiteX9" fmla="*/ 187211 w 8356016"/>
              <a:gd name="connsiteY9" fmla="*/ 2408734 h 5110905"/>
              <a:gd name="connsiteX10" fmla="*/ 175 w 8356016"/>
              <a:gd name="connsiteY10" fmla="*/ 851952 h 5110905"/>
              <a:gd name="connsiteX0" fmla="*/ 175 w 8356016"/>
              <a:gd name="connsiteY0" fmla="*/ 851952 h 5111032"/>
              <a:gd name="connsiteX1" fmla="*/ 851986 w 8356016"/>
              <a:gd name="connsiteY1" fmla="*/ 141 h 5111032"/>
              <a:gd name="connsiteX2" fmla="*/ 3678557 w 8356016"/>
              <a:gd name="connsiteY2" fmla="*/ 288987 h 5111032"/>
              <a:gd name="connsiteX3" fmla="*/ 7504205 w 8356016"/>
              <a:gd name="connsiteY3" fmla="*/ 141 h 5111032"/>
              <a:gd name="connsiteX4" fmla="*/ 8356016 w 8356016"/>
              <a:gd name="connsiteY4" fmla="*/ 851952 h 5111032"/>
              <a:gd name="connsiteX5" fmla="*/ 8356016 w 8356016"/>
              <a:gd name="connsiteY5" fmla="*/ 4259094 h 5111032"/>
              <a:gd name="connsiteX6" fmla="*/ 7504205 w 8356016"/>
              <a:gd name="connsiteY6" fmla="*/ 5110905 h 5111032"/>
              <a:gd name="connsiteX7" fmla="*/ 5195629 w 8356016"/>
              <a:gd name="connsiteY7" fmla="*/ 4860988 h 5111032"/>
              <a:gd name="connsiteX8" fmla="*/ 851986 w 8356016"/>
              <a:gd name="connsiteY8" fmla="*/ 5110905 h 5111032"/>
              <a:gd name="connsiteX9" fmla="*/ 175 w 8356016"/>
              <a:gd name="connsiteY9" fmla="*/ 4259094 h 5111032"/>
              <a:gd name="connsiteX10" fmla="*/ 187211 w 8356016"/>
              <a:gd name="connsiteY10" fmla="*/ 2408734 h 5111032"/>
              <a:gd name="connsiteX11" fmla="*/ 175 w 8356016"/>
              <a:gd name="connsiteY11" fmla="*/ 851952 h 5111032"/>
              <a:gd name="connsiteX0" fmla="*/ 175 w 8356152"/>
              <a:gd name="connsiteY0" fmla="*/ 851952 h 5111032"/>
              <a:gd name="connsiteX1" fmla="*/ 851986 w 8356152"/>
              <a:gd name="connsiteY1" fmla="*/ 141 h 5111032"/>
              <a:gd name="connsiteX2" fmla="*/ 3678557 w 8356152"/>
              <a:gd name="connsiteY2" fmla="*/ 288987 h 5111032"/>
              <a:gd name="connsiteX3" fmla="*/ 7504205 w 8356152"/>
              <a:gd name="connsiteY3" fmla="*/ 141 h 5111032"/>
              <a:gd name="connsiteX4" fmla="*/ 8356016 w 8356152"/>
              <a:gd name="connsiteY4" fmla="*/ 851952 h 5111032"/>
              <a:gd name="connsiteX5" fmla="*/ 8146648 w 8356152"/>
              <a:gd name="connsiteY5" fmla="*/ 2637333 h 5111032"/>
              <a:gd name="connsiteX6" fmla="*/ 8356016 w 8356152"/>
              <a:gd name="connsiteY6" fmla="*/ 4259094 h 5111032"/>
              <a:gd name="connsiteX7" fmla="*/ 7504205 w 8356152"/>
              <a:gd name="connsiteY7" fmla="*/ 5110905 h 5111032"/>
              <a:gd name="connsiteX8" fmla="*/ 5195629 w 8356152"/>
              <a:gd name="connsiteY8" fmla="*/ 4860988 h 5111032"/>
              <a:gd name="connsiteX9" fmla="*/ 851986 w 8356152"/>
              <a:gd name="connsiteY9" fmla="*/ 5110905 h 5111032"/>
              <a:gd name="connsiteX10" fmla="*/ 175 w 8356152"/>
              <a:gd name="connsiteY10" fmla="*/ 4259094 h 5111032"/>
              <a:gd name="connsiteX11" fmla="*/ 187211 w 8356152"/>
              <a:gd name="connsiteY11" fmla="*/ 2408734 h 5111032"/>
              <a:gd name="connsiteX12" fmla="*/ 175 w 8356152"/>
              <a:gd name="connsiteY12" fmla="*/ 851952 h 5111032"/>
              <a:gd name="connsiteX0" fmla="*/ 0 w 8480668"/>
              <a:gd name="connsiteY0" fmla="*/ 997425 h 5111032"/>
              <a:gd name="connsiteX1" fmla="*/ 976502 w 8480668"/>
              <a:gd name="connsiteY1" fmla="*/ 141 h 5111032"/>
              <a:gd name="connsiteX2" fmla="*/ 3803073 w 8480668"/>
              <a:gd name="connsiteY2" fmla="*/ 288987 h 5111032"/>
              <a:gd name="connsiteX3" fmla="*/ 7628721 w 8480668"/>
              <a:gd name="connsiteY3" fmla="*/ 141 h 5111032"/>
              <a:gd name="connsiteX4" fmla="*/ 8480532 w 8480668"/>
              <a:gd name="connsiteY4" fmla="*/ 851952 h 5111032"/>
              <a:gd name="connsiteX5" fmla="*/ 8271164 w 8480668"/>
              <a:gd name="connsiteY5" fmla="*/ 2637333 h 5111032"/>
              <a:gd name="connsiteX6" fmla="*/ 8480532 w 8480668"/>
              <a:gd name="connsiteY6" fmla="*/ 4259094 h 5111032"/>
              <a:gd name="connsiteX7" fmla="*/ 7628721 w 8480668"/>
              <a:gd name="connsiteY7" fmla="*/ 5110905 h 5111032"/>
              <a:gd name="connsiteX8" fmla="*/ 5320145 w 8480668"/>
              <a:gd name="connsiteY8" fmla="*/ 4860988 h 5111032"/>
              <a:gd name="connsiteX9" fmla="*/ 976502 w 8480668"/>
              <a:gd name="connsiteY9" fmla="*/ 5110905 h 5111032"/>
              <a:gd name="connsiteX10" fmla="*/ 124691 w 8480668"/>
              <a:gd name="connsiteY10" fmla="*/ 4259094 h 5111032"/>
              <a:gd name="connsiteX11" fmla="*/ 311727 w 8480668"/>
              <a:gd name="connsiteY11" fmla="*/ 2408734 h 5111032"/>
              <a:gd name="connsiteX12" fmla="*/ 0 w 8480668"/>
              <a:gd name="connsiteY12" fmla="*/ 997425 h 5111032"/>
              <a:gd name="connsiteX0" fmla="*/ 20728 w 8501396"/>
              <a:gd name="connsiteY0" fmla="*/ 997425 h 5111032"/>
              <a:gd name="connsiteX1" fmla="*/ 997230 w 8501396"/>
              <a:gd name="connsiteY1" fmla="*/ 141 h 5111032"/>
              <a:gd name="connsiteX2" fmla="*/ 3823801 w 8501396"/>
              <a:gd name="connsiteY2" fmla="*/ 288987 h 5111032"/>
              <a:gd name="connsiteX3" fmla="*/ 7649449 w 8501396"/>
              <a:gd name="connsiteY3" fmla="*/ 141 h 5111032"/>
              <a:gd name="connsiteX4" fmla="*/ 8501260 w 8501396"/>
              <a:gd name="connsiteY4" fmla="*/ 851952 h 5111032"/>
              <a:gd name="connsiteX5" fmla="*/ 8291892 w 8501396"/>
              <a:gd name="connsiteY5" fmla="*/ 2637333 h 5111032"/>
              <a:gd name="connsiteX6" fmla="*/ 8501260 w 8501396"/>
              <a:gd name="connsiteY6" fmla="*/ 4259094 h 5111032"/>
              <a:gd name="connsiteX7" fmla="*/ 7649449 w 8501396"/>
              <a:gd name="connsiteY7" fmla="*/ 5110905 h 5111032"/>
              <a:gd name="connsiteX8" fmla="*/ 5340873 w 8501396"/>
              <a:gd name="connsiteY8" fmla="*/ 4860988 h 5111032"/>
              <a:gd name="connsiteX9" fmla="*/ 997230 w 8501396"/>
              <a:gd name="connsiteY9" fmla="*/ 5110905 h 5111032"/>
              <a:gd name="connsiteX10" fmla="*/ 145419 w 8501396"/>
              <a:gd name="connsiteY10" fmla="*/ 4259094 h 5111032"/>
              <a:gd name="connsiteX11" fmla="*/ 332455 w 8501396"/>
              <a:gd name="connsiteY11" fmla="*/ 2408734 h 5111032"/>
              <a:gd name="connsiteX12" fmla="*/ 20728 w 8501396"/>
              <a:gd name="connsiteY12" fmla="*/ 997425 h 5111032"/>
              <a:gd name="connsiteX0" fmla="*/ 4714 w 8485382"/>
              <a:gd name="connsiteY0" fmla="*/ 997425 h 5111032"/>
              <a:gd name="connsiteX1" fmla="*/ 981216 w 8485382"/>
              <a:gd name="connsiteY1" fmla="*/ 141 h 5111032"/>
              <a:gd name="connsiteX2" fmla="*/ 3807787 w 8485382"/>
              <a:gd name="connsiteY2" fmla="*/ 288987 h 5111032"/>
              <a:gd name="connsiteX3" fmla="*/ 7633435 w 8485382"/>
              <a:gd name="connsiteY3" fmla="*/ 141 h 5111032"/>
              <a:gd name="connsiteX4" fmla="*/ 8485246 w 8485382"/>
              <a:gd name="connsiteY4" fmla="*/ 851952 h 5111032"/>
              <a:gd name="connsiteX5" fmla="*/ 8275878 w 8485382"/>
              <a:gd name="connsiteY5" fmla="*/ 2637333 h 5111032"/>
              <a:gd name="connsiteX6" fmla="*/ 8485246 w 8485382"/>
              <a:gd name="connsiteY6" fmla="*/ 4259094 h 5111032"/>
              <a:gd name="connsiteX7" fmla="*/ 7633435 w 8485382"/>
              <a:gd name="connsiteY7" fmla="*/ 5110905 h 5111032"/>
              <a:gd name="connsiteX8" fmla="*/ 5324859 w 8485382"/>
              <a:gd name="connsiteY8" fmla="*/ 4860988 h 5111032"/>
              <a:gd name="connsiteX9" fmla="*/ 981216 w 8485382"/>
              <a:gd name="connsiteY9" fmla="*/ 5110905 h 5111032"/>
              <a:gd name="connsiteX10" fmla="*/ 129405 w 8485382"/>
              <a:gd name="connsiteY10" fmla="*/ 4259094 h 5111032"/>
              <a:gd name="connsiteX11" fmla="*/ 316441 w 8485382"/>
              <a:gd name="connsiteY11" fmla="*/ 2408734 h 5111032"/>
              <a:gd name="connsiteX12" fmla="*/ 4714 w 8485382"/>
              <a:gd name="connsiteY12" fmla="*/ 997425 h 5111032"/>
              <a:gd name="connsiteX0" fmla="*/ 5048 w 8444153"/>
              <a:gd name="connsiteY0" fmla="*/ 1246807 h 5111032"/>
              <a:gd name="connsiteX1" fmla="*/ 939987 w 8444153"/>
              <a:gd name="connsiteY1" fmla="*/ 141 h 5111032"/>
              <a:gd name="connsiteX2" fmla="*/ 3766558 w 8444153"/>
              <a:gd name="connsiteY2" fmla="*/ 288987 h 5111032"/>
              <a:gd name="connsiteX3" fmla="*/ 7592206 w 8444153"/>
              <a:gd name="connsiteY3" fmla="*/ 141 h 5111032"/>
              <a:gd name="connsiteX4" fmla="*/ 8444017 w 8444153"/>
              <a:gd name="connsiteY4" fmla="*/ 851952 h 5111032"/>
              <a:gd name="connsiteX5" fmla="*/ 8234649 w 8444153"/>
              <a:gd name="connsiteY5" fmla="*/ 2637333 h 5111032"/>
              <a:gd name="connsiteX6" fmla="*/ 8444017 w 8444153"/>
              <a:gd name="connsiteY6" fmla="*/ 4259094 h 5111032"/>
              <a:gd name="connsiteX7" fmla="*/ 7592206 w 8444153"/>
              <a:gd name="connsiteY7" fmla="*/ 5110905 h 5111032"/>
              <a:gd name="connsiteX8" fmla="*/ 5283630 w 8444153"/>
              <a:gd name="connsiteY8" fmla="*/ 4860988 h 5111032"/>
              <a:gd name="connsiteX9" fmla="*/ 939987 w 8444153"/>
              <a:gd name="connsiteY9" fmla="*/ 5110905 h 5111032"/>
              <a:gd name="connsiteX10" fmla="*/ 88176 w 8444153"/>
              <a:gd name="connsiteY10" fmla="*/ 4259094 h 5111032"/>
              <a:gd name="connsiteX11" fmla="*/ 275212 w 8444153"/>
              <a:gd name="connsiteY11" fmla="*/ 2408734 h 5111032"/>
              <a:gd name="connsiteX12" fmla="*/ 5048 w 8444153"/>
              <a:gd name="connsiteY12" fmla="*/ 1246807 h 5111032"/>
              <a:gd name="connsiteX0" fmla="*/ 21885 w 8460990"/>
              <a:gd name="connsiteY0" fmla="*/ 1246807 h 5111032"/>
              <a:gd name="connsiteX1" fmla="*/ 956824 w 8460990"/>
              <a:gd name="connsiteY1" fmla="*/ 141 h 5111032"/>
              <a:gd name="connsiteX2" fmla="*/ 3783395 w 8460990"/>
              <a:gd name="connsiteY2" fmla="*/ 288987 h 5111032"/>
              <a:gd name="connsiteX3" fmla="*/ 7609043 w 8460990"/>
              <a:gd name="connsiteY3" fmla="*/ 141 h 5111032"/>
              <a:gd name="connsiteX4" fmla="*/ 8460854 w 8460990"/>
              <a:gd name="connsiteY4" fmla="*/ 851952 h 5111032"/>
              <a:gd name="connsiteX5" fmla="*/ 8251486 w 8460990"/>
              <a:gd name="connsiteY5" fmla="*/ 2637333 h 5111032"/>
              <a:gd name="connsiteX6" fmla="*/ 8460854 w 8460990"/>
              <a:gd name="connsiteY6" fmla="*/ 4259094 h 5111032"/>
              <a:gd name="connsiteX7" fmla="*/ 7609043 w 8460990"/>
              <a:gd name="connsiteY7" fmla="*/ 5110905 h 5111032"/>
              <a:gd name="connsiteX8" fmla="*/ 5300467 w 8460990"/>
              <a:gd name="connsiteY8" fmla="*/ 4860988 h 5111032"/>
              <a:gd name="connsiteX9" fmla="*/ 956824 w 8460990"/>
              <a:gd name="connsiteY9" fmla="*/ 5110905 h 5111032"/>
              <a:gd name="connsiteX10" fmla="*/ 105013 w 8460990"/>
              <a:gd name="connsiteY10" fmla="*/ 4259094 h 5111032"/>
              <a:gd name="connsiteX11" fmla="*/ 292049 w 8460990"/>
              <a:gd name="connsiteY11" fmla="*/ 2408734 h 5111032"/>
              <a:gd name="connsiteX12" fmla="*/ 21885 w 8460990"/>
              <a:gd name="connsiteY12" fmla="*/ 1246807 h 5111032"/>
              <a:gd name="connsiteX0" fmla="*/ 21885 w 8460990"/>
              <a:gd name="connsiteY0" fmla="*/ 1246807 h 5111032"/>
              <a:gd name="connsiteX1" fmla="*/ 956824 w 8460990"/>
              <a:gd name="connsiteY1" fmla="*/ 141 h 5111032"/>
              <a:gd name="connsiteX2" fmla="*/ 3783395 w 8460990"/>
              <a:gd name="connsiteY2" fmla="*/ 288987 h 5111032"/>
              <a:gd name="connsiteX3" fmla="*/ 7609043 w 8460990"/>
              <a:gd name="connsiteY3" fmla="*/ 141 h 5111032"/>
              <a:gd name="connsiteX4" fmla="*/ 8460854 w 8460990"/>
              <a:gd name="connsiteY4" fmla="*/ 851952 h 5111032"/>
              <a:gd name="connsiteX5" fmla="*/ 8251486 w 8460990"/>
              <a:gd name="connsiteY5" fmla="*/ 2637333 h 5111032"/>
              <a:gd name="connsiteX6" fmla="*/ 8460854 w 8460990"/>
              <a:gd name="connsiteY6" fmla="*/ 4259094 h 5111032"/>
              <a:gd name="connsiteX7" fmla="*/ 7609043 w 8460990"/>
              <a:gd name="connsiteY7" fmla="*/ 5110905 h 5111032"/>
              <a:gd name="connsiteX8" fmla="*/ 5300467 w 8460990"/>
              <a:gd name="connsiteY8" fmla="*/ 4860988 h 5111032"/>
              <a:gd name="connsiteX9" fmla="*/ 956824 w 8460990"/>
              <a:gd name="connsiteY9" fmla="*/ 5110905 h 5111032"/>
              <a:gd name="connsiteX10" fmla="*/ 105013 w 8460990"/>
              <a:gd name="connsiteY10" fmla="*/ 4259094 h 5111032"/>
              <a:gd name="connsiteX11" fmla="*/ 292049 w 8460990"/>
              <a:gd name="connsiteY11" fmla="*/ 2408734 h 5111032"/>
              <a:gd name="connsiteX12" fmla="*/ 21885 w 8460990"/>
              <a:gd name="connsiteY12" fmla="*/ 1246807 h 5111032"/>
              <a:gd name="connsiteX0" fmla="*/ 21885 w 8460990"/>
              <a:gd name="connsiteY0" fmla="*/ 1246807 h 5150948"/>
              <a:gd name="connsiteX1" fmla="*/ 956824 w 8460990"/>
              <a:gd name="connsiteY1" fmla="*/ 141 h 5150948"/>
              <a:gd name="connsiteX2" fmla="*/ 3783395 w 8460990"/>
              <a:gd name="connsiteY2" fmla="*/ 288987 h 5150948"/>
              <a:gd name="connsiteX3" fmla="*/ 7609043 w 8460990"/>
              <a:gd name="connsiteY3" fmla="*/ 141 h 5150948"/>
              <a:gd name="connsiteX4" fmla="*/ 8460854 w 8460990"/>
              <a:gd name="connsiteY4" fmla="*/ 851952 h 5150948"/>
              <a:gd name="connsiteX5" fmla="*/ 8251486 w 8460990"/>
              <a:gd name="connsiteY5" fmla="*/ 2637333 h 5150948"/>
              <a:gd name="connsiteX6" fmla="*/ 8460854 w 8460990"/>
              <a:gd name="connsiteY6" fmla="*/ 4259094 h 5150948"/>
              <a:gd name="connsiteX7" fmla="*/ 7609043 w 8460990"/>
              <a:gd name="connsiteY7" fmla="*/ 5110905 h 5150948"/>
              <a:gd name="connsiteX8" fmla="*/ 5300467 w 8460990"/>
              <a:gd name="connsiteY8" fmla="*/ 4860988 h 5150948"/>
              <a:gd name="connsiteX9" fmla="*/ 956824 w 8460990"/>
              <a:gd name="connsiteY9" fmla="*/ 5110905 h 5150948"/>
              <a:gd name="connsiteX10" fmla="*/ 105013 w 8460990"/>
              <a:gd name="connsiteY10" fmla="*/ 4259094 h 5150948"/>
              <a:gd name="connsiteX11" fmla="*/ 292049 w 8460990"/>
              <a:gd name="connsiteY11" fmla="*/ 2408734 h 5150948"/>
              <a:gd name="connsiteX12" fmla="*/ 21885 w 8460990"/>
              <a:gd name="connsiteY12" fmla="*/ 1246807 h 5150948"/>
              <a:gd name="connsiteX0" fmla="*/ 21885 w 8460990"/>
              <a:gd name="connsiteY0" fmla="*/ 1246807 h 5230787"/>
              <a:gd name="connsiteX1" fmla="*/ 956824 w 8460990"/>
              <a:gd name="connsiteY1" fmla="*/ 141 h 5230787"/>
              <a:gd name="connsiteX2" fmla="*/ 3783395 w 8460990"/>
              <a:gd name="connsiteY2" fmla="*/ 288987 h 5230787"/>
              <a:gd name="connsiteX3" fmla="*/ 7609043 w 8460990"/>
              <a:gd name="connsiteY3" fmla="*/ 141 h 5230787"/>
              <a:gd name="connsiteX4" fmla="*/ 8460854 w 8460990"/>
              <a:gd name="connsiteY4" fmla="*/ 851952 h 5230787"/>
              <a:gd name="connsiteX5" fmla="*/ 8251486 w 8460990"/>
              <a:gd name="connsiteY5" fmla="*/ 2637333 h 5230787"/>
              <a:gd name="connsiteX6" fmla="*/ 8460854 w 8460990"/>
              <a:gd name="connsiteY6" fmla="*/ 4259094 h 5230787"/>
              <a:gd name="connsiteX7" fmla="*/ 7609043 w 8460990"/>
              <a:gd name="connsiteY7" fmla="*/ 5110905 h 5230787"/>
              <a:gd name="connsiteX8" fmla="*/ 5196558 w 8460990"/>
              <a:gd name="connsiteY8" fmla="*/ 5006461 h 5230787"/>
              <a:gd name="connsiteX9" fmla="*/ 956824 w 8460990"/>
              <a:gd name="connsiteY9" fmla="*/ 5110905 h 5230787"/>
              <a:gd name="connsiteX10" fmla="*/ 105013 w 8460990"/>
              <a:gd name="connsiteY10" fmla="*/ 4259094 h 5230787"/>
              <a:gd name="connsiteX11" fmla="*/ 292049 w 8460990"/>
              <a:gd name="connsiteY11" fmla="*/ 2408734 h 5230787"/>
              <a:gd name="connsiteX12" fmla="*/ 21885 w 8460990"/>
              <a:gd name="connsiteY12" fmla="*/ 1246807 h 5230787"/>
              <a:gd name="connsiteX0" fmla="*/ 21885 w 8460990"/>
              <a:gd name="connsiteY0" fmla="*/ 1246807 h 5128558"/>
              <a:gd name="connsiteX1" fmla="*/ 956824 w 8460990"/>
              <a:gd name="connsiteY1" fmla="*/ 141 h 5128558"/>
              <a:gd name="connsiteX2" fmla="*/ 3783395 w 8460990"/>
              <a:gd name="connsiteY2" fmla="*/ 288987 h 5128558"/>
              <a:gd name="connsiteX3" fmla="*/ 7609043 w 8460990"/>
              <a:gd name="connsiteY3" fmla="*/ 141 h 5128558"/>
              <a:gd name="connsiteX4" fmla="*/ 8460854 w 8460990"/>
              <a:gd name="connsiteY4" fmla="*/ 851952 h 5128558"/>
              <a:gd name="connsiteX5" fmla="*/ 8251486 w 8460990"/>
              <a:gd name="connsiteY5" fmla="*/ 2637333 h 5128558"/>
              <a:gd name="connsiteX6" fmla="*/ 8460854 w 8460990"/>
              <a:gd name="connsiteY6" fmla="*/ 4259094 h 5128558"/>
              <a:gd name="connsiteX7" fmla="*/ 7609043 w 8460990"/>
              <a:gd name="connsiteY7" fmla="*/ 5110905 h 5128558"/>
              <a:gd name="connsiteX8" fmla="*/ 5217340 w 8460990"/>
              <a:gd name="connsiteY8" fmla="*/ 4798643 h 5128558"/>
              <a:gd name="connsiteX9" fmla="*/ 956824 w 8460990"/>
              <a:gd name="connsiteY9" fmla="*/ 5110905 h 5128558"/>
              <a:gd name="connsiteX10" fmla="*/ 105013 w 8460990"/>
              <a:gd name="connsiteY10" fmla="*/ 4259094 h 5128558"/>
              <a:gd name="connsiteX11" fmla="*/ 292049 w 8460990"/>
              <a:gd name="connsiteY11" fmla="*/ 2408734 h 5128558"/>
              <a:gd name="connsiteX12" fmla="*/ 21885 w 8460990"/>
              <a:gd name="connsiteY12" fmla="*/ 1246807 h 5128558"/>
              <a:gd name="connsiteX0" fmla="*/ 21885 w 8460990"/>
              <a:gd name="connsiteY0" fmla="*/ 1246807 h 5112036"/>
              <a:gd name="connsiteX1" fmla="*/ 956824 w 8460990"/>
              <a:gd name="connsiteY1" fmla="*/ 141 h 5112036"/>
              <a:gd name="connsiteX2" fmla="*/ 3783395 w 8460990"/>
              <a:gd name="connsiteY2" fmla="*/ 288987 h 5112036"/>
              <a:gd name="connsiteX3" fmla="*/ 7609043 w 8460990"/>
              <a:gd name="connsiteY3" fmla="*/ 141 h 5112036"/>
              <a:gd name="connsiteX4" fmla="*/ 8460854 w 8460990"/>
              <a:gd name="connsiteY4" fmla="*/ 851952 h 5112036"/>
              <a:gd name="connsiteX5" fmla="*/ 8251486 w 8460990"/>
              <a:gd name="connsiteY5" fmla="*/ 2637333 h 5112036"/>
              <a:gd name="connsiteX6" fmla="*/ 8460854 w 8460990"/>
              <a:gd name="connsiteY6" fmla="*/ 4259094 h 5112036"/>
              <a:gd name="connsiteX7" fmla="*/ 7609043 w 8460990"/>
              <a:gd name="connsiteY7" fmla="*/ 5110905 h 5112036"/>
              <a:gd name="connsiteX8" fmla="*/ 5217340 w 8460990"/>
              <a:gd name="connsiteY8" fmla="*/ 4798643 h 5112036"/>
              <a:gd name="connsiteX9" fmla="*/ 956824 w 8460990"/>
              <a:gd name="connsiteY9" fmla="*/ 5110905 h 5112036"/>
              <a:gd name="connsiteX10" fmla="*/ 105013 w 8460990"/>
              <a:gd name="connsiteY10" fmla="*/ 4259094 h 5112036"/>
              <a:gd name="connsiteX11" fmla="*/ 292049 w 8460990"/>
              <a:gd name="connsiteY11" fmla="*/ 2408734 h 5112036"/>
              <a:gd name="connsiteX12" fmla="*/ 21885 w 8460990"/>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460854 w 8460969"/>
              <a:gd name="connsiteY6" fmla="*/ 4259094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460854 w 8460969"/>
              <a:gd name="connsiteY6" fmla="*/ 4259094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398508 w 8460969"/>
              <a:gd name="connsiteY6" fmla="*/ 4363003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398508 w 8460969"/>
              <a:gd name="connsiteY6" fmla="*/ 4363003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398508 w 8460969"/>
              <a:gd name="connsiteY6" fmla="*/ 4363003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854"/>
              <a:gd name="connsiteY0" fmla="*/ 1246807 h 5112036"/>
              <a:gd name="connsiteX1" fmla="*/ 956824 w 8460854"/>
              <a:gd name="connsiteY1" fmla="*/ 141 h 5112036"/>
              <a:gd name="connsiteX2" fmla="*/ 3783395 w 8460854"/>
              <a:gd name="connsiteY2" fmla="*/ 288987 h 5112036"/>
              <a:gd name="connsiteX3" fmla="*/ 7609043 w 8460854"/>
              <a:gd name="connsiteY3" fmla="*/ 141 h 5112036"/>
              <a:gd name="connsiteX4" fmla="*/ 8460854 w 8460854"/>
              <a:gd name="connsiteY4" fmla="*/ 851952 h 5112036"/>
              <a:gd name="connsiteX5" fmla="*/ 8209922 w 8460854"/>
              <a:gd name="connsiteY5" fmla="*/ 3530951 h 5112036"/>
              <a:gd name="connsiteX6" fmla="*/ 8398508 w 8460854"/>
              <a:gd name="connsiteY6" fmla="*/ 4363003 h 5112036"/>
              <a:gd name="connsiteX7" fmla="*/ 7609043 w 8460854"/>
              <a:gd name="connsiteY7" fmla="*/ 5110905 h 5112036"/>
              <a:gd name="connsiteX8" fmla="*/ 5217340 w 8460854"/>
              <a:gd name="connsiteY8" fmla="*/ 4798643 h 5112036"/>
              <a:gd name="connsiteX9" fmla="*/ 956824 w 8460854"/>
              <a:gd name="connsiteY9" fmla="*/ 5110905 h 5112036"/>
              <a:gd name="connsiteX10" fmla="*/ 105013 w 8460854"/>
              <a:gd name="connsiteY10" fmla="*/ 4259094 h 5112036"/>
              <a:gd name="connsiteX11" fmla="*/ 292049 w 8460854"/>
              <a:gd name="connsiteY11" fmla="*/ 2408734 h 5112036"/>
              <a:gd name="connsiteX12" fmla="*/ 21885 w 8460854"/>
              <a:gd name="connsiteY12" fmla="*/ 1246807 h 5112036"/>
              <a:gd name="connsiteX0" fmla="*/ 21885 w 8510422"/>
              <a:gd name="connsiteY0" fmla="*/ 1246807 h 5112036"/>
              <a:gd name="connsiteX1" fmla="*/ 956824 w 8510422"/>
              <a:gd name="connsiteY1" fmla="*/ 141 h 5112036"/>
              <a:gd name="connsiteX2" fmla="*/ 3783395 w 8510422"/>
              <a:gd name="connsiteY2" fmla="*/ 288987 h 5112036"/>
              <a:gd name="connsiteX3" fmla="*/ 7609043 w 8510422"/>
              <a:gd name="connsiteY3" fmla="*/ 141 h 5112036"/>
              <a:gd name="connsiteX4" fmla="*/ 8460854 w 8510422"/>
              <a:gd name="connsiteY4" fmla="*/ 851952 h 5112036"/>
              <a:gd name="connsiteX5" fmla="*/ 8209922 w 8510422"/>
              <a:gd name="connsiteY5" fmla="*/ 3530951 h 5112036"/>
              <a:gd name="connsiteX6" fmla="*/ 8398508 w 8510422"/>
              <a:gd name="connsiteY6" fmla="*/ 4363003 h 5112036"/>
              <a:gd name="connsiteX7" fmla="*/ 7609043 w 8510422"/>
              <a:gd name="connsiteY7" fmla="*/ 5110905 h 5112036"/>
              <a:gd name="connsiteX8" fmla="*/ 5217340 w 8510422"/>
              <a:gd name="connsiteY8" fmla="*/ 4798643 h 5112036"/>
              <a:gd name="connsiteX9" fmla="*/ 956824 w 8510422"/>
              <a:gd name="connsiteY9" fmla="*/ 5110905 h 5112036"/>
              <a:gd name="connsiteX10" fmla="*/ 105013 w 8510422"/>
              <a:gd name="connsiteY10" fmla="*/ 4259094 h 5112036"/>
              <a:gd name="connsiteX11" fmla="*/ 292049 w 8510422"/>
              <a:gd name="connsiteY11" fmla="*/ 2408734 h 5112036"/>
              <a:gd name="connsiteX12" fmla="*/ 21885 w 8510422"/>
              <a:gd name="connsiteY12" fmla="*/ 1246807 h 5112036"/>
              <a:gd name="connsiteX0" fmla="*/ 21885 w 8491281"/>
              <a:gd name="connsiteY0" fmla="*/ 1246807 h 5112036"/>
              <a:gd name="connsiteX1" fmla="*/ 956824 w 8491281"/>
              <a:gd name="connsiteY1" fmla="*/ 141 h 5112036"/>
              <a:gd name="connsiteX2" fmla="*/ 3783395 w 8491281"/>
              <a:gd name="connsiteY2" fmla="*/ 288987 h 5112036"/>
              <a:gd name="connsiteX3" fmla="*/ 7609043 w 8491281"/>
              <a:gd name="connsiteY3" fmla="*/ 141 h 5112036"/>
              <a:gd name="connsiteX4" fmla="*/ 8460854 w 8491281"/>
              <a:gd name="connsiteY4" fmla="*/ 851952 h 5112036"/>
              <a:gd name="connsiteX5" fmla="*/ 8209922 w 8491281"/>
              <a:gd name="connsiteY5" fmla="*/ 3530951 h 5112036"/>
              <a:gd name="connsiteX6" fmla="*/ 8398508 w 8491281"/>
              <a:gd name="connsiteY6" fmla="*/ 4363003 h 5112036"/>
              <a:gd name="connsiteX7" fmla="*/ 7609043 w 8491281"/>
              <a:gd name="connsiteY7" fmla="*/ 5110905 h 5112036"/>
              <a:gd name="connsiteX8" fmla="*/ 5217340 w 8491281"/>
              <a:gd name="connsiteY8" fmla="*/ 4798643 h 5112036"/>
              <a:gd name="connsiteX9" fmla="*/ 956824 w 8491281"/>
              <a:gd name="connsiteY9" fmla="*/ 5110905 h 5112036"/>
              <a:gd name="connsiteX10" fmla="*/ 105013 w 8491281"/>
              <a:gd name="connsiteY10" fmla="*/ 4259094 h 5112036"/>
              <a:gd name="connsiteX11" fmla="*/ 292049 w 8491281"/>
              <a:gd name="connsiteY11" fmla="*/ 2408734 h 5112036"/>
              <a:gd name="connsiteX12" fmla="*/ 21885 w 8491281"/>
              <a:gd name="connsiteY12" fmla="*/ 1246807 h 5112036"/>
              <a:gd name="connsiteX0" fmla="*/ 21885 w 8531151"/>
              <a:gd name="connsiteY0" fmla="*/ 1246807 h 5112036"/>
              <a:gd name="connsiteX1" fmla="*/ 956824 w 8531151"/>
              <a:gd name="connsiteY1" fmla="*/ 141 h 5112036"/>
              <a:gd name="connsiteX2" fmla="*/ 3783395 w 8531151"/>
              <a:gd name="connsiteY2" fmla="*/ 288987 h 5112036"/>
              <a:gd name="connsiteX3" fmla="*/ 7609043 w 8531151"/>
              <a:gd name="connsiteY3" fmla="*/ 141 h 5112036"/>
              <a:gd name="connsiteX4" fmla="*/ 8502417 w 8531151"/>
              <a:gd name="connsiteY4" fmla="*/ 1184461 h 5112036"/>
              <a:gd name="connsiteX5" fmla="*/ 8209922 w 8531151"/>
              <a:gd name="connsiteY5" fmla="*/ 3530951 h 5112036"/>
              <a:gd name="connsiteX6" fmla="*/ 8398508 w 8531151"/>
              <a:gd name="connsiteY6" fmla="*/ 4363003 h 5112036"/>
              <a:gd name="connsiteX7" fmla="*/ 7609043 w 8531151"/>
              <a:gd name="connsiteY7" fmla="*/ 5110905 h 5112036"/>
              <a:gd name="connsiteX8" fmla="*/ 5217340 w 8531151"/>
              <a:gd name="connsiteY8" fmla="*/ 4798643 h 5112036"/>
              <a:gd name="connsiteX9" fmla="*/ 956824 w 8531151"/>
              <a:gd name="connsiteY9" fmla="*/ 5110905 h 5112036"/>
              <a:gd name="connsiteX10" fmla="*/ 105013 w 8531151"/>
              <a:gd name="connsiteY10" fmla="*/ 4259094 h 5112036"/>
              <a:gd name="connsiteX11" fmla="*/ 292049 w 8531151"/>
              <a:gd name="connsiteY11" fmla="*/ 2408734 h 5112036"/>
              <a:gd name="connsiteX12" fmla="*/ 21885 w 8531151"/>
              <a:gd name="connsiteY12" fmla="*/ 1246807 h 5112036"/>
              <a:gd name="connsiteX0" fmla="*/ 21885 w 8531151"/>
              <a:gd name="connsiteY0" fmla="*/ 1246807 h 5112036"/>
              <a:gd name="connsiteX1" fmla="*/ 956824 w 8531151"/>
              <a:gd name="connsiteY1" fmla="*/ 141 h 5112036"/>
              <a:gd name="connsiteX2" fmla="*/ 3783395 w 8531151"/>
              <a:gd name="connsiteY2" fmla="*/ 288987 h 5112036"/>
              <a:gd name="connsiteX3" fmla="*/ 7609043 w 8531151"/>
              <a:gd name="connsiteY3" fmla="*/ 141 h 5112036"/>
              <a:gd name="connsiteX4" fmla="*/ 8502417 w 8531151"/>
              <a:gd name="connsiteY4" fmla="*/ 1184461 h 5112036"/>
              <a:gd name="connsiteX5" fmla="*/ 8209922 w 8531151"/>
              <a:gd name="connsiteY5" fmla="*/ 3530951 h 5112036"/>
              <a:gd name="connsiteX6" fmla="*/ 8398508 w 8531151"/>
              <a:gd name="connsiteY6" fmla="*/ 4363003 h 5112036"/>
              <a:gd name="connsiteX7" fmla="*/ 7609043 w 8531151"/>
              <a:gd name="connsiteY7" fmla="*/ 5110905 h 5112036"/>
              <a:gd name="connsiteX8" fmla="*/ 5217340 w 8531151"/>
              <a:gd name="connsiteY8" fmla="*/ 4798643 h 5112036"/>
              <a:gd name="connsiteX9" fmla="*/ 956824 w 8531151"/>
              <a:gd name="connsiteY9" fmla="*/ 5110905 h 5112036"/>
              <a:gd name="connsiteX10" fmla="*/ 105013 w 8531151"/>
              <a:gd name="connsiteY10" fmla="*/ 4259094 h 5112036"/>
              <a:gd name="connsiteX11" fmla="*/ 292049 w 8531151"/>
              <a:gd name="connsiteY11" fmla="*/ 2408734 h 5112036"/>
              <a:gd name="connsiteX12" fmla="*/ 21885 w 8531151"/>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209922 w 8549598"/>
              <a:gd name="connsiteY5" fmla="*/ 3530951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7609043 w 8549598"/>
              <a:gd name="connsiteY6" fmla="*/ 5110905 h 5112036"/>
              <a:gd name="connsiteX7" fmla="*/ 5217340 w 8549598"/>
              <a:gd name="connsiteY7" fmla="*/ 4798643 h 5112036"/>
              <a:gd name="connsiteX8" fmla="*/ 956824 w 8549598"/>
              <a:gd name="connsiteY8" fmla="*/ 5110905 h 5112036"/>
              <a:gd name="connsiteX9" fmla="*/ 105013 w 8549598"/>
              <a:gd name="connsiteY9" fmla="*/ 4259094 h 5112036"/>
              <a:gd name="connsiteX10" fmla="*/ 292049 w 8549598"/>
              <a:gd name="connsiteY10" fmla="*/ 2408734 h 5112036"/>
              <a:gd name="connsiteX11" fmla="*/ 21885 w 8549598"/>
              <a:gd name="connsiteY11"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7609043 w 8549598"/>
              <a:gd name="connsiteY6" fmla="*/ 5110905 h 5112036"/>
              <a:gd name="connsiteX7" fmla="*/ 5217340 w 8549598"/>
              <a:gd name="connsiteY7" fmla="*/ 4798643 h 5112036"/>
              <a:gd name="connsiteX8" fmla="*/ 956824 w 8549598"/>
              <a:gd name="connsiteY8" fmla="*/ 5110905 h 5112036"/>
              <a:gd name="connsiteX9" fmla="*/ 105013 w 8549598"/>
              <a:gd name="connsiteY9" fmla="*/ 4259094 h 5112036"/>
              <a:gd name="connsiteX10" fmla="*/ 292049 w 8549598"/>
              <a:gd name="connsiteY10" fmla="*/ 2408734 h 5112036"/>
              <a:gd name="connsiteX11" fmla="*/ 21885 w 8549598"/>
              <a:gd name="connsiteY11" fmla="*/ 1246807 h 5112036"/>
              <a:gd name="connsiteX0" fmla="*/ 21885 w 8549598"/>
              <a:gd name="connsiteY0" fmla="*/ 1246807 h 5151689"/>
              <a:gd name="connsiteX1" fmla="*/ 956824 w 8549598"/>
              <a:gd name="connsiteY1" fmla="*/ 141 h 5151689"/>
              <a:gd name="connsiteX2" fmla="*/ 3783395 w 8549598"/>
              <a:gd name="connsiteY2" fmla="*/ 288987 h 5151689"/>
              <a:gd name="connsiteX3" fmla="*/ 7609043 w 8549598"/>
              <a:gd name="connsiteY3" fmla="*/ 141 h 5151689"/>
              <a:gd name="connsiteX4" fmla="*/ 8502417 w 8549598"/>
              <a:gd name="connsiteY4" fmla="*/ 1184461 h 5151689"/>
              <a:gd name="connsiteX5" fmla="*/ 8085231 w 8549598"/>
              <a:gd name="connsiteY5" fmla="*/ 3011405 h 5151689"/>
              <a:gd name="connsiteX6" fmla="*/ 7609043 w 8549598"/>
              <a:gd name="connsiteY6" fmla="*/ 5110905 h 5151689"/>
              <a:gd name="connsiteX7" fmla="*/ 5217340 w 8549598"/>
              <a:gd name="connsiteY7" fmla="*/ 4798643 h 5151689"/>
              <a:gd name="connsiteX8" fmla="*/ 956824 w 8549598"/>
              <a:gd name="connsiteY8" fmla="*/ 5110905 h 5151689"/>
              <a:gd name="connsiteX9" fmla="*/ 105013 w 8549598"/>
              <a:gd name="connsiteY9" fmla="*/ 4259094 h 5151689"/>
              <a:gd name="connsiteX10" fmla="*/ 292049 w 8549598"/>
              <a:gd name="connsiteY10" fmla="*/ 2408734 h 5151689"/>
              <a:gd name="connsiteX11" fmla="*/ 21885 w 8549598"/>
              <a:gd name="connsiteY11" fmla="*/ 1246807 h 5151689"/>
              <a:gd name="connsiteX0" fmla="*/ 21885 w 8833110"/>
              <a:gd name="connsiteY0" fmla="*/ 1246807 h 5169476"/>
              <a:gd name="connsiteX1" fmla="*/ 956824 w 8833110"/>
              <a:gd name="connsiteY1" fmla="*/ 141 h 5169476"/>
              <a:gd name="connsiteX2" fmla="*/ 3783395 w 8833110"/>
              <a:gd name="connsiteY2" fmla="*/ 288987 h 5169476"/>
              <a:gd name="connsiteX3" fmla="*/ 7609043 w 8833110"/>
              <a:gd name="connsiteY3" fmla="*/ 141 h 5169476"/>
              <a:gd name="connsiteX4" fmla="*/ 8502417 w 8833110"/>
              <a:gd name="connsiteY4" fmla="*/ 1184461 h 5169476"/>
              <a:gd name="connsiteX5" fmla="*/ 8085231 w 8833110"/>
              <a:gd name="connsiteY5" fmla="*/ 3011405 h 5169476"/>
              <a:gd name="connsiteX6" fmla="*/ 8066243 w 8833110"/>
              <a:gd name="connsiteY6" fmla="*/ 5131687 h 5169476"/>
              <a:gd name="connsiteX7" fmla="*/ 5217340 w 8833110"/>
              <a:gd name="connsiteY7" fmla="*/ 4798643 h 5169476"/>
              <a:gd name="connsiteX8" fmla="*/ 956824 w 8833110"/>
              <a:gd name="connsiteY8" fmla="*/ 5110905 h 5169476"/>
              <a:gd name="connsiteX9" fmla="*/ 105013 w 8833110"/>
              <a:gd name="connsiteY9" fmla="*/ 4259094 h 5169476"/>
              <a:gd name="connsiteX10" fmla="*/ 292049 w 8833110"/>
              <a:gd name="connsiteY10" fmla="*/ 2408734 h 5169476"/>
              <a:gd name="connsiteX11" fmla="*/ 21885 w 8833110"/>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66243 w 8549598"/>
              <a:gd name="connsiteY5" fmla="*/ 5131687 h 5169476"/>
              <a:gd name="connsiteX6" fmla="*/ 5217340 w 8549598"/>
              <a:gd name="connsiteY6" fmla="*/ 4798643 h 5169476"/>
              <a:gd name="connsiteX7" fmla="*/ 956824 w 8549598"/>
              <a:gd name="connsiteY7" fmla="*/ 5110905 h 5169476"/>
              <a:gd name="connsiteX8" fmla="*/ 105013 w 8549598"/>
              <a:gd name="connsiteY8" fmla="*/ 4259094 h 5169476"/>
              <a:gd name="connsiteX9" fmla="*/ 292049 w 8549598"/>
              <a:gd name="connsiteY9" fmla="*/ 2408734 h 5169476"/>
              <a:gd name="connsiteX10" fmla="*/ 21885 w 8549598"/>
              <a:gd name="connsiteY10"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66243 w 8549598"/>
              <a:gd name="connsiteY5" fmla="*/ 5131687 h 5169476"/>
              <a:gd name="connsiteX6" fmla="*/ 5217340 w 8549598"/>
              <a:gd name="connsiteY6" fmla="*/ 4798643 h 5169476"/>
              <a:gd name="connsiteX7" fmla="*/ 956824 w 8549598"/>
              <a:gd name="connsiteY7" fmla="*/ 5110905 h 5169476"/>
              <a:gd name="connsiteX8" fmla="*/ 105013 w 8549598"/>
              <a:gd name="connsiteY8" fmla="*/ 4259094 h 5169476"/>
              <a:gd name="connsiteX9" fmla="*/ 292049 w 8549598"/>
              <a:gd name="connsiteY9" fmla="*/ 2408734 h 5169476"/>
              <a:gd name="connsiteX10" fmla="*/ 21885 w 8549598"/>
              <a:gd name="connsiteY10" fmla="*/ 1246807 h 5169476"/>
              <a:gd name="connsiteX0" fmla="*/ 21885 w 8646214"/>
              <a:gd name="connsiteY0" fmla="*/ 1246807 h 5169476"/>
              <a:gd name="connsiteX1" fmla="*/ 956824 w 8646214"/>
              <a:gd name="connsiteY1" fmla="*/ 141 h 5169476"/>
              <a:gd name="connsiteX2" fmla="*/ 3783395 w 8646214"/>
              <a:gd name="connsiteY2" fmla="*/ 288987 h 5169476"/>
              <a:gd name="connsiteX3" fmla="*/ 7609043 w 8646214"/>
              <a:gd name="connsiteY3" fmla="*/ 141 h 5169476"/>
              <a:gd name="connsiteX4" fmla="*/ 8502417 w 8646214"/>
              <a:gd name="connsiteY4" fmla="*/ 1184461 h 5169476"/>
              <a:gd name="connsiteX5" fmla="*/ 8066243 w 8646214"/>
              <a:gd name="connsiteY5" fmla="*/ 5131687 h 5169476"/>
              <a:gd name="connsiteX6" fmla="*/ 5217340 w 8646214"/>
              <a:gd name="connsiteY6" fmla="*/ 4798643 h 5169476"/>
              <a:gd name="connsiteX7" fmla="*/ 956824 w 8646214"/>
              <a:gd name="connsiteY7" fmla="*/ 5110905 h 5169476"/>
              <a:gd name="connsiteX8" fmla="*/ 105013 w 8646214"/>
              <a:gd name="connsiteY8" fmla="*/ 4259094 h 5169476"/>
              <a:gd name="connsiteX9" fmla="*/ 292049 w 8646214"/>
              <a:gd name="connsiteY9" fmla="*/ 2408734 h 5169476"/>
              <a:gd name="connsiteX10" fmla="*/ 21885 w 8646214"/>
              <a:gd name="connsiteY10" fmla="*/ 1246807 h 5169476"/>
              <a:gd name="connsiteX0" fmla="*/ 21885 w 8725849"/>
              <a:gd name="connsiteY0" fmla="*/ 1246807 h 5169476"/>
              <a:gd name="connsiteX1" fmla="*/ 956824 w 8725849"/>
              <a:gd name="connsiteY1" fmla="*/ 141 h 5169476"/>
              <a:gd name="connsiteX2" fmla="*/ 3783395 w 8725849"/>
              <a:gd name="connsiteY2" fmla="*/ 288987 h 5169476"/>
              <a:gd name="connsiteX3" fmla="*/ 7609043 w 8725849"/>
              <a:gd name="connsiteY3" fmla="*/ 141 h 5169476"/>
              <a:gd name="connsiteX4" fmla="*/ 8502417 w 8725849"/>
              <a:gd name="connsiteY4" fmla="*/ 1184461 h 5169476"/>
              <a:gd name="connsiteX5" fmla="*/ 8708687 w 8725849"/>
              <a:gd name="connsiteY5" fmla="*/ 3530950 h 5169476"/>
              <a:gd name="connsiteX6" fmla="*/ 8066243 w 8725849"/>
              <a:gd name="connsiteY6" fmla="*/ 5131687 h 5169476"/>
              <a:gd name="connsiteX7" fmla="*/ 5217340 w 8725849"/>
              <a:gd name="connsiteY7" fmla="*/ 4798643 h 5169476"/>
              <a:gd name="connsiteX8" fmla="*/ 956824 w 8725849"/>
              <a:gd name="connsiteY8" fmla="*/ 5110905 h 5169476"/>
              <a:gd name="connsiteX9" fmla="*/ 105013 w 8725849"/>
              <a:gd name="connsiteY9" fmla="*/ 4259094 h 5169476"/>
              <a:gd name="connsiteX10" fmla="*/ 292049 w 8725849"/>
              <a:gd name="connsiteY10" fmla="*/ 2408734 h 5169476"/>
              <a:gd name="connsiteX11" fmla="*/ 21885 w 8725849"/>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50374"/>
              <a:gd name="connsiteY0" fmla="*/ 1246807 h 5169476"/>
              <a:gd name="connsiteX1" fmla="*/ 956824 w 8750374"/>
              <a:gd name="connsiteY1" fmla="*/ 141 h 5169476"/>
              <a:gd name="connsiteX2" fmla="*/ 3783395 w 8750374"/>
              <a:gd name="connsiteY2" fmla="*/ 288987 h 5169476"/>
              <a:gd name="connsiteX3" fmla="*/ 7609043 w 8750374"/>
              <a:gd name="connsiteY3" fmla="*/ 141 h 5169476"/>
              <a:gd name="connsiteX4" fmla="*/ 8502417 w 8750374"/>
              <a:gd name="connsiteY4" fmla="*/ 1184461 h 5169476"/>
              <a:gd name="connsiteX5" fmla="*/ 8708687 w 8750374"/>
              <a:gd name="connsiteY5" fmla="*/ 3530950 h 5169476"/>
              <a:gd name="connsiteX6" fmla="*/ 8066243 w 8750374"/>
              <a:gd name="connsiteY6" fmla="*/ 5131687 h 5169476"/>
              <a:gd name="connsiteX7" fmla="*/ 5217340 w 8750374"/>
              <a:gd name="connsiteY7" fmla="*/ 4798643 h 5169476"/>
              <a:gd name="connsiteX8" fmla="*/ 956824 w 8750374"/>
              <a:gd name="connsiteY8" fmla="*/ 5110905 h 5169476"/>
              <a:gd name="connsiteX9" fmla="*/ 105013 w 8750374"/>
              <a:gd name="connsiteY9" fmla="*/ 4259094 h 5169476"/>
              <a:gd name="connsiteX10" fmla="*/ 292049 w 8750374"/>
              <a:gd name="connsiteY10" fmla="*/ 2408734 h 5169476"/>
              <a:gd name="connsiteX11" fmla="*/ 21885 w 8750374"/>
              <a:gd name="connsiteY11" fmla="*/ 1246807 h 5169476"/>
              <a:gd name="connsiteX0" fmla="*/ 21885 w 8730031"/>
              <a:gd name="connsiteY0" fmla="*/ 1246807 h 5110905"/>
              <a:gd name="connsiteX1" fmla="*/ 956824 w 8730031"/>
              <a:gd name="connsiteY1" fmla="*/ 141 h 5110905"/>
              <a:gd name="connsiteX2" fmla="*/ 3783395 w 8730031"/>
              <a:gd name="connsiteY2" fmla="*/ 288987 h 5110905"/>
              <a:gd name="connsiteX3" fmla="*/ 7609043 w 8730031"/>
              <a:gd name="connsiteY3" fmla="*/ 141 h 5110905"/>
              <a:gd name="connsiteX4" fmla="*/ 8502417 w 8730031"/>
              <a:gd name="connsiteY4" fmla="*/ 1184461 h 5110905"/>
              <a:gd name="connsiteX5" fmla="*/ 8708687 w 8730031"/>
              <a:gd name="connsiteY5" fmla="*/ 3530950 h 5110905"/>
              <a:gd name="connsiteX6" fmla="*/ 7629825 w 8730031"/>
              <a:gd name="connsiteY6" fmla="*/ 4903087 h 5110905"/>
              <a:gd name="connsiteX7" fmla="*/ 5217340 w 8730031"/>
              <a:gd name="connsiteY7" fmla="*/ 4798643 h 5110905"/>
              <a:gd name="connsiteX8" fmla="*/ 956824 w 8730031"/>
              <a:gd name="connsiteY8" fmla="*/ 5110905 h 5110905"/>
              <a:gd name="connsiteX9" fmla="*/ 105013 w 8730031"/>
              <a:gd name="connsiteY9" fmla="*/ 4259094 h 5110905"/>
              <a:gd name="connsiteX10" fmla="*/ 292049 w 8730031"/>
              <a:gd name="connsiteY10" fmla="*/ 2408734 h 5110905"/>
              <a:gd name="connsiteX11" fmla="*/ 21885 w 8730031"/>
              <a:gd name="connsiteY11" fmla="*/ 1246807 h 5110905"/>
              <a:gd name="connsiteX0" fmla="*/ 21885 w 8763790"/>
              <a:gd name="connsiteY0" fmla="*/ 1246807 h 5110905"/>
              <a:gd name="connsiteX1" fmla="*/ 956824 w 8763790"/>
              <a:gd name="connsiteY1" fmla="*/ 141 h 5110905"/>
              <a:gd name="connsiteX2" fmla="*/ 3783395 w 8763790"/>
              <a:gd name="connsiteY2" fmla="*/ 288987 h 5110905"/>
              <a:gd name="connsiteX3" fmla="*/ 7609043 w 8763790"/>
              <a:gd name="connsiteY3" fmla="*/ 141 h 5110905"/>
              <a:gd name="connsiteX4" fmla="*/ 8502417 w 8763790"/>
              <a:gd name="connsiteY4" fmla="*/ 1184461 h 5110905"/>
              <a:gd name="connsiteX5" fmla="*/ 8708687 w 8763790"/>
              <a:gd name="connsiteY5" fmla="*/ 3530950 h 5110905"/>
              <a:gd name="connsiteX6" fmla="*/ 7629825 w 8763790"/>
              <a:gd name="connsiteY6" fmla="*/ 4903087 h 5110905"/>
              <a:gd name="connsiteX7" fmla="*/ 5217340 w 8763790"/>
              <a:gd name="connsiteY7" fmla="*/ 4798643 h 5110905"/>
              <a:gd name="connsiteX8" fmla="*/ 956824 w 8763790"/>
              <a:gd name="connsiteY8" fmla="*/ 5110905 h 5110905"/>
              <a:gd name="connsiteX9" fmla="*/ 105013 w 8763790"/>
              <a:gd name="connsiteY9" fmla="*/ 4259094 h 5110905"/>
              <a:gd name="connsiteX10" fmla="*/ 292049 w 8763790"/>
              <a:gd name="connsiteY10" fmla="*/ 2408734 h 5110905"/>
              <a:gd name="connsiteX11" fmla="*/ 21885 w 8763790"/>
              <a:gd name="connsiteY11" fmla="*/ 1246807 h 5110905"/>
              <a:gd name="connsiteX0" fmla="*/ 21885 w 8626646"/>
              <a:gd name="connsiteY0" fmla="*/ 1246807 h 5110905"/>
              <a:gd name="connsiteX1" fmla="*/ 956824 w 8626646"/>
              <a:gd name="connsiteY1" fmla="*/ 141 h 5110905"/>
              <a:gd name="connsiteX2" fmla="*/ 3783395 w 8626646"/>
              <a:gd name="connsiteY2" fmla="*/ 288987 h 5110905"/>
              <a:gd name="connsiteX3" fmla="*/ 7609043 w 8626646"/>
              <a:gd name="connsiteY3" fmla="*/ 141 h 5110905"/>
              <a:gd name="connsiteX4" fmla="*/ 8502417 w 8626646"/>
              <a:gd name="connsiteY4" fmla="*/ 1184461 h 5110905"/>
              <a:gd name="connsiteX5" fmla="*/ 8563215 w 8626646"/>
              <a:gd name="connsiteY5" fmla="*/ 3551732 h 5110905"/>
              <a:gd name="connsiteX6" fmla="*/ 7629825 w 8626646"/>
              <a:gd name="connsiteY6" fmla="*/ 4903087 h 5110905"/>
              <a:gd name="connsiteX7" fmla="*/ 5217340 w 8626646"/>
              <a:gd name="connsiteY7" fmla="*/ 4798643 h 5110905"/>
              <a:gd name="connsiteX8" fmla="*/ 956824 w 8626646"/>
              <a:gd name="connsiteY8" fmla="*/ 5110905 h 5110905"/>
              <a:gd name="connsiteX9" fmla="*/ 105013 w 8626646"/>
              <a:gd name="connsiteY9" fmla="*/ 4259094 h 5110905"/>
              <a:gd name="connsiteX10" fmla="*/ 292049 w 8626646"/>
              <a:gd name="connsiteY10" fmla="*/ 2408734 h 5110905"/>
              <a:gd name="connsiteX11" fmla="*/ 21885 w 8626646"/>
              <a:gd name="connsiteY11" fmla="*/ 1246807 h 5110905"/>
              <a:gd name="connsiteX0" fmla="*/ 21885 w 8626646"/>
              <a:gd name="connsiteY0" fmla="*/ 1246807 h 5110905"/>
              <a:gd name="connsiteX1" fmla="*/ 956824 w 8626646"/>
              <a:gd name="connsiteY1" fmla="*/ 141 h 5110905"/>
              <a:gd name="connsiteX2" fmla="*/ 3783395 w 8626646"/>
              <a:gd name="connsiteY2" fmla="*/ 288987 h 5110905"/>
              <a:gd name="connsiteX3" fmla="*/ 7609043 w 8626646"/>
              <a:gd name="connsiteY3" fmla="*/ 141 h 5110905"/>
              <a:gd name="connsiteX4" fmla="*/ 8502417 w 8626646"/>
              <a:gd name="connsiteY4" fmla="*/ 1184461 h 5110905"/>
              <a:gd name="connsiteX5" fmla="*/ 8563215 w 8626646"/>
              <a:gd name="connsiteY5" fmla="*/ 3551732 h 5110905"/>
              <a:gd name="connsiteX6" fmla="*/ 7629825 w 8626646"/>
              <a:gd name="connsiteY6" fmla="*/ 4903087 h 5110905"/>
              <a:gd name="connsiteX7" fmla="*/ 5217340 w 8626646"/>
              <a:gd name="connsiteY7" fmla="*/ 4798643 h 5110905"/>
              <a:gd name="connsiteX8" fmla="*/ 956824 w 8626646"/>
              <a:gd name="connsiteY8" fmla="*/ 5110905 h 5110905"/>
              <a:gd name="connsiteX9" fmla="*/ 105013 w 8626646"/>
              <a:gd name="connsiteY9" fmla="*/ 4259094 h 5110905"/>
              <a:gd name="connsiteX10" fmla="*/ 292049 w 8626646"/>
              <a:gd name="connsiteY10" fmla="*/ 2408734 h 5110905"/>
              <a:gd name="connsiteX11" fmla="*/ 21885 w 8626646"/>
              <a:gd name="connsiteY11" fmla="*/ 1246807 h 5110905"/>
              <a:gd name="connsiteX0" fmla="*/ 21885 w 8626646"/>
              <a:gd name="connsiteY0" fmla="*/ 1246807 h 5110905"/>
              <a:gd name="connsiteX1" fmla="*/ 956824 w 8626646"/>
              <a:gd name="connsiteY1" fmla="*/ 141 h 5110905"/>
              <a:gd name="connsiteX2" fmla="*/ 3783395 w 8626646"/>
              <a:gd name="connsiteY2" fmla="*/ 288987 h 5110905"/>
              <a:gd name="connsiteX3" fmla="*/ 7609043 w 8626646"/>
              <a:gd name="connsiteY3" fmla="*/ 141 h 5110905"/>
              <a:gd name="connsiteX4" fmla="*/ 8502417 w 8626646"/>
              <a:gd name="connsiteY4" fmla="*/ 1184461 h 5110905"/>
              <a:gd name="connsiteX5" fmla="*/ 8563215 w 8626646"/>
              <a:gd name="connsiteY5" fmla="*/ 3551732 h 5110905"/>
              <a:gd name="connsiteX6" fmla="*/ 7629825 w 8626646"/>
              <a:gd name="connsiteY6" fmla="*/ 4903087 h 5110905"/>
              <a:gd name="connsiteX7" fmla="*/ 5217340 w 8626646"/>
              <a:gd name="connsiteY7" fmla="*/ 4798643 h 5110905"/>
              <a:gd name="connsiteX8" fmla="*/ 956824 w 8626646"/>
              <a:gd name="connsiteY8" fmla="*/ 5110905 h 5110905"/>
              <a:gd name="connsiteX9" fmla="*/ 105013 w 8626646"/>
              <a:gd name="connsiteY9" fmla="*/ 4259094 h 5110905"/>
              <a:gd name="connsiteX10" fmla="*/ 292049 w 8626646"/>
              <a:gd name="connsiteY10" fmla="*/ 2408734 h 5110905"/>
              <a:gd name="connsiteX11" fmla="*/ 21885 w 8626646"/>
              <a:gd name="connsiteY11" fmla="*/ 1246807 h 5110905"/>
              <a:gd name="connsiteX0" fmla="*/ 104000 w 8708761"/>
              <a:gd name="connsiteY0" fmla="*/ 1246807 h 5110905"/>
              <a:gd name="connsiteX1" fmla="*/ 1038939 w 8708761"/>
              <a:gd name="connsiteY1" fmla="*/ 141 h 5110905"/>
              <a:gd name="connsiteX2" fmla="*/ 3865510 w 8708761"/>
              <a:gd name="connsiteY2" fmla="*/ 288987 h 5110905"/>
              <a:gd name="connsiteX3" fmla="*/ 7691158 w 8708761"/>
              <a:gd name="connsiteY3" fmla="*/ 141 h 5110905"/>
              <a:gd name="connsiteX4" fmla="*/ 8584532 w 8708761"/>
              <a:gd name="connsiteY4" fmla="*/ 1184461 h 5110905"/>
              <a:gd name="connsiteX5" fmla="*/ 8645330 w 8708761"/>
              <a:gd name="connsiteY5" fmla="*/ 3551732 h 5110905"/>
              <a:gd name="connsiteX6" fmla="*/ 7711940 w 8708761"/>
              <a:gd name="connsiteY6" fmla="*/ 4903087 h 5110905"/>
              <a:gd name="connsiteX7" fmla="*/ 5299455 w 8708761"/>
              <a:gd name="connsiteY7" fmla="*/ 4798643 h 5110905"/>
              <a:gd name="connsiteX8" fmla="*/ 1038939 w 8708761"/>
              <a:gd name="connsiteY8" fmla="*/ 5110905 h 5110905"/>
              <a:gd name="connsiteX9" fmla="*/ 91 w 8708761"/>
              <a:gd name="connsiteY9" fmla="*/ 4030494 h 5110905"/>
              <a:gd name="connsiteX10" fmla="*/ 374164 w 8708761"/>
              <a:gd name="connsiteY10" fmla="*/ 2408734 h 5110905"/>
              <a:gd name="connsiteX11" fmla="*/ 104000 w 8708761"/>
              <a:gd name="connsiteY11" fmla="*/ 1246807 h 5110905"/>
              <a:gd name="connsiteX0" fmla="*/ 104000 w 8720693"/>
              <a:gd name="connsiteY0" fmla="*/ 1246807 h 5110905"/>
              <a:gd name="connsiteX1" fmla="*/ 1038939 w 8720693"/>
              <a:gd name="connsiteY1" fmla="*/ 141 h 5110905"/>
              <a:gd name="connsiteX2" fmla="*/ 3865510 w 8720693"/>
              <a:gd name="connsiteY2" fmla="*/ 288987 h 5110905"/>
              <a:gd name="connsiteX3" fmla="*/ 7691158 w 8720693"/>
              <a:gd name="connsiteY3" fmla="*/ 141 h 5110905"/>
              <a:gd name="connsiteX4" fmla="*/ 8584532 w 8720693"/>
              <a:gd name="connsiteY4" fmla="*/ 1184461 h 5110905"/>
              <a:gd name="connsiteX5" fmla="*/ 8645330 w 8720693"/>
              <a:gd name="connsiteY5" fmla="*/ 3551732 h 5110905"/>
              <a:gd name="connsiteX6" fmla="*/ 7711940 w 8720693"/>
              <a:gd name="connsiteY6" fmla="*/ 4903087 h 5110905"/>
              <a:gd name="connsiteX7" fmla="*/ 5299455 w 8720693"/>
              <a:gd name="connsiteY7" fmla="*/ 4798643 h 5110905"/>
              <a:gd name="connsiteX8" fmla="*/ 1038939 w 8720693"/>
              <a:gd name="connsiteY8" fmla="*/ 5110905 h 5110905"/>
              <a:gd name="connsiteX9" fmla="*/ 91 w 8720693"/>
              <a:gd name="connsiteY9" fmla="*/ 4030494 h 5110905"/>
              <a:gd name="connsiteX10" fmla="*/ 374164 w 8720693"/>
              <a:gd name="connsiteY10" fmla="*/ 2408734 h 5110905"/>
              <a:gd name="connsiteX11" fmla="*/ 104000 w 8720693"/>
              <a:gd name="connsiteY11" fmla="*/ 1246807 h 5110905"/>
              <a:gd name="connsiteX0" fmla="*/ 104000 w 8720693"/>
              <a:gd name="connsiteY0" fmla="*/ 1246807 h 5110905"/>
              <a:gd name="connsiteX1" fmla="*/ 1038939 w 8720693"/>
              <a:gd name="connsiteY1" fmla="*/ 141 h 5110905"/>
              <a:gd name="connsiteX2" fmla="*/ 3865510 w 8720693"/>
              <a:gd name="connsiteY2" fmla="*/ 288987 h 5110905"/>
              <a:gd name="connsiteX3" fmla="*/ 7691158 w 8720693"/>
              <a:gd name="connsiteY3" fmla="*/ 141 h 5110905"/>
              <a:gd name="connsiteX4" fmla="*/ 8584532 w 8720693"/>
              <a:gd name="connsiteY4" fmla="*/ 1184461 h 5110905"/>
              <a:gd name="connsiteX5" fmla="*/ 8645330 w 8720693"/>
              <a:gd name="connsiteY5" fmla="*/ 3551732 h 5110905"/>
              <a:gd name="connsiteX6" fmla="*/ 7711940 w 8720693"/>
              <a:gd name="connsiteY6" fmla="*/ 4903087 h 5110905"/>
              <a:gd name="connsiteX7" fmla="*/ 5299455 w 8720693"/>
              <a:gd name="connsiteY7" fmla="*/ 4798643 h 5110905"/>
              <a:gd name="connsiteX8" fmla="*/ 1038939 w 8720693"/>
              <a:gd name="connsiteY8" fmla="*/ 5110905 h 5110905"/>
              <a:gd name="connsiteX9" fmla="*/ 91 w 8720693"/>
              <a:gd name="connsiteY9" fmla="*/ 4030494 h 5110905"/>
              <a:gd name="connsiteX10" fmla="*/ 374164 w 8720693"/>
              <a:gd name="connsiteY10" fmla="*/ 2408734 h 5110905"/>
              <a:gd name="connsiteX11" fmla="*/ 104000 w 8720693"/>
              <a:gd name="connsiteY11" fmla="*/ 1246807 h 5110905"/>
              <a:gd name="connsiteX0" fmla="*/ 104000 w 8733555"/>
              <a:gd name="connsiteY0" fmla="*/ 1246807 h 5240775"/>
              <a:gd name="connsiteX1" fmla="*/ 1038939 w 8733555"/>
              <a:gd name="connsiteY1" fmla="*/ 141 h 5240775"/>
              <a:gd name="connsiteX2" fmla="*/ 3865510 w 8733555"/>
              <a:gd name="connsiteY2" fmla="*/ 288987 h 5240775"/>
              <a:gd name="connsiteX3" fmla="*/ 7691158 w 8733555"/>
              <a:gd name="connsiteY3" fmla="*/ 141 h 5240775"/>
              <a:gd name="connsiteX4" fmla="*/ 8584532 w 8733555"/>
              <a:gd name="connsiteY4" fmla="*/ 1184461 h 5240775"/>
              <a:gd name="connsiteX5" fmla="*/ 8645330 w 8733555"/>
              <a:gd name="connsiteY5" fmla="*/ 3551732 h 5240775"/>
              <a:gd name="connsiteX6" fmla="*/ 7836631 w 8733555"/>
              <a:gd name="connsiteY6" fmla="*/ 5194033 h 5240775"/>
              <a:gd name="connsiteX7" fmla="*/ 5299455 w 8733555"/>
              <a:gd name="connsiteY7" fmla="*/ 4798643 h 5240775"/>
              <a:gd name="connsiteX8" fmla="*/ 1038939 w 8733555"/>
              <a:gd name="connsiteY8" fmla="*/ 5110905 h 5240775"/>
              <a:gd name="connsiteX9" fmla="*/ 91 w 8733555"/>
              <a:gd name="connsiteY9" fmla="*/ 4030494 h 5240775"/>
              <a:gd name="connsiteX10" fmla="*/ 374164 w 8733555"/>
              <a:gd name="connsiteY10" fmla="*/ 2408734 h 5240775"/>
              <a:gd name="connsiteX11" fmla="*/ 104000 w 8733555"/>
              <a:gd name="connsiteY11" fmla="*/ 1246807 h 5240775"/>
              <a:gd name="connsiteX0" fmla="*/ 104000 w 8733555"/>
              <a:gd name="connsiteY0" fmla="*/ 1246807 h 5194230"/>
              <a:gd name="connsiteX1" fmla="*/ 1038939 w 8733555"/>
              <a:gd name="connsiteY1" fmla="*/ 141 h 5194230"/>
              <a:gd name="connsiteX2" fmla="*/ 3865510 w 8733555"/>
              <a:gd name="connsiteY2" fmla="*/ 288987 h 5194230"/>
              <a:gd name="connsiteX3" fmla="*/ 7691158 w 8733555"/>
              <a:gd name="connsiteY3" fmla="*/ 141 h 5194230"/>
              <a:gd name="connsiteX4" fmla="*/ 8584532 w 8733555"/>
              <a:gd name="connsiteY4" fmla="*/ 1184461 h 5194230"/>
              <a:gd name="connsiteX5" fmla="*/ 8645330 w 8733555"/>
              <a:gd name="connsiteY5" fmla="*/ 3551732 h 5194230"/>
              <a:gd name="connsiteX6" fmla="*/ 7836631 w 8733555"/>
              <a:gd name="connsiteY6" fmla="*/ 5194033 h 5194230"/>
              <a:gd name="connsiteX7" fmla="*/ 5299455 w 8733555"/>
              <a:gd name="connsiteY7" fmla="*/ 4798643 h 5194230"/>
              <a:gd name="connsiteX8" fmla="*/ 1038939 w 8733555"/>
              <a:gd name="connsiteY8" fmla="*/ 5110905 h 5194230"/>
              <a:gd name="connsiteX9" fmla="*/ 91 w 8733555"/>
              <a:gd name="connsiteY9" fmla="*/ 4030494 h 5194230"/>
              <a:gd name="connsiteX10" fmla="*/ 374164 w 8733555"/>
              <a:gd name="connsiteY10" fmla="*/ 2408734 h 5194230"/>
              <a:gd name="connsiteX11" fmla="*/ 104000 w 8733555"/>
              <a:gd name="connsiteY11" fmla="*/ 1246807 h 5194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33555" h="5194230">
                <a:moveTo>
                  <a:pt x="104000" y="1246807"/>
                </a:moveTo>
                <a:cubicBezTo>
                  <a:pt x="-41472" y="464639"/>
                  <a:pt x="568497" y="141"/>
                  <a:pt x="1038939" y="141"/>
                </a:cubicBezTo>
                <a:cubicBezTo>
                  <a:pt x="2029620" y="-7486"/>
                  <a:pt x="2874829" y="296614"/>
                  <a:pt x="3865510" y="288987"/>
                </a:cubicBezTo>
                <a:cubicBezTo>
                  <a:pt x="5092235" y="296614"/>
                  <a:pt x="6464433" y="-7486"/>
                  <a:pt x="7691158" y="141"/>
                </a:cubicBezTo>
                <a:cubicBezTo>
                  <a:pt x="8161600" y="141"/>
                  <a:pt x="8854695" y="236036"/>
                  <a:pt x="8584532" y="1184461"/>
                </a:cubicBezTo>
                <a:cubicBezTo>
                  <a:pt x="8376415" y="1835274"/>
                  <a:pt x="8219263" y="2789951"/>
                  <a:pt x="8645330" y="3551732"/>
                </a:cubicBezTo>
                <a:cubicBezTo>
                  <a:pt x="8925925" y="4084911"/>
                  <a:pt x="8505113" y="5211351"/>
                  <a:pt x="7836631" y="5194033"/>
                </a:cubicBezTo>
                <a:cubicBezTo>
                  <a:pt x="6755378" y="5180001"/>
                  <a:pt x="6962599" y="5103621"/>
                  <a:pt x="5299455" y="4798643"/>
                </a:cubicBezTo>
                <a:cubicBezTo>
                  <a:pt x="3810010" y="4591004"/>
                  <a:pt x="2486820" y="5027599"/>
                  <a:pt x="1038939" y="5110905"/>
                </a:cubicBezTo>
                <a:cubicBezTo>
                  <a:pt x="568497" y="5110905"/>
                  <a:pt x="91" y="4500936"/>
                  <a:pt x="91" y="4030494"/>
                </a:cubicBezTo>
                <a:cubicBezTo>
                  <a:pt x="-6836" y="3365216"/>
                  <a:pt x="381091" y="3074012"/>
                  <a:pt x="374164" y="2408734"/>
                </a:cubicBezTo>
                <a:lnTo>
                  <a:pt x="104000" y="1246807"/>
                </a:lnTo>
                <a:close/>
              </a:path>
            </a:pathLst>
          </a:custGeom>
          <a:noFill/>
          <a:ln>
            <a:solidFill>
              <a:srgbClr val="BD8869"/>
            </a:solidFill>
          </a:ln>
          <a:effectLst>
            <a:outerShdw blurRad="1016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7" name="Google Shape;317;p43"/>
          <p:cNvSpPr txBox="1"/>
          <p:nvPr/>
        </p:nvSpPr>
        <p:spPr>
          <a:xfrm>
            <a:off x="1030059" y="1002665"/>
            <a:ext cx="3966483" cy="3023874"/>
          </a:xfrm>
          <a:prstGeom prst="rect">
            <a:avLst/>
          </a:prstGeom>
          <a:noFill/>
          <a:ln>
            <a:noFill/>
          </a:ln>
        </p:spPr>
        <p:txBody>
          <a:bodyPr spcFirstLastPara="1" wrap="square" lIns="68575" tIns="34275" rIns="68575" bIns="34275" anchor="t" anchorCtr="0">
            <a:spAutoFit/>
          </a:bodyPr>
          <a:lstStyle/>
          <a:p>
            <a:pPr marL="0" marR="0" lvl="0" indent="0" algn="just" rtl="0">
              <a:spcBef>
                <a:spcPts val="0"/>
              </a:spcBef>
              <a:spcAft>
                <a:spcPts val="0"/>
              </a:spcAft>
              <a:buNone/>
            </a:pPr>
            <a:r>
              <a:rPr lang="en-US" altLang="ko" sz="2400">
                <a:solidFill>
                  <a:srgbClr val="5A1E06"/>
                </a:solidFill>
                <a:latin typeface="#9Slide05 Lobster" panose="02000506000000020003" pitchFamily="2" charset="0"/>
                <a:ea typeface="Berkshire Swash"/>
                <a:cs typeface="Berkshire Swash"/>
                <a:sym typeface="Berkshire Swash"/>
              </a:rPr>
              <a:t>Sau 72 ngày đêm lênh đênh trên Đại Tây Dương, cuối cùng, vào ngày 12 tháng 10 năm 1492 tôi đã cập bến đất liền hòn đảo </a:t>
            </a:r>
            <a:r>
              <a:rPr lang="en-US" altLang="ko" sz="2400">
                <a:solidFill>
                  <a:srgbClr val="002060"/>
                </a:solidFill>
                <a:latin typeface="#9Slide05 Lobster" panose="02000506000000020003" pitchFamily="2" charset="0"/>
                <a:ea typeface="Berkshire Swash"/>
                <a:cs typeface="Berkshire Swash"/>
                <a:sym typeface="Berkshire Swash"/>
              </a:rPr>
              <a:t>Guanahaní</a:t>
            </a:r>
            <a:r>
              <a:rPr lang="en-US" altLang="ko" sz="2400">
                <a:solidFill>
                  <a:srgbClr val="5A1E06"/>
                </a:solidFill>
                <a:latin typeface="#9Slide05 Lobster" panose="02000506000000020003" pitchFamily="2" charset="0"/>
                <a:ea typeface="Berkshire Swash"/>
                <a:cs typeface="Berkshire Swash"/>
                <a:sym typeface="Berkshire Swash"/>
              </a:rPr>
              <a:t>. Các bạn hãy vượt qua thử thách của người Taíno - những người sinh sống trên đảo này nhé!</a:t>
            </a:r>
            <a:endParaRPr sz="2400">
              <a:solidFill>
                <a:srgbClr val="5A1E06"/>
              </a:solidFill>
              <a:latin typeface="#9Slide05 Lobster" panose="02000506000000020003" pitchFamily="2" charset="0"/>
              <a:ea typeface="Berkshire Swash"/>
              <a:cs typeface="Berkshire Swash"/>
              <a:sym typeface="Berkshire Swash"/>
            </a:endParaRPr>
          </a:p>
        </p:txBody>
      </p:sp>
      <p:pic>
        <p:nvPicPr>
          <p:cNvPr id="321" name="Google Shape;321;p43"/>
          <p:cNvPicPr preferRelativeResize="0"/>
          <p:nvPr/>
        </p:nvPicPr>
        <p:blipFill rotWithShape="1">
          <a:blip r:embed="rId3">
            <a:alphaModFix/>
          </a:blip>
          <a:srcRect r="55684"/>
          <a:stretch/>
        </p:blipFill>
        <p:spPr>
          <a:xfrm>
            <a:off x="4912177" y="534761"/>
            <a:ext cx="4052236" cy="4440555"/>
          </a:xfrm>
          <a:prstGeom prst="rect">
            <a:avLst/>
          </a:prstGeom>
          <a:noFill/>
          <a:ln>
            <a:noFill/>
          </a:ln>
          <a:effectLst>
            <a:outerShdw sx="104999" sy="104999" algn="ctr" rotWithShape="0">
              <a:srgbClr val="9A330A">
                <a:alpha val="14901"/>
              </a:srgbClr>
            </a:outerShdw>
          </a:effectLst>
        </p:spPr>
      </p:pic>
      <p:pic>
        <p:nvPicPr>
          <p:cNvPr id="9" name="Google Shape;311;p42">
            <a:extLst>
              <a:ext uri="{FF2B5EF4-FFF2-40B4-BE49-F238E27FC236}">
                <a16:creationId xmlns:a16="http://schemas.microsoft.com/office/drawing/2014/main" id="{D4E85D8E-79CD-46B3-9E75-4B7A7D62759E}"/>
              </a:ext>
            </a:extLst>
          </p:cNvPr>
          <p:cNvPicPr preferRelativeResize="0"/>
          <p:nvPr/>
        </p:nvPicPr>
        <p:blipFill rotWithShape="1">
          <a:blip r:embed="rId4">
            <a:alphaModFix/>
          </a:blip>
          <a:srcRect l="69708" t="2" r="13972" b="64269"/>
          <a:stretch/>
        </p:blipFill>
        <p:spPr>
          <a:xfrm>
            <a:off x="2513223" y="3692359"/>
            <a:ext cx="2058777" cy="2007000"/>
          </a:xfrm>
          <a:prstGeom prst="rect">
            <a:avLst/>
          </a:prstGeom>
          <a:noFill/>
          <a:ln>
            <a:noFill/>
          </a:ln>
          <a:effectLst>
            <a:outerShdw sx="104999" sy="104999" algn="ctr" rotWithShape="0">
              <a:srgbClr val="9A330A">
                <a:alpha val="14901"/>
              </a:srgbClr>
            </a:outerShdw>
          </a:effec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pic>
        <p:nvPicPr>
          <p:cNvPr id="3" name="Picture 2">
            <a:extLst>
              <a:ext uri="{FF2B5EF4-FFF2-40B4-BE49-F238E27FC236}">
                <a16:creationId xmlns:a16="http://schemas.microsoft.com/office/drawing/2014/main" id="{A54D5CCB-E4C0-4576-AAF3-AB53CB0D1995}"/>
              </a:ext>
            </a:extLst>
          </p:cNvPr>
          <p:cNvPicPr>
            <a:picLocks noChangeAspect="1"/>
          </p:cNvPicPr>
          <p:nvPr/>
        </p:nvPicPr>
        <p:blipFill rotWithShape="1">
          <a:blip r:embed="rId3"/>
          <a:srcRect b="24316"/>
          <a:stretch/>
        </p:blipFill>
        <p:spPr>
          <a:xfrm flipH="1">
            <a:off x="0" y="-11477"/>
            <a:ext cx="9144000" cy="5166454"/>
          </a:xfrm>
          <a:prstGeom prst="rect">
            <a:avLst/>
          </a:prstGeom>
        </p:spPr>
      </p:pic>
      <p:sp>
        <p:nvSpPr>
          <p:cNvPr id="22" name="Rectangle 21">
            <a:extLst>
              <a:ext uri="{FF2B5EF4-FFF2-40B4-BE49-F238E27FC236}">
                <a16:creationId xmlns:a16="http://schemas.microsoft.com/office/drawing/2014/main" id="{0548E2FF-79B4-4C03-B395-90E8F4E997D0}"/>
              </a:ext>
            </a:extLst>
          </p:cNvPr>
          <p:cNvSpPr/>
          <p:nvPr/>
        </p:nvSpPr>
        <p:spPr>
          <a:xfrm>
            <a:off x="155827" y="250519"/>
            <a:ext cx="8832346" cy="4584528"/>
          </a:xfrm>
          <a:custGeom>
            <a:avLst/>
            <a:gdLst>
              <a:gd name="connsiteX0" fmla="*/ 0 w 8832346"/>
              <a:gd name="connsiteY0" fmla="*/ 0 h 4584528"/>
              <a:gd name="connsiteX1" fmla="*/ 502764 w 8832346"/>
              <a:gd name="connsiteY1" fmla="*/ 0 h 4584528"/>
              <a:gd name="connsiteX2" fmla="*/ 1358822 w 8832346"/>
              <a:gd name="connsiteY2" fmla="*/ 0 h 4584528"/>
              <a:gd name="connsiteX3" fmla="*/ 2214881 w 8832346"/>
              <a:gd name="connsiteY3" fmla="*/ 0 h 4584528"/>
              <a:gd name="connsiteX4" fmla="*/ 2894292 w 8832346"/>
              <a:gd name="connsiteY4" fmla="*/ 0 h 4584528"/>
              <a:gd name="connsiteX5" fmla="*/ 3750350 w 8832346"/>
              <a:gd name="connsiteY5" fmla="*/ 0 h 4584528"/>
              <a:gd name="connsiteX6" fmla="*/ 4253114 w 8832346"/>
              <a:gd name="connsiteY6" fmla="*/ 0 h 4584528"/>
              <a:gd name="connsiteX7" fmla="*/ 4932526 w 8832346"/>
              <a:gd name="connsiteY7" fmla="*/ 0 h 4584528"/>
              <a:gd name="connsiteX8" fmla="*/ 5435290 w 8832346"/>
              <a:gd name="connsiteY8" fmla="*/ 0 h 4584528"/>
              <a:gd name="connsiteX9" fmla="*/ 5938054 w 8832346"/>
              <a:gd name="connsiteY9" fmla="*/ 0 h 4584528"/>
              <a:gd name="connsiteX10" fmla="*/ 6794112 w 8832346"/>
              <a:gd name="connsiteY10" fmla="*/ 0 h 4584528"/>
              <a:gd name="connsiteX11" fmla="*/ 7473524 w 8832346"/>
              <a:gd name="connsiteY11" fmla="*/ 0 h 4584528"/>
              <a:gd name="connsiteX12" fmla="*/ 8064611 w 8832346"/>
              <a:gd name="connsiteY12" fmla="*/ 0 h 4584528"/>
              <a:gd name="connsiteX13" fmla="*/ 8832346 w 8832346"/>
              <a:gd name="connsiteY13" fmla="*/ 0 h 4584528"/>
              <a:gd name="connsiteX14" fmla="*/ 8832346 w 8832346"/>
              <a:gd name="connsiteY14" fmla="*/ 654933 h 4584528"/>
              <a:gd name="connsiteX15" fmla="*/ 8832346 w 8832346"/>
              <a:gd name="connsiteY15" fmla="*/ 1309865 h 4584528"/>
              <a:gd name="connsiteX16" fmla="*/ 8832346 w 8832346"/>
              <a:gd name="connsiteY16" fmla="*/ 1964798 h 4584528"/>
              <a:gd name="connsiteX17" fmla="*/ 8832346 w 8832346"/>
              <a:gd name="connsiteY17" fmla="*/ 2482194 h 4584528"/>
              <a:gd name="connsiteX18" fmla="*/ 8832346 w 8832346"/>
              <a:gd name="connsiteY18" fmla="*/ 3091282 h 4584528"/>
              <a:gd name="connsiteX19" fmla="*/ 8832346 w 8832346"/>
              <a:gd name="connsiteY19" fmla="*/ 3608678 h 4584528"/>
              <a:gd name="connsiteX20" fmla="*/ 8832346 w 8832346"/>
              <a:gd name="connsiteY20" fmla="*/ 4584528 h 4584528"/>
              <a:gd name="connsiteX21" fmla="*/ 8241258 w 8832346"/>
              <a:gd name="connsiteY21" fmla="*/ 4584528 h 4584528"/>
              <a:gd name="connsiteX22" fmla="*/ 7561847 w 8832346"/>
              <a:gd name="connsiteY22" fmla="*/ 4584528 h 4584528"/>
              <a:gd name="connsiteX23" fmla="*/ 6705789 w 8832346"/>
              <a:gd name="connsiteY23" fmla="*/ 4584528 h 4584528"/>
              <a:gd name="connsiteX24" fmla="*/ 5849731 w 8832346"/>
              <a:gd name="connsiteY24" fmla="*/ 4584528 h 4584528"/>
              <a:gd name="connsiteX25" fmla="*/ 5258643 w 8832346"/>
              <a:gd name="connsiteY25" fmla="*/ 4584528 h 4584528"/>
              <a:gd name="connsiteX26" fmla="*/ 4579232 w 8832346"/>
              <a:gd name="connsiteY26" fmla="*/ 4584528 h 4584528"/>
              <a:gd name="connsiteX27" fmla="*/ 4164791 w 8832346"/>
              <a:gd name="connsiteY27" fmla="*/ 4584528 h 4584528"/>
              <a:gd name="connsiteX28" fmla="*/ 3662027 w 8832346"/>
              <a:gd name="connsiteY28" fmla="*/ 4584528 h 4584528"/>
              <a:gd name="connsiteX29" fmla="*/ 3070939 w 8832346"/>
              <a:gd name="connsiteY29" fmla="*/ 4584528 h 4584528"/>
              <a:gd name="connsiteX30" fmla="*/ 2568174 w 8832346"/>
              <a:gd name="connsiteY30" fmla="*/ 4584528 h 4584528"/>
              <a:gd name="connsiteX31" fmla="*/ 1800440 w 8832346"/>
              <a:gd name="connsiteY31" fmla="*/ 4584528 h 4584528"/>
              <a:gd name="connsiteX32" fmla="*/ 1297675 w 8832346"/>
              <a:gd name="connsiteY32" fmla="*/ 4584528 h 4584528"/>
              <a:gd name="connsiteX33" fmla="*/ 706588 w 8832346"/>
              <a:gd name="connsiteY33" fmla="*/ 4584528 h 4584528"/>
              <a:gd name="connsiteX34" fmla="*/ 0 w 8832346"/>
              <a:gd name="connsiteY34" fmla="*/ 4584528 h 4584528"/>
              <a:gd name="connsiteX35" fmla="*/ 0 w 8832346"/>
              <a:gd name="connsiteY35" fmla="*/ 3837905 h 4584528"/>
              <a:gd name="connsiteX36" fmla="*/ 0 w 8832346"/>
              <a:gd name="connsiteY36" fmla="*/ 3091282 h 4584528"/>
              <a:gd name="connsiteX37" fmla="*/ 0 w 8832346"/>
              <a:gd name="connsiteY37" fmla="*/ 2528040 h 4584528"/>
              <a:gd name="connsiteX38" fmla="*/ 0 w 8832346"/>
              <a:gd name="connsiteY38" fmla="*/ 1781417 h 4584528"/>
              <a:gd name="connsiteX39" fmla="*/ 0 w 8832346"/>
              <a:gd name="connsiteY39" fmla="*/ 1034793 h 4584528"/>
              <a:gd name="connsiteX40" fmla="*/ 0 w 8832346"/>
              <a:gd name="connsiteY40" fmla="*/ 0 h 4584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832346" h="4584528" fill="none" extrusionOk="0">
                <a:moveTo>
                  <a:pt x="0" y="0"/>
                </a:moveTo>
                <a:cubicBezTo>
                  <a:pt x="209412" y="-4140"/>
                  <a:pt x="330448" y="-4715"/>
                  <a:pt x="502764" y="0"/>
                </a:cubicBezTo>
                <a:cubicBezTo>
                  <a:pt x="675080" y="4715"/>
                  <a:pt x="988743" y="-25646"/>
                  <a:pt x="1358822" y="0"/>
                </a:cubicBezTo>
                <a:cubicBezTo>
                  <a:pt x="1728901" y="25646"/>
                  <a:pt x="1829877" y="-37952"/>
                  <a:pt x="2214881" y="0"/>
                </a:cubicBezTo>
                <a:cubicBezTo>
                  <a:pt x="2599885" y="37952"/>
                  <a:pt x="2752252" y="15181"/>
                  <a:pt x="2894292" y="0"/>
                </a:cubicBezTo>
                <a:cubicBezTo>
                  <a:pt x="3036332" y="-15181"/>
                  <a:pt x="3536410" y="15001"/>
                  <a:pt x="3750350" y="0"/>
                </a:cubicBezTo>
                <a:cubicBezTo>
                  <a:pt x="3964290" y="-15001"/>
                  <a:pt x="4095196" y="6865"/>
                  <a:pt x="4253114" y="0"/>
                </a:cubicBezTo>
                <a:cubicBezTo>
                  <a:pt x="4411032" y="-6865"/>
                  <a:pt x="4714788" y="15051"/>
                  <a:pt x="4932526" y="0"/>
                </a:cubicBezTo>
                <a:cubicBezTo>
                  <a:pt x="5150264" y="-15051"/>
                  <a:pt x="5307892" y="13040"/>
                  <a:pt x="5435290" y="0"/>
                </a:cubicBezTo>
                <a:cubicBezTo>
                  <a:pt x="5562688" y="-13040"/>
                  <a:pt x="5822353" y="-1240"/>
                  <a:pt x="5938054" y="0"/>
                </a:cubicBezTo>
                <a:cubicBezTo>
                  <a:pt x="6053755" y="1240"/>
                  <a:pt x="6613673" y="-29739"/>
                  <a:pt x="6794112" y="0"/>
                </a:cubicBezTo>
                <a:cubicBezTo>
                  <a:pt x="6974551" y="29739"/>
                  <a:pt x="7261773" y="27415"/>
                  <a:pt x="7473524" y="0"/>
                </a:cubicBezTo>
                <a:cubicBezTo>
                  <a:pt x="7685275" y="-27415"/>
                  <a:pt x="7879909" y="9704"/>
                  <a:pt x="8064611" y="0"/>
                </a:cubicBezTo>
                <a:cubicBezTo>
                  <a:pt x="8249313" y="-9704"/>
                  <a:pt x="8494523" y="24426"/>
                  <a:pt x="8832346" y="0"/>
                </a:cubicBezTo>
                <a:cubicBezTo>
                  <a:pt x="8858843" y="209193"/>
                  <a:pt x="8822946" y="381494"/>
                  <a:pt x="8832346" y="654933"/>
                </a:cubicBezTo>
                <a:cubicBezTo>
                  <a:pt x="8841746" y="928372"/>
                  <a:pt x="8841009" y="1110231"/>
                  <a:pt x="8832346" y="1309865"/>
                </a:cubicBezTo>
                <a:cubicBezTo>
                  <a:pt x="8823683" y="1509499"/>
                  <a:pt x="8845399" y="1703414"/>
                  <a:pt x="8832346" y="1964798"/>
                </a:cubicBezTo>
                <a:cubicBezTo>
                  <a:pt x="8819293" y="2226182"/>
                  <a:pt x="8827692" y="2297610"/>
                  <a:pt x="8832346" y="2482194"/>
                </a:cubicBezTo>
                <a:cubicBezTo>
                  <a:pt x="8837000" y="2666778"/>
                  <a:pt x="8832378" y="2928802"/>
                  <a:pt x="8832346" y="3091282"/>
                </a:cubicBezTo>
                <a:cubicBezTo>
                  <a:pt x="8832314" y="3253762"/>
                  <a:pt x="8817644" y="3500118"/>
                  <a:pt x="8832346" y="3608678"/>
                </a:cubicBezTo>
                <a:cubicBezTo>
                  <a:pt x="8847048" y="3717238"/>
                  <a:pt x="8851963" y="4210735"/>
                  <a:pt x="8832346" y="4584528"/>
                </a:cubicBezTo>
                <a:cubicBezTo>
                  <a:pt x="8691562" y="4557327"/>
                  <a:pt x="8440970" y="4562208"/>
                  <a:pt x="8241258" y="4584528"/>
                </a:cubicBezTo>
                <a:cubicBezTo>
                  <a:pt x="8041546" y="4606848"/>
                  <a:pt x="7701789" y="4608285"/>
                  <a:pt x="7561847" y="4584528"/>
                </a:cubicBezTo>
                <a:cubicBezTo>
                  <a:pt x="7421905" y="4560771"/>
                  <a:pt x="6961543" y="4612589"/>
                  <a:pt x="6705789" y="4584528"/>
                </a:cubicBezTo>
                <a:cubicBezTo>
                  <a:pt x="6450035" y="4556467"/>
                  <a:pt x="6074389" y="4574536"/>
                  <a:pt x="5849731" y="4584528"/>
                </a:cubicBezTo>
                <a:cubicBezTo>
                  <a:pt x="5625073" y="4594520"/>
                  <a:pt x="5467725" y="4601053"/>
                  <a:pt x="5258643" y="4584528"/>
                </a:cubicBezTo>
                <a:cubicBezTo>
                  <a:pt x="5049561" y="4568003"/>
                  <a:pt x="4787540" y="4563919"/>
                  <a:pt x="4579232" y="4584528"/>
                </a:cubicBezTo>
                <a:cubicBezTo>
                  <a:pt x="4370924" y="4605137"/>
                  <a:pt x="4281770" y="4579456"/>
                  <a:pt x="4164791" y="4584528"/>
                </a:cubicBezTo>
                <a:cubicBezTo>
                  <a:pt x="4047812" y="4589600"/>
                  <a:pt x="3826819" y="4582768"/>
                  <a:pt x="3662027" y="4584528"/>
                </a:cubicBezTo>
                <a:cubicBezTo>
                  <a:pt x="3497235" y="4586288"/>
                  <a:pt x="3309464" y="4596324"/>
                  <a:pt x="3070939" y="4584528"/>
                </a:cubicBezTo>
                <a:cubicBezTo>
                  <a:pt x="2832414" y="4572732"/>
                  <a:pt x="2736200" y="4578954"/>
                  <a:pt x="2568174" y="4584528"/>
                </a:cubicBezTo>
                <a:cubicBezTo>
                  <a:pt x="2400149" y="4590102"/>
                  <a:pt x="2055167" y="4608406"/>
                  <a:pt x="1800440" y="4584528"/>
                </a:cubicBezTo>
                <a:cubicBezTo>
                  <a:pt x="1545713" y="4560650"/>
                  <a:pt x="1413834" y="4602193"/>
                  <a:pt x="1297675" y="4584528"/>
                </a:cubicBezTo>
                <a:cubicBezTo>
                  <a:pt x="1181517" y="4566863"/>
                  <a:pt x="978375" y="4598014"/>
                  <a:pt x="706588" y="4584528"/>
                </a:cubicBezTo>
                <a:cubicBezTo>
                  <a:pt x="434801" y="4571042"/>
                  <a:pt x="184947" y="4595471"/>
                  <a:pt x="0" y="4584528"/>
                </a:cubicBezTo>
                <a:cubicBezTo>
                  <a:pt x="-12162" y="4355476"/>
                  <a:pt x="12802" y="4089481"/>
                  <a:pt x="0" y="3837905"/>
                </a:cubicBezTo>
                <a:cubicBezTo>
                  <a:pt x="-12802" y="3586329"/>
                  <a:pt x="12477" y="3434571"/>
                  <a:pt x="0" y="3091282"/>
                </a:cubicBezTo>
                <a:cubicBezTo>
                  <a:pt x="-12477" y="2747993"/>
                  <a:pt x="18610" y="2646036"/>
                  <a:pt x="0" y="2528040"/>
                </a:cubicBezTo>
                <a:cubicBezTo>
                  <a:pt x="-18610" y="2410044"/>
                  <a:pt x="7023" y="2121154"/>
                  <a:pt x="0" y="1781417"/>
                </a:cubicBezTo>
                <a:cubicBezTo>
                  <a:pt x="-7023" y="1441680"/>
                  <a:pt x="-31181" y="1234419"/>
                  <a:pt x="0" y="1034793"/>
                </a:cubicBezTo>
                <a:cubicBezTo>
                  <a:pt x="31181" y="835167"/>
                  <a:pt x="-37883" y="381228"/>
                  <a:pt x="0" y="0"/>
                </a:cubicBezTo>
                <a:close/>
              </a:path>
              <a:path w="8832346" h="4584528" stroke="0" extrusionOk="0">
                <a:moveTo>
                  <a:pt x="0" y="0"/>
                </a:moveTo>
                <a:cubicBezTo>
                  <a:pt x="230850" y="19346"/>
                  <a:pt x="398770" y="7001"/>
                  <a:pt x="591088" y="0"/>
                </a:cubicBezTo>
                <a:cubicBezTo>
                  <a:pt x="783406" y="-7001"/>
                  <a:pt x="974546" y="27189"/>
                  <a:pt x="1270499" y="0"/>
                </a:cubicBezTo>
                <a:cubicBezTo>
                  <a:pt x="1566452" y="-27189"/>
                  <a:pt x="1620162" y="14252"/>
                  <a:pt x="1861587" y="0"/>
                </a:cubicBezTo>
                <a:cubicBezTo>
                  <a:pt x="2103012" y="-14252"/>
                  <a:pt x="2252394" y="7629"/>
                  <a:pt x="2629321" y="0"/>
                </a:cubicBezTo>
                <a:cubicBezTo>
                  <a:pt x="3006248" y="-7629"/>
                  <a:pt x="3058836" y="-36755"/>
                  <a:pt x="3397056" y="0"/>
                </a:cubicBezTo>
                <a:cubicBezTo>
                  <a:pt x="3735276" y="36755"/>
                  <a:pt x="3619492" y="-19422"/>
                  <a:pt x="3811497" y="0"/>
                </a:cubicBezTo>
                <a:cubicBezTo>
                  <a:pt x="4003502" y="19422"/>
                  <a:pt x="4067589" y="-2703"/>
                  <a:pt x="4314261" y="0"/>
                </a:cubicBezTo>
                <a:cubicBezTo>
                  <a:pt x="4560933" y="2703"/>
                  <a:pt x="4636098" y="-12848"/>
                  <a:pt x="4728702" y="0"/>
                </a:cubicBezTo>
                <a:cubicBezTo>
                  <a:pt x="4821306" y="12848"/>
                  <a:pt x="5313073" y="-40463"/>
                  <a:pt x="5584760" y="0"/>
                </a:cubicBezTo>
                <a:cubicBezTo>
                  <a:pt x="5856447" y="40463"/>
                  <a:pt x="5838837" y="10453"/>
                  <a:pt x="5999201" y="0"/>
                </a:cubicBezTo>
                <a:cubicBezTo>
                  <a:pt x="6159565" y="-10453"/>
                  <a:pt x="6261975" y="17228"/>
                  <a:pt x="6501965" y="0"/>
                </a:cubicBezTo>
                <a:cubicBezTo>
                  <a:pt x="6741955" y="-17228"/>
                  <a:pt x="7074597" y="8715"/>
                  <a:pt x="7358024" y="0"/>
                </a:cubicBezTo>
                <a:cubicBezTo>
                  <a:pt x="7641451" y="-8715"/>
                  <a:pt x="7865263" y="4855"/>
                  <a:pt x="8037435" y="0"/>
                </a:cubicBezTo>
                <a:cubicBezTo>
                  <a:pt x="8209607" y="-4855"/>
                  <a:pt x="8661152" y="-30315"/>
                  <a:pt x="8832346" y="0"/>
                </a:cubicBezTo>
                <a:cubicBezTo>
                  <a:pt x="8822595" y="229141"/>
                  <a:pt x="8816171" y="403801"/>
                  <a:pt x="8832346" y="609087"/>
                </a:cubicBezTo>
                <a:cubicBezTo>
                  <a:pt x="8848521" y="814373"/>
                  <a:pt x="8803848" y="1122207"/>
                  <a:pt x="8832346" y="1264020"/>
                </a:cubicBezTo>
                <a:cubicBezTo>
                  <a:pt x="8860844" y="1405833"/>
                  <a:pt x="8849727" y="1632836"/>
                  <a:pt x="8832346" y="1781417"/>
                </a:cubicBezTo>
                <a:cubicBezTo>
                  <a:pt x="8814965" y="1929998"/>
                  <a:pt x="8811338" y="2282814"/>
                  <a:pt x="8832346" y="2528040"/>
                </a:cubicBezTo>
                <a:cubicBezTo>
                  <a:pt x="8853354" y="2773266"/>
                  <a:pt x="8846466" y="3012316"/>
                  <a:pt x="8832346" y="3228818"/>
                </a:cubicBezTo>
                <a:cubicBezTo>
                  <a:pt x="8818226" y="3445320"/>
                  <a:pt x="8816727" y="3607458"/>
                  <a:pt x="8832346" y="3746214"/>
                </a:cubicBezTo>
                <a:cubicBezTo>
                  <a:pt x="8847965" y="3884970"/>
                  <a:pt x="8839501" y="4314564"/>
                  <a:pt x="8832346" y="4584528"/>
                </a:cubicBezTo>
                <a:cubicBezTo>
                  <a:pt x="8642978" y="4608730"/>
                  <a:pt x="8399081" y="4583282"/>
                  <a:pt x="8152935" y="4584528"/>
                </a:cubicBezTo>
                <a:cubicBezTo>
                  <a:pt x="7906789" y="4585774"/>
                  <a:pt x="7550718" y="4561271"/>
                  <a:pt x="7385200" y="4584528"/>
                </a:cubicBezTo>
                <a:cubicBezTo>
                  <a:pt x="7219682" y="4607785"/>
                  <a:pt x="7093549" y="4585021"/>
                  <a:pt x="6970759" y="4584528"/>
                </a:cubicBezTo>
                <a:cubicBezTo>
                  <a:pt x="6847969" y="4584035"/>
                  <a:pt x="6638695" y="4588968"/>
                  <a:pt x="6467995" y="4584528"/>
                </a:cubicBezTo>
                <a:cubicBezTo>
                  <a:pt x="6297295" y="4580088"/>
                  <a:pt x="5990806" y="4586812"/>
                  <a:pt x="5788584" y="4584528"/>
                </a:cubicBezTo>
                <a:cubicBezTo>
                  <a:pt x="5586362" y="4582244"/>
                  <a:pt x="5318374" y="4596347"/>
                  <a:pt x="5109172" y="4584528"/>
                </a:cubicBezTo>
                <a:cubicBezTo>
                  <a:pt x="4899970" y="4572709"/>
                  <a:pt x="4525715" y="4601899"/>
                  <a:pt x="4253114" y="4584528"/>
                </a:cubicBezTo>
                <a:cubicBezTo>
                  <a:pt x="3980513" y="4567157"/>
                  <a:pt x="3793285" y="4603768"/>
                  <a:pt x="3485380" y="4584528"/>
                </a:cubicBezTo>
                <a:cubicBezTo>
                  <a:pt x="3177475" y="4565288"/>
                  <a:pt x="2995041" y="4568866"/>
                  <a:pt x="2717645" y="4584528"/>
                </a:cubicBezTo>
                <a:cubicBezTo>
                  <a:pt x="2440250" y="4600190"/>
                  <a:pt x="2309447" y="4585155"/>
                  <a:pt x="2126557" y="4584528"/>
                </a:cubicBezTo>
                <a:cubicBezTo>
                  <a:pt x="1943667" y="4583901"/>
                  <a:pt x="1814207" y="4604039"/>
                  <a:pt x="1623793" y="4584528"/>
                </a:cubicBezTo>
                <a:cubicBezTo>
                  <a:pt x="1433379" y="4565017"/>
                  <a:pt x="1121298" y="4586567"/>
                  <a:pt x="944382" y="4584528"/>
                </a:cubicBezTo>
                <a:cubicBezTo>
                  <a:pt x="767466" y="4582489"/>
                  <a:pt x="380236" y="4621222"/>
                  <a:pt x="0" y="4584528"/>
                </a:cubicBezTo>
                <a:cubicBezTo>
                  <a:pt x="-29516" y="4274309"/>
                  <a:pt x="6286" y="4141776"/>
                  <a:pt x="0" y="3883750"/>
                </a:cubicBezTo>
                <a:cubicBezTo>
                  <a:pt x="-6286" y="3625724"/>
                  <a:pt x="-26505" y="3416567"/>
                  <a:pt x="0" y="3137127"/>
                </a:cubicBezTo>
                <a:cubicBezTo>
                  <a:pt x="26505" y="2857687"/>
                  <a:pt x="22707" y="2593639"/>
                  <a:pt x="0" y="2390504"/>
                </a:cubicBezTo>
                <a:cubicBezTo>
                  <a:pt x="-22707" y="2187369"/>
                  <a:pt x="7477" y="2035088"/>
                  <a:pt x="0" y="1735571"/>
                </a:cubicBezTo>
                <a:cubicBezTo>
                  <a:pt x="-7477" y="1436054"/>
                  <a:pt x="-11991" y="1326583"/>
                  <a:pt x="0" y="1218175"/>
                </a:cubicBezTo>
                <a:cubicBezTo>
                  <a:pt x="11991" y="1109767"/>
                  <a:pt x="6238" y="388408"/>
                  <a:pt x="0" y="0"/>
                </a:cubicBezTo>
                <a:close/>
              </a:path>
            </a:pathLst>
          </a:custGeom>
          <a:solidFill>
            <a:srgbClr val="BDD7EE">
              <a:alpha val="74902"/>
            </a:srgbClr>
          </a:solidFill>
          <a:ln w="57150">
            <a:solidFill>
              <a:srgbClr val="002060"/>
            </a:solidFill>
            <a:extLst>
              <a:ext uri="{C807C97D-BFC1-408E-A445-0C87EB9F89A2}">
                <ask:lineSketchStyleProps xmlns:ask="http://schemas.microsoft.com/office/drawing/2018/sketchyshapes" sd="91002879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Google Shape;334;p44">
            <a:extLst>
              <a:ext uri="{FF2B5EF4-FFF2-40B4-BE49-F238E27FC236}">
                <a16:creationId xmlns:a16="http://schemas.microsoft.com/office/drawing/2014/main" id="{A5118A3F-E2C0-480B-8E55-96CBC6284388}"/>
              </a:ext>
            </a:extLst>
          </p:cNvPr>
          <p:cNvSpPr/>
          <p:nvPr/>
        </p:nvSpPr>
        <p:spPr>
          <a:xfrm>
            <a:off x="710905" y="57242"/>
            <a:ext cx="1053323" cy="715992"/>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ko" sz="5400">
                <a:solidFill>
                  <a:srgbClr val="5A1E06"/>
                </a:solidFill>
                <a:latin typeface="Berkshire Swash"/>
                <a:ea typeface="Berkshire Swash"/>
                <a:cs typeface="Berkshire Swash"/>
                <a:sym typeface="Berkshire Swash"/>
              </a:rPr>
              <a:t>0</a:t>
            </a:r>
            <a:r>
              <a:rPr lang="en-US" altLang="ko" sz="5400">
                <a:solidFill>
                  <a:srgbClr val="5A1E06"/>
                </a:solidFill>
                <a:latin typeface="Berkshire Swash"/>
                <a:ea typeface="Berkshire Swash"/>
                <a:cs typeface="Berkshire Swash"/>
                <a:sym typeface="Berkshire Swash"/>
              </a:rPr>
              <a:t>4</a:t>
            </a:r>
            <a:r>
              <a:rPr lang="ko" sz="5400">
                <a:solidFill>
                  <a:srgbClr val="5A1E06"/>
                </a:solidFill>
                <a:latin typeface="Berkshire Swash"/>
                <a:ea typeface="Berkshire Swash"/>
                <a:cs typeface="Berkshire Swash"/>
                <a:sym typeface="Berkshire Swash"/>
              </a:rPr>
              <a:t>.</a:t>
            </a:r>
            <a:endParaRPr sz="3200"/>
          </a:p>
        </p:txBody>
      </p:sp>
      <p:sp>
        <p:nvSpPr>
          <p:cNvPr id="4" name="Arrow: Pentagon 3">
            <a:extLst>
              <a:ext uri="{FF2B5EF4-FFF2-40B4-BE49-F238E27FC236}">
                <a16:creationId xmlns:a16="http://schemas.microsoft.com/office/drawing/2014/main" id="{A3AAA3DC-BFE3-4549-80A5-2F14B52B7A08}"/>
              </a:ext>
            </a:extLst>
          </p:cNvPr>
          <p:cNvSpPr/>
          <p:nvPr/>
        </p:nvSpPr>
        <p:spPr>
          <a:xfrm>
            <a:off x="686506" y="927803"/>
            <a:ext cx="8041115" cy="1555749"/>
          </a:xfrm>
          <a:prstGeom prst="homePlate">
            <a:avLst>
              <a:gd name="adj" fmla="val 33537"/>
            </a:avLst>
          </a:prstGeom>
          <a:solidFill>
            <a:srgbClr val="9A33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333;p44">
            <a:extLst>
              <a:ext uri="{FF2B5EF4-FFF2-40B4-BE49-F238E27FC236}">
                <a16:creationId xmlns:a16="http://schemas.microsoft.com/office/drawing/2014/main" id="{E0B678B4-F361-4D2D-AA41-BF14CA3E1718}"/>
              </a:ext>
            </a:extLst>
          </p:cNvPr>
          <p:cNvSpPr/>
          <p:nvPr/>
        </p:nvSpPr>
        <p:spPr>
          <a:xfrm>
            <a:off x="810322" y="927803"/>
            <a:ext cx="7476427" cy="1487225"/>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en-US" sz="2400">
                <a:solidFill>
                  <a:schemeClr val="bg1"/>
                </a:solidFill>
                <a:latin typeface="UTM Isadora" panose="02040603050506020204" pitchFamily="18" charset="0"/>
                <a:sym typeface="Montserrat Light"/>
              </a:rPr>
              <a:t>Năm 1492, nhà thám hiểm Cri-tô-phơ Cô-lôm-bô phát hiện ra châu Mĩ. Năm 1961, I-u-ri Ga-ga-rin là người đầu tiên bay vào vũ trụ. Hỏi hai sự kiện trên cách nhau bao nhiêu năm?</a:t>
            </a:r>
            <a:endParaRPr sz="1800">
              <a:solidFill>
                <a:schemeClr val="bg1"/>
              </a:solidFill>
              <a:latin typeface="UTM Isadora" panose="02040603050506020204" pitchFamily="18" charset="0"/>
            </a:endParaRPr>
          </a:p>
        </p:txBody>
      </p:sp>
      <p:cxnSp>
        <p:nvCxnSpPr>
          <p:cNvPr id="6" name="Straight Connector 5">
            <a:extLst>
              <a:ext uri="{FF2B5EF4-FFF2-40B4-BE49-F238E27FC236}">
                <a16:creationId xmlns:a16="http://schemas.microsoft.com/office/drawing/2014/main" id="{435BE70C-6148-4A44-9B11-FC5BD90E1F28}"/>
              </a:ext>
            </a:extLst>
          </p:cNvPr>
          <p:cNvCxnSpPr/>
          <p:nvPr/>
        </p:nvCxnSpPr>
        <p:spPr>
          <a:xfrm>
            <a:off x="2024743" y="250519"/>
            <a:ext cx="0" cy="677284"/>
          </a:xfrm>
          <a:prstGeom prst="line">
            <a:avLst/>
          </a:prstGeom>
          <a:ln w="57150">
            <a:solidFill>
              <a:srgbClr val="9A330A"/>
            </a:solidFill>
          </a:ln>
        </p:spPr>
        <p:style>
          <a:lnRef idx="1">
            <a:schemeClr val="accent1"/>
          </a:lnRef>
          <a:fillRef idx="0">
            <a:schemeClr val="accent1"/>
          </a:fillRef>
          <a:effectRef idx="0">
            <a:schemeClr val="accent1"/>
          </a:effectRef>
          <a:fontRef idx="minor">
            <a:schemeClr val="tx1"/>
          </a:fontRef>
        </p:style>
      </p:cxnSp>
      <p:sp>
        <p:nvSpPr>
          <p:cNvPr id="29" name="Google Shape;429;p49">
            <a:extLst>
              <a:ext uri="{FF2B5EF4-FFF2-40B4-BE49-F238E27FC236}">
                <a16:creationId xmlns:a16="http://schemas.microsoft.com/office/drawing/2014/main" id="{7B8E8FB1-63DE-4EC6-9DF3-A11AB9B7A1AB}"/>
              </a:ext>
            </a:extLst>
          </p:cNvPr>
          <p:cNvSpPr/>
          <p:nvPr/>
        </p:nvSpPr>
        <p:spPr>
          <a:xfrm>
            <a:off x="2360003" y="2641919"/>
            <a:ext cx="812436" cy="812436"/>
          </a:xfrm>
          <a:prstGeom prst="ellipse">
            <a:avLst/>
          </a:prstGeom>
          <a:solidFill>
            <a:srgbClr val="FCDED2"/>
          </a:solidFill>
          <a:ln w="63500" cap="rnd" cmpd="sng">
            <a:solidFill>
              <a:srgbClr val="5A1E06"/>
            </a:solidFill>
            <a:prstDash val="solid"/>
            <a:miter lim="8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ko" sz="2400">
                <a:solidFill>
                  <a:srgbClr val="5A1E06"/>
                </a:solidFill>
                <a:latin typeface="Berkshire Swash"/>
                <a:ea typeface="Berkshire Swash"/>
                <a:cs typeface="Berkshire Swash"/>
                <a:sym typeface="Berkshire Swash"/>
              </a:rPr>
              <a:t>1</a:t>
            </a:r>
            <a:r>
              <a:rPr lang="en-US" altLang="ko" sz="2400">
                <a:solidFill>
                  <a:srgbClr val="5A1E06"/>
                </a:solidFill>
                <a:latin typeface="Berkshire Swash"/>
                <a:ea typeface="Berkshire Swash"/>
                <a:cs typeface="Berkshire Swash"/>
                <a:sym typeface="Berkshire Swash"/>
              </a:rPr>
              <a:t>942</a:t>
            </a:r>
            <a:endParaRPr sz="2400">
              <a:solidFill>
                <a:srgbClr val="5A1E06"/>
              </a:solidFill>
              <a:latin typeface="Berkshire Swash"/>
              <a:ea typeface="Berkshire Swash"/>
              <a:cs typeface="Berkshire Swash"/>
              <a:sym typeface="Berkshire Swash"/>
            </a:endParaRPr>
          </a:p>
        </p:txBody>
      </p:sp>
      <p:sp>
        <p:nvSpPr>
          <p:cNvPr id="30" name="Google Shape;431;p49">
            <a:extLst>
              <a:ext uri="{FF2B5EF4-FFF2-40B4-BE49-F238E27FC236}">
                <a16:creationId xmlns:a16="http://schemas.microsoft.com/office/drawing/2014/main" id="{C2A0037E-DBBD-48C4-9622-8AE60814B239}"/>
              </a:ext>
            </a:extLst>
          </p:cNvPr>
          <p:cNvSpPr/>
          <p:nvPr/>
        </p:nvSpPr>
        <p:spPr>
          <a:xfrm>
            <a:off x="7014073" y="2641919"/>
            <a:ext cx="812436" cy="812436"/>
          </a:xfrm>
          <a:prstGeom prst="ellipse">
            <a:avLst/>
          </a:prstGeom>
          <a:solidFill>
            <a:schemeClr val="accent5">
              <a:lumMod val="40000"/>
              <a:lumOff val="60000"/>
            </a:schemeClr>
          </a:solidFill>
          <a:ln w="63500" cap="rnd" cmpd="sng">
            <a:solidFill>
              <a:srgbClr val="002060"/>
            </a:solidFill>
            <a:prstDash val="solid"/>
            <a:miter lim="8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altLang="ko" sz="2400">
                <a:solidFill>
                  <a:srgbClr val="5A1E06"/>
                </a:solidFill>
                <a:latin typeface="Berkshire Swash"/>
                <a:ea typeface="Berkshire Swash"/>
                <a:cs typeface="Berkshire Swash"/>
                <a:sym typeface="Berkshire Swash"/>
              </a:rPr>
              <a:t>1961</a:t>
            </a:r>
            <a:endParaRPr sz="2400">
              <a:solidFill>
                <a:srgbClr val="5A1E06"/>
              </a:solidFill>
              <a:latin typeface="Berkshire Swash"/>
              <a:ea typeface="Berkshire Swash"/>
              <a:cs typeface="Berkshire Swash"/>
              <a:sym typeface="Berkshire Swash"/>
            </a:endParaRPr>
          </a:p>
        </p:txBody>
      </p:sp>
      <p:sp>
        <p:nvSpPr>
          <p:cNvPr id="31" name="Google Shape;434;p49">
            <a:extLst>
              <a:ext uri="{FF2B5EF4-FFF2-40B4-BE49-F238E27FC236}">
                <a16:creationId xmlns:a16="http://schemas.microsoft.com/office/drawing/2014/main" id="{998C14DB-4BE9-437F-9568-F4A2114FD5A6}"/>
              </a:ext>
            </a:extLst>
          </p:cNvPr>
          <p:cNvSpPr/>
          <p:nvPr/>
        </p:nvSpPr>
        <p:spPr>
          <a:xfrm>
            <a:off x="1313930" y="3834011"/>
            <a:ext cx="2904582" cy="345632"/>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US" altLang="ko" sz="2400">
                <a:solidFill>
                  <a:srgbClr val="5A1E06"/>
                </a:solidFill>
                <a:latin typeface="#9Slide05 SVNStandly" pitchFamily="2" charset="0"/>
                <a:ea typeface="Berkshire Swash"/>
                <a:cs typeface="Berkshire Swash"/>
                <a:sym typeface="Berkshire Swash"/>
              </a:rPr>
              <a:t>Cô - lôm - bô </a:t>
            </a:r>
          </a:p>
          <a:p>
            <a:pPr marL="0" marR="0" lvl="0" indent="0" algn="ctr" rtl="0">
              <a:spcBef>
                <a:spcPts val="0"/>
              </a:spcBef>
              <a:spcAft>
                <a:spcPts val="0"/>
              </a:spcAft>
              <a:buNone/>
            </a:pPr>
            <a:r>
              <a:rPr lang="en-US" altLang="ko" sz="2400">
                <a:solidFill>
                  <a:srgbClr val="5A1E06"/>
                </a:solidFill>
                <a:latin typeface="#9Slide05 SVNStandly" pitchFamily="2" charset="0"/>
                <a:ea typeface="Berkshire Swash"/>
                <a:cs typeface="Berkshire Swash"/>
                <a:sym typeface="Berkshire Swash"/>
              </a:rPr>
              <a:t>phát hiện ra </a:t>
            </a:r>
            <a:r>
              <a:rPr lang="en-US" sz="2400">
                <a:solidFill>
                  <a:srgbClr val="5A1E06"/>
                </a:solidFill>
                <a:latin typeface="#9Slide05 SVNStandly" pitchFamily="2" charset="0"/>
                <a:ea typeface="Berkshire Swash"/>
                <a:cs typeface="Berkshire Swash"/>
                <a:sym typeface="Berkshire Swash"/>
              </a:rPr>
              <a:t>châu Mĩ</a:t>
            </a:r>
            <a:endParaRPr sz="2400">
              <a:solidFill>
                <a:srgbClr val="5A1E06"/>
              </a:solidFill>
              <a:latin typeface="#9Slide05 SVNStandly" pitchFamily="2" charset="0"/>
              <a:ea typeface="Berkshire Swash"/>
              <a:cs typeface="Berkshire Swash"/>
              <a:sym typeface="Berkshire Swash"/>
            </a:endParaRPr>
          </a:p>
        </p:txBody>
      </p:sp>
      <p:sp>
        <p:nvSpPr>
          <p:cNvPr id="32" name="Google Shape;438;p49">
            <a:extLst>
              <a:ext uri="{FF2B5EF4-FFF2-40B4-BE49-F238E27FC236}">
                <a16:creationId xmlns:a16="http://schemas.microsoft.com/office/drawing/2014/main" id="{7C18AFAF-02BA-48F7-929D-77DB0846564E}"/>
              </a:ext>
            </a:extLst>
          </p:cNvPr>
          <p:cNvSpPr/>
          <p:nvPr/>
        </p:nvSpPr>
        <p:spPr>
          <a:xfrm>
            <a:off x="5933259" y="3832069"/>
            <a:ext cx="2904582" cy="345632"/>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US" sz="2400">
                <a:solidFill>
                  <a:srgbClr val="5A1E06"/>
                </a:solidFill>
                <a:latin typeface="#9Slide05 SVNStandly" pitchFamily="2" charset="0"/>
                <a:ea typeface="Berkshire Swash"/>
                <a:cs typeface="Berkshire Swash"/>
                <a:sym typeface="Berkshire Swash"/>
              </a:rPr>
              <a:t>Ga-ga-rin </a:t>
            </a:r>
          </a:p>
          <a:p>
            <a:pPr marL="0" marR="0" lvl="0" indent="0" algn="ctr" rtl="0">
              <a:spcBef>
                <a:spcPts val="0"/>
              </a:spcBef>
              <a:spcAft>
                <a:spcPts val="0"/>
              </a:spcAft>
              <a:buNone/>
            </a:pPr>
            <a:r>
              <a:rPr lang="en-US" sz="2400">
                <a:solidFill>
                  <a:srgbClr val="5A1E06"/>
                </a:solidFill>
                <a:latin typeface="#9Slide05 SVNStandly" pitchFamily="2" charset="0"/>
                <a:ea typeface="Berkshire Swash"/>
                <a:cs typeface="Berkshire Swash"/>
                <a:sym typeface="Berkshire Swash"/>
              </a:rPr>
              <a:t>bay vào vũ trụ</a:t>
            </a:r>
            <a:endParaRPr sz="2400">
              <a:solidFill>
                <a:srgbClr val="5A1E06"/>
              </a:solidFill>
              <a:latin typeface="#9Slide05 SVNStandly" pitchFamily="2" charset="0"/>
              <a:ea typeface="Berkshire Swash"/>
              <a:cs typeface="Berkshire Swash"/>
              <a:sym typeface="Berkshire Swash"/>
            </a:endParaRPr>
          </a:p>
        </p:txBody>
      </p:sp>
      <p:cxnSp>
        <p:nvCxnSpPr>
          <p:cNvPr id="17" name="Straight Connector 16">
            <a:extLst>
              <a:ext uri="{FF2B5EF4-FFF2-40B4-BE49-F238E27FC236}">
                <a16:creationId xmlns:a16="http://schemas.microsoft.com/office/drawing/2014/main" id="{5CBEF97D-4C8C-4206-9C67-BE2561D7115B}"/>
              </a:ext>
            </a:extLst>
          </p:cNvPr>
          <p:cNvCxnSpPr/>
          <p:nvPr/>
        </p:nvCxnSpPr>
        <p:spPr>
          <a:xfrm>
            <a:off x="3004457" y="3706586"/>
            <a:ext cx="4098472" cy="0"/>
          </a:xfrm>
          <a:prstGeom prst="line">
            <a:avLst/>
          </a:prstGeom>
          <a:ln w="76200">
            <a:solidFill>
              <a:srgbClr val="9A330A"/>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2555FDD-6E4C-42C3-9BED-1DCA1231E6FB}"/>
              </a:ext>
            </a:extLst>
          </p:cNvPr>
          <p:cNvCxnSpPr/>
          <p:nvPr/>
        </p:nvCxnSpPr>
        <p:spPr>
          <a:xfrm>
            <a:off x="3004457" y="3543489"/>
            <a:ext cx="0" cy="326382"/>
          </a:xfrm>
          <a:prstGeom prst="line">
            <a:avLst/>
          </a:prstGeom>
          <a:ln w="76200">
            <a:solidFill>
              <a:srgbClr val="9A330A"/>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BF38678-FD39-4411-87DB-71D01EB95F75}"/>
              </a:ext>
            </a:extLst>
          </p:cNvPr>
          <p:cNvCxnSpPr/>
          <p:nvPr/>
        </p:nvCxnSpPr>
        <p:spPr>
          <a:xfrm>
            <a:off x="7111093" y="3543489"/>
            <a:ext cx="0" cy="326382"/>
          </a:xfrm>
          <a:prstGeom prst="line">
            <a:avLst/>
          </a:prstGeom>
          <a:ln w="76200">
            <a:solidFill>
              <a:srgbClr val="9A330A"/>
            </a:solidFill>
          </a:ln>
        </p:spPr>
        <p:style>
          <a:lnRef idx="1">
            <a:schemeClr val="accent1"/>
          </a:lnRef>
          <a:fillRef idx="0">
            <a:schemeClr val="accent1"/>
          </a:fillRef>
          <a:effectRef idx="0">
            <a:schemeClr val="accent1"/>
          </a:effectRef>
          <a:fontRef idx="minor">
            <a:schemeClr val="tx1"/>
          </a:fontRef>
        </p:style>
      </p:cxnSp>
      <p:sp>
        <p:nvSpPr>
          <p:cNvPr id="27" name="Left Bracket 26">
            <a:extLst>
              <a:ext uri="{FF2B5EF4-FFF2-40B4-BE49-F238E27FC236}">
                <a16:creationId xmlns:a16="http://schemas.microsoft.com/office/drawing/2014/main" id="{32E79552-85DD-4C5F-BE0A-52B29A25D0DC}"/>
              </a:ext>
            </a:extLst>
          </p:cNvPr>
          <p:cNvSpPr/>
          <p:nvPr/>
        </p:nvSpPr>
        <p:spPr>
          <a:xfrm rot="5400000">
            <a:off x="4869256" y="1470434"/>
            <a:ext cx="368874" cy="3967842"/>
          </a:xfrm>
          <a:prstGeom prst="leftBracket">
            <a:avLst>
              <a:gd name="adj" fmla="val 277177"/>
            </a:avLst>
          </a:prstGeom>
          <a:ln w="28575">
            <a:solidFill>
              <a:srgbClr val="9A330A"/>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TextBox 27">
            <a:extLst>
              <a:ext uri="{FF2B5EF4-FFF2-40B4-BE49-F238E27FC236}">
                <a16:creationId xmlns:a16="http://schemas.microsoft.com/office/drawing/2014/main" id="{AB60FEF6-E618-4ECA-950A-1452BD544DD5}"/>
              </a:ext>
            </a:extLst>
          </p:cNvPr>
          <p:cNvSpPr txBox="1"/>
          <p:nvPr/>
        </p:nvSpPr>
        <p:spPr>
          <a:xfrm>
            <a:off x="4572000" y="2774255"/>
            <a:ext cx="1926771" cy="461665"/>
          </a:xfrm>
          <a:prstGeom prst="rect">
            <a:avLst/>
          </a:prstGeom>
          <a:noFill/>
        </p:spPr>
        <p:txBody>
          <a:bodyPr wrap="square" rtlCol="0">
            <a:spAutoFit/>
          </a:bodyPr>
          <a:lstStyle/>
          <a:p>
            <a:r>
              <a:rPr lang="en-US" sz="2400">
                <a:latin typeface="Berkshire Swash" panose="020B0604020202020204" charset="0"/>
              </a:rPr>
              <a:t>? năm</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wipe(left)">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1000"/>
                                        <p:tgtEl>
                                          <p:spTgt spid="29"/>
                                        </p:tgtEl>
                                      </p:cBhvr>
                                    </p:animEffect>
                                    <p:anim calcmode="lin" valueType="num">
                                      <p:cBhvr>
                                        <p:cTn id="16" dur="1000" fill="hold"/>
                                        <p:tgtEl>
                                          <p:spTgt spid="29"/>
                                        </p:tgtEl>
                                        <p:attrNameLst>
                                          <p:attrName>ppt_x</p:attrName>
                                        </p:attrNameLst>
                                      </p:cBhvr>
                                      <p:tavLst>
                                        <p:tav tm="0">
                                          <p:val>
                                            <p:strVal val="#ppt_x"/>
                                          </p:val>
                                        </p:tav>
                                        <p:tav tm="100000">
                                          <p:val>
                                            <p:strVal val="#ppt_x"/>
                                          </p:val>
                                        </p:tav>
                                      </p:tavLst>
                                    </p:anim>
                                    <p:anim calcmode="lin" valueType="num">
                                      <p:cBhvr>
                                        <p:cTn id="17"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1000"/>
                                        <p:tgtEl>
                                          <p:spTgt spid="31"/>
                                        </p:tgtEl>
                                      </p:cBhvr>
                                    </p:animEffect>
                                    <p:anim calcmode="lin" valueType="num">
                                      <p:cBhvr>
                                        <p:cTn id="23" dur="1000" fill="hold"/>
                                        <p:tgtEl>
                                          <p:spTgt spid="31"/>
                                        </p:tgtEl>
                                        <p:attrNameLst>
                                          <p:attrName>ppt_x</p:attrName>
                                        </p:attrNameLst>
                                      </p:cBhvr>
                                      <p:tavLst>
                                        <p:tav tm="0">
                                          <p:val>
                                            <p:strVal val="#ppt_x"/>
                                          </p:val>
                                        </p:tav>
                                        <p:tav tm="100000">
                                          <p:val>
                                            <p:strVal val="#ppt_x"/>
                                          </p:val>
                                        </p:tav>
                                      </p:tavLst>
                                    </p:anim>
                                    <p:anim calcmode="lin" valueType="num">
                                      <p:cBhvr>
                                        <p:cTn id="24"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7" presetClass="entr" presetSubtype="0" fill="hold" grpId="0" nodeType="click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fade">
                                      <p:cBhvr>
                                        <p:cTn id="29" dur="1000"/>
                                        <p:tgtEl>
                                          <p:spTgt spid="30"/>
                                        </p:tgtEl>
                                      </p:cBhvr>
                                    </p:animEffect>
                                    <p:anim calcmode="lin" valueType="num">
                                      <p:cBhvr>
                                        <p:cTn id="30" dur="1000" fill="hold"/>
                                        <p:tgtEl>
                                          <p:spTgt spid="30"/>
                                        </p:tgtEl>
                                        <p:attrNameLst>
                                          <p:attrName>ppt_x</p:attrName>
                                        </p:attrNameLst>
                                      </p:cBhvr>
                                      <p:tavLst>
                                        <p:tav tm="0">
                                          <p:val>
                                            <p:strVal val="#ppt_x"/>
                                          </p:val>
                                        </p:tav>
                                        <p:tav tm="100000">
                                          <p:val>
                                            <p:strVal val="#ppt_x"/>
                                          </p:val>
                                        </p:tav>
                                      </p:tavLst>
                                    </p:anim>
                                    <p:anim calcmode="lin" valueType="num">
                                      <p:cBhvr>
                                        <p:cTn id="31"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fade">
                                      <p:cBhvr>
                                        <p:cTn id="36" dur="1000"/>
                                        <p:tgtEl>
                                          <p:spTgt spid="32"/>
                                        </p:tgtEl>
                                      </p:cBhvr>
                                    </p:animEffect>
                                    <p:anim calcmode="lin" valueType="num">
                                      <p:cBhvr>
                                        <p:cTn id="37" dur="1000" fill="hold"/>
                                        <p:tgtEl>
                                          <p:spTgt spid="32"/>
                                        </p:tgtEl>
                                        <p:attrNameLst>
                                          <p:attrName>ppt_x</p:attrName>
                                        </p:attrNameLst>
                                      </p:cBhvr>
                                      <p:tavLst>
                                        <p:tav tm="0">
                                          <p:val>
                                            <p:strVal val="#ppt_x"/>
                                          </p:val>
                                        </p:tav>
                                        <p:tav tm="100000">
                                          <p:val>
                                            <p:strVal val="#ppt_x"/>
                                          </p:val>
                                        </p:tav>
                                      </p:tavLst>
                                    </p:anim>
                                    <p:anim calcmode="lin" valueType="num">
                                      <p:cBhvr>
                                        <p:cTn id="38"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7"/>
                                        </p:tgtEl>
                                        <p:attrNameLst>
                                          <p:attrName>style.visibility</p:attrName>
                                        </p:attrNameLst>
                                      </p:cBhvr>
                                      <p:to>
                                        <p:strVal val="visible"/>
                                      </p:to>
                                    </p:set>
                                    <p:animEffect transition="in" filter="wipe(left)">
                                      <p:cBhvr>
                                        <p:cTn id="51" dur="500"/>
                                        <p:tgtEl>
                                          <p:spTgt spid="27"/>
                                        </p:tgtEl>
                                      </p:cBhvr>
                                    </p:animEffect>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fade">
                                      <p:cBhvr>
                                        <p:cTn id="56" dur="1000"/>
                                        <p:tgtEl>
                                          <p:spTgt spid="28"/>
                                        </p:tgtEl>
                                      </p:cBhvr>
                                    </p:animEffect>
                                    <p:anim calcmode="lin" valueType="num">
                                      <p:cBhvr>
                                        <p:cTn id="57" dur="1000" fill="hold"/>
                                        <p:tgtEl>
                                          <p:spTgt spid="28"/>
                                        </p:tgtEl>
                                        <p:attrNameLst>
                                          <p:attrName>ppt_x</p:attrName>
                                        </p:attrNameLst>
                                      </p:cBhvr>
                                      <p:tavLst>
                                        <p:tav tm="0">
                                          <p:val>
                                            <p:strVal val="#ppt_x"/>
                                          </p:val>
                                        </p:tav>
                                        <p:tav tm="100000">
                                          <p:val>
                                            <p:strVal val="#ppt_x"/>
                                          </p:val>
                                        </p:tav>
                                      </p:tavLst>
                                    </p:anim>
                                    <p:anim calcmode="lin" valueType="num">
                                      <p:cBhvr>
                                        <p:cTn id="58"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5" grpId="0"/>
      <p:bldP spid="29" grpId="0" animBg="1"/>
      <p:bldP spid="30" grpId="0" animBg="1"/>
      <p:bldP spid="31" grpId="0"/>
      <p:bldP spid="32" grpId="0"/>
      <p:bldP spid="27" grpId="0" animBg="1"/>
      <p:bldP spid="2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3" name="object 3">
            <a:extLst>
              <a:ext uri="{FF2B5EF4-FFF2-40B4-BE49-F238E27FC236}">
                <a16:creationId xmlns:a16="http://schemas.microsoft.com/office/drawing/2014/main" id="{3CEB36A3-E38D-4938-8A29-73B0DE8F82D5}"/>
              </a:ext>
            </a:extLst>
          </p:cNvPr>
          <p:cNvSpPr txBox="1"/>
          <p:nvPr/>
        </p:nvSpPr>
        <p:spPr>
          <a:xfrm>
            <a:off x="1783896" y="1266264"/>
            <a:ext cx="5490483" cy="2213426"/>
          </a:xfrm>
          <a:prstGeom prst="rect">
            <a:avLst/>
          </a:prstGeom>
        </p:spPr>
        <p:txBody>
          <a:bodyPr vert="horz" wrap="square" lIns="0" tIns="12700" rIns="0" bIns="0" rtlCol="0">
            <a:spAutoFit/>
          </a:bodyPr>
          <a:lstStyle/>
          <a:p>
            <a:pPr marR="8255" algn="ctr">
              <a:lnSpc>
                <a:spcPct val="100000"/>
              </a:lnSpc>
              <a:spcBef>
                <a:spcPts val="100"/>
              </a:spcBef>
            </a:pPr>
            <a:r>
              <a:rPr sz="2800" i="1" dirty="0">
                <a:latin typeface="#9Slide01 Noi dung ngan" panose="00000600000000000000" pitchFamily="2" charset="0"/>
                <a:cs typeface="Times New Roman"/>
              </a:rPr>
              <a:t>Bài</a:t>
            </a:r>
            <a:r>
              <a:rPr sz="2800" i="1" spc="-45" dirty="0">
                <a:latin typeface="#9Slide01 Noi dung ngan" panose="00000600000000000000" pitchFamily="2" charset="0"/>
                <a:cs typeface="Times New Roman"/>
              </a:rPr>
              <a:t> </a:t>
            </a:r>
            <a:r>
              <a:rPr sz="2800" i="1" spc="-5" dirty="0">
                <a:latin typeface="#9Slide01 Noi dung ngan" panose="00000600000000000000" pitchFamily="2" charset="0"/>
                <a:cs typeface="Times New Roman"/>
              </a:rPr>
              <a:t>giải</a:t>
            </a:r>
            <a:endParaRPr sz="2800">
              <a:latin typeface="#9Slide01 Noi dung ngan" panose="00000600000000000000" pitchFamily="2" charset="0"/>
              <a:cs typeface="Times New Roman"/>
            </a:endParaRPr>
          </a:p>
          <a:p>
            <a:pPr marL="12700" marR="20955" algn="just">
              <a:lnSpc>
                <a:spcPts val="3290"/>
              </a:lnSpc>
              <a:spcBef>
                <a:spcPts val="215"/>
              </a:spcBef>
              <a:tabLst>
                <a:tab pos="457200" algn="l"/>
              </a:tabLst>
            </a:pPr>
            <a:r>
              <a:rPr lang="en-US" sz="2800" spc="-5">
                <a:latin typeface="#9Slide01 Noi dung ngan" panose="00000600000000000000" pitchFamily="2" charset="0"/>
                <a:cs typeface="Times New Roman"/>
              </a:rPr>
              <a:t>	</a:t>
            </a:r>
            <a:r>
              <a:rPr sz="2800" spc="-5">
                <a:latin typeface="#9Slide01 Noi dung ngan" panose="00000600000000000000" pitchFamily="2" charset="0"/>
                <a:cs typeface="Times New Roman"/>
              </a:rPr>
              <a:t>Hai </a:t>
            </a:r>
            <a:r>
              <a:rPr sz="2800" spc="-5" dirty="0">
                <a:latin typeface="#9Slide01 Noi dung ngan" panose="00000600000000000000" pitchFamily="2" charset="0"/>
                <a:cs typeface="Times New Roman"/>
              </a:rPr>
              <a:t>sự kiện </a:t>
            </a:r>
            <a:r>
              <a:rPr sz="2800" dirty="0">
                <a:latin typeface="#9Slide01 Noi dung ngan" panose="00000600000000000000" pitchFamily="2" charset="0"/>
                <a:cs typeface="Times New Roman"/>
              </a:rPr>
              <a:t>đó </a:t>
            </a:r>
            <a:r>
              <a:rPr sz="2800" spc="-10" dirty="0">
                <a:latin typeface="#9Slide01 Noi dung ngan" panose="00000600000000000000" pitchFamily="2" charset="0"/>
                <a:cs typeface="Times New Roman"/>
              </a:rPr>
              <a:t>cách </a:t>
            </a:r>
            <a:r>
              <a:rPr sz="2800" spc="-5" dirty="0">
                <a:latin typeface="#9Slide01 Noi dung ngan" panose="00000600000000000000" pitchFamily="2" charset="0"/>
                <a:cs typeface="Times New Roman"/>
              </a:rPr>
              <a:t>nhau số năm là</a:t>
            </a:r>
            <a:r>
              <a:rPr sz="2800" spc="-5">
                <a:latin typeface="#9Slide01 Noi dung ngan" panose="00000600000000000000" pitchFamily="2" charset="0"/>
                <a:cs typeface="Times New Roman"/>
              </a:rPr>
              <a:t>: </a:t>
            </a:r>
            <a:r>
              <a:rPr sz="2800" spc="-685">
                <a:latin typeface="#9Slide01 Noi dung ngan" panose="00000600000000000000" pitchFamily="2" charset="0"/>
                <a:cs typeface="Times New Roman"/>
              </a:rPr>
              <a:t> </a:t>
            </a:r>
            <a:endParaRPr lang="en-US" sz="2800" spc="-685">
              <a:latin typeface="#9Slide01 Noi dung ngan" panose="00000600000000000000" pitchFamily="2" charset="0"/>
              <a:cs typeface="Times New Roman"/>
            </a:endParaRPr>
          </a:p>
          <a:p>
            <a:pPr marL="12700" marR="20955" algn="ctr">
              <a:lnSpc>
                <a:spcPts val="3290"/>
              </a:lnSpc>
              <a:spcBef>
                <a:spcPts val="215"/>
              </a:spcBef>
            </a:pPr>
            <a:r>
              <a:rPr sz="2800">
                <a:latin typeface="#9Slide01 Noi dung ngan" panose="00000600000000000000" pitchFamily="2" charset="0"/>
                <a:cs typeface="Times New Roman"/>
              </a:rPr>
              <a:t>1961</a:t>
            </a:r>
            <a:r>
              <a:rPr sz="2800" spc="-5">
                <a:latin typeface="#9Slide01 Noi dung ngan" panose="00000600000000000000" pitchFamily="2" charset="0"/>
                <a:cs typeface="Times New Roman"/>
              </a:rPr>
              <a:t> </a:t>
            </a:r>
            <a:r>
              <a:rPr sz="2800" dirty="0">
                <a:latin typeface="#9Slide01 Noi dung ngan" panose="00000600000000000000" pitchFamily="2" charset="0"/>
                <a:cs typeface="Times New Roman"/>
              </a:rPr>
              <a:t>–</a:t>
            </a:r>
            <a:r>
              <a:rPr sz="2800" spc="-5" dirty="0">
                <a:latin typeface="#9Slide01 Noi dung ngan" panose="00000600000000000000" pitchFamily="2" charset="0"/>
                <a:cs typeface="Times New Roman"/>
              </a:rPr>
              <a:t> </a:t>
            </a:r>
            <a:r>
              <a:rPr sz="2800" dirty="0">
                <a:latin typeface="#9Slide01 Noi dung ngan" panose="00000600000000000000" pitchFamily="2" charset="0"/>
                <a:cs typeface="Times New Roman"/>
              </a:rPr>
              <a:t>1492</a:t>
            </a:r>
            <a:r>
              <a:rPr sz="2800" spc="-5" dirty="0">
                <a:latin typeface="#9Slide01 Noi dung ngan" panose="00000600000000000000" pitchFamily="2" charset="0"/>
                <a:cs typeface="Times New Roman"/>
              </a:rPr>
              <a:t> </a:t>
            </a:r>
            <a:r>
              <a:rPr sz="2800" dirty="0">
                <a:latin typeface="#9Slide01 Noi dung ngan" panose="00000600000000000000" pitchFamily="2" charset="0"/>
                <a:cs typeface="Times New Roman"/>
              </a:rPr>
              <a:t>=</a:t>
            </a:r>
            <a:r>
              <a:rPr sz="2800" spc="-10" dirty="0">
                <a:latin typeface="#9Slide01 Noi dung ngan" panose="00000600000000000000" pitchFamily="2" charset="0"/>
                <a:cs typeface="Times New Roman"/>
              </a:rPr>
              <a:t> </a:t>
            </a:r>
            <a:r>
              <a:rPr sz="2800" dirty="0">
                <a:latin typeface="#9Slide01 Noi dung ngan" panose="00000600000000000000" pitchFamily="2" charset="0"/>
                <a:cs typeface="Times New Roman"/>
              </a:rPr>
              <a:t>469 </a:t>
            </a:r>
            <a:r>
              <a:rPr sz="2800" spc="-5" dirty="0">
                <a:latin typeface="#9Slide01 Noi dung ngan" panose="00000600000000000000" pitchFamily="2" charset="0"/>
                <a:cs typeface="Times New Roman"/>
              </a:rPr>
              <a:t>(</a:t>
            </a:r>
            <a:r>
              <a:rPr sz="2800" spc="-5">
                <a:latin typeface="#9Slide01 Noi dung ngan" panose="00000600000000000000" pitchFamily="2" charset="0"/>
                <a:cs typeface="Times New Roman"/>
              </a:rPr>
              <a:t>năm)</a:t>
            </a:r>
            <a:endParaRPr lang="en-US" sz="2800">
              <a:latin typeface="#9Slide01 Noi dung ngan" panose="00000600000000000000" pitchFamily="2" charset="0"/>
              <a:cs typeface="Times New Roman"/>
            </a:endParaRPr>
          </a:p>
          <a:p>
            <a:pPr marL="12700" marR="20955" algn="r">
              <a:lnSpc>
                <a:spcPts val="3290"/>
              </a:lnSpc>
              <a:spcBef>
                <a:spcPts val="215"/>
              </a:spcBef>
            </a:pPr>
            <a:r>
              <a:rPr sz="2800" spc="-5">
                <a:latin typeface="#9Slide01 Noi dung ngan" panose="00000600000000000000" pitchFamily="2" charset="0"/>
                <a:cs typeface="Times New Roman"/>
              </a:rPr>
              <a:t>Đáp</a:t>
            </a:r>
            <a:r>
              <a:rPr sz="2800" spc="-25">
                <a:latin typeface="#9Slide01 Noi dung ngan" panose="00000600000000000000" pitchFamily="2" charset="0"/>
                <a:cs typeface="Times New Roman"/>
              </a:rPr>
              <a:t> </a:t>
            </a:r>
            <a:r>
              <a:rPr sz="2800" spc="-5" dirty="0">
                <a:latin typeface="#9Slide01 Noi dung ngan" panose="00000600000000000000" pitchFamily="2" charset="0"/>
                <a:cs typeface="Times New Roman"/>
              </a:rPr>
              <a:t>số</a:t>
            </a:r>
            <a:r>
              <a:rPr sz="2800" spc="-20" dirty="0">
                <a:latin typeface="#9Slide01 Noi dung ngan" panose="00000600000000000000" pitchFamily="2" charset="0"/>
                <a:cs typeface="Times New Roman"/>
              </a:rPr>
              <a:t> </a:t>
            </a:r>
            <a:r>
              <a:rPr sz="2800" dirty="0">
                <a:latin typeface="#9Slide01 Noi dung ngan" panose="00000600000000000000" pitchFamily="2" charset="0"/>
                <a:cs typeface="Times New Roman"/>
              </a:rPr>
              <a:t>:</a:t>
            </a:r>
            <a:r>
              <a:rPr sz="2800" spc="-25" dirty="0">
                <a:latin typeface="#9Slide01 Noi dung ngan" panose="00000600000000000000" pitchFamily="2" charset="0"/>
                <a:cs typeface="Times New Roman"/>
              </a:rPr>
              <a:t> </a:t>
            </a:r>
            <a:r>
              <a:rPr sz="2800" dirty="0">
                <a:latin typeface="#9Slide01 Noi dung ngan" panose="00000600000000000000" pitchFamily="2" charset="0"/>
                <a:cs typeface="Times New Roman"/>
              </a:rPr>
              <a:t>469</a:t>
            </a:r>
            <a:r>
              <a:rPr sz="2800" spc="-15" dirty="0">
                <a:latin typeface="#9Slide01 Noi dung ngan" panose="00000600000000000000" pitchFamily="2" charset="0"/>
                <a:cs typeface="Times New Roman"/>
              </a:rPr>
              <a:t> </a:t>
            </a:r>
            <a:r>
              <a:rPr sz="2800" spc="-5" dirty="0">
                <a:latin typeface="#9Slide01 Noi dung ngan" panose="00000600000000000000" pitchFamily="2" charset="0"/>
                <a:cs typeface="Times New Roman"/>
              </a:rPr>
              <a:t>năm</a:t>
            </a:r>
            <a:endParaRPr sz="2800">
              <a:latin typeface="#9Slide01 Noi dung ngan" panose="00000600000000000000" pitchFamily="2" charset="0"/>
              <a:cs typeface="Times New Roman"/>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400" name="Google Shape;400;p47"/>
          <p:cNvSpPr/>
          <p:nvPr/>
        </p:nvSpPr>
        <p:spPr>
          <a:xfrm>
            <a:off x="1530704" y="1918382"/>
            <a:ext cx="2570713" cy="89792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None/>
            </a:pPr>
            <a:r>
              <a:rPr lang="en-US" altLang="ko" sz="2400">
                <a:solidFill>
                  <a:srgbClr val="5A1E06"/>
                </a:solidFill>
                <a:latin typeface="#9Slide04 AdrianeSwash" panose="02000504060000090004" pitchFamily="2" charset="0"/>
                <a:ea typeface="Berkshire Swash"/>
                <a:cs typeface="Berkshire Swash"/>
                <a:sym typeface="Berkshire Swash"/>
              </a:rPr>
              <a:t>Rèn kĩ năng cộng, trừ số đo thời gian.</a:t>
            </a:r>
            <a:endParaRPr sz="2400">
              <a:solidFill>
                <a:srgbClr val="5A1E06"/>
              </a:solidFill>
              <a:latin typeface="#9Slide04 AdrianeSwash" panose="02000504060000090004" pitchFamily="2" charset="0"/>
              <a:ea typeface="Berkshire Swash"/>
              <a:cs typeface="Berkshire Swash"/>
              <a:sym typeface="Berkshire Swash"/>
            </a:endParaRPr>
          </a:p>
        </p:txBody>
      </p:sp>
      <p:sp>
        <p:nvSpPr>
          <p:cNvPr id="402" name="Google Shape;402;p47"/>
          <p:cNvSpPr/>
          <p:nvPr/>
        </p:nvSpPr>
        <p:spPr>
          <a:xfrm>
            <a:off x="5559779" y="1949077"/>
            <a:ext cx="2570713" cy="897920"/>
          </a:xfrm>
          <a:prstGeom prst="rect">
            <a:avLst/>
          </a:prstGeom>
          <a:noFill/>
          <a:ln>
            <a:noFill/>
          </a:ln>
        </p:spPr>
        <p:txBody>
          <a:bodyPr spcFirstLastPara="1" wrap="square" lIns="68575" tIns="34275" rIns="68575" bIns="34275" anchor="ctr" anchorCtr="0">
            <a:noAutofit/>
          </a:bodyPr>
          <a:lstStyle/>
          <a:p>
            <a:pPr marL="0" marR="0" lvl="0" indent="0" algn="l" rtl="0">
              <a:spcBef>
                <a:spcPts val="0"/>
              </a:spcBef>
              <a:spcAft>
                <a:spcPts val="0"/>
              </a:spcAft>
              <a:buNone/>
            </a:pPr>
            <a:r>
              <a:rPr lang="en-US" sz="2400">
                <a:solidFill>
                  <a:srgbClr val="5A1E06"/>
                </a:solidFill>
                <a:latin typeface="#9Slide04 AdrianeSwash" panose="02000504060000090004" pitchFamily="2" charset="0"/>
                <a:ea typeface="Berkshire Swash"/>
                <a:cs typeface="Berkshire Swash"/>
                <a:sym typeface="Berkshire Swash"/>
              </a:rPr>
              <a:t>Vận dụng giải các bài toán thực tiễn.</a:t>
            </a:r>
            <a:endParaRPr sz="2400">
              <a:solidFill>
                <a:srgbClr val="5A1E06"/>
              </a:solidFill>
              <a:latin typeface="#9Slide04 AdrianeSwash" panose="02000504060000090004" pitchFamily="2" charset="0"/>
              <a:ea typeface="Berkshire Swash"/>
              <a:cs typeface="Berkshire Swash"/>
              <a:sym typeface="Berkshire Swash"/>
            </a:endParaRPr>
          </a:p>
        </p:txBody>
      </p:sp>
      <p:pic>
        <p:nvPicPr>
          <p:cNvPr id="3" name="Picture 2">
            <a:extLst>
              <a:ext uri="{FF2B5EF4-FFF2-40B4-BE49-F238E27FC236}">
                <a16:creationId xmlns:a16="http://schemas.microsoft.com/office/drawing/2014/main" id="{6A5E128F-934B-41EC-B83D-A641A4F7E5A3}"/>
              </a:ext>
            </a:extLst>
          </p:cNvPr>
          <p:cNvPicPr>
            <a:picLocks noChangeAspect="1"/>
          </p:cNvPicPr>
          <p:nvPr/>
        </p:nvPicPr>
        <p:blipFill>
          <a:blip r:embed="rId4"/>
          <a:stretch>
            <a:fillRect/>
          </a:stretch>
        </p:blipFill>
        <p:spPr>
          <a:xfrm rot="16200000">
            <a:off x="3625305" y="-3078298"/>
            <a:ext cx="1893390" cy="8049986"/>
          </a:xfrm>
          <a:prstGeom prst="rect">
            <a:avLst/>
          </a:prstGeom>
        </p:spPr>
      </p:pic>
      <p:sp>
        <p:nvSpPr>
          <p:cNvPr id="403" name="Google Shape;403;p47"/>
          <p:cNvSpPr txBox="1"/>
          <p:nvPr/>
        </p:nvSpPr>
        <p:spPr>
          <a:xfrm>
            <a:off x="2115911" y="616948"/>
            <a:ext cx="5124450" cy="684773"/>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en-US" altLang="ko" sz="4000" b="1">
                <a:solidFill>
                  <a:srgbClr val="5A1E06"/>
                </a:solidFill>
                <a:latin typeface="#9Slide03 IcielUni Sans Heavy" panose="00000500000000000000" pitchFamily="2" charset="0"/>
                <a:ea typeface="Berkshire Swash"/>
                <a:cs typeface="Berkshire Swash"/>
                <a:sym typeface="Berkshire Swash"/>
              </a:rPr>
              <a:t>ĐÁNH GIÁ MỤC TIÊU</a:t>
            </a:r>
            <a:endParaRPr lang="en-US" sz="4000" b="1">
              <a:solidFill>
                <a:srgbClr val="5A1E06"/>
              </a:solidFill>
              <a:latin typeface="#9Slide03 IcielUni Sans Heavy" panose="00000500000000000000" pitchFamily="2" charset="0"/>
              <a:ea typeface="Berkshire Swash"/>
              <a:cs typeface="Berkshire Swash"/>
              <a:sym typeface="Berkshire Swash"/>
            </a:endParaRPr>
          </a:p>
        </p:txBody>
      </p:sp>
      <p:pic>
        <p:nvPicPr>
          <p:cNvPr id="404" name="Google Shape;404;p47"/>
          <p:cNvPicPr preferRelativeResize="0"/>
          <p:nvPr/>
        </p:nvPicPr>
        <p:blipFill rotWithShape="1">
          <a:blip r:embed="rId5">
            <a:alphaModFix/>
          </a:blip>
          <a:srcRect r="79474" b="64271"/>
          <a:stretch/>
        </p:blipFill>
        <p:spPr>
          <a:xfrm flipH="1">
            <a:off x="1765094" y="2977626"/>
            <a:ext cx="1876926" cy="1486501"/>
          </a:xfrm>
          <a:prstGeom prst="rect">
            <a:avLst/>
          </a:prstGeom>
          <a:noFill/>
          <a:ln>
            <a:noFill/>
          </a:ln>
          <a:effectLst>
            <a:outerShdw sx="104999" sy="104999" algn="ctr" rotWithShape="0">
              <a:srgbClr val="9A330A">
                <a:alpha val="14901"/>
              </a:srgbClr>
            </a:outerShdw>
          </a:effectLst>
        </p:spPr>
      </p:pic>
      <p:pic>
        <p:nvPicPr>
          <p:cNvPr id="405" name="Google Shape;405;p47"/>
          <p:cNvPicPr preferRelativeResize="0"/>
          <p:nvPr/>
        </p:nvPicPr>
        <p:blipFill rotWithShape="1">
          <a:blip r:embed="rId5">
            <a:alphaModFix/>
          </a:blip>
          <a:srcRect l="57208" t="1" r="30291" b="62745"/>
          <a:stretch/>
        </p:blipFill>
        <p:spPr>
          <a:xfrm>
            <a:off x="8130492" y="-158032"/>
            <a:ext cx="1143000" cy="1549961"/>
          </a:xfrm>
          <a:prstGeom prst="rect">
            <a:avLst/>
          </a:prstGeom>
          <a:noFill/>
          <a:ln>
            <a:noFill/>
          </a:ln>
          <a:effectLst>
            <a:outerShdw sx="104999" sy="104999" algn="ctr" rotWithShape="0">
              <a:srgbClr val="9A330A">
                <a:alpha val="14901"/>
              </a:srgbClr>
            </a:outerShdw>
          </a:effectLst>
        </p:spPr>
      </p:pic>
      <p:pic>
        <p:nvPicPr>
          <p:cNvPr id="7" name="Google Shape;404;p47">
            <a:extLst>
              <a:ext uri="{FF2B5EF4-FFF2-40B4-BE49-F238E27FC236}">
                <a16:creationId xmlns:a16="http://schemas.microsoft.com/office/drawing/2014/main" id="{387B8074-44D3-4416-AF0C-746BDF18A995}"/>
              </a:ext>
            </a:extLst>
          </p:cNvPr>
          <p:cNvPicPr preferRelativeResize="0"/>
          <p:nvPr/>
        </p:nvPicPr>
        <p:blipFill rotWithShape="1">
          <a:blip r:embed="rId5">
            <a:alphaModFix/>
          </a:blip>
          <a:srcRect r="79474" b="64271"/>
          <a:stretch/>
        </p:blipFill>
        <p:spPr>
          <a:xfrm flipH="1">
            <a:off x="5906672" y="3003869"/>
            <a:ext cx="1876926" cy="1486501"/>
          </a:xfrm>
          <a:prstGeom prst="rect">
            <a:avLst/>
          </a:prstGeom>
          <a:noFill/>
          <a:ln>
            <a:noFill/>
          </a:ln>
          <a:effectLst>
            <a:outerShdw sx="104999" sy="104999" algn="ctr" rotWithShape="0">
              <a:srgbClr val="9A330A">
                <a:alpha val="14901"/>
              </a:srgbClr>
            </a:outerShdw>
          </a:effectLst>
        </p:spPr>
      </p:pic>
      <p:pic>
        <p:nvPicPr>
          <p:cNvPr id="1026" name="Picture 2" descr="Cách đánh dấu tích trong word mới nhất | Vivureviews.com">
            <a:extLst>
              <a:ext uri="{FF2B5EF4-FFF2-40B4-BE49-F238E27FC236}">
                <a16:creationId xmlns:a16="http://schemas.microsoft.com/office/drawing/2014/main" id="{C62619E6-994E-42E1-BE6E-2759E8EEABC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71929" y="1918382"/>
            <a:ext cx="1000142" cy="7490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ách đánh dấu tích trong word mới nhất | Vivureviews.com">
            <a:extLst>
              <a:ext uri="{FF2B5EF4-FFF2-40B4-BE49-F238E27FC236}">
                <a16:creationId xmlns:a16="http://schemas.microsoft.com/office/drawing/2014/main" id="{066D6BDD-97F4-4613-B839-5A300B9E1B4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23443" y="1918382"/>
            <a:ext cx="1000142" cy="749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158897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0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400"/>
                                        </p:tgtEl>
                                        <p:attrNameLst>
                                          <p:attrName>style.visibility</p:attrName>
                                        </p:attrNameLst>
                                      </p:cBhvr>
                                      <p:to>
                                        <p:strVal val="visible"/>
                                      </p:to>
                                    </p:set>
                                    <p:animEffect transition="in" filter="fade">
                                      <p:cBhvr>
                                        <p:cTn id="16" dur="1000"/>
                                        <p:tgtEl>
                                          <p:spTgt spid="400"/>
                                        </p:tgtEl>
                                      </p:cBhvr>
                                    </p:animEffect>
                                    <p:anim calcmode="lin" valueType="num">
                                      <p:cBhvr>
                                        <p:cTn id="17" dur="1000" fill="hold"/>
                                        <p:tgtEl>
                                          <p:spTgt spid="400"/>
                                        </p:tgtEl>
                                        <p:attrNameLst>
                                          <p:attrName>ppt_x</p:attrName>
                                        </p:attrNameLst>
                                      </p:cBhvr>
                                      <p:tavLst>
                                        <p:tav tm="0">
                                          <p:val>
                                            <p:strVal val="#ppt_x"/>
                                          </p:val>
                                        </p:tav>
                                        <p:tav tm="100000">
                                          <p:val>
                                            <p:strVal val="#ppt_x"/>
                                          </p:val>
                                        </p:tav>
                                      </p:tavLst>
                                    </p:anim>
                                    <p:anim calcmode="lin" valueType="num">
                                      <p:cBhvr>
                                        <p:cTn id="18" dur="1000" fill="hold"/>
                                        <p:tgtEl>
                                          <p:spTgt spid="400"/>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404"/>
                                        </p:tgtEl>
                                        <p:attrNameLst>
                                          <p:attrName>style.visibility</p:attrName>
                                        </p:attrNameLst>
                                      </p:cBhvr>
                                      <p:to>
                                        <p:strVal val="visible"/>
                                      </p:to>
                                    </p:set>
                                    <p:animEffect transition="in" filter="fade">
                                      <p:cBhvr>
                                        <p:cTn id="21" dur="1000"/>
                                        <p:tgtEl>
                                          <p:spTgt spid="404"/>
                                        </p:tgtEl>
                                      </p:cBhvr>
                                    </p:animEffect>
                                    <p:anim calcmode="lin" valueType="num">
                                      <p:cBhvr>
                                        <p:cTn id="22" dur="1000" fill="hold"/>
                                        <p:tgtEl>
                                          <p:spTgt spid="404"/>
                                        </p:tgtEl>
                                        <p:attrNameLst>
                                          <p:attrName>ppt_x</p:attrName>
                                        </p:attrNameLst>
                                      </p:cBhvr>
                                      <p:tavLst>
                                        <p:tav tm="0">
                                          <p:val>
                                            <p:strVal val="#ppt_x"/>
                                          </p:val>
                                        </p:tav>
                                        <p:tav tm="100000">
                                          <p:val>
                                            <p:strVal val="#ppt_x"/>
                                          </p:val>
                                        </p:tav>
                                      </p:tavLst>
                                    </p:anim>
                                    <p:anim calcmode="lin" valueType="num">
                                      <p:cBhvr>
                                        <p:cTn id="23" dur="1000" fill="hold"/>
                                        <p:tgtEl>
                                          <p:spTgt spid="40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nodeType="clickEffect">
                                  <p:stCondLst>
                                    <p:cond delay="0"/>
                                  </p:stCondLst>
                                  <p:childTnLst>
                                    <p:set>
                                      <p:cBhvr>
                                        <p:cTn id="27" dur="1" fill="hold">
                                          <p:stCondLst>
                                            <p:cond delay="0"/>
                                          </p:stCondLst>
                                        </p:cTn>
                                        <p:tgtEl>
                                          <p:spTgt spid="1026"/>
                                        </p:tgtEl>
                                        <p:attrNameLst>
                                          <p:attrName>style.visibility</p:attrName>
                                        </p:attrNameLst>
                                      </p:cBhvr>
                                      <p:to>
                                        <p:strVal val="visible"/>
                                      </p:to>
                                    </p:set>
                                    <p:anim calcmode="lin" valueType="num">
                                      <p:cBhvr>
                                        <p:cTn id="28" dur="500" decel="50000" fill="hold">
                                          <p:stCondLst>
                                            <p:cond delay="0"/>
                                          </p:stCondLst>
                                        </p:cTn>
                                        <p:tgtEl>
                                          <p:spTgt spid="1026"/>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1026"/>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1026"/>
                                        </p:tgtEl>
                                        <p:attrNameLst>
                                          <p:attrName>ppt_w</p:attrName>
                                        </p:attrNameLst>
                                      </p:cBhvr>
                                      <p:tavLst>
                                        <p:tav tm="0">
                                          <p:val>
                                            <p:strVal val="#ppt_w*.05"/>
                                          </p:val>
                                        </p:tav>
                                        <p:tav tm="100000">
                                          <p:val>
                                            <p:strVal val="#ppt_w"/>
                                          </p:val>
                                        </p:tav>
                                      </p:tavLst>
                                    </p:anim>
                                    <p:anim calcmode="lin" valueType="num">
                                      <p:cBhvr>
                                        <p:cTn id="31" dur="1000" fill="hold"/>
                                        <p:tgtEl>
                                          <p:spTgt spid="1026"/>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1026"/>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1026"/>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1026"/>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1026"/>
                                        </p:tgtEl>
                                      </p:cBhvr>
                                    </p:animEffect>
                                  </p:childTnLst>
                                  <p:subTnLst>
                                    <p:audio>
                                      <p:cMediaNode>
                                        <p:cTn display="0" masterRel="sameClick">
                                          <p:stCondLst>
                                            <p:cond evt="begin" delay="0">
                                              <p:tn val="26"/>
                                            </p:cond>
                                          </p:stCondLst>
                                          <p:endCondLst>
                                            <p:cond evt="onStopAudio" delay="0">
                                              <p:tgtEl>
                                                <p:sldTgt/>
                                              </p:tgtEl>
                                            </p:cond>
                                          </p:endCondLst>
                                        </p:cTn>
                                        <p:tgtEl>
                                          <p:sndTgt r:embed="rId3" name="ding-sound-effect_2.wav"/>
                                        </p:tgtEl>
                                      </p:cMediaNode>
                                    </p:audio>
                                  </p:sub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402"/>
                                        </p:tgtEl>
                                        <p:attrNameLst>
                                          <p:attrName>style.visibility</p:attrName>
                                        </p:attrNameLst>
                                      </p:cBhvr>
                                      <p:to>
                                        <p:strVal val="visible"/>
                                      </p:to>
                                    </p:set>
                                    <p:animEffect transition="in" filter="fade">
                                      <p:cBhvr>
                                        <p:cTn id="40" dur="1000"/>
                                        <p:tgtEl>
                                          <p:spTgt spid="402"/>
                                        </p:tgtEl>
                                      </p:cBhvr>
                                    </p:animEffect>
                                    <p:anim calcmode="lin" valueType="num">
                                      <p:cBhvr>
                                        <p:cTn id="41" dur="1000" fill="hold"/>
                                        <p:tgtEl>
                                          <p:spTgt spid="402"/>
                                        </p:tgtEl>
                                        <p:attrNameLst>
                                          <p:attrName>ppt_x</p:attrName>
                                        </p:attrNameLst>
                                      </p:cBhvr>
                                      <p:tavLst>
                                        <p:tav tm="0">
                                          <p:val>
                                            <p:strVal val="#ppt_x"/>
                                          </p:val>
                                        </p:tav>
                                        <p:tav tm="100000">
                                          <p:val>
                                            <p:strVal val="#ppt_x"/>
                                          </p:val>
                                        </p:tav>
                                      </p:tavLst>
                                    </p:anim>
                                    <p:anim calcmode="lin" valueType="num">
                                      <p:cBhvr>
                                        <p:cTn id="42" dur="1000" fill="hold"/>
                                        <p:tgtEl>
                                          <p:spTgt spid="402"/>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fade">
                                      <p:cBhvr>
                                        <p:cTn id="45" dur="1000"/>
                                        <p:tgtEl>
                                          <p:spTgt spid="7"/>
                                        </p:tgtEl>
                                      </p:cBhvr>
                                    </p:animEffect>
                                    <p:anim calcmode="lin" valueType="num">
                                      <p:cBhvr>
                                        <p:cTn id="46" dur="1000" fill="hold"/>
                                        <p:tgtEl>
                                          <p:spTgt spid="7"/>
                                        </p:tgtEl>
                                        <p:attrNameLst>
                                          <p:attrName>ppt_x</p:attrName>
                                        </p:attrNameLst>
                                      </p:cBhvr>
                                      <p:tavLst>
                                        <p:tav tm="0">
                                          <p:val>
                                            <p:strVal val="#ppt_x"/>
                                          </p:val>
                                        </p:tav>
                                        <p:tav tm="100000">
                                          <p:val>
                                            <p:strVal val="#ppt_x"/>
                                          </p:val>
                                        </p:tav>
                                      </p:tavLst>
                                    </p:anim>
                                    <p:anim calcmode="lin" valueType="num">
                                      <p:cBhvr>
                                        <p:cTn id="4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5"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 calcmode="lin" valueType="num">
                                      <p:cBhvr>
                                        <p:cTn id="52" dur="500" decel="50000" fill="hold">
                                          <p:stCondLst>
                                            <p:cond delay="0"/>
                                          </p:stCondLst>
                                        </p:cTn>
                                        <p:tgtEl>
                                          <p:spTgt spid="10"/>
                                        </p:tgtEl>
                                        <p:attrNameLst>
                                          <p:attrName>style.rotation</p:attrName>
                                        </p:attrNameLst>
                                      </p:cBhvr>
                                      <p:tavLst>
                                        <p:tav tm="0">
                                          <p:val>
                                            <p:fltVal val="-90"/>
                                          </p:val>
                                        </p:tav>
                                        <p:tav tm="100000">
                                          <p:val>
                                            <p:fltVal val="0"/>
                                          </p:val>
                                        </p:tav>
                                      </p:tavLst>
                                    </p:anim>
                                    <p:anim calcmode="lin" valueType="num">
                                      <p:cBhvr>
                                        <p:cTn id="53" dur="500" decel="50000" fill="hold">
                                          <p:stCondLst>
                                            <p:cond delay="0"/>
                                          </p:stCondLst>
                                        </p:cTn>
                                        <p:tgtEl>
                                          <p:spTgt spid="10"/>
                                        </p:tgtEl>
                                        <p:attrNameLst>
                                          <p:attrName>ppt_w</p:attrName>
                                        </p:attrNameLst>
                                      </p:cBhvr>
                                      <p:tavLst>
                                        <p:tav tm="0">
                                          <p:val>
                                            <p:strVal val="#ppt_w"/>
                                          </p:val>
                                        </p:tav>
                                        <p:tav tm="100000">
                                          <p:val>
                                            <p:strVal val="#ppt_w*.05"/>
                                          </p:val>
                                        </p:tav>
                                      </p:tavLst>
                                    </p:anim>
                                    <p:anim calcmode="lin" valueType="num">
                                      <p:cBhvr>
                                        <p:cTn id="54" dur="500" accel="50000" fill="hold">
                                          <p:stCondLst>
                                            <p:cond delay="500"/>
                                          </p:stCondLst>
                                        </p:cTn>
                                        <p:tgtEl>
                                          <p:spTgt spid="10"/>
                                        </p:tgtEl>
                                        <p:attrNameLst>
                                          <p:attrName>ppt_w</p:attrName>
                                        </p:attrNameLst>
                                      </p:cBhvr>
                                      <p:tavLst>
                                        <p:tav tm="0">
                                          <p:val>
                                            <p:strVal val="#ppt_w*.05"/>
                                          </p:val>
                                        </p:tav>
                                        <p:tav tm="100000">
                                          <p:val>
                                            <p:strVal val="#ppt_w"/>
                                          </p:val>
                                        </p:tav>
                                      </p:tavLst>
                                    </p:anim>
                                    <p:anim calcmode="lin" valueType="num">
                                      <p:cBhvr>
                                        <p:cTn id="55" dur="1000" fill="hold"/>
                                        <p:tgtEl>
                                          <p:spTgt spid="10"/>
                                        </p:tgtEl>
                                        <p:attrNameLst>
                                          <p:attrName>ppt_h</p:attrName>
                                        </p:attrNameLst>
                                      </p:cBhvr>
                                      <p:tavLst>
                                        <p:tav tm="0">
                                          <p:val>
                                            <p:strVal val="#ppt_h"/>
                                          </p:val>
                                        </p:tav>
                                        <p:tav tm="100000">
                                          <p:val>
                                            <p:strVal val="#ppt_h"/>
                                          </p:val>
                                        </p:tav>
                                      </p:tavLst>
                                    </p:anim>
                                    <p:anim calcmode="lin" valueType="num">
                                      <p:cBhvr>
                                        <p:cTn id="56" dur="500" decel="50000" fill="hold">
                                          <p:stCondLst>
                                            <p:cond delay="0"/>
                                          </p:stCondLst>
                                        </p:cTn>
                                        <p:tgtEl>
                                          <p:spTgt spid="10"/>
                                        </p:tgtEl>
                                        <p:attrNameLst>
                                          <p:attrName>ppt_x</p:attrName>
                                        </p:attrNameLst>
                                      </p:cBhvr>
                                      <p:tavLst>
                                        <p:tav tm="0">
                                          <p:val>
                                            <p:strVal val="#ppt_x+.4"/>
                                          </p:val>
                                        </p:tav>
                                        <p:tav tm="100000">
                                          <p:val>
                                            <p:strVal val="#ppt_x"/>
                                          </p:val>
                                        </p:tav>
                                      </p:tavLst>
                                    </p:anim>
                                    <p:anim calcmode="lin" valueType="num">
                                      <p:cBhvr>
                                        <p:cTn id="57" dur="500" decel="50000" fill="hold">
                                          <p:stCondLst>
                                            <p:cond delay="0"/>
                                          </p:stCondLst>
                                        </p:cTn>
                                        <p:tgtEl>
                                          <p:spTgt spid="10"/>
                                        </p:tgtEl>
                                        <p:attrNameLst>
                                          <p:attrName>ppt_y</p:attrName>
                                        </p:attrNameLst>
                                      </p:cBhvr>
                                      <p:tavLst>
                                        <p:tav tm="0">
                                          <p:val>
                                            <p:strVal val="#ppt_y-.2"/>
                                          </p:val>
                                        </p:tav>
                                        <p:tav tm="100000">
                                          <p:val>
                                            <p:strVal val="#ppt_y+.1"/>
                                          </p:val>
                                        </p:tav>
                                      </p:tavLst>
                                    </p:anim>
                                    <p:anim calcmode="lin" valueType="num">
                                      <p:cBhvr>
                                        <p:cTn id="58" dur="500" accel="50000" fill="hold">
                                          <p:stCondLst>
                                            <p:cond delay="500"/>
                                          </p:stCondLst>
                                        </p:cTn>
                                        <p:tgtEl>
                                          <p:spTgt spid="10"/>
                                        </p:tgtEl>
                                        <p:attrNameLst>
                                          <p:attrName>ppt_y</p:attrName>
                                        </p:attrNameLst>
                                      </p:cBhvr>
                                      <p:tavLst>
                                        <p:tav tm="0">
                                          <p:val>
                                            <p:strVal val="#ppt_y+.1"/>
                                          </p:val>
                                        </p:tav>
                                        <p:tav tm="100000">
                                          <p:val>
                                            <p:strVal val="#ppt_y"/>
                                          </p:val>
                                        </p:tav>
                                      </p:tavLst>
                                    </p:anim>
                                    <p:animEffect transition="in" filter="fade">
                                      <p:cBhvr>
                                        <p:cTn id="59" dur="1000" decel="50000">
                                          <p:stCondLst>
                                            <p:cond delay="0"/>
                                          </p:stCondLst>
                                        </p:cTn>
                                        <p:tgtEl>
                                          <p:spTgt spid="10"/>
                                        </p:tgtEl>
                                      </p:cBhvr>
                                    </p:animEffect>
                                  </p:childTnLst>
                                  <p:subTnLst>
                                    <p:audio>
                                      <p:cMediaNode>
                                        <p:cTn display="0" masterRel="sameClick">
                                          <p:stCondLst>
                                            <p:cond evt="begin" delay="0">
                                              <p:tn val="50"/>
                                            </p:cond>
                                          </p:stCondLst>
                                          <p:endCondLst>
                                            <p:cond evt="onStopAudio" delay="0">
                                              <p:tgtEl>
                                                <p:sldTgt/>
                                              </p:tgtEl>
                                            </p:cond>
                                          </p:endCondLst>
                                        </p:cTn>
                                        <p:tgtEl>
                                          <p:sndTgt r:embed="rId3" name="ding-sound-effect_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0" grpId="0"/>
      <p:bldP spid="402" grpId="0"/>
      <p:bldP spid="40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11">
            <a:extLst>
              <a:ext uri="{FF2B5EF4-FFF2-40B4-BE49-F238E27FC236}">
                <a16:creationId xmlns:a16="http://schemas.microsoft.com/office/drawing/2014/main" id="{470F8263-E396-4269-8D22-927DB63EFE1E}"/>
              </a:ext>
            </a:extLst>
          </p:cNvPr>
          <p:cNvSpPr/>
          <p:nvPr/>
        </p:nvSpPr>
        <p:spPr>
          <a:xfrm>
            <a:off x="3848996" y="286318"/>
            <a:ext cx="4891336" cy="4220497"/>
          </a:xfrm>
          <a:custGeom>
            <a:avLst/>
            <a:gdLst>
              <a:gd name="connsiteX0" fmla="*/ 0 w 8355841"/>
              <a:gd name="connsiteY0" fmla="*/ 851811 h 5110764"/>
              <a:gd name="connsiteX1" fmla="*/ 851811 w 8355841"/>
              <a:gd name="connsiteY1" fmla="*/ 0 h 5110764"/>
              <a:gd name="connsiteX2" fmla="*/ 7504030 w 8355841"/>
              <a:gd name="connsiteY2" fmla="*/ 0 h 5110764"/>
              <a:gd name="connsiteX3" fmla="*/ 8355841 w 8355841"/>
              <a:gd name="connsiteY3" fmla="*/ 851811 h 5110764"/>
              <a:gd name="connsiteX4" fmla="*/ 8355841 w 8355841"/>
              <a:gd name="connsiteY4" fmla="*/ 4258953 h 5110764"/>
              <a:gd name="connsiteX5" fmla="*/ 7504030 w 8355841"/>
              <a:gd name="connsiteY5" fmla="*/ 5110764 h 5110764"/>
              <a:gd name="connsiteX6" fmla="*/ 851811 w 8355841"/>
              <a:gd name="connsiteY6" fmla="*/ 5110764 h 5110764"/>
              <a:gd name="connsiteX7" fmla="*/ 0 w 8355841"/>
              <a:gd name="connsiteY7" fmla="*/ 4258953 h 5110764"/>
              <a:gd name="connsiteX8" fmla="*/ 0 w 8355841"/>
              <a:gd name="connsiteY8" fmla="*/ 851811 h 5110764"/>
              <a:gd name="connsiteX0" fmla="*/ 0 w 8355841"/>
              <a:gd name="connsiteY0" fmla="*/ 851952 h 5110905"/>
              <a:gd name="connsiteX1" fmla="*/ 851811 w 8355841"/>
              <a:gd name="connsiteY1" fmla="*/ 141 h 5110905"/>
              <a:gd name="connsiteX2" fmla="*/ 3678382 w 8355841"/>
              <a:gd name="connsiteY2" fmla="*/ 288987 h 5110905"/>
              <a:gd name="connsiteX3" fmla="*/ 7504030 w 8355841"/>
              <a:gd name="connsiteY3" fmla="*/ 141 h 5110905"/>
              <a:gd name="connsiteX4" fmla="*/ 8355841 w 8355841"/>
              <a:gd name="connsiteY4" fmla="*/ 851952 h 5110905"/>
              <a:gd name="connsiteX5" fmla="*/ 8355841 w 8355841"/>
              <a:gd name="connsiteY5" fmla="*/ 4259094 h 5110905"/>
              <a:gd name="connsiteX6" fmla="*/ 7504030 w 8355841"/>
              <a:gd name="connsiteY6" fmla="*/ 5110905 h 5110905"/>
              <a:gd name="connsiteX7" fmla="*/ 851811 w 8355841"/>
              <a:gd name="connsiteY7" fmla="*/ 5110905 h 5110905"/>
              <a:gd name="connsiteX8" fmla="*/ 0 w 8355841"/>
              <a:gd name="connsiteY8" fmla="*/ 4259094 h 5110905"/>
              <a:gd name="connsiteX9" fmla="*/ 0 w 8355841"/>
              <a:gd name="connsiteY9" fmla="*/ 851952 h 5110905"/>
              <a:gd name="connsiteX0" fmla="*/ 175 w 8356016"/>
              <a:gd name="connsiteY0" fmla="*/ 851952 h 5110905"/>
              <a:gd name="connsiteX1" fmla="*/ 851986 w 8356016"/>
              <a:gd name="connsiteY1" fmla="*/ 141 h 5110905"/>
              <a:gd name="connsiteX2" fmla="*/ 3678557 w 8356016"/>
              <a:gd name="connsiteY2" fmla="*/ 288987 h 5110905"/>
              <a:gd name="connsiteX3" fmla="*/ 7504205 w 8356016"/>
              <a:gd name="connsiteY3" fmla="*/ 141 h 5110905"/>
              <a:gd name="connsiteX4" fmla="*/ 8356016 w 8356016"/>
              <a:gd name="connsiteY4" fmla="*/ 851952 h 5110905"/>
              <a:gd name="connsiteX5" fmla="*/ 8356016 w 8356016"/>
              <a:gd name="connsiteY5" fmla="*/ 4259094 h 5110905"/>
              <a:gd name="connsiteX6" fmla="*/ 7504205 w 8356016"/>
              <a:gd name="connsiteY6" fmla="*/ 5110905 h 5110905"/>
              <a:gd name="connsiteX7" fmla="*/ 851986 w 8356016"/>
              <a:gd name="connsiteY7" fmla="*/ 5110905 h 5110905"/>
              <a:gd name="connsiteX8" fmla="*/ 175 w 8356016"/>
              <a:gd name="connsiteY8" fmla="*/ 4259094 h 5110905"/>
              <a:gd name="connsiteX9" fmla="*/ 187211 w 8356016"/>
              <a:gd name="connsiteY9" fmla="*/ 2408734 h 5110905"/>
              <a:gd name="connsiteX10" fmla="*/ 175 w 8356016"/>
              <a:gd name="connsiteY10" fmla="*/ 851952 h 5110905"/>
              <a:gd name="connsiteX0" fmla="*/ 175 w 8356016"/>
              <a:gd name="connsiteY0" fmla="*/ 851952 h 5111032"/>
              <a:gd name="connsiteX1" fmla="*/ 851986 w 8356016"/>
              <a:gd name="connsiteY1" fmla="*/ 141 h 5111032"/>
              <a:gd name="connsiteX2" fmla="*/ 3678557 w 8356016"/>
              <a:gd name="connsiteY2" fmla="*/ 288987 h 5111032"/>
              <a:gd name="connsiteX3" fmla="*/ 7504205 w 8356016"/>
              <a:gd name="connsiteY3" fmla="*/ 141 h 5111032"/>
              <a:gd name="connsiteX4" fmla="*/ 8356016 w 8356016"/>
              <a:gd name="connsiteY4" fmla="*/ 851952 h 5111032"/>
              <a:gd name="connsiteX5" fmla="*/ 8356016 w 8356016"/>
              <a:gd name="connsiteY5" fmla="*/ 4259094 h 5111032"/>
              <a:gd name="connsiteX6" fmla="*/ 7504205 w 8356016"/>
              <a:gd name="connsiteY6" fmla="*/ 5110905 h 5111032"/>
              <a:gd name="connsiteX7" fmla="*/ 5195629 w 8356016"/>
              <a:gd name="connsiteY7" fmla="*/ 4860988 h 5111032"/>
              <a:gd name="connsiteX8" fmla="*/ 851986 w 8356016"/>
              <a:gd name="connsiteY8" fmla="*/ 5110905 h 5111032"/>
              <a:gd name="connsiteX9" fmla="*/ 175 w 8356016"/>
              <a:gd name="connsiteY9" fmla="*/ 4259094 h 5111032"/>
              <a:gd name="connsiteX10" fmla="*/ 187211 w 8356016"/>
              <a:gd name="connsiteY10" fmla="*/ 2408734 h 5111032"/>
              <a:gd name="connsiteX11" fmla="*/ 175 w 8356016"/>
              <a:gd name="connsiteY11" fmla="*/ 851952 h 5111032"/>
              <a:gd name="connsiteX0" fmla="*/ 175 w 8356152"/>
              <a:gd name="connsiteY0" fmla="*/ 851952 h 5111032"/>
              <a:gd name="connsiteX1" fmla="*/ 851986 w 8356152"/>
              <a:gd name="connsiteY1" fmla="*/ 141 h 5111032"/>
              <a:gd name="connsiteX2" fmla="*/ 3678557 w 8356152"/>
              <a:gd name="connsiteY2" fmla="*/ 288987 h 5111032"/>
              <a:gd name="connsiteX3" fmla="*/ 7504205 w 8356152"/>
              <a:gd name="connsiteY3" fmla="*/ 141 h 5111032"/>
              <a:gd name="connsiteX4" fmla="*/ 8356016 w 8356152"/>
              <a:gd name="connsiteY4" fmla="*/ 851952 h 5111032"/>
              <a:gd name="connsiteX5" fmla="*/ 8146648 w 8356152"/>
              <a:gd name="connsiteY5" fmla="*/ 2637333 h 5111032"/>
              <a:gd name="connsiteX6" fmla="*/ 8356016 w 8356152"/>
              <a:gd name="connsiteY6" fmla="*/ 4259094 h 5111032"/>
              <a:gd name="connsiteX7" fmla="*/ 7504205 w 8356152"/>
              <a:gd name="connsiteY7" fmla="*/ 5110905 h 5111032"/>
              <a:gd name="connsiteX8" fmla="*/ 5195629 w 8356152"/>
              <a:gd name="connsiteY8" fmla="*/ 4860988 h 5111032"/>
              <a:gd name="connsiteX9" fmla="*/ 851986 w 8356152"/>
              <a:gd name="connsiteY9" fmla="*/ 5110905 h 5111032"/>
              <a:gd name="connsiteX10" fmla="*/ 175 w 8356152"/>
              <a:gd name="connsiteY10" fmla="*/ 4259094 h 5111032"/>
              <a:gd name="connsiteX11" fmla="*/ 187211 w 8356152"/>
              <a:gd name="connsiteY11" fmla="*/ 2408734 h 5111032"/>
              <a:gd name="connsiteX12" fmla="*/ 175 w 8356152"/>
              <a:gd name="connsiteY12" fmla="*/ 851952 h 5111032"/>
              <a:gd name="connsiteX0" fmla="*/ 0 w 8480668"/>
              <a:gd name="connsiteY0" fmla="*/ 997425 h 5111032"/>
              <a:gd name="connsiteX1" fmla="*/ 976502 w 8480668"/>
              <a:gd name="connsiteY1" fmla="*/ 141 h 5111032"/>
              <a:gd name="connsiteX2" fmla="*/ 3803073 w 8480668"/>
              <a:gd name="connsiteY2" fmla="*/ 288987 h 5111032"/>
              <a:gd name="connsiteX3" fmla="*/ 7628721 w 8480668"/>
              <a:gd name="connsiteY3" fmla="*/ 141 h 5111032"/>
              <a:gd name="connsiteX4" fmla="*/ 8480532 w 8480668"/>
              <a:gd name="connsiteY4" fmla="*/ 851952 h 5111032"/>
              <a:gd name="connsiteX5" fmla="*/ 8271164 w 8480668"/>
              <a:gd name="connsiteY5" fmla="*/ 2637333 h 5111032"/>
              <a:gd name="connsiteX6" fmla="*/ 8480532 w 8480668"/>
              <a:gd name="connsiteY6" fmla="*/ 4259094 h 5111032"/>
              <a:gd name="connsiteX7" fmla="*/ 7628721 w 8480668"/>
              <a:gd name="connsiteY7" fmla="*/ 5110905 h 5111032"/>
              <a:gd name="connsiteX8" fmla="*/ 5320145 w 8480668"/>
              <a:gd name="connsiteY8" fmla="*/ 4860988 h 5111032"/>
              <a:gd name="connsiteX9" fmla="*/ 976502 w 8480668"/>
              <a:gd name="connsiteY9" fmla="*/ 5110905 h 5111032"/>
              <a:gd name="connsiteX10" fmla="*/ 124691 w 8480668"/>
              <a:gd name="connsiteY10" fmla="*/ 4259094 h 5111032"/>
              <a:gd name="connsiteX11" fmla="*/ 311727 w 8480668"/>
              <a:gd name="connsiteY11" fmla="*/ 2408734 h 5111032"/>
              <a:gd name="connsiteX12" fmla="*/ 0 w 8480668"/>
              <a:gd name="connsiteY12" fmla="*/ 997425 h 5111032"/>
              <a:gd name="connsiteX0" fmla="*/ 20728 w 8501396"/>
              <a:gd name="connsiteY0" fmla="*/ 997425 h 5111032"/>
              <a:gd name="connsiteX1" fmla="*/ 997230 w 8501396"/>
              <a:gd name="connsiteY1" fmla="*/ 141 h 5111032"/>
              <a:gd name="connsiteX2" fmla="*/ 3823801 w 8501396"/>
              <a:gd name="connsiteY2" fmla="*/ 288987 h 5111032"/>
              <a:gd name="connsiteX3" fmla="*/ 7649449 w 8501396"/>
              <a:gd name="connsiteY3" fmla="*/ 141 h 5111032"/>
              <a:gd name="connsiteX4" fmla="*/ 8501260 w 8501396"/>
              <a:gd name="connsiteY4" fmla="*/ 851952 h 5111032"/>
              <a:gd name="connsiteX5" fmla="*/ 8291892 w 8501396"/>
              <a:gd name="connsiteY5" fmla="*/ 2637333 h 5111032"/>
              <a:gd name="connsiteX6" fmla="*/ 8501260 w 8501396"/>
              <a:gd name="connsiteY6" fmla="*/ 4259094 h 5111032"/>
              <a:gd name="connsiteX7" fmla="*/ 7649449 w 8501396"/>
              <a:gd name="connsiteY7" fmla="*/ 5110905 h 5111032"/>
              <a:gd name="connsiteX8" fmla="*/ 5340873 w 8501396"/>
              <a:gd name="connsiteY8" fmla="*/ 4860988 h 5111032"/>
              <a:gd name="connsiteX9" fmla="*/ 997230 w 8501396"/>
              <a:gd name="connsiteY9" fmla="*/ 5110905 h 5111032"/>
              <a:gd name="connsiteX10" fmla="*/ 145419 w 8501396"/>
              <a:gd name="connsiteY10" fmla="*/ 4259094 h 5111032"/>
              <a:gd name="connsiteX11" fmla="*/ 332455 w 8501396"/>
              <a:gd name="connsiteY11" fmla="*/ 2408734 h 5111032"/>
              <a:gd name="connsiteX12" fmla="*/ 20728 w 8501396"/>
              <a:gd name="connsiteY12" fmla="*/ 997425 h 5111032"/>
              <a:gd name="connsiteX0" fmla="*/ 4714 w 8485382"/>
              <a:gd name="connsiteY0" fmla="*/ 997425 h 5111032"/>
              <a:gd name="connsiteX1" fmla="*/ 981216 w 8485382"/>
              <a:gd name="connsiteY1" fmla="*/ 141 h 5111032"/>
              <a:gd name="connsiteX2" fmla="*/ 3807787 w 8485382"/>
              <a:gd name="connsiteY2" fmla="*/ 288987 h 5111032"/>
              <a:gd name="connsiteX3" fmla="*/ 7633435 w 8485382"/>
              <a:gd name="connsiteY3" fmla="*/ 141 h 5111032"/>
              <a:gd name="connsiteX4" fmla="*/ 8485246 w 8485382"/>
              <a:gd name="connsiteY4" fmla="*/ 851952 h 5111032"/>
              <a:gd name="connsiteX5" fmla="*/ 8275878 w 8485382"/>
              <a:gd name="connsiteY5" fmla="*/ 2637333 h 5111032"/>
              <a:gd name="connsiteX6" fmla="*/ 8485246 w 8485382"/>
              <a:gd name="connsiteY6" fmla="*/ 4259094 h 5111032"/>
              <a:gd name="connsiteX7" fmla="*/ 7633435 w 8485382"/>
              <a:gd name="connsiteY7" fmla="*/ 5110905 h 5111032"/>
              <a:gd name="connsiteX8" fmla="*/ 5324859 w 8485382"/>
              <a:gd name="connsiteY8" fmla="*/ 4860988 h 5111032"/>
              <a:gd name="connsiteX9" fmla="*/ 981216 w 8485382"/>
              <a:gd name="connsiteY9" fmla="*/ 5110905 h 5111032"/>
              <a:gd name="connsiteX10" fmla="*/ 129405 w 8485382"/>
              <a:gd name="connsiteY10" fmla="*/ 4259094 h 5111032"/>
              <a:gd name="connsiteX11" fmla="*/ 316441 w 8485382"/>
              <a:gd name="connsiteY11" fmla="*/ 2408734 h 5111032"/>
              <a:gd name="connsiteX12" fmla="*/ 4714 w 8485382"/>
              <a:gd name="connsiteY12" fmla="*/ 997425 h 5111032"/>
              <a:gd name="connsiteX0" fmla="*/ 5048 w 8444153"/>
              <a:gd name="connsiteY0" fmla="*/ 1246807 h 5111032"/>
              <a:gd name="connsiteX1" fmla="*/ 939987 w 8444153"/>
              <a:gd name="connsiteY1" fmla="*/ 141 h 5111032"/>
              <a:gd name="connsiteX2" fmla="*/ 3766558 w 8444153"/>
              <a:gd name="connsiteY2" fmla="*/ 288987 h 5111032"/>
              <a:gd name="connsiteX3" fmla="*/ 7592206 w 8444153"/>
              <a:gd name="connsiteY3" fmla="*/ 141 h 5111032"/>
              <a:gd name="connsiteX4" fmla="*/ 8444017 w 8444153"/>
              <a:gd name="connsiteY4" fmla="*/ 851952 h 5111032"/>
              <a:gd name="connsiteX5" fmla="*/ 8234649 w 8444153"/>
              <a:gd name="connsiteY5" fmla="*/ 2637333 h 5111032"/>
              <a:gd name="connsiteX6" fmla="*/ 8444017 w 8444153"/>
              <a:gd name="connsiteY6" fmla="*/ 4259094 h 5111032"/>
              <a:gd name="connsiteX7" fmla="*/ 7592206 w 8444153"/>
              <a:gd name="connsiteY7" fmla="*/ 5110905 h 5111032"/>
              <a:gd name="connsiteX8" fmla="*/ 5283630 w 8444153"/>
              <a:gd name="connsiteY8" fmla="*/ 4860988 h 5111032"/>
              <a:gd name="connsiteX9" fmla="*/ 939987 w 8444153"/>
              <a:gd name="connsiteY9" fmla="*/ 5110905 h 5111032"/>
              <a:gd name="connsiteX10" fmla="*/ 88176 w 8444153"/>
              <a:gd name="connsiteY10" fmla="*/ 4259094 h 5111032"/>
              <a:gd name="connsiteX11" fmla="*/ 275212 w 8444153"/>
              <a:gd name="connsiteY11" fmla="*/ 2408734 h 5111032"/>
              <a:gd name="connsiteX12" fmla="*/ 5048 w 8444153"/>
              <a:gd name="connsiteY12" fmla="*/ 1246807 h 5111032"/>
              <a:gd name="connsiteX0" fmla="*/ 21885 w 8460990"/>
              <a:gd name="connsiteY0" fmla="*/ 1246807 h 5111032"/>
              <a:gd name="connsiteX1" fmla="*/ 956824 w 8460990"/>
              <a:gd name="connsiteY1" fmla="*/ 141 h 5111032"/>
              <a:gd name="connsiteX2" fmla="*/ 3783395 w 8460990"/>
              <a:gd name="connsiteY2" fmla="*/ 288987 h 5111032"/>
              <a:gd name="connsiteX3" fmla="*/ 7609043 w 8460990"/>
              <a:gd name="connsiteY3" fmla="*/ 141 h 5111032"/>
              <a:gd name="connsiteX4" fmla="*/ 8460854 w 8460990"/>
              <a:gd name="connsiteY4" fmla="*/ 851952 h 5111032"/>
              <a:gd name="connsiteX5" fmla="*/ 8251486 w 8460990"/>
              <a:gd name="connsiteY5" fmla="*/ 2637333 h 5111032"/>
              <a:gd name="connsiteX6" fmla="*/ 8460854 w 8460990"/>
              <a:gd name="connsiteY6" fmla="*/ 4259094 h 5111032"/>
              <a:gd name="connsiteX7" fmla="*/ 7609043 w 8460990"/>
              <a:gd name="connsiteY7" fmla="*/ 5110905 h 5111032"/>
              <a:gd name="connsiteX8" fmla="*/ 5300467 w 8460990"/>
              <a:gd name="connsiteY8" fmla="*/ 4860988 h 5111032"/>
              <a:gd name="connsiteX9" fmla="*/ 956824 w 8460990"/>
              <a:gd name="connsiteY9" fmla="*/ 5110905 h 5111032"/>
              <a:gd name="connsiteX10" fmla="*/ 105013 w 8460990"/>
              <a:gd name="connsiteY10" fmla="*/ 4259094 h 5111032"/>
              <a:gd name="connsiteX11" fmla="*/ 292049 w 8460990"/>
              <a:gd name="connsiteY11" fmla="*/ 2408734 h 5111032"/>
              <a:gd name="connsiteX12" fmla="*/ 21885 w 8460990"/>
              <a:gd name="connsiteY12" fmla="*/ 1246807 h 5111032"/>
              <a:gd name="connsiteX0" fmla="*/ 21885 w 8460990"/>
              <a:gd name="connsiteY0" fmla="*/ 1246807 h 5111032"/>
              <a:gd name="connsiteX1" fmla="*/ 956824 w 8460990"/>
              <a:gd name="connsiteY1" fmla="*/ 141 h 5111032"/>
              <a:gd name="connsiteX2" fmla="*/ 3783395 w 8460990"/>
              <a:gd name="connsiteY2" fmla="*/ 288987 h 5111032"/>
              <a:gd name="connsiteX3" fmla="*/ 7609043 w 8460990"/>
              <a:gd name="connsiteY3" fmla="*/ 141 h 5111032"/>
              <a:gd name="connsiteX4" fmla="*/ 8460854 w 8460990"/>
              <a:gd name="connsiteY4" fmla="*/ 851952 h 5111032"/>
              <a:gd name="connsiteX5" fmla="*/ 8251486 w 8460990"/>
              <a:gd name="connsiteY5" fmla="*/ 2637333 h 5111032"/>
              <a:gd name="connsiteX6" fmla="*/ 8460854 w 8460990"/>
              <a:gd name="connsiteY6" fmla="*/ 4259094 h 5111032"/>
              <a:gd name="connsiteX7" fmla="*/ 7609043 w 8460990"/>
              <a:gd name="connsiteY7" fmla="*/ 5110905 h 5111032"/>
              <a:gd name="connsiteX8" fmla="*/ 5300467 w 8460990"/>
              <a:gd name="connsiteY8" fmla="*/ 4860988 h 5111032"/>
              <a:gd name="connsiteX9" fmla="*/ 956824 w 8460990"/>
              <a:gd name="connsiteY9" fmla="*/ 5110905 h 5111032"/>
              <a:gd name="connsiteX10" fmla="*/ 105013 w 8460990"/>
              <a:gd name="connsiteY10" fmla="*/ 4259094 h 5111032"/>
              <a:gd name="connsiteX11" fmla="*/ 292049 w 8460990"/>
              <a:gd name="connsiteY11" fmla="*/ 2408734 h 5111032"/>
              <a:gd name="connsiteX12" fmla="*/ 21885 w 8460990"/>
              <a:gd name="connsiteY12" fmla="*/ 1246807 h 5111032"/>
              <a:gd name="connsiteX0" fmla="*/ 21885 w 8460990"/>
              <a:gd name="connsiteY0" fmla="*/ 1246807 h 5150948"/>
              <a:gd name="connsiteX1" fmla="*/ 956824 w 8460990"/>
              <a:gd name="connsiteY1" fmla="*/ 141 h 5150948"/>
              <a:gd name="connsiteX2" fmla="*/ 3783395 w 8460990"/>
              <a:gd name="connsiteY2" fmla="*/ 288987 h 5150948"/>
              <a:gd name="connsiteX3" fmla="*/ 7609043 w 8460990"/>
              <a:gd name="connsiteY3" fmla="*/ 141 h 5150948"/>
              <a:gd name="connsiteX4" fmla="*/ 8460854 w 8460990"/>
              <a:gd name="connsiteY4" fmla="*/ 851952 h 5150948"/>
              <a:gd name="connsiteX5" fmla="*/ 8251486 w 8460990"/>
              <a:gd name="connsiteY5" fmla="*/ 2637333 h 5150948"/>
              <a:gd name="connsiteX6" fmla="*/ 8460854 w 8460990"/>
              <a:gd name="connsiteY6" fmla="*/ 4259094 h 5150948"/>
              <a:gd name="connsiteX7" fmla="*/ 7609043 w 8460990"/>
              <a:gd name="connsiteY7" fmla="*/ 5110905 h 5150948"/>
              <a:gd name="connsiteX8" fmla="*/ 5300467 w 8460990"/>
              <a:gd name="connsiteY8" fmla="*/ 4860988 h 5150948"/>
              <a:gd name="connsiteX9" fmla="*/ 956824 w 8460990"/>
              <a:gd name="connsiteY9" fmla="*/ 5110905 h 5150948"/>
              <a:gd name="connsiteX10" fmla="*/ 105013 w 8460990"/>
              <a:gd name="connsiteY10" fmla="*/ 4259094 h 5150948"/>
              <a:gd name="connsiteX11" fmla="*/ 292049 w 8460990"/>
              <a:gd name="connsiteY11" fmla="*/ 2408734 h 5150948"/>
              <a:gd name="connsiteX12" fmla="*/ 21885 w 8460990"/>
              <a:gd name="connsiteY12" fmla="*/ 1246807 h 5150948"/>
              <a:gd name="connsiteX0" fmla="*/ 21885 w 8460990"/>
              <a:gd name="connsiteY0" fmla="*/ 1246807 h 5230787"/>
              <a:gd name="connsiteX1" fmla="*/ 956824 w 8460990"/>
              <a:gd name="connsiteY1" fmla="*/ 141 h 5230787"/>
              <a:gd name="connsiteX2" fmla="*/ 3783395 w 8460990"/>
              <a:gd name="connsiteY2" fmla="*/ 288987 h 5230787"/>
              <a:gd name="connsiteX3" fmla="*/ 7609043 w 8460990"/>
              <a:gd name="connsiteY3" fmla="*/ 141 h 5230787"/>
              <a:gd name="connsiteX4" fmla="*/ 8460854 w 8460990"/>
              <a:gd name="connsiteY4" fmla="*/ 851952 h 5230787"/>
              <a:gd name="connsiteX5" fmla="*/ 8251486 w 8460990"/>
              <a:gd name="connsiteY5" fmla="*/ 2637333 h 5230787"/>
              <a:gd name="connsiteX6" fmla="*/ 8460854 w 8460990"/>
              <a:gd name="connsiteY6" fmla="*/ 4259094 h 5230787"/>
              <a:gd name="connsiteX7" fmla="*/ 7609043 w 8460990"/>
              <a:gd name="connsiteY7" fmla="*/ 5110905 h 5230787"/>
              <a:gd name="connsiteX8" fmla="*/ 5196558 w 8460990"/>
              <a:gd name="connsiteY8" fmla="*/ 5006461 h 5230787"/>
              <a:gd name="connsiteX9" fmla="*/ 956824 w 8460990"/>
              <a:gd name="connsiteY9" fmla="*/ 5110905 h 5230787"/>
              <a:gd name="connsiteX10" fmla="*/ 105013 w 8460990"/>
              <a:gd name="connsiteY10" fmla="*/ 4259094 h 5230787"/>
              <a:gd name="connsiteX11" fmla="*/ 292049 w 8460990"/>
              <a:gd name="connsiteY11" fmla="*/ 2408734 h 5230787"/>
              <a:gd name="connsiteX12" fmla="*/ 21885 w 8460990"/>
              <a:gd name="connsiteY12" fmla="*/ 1246807 h 5230787"/>
              <a:gd name="connsiteX0" fmla="*/ 21885 w 8460990"/>
              <a:gd name="connsiteY0" fmla="*/ 1246807 h 5128558"/>
              <a:gd name="connsiteX1" fmla="*/ 956824 w 8460990"/>
              <a:gd name="connsiteY1" fmla="*/ 141 h 5128558"/>
              <a:gd name="connsiteX2" fmla="*/ 3783395 w 8460990"/>
              <a:gd name="connsiteY2" fmla="*/ 288987 h 5128558"/>
              <a:gd name="connsiteX3" fmla="*/ 7609043 w 8460990"/>
              <a:gd name="connsiteY3" fmla="*/ 141 h 5128558"/>
              <a:gd name="connsiteX4" fmla="*/ 8460854 w 8460990"/>
              <a:gd name="connsiteY4" fmla="*/ 851952 h 5128558"/>
              <a:gd name="connsiteX5" fmla="*/ 8251486 w 8460990"/>
              <a:gd name="connsiteY5" fmla="*/ 2637333 h 5128558"/>
              <a:gd name="connsiteX6" fmla="*/ 8460854 w 8460990"/>
              <a:gd name="connsiteY6" fmla="*/ 4259094 h 5128558"/>
              <a:gd name="connsiteX7" fmla="*/ 7609043 w 8460990"/>
              <a:gd name="connsiteY7" fmla="*/ 5110905 h 5128558"/>
              <a:gd name="connsiteX8" fmla="*/ 5217340 w 8460990"/>
              <a:gd name="connsiteY8" fmla="*/ 4798643 h 5128558"/>
              <a:gd name="connsiteX9" fmla="*/ 956824 w 8460990"/>
              <a:gd name="connsiteY9" fmla="*/ 5110905 h 5128558"/>
              <a:gd name="connsiteX10" fmla="*/ 105013 w 8460990"/>
              <a:gd name="connsiteY10" fmla="*/ 4259094 h 5128558"/>
              <a:gd name="connsiteX11" fmla="*/ 292049 w 8460990"/>
              <a:gd name="connsiteY11" fmla="*/ 2408734 h 5128558"/>
              <a:gd name="connsiteX12" fmla="*/ 21885 w 8460990"/>
              <a:gd name="connsiteY12" fmla="*/ 1246807 h 5128558"/>
              <a:gd name="connsiteX0" fmla="*/ 21885 w 8460990"/>
              <a:gd name="connsiteY0" fmla="*/ 1246807 h 5112036"/>
              <a:gd name="connsiteX1" fmla="*/ 956824 w 8460990"/>
              <a:gd name="connsiteY1" fmla="*/ 141 h 5112036"/>
              <a:gd name="connsiteX2" fmla="*/ 3783395 w 8460990"/>
              <a:gd name="connsiteY2" fmla="*/ 288987 h 5112036"/>
              <a:gd name="connsiteX3" fmla="*/ 7609043 w 8460990"/>
              <a:gd name="connsiteY3" fmla="*/ 141 h 5112036"/>
              <a:gd name="connsiteX4" fmla="*/ 8460854 w 8460990"/>
              <a:gd name="connsiteY4" fmla="*/ 851952 h 5112036"/>
              <a:gd name="connsiteX5" fmla="*/ 8251486 w 8460990"/>
              <a:gd name="connsiteY5" fmla="*/ 2637333 h 5112036"/>
              <a:gd name="connsiteX6" fmla="*/ 8460854 w 8460990"/>
              <a:gd name="connsiteY6" fmla="*/ 4259094 h 5112036"/>
              <a:gd name="connsiteX7" fmla="*/ 7609043 w 8460990"/>
              <a:gd name="connsiteY7" fmla="*/ 5110905 h 5112036"/>
              <a:gd name="connsiteX8" fmla="*/ 5217340 w 8460990"/>
              <a:gd name="connsiteY8" fmla="*/ 4798643 h 5112036"/>
              <a:gd name="connsiteX9" fmla="*/ 956824 w 8460990"/>
              <a:gd name="connsiteY9" fmla="*/ 5110905 h 5112036"/>
              <a:gd name="connsiteX10" fmla="*/ 105013 w 8460990"/>
              <a:gd name="connsiteY10" fmla="*/ 4259094 h 5112036"/>
              <a:gd name="connsiteX11" fmla="*/ 292049 w 8460990"/>
              <a:gd name="connsiteY11" fmla="*/ 2408734 h 5112036"/>
              <a:gd name="connsiteX12" fmla="*/ 21885 w 8460990"/>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460854 w 8460969"/>
              <a:gd name="connsiteY6" fmla="*/ 4259094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460854 w 8460969"/>
              <a:gd name="connsiteY6" fmla="*/ 4259094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398508 w 8460969"/>
              <a:gd name="connsiteY6" fmla="*/ 4363003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398508 w 8460969"/>
              <a:gd name="connsiteY6" fmla="*/ 4363003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398508 w 8460969"/>
              <a:gd name="connsiteY6" fmla="*/ 4363003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854"/>
              <a:gd name="connsiteY0" fmla="*/ 1246807 h 5112036"/>
              <a:gd name="connsiteX1" fmla="*/ 956824 w 8460854"/>
              <a:gd name="connsiteY1" fmla="*/ 141 h 5112036"/>
              <a:gd name="connsiteX2" fmla="*/ 3783395 w 8460854"/>
              <a:gd name="connsiteY2" fmla="*/ 288987 h 5112036"/>
              <a:gd name="connsiteX3" fmla="*/ 7609043 w 8460854"/>
              <a:gd name="connsiteY3" fmla="*/ 141 h 5112036"/>
              <a:gd name="connsiteX4" fmla="*/ 8460854 w 8460854"/>
              <a:gd name="connsiteY4" fmla="*/ 851952 h 5112036"/>
              <a:gd name="connsiteX5" fmla="*/ 8209922 w 8460854"/>
              <a:gd name="connsiteY5" fmla="*/ 3530951 h 5112036"/>
              <a:gd name="connsiteX6" fmla="*/ 8398508 w 8460854"/>
              <a:gd name="connsiteY6" fmla="*/ 4363003 h 5112036"/>
              <a:gd name="connsiteX7" fmla="*/ 7609043 w 8460854"/>
              <a:gd name="connsiteY7" fmla="*/ 5110905 h 5112036"/>
              <a:gd name="connsiteX8" fmla="*/ 5217340 w 8460854"/>
              <a:gd name="connsiteY8" fmla="*/ 4798643 h 5112036"/>
              <a:gd name="connsiteX9" fmla="*/ 956824 w 8460854"/>
              <a:gd name="connsiteY9" fmla="*/ 5110905 h 5112036"/>
              <a:gd name="connsiteX10" fmla="*/ 105013 w 8460854"/>
              <a:gd name="connsiteY10" fmla="*/ 4259094 h 5112036"/>
              <a:gd name="connsiteX11" fmla="*/ 292049 w 8460854"/>
              <a:gd name="connsiteY11" fmla="*/ 2408734 h 5112036"/>
              <a:gd name="connsiteX12" fmla="*/ 21885 w 8460854"/>
              <a:gd name="connsiteY12" fmla="*/ 1246807 h 5112036"/>
              <a:gd name="connsiteX0" fmla="*/ 21885 w 8510422"/>
              <a:gd name="connsiteY0" fmla="*/ 1246807 h 5112036"/>
              <a:gd name="connsiteX1" fmla="*/ 956824 w 8510422"/>
              <a:gd name="connsiteY1" fmla="*/ 141 h 5112036"/>
              <a:gd name="connsiteX2" fmla="*/ 3783395 w 8510422"/>
              <a:gd name="connsiteY2" fmla="*/ 288987 h 5112036"/>
              <a:gd name="connsiteX3" fmla="*/ 7609043 w 8510422"/>
              <a:gd name="connsiteY3" fmla="*/ 141 h 5112036"/>
              <a:gd name="connsiteX4" fmla="*/ 8460854 w 8510422"/>
              <a:gd name="connsiteY4" fmla="*/ 851952 h 5112036"/>
              <a:gd name="connsiteX5" fmla="*/ 8209922 w 8510422"/>
              <a:gd name="connsiteY5" fmla="*/ 3530951 h 5112036"/>
              <a:gd name="connsiteX6" fmla="*/ 8398508 w 8510422"/>
              <a:gd name="connsiteY6" fmla="*/ 4363003 h 5112036"/>
              <a:gd name="connsiteX7" fmla="*/ 7609043 w 8510422"/>
              <a:gd name="connsiteY7" fmla="*/ 5110905 h 5112036"/>
              <a:gd name="connsiteX8" fmla="*/ 5217340 w 8510422"/>
              <a:gd name="connsiteY8" fmla="*/ 4798643 h 5112036"/>
              <a:gd name="connsiteX9" fmla="*/ 956824 w 8510422"/>
              <a:gd name="connsiteY9" fmla="*/ 5110905 h 5112036"/>
              <a:gd name="connsiteX10" fmla="*/ 105013 w 8510422"/>
              <a:gd name="connsiteY10" fmla="*/ 4259094 h 5112036"/>
              <a:gd name="connsiteX11" fmla="*/ 292049 w 8510422"/>
              <a:gd name="connsiteY11" fmla="*/ 2408734 h 5112036"/>
              <a:gd name="connsiteX12" fmla="*/ 21885 w 8510422"/>
              <a:gd name="connsiteY12" fmla="*/ 1246807 h 5112036"/>
              <a:gd name="connsiteX0" fmla="*/ 21885 w 8491281"/>
              <a:gd name="connsiteY0" fmla="*/ 1246807 h 5112036"/>
              <a:gd name="connsiteX1" fmla="*/ 956824 w 8491281"/>
              <a:gd name="connsiteY1" fmla="*/ 141 h 5112036"/>
              <a:gd name="connsiteX2" fmla="*/ 3783395 w 8491281"/>
              <a:gd name="connsiteY2" fmla="*/ 288987 h 5112036"/>
              <a:gd name="connsiteX3" fmla="*/ 7609043 w 8491281"/>
              <a:gd name="connsiteY3" fmla="*/ 141 h 5112036"/>
              <a:gd name="connsiteX4" fmla="*/ 8460854 w 8491281"/>
              <a:gd name="connsiteY4" fmla="*/ 851952 h 5112036"/>
              <a:gd name="connsiteX5" fmla="*/ 8209922 w 8491281"/>
              <a:gd name="connsiteY5" fmla="*/ 3530951 h 5112036"/>
              <a:gd name="connsiteX6" fmla="*/ 8398508 w 8491281"/>
              <a:gd name="connsiteY6" fmla="*/ 4363003 h 5112036"/>
              <a:gd name="connsiteX7" fmla="*/ 7609043 w 8491281"/>
              <a:gd name="connsiteY7" fmla="*/ 5110905 h 5112036"/>
              <a:gd name="connsiteX8" fmla="*/ 5217340 w 8491281"/>
              <a:gd name="connsiteY8" fmla="*/ 4798643 h 5112036"/>
              <a:gd name="connsiteX9" fmla="*/ 956824 w 8491281"/>
              <a:gd name="connsiteY9" fmla="*/ 5110905 h 5112036"/>
              <a:gd name="connsiteX10" fmla="*/ 105013 w 8491281"/>
              <a:gd name="connsiteY10" fmla="*/ 4259094 h 5112036"/>
              <a:gd name="connsiteX11" fmla="*/ 292049 w 8491281"/>
              <a:gd name="connsiteY11" fmla="*/ 2408734 h 5112036"/>
              <a:gd name="connsiteX12" fmla="*/ 21885 w 8491281"/>
              <a:gd name="connsiteY12" fmla="*/ 1246807 h 5112036"/>
              <a:gd name="connsiteX0" fmla="*/ 21885 w 8531151"/>
              <a:gd name="connsiteY0" fmla="*/ 1246807 h 5112036"/>
              <a:gd name="connsiteX1" fmla="*/ 956824 w 8531151"/>
              <a:gd name="connsiteY1" fmla="*/ 141 h 5112036"/>
              <a:gd name="connsiteX2" fmla="*/ 3783395 w 8531151"/>
              <a:gd name="connsiteY2" fmla="*/ 288987 h 5112036"/>
              <a:gd name="connsiteX3" fmla="*/ 7609043 w 8531151"/>
              <a:gd name="connsiteY3" fmla="*/ 141 h 5112036"/>
              <a:gd name="connsiteX4" fmla="*/ 8502417 w 8531151"/>
              <a:gd name="connsiteY4" fmla="*/ 1184461 h 5112036"/>
              <a:gd name="connsiteX5" fmla="*/ 8209922 w 8531151"/>
              <a:gd name="connsiteY5" fmla="*/ 3530951 h 5112036"/>
              <a:gd name="connsiteX6" fmla="*/ 8398508 w 8531151"/>
              <a:gd name="connsiteY6" fmla="*/ 4363003 h 5112036"/>
              <a:gd name="connsiteX7" fmla="*/ 7609043 w 8531151"/>
              <a:gd name="connsiteY7" fmla="*/ 5110905 h 5112036"/>
              <a:gd name="connsiteX8" fmla="*/ 5217340 w 8531151"/>
              <a:gd name="connsiteY8" fmla="*/ 4798643 h 5112036"/>
              <a:gd name="connsiteX9" fmla="*/ 956824 w 8531151"/>
              <a:gd name="connsiteY9" fmla="*/ 5110905 h 5112036"/>
              <a:gd name="connsiteX10" fmla="*/ 105013 w 8531151"/>
              <a:gd name="connsiteY10" fmla="*/ 4259094 h 5112036"/>
              <a:gd name="connsiteX11" fmla="*/ 292049 w 8531151"/>
              <a:gd name="connsiteY11" fmla="*/ 2408734 h 5112036"/>
              <a:gd name="connsiteX12" fmla="*/ 21885 w 8531151"/>
              <a:gd name="connsiteY12" fmla="*/ 1246807 h 5112036"/>
              <a:gd name="connsiteX0" fmla="*/ 21885 w 8531151"/>
              <a:gd name="connsiteY0" fmla="*/ 1246807 h 5112036"/>
              <a:gd name="connsiteX1" fmla="*/ 956824 w 8531151"/>
              <a:gd name="connsiteY1" fmla="*/ 141 h 5112036"/>
              <a:gd name="connsiteX2" fmla="*/ 3783395 w 8531151"/>
              <a:gd name="connsiteY2" fmla="*/ 288987 h 5112036"/>
              <a:gd name="connsiteX3" fmla="*/ 7609043 w 8531151"/>
              <a:gd name="connsiteY3" fmla="*/ 141 h 5112036"/>
              <a:gd name="connsiteX4" fmla="*/ 8502417 w 8531151"/>
              <a:gd name="connsiteY4" fmla="*/ 1184461 h 5112036"/>
              <a:gd name="connsiteX5" fmla="*/ 8209922 w 8531151"/>
              <a:gd name="connsiteY5" fmla="*/ 3530951 h 5112036"/>
              <a:gd name="connsiteX6" fmla="*/ 8398508 w 8531151"/>
              <a:gd name="connsiteY6" fmla="*/ 4363003 h 5112036"/>
              <a:gd name="connsiteX7" fmla="*/ 7609043 w 8531151"/>
              <a:gd name="connsiteY7" fmla="*/ 5110905 h 5112036"/>
              <a:gd name="connsiteX8" fmla="*/ 5217340 w 8531151"/>
              <a:gd name="connsiteY8" fmla="*/ 4798643 h 5112036"/>
              <a:gd name="connsiteX9" fmla="*/ 956824 w 8531151"/>
              <a:gd name="connsiteY9" fmla="*/ 5110905 h 5112036"/>
              <a:gd name="connsiteX10" fmla="*/ 105013 w 8531151"/>
              <a:gd name="connsiteY10" fmla="*/ 4259094 h 5112036"/>
              <a:gd name="connsiteX11" fmla="*/ 292049 w 8531151"/>
              <a:gd name="connsiteY11" fmla="*/ 2408734 h 5112036"/>
              <a:gd name="connsiteX12" fmla="*/ 21885 w 8531151"/>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209922 w 8549598"/>
              <a:gd name="connsiteY5" fmla="*/ 3530951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7609043 w 8549598"/>
              <a:gd name="connsiteY6" fmla="*/ 5110905 h 5112036"/>
              <a:gd name="connsiteX7" fmla="*/ 5217340 w 8549598"/>
              <a:gd name="connsiteY7" fmla="*/ 4798643 h 5112036"/>
              <a:gd name="connsiteX8" fmla="*/ 956824 w 8549598"/>
              <a:gd name="connsiteY8" fmla="*/ 5110905 h 5112036"/>
              <a:gd name="connsiteX9" fmla="*/ 105013 w 8549598"/>
              <a:gd name="connsiteY9" fmla="*/ 4259094 h 5112036"/>
              <a:gd name="connsiteX10" fmla="*/ 292049 w 8549598"/>
              <a:gd name="connsiteY10" fmla="*/ 2408734 h 5112036"/>
              <a:gd name="connsiteX11" fmla="*/ 21885 w 8549598"/>
              <a:gd name="connsiteY11"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7609043 w 8549598"/>
              <a:gd name="connsiteY6" fmla="*/ 5110905 h 5112036"/>
              <a:gd name="connsiteX7" fmla="*/ 5217340 w 8549598"/>
              <a:gd name="connsiteY7" fmla="*/ 4798643 h 5112036"/>
              <a:gd name="connsiteX8" fmla="*/ 956824 w 8549598"/>
              <a:gd name="connsiteY8" fmla="*/ 5110905 h 5112036"/>
              <a:gd name="connsiteX9" fmla="*/ 105013 w 8549598"/>
              <a:gd name="connsiteY9" fmla="*/ 4259094 h 5112036"/>
              <a:gd name="connsiteX10" fmla="*/ 292049 w 8549598"/>
              <a:gd name="connsiteY10" fmla="*/ 2408734 h 5112036"/>
              <a:gd name="connsiteX11" fmla="*/ 21885 w 8549598"/>
              <a:gd name="connsiteY11" fmla="*/ 1246807 h 5112036"/>
              <a:gd name="connsiteX0" fmla="*/ 21885 w 8549598"/>
              <a:gd name="connsiteY0" fmla="*/ 1246807 h 5151689"/>
              <a:gd name="connsiteX1" fmla="*/ 956824 w 8549598"/>
              <a:gd name="connsiteY1" fmla="*/ 141 h 5151689"/>
              <a:gd name="connsiteX2" fmla="*/ 3783395 w 8549598"/>
              <a:gd name="connsiteY2" fmla="*/ 288987 h 5151689"/>
              <a:gd name="connsiteX3" fmla="*/ 7609043 w 8549598"/>
              <a:gd name="connsiteY3" fmla="*/ 141 h 5151689"/>
              <a:gd name="connsiteX4" fmla="*/ 8502417 w 8549598"/>
              <a:gd name="connsiteY4" fmla="*/ 1184461 h 5151689"/>
              <a:gd name="connsiteX5" fmla="*/ 8085231 w 8549598"/>
              <a:gd name="connsiteY5" fmla="*/ 3011405 h 5151689"/>
              <a:gd name="connsiteX6" fmla="*/ 7609043 w 8549598"/>
              <a:gd name="connsiteY6" fmla="*/ 5110905 h 5151689"/>
              <a:gd name="connsiteX7" fmla="*/ 5217340 w 8549598"/>
              <a:gd name="connsiteY7" fmla="*/ 4798643 h 5151689"/>
              <a:gd name="connsiteX8" fmla="*/ 956824 w 8549598"/>
              <a:gd name="connsiteY8" fmla="*/ 5110905 h 5151689"/>
              <a:gd name="connsiteX9" fmla="*/ 105013 w 8549598"/>
              <a:gd name="connsiteY9" fmla="*/ 4259094 h 5151689"/>
              <a:gd name="connsiteX10" fmla="*/ 292049 w 8549598"/>
              <a:gd name="connsiteY10" fmla="*/ 2408734 h 5151689"/>
              <a:gd name="connsiteX11" fmla="*/ 21885 w 8549598"/>
              <a:gd name="connsiteY11" fmla="*/ 1246807 h 5151689"/>
              <a:gd name="connsiteX0" fmla="*/ 21885 w 8833110"/>
              <a:gd name="connsiteY0" fmla="*/ 1246807 h 5169476"/>
              <a:gd name="connsiteX1" fmla="*/ 956824 w 8833110"/>
              <a:gd name="connsiteY1" fmla="*/ 141 h 5169476"/>
              <a:gd name="connsiteX2" fmla="*/ 3783395 w 8833110"/>
              <a:gd name="connsiteY2" fmla="*/ 288987 h 5169476"/>
              <a:gd name="connsiteX3" fmla="*/ 7609043 w 8833110"/>
              <a:gd name="connsiteY3" fmla="*/ 141 h 5169476"/>
              <a:gd name="connsiteX4" fmla="*/ 8502417 w 8833110"/>
              <a:gd name="connsiteY4" fmla="*/ 1184461 h 5169476"/>
              <a:gd name="connsiteX5" fmla="*/ 8085231 w 8833110"/>
              <a:gd name="connsiteY5" fmla="*/ 3011405 h 5169476"/>
              <a:gd name="connsiteX6" fmla="*/ 8066243 w 8833110"/>
              <a:gd name="connsiteY6" fmla="*/ 5131687 h 5169476"/>
              <a:gd name="connsiteX7" fmla="*/ 5217340 w 8833110"/>
              <a:gd name="connsiteY7" fmla="*/ 4798643 h 5169476"/>
              <a:gd name="connsiteX8" fmla="*/ 956824 w 8833110"/>
              <a:gd name="connsiteY8" fmla="*/ 5110905 h 5169476"/>
              <a:gd name="connsiteX9" fmla="*/ 105013 w 8833110"/>
              <a:gd name="connsiteY9" fmla="*/ 4259094 h 5169476"/>
              <a:gd name="connsiteX10" fmla="*/ 292049 w 8833110"/>
              <a:gd name="connsiteY10" fmla="*/ 2408734 h 5169476"/>
              <a:gd name="connsiteX11" fmla="*/ 21885 w 8833110"/>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66243 w 8549598"/>
              <a:gd name="connsiteY5" fmla="*/ 5131687 h 5169476"/>
              <a:gd name="connsiteX6" fmla="*/ 5217340 w 8549598"/>
              <a:gd name="connsiteY6" fmla="*/ 4798643 h 5169476"/>
              <a:gd name="connsiteX7" fmla="*/ 956824 w 8549598"/>
              <a:gd name="connsiteY7" fmla="*/ 5110905 h 5169476"/>
              <a:gd name="connsiteX8" fmla="*/ 105013 w 8549598"/>
              <a:gd name="connsiteY8" fmla="*/ 4259094 h 5169476"/>
              <a:gd name="connsiteX9" fmla="*/ 292049 w 8549598"/>
              <a:gd name="connsiteY9" fmla="*/ 2408734 h 5169476"/>
              <a:gd name="connsiteX10" fmla="*/ 21885 w 8549598"/>
              <a:gd name="connsiteY10"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66243 w 8549598"/>
              <a:gd name="connsiteY5" fmla="*/ 5131687 h 5169476"/>
              <a:gd name="connsiteX6" fmla="*/ 5217340 w 8549598"/>
              <a:gd name="connsiteY6" fmla="*/ 4798643 h 5169476"/>
              <a:gd name="connsiteX7" fmla="*/ 956824 w 8549598"/>
              <a:gd name="connsiteY7" fmla="*/ 5110905 h 5169476"/>
              <a:gd name="connsiteX8" fmla="*/ 105013 w 8549598"/>
              <a:gd name="connsiteY8" fmla="*/ 4259094 h 5169476"/>
              <a:gd name="connsiteX9" fmla="*/ 292049 w 8549598"/>
              <a:gd name="connsiteY9" fmla="*/ 2408734 h 5169476"/>
              <a:gd name="connsiteX10" fmla="*/ 21885 w 8549598"/>
              <a:gd name="connsiteY10" fmla="*/ 1246807 h 5169476"/>
              <a:gd name="connsiteX0" fmla="*/ 21885 w 8646214"/>
              <a:gd name="connsiteY0" fmla="*/ 1246807 h 5169476"/>
              <a:gd name="connsiteX1" fmla="*/ 956824 w 8646214"/>
              <a:gd name="connsiteY1" fmla="*/ 141 h 5169476"/>
              <a:gd name="connsiteX2" fmla="*/ 3783395 w 8646214"/>
              <a:gd name="connsiteY2" fmla="*/ 288987 h 5169476"/>
              <a:gd name="connsiteX3" fmla="*/ 7609043 w 8646214"/>
              <a:gd name="connsiteY3" fmla="*/ 141 h 5169476"/>
              <a:gd name="connsiteX4" fmla="*/ 8502417 w 8646214"/>
              <a:gd name="connsiteY4" fmla="*/ 1184461 h 5169476"/>
              <a:gd name="connsiteX5" fmla="*/ 8066243 w 8646214"/>
              <a:gd name="connsiteY5" fmla="*/ 5131687 h 5169476"/>
              <a:gd name="connsiteX6" fmla="*/ 5217340 w 8646214"/>
              <a:gd name="connsiteY6" fmla="*/ 4798643 h 5169476"/>
              <a:gd name="connsiteX7" fmla="*/ 956824 w 8646214"/>
              <a:gd name="connsiteY7" fmla="*/ 5110905 h 5169476"/>
              <a:gd name="connsiteX8" fmla="*/ 105013 w 8646214"/>
              <a:gd name="connsiteY8" fmla="*/ 4259094 h 5169476"/>
              <a:gd name="connsiteX9" fmla="*/ 292049 w 8646214"/>
              <a:gd name="connsiteY9" fmla="*/ 2408734 h 5169476"/>
              <a:gd name="connsiteX10" fmla="*/ 21885 w 8646214"/>
              <a:gd name="connsiteY10" fmla="*/ 1246807 h 5169476"/>
              <a:gd name="connsiteX0" fmla="*/ 21885 w 8725849"/>
              <a:gd name="connsiteY0" fmla="*/ 1246807 h 5169476"/>
              <a:gd name="connsiteX1" fmla="*/ 956824 w 8725849"/>
              <a:gd name="connsiteY1" fmla="*/ 141 h 5169476"/>
              <a:gd name="connsiteX2" fmla="*/ 3783395 w 8725849"/>
              <a:gd name="connsiteY2" fmla="*/ 288987 h 5169476"/>
              <a:gd name="connsiteX3" fmla="*/ 7609043 w 8725849"/>
              <a:gd name="connsiteY3" fmla="*/ 141 h 5169476"/>
              <a:gd name="connsiteX4" fmla="*/ 8502417 w 8725849"/>
              <a:gd name="connsiteY4" fmla="*/ 1184461 h 5169476"/>
              <a:gd name="connsiteX5" fmla="*/ 8708687 w 8725849"/>
              <a:gd name="connsiteY5" fmla="*/ 3530950 h 5169476"/>
              <a:gd name="connsiteX6" fmla="*/ 8066243 w 8725849"/>
              <a:gd name="connsiteY6" fmla="*/ 5131687 h 5169476"/>
              <a:gd name="connsiteX7" fmla="*/ 5217340 w 8725849"/>
              <a:gd name="connsiteY7" fmla="*/ 4798643 h 5169476"/>
              <a:gd name="connsiteX8" fmla="*/ 956824 w 8725849"/>
              <a:gd name="connsiteY8" fmla="*/ 5110905 h 5169476"/>
              <a:gd name="connsiteX9" fmla="*/ 105013 w 8725849"/>
              <a:gd name="connsiteY9" fmla="*/ 4259094 h 5169476"/>
              <a:gd name="connsiteX10" fmla="*/ 292049 w 8725849"/>
              <a:gd name="connsiteY10" fmla="*/ 2408734 h 5169476"/>
              <a:gd name="connsiteX11" fmla="*/ 21885 w 8725849"/>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50374"/>
              <a:gd name="connsiteY0" fmla="*/ 1246807 h 5169476"/>
              <a:gd name="connsiteX1" fmla="*/ 956824 w 8750374"/>
              <a:gd name="connsiteY1" fmla="*/ 141 h 5169476"/>
              <a:gd name="connsiteX2" fmla="*/ 3783395 w 8750374"/>
              <a:gd name="connsiteY2" fmla="*/ 288987 h 5169476"/>
              <a:gd name="connsiteX3" fmla="*/ 7609043 w 8750374"/>
              <a:gd name="connsiteY3" fmla="*/ 141 h 5169476"/>
              <a:gd name="connsiteX4" fmla="*/ 8502417 w 8750374"/>
              <a:gd name="connsiteY4" fmla="*/ 1184461 h 5169476"/>
              <a:gd name="connsiteX5" fmla="*/ 8708687 w 8750374"/>
              <a:gd name="connsiteY5" fmla="*/ 3530950 h 5169476"/>
              <a:gd name="connsiteX6" fmla="*/ 8066243 w 8750374"/>
              <a:gd name="connsiteY6" fmla="*/ 5131687 h 5169476"/>
              <a:gd name="connsiteX7" fmla="*/ 5217340 w 8750374"/>
              <a:gd name="connsiteY7" fmla="*/ 4798643 h 5169476"/>
              <a:gd name="connsiteX8" fmla="*/ 956824 w 8750374"/>
              <a:gd name="connsiteY8" fmla="*/ 5110905 h 5169476"/>
              <a:gd name="connsiteX9" fmla="*/ 105013 w 8750374"/>
              <a:gd name="connsiteY9" fmla="*/ 4259094 h 5169476"/>
              <a:gd name="connsiteX10" fmla="*/ 292049 w 8750374"/>
              <a:gd name="connsiteY10" fmla="*/ 2408734 h 5169476"/>
              <a:gd name="connsiteX11" fmla="*/ 21885 w 8750374"/>
              <a:gd name="connsiteY11" fmla="*/ 1246807 h 5169476"/>
              <a:gd name="connsiteX0" fmla="*/ 21885 w 8730031"/>
              <a:gd name="connsiteY0" fmla="*/ 1246807 h 5110905"/>
              <a:gd name="connsiteX1" fmla="*/ 956824 w 8730031"/>
              <a:gd name="connsiteY1" fmla="*/ 141 h 5110905"/>
              <a:gd name="connsiteX2" fmla="*/ 3783395 w 8730031"/>
              <a:gd name="connsiteY2" fmla="*/ 288987 h 5110905"/>
              <a:gd name="connsiteX3" fmla="*/ 7609043 w 8730031"/>
              <a:gd name="connsiteY3" fmla="*/ 141 h 5110905"/>
              <a:gd name="connsiteX4" fmla="*/ 8502417 w 8730031"/>
              <a:gd name="connsiteY4" fmla="*/ 1184461 h 5110905"/>
              <a:gd name="connsiteX5" fmla="*/ 8708687 w 8730031"/>
              <a:gd name="connsiteY5" fmla="*/ 3530950 h 5110905"/>
              <a:gd name="connsiteX6" fmla="*/ 7629825 w 8730031"/>
              <a:gd name="connsiteY6" fmla="*/ 4903087 h 5110905"/>
              <a:gd name="connsiteX7" fmla="*/ 5217340 w 8730031"/>
              <a:gd name="connsiteY7" fmla="*/ 4798643 h 5110905"/>
              <a:gd name="connsiteX8" fmla="*/ 956824 w 8730031"/>
              <a:gd name="connsiteY8" fmla="*/ 5110905 h 5110905"/>
              <a:gd name="connsiteX9" fmla="*/ 105013 w 8730031"/>
              <a:gd name="connsiteY9" fmla="*/ 4259094 h 5110905"/>
              <a:gd name="connsiteX10" fmla="*/ 292049 w 8730031"/>
              <a:gd name="connsiteY10" fmla="*/ 2408734 h 5110905"/>
              <a:gd name="connsiteX11" fmla="*/ 21885 w 8730031"/>
              <a:gd name="connsiteY11" fmla="*/ 1246807 h 5110905"/>
              <a:gd name="connsiteX0" fmla="*/ 21885 w 8763790"/>
              <a:gd name="connsiteY0" fmla="*/ 1246807 h 5110905"/>
              <a:gd name="connsiteX1" fmla="*/ 956824 w 8763790"/>
              <a:gd name="connsiteY1" fmla="*/ 141 h 5110905"/>
              <a:gd name="connsiteX2" fmla="*/ 3783395 w 8763790"/>
              <a:gd name="connsiteY2" fmla="*/ 288987 h 5110905"/>
              <a:gd name="connsiteX3" fmla="*/ 7609043 w 8763790"/>
              <a:gd name="connsiteY3" fmla="*/ 141 h 5110905"/>
              <a:gd name="connsiteX4" fmla="*/ 8502417 w 8763790"/>
              <a:gd name="connsiteY4" fmla="*/ 1184461 h 5110905"/>
              <a:gd name="connsiteX5" fmla="*/ 8708687 w 8763790"/>
              <a:gd name="connsiteY5" fmla="*/ 3530950 h 5110905"/>
              <a:gd name="connsiteX6" fmla="*/ 7629825 w 8763790"/>
              <a:gd name="connsiteY6" fmla="*/ 4903087 h 5110905"/>
              <a:gd name="connsiteX7" fmla="*/ 5217340 w 8763790"/>
              <a:gd name="connsiteY7" fmla="*/ 4798643 h 5110905"/>
              <a:gd name="connsiteX8" fmla="*/ 956824 w 8763790"/>
              <a:gd name="connsiteY8" fmla="*/ 5110905 h 5110905"/>
              <a:gd name="connsiteX9" fmla="*/ 105013 w 8763790"/>
              <a:gd name="connsiteY9" fmla="*/ 4259094 h 5110905"/>
              <a:gd name="connsiteX10" fmla="*/ 292049 w 8763790"/>
              <a:gd name="connsiteY10" fmla="*/ 2408734 h 5110905"/>
              <a:gd name="connsiteX11" fmla="*/ 21885 w 8763790"/>
              <a:gd name="connsiteY11" fmla="*/ 1246807 h 5110905"/>
              <a:gd name="connsiteX0" fmla="*/ 21885 w 8626646"/>
              <a:gd name="connsiteY0" fmla="*/ 1246807 h 5110905"/>
              <a:gd name="connsiteX1" fmla="*/ 956824 w 8626646"/>
              <a:gd name="connsiteY1" fmla="*/ 141 h 5110905"/>
              <a:gd name="connsiteX2" fmla="*/ 3783395 w 8626646"/>
              <a:gd name="connsiteY2" fmla="*/ 288987 h 5110905"/>
              <a:gd name="connsiteX3" fmla="*/ 7609043 w 8626646"/>
              <a:gd name="connsiteY3" fmla="*/ 141 h 5110905"/>
              <a:gd name="connsiteX4" fmla="*/ 8502417 w 8626646"/>
              <a:gd name="connsiteY4" fmla="*/ 1184461 h 5110905"/>
              <a:gd name="connsiteX5" fmla="*/ 8563215 w 8626646"/>
              <a:gd name="connsiteY5" fmla="*/ 3551732 h 5110905"/>
              <a:gd name="connsiteX6" fmla="*/ 7629825 w 8626646"/>
              <a:gd name="connsiteY6" fmla="*/ 4903087 h 5110905"/>
              <a:gd name="connsiteX7" fmla="*/ 5217340 w 8626646"/>
              <a:gd name="connsiteY7" fmla="*/ 4798643 h 5110905"/>
              <a:gd name="connsiteX8" fmla="*/ 956824 w 8626646"/>
              <a:gd name="connsiteY8" fmla="*/ 5110905 h 5110905"/>
              <a:gd name="connsiteX9" fmla="*/ 105013 w 8626646"/>
              <a:gd name="connsiteY9" fmla="*/ 4259094 h 5110905"/>
              <a:gd name="connsiteX10" fmla="*/ 292049 w 8626646"/>
              <a:gd name="connsiteY10" fmla="*/ 2408734 h 5110905"/>
              <a:gd name="connsiteX11" fmla="*/ 21885 w 8626646"/>
              <a:gd name="connsiteY11" fmla="*/ 1246807 h 5110905"/>
              <a:gd name="connsiteX0" fmla="*/ 21885 w 8626646"/>
              <a:gd name="connsiteY0" fmla="*/ 1246807 h 5110905"/>
              <a:gd name="connsiteX1" fmla="*/ 956824 w 8626646"/>
              <a:gd name="connsiteY1" fmla="*/ 141 h 5110905"/>
              <a:gd name="connsiteX2" fmla="*/ 3783395 w 8626646"/>
              <a:gd name="connsiteY2" fmla="*/ 288987 h 5110905"/>
              <a:gd name="connsiteX3" fmla="*/ 7609043 w 8626646"/>
              <a:gd name="connsiteY3" fmla="*/ 141 h 5110905"/>
              <a:gd name="connsiteX4" fmla="*/ 8502417 w 8626646"/>
              <a:gd name="connsiteY4" fmla="*/ 1184461 h 5110905"/>
              <a:gd name="connsiteX5" fmla="*/ 8563215 w 8626646"/>
              <a:gd name="connsiteY5" fmla="*/ 3551732 h 5110905"/>
              <a:gd name="connsiteX6" fmla="*/ 7629825 w 8626646"/>
              <a:gd name="connsiteY6" fmla="*/ 4903087 h 5110905"/>
              <a:gd name="connsiteX7" fmla="*/ 5217340 w 8626646"/>
              <a:gd name="connsiteY7" fmla="*/ 4798643 h 5110905"/>
              <a:gd name="connsiteX8" fmla="*/ 956824 w 8626646"/>
              <a:gd name="connsiteY8" fmla="*/ 5110905 h 5110905"/>
              <a:gd name="connsiteX9" fmla="*/ 105013 w 8626646"/>
              <a:gd name="connsiteY9" fmla="*/ 4259094 h 5110905"/>
              <a:gd name="connsiteX10" fmla="*/ 292049 w 8626646"/>
              <a:gd name="connsiteY10" fmla="*/ 2408734 h 5110905"/>
              <a:gd name="connsiteX11" fmla="*/ 21885 w 8626646"/>
              <a:gd name="connsiteY11" fmla="*/ 1246807 h 5110905"/>
              <a:gd name="connsiteX0" fmla="*/ 21885 w 8626646"/>
              <a:gd name="connsiteY0" fmla="*/ 1246807 h 5110905"/>
              <a:gd name="connsiteX1" fmla="*/ 956824 w 8626646"/>
              <a:gd name="connsiteY1" fmla="*/ 141 h 5110905"/>
              <a:gd name="connsiteX2" fmla="*/ 3783395 w 8626646"/>
              <a:gd name="connsiteY2" fmla="*/ 288987 h 5110905"/>
              <a:gd name="connsiteX3" fmla="*/ 7609043 w 8626646"/>
              <a:gd name="connsiteY3" fmla="*/ 141 h 5110905"/>
              <a:gd name="connsiteX4" fmla="*/ 8502417 w 8626646"/>
              <a:gd name="connsiteY4" fmla="*/ 1184461 h 5110905"/>
              <a:gd name="connsiteX5" fmla="*/ 8563215 w 8626646"/>
              <a:gd name="connsiteY5" fmla="*/ 3551732 h 5110905"/>
              <a:gd name="connsiteX6" fmla="*/ 7629825 w 8626646"/>
              <a:gd name="connsiteY6" fmla="*/ 4903087 h 5110905"/>
              <a:gd name="connsiteX7" fmla="*/ 5217340 w 8626646"/>
              <a:gd name="connsiteY7" fmla="*/ 4798643 h 5110905"/>
              <a:gd name="connsiteX8" fmla="*/ 956824 w 8626646"/>
              <a:gd name="connsiteY8" fmla="*/ 5110905 h 5110905"/>
              <a:gd name="connsiteX9" fmla="*/ 105013 w 8626646"/>
              <a:gd name="connsiteY9" fmla="*/ 4259094 h 5110905"/>
              <a:gd name="connsiteX10" fmla="*/ 292049 w 8626646"/>
              <a:gd name="connsiteY10" fmla="*/ 2408734 h 5110905"/>
              <a:gd name="connsiteX11" fmla="*/ 21885 w 8626646"/>
              <a:gd name="connsiteY11" fmla="*/ 1246807 h 5110905"/>
              <a:gd name="connsiteX0" fmla="*/ 104000 w 8708761"/>
              <a:gd name="connsiteY0" fmla="*/ 1246807 h 5110905"/>
              <a:gd name="connsiteX1" fmla="*/ 1038939 w 8708761"/>
              <a:gd name="connsiteY1" fmla="*/ 141 h 5110905"/>
              <a:gd name="connsiteX2" fmla="*/ 3865510 w 8708761"/>
              <a:gd name="connsiteY2" fmla="*/ 288987 h 5110905"/>
              <a:gd name="connsiteX3" fmla="*/ 7691158 w 8708761"/>
              <a:gd name="connsiteY3" fmla="*/ 141 h 5110905"/>
              <a:gd name="connsiteX4" fmla="*/ 8584532 w 8708761"/>
              <a:gd name="connsiteY4" fmla="*/ 1184461 h 5110905"/>
              <a:gd name="connsiteX5" fmla="*/ 8645330 w 8708761"/>
              <a:gd name="connsiteY5" fmla="*/ 3551732 h 5110905"/>
              <a:gd name="connsiteX6" fmla="*/ 7711940 w 8708761"/>
              <a:gd name="connsiteY6" fmla="*/ 4903087 h 5110905"/>
              <a:gd name="connsiteX7" fmla="*/ 5299455 w 8708761"/>
              <a:gd name="connsiteY7" fmla="*/ 4798643 h 5110905"/>
              <a:gd name="connsiteX8" fmla="*/ 1038939 w 8708761"/>
              <a:gd name="connsiteY8" fmla="*/ 5110905 h 5110905"/>
              <a:gd name="connsiteX9" fmla="*/ 91 w 8708761"/>
              <a:gd name="connsiteY9" fmla="*/ 4030494 h 5110905"/>
              <a:gd name="connsiteX10" fmla="*/ 374164 w 8708761"/>
              <a:gd name="connsiteY10" fmla="*/ 2408734 h 5110905"/>
              <a:gd name="connsiteX11" fmla="*/ 104000 w 8708761"/>
              <a:gd name="connsiteY11" fmla="*/ 1246807 h 5110905"/>
              <a:gd name="connsiteX0" fmla="*/ 104000 w 8720693"/>
              <a:gd name="connsiteY0" fmla="*/ 1246807 h 5110905"/>
              <a:gd name="connsiteX1" fmla="*/ 1038939 w 8720693"/>
              <a:gd name="connsiteY1" fmla="*/ 141 h 5110905"/>
              <a:gd name="connsiteX2" fmla="*/ 3865510 w 8720693"/>
              <a:gd name="connsiteY2" fmla="*/ 288987 h 5110905"/>
              <a:gd name="connsiteX3" fmla="*/ 7691158 w 8720693"/>
              <a:gd name="connsiteY3" fmla="*/ 141 h 5110905"/>
              <a:gd name="connsiteX4" fmla="*/ 8584532 w 8720693"/>
              <a:gd name="connsiteY4" fmla="*/ 1184461 h 5110905"/>
              <a:gd name="connsiteX5" fmla="*/ 8645330 w 8720693"/>
              <a:gd name="connsiteY5" fmla="*/ 3551732 h 5110905"/>
              <a:gd name="connsiteX6" fmla="*/ 7711940 w 8720693"/>
              <a:gd name="connsiteY6" fmla="*/ 4903087 h 5110905"/>
              <a:gd name="connsiteX7" fmla="*/ 5299455 w 8720693"/>
              <a:gd name="connsiteY7" fmla="*/ 4798643 h 5110905"/>
              <a:gd name="connsiteX8" fmla="*/ 1038939 w 8720693"/>
              <a:gd name="connsiteY8" fmla="*/ 5110905 h 5110905"/>
              <a:gd name="connsiteX9" fmla="*/ 91 w 8720693"/>
              <a:gd name="connsiteY9" fmla="*/ 4030494 h 5110905"/>
              <a:gd name="connsiteX10" fmla="*/ 374164 w 8720693"/>
              <a:gd name="connsiteY10" fmla="*/ 2408734 h 5110905"/>
              <a:gd name="connsiteX11" fmla="*/ 104000 w 8720693"/>
              <a:gd name="connsiteY11" fmla="*/ 1246807 h 5110905"/>
              <a:gd name="connsiteX0" fmla="*/ 104000 w 8720693"/>
              <a:gd name="connsiteY0" fmla="*/ 1246807 h 5110905"/>
              <a:gd name="connsiteX1" fmla="*/ 1038939 w 8720693"/>
              <a:gd name="connsiteY1" fmla="*/ 141 h 5110905"/>
              <a:gd name="connsiteX2" fmla="*/ 3865510 w 8720693"/>
              <a:gd name="connsiteY2" fmla="*/ 288987 h 5110905"/>
              <a:gd name="connsiteX3" fmla="*/ 7691158 w 8720693"/>
              <a:gd name="connsiteY3" fmla="*/ 141 h 5110905"/>
              <a:gd name="connsiteX4" fmla="*/ 8584532 w 8720693"/>
              <a:gd name="connsiteY4" fmla="*/ 1184461 h 5110905"/>
              <a:gd name="connsiteX5" fmla="*/ 8645330 w 8720693"/>
              <a:gd name="connsiteY5" fmla="*/ 3551732 h 5110905"/>
              <a:gd name="connsiteX6" fmla="*/ 7711940 w 8720693"/>
              <a:gd name="connsiteY6" fmla="*/ 4903087 h 5110905"/>
              <a:gd name="connsiteX7" fmla="*/ 5299455 w 8720693"/>
              <a:gd name="connsiteY7" fmla="*/ 4798643 h 5110905"/>
              <a:gd name="connsiteX8" fmla="*/ 1038939 w 8720693"/>
              <a:gd name="connsiteY8" fmla="*/ 5110905 h 5110905"/>
              <a:gd name="connsiteX9" fmla="*/ 91 w 8720693"/>
              <a:gd name="connsiteY9" fmla="*/ 4030494 h 5110905"/>
              <a:gd name="connsiteX10" fmla="*/ 374164 w 8720693"/>
              <a:gd name="connsiteY10" fmla="*/ 2408734 h 5110905"/>
              <a:gd name="connsiteX11" fmla="*/ 104000 w 8720693"/>
              <a:gd name="connsiteY11" fmla="*/ 1246807 h 5110905"/>
              <a:gd name="connsiteX0" fmla="*/ 104000 w 8733555"/>
              <a:gd name="connsiteY0" fmla="*/ 1246807 h 5240775"/>
              <a:gd name="connsiteX1" fmla="*/ 1038939 w 8733555"/>
              <a:gd name="connsiteY1" fmla="*/ 141 h 5240775"/>
              <a:gd name="connsiteX2" fmla="*/ 3865510 w 8733555"/>
              <a:gd name="connsiteY2" fmla="*/ 288987 h 5240775"/>
              <a:gd name="connsiteX3" fmla="*/ 7691158 w 8733555"/>
              <a:gd name="connsiteY3" fmla="*/ 141 h 5240775"/>
              <a:gd name="connsiteX4" fmla="*/ 8584532 w 8733555"/>
              <a:gd name="connsiteY4" fmla="*/ 1184461 h 5240775"/>
              <a:gd name="connsiteX5" fmla="*/ 8645330 w 8733555"/>
              <a:gd name="connsiteY5" fmla="*/ 3551732 h 5240775"/>
              <a:gd name="connsiteX6" fmla="*/ 7836631 w 8733555"/>
              <a:gd name="connsiteY6" fmla="*/ 5194033 h 5240775"/>
              <a:gd name="connsiteX7" fmla="*/ 5299455 w 8733555"/>
              <a:gd name="connsiteY7" fmla="*/ 4798643 h 5240775"/>
              <a:gd name="connsiteX8" fmla="*/ 1038939 w 8733555"/>
              <a:gd name="connsiteY8" fmla="*/ 5110905 h 5240775"/>
              <a:gd name="connsiteX9" fmla="*/ 91 w 8733555"/>
              <a:gd name="connsiteY9" fmla="*/ 4030494 h 5240775"/>
              <a:gd name="connsiteX10" fmla="*/ 374164 w 8733555"/>
              <a:gd name="connsiteY10" fmla="*/ 2408734 h 5240775"/>
              <a:gd name="connsiteX11" fmla="*/ 104000 w 8733555"/>
              <a:gd name="connsiteY11" fmla="*/ 1246807 h 5240775"/>
              <a:gd name="connsiteX0" fmla="*/ 104000 w 8733555"/>
              <a:gd name="connsiteY0" fmla="*/ 1246807 h 5194230"/>
              <a:gd name="connsiteX1" fmla="*/ 1038939 w 8733555"/>
              <a:gd name="connsiteY1" fmla="*/ 141 h 5194230"/>
              <a:gd name="connsiteX2" fmla="*/ 3865510 w 8733555"/>
              <a:gd name="connsiteY2" fmla="*/ 288987 h 5194230"/>
              <a:gd name="connsiteX3" fmla="*/ 7691158 w 8733555"/>
              <a:gd name="connsiteY3" fmla="*/ 141 h 5194230"/>
              <a:gd name="connsiteX4" fmla="*/ 8584532 w 8733555"/>
              <a:gd name="connsiteY4" fmla="*/ 1184461 h 5194230"/>
              <a:gd name="connsiteX5" fmla="*/ 8645330 w 8733555"/>
              <a:gd name="connsiteY5" fmla="*/ 3551732 h 5194230"/>
              <a:gd name="connsiteX6" fmla="*/ 7836631 w 8733555"/>
              <a:gd name="connsiteY6" fmla="*/ 5194033 h 5194230"/>
              <a:gd name="connsiteX7" fmla="*/ 5299455 w 8733555"/>
              <a:gd name="connsiteY7" fmla="*/ 4798643 h 5194230"/>
              <a:gd name="connsiteX8" fmla="*/ 1038939 w 8733555"/>
              <a:gd name="connsiteY8" fmla="*/ 5110905 h 5194230"/>
              <a:gd name="connsiteX9" fmla="*/ 91 w 8733555"/>
              <a:gd name="connsiteY9" fmla="*/ 4030494 h 5194230"/>
              <a:gd name="connsiteX10" fmla="*/ 374164 w 8733555"/>
              <a:gd name="connsiteY10" fmla="*/ 2408734 h 5194230"/>
              <a:gd name="connsiteX11" fmla="*/ 104000 w 8733555"/>
              <a:gd name="connsiteY11" fmla="*/ 1246807 h 5194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33555" h="5194230">
                <a:moveTo>
                  <a:pt x="104000" y="1246807"/>
                </a:moveTo>
                <a:cubicBezTo>
                  <a:pt x="-41472" y="464639"/>
                  <a:pt x="568497" y="141"/>
                  <a:pt x="1038939" y="141"/>
                </a:cubicBezTo>
                <a:cubicBezTo>
                  <a:pt x="2029620" y="-7486"/>
                  <a:pt x="2874829" y="296614"/>
                  <a:pt x="3865510" y="288987"/>
                </a:cubicBezTo>
                <a:cubicBezTo>
                  <a:pt x="5092235" y="296614"/>
                  <a:pt x="6464433" y="-7486"/>
                  <a:pt x="7691158" y="141"/>
                </a:cubicBezTo>
                <a:cubicBezTo>
                  <a:pt x="8161600" y="141"/>
                  <a:pt x="8854695" y="236036"/>
                  <a:pt x="8584532" y="1184461"/>
                </a:cubicBezTo>
                <a:cubicBezTo>
                  <a:pt x="8376415" y="1835274"/>
                  <a:pt x="8219263" y="2789951"/>
                  <a:pt x="8645330" y="3551732"/>
                </a:cubicBezTo>
                <a:cubicBezTo>
                  <a:pt x="8925925" y="4084911"/>
                  <a:pt x="8505113" y="5211351"/>
                  <a:pt x="7836631" y="5194033"/>
                </a:cubicBezTo>
                <a:cubicBezTo>
                  <a:pt x="6755378" y="5180001"/>
                  <a:pt x="6962599" y="5103621"/>
                  <a:pt x="5299455" y="4798643"/>
                </a:cubicBezTo>
                <a:cubicBezTo>
                  <a:pt x="3810010" y="4591004"/>
                  <a:pt x="2486820" y="5027599"/>
                  <a:pt x="1038939" y="5110905"/>
                </a:cubicBezTo>
                <a:cubicBezTo>
                  <a:pt x="568497" y="5110905"/>
                  <a:pt x="91" y="4500936"/>
                  <a:pt x="91" y="4030494"/>
                </a:cubicBezTo>
                <a:cubicBezTo>
                  <a:pt x="-6836" y="3365216"/>
                  <a:pt x="381091" y="3074012"/>
                  <a:pt x="374164" y="2408734"/>
                </a:cubicBezTo>
                <a:lnTo>
                  <a:pt x="104000" y="1246807"/>
                </a:lnTo>
                <a:close/>
              </a:path>
            </a:pathLst>
          </a:custGeom>
          <a:solidFill>
            <a:srgbClr val="FFFFFF">
              <a:alpha val="88000"/>
            </a:srgbClr>
          </a:solidFill>
          <a:ln>
            <a:noFill/>
          </a:ln>
          <a:effectLst>
            <a:outerShdw blurRad="1016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dirty="0">
              <a:ln>
                <a:noFill/>
              </a:ln>
              <a:solidFill>
                <a:srgbClr val="BDD7EE"/>
              </a:solidFill>
              <a:effectLst/>
              <a:uLnTx/>
              <a:uFillTx/>
              <a:latin typeface="Calibri" panose="020F0502020204030204"/>
              <a:ea typeface="+mn-ea"/>
              <a:cs typeface="+mn-cs"/>
            </a:endParaRPr>
          </a:p>
        </p:txBody>
      </p:sp>
      <p:sp>
        <p:nvSpPr>
          <p:cNvPr id="4" name="Rectangle: Rounded Corners 11">
            <a:extLst>
              <a:ext uri="{FF2B5EF4-FFF2-40B4-BE49-F238E27FC236}">
                <a16:creationId xmlns:a16="http://schemas.microsoft.com/office/drawing/2014/main" id="{D10BADF2-78EF-4F9B-9F05-1BE330FE38EC}"/>
              </a:ext>
            </a:extLst>
          </p:cNvPr>
          <p:cNvSpPr/>
          <p:nvPr/>
        </p:nvSpPr>
        <p:spPr>
          <a:xfrm>
            <a:off x="3927021" y="430396"/>
            <a:ext cx="4891336" cy="4220497"/>
          </a:xfrm>
          <a:custGeom>
            <a:avLst/>
            <a:gdLst>
              <a:gd name="connsiteX0" fmla="*/ 0 w 8355841"/>
              <a:gd name="connsiteY0" fmla="*/ 851811 h 5110764"/>
              <a:gd name="connsiteX1" fmla="*/ 851811 w 8355841"/>
              <a:gd name="connsiteY1" fmla="*/ 0 h 5110764"/>
              <a:gd name="connsiteX2" fmla="*/ 7504030 w 8355841"/>
              <a:gd name="connsiteY2" fmla="*/ 0 h 5110764"/>
              <a:gd name="connsiteX3" fmla="*/ 8355841 w 8355841"/>
              <a:gd name="connsiteY3" fmla="*/ 851811 h 5110764"/>
              <a:gd name="connsiteX4" fmla="*/ 8355841 w 8355841"/>
              <a:gd name="connsiteY4" fmla="*/ 4258953 h 5110764"/>
              <a:gd name="connsiteX5" fmla="*/ 7504030 w 8355841"/>
              <a:gd name="connsiteY5" fmla="*/ 5110764 h 5110764"/>
              <a:gd name="connsiteX6" fmla="*/ 851811 w 8355841"/>
              <a:gd name="connsiteY6" fmla="*/ 5110764 h 5110764"/>
              <a:gd name="connsiteX7" fmla="*/ 0 w 8355841"/>
              <a:gd name="connsiteY7" fmla="*/ 4258953 h 5110764"/>
              <a:gd name="connsiteX8" fmla="*/ 0 w 8355841"/>
              <a:gd name="connsiteY8" fmla="*/ 851811 h 5110764"/>
              <a:gd name="connsiteX0" fmla="*/ 0 w 8355841"/>
              <a:gd name="connsiteY0" fmla="*/ 851952 h 5110905"/>
              <a:gd name="connsiteX1" fmla="*/ 851811 w 8355841"/>
              <a:gd name="connsiteY1" fmla="*/ 141 h 5110905"/>
              <a:gd name="connsiteX2" fmla="*/ 3678382 w 8355841"/>
              <a:gd name="connsiteY2" fmla="*/ 288987 h 5110905"/>
              <a:gd name="connsiteX3" fmla="*/ 7504030 w 8355841"/>
              <a:gd name="connsiteY3" fmla="*/ 141 h 5110905"/>
              <a:gd name="connsiteX4" fmla="*/ 8355841 w 8355841"/>
              <a:gd name="connsiteY4" fmla="*/ 851952 h 5110905"/>
              <a:gd name="connsiteX5" fmla="*/ 8355841 w 8355841"/>
              <a:gd name="connsiteY5" fmla="*/ 4259094 h 5110905"/>
              <a:gd name="connsiteX6" fmla="*/ 7504030 w 8355841"/>
              <a:gd name="connsiteY6" fmla="*/ 5110905 h 5110905"/>
              <a:gd name="connsiteX7" fmla="*/ 851811 w 8355841"/>
              <a:gd name="connsiteY7" fmla="*/ 5110905 h 5110905"/>
              <a:gd name="connsiteX8" fmla="*/ 0 w 8355841"/>
              <a:gd name="connsiteY8" fmla="*/ 4259094 h 5110905"/>
              <a:gd name="connsiteX9" fmla="*/ 0 w 8355841"/>
              <a:gd name="connsiteY9" fmla="*/ 851952 h 5110905"/>
              <a:gd name="connsiteX0" fmla="*/ 175 w 8356016"/>
              <a:gd name="connsiteY0" fmla="*/ 851952 h 5110905"/>
              <a:gd name="connsiteX1" fmla="*/ 851986 w 8356016"/>
              <a:gd name="connsiteY1" fmla="*/ 141 h 5110905"/>
              <a:gd name="connsiteX2" fmla="*/ 3678557 w 8356016"/>
              <a:gd name="connsiteY2" fmla="*/ 288987 h 5110905"/>
              <a:gd name="connsiteX3" fmla="*/ 7504205 w 8356016"/>
              <a:gd name="connsiteY3" fmla="*/ 141 h 5110905"/>
              <a:gd name="connsiteX4" fmla="*/ 8356016 w 8356016"/>
              <a:gd name="connsiteY4" fmla="*/ 851952 h 5110905"/>
              <a:gd name="connsiteX5" fmla="*/ 8356016 w 8356016"/>
              <a:gd name="connsiteY5" fmla="*/ 4259094 h 5110905"/>
              <a:gd name="connsiteX6" fmla="*/ 7504205 w 8356016"/>
              <a:gd name="connsiteY6" fmla="*/ 5110905 h 5110905"/>
              <a:gd name="connsiteX7" fmla="*/ 851986 w 8356016"/>
              <a:gd name="connsiteY7" fmla="*/ 5110905 h 5110905"/>
              <a:gd name="connsiteX8" fmla="*/ 175 w 8356016"/>
              <a:gd name="connsiteY8" fmla="*/ 4259094 h 5110905"/>
              <a:gd name="connsiteX9" fmla="*/ 187211 w 8356016"/>
              <a:gd name="connsiteY9" fmla="*/ 2408734 h 5110905"/>
              <a:gd name="connsiteX10" fmla="*/ 175 w 8356016"/>
              <a:gd name="connsiteY10" fmla="*/ 851952 h 5110905"/>
              <a:gd name="connsiteX0" fmla="*/ 175 w 8356016"/>
              <a:gd name="connsiteY0" fmla="*/ 851952 h 5111032"/>
              <a:gd name="connsiteX1" fmla="*/ 851986 w 8356016"/>
              <a:gd name="connsiteY1" fmla="*/ 141 h 5111032"/>
              <a:gd name="connsiteX2" fmla="*/ 3678557 w 8356016"/>
              <a:gd name="connsiteY2" fmla="*/ 288987 h 5111032"/>
              <a:gd name="connsiteX3" fmla="*/ 7504205 w 8356016"/>
              <a:gd name="connsiteY3" fmla="*/ 141 h 5111032"/>
              <a:gd name="connsiteX4" fmla="*/ 8356016 w 8356016"/>
              <a:gd name="connsiteY4" fmla="*/ 851952 h 5111032"/>
              <a:gd name="connsiteX5" fmla="*/ 8356016 w 8356016"/>
              <a:gd name="connsiteY5" fmla="*/ 4259094 h 5111032"/>
              <a:gd name="connsiteX6" fmla="*/ 7504205 w 8356016"/>
              <a:gd name="connsiteY6" fmla="*/ 5110905 h 5111032"/>
              <a:gd name="connsiteX7" fmla="*/ 5195629 w 8356016"/>
              <a:gd name="connsiteY7" fmla="*/ 4860988 h 5111032"/>
              <a:gd name="connsiteX8" fmla="*/ 851986 w 8356016"/>
              <a:gd name="connsiteY8" fmla="*/ 5110905 h 5111032"/>
              <a:gd name="connsiteX9" fmla="*/ 175 w 8356016"/>
              <a:gd name="connsiteY9" fmla="*/ 4259094 h 5111032"/>
              <a:gd name="connsiteX10" fmla="*/ 187211 w 8356016"/>
              <a:gd name="connsiteY10" fmla="*/ 2408734 h 5111032"/>
              <a:gd name="connsiteX11" fmla="*/ 175 w 8356016"/>
              <a:gd name="connsiteY11" fmla="*/ 851952 h 5111032"/>
              <a:gd name="connsiteX0" fmla="*/ 175 w 8356152"/>
              <a:gd name="connsiteY0" fmla="*/ 851952 h 5111032"/>
              <a:gd name="connsiteX1" fmla="*/ 851986 w 8356152"/>
              <a:gd name="connsiteY1" fmla="*/ 141 h 5111032"/>
              <a:gd name="connsiteX2" fmla="*/ 3678557 w 8356152"/>
              <a:gd name="connsiteY2" fmla="*/ 288987 h 5111032"/>
              <a:gd name="connsiteX3" fmla="*/ 7504205 w 8356152"/>
              <a:gd name="connsiteY3" fmla="*/ 141 h 5111032"/>
              <a:gd name="connsiteX4" fmla="*/ 8356016 w 8356152"/>
              <a:gd name="connsiteY4" fmla="*/ 851952 h 5111032"/>
              <a:gd name="connsiteX5" fmla="*/ 8146648 w 8356152"/>
              <a:gd name="connsiteY5" fmla="*/ 2637333 h 5111032"/>
              <a:gd name="connsiteX6" fmla="*/ 8356016 w 8356152"/>
              <a:gd name="connsiteY6" fmla="*/ 4259094 h 5111032"/>
              <a:gd name="connsiteX7" fmla="*/ 7504205 w 8356152"/>
              <a:gd name="connsiteY7" fmla="*/ 5110905 h 5111032"/>
              <a:gd name="connsiteX8" fmla="*/ 5195629 w 8356152"/>
              <a:gd name="connsiteY8" fmla="*/ 4860988 h 5111032"/>
              <a:gd name="connsiteX9" fmla="*/ 851986 w 8356152"/>
              <a:gd name="connsiteY9" fmla="*/ 5110905 h 5111032"/>
              <a:gd name="connsiteX10" fmla="*/ 175 w 8356152"/>
              <a:gd name="connsiteY10" fmla="*/ 4259094 h 5111032"/>
              <a:gd name="connsiteX11" fmla="*/ 187211 w 8356152"/>
              <a:gd name="connsiteY11" fmla="*/ 2408734 h 5111032"/>
              <a:gd name="connsiteX12" fmla="*/ 175 w 8356152"/>
              <a:gd name="connsiteY12" fmla="*/ 851952 h 5111032"/>
              <a:gd name="connsiteX0" fmla="*/ 0 w 8480668"/>
              <a:gd name="connsiteY0" fmla="*/ 997425 h 5111032"/>
              <a:gd name="connsiteX1" fmla="*/ 976502 w 8480668"/>
              <a:gd name="connsiteY1" fmla="*/ 141 h 5111032"/>
              <a:gd name="connsiteX2" fmla="*/ 3803073 w 8480668"/>
              <a:gd name="connsiteY2" fmla="*/ 288987 h 5111032"/>
              <a:gd name="connsiteX3" fmla="*/ 7628721 w 8480668"/>
              <a:gd name="connsiteY3" fmla="*/ 141 h 5111032"/>
              <a:gd name="connsiteX4" fmla="*/ 8480532 w 8480668"/>
              <a:gd name="connsiteY4" fmla="*/ 851952 h 5111032"/>
              <a:gd name="connsiteX5" fmla="*/ 8271164 w 8480668"/>
              <a:gd name="connsiteY5" fmla="*/ 2637333 h 5111032"/>
              <a:gd name="connsiteX6" fmla="*/ 8480532 w 8480668"/>
              <a:gd name="connsiteY6" fmla="*/ 4259094 h 5111032"/>
              <a:gd name="connsiteX7" fmla="*/ 7628721 w 8480668"/>
              <a:gd name="connsiteY7" fmla="*/ 5110905 h 5111032"/>
              <a:gd name="connsiteX8" fmla="*/ 5320145 w 8480668"/>
              <a:gd name="connsiteY8" fmla="*/ 4860988 h 5111032"/>
              <a:gd name="connsiteX9" fmla="*/ 976502 w 8480668"/>
              <a:gd name="connsiteY9" fmla="*/ 5110905 h 5111032"/>
              <a:gd name="connsiteX10" fmla="*/ 124691 w 8480668"/>
              <a:gd name="connsiteY10" fmla="*/ 4259094 h 5111032"/>
              <a:gd name="connsiteX11" fmla="*/ 311727 w 8480668"/>
              <a:gd name="connsiteY11" fmla="*/ 2408734 h 5111032"/>
              <a:gd name="connsiteX12" fmla="*/ 0 w 8480668"/>
              <a:gd name="connsiteY12" fmla="*/ 997425 h 5111032"/>
              <a:gd name="connsiteX0" fmla="*/ 20728 w 8501396"/>
              <a:gd name="connsiteY0" fmla="*/ 997425 h 5111032"/>
              <a:gd name="connsiteX1" fmla="*/ 997230 w 8501396"/>
              <a:gd name="connsiteY1" fmla="*/ 141 h 5111032"/>
              <a:gd name="connsiteX2" fmla="*/ 3823801 w 8501396"/>
              <a:gd name="connsiteY2" fmla="*/ 288987 h 5111032"/>
              <a:gd name="connsiteX3" fmla="*/ 7649449 w 8501396"/>
              <a:gd name="connsiteY3" fmla="*/ 141 h 5111032"/>
              <a:gd name="connsiteX4" fmla="*/ 8501260 w 8501396"/>
              <a:gd name="connsiteY4" fmla="*/ 851952 h 5111032"/>
              <a:gd name="connsiteX5" fmla="*/ 8291892 w 8501396"/>
              <a:gd name="connsiteY5" fmla="*/ 2637333 h 5111032"/>
              <a:gd name="connsiteX6" fmla="*/ 8501260 w 8501396"/>
              <a:gd name="connsiteY6" fmla="*/ 4259094 h 5111032"/>
              <a:gd name="connsiteX7" fmla="*/ 7649449 w 8501396"/>
              <a:gd name="connsiteY7" fmla="*/ 5110905 h 5111032"/>
              <a:gd name="connsiteX8" fmla="*/ 5340873 w 8501396"/>
              <a:gd name="connsiteY8" fmla="*/ 4860988 h 5111032"/>
              <a:gd name="connsiteX9" fmla="*/ 997230 w 8501396"/>
              <a:gd name="connsiteY9" fmla="*/ 5110905 h 5111032"/>
              <a:gd name="connsiteX10" fmla="*/ 145419 w 8501396"/>
              <a:gd name="connsiteY10" fmla="*/ 4259094 h 5111032"/>
              <a:gd name="connsiteX11" fmla="*/ 332455 w 8501396"/>
              <a:gd name="connsiteY11" fmla="*/ 2408734 h 5111032"/>
              <a:gd name="connsiteX12" fmla="*/ 20728 w 8501396"/>
              <a:gd name="connsiteY12" fmla="*/ 997425 h 5111032"/>
              <a:gd name="connsiteX0" fmla="*/ 4714 w 8485382"/>
              <a:gd name="connsiteY0" fmla="*/ 997425 h 5111032"/>
              <a:gd name="connsiteX1" fmla="*/ 981216 w 8485382"/>
              <a:gd name="connsiteY1" fmla="*/ 141 h 5111032"/>
              <a:gd name="connsiteX2" fmla="*/ 3807787 w 8485382"/>
              <a:gd name="connsiteY2" fmla="*/ 288987 h 5111032"/>
              <a:gd name="connsiteX3" fmla="*/ 7633435 w 8485382"/>
              <a:gd name="connsiteY3" fmla="*/ 141 h 5111032"/>
              <a:gd name="connsiteX4" fmla="*/ 8485246 w 8485382"/>
              <a:gd name="connsiteY4" fmla="*/ 851952 h 5111032"/>
              <a:gd name="connsiteX5" fmla="*/ 8275878 w 8485382"/>
              <a:gd name="connsiteY5" fmla="*/ 2637333 h 5111032"/>
              <a:gd name="connsiteX6" fmla="*/ 8485246 w 8485382"/>
              <a:gd name="connsiteY6" fmla="*/ 4259094 h 5111032"/>
              <a:gd name="connsiteX7" fmla="*/ 7633435 w 8485382"/>
              <a:gd name="connsiteY7" fmla="*/ 5110905 h 5111032"/>
              <a:gd name="connsiteX8" fmla="*/ 5324859 w 8485382"/>
              <a:gd name="connsiteY8" fmla="*/ 4860988 h 5111032"/>
              <a:gd name="connsiteX9" fmla="*/ 981216 w 8485382"/>
              <a:gd name="connsiteY9" fmla="*/ 5110905 h 5111032"/>
              <a:gd name="connsiteX10" fmla="*/ 129405 w 8485382"/>
              <a:gd name="connsiteY10" fmla="*/ 4259094 h 5111032"/>
              <a:gd name="connsiteX11" fmla="*/ 316441 w 8485382"/>
              <a:gd name="connsiteY11" fmla="*/ 2408734 h 5111032"/>
              <a:gd name="connsiteX12" fmla="*/ 4714 w 8485382"/>
              <a:gd name="connsiteY12" fmla="*/ 997425 h 5111032"/>
              <a:gd name="connsiteX0" fmla="*/ 5048 w 8444153"/>
              <a:gd name="connsiteY0" fmla="*/ 1246807 h 5111032"/>
              <a:gd name="connsiteX1" fmla="*/ 939987 w 8444153"/>
              <a:gd name="connsiteY1" fmla="*/ 141 h 5111032"/>
              <a:gd name="connsiteX2" fmla="*/ 3766558 w 8444153"/>
              <a:gd name="connsiteY2" fmla="*/ 288987 h 5111032"/>
              <a:gd name="connsiteX3" fmla="*/ 7592206 w 8444153"/>
              <a:gd name="connsiteY3" fmla="*/ 141 h 5111032"/>
              <a:gd name="connsiteX4" fmla="*/ 8444017 w 8444153"/>
              <a:gd name="connsiteY4" fmla="*/ 851952 h 5111032"/>
              <a:gd name="connsiteX5" fmla="*/ 8234649 w 8444153"/>
              <a:gd name="connsiteY5" fmla="*/ 2637333 h 5111032"/>
              <a:gd name="connsiteX6" fmla="*/ 8444017 w 8444153"/>
              <a:gd name="connsiteY6" fmla="*/ 4259094 h 5111032"/>
              <a:gd name="connsiteX7" fmla="*/ 7592206 w 8444153"/>
              <a:gd name="connsiteY7" fmla="*/ 5110905 h 5111032"/>
              <a:gd name="connsiteX8" fmla="*/ 5283630 w 8444153"/>
              <a:gd name="connsiteY8" fmla="*/ 4860988 h 5111032"/>
              <a:gd name="connsiteX9" fmla="*/ 939987 w 8444153"/>
              <a:gd name="connsiteY9" fmla="*/ 5110905 h 5111032"/>
              <a:gd name="connsiteX10" fmla="*/ 88176 w 8444153"/>
              <a:gd name="connsiteY10" fmla="*/ 4259094 h 5111032"/>
              <a:gd name="connsiteX11" fmla="*/ 275212 w 8444153"/>
              <a:gd name="connsiteY11" fmla="*/ 2408734 h 5111032"/>
              <a:gd name="connsiteX12" fmla="*/ 5048 w 8444153"/>
              <a:gd name="connsiteY12" fmla="*/ 1246807 h 5111032"/>
              <a:gd name="connsiteX0" fmla="*/ 21885 w 8460990"/>
              <a:gd name="connsiteY0" fmla="*/ 1246807 h 5111032"/>
              <a:gd name="connsiteX1" fmla="*/ 956824 w 8460990"/>
              <a:gd name="connsiteY1" fmla="*/ 141 h 5111032"/>
              <a:gd name="connsiteX2" fmla="*/ 3783395 w 8460990"/>
              <a:gd name="connsiteY2" fmla="*/ 288987 h 5111032"/>
              <a:gd name="connsiteX3" fmla="*/ 7609043 w 8460990"/>
              <a:gd name="connsiteY3" fmla="*/ 141 h 5111032"/>
              <a:gd name="connsiteX4" fmla="*/ 8460854 w 8460990"/>
              <a:gd name="connsiteY4" fmla="*/ 851952 h 5111032"/>
              <a:gd name="connsiteX5" fmla="*/ 8251486 w 8460990"/>
              <a:gd name="connsiteY5" fmla="*/ 2637333 h 5111032"/>
              <a:gd name="connsiteX6" fmla="*/ 8460854 w 8460990"/>
              <a:gd name="connsiteY6" fmla="*/ 4259094 h 5111032"/>
              <a:gd name="connsiteX7" fmla="*/ 7609043 w 8460990"/>
              <a:gd name="connsiteY7" fmla="*/ 5110905 h 5111032"/>
              <a:gd name="connsiteX8" fmla="*/ 5300467 w 8460990"/>
              <a:gd name="connsiteY8" fmla="*/ 4860988 h 5111032"/>
              <a:gd name="connsiteX9" fmla="*/ 956824 w 8460990"/>
              <a:gd name="connsiteY9" fmla="*/ 5110905 h 5111032"/>
              <a:gd name="connsiteX10" fmla="*/ 105013 w 8460990"/>
              <a:gd name="connsiteY10" fmla="*/ 4259094 h 5111032"/>
              <a:gd name="connsiteX11" fmla="*/ 292049 w 8460990"/>
              <a:gd name="connsiteY11" fmla="*/ 2408734 h 5111032"/>
              <a:gd name="connsiteX12" fmla="*/ 21885 w 8460990"/>
              <a:gd name="connsiteY12" fmla="*/ 1246807 h 5111032"/>
              <a:gd name="connsiteX0" fmla="*/ 21885 w 8460990"/>
              <a:gd name="connsiteY0" fmla="*/ 1246807 h 5111032"/>
              <a:gd name="connsiteX1" fmla="*/ 956824 w 8460990"/>
              <a:gd name="connsiteY1" fmla="*/ 141 h 5111032"/>
              <a:gd name="connsiteX2" fmla="*/ 3783395 w 8460990"/>
              <a:gd name="connsiteY2" fmla="*/ 288987 h 5111032"/>
              <a:gd name="connsiteX3" fmla="*/ 7609043 w 8460990"/>
              <a:gd name="connsiteY3" fmla="*/ 141 h 5111032"/>
              <a:gd name="connsiteX4" fmla="*/ 8460854 w 8460990"/>
              <a:gd name="connsiteY4" fmla="*/ 851952 h 5111032"/>
              <a:gd name="connsiteX5" fmla="*/ 8251486 w 8460990"/>
              <a:gd name="connsiteY5" fmla="*/ 2637333 h 5111032"/>
              <a:gd name="connsiteX6" fmla="*/ 8460854 w 8460990"/>
              <a:gd name="connsiteY6" fmla="*/ 4259094 h 5111032"/>
              <a:gd name="connsiteX7" fmla="*/ 7609043 w 8460990"/>
              <a:gd name="connsiteY7" fmla="*/ 5110905 h 5111032"/>
              <a:gd name="connsiteX8" fmla="*/ 5300467 w 8460990"/>
              <a:gd name="connsiteY8" fmla="*/ 4860988 h 5111032"/>
              <a:gd name="connsiteX9" fmla="*/ 956824 w 8460990"/>
              <a:gd name="connsiteY9" fmla="*/ 5110905 h 5111032"/>
              <a:gd name="connsiteX10" fmla="*/ 105013 w 8460990"/>
              <a:gd name="connsiteY10" fmla="*/ 4259094 h 5111032"/>
              <a:gd name="connsiteX11" fmla="*/ 292049 w 8460990"/>
              <a:gd name="connsiteY11" fmla="*/ 2408734 h 5111032"/>
              <a:gd name="connsiteX12" fmla="*/ 21885 w 8460990"/>
              <a:gd name="connsiteY12" fmla="*/ 1246807 h 5111032"/>
              <a:gd name="connsiteX0" fmla="*/ 21885 w 8460990"/>
              <a:gd name="connsiteY0" fmla="*/ 1246807 h 5150948"/>
              <a:gd name="connsiteX1" fmla="*/ 956824 w 8460990"/>
              <a:gd name="connsiteY1" fmla="*/ 141 h 5150948"/>
              <a:gd name="connsiteX2" fmla="*/ 3783395 w 8460990"/>
              <a:gd name="connsiteY2" fmla="*/ 288987 h 5150948"/>
              <a:gd name="connsiteX3" fmla="*/ 7609043 w 8460990"/>
              <a:gd name="connsiteY3" fmla="*/ 141 h 5150948"/>
              <a:gd name="connsiteX4" fmla="*/ 8460854 w 8460990"/>
              <a:gd name="connsiteY4" fmla="*/ 851952 h 5150948"/>
              <a:gd name="connsiteX5" fmla="*/ 8251486 w 8460990"/>
              <a:gd name="connsiteY5" fmla="*/ 2637333 h 5150948"/>
              <a:gd name="connsiteX6" fmla="*/ 8460854 w 8460990"/>
              <a:gd name="connsiteY6" fmla="*/ 4259094 h 5150948"/>
              <a:gd name="connsiteX7" fmla="*/ 7609043 w 8460990"/>
              <a:gd name="connsiteY7" fmla="*/ 5110905 h 5150948"/>
              <a:gd name="connsiteX8" fmla="*/ 5300467 w 8460990"/>
              <a:gd name="connsiteY8" fmla="*/ 4860988 h 5150948"/>
              <a:gd name="connsiteX9" fmla="*/ 956824 w 8460990"/>
              <a:gd name="connsiteY9" fmla="*/ 5110905 h 5150948"/>
              <a:gd name="connsiteX10" fmla="*/ 105013 w 8460990"/>
              <a:gd name="connsiteY10" fmla="*/ 4259094 h 5150948"/>
              <a:gd name="connsiteX11" fmla="*/ 292049 w 8460990"/>
              <a:gd name="connsiteY11" fmla="*/ 2408734 h 5150948"/>
              <a:gd name="connsiteX12" fmla="*/ 21885 w 8460990"/>
              <a:gd name="connsiteY12" fmla="*/ 1246807 h 5150948"/>
              <a:gd name="connsiteX0" fmla="*/ 21885 w 8460990"/>
              <a:gd name="connsiteY0" fmla="*/ 1246807 h 5230787"/>
              <a:gd name="connsiteX1" fmla="*/ 956824 w 8460990"/>
              <a:gd name="connsiteY1" fmla="*/ 141 h 5230787"/>
              <a:gd name="connsiteX2" fmla="*/ 3783395 w 8460990"/>
              <a:gd name="connsiteY2" fmla="*/ 288987 h 5230787"/>
              <a:gd name="connsiteX3" fmla="*/ 7609043 w 8460990"/>
              <a:gd name="connsiteY3" fmla="*/ 141 h 5230787"/>
              <a:gd name="connsiteX4" fmla="*/ 8460854 w 8460990"/>
              <a:gd name="connsiteY4" fmla="*/ 851952 h 5230787"/>
              <a:gd name="connsiteX5" fmla="*/ 8251486 w 8460990"/>
              <a:gd name="connsiteY5" fmla="*/ 2637333 h 5230787"/>
              <a:gd name="connsiteX6" fmla="*/ 8460854 w 8460990"/>
              <a:gd name="connsiteY6" fmla="*/ 4259094 h 5230787"/>
              <a:gd name="connsiteX7" fmla="*/ 7609043 w 8460990"/>
              <a:gd name="connsiteY7" fmla="*/ 5110905 h 5230787"/>
              <a:gd name="connsiteX8" fmla="*/ 5196558 w 8460990"/>
              <a:gd name="connsiteY8" fmla="*/ 5006461 h 5230787"/>
              <a:gd name="connsiteX9" fmla="*/ 956824 w 8460990"/>
              <a:gd name="connsiteY9" fmla="*/ 5110905 h 5230787"/>
              <a:gd name="connsiteX10" fmla="*/ 105013 w 8460990"/>
              <a:gd name="connsiteY10" fmla="*/ 4259094 h 5230787"/>
              <a:gd name="connsiteX11" fmla="*/ 292049 w 8460990"/>
              <a:gd name="connsiteY11" fmla="*/ 2408734 h 5230787"/>
              <a:gd name="connsiteX12" fmla="*/ 21885 w 8460990"/>
              <a:gd name="connsiteY12" fmla="*/ 1246807 h 5230787"/>
              <a:gd name="connsiteX0" fmla="*/ 21885 w 8460990"/>
              <a:gd name="connsiteY0" fmla="*/ 1246807 h 5128558"/>
              <a:gd name="connsiteX1" fmla="*/ 956824 w 8460990"/>
              <a:gd name="connsiteY1" fmla="*/ 141 h 5128558"/>
              <a:gd name="connsiteX2" fmla="*/ 3783395 w 8460990"/>
              <a:gd name="connsiteY2" fmla="*/ 288987 h 5128558"/>
              <a:gd name="connsiteX3" fmla="*/ 7609043 w 8460990"/>
              <a:gd name="connsiteY3" fmla="*/ 141 h 5128558"/>
              <a:gd name="connsiteX4" fmla="*/ 8460854 w 8460990"/>
              <a:gd name="connsiteY4" fmla="*/ 851952 h 5128558"/>
              <a:gd name="connsiteX5" fmla="*/ 8251486 w 8460990"/>
              <a:gd name="connsiteY5" fmla="*/ 2637333 h 5128558"/>
              <a:gd name="connsiteX6" fmla="*/ 8460854 w 8460990"/>
              <a:gd name="connsiteY6" fmla="*/ 4259094 h 5128558"/>
              <a:gd name="connsiteX7" fmla="*/ 7609043 w 8460990"/>
              <a:gd name="connsiteY7" fmla="*/ 5110905 h 5128558"/>
              <a:gd name="connsiteX8" fmla="*/ 5217340 w 8460990"/>
              <a:gd name="connsiteY8" fmla="*/ 4798643 h 5128558"/>
              <a:gd name="connsiteX9" fmla="*/ 956824 w 8460990"/>
              <a:gd name="connsiteY9" fmla="*/ 5110905 h 5128558"/>
              <a:gd name="connsiteX10" fmla="*/ 105013 w 8460990"/>
              <a:gd name="connsiteY10" fmla="*/ 4259094 h 5128558"/>
              <a:gd name="connsiteX11" fmla="*/ 292049 w 8460990"/>
              <a:gd name="connsiteY11" fmla="*/ 2408734 h 5128558"/>
              <a:gd name="connsiteX12" fmla="*/ 21885 w 8460990"/>
              <a:gd name="connsiteY12" fmla="*/ 1246807 h 5128558"/>
              <a:gd name="connsiteX0" fmla="*/ 21885 w 8460990"/>
              <a:gd name="connsiteY0" fmla="*/ 1246807 h 5112036"/>
              <a:gd name="connsiteX1" fmla="*/ 956824 w 8460990"/>
              <a:gd name="connsiteY1" fmla="*/ 141 h 5112036"/>
              <a:gd name="connsiteX2" fmla="*/ 3783395 w 8460990"/>
              <a:gd name="connsiteY2" fmla="*/ 288987 h 5112036"/>
              <a:gd name="connsiteX3" fmla="*/ 7609043 w 8460990"/>
              <a:gd name="connsiteY3" fmla="*/ 141 h 5112036"/>
              <a:gd name="connsiteX4" fmla="*/ 8460854 w 8460990"/>
              <a:gd name="connsiteY4" fmla="*/ 851952 h 5112036"/>
              <a:gd name="connsiteX5" fmla="*/ 8251486 w 8460990"/>
              <a:gd name="connsiteY5" fmla="*/ 2637333 h 5112036"/>
              <a:gd name="connsiteX6" fmla="*/ 8460854 w 8460990"/>
              <a:gd name="connsiteY6" fmla="*/ 4259094 h 5112036"/>
              <a:gd name="connsiteX7" fmla="*/ 7609043 w 8460990"/>
              <a:gd name="connsiteY7" fmla="*/ 5110905 h 5112036"/>
              <a:gd name="connsiteX8" fmla="*/ 5217340 w 8460990"/>
              <a:gd name="connsiteY8" fmla="*/ 4798643 h 5112036"/>
              <a:gd name="connsiteX9" fmla="*/ 956824 w 8460990"/>
              <a:gd name="connsiteY9" fmla="*/ 5110905 h 5112036"/>
              <a:gd name="connsiteX10" fmla="*/ 105013 w 8460990"/>
              <a:gd name="connsiteY10" fmla="*/ 4259094 h 5112036"/>
              <a:gd name="connsiteX11" fmla="*/ 292049 w 8460990"/>
              <a:gd name="connsiteY11" fmla="*/ 2408734 h 5112036"/>
              <a:gd name="connsiteX12" fmla="*/ 21885 w 8460990"/>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460854 w 8460969"/>
              <a:gd name="connsiteY6" fmla="*/ 4259094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460854 w 8460969"/>
              <a:gd name="connsiteY6" fmla="*/ 4259094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398508 w 8460969"/>
              <a:gd name="connsiteY6" fmla="*/ 4363003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398508 w 8460969"/>
              <a:gd name="connsiteY6" fmla="*/ 4363003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398508 w 8460969"/>
              <a:gd name="connsiteY6" fmla="*/ 4363003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854"/>
              <a:gd name="connsiteY0" fmla="*/ 1246807 h 5112036"/>
              <a:gd name="connsiteX1" fmla="*/ 956824 w 8460854"/>
              <a:gd name="connsiteY1" fmla="*/ 141 h 5112036"/>
              <a:gd name="connsiteX2" fmla="*/ 3783395 w 8460854"/>
              <a:gd name="connsiteY2" fmla="*/ 288987 h 5112036"/>
              <a:gd name="connsiteX3" fmla="*/ 7609043 w 8460854"/>
              <a:gd name="connsiteY3" fmla="*/ 141 h 5112036"/>
              <a:gd name="connsiteX4" fmla="*/ 8460854 w 8460854"/>
              <a:gd name="connsiteY4" fmla="*/ 851952 h 5112036"/>
              <a:gd name="connsiteX5" fmla="*/ 8209922 w 8460854"/>
              <a:gd name="connsiteY5" fmla="*/ 3530951 h 5112036"/>
              <a:gd name="connsiteX6" fmla="*/ 8398508 w 8460854"/>
              <a:gd name="connsiteY6" fmla="*/ 4363003 h 5112036"/>
              <a:gd name="connsiteX7" fmla="*/ 7609043 w 8460854"/>
              <a:gd name="connsiteY7" fmla="*/ 5110905 h 5112036"/>
              <a:gd name="connsiteX8" fmla="*/ 5217340 w 8460854"/>
              <a:gd name="connsiteY8" fmla="*/ 4798643 h 5112036"/>
              <a:gd name="connsiteX9" fmla="*/ 956824 w 8460854"/>
              <a:gd name="connsiteY9" fmla="*/ 5110905 h 5112036"/>
              <a:gd name="connsiteX10" fmla="*/ 105013 w 8460854"/>
              <a:gd name="connsiteY10" fmla="*/ 4259094 h 5112036"/>
              <a:gd name="connsiteX11" fmla="*/ 292049 w 8460854"/>
              <a:gd name="connsiteY11" fmla="*/ 2408734 h 5112036"/>
              <a:gd name="connsiteX12" fmla="*/ 21885 w 8460854"/>
              <a:gd name="connsiteY12" fmla="*/ 1246807 h 5112036"/>
              <a:gd name="connsiteX0" fmla="*/ 21885 w 8510422"/>
              <a:gd name="connsiteY0" fmla="*/ 1246807 h 5112036"/>
              <a:gd name="connsiteX1" fmla="*/ 956824 w 8510422"/>
              <a:gd name="connsiteY1" fmla="*/ 141 h 5112036"/>
              <a:gd name="connsiteX2" fmla="*/ 3783395 w 8510422"/>
              <a:gd name="connsiteY2" fmla="*/ 288987 h 5112036"/>
              <a:gd name="connsiteX3" fmla="*/ 7609043 w 8510422"/>
              <a:gd name="connsiteY3" fmla="*/ 141 h 5112036"/>
              <a:gd name="connsiteX4" fmla="*/ 8460854 w 8510422"/>
              <a:gd name="connsiteY4" fmla="*/ 851952 h 5112036"/>
              <a:gd name="connsiteX5" fmla="*/ 8209922 w 8510422"/>
              <a:gd name="connsiteY5" fmla="*/ 3530951 h 5112036"/>
              <a:gd name="connsiteX6" fmla="*/ 8398508 w 8510422"/>
              <a:gd name="connsiteY6" fmla="*/ 4363003 h 5112036"/>
              <a:gd name="connsiteX7" fmla="*/ 7609043 w 8510422"/>
              <a:gd name="connsiteY7" fmla="*/ 5110905 h 5112036"/>
              <a:gd name="connsiteX8" fmla="*/ 5217340 w 8510422"/>
              <a:gd name="connsiteY8" fmla="*/ 4798643 h 5112036"/>
              <a:gd name="connsiteX9" fmla="*/ 956824 w 8510422"/>
              <a:gd name="connsiteY9" fmla="*/ 5110905 h 5112036"/>
              <a:gd name="connsiteX10" fmla="*/ 105013 w 8510422"/>
              <a:gd name="connsiteY10" fmla="*/ 4259094 h 5112036"/>
              <a:gd name="connsiteX11" fmla="*/ 292049 w 8510422"/>
              <a:gd name="connsiteY11" fmla="*/ 2408734 h 5112036"/>
              <a:gd name="connsiteX12" fmla="*/ 21885 w 8510422"/>
              <a:gd name="connsiteY12" fmla="*/ 1246807 h 5112036"/>
              <a:gd name="connsiteX0" fmla="*/ 21885 w 8491281"/>
              <a:gd name="connsiteY0" fmla="*/ 1246807 h 5112036"/>
              <a:gd name="connsiteX1" fmla="*/ 956824 w 8491281"/>
              <a:gd name="connsiteY1" fmla="*/ 141 h 5112036"/>
              <a:gd name="connsiteX2" fmla="*/ 3783395 w 8491281"/>
              <a:gd name="connsiteY2" fmla="*/ 288987 h 5112036"/>
              <a:gd name="connsiteX3" fmla="*/ 7609043 w 8491281"/>
              <a:gd name="connsiteY3" fmla="*/ 141 h 5112036"/>
              <a:gd name="connsiteX4" fmla="*/ 8460854 w 8491281"/>
              <a:gd name="connsiteY4" fmla="*/ 851952 h 5112036"/>
              <a:gd name="connsiteX5" fmla="*/ 8209922 w 8491281"/>
              <a:gd name="connsiteY5" fmla="*/ 3530951 h 5112036"/>
              <a:gd name="connsiteX6" fmla="*/ 8398508 w 8491281"/>
              <a:gd name="connsiteY6" fmla="*/ 4363003 h 5112036"/>
              <a:gd name="connsiteX7" fmla="*/ 7609043 w 8491281"/>
              <a:gd name="connsiteY7" fmla="*/ 5110905 h 5112036"/>
              <a:gd name="connsiteX8" fmla="*/ 5217340 w 8491281"/>
              <a:gd name="connsiteY8" fmla="*/ 4798643 h 5112036"/>
              <a:gd name="connsiteX9" fmla="*/ 956824 w 8491281"/>
              <a:gd name="connsiteY9" fmla="*/ 5110905 h 5112036"/>
              <a:gd name="connsiteX10" fmla="*/ 105013 w 8491281"/>
              <a:gd name="connsiteY10" fmla="*/ 4259094 h 5112036"/>
              <a:gd name="connsiteX11" fmla="*/ 292049 w 8491281"/>
              <a:gd name="connsiteY11" fmla="*/ 2408734 h 5112036"/>
              <a:gd name="connsiteX12" fmla="*/ 21885 w 8491281"/>
              <a:gd name="connsiteY12" fmla="*/ 1246807 h 5112036"/>
              <a:gd name="connsiteX0" fmla="*/ 21885 w 8531151"/>
              <a:gd name="connsiteY0" fmla="*/ 1246807 h 5112036"/>
              <a:gd name="connsiteX1" fmla="*/ 956824 w 8531151"/>
              <a:gd name="connsiteY1" fmla="*/ 141 h 5112036"/>
              <a:gd name="connsiteX2" fmla="*/ 3783395 w 8531151"/>
              <a:gd name="connsiteY2" fmla="*/ 288987 h 5112036"/>
              <a:gd name="connsiteX3" fmla="*/ 7609043 w 8531151"/>
              <a:gd name="connsiteY3" fmla="*/ 141 h 5112036"/>
              <a:gd name="connsiteX4" fmla="*/ 8502417 w 8531151"/>
              <a:gd name="connsiteY4" fmla="*/ 1184461 h 5112036"/>
              <a:gd name="connsiteX5" fmla="*/ 8209922 w 8531151"/>
              <a:gd name="connsiteY5" fmla="*/ 3530951 h 5112036"/>
              <a:gd name="connsiteX6" fmla="*/ 8398508 w 8531151"/>
              <a:gd name="connsiteY6" fmla="*/ 4363003 h 5112036"/>
              <a:gd name="connsiteX7" fmla="*/ 7609043 w 8531151"/>
              <a:gd name="connsiteY7" fmla="*/ 5110905 h 5112036"/>
              <a:gd name="connsiteX8" fmla="*/ 5217340 w 8531151"/>
              <a:gd name="connsiteY8" fmla="*/ 4798643 h 5112036"/>
              <a:gd name="connsiteX9" fmla="*/ 956824 w 8531151"/>
              <a:gd name="connsiteY9" fmla="*/ 5110905 h 5112036"/>
              <a:gd name="connsiteX10" fmla="*/ 105013 w 8531151"/>
              <a:gd name="connsiteY10" fmla="*/ 4259094 h 5112036"/>
              <a:gd name="connsiteX11" fmla="*/ 292049 w 8531151"/>
              <a:gd name="connsiteY11" fmla="*/ 2408734 h 5112036"/>
              <a:gd name="connsiteX12" fmla="*/ 21885 w 8531151"/>
              <a:gd name="connsiteY12" fmla="*/ 1246807 h 5112036"/>
              <a:gd name="connsiteX0" fmla="*/ 21885 w 8531151"/>
              <a:gd name="connsiteY0" fmla="*/ 1246807 h 5112036"/>
              <a:gd name="connsiteX1" fmla="*/ 956824 w 8531151"/>
              <a:gd name="connsiteY1" fmla="*/ 141 h 5112036"/>
              <a:gd name="connsiteX2" fmla="*/ 3783395 w 8531151"/>
              <a:gd name="connsiteY2" fmla="*/ 288987 h 5112036"/>
              <a:gd name="connsiteX3" fmla="*/ 7609043 w 8531151"/>
              <a:gd name="connsiteY3" fmla="*/ 141 h 5112036"/>
              <a:gd name="connsiteX4" fmla="*/ 8502417 w 8531151"/>
              <a:gd name="connsiteY4" fmla="*/ 1184461 h 5112036"/>
              <a:gd name="connsiteX5" fmla="*/ 8209922 w 8531151"/>
              <a:gd name="connsiteY5" fmla="*/ 3530951 h 5112036"/>
              <a:gd name="connsiteX6" fmla="*/ 8398508 w 8531151"/>
              <a:gd name="connsiteY6" fmla="*/ 4363003 h 5112036"/>
              <a:gd name="connsiteX7" fmla="*/ 7609043 w 8531151"/>
              <a:gd name="connsiteY7" fmla="*/ 5110905 h 5112036"/>
              <a:gd name="connsiteX8" fmla="*/ 5217340 w 8531151"/>
              <a:gd name="connsiteY8" fmla="*/ 4798643 h 5112036"/>
              <a:gd name="connsiteX9" fmla="*/ 956824 w 8531151"/>
              <a:gd name="connsiteY9" fmla="*/ 5110905 h 5112036"/>
              <a:gd name="connsiteX10" fmla="*/ 105013 w 8531151"/>
              <a:gd name="connsiteY10" fmla="*/ 4259094 h 5112036"/>
              <a:gd name="connsiteX11" fmla="*/ 292049 w 8531151"/>
              <a:gd name="connsiteY11" fmla="*/ 2408734 h 5112036"/>
              <a:gd name="connsiteX12" fmla="*/ 21885 w 8531151"/>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209922 w 8549598"/>
              <a:gd name="connsiteY5" fmla="*/ 3530951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7609043 w 8549598"/>
              <a:gd name="connsiteY6" fmla="*/ 5110905 h 5112036"/>
              <a:gd name="connsiteX7" fmla="*/ 5217340 w 8549598"/>
              <a:gd name="connsiteY7" fmla="*/ 4798643 h 5112036"/>
              <a:gd name="connsiteX8" fmla="*/ 956824 w 8549598"/>
              <a:gd name="connsiteY8" fmla="*/ 5110905 h 5112036"/>
              <a:gd name="connsiteX9" fmla="*/ 105013 w 8549598"/>
              <a:gd name="connsiteY9" fmla="*/ 4259094 h 5112036"/>
              <a:gd name="connsiteX10" fmla="*/ 292049 w 8549598"/>
              <a:gd name="connsiteY10" fmla="*/ 2408734 h 5112036"/>
              <a:gd name="connsiteX11" fmla="*/ 21885 w 8549598"/>
              <a:gd name="connsiteY11"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7609043 w 8549598"/>
              <a:gd name="connsiteY6" fmla="*/ 5110905 h 5112036"/>
              <a:gd name="connsiteX7" fmla="*/ 5217340 w 8549598"/>
              <a:gd name="connsiteY7" fmla="*/ 4798643 h 5112036"/>
              <a:gd name="connsiteX8" fmla="*/ 956824 w 8549598"/>
              <a:gd name="connsiteY8" fmla="*/ 5110905 h 5112036"/>
              <a:gd name="connsiteX9" fmla="*/ 105013 w 8549598"/>
              <a:gd name="connsiteY9" fmla="*/ 4259094 h 5112036"/>
              <a:gd name="connsiteX10" fmla="*/ 292049 w 8549598"/>
              <a:gd name="connsiteY10" fmla="*/ 2408734 h 5112036"/>
              <a:gd name="connsiteX11" fmla="*/ 21885 w 8549598"/>
              <a:gd name="connsiteY11" fmla="*/ 1246807 h 5112036"/>
              <a:gd name="connsiteX0" fmla="*/ 21885 w 8549598"/>
              <a:gd name="connsiteY0" fmla="*/ 1246807 h 5151689"/>
              <a:gd name="connsiteX1" fmla="*/ 956824 w 8549598"/>
              <a:gd name="connsiteY1" fmla="*/ 141 h 5151689"/>
              <a:gd name="connsiteX2" fmla="*/ 3783395 w 8549598"/>
              <a:gd name="connsiteY2" fmla="*/ 288987 h 5151689"/>
              <a:gd name="connsiteX3" fmla="*/ 7609043 w 8549598"/>
              <a:gd name="connsiteY3" fmla="*/ 141 h 5151689"/>
              <a:gd name="connsiteX4" fmla="*/ 8502417 w 8549598"/>
              <a:gd name="connsiteY4" fmla="*/ 1184461 h 5151689"/>
              <a:gd name="connsiteX5" fmla="*/ 8085231 w 8549598"/>
              <a:gd name="connsiteY5" fmla="*/ 3011405 h 5151689"/>
              <a:gd name="connsiteX6" fmla="*/ 7609043 w 8549598"/>
              <a:gd name="connsiteY6" fmla="*/ 5110905 h 5151689"/>
              <a:gd name="connsiteX7" fmla="*/ 5217340 w 8549598"/>
              <a:gd name="connsiteY7" fmla="*/ 4798643 h 5151689"/>
              <a:gd name="connsiteX8" fmla="*/ 956824 w 8549598"/>
              <a:gd name="connsiteY8" fmla="*/ 5110905 h 5151689"/>
              <a:gd name="connsiteX9" fmla="*/ 105013 w 8549598"/>
              <a:gd name="connsiteY9" fmla="*/ 4259094 h 5151689"/>
              <a:gd name="connsiteX10" fmla="*/ 292049 w 8549598"/>
              <a:gd name="connsiteY10" fmla="*/ 2408734 h 5151689"/>
              <a:gd name="connsiteX11" fmla="*/ 21885 w 8549598"/>
              <a:gd name="connsiteY11" fmla="*/ 1246807 h 5151689"/>
              <a:gd name="connsiteX0" fmla="*/ 21885 w 8833110"/>
              <a:gd name="connsiteY0" fmla="*/ 1246807 h 5169476"/>
              <a:gd name="connsiteX1" fmla="*/ 956824 w 8833110"/>
              <a:gd name="connsiteY1" fmla="*/ 141 h 5169476"/>
              <a:gd name="connsiteX2" fmla="*/ 3783395 w 8833110"/>
              <a:gd name="connsiteY2" fmla="*/ 288987 h 5169476"/>
              <a:gd name="connsiteX3" fmla="*/ 7609043 w 8833110"/>
              <a:gd name="connsiteY3" fmla="*/ 141 h 5169476"/>
              <a:gd name="connsiteX4" fmla="*/ 8502417 w 8833110"/>
              <a:gd name="connsiteY4" fmla="*/ 1184461 h 5169476"/>
              <a:gd name="connsiteX5" fmla="*/ 8085231 w 8833110"/>
              <a:gd name="connsiteY5" fmla="*/ 3011405 h 5169476"/>
              <a:gd name="connsiteX6" fmla="*/ 8066243 w 8833110"/>
              <a:gd name="connsiteY6" fmla="*/ 5131687 h 5169476"/>
              <a:gd name="connsiteX7" fmla="*/ 5217340 w 8833110"/>
              <a:gd name="connsiteY7" fmla="*/ 4798643 h 5169476"/>
              <a:gd name="connsiteX8" fmla="*/ 956824 w 8833110"/>
              <a:gd name="connsiteY8" fmla="*/ 5110905 h 5169476"/>
              <a:gd name="connsiteX9" fmla="*/ 105013 w 8833110"/>
              <a:gd name="connsiteY9" fmla="*/ 4259094 h 5169476"/>
              <a:gd name="connsiteX10" fmla="*/ 292049 w 8833110"/>
              <a:gd name="connsiteY10" fmla="*/ 2408734 h 5169476"/>
              <a:gd name="connsiteX11" fmla="*/ 21885 w 8833110"/>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66243 w 8549598"/>
              <a:gd name="connsiteY5" fmla="*/ 5131687 h 5169476"/>
              <a:gd name="connsiteX6" fmla="*/ 5217340 w 8549598"/>
              <a:gd name="connsiteY6" fmla="*/ 4798643 h 5169476"/>
              <a:gd name="connsiteX7" fmla="*/ 956824 w 8549598"/>
              <a:gd name="connsiteY7" fmla="*/ 5110905 h 5169476"/>
              <a:gd name="connsiteX8" fmla="*/ 105013 w 8549598"/>
              <a:gd name="connsiteY8" fmla="*/ 4259094 h 5169476"/>
              <a:gd name="connsiteX9" fmla="*/ 292049 w 8549598"/>
              <a:gd name="connsiteY9" fmla="*/ 2408734 h 5169476"/>
              <a:gd name="connsiteX10" fmla="*/ 21885 w 8549598"/>
              <a:gd name="connsiteY10"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66243 w 8549598"/>
              <a:gd name="connsiteY5" fmla="*/ 5131687 h 5169476"/>
              <a:gd name="connsiteX6" fmla="*/ 5217340 w 8549598"/>
              <a:gd name="connsiteY6" fmla="*/ 4798643 h 5169476"/>
              <a:gd name="connsiteX7" fmla="*/ 956824 w 8549598"/>
              <a:gd name="connsiteY7" fmla="*/ 5110905 h 5169476"/>
              <a:gd name="connsiteX8" fmla="*/ 105013 w 8549598"/>
              <a:gd name="connsiteY8" fmla="*/ 4259094 h 5169476"/>
              <a:gd name="connsiteX9" fmla="*/ 292049 w 8549598"/>
              <a:gd name="connsiteY9" fmla="*/ 2408734 h 5169476"/>
              <a:gd name="connsiteX10" fmla="*/ 21885 w 8549598"/>
              <a:gd name="connsiteY10" fmla="*/ 1246807 h 5169476"/>
              <a:gd name="connsiteX0" fmla="*/ 21885 w 8646214"/>
              <a:gd name="connsiteY0" fmla="*/ 1246807 h 5169476"/>
              <a:gd name="connsiteX1" fmla="*/ 956824 w 8646214"/>
              <a:gd name="connsiteY1" fmla="*/ 141 h 5169476"/>
              <a:gd name="connsiteX2" fmla="*/ 3783395 w 8646214"/>
              <a:gd name="connsiteY2" fmla="*/ 288987 h 5169476"/>
              <a:gd name="connsiteX3" fmla="*/ 7609043 w 8646214"/>
              <a:gd name="connsiteY3" fmla="*/ 141 h 5169476"/>
              <a:gd name="connsiteX4" fmla="*/ 8502417 w 8646214"/>
              <a:gd name="connsiteY4" fmla="*/ 1184461 h 5169476"/>
              <a:gd name="connsiteX5" fmla="*/ 8066243 w 8646214"/>
              <a:gd name="connsiteY5" fmla="*/ 5131687 h 5169476"/>
              <a:gd name="connsiteX6" fmla="*/ 5217340 w 8646214"/>
              <a:gd name="connsiteY6" fmla="*/ 4798643 h 5169476"/>
              <a:gd name="connsiteX7" fmla="*/ 956824 w 8646214"/>
              <a:gd name="connsiteY7" fmla="*/ 5110905 h 5169476"/>
              <a:gd name="connsiteX8" fmla="*/ 105013 w 8646214"/>
              <a:gd name="connsiteY8" fmla="*/ 4259094 h 5169476"/>
              <a:gd name="connsiteX9" fmla="*/ 292049 w 8646214"/>
              <a:gd name="connsiteY9" fmla="*/ 2408734 h 5169476"/>
              <a:gd name="connsiteX10" fmla="*/ 21885 w 8646214"/>
              <a:gd name="connsiteY10" fmla="*/ 1246807 h 5169476"/>
              <a:gd name="connsiteX0" fmla="*/ 21885 w 8725849"/>
              <a:gd name="connsiteY0" fmla="*/ 1246807 h 5169476"/>
              <a:gd name="connsiteX1" fmla="*/ 956824 w 8725849"/>
              <a:gd name="connsiteY1" fmla="*/ 141 h 5169476"/>
              <a:gd name="connsiteX2" fmla="*/ 3783395 w 8725849"/>
              <a:gd name="connsiteY2" fmla="*/ 288987 h 5169476"/>
              <a:gd name="connsiteX3" fmla="*/ 7609043 w 8725849"/>
              <a:gd name="connsiteY3" fmla="*/ 141 h 5169476"/>
              <a:gd name="connsiteX4" fmla="*/ 8502417 w 8725849"/>
              <a:gd name="connsiteY4" fmla="*/ 1184461 h 5169476"/>
              <a:gd name="connsiteX5" fmla="*/ 8708687 w 8725849"/>
              <a:gd name="connsiteY5" fmla="*/ 3530950 h 5169476"/>
              <a:gd name="connsiteX6" fmla="*/ 8066243 w 8725849"/>
              <a:gd name="connsiteY6" fmla="*/ 5131687 h 5169476"/>
              <a:gd name="connsiteX7" fmla="*/ 5217340 w 8725849"/>
              <a:gd name="connsiteY7" fmla="*/ 4798643 h 5169476"/>
              <a:gd name="connsiteX8" fmla="*/ 956824 w 8725849"/>
              <a:gd name="connsiteY8" fmla="*/ 5110905 h 5169476"/>
              <a:gd name="connsiteX9" fmla="*/ 105013 w 8725849"/>
              <a:gd name="connsiteY9" fmla="*/ 4259094 h 5169476"/>
              <a:gd name="connsiteX10" fmla="*/ 292049 w 8725849"/>
              <a:gd name="connsiteY10" fmla="*/ 2408734 h 5169476"/>
              <a:gd name="connsiteX11" fmla="*/ 21885 w 8725849"/>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50374"/>
              <a:gd name="connsiteY0" fmla="*/ 1246807 h 5169476"/>
              <a:gd name="connsiteX1" fmla="*/ 956824 w 8750374"/>
              <a:gd name="connsiteY1" fmla="*/ 141 h 5169476"/>
              <a:gd name="connsiteX2" fmla="*/ 3783395 w 8750374"/>
              <a:gd name="connsiteY2" fmla="*/ 288987 h 5169476"/>
              <a:gd name="connsiteX3" fmla="*/ 7609043 w 8750374"/>
              <a:gd name="connsiteY3" fmla="*/ 141 h 5169476"/>
              <a:gd name="connsiteX4" fmla="*/ 8502417 w 8750374"/>
              <a:gd name="connsiteY4" fmla="*/ 1184461 h 5169476"/>
              <a:gd name="connsiteX5" fmla="*/ 8708687 w 8750374"/>
              <a:gd name="connsiteY5" fmla="*/ 3530950 h 5169476"/>
              <a:gd name="connsiteX6" fmla="*/ 8066243 w 8750374"/>
              <a:gd name="connsiteY6" fmla="*/ 5131687 h 5169476"/>
              <a:gd name="connsiteX7" fmla="*/ 5217340 w 8750374"/>
              <a:gd name="connsiteY7" fmla="*/ 4798643 h 5169476"/>
              <a:gd name="connsiteX8" fmla="*/ 956824 w 8750374"/>
              <a:gd name="connsiteY8" fmla="*/ 5110905 h 5169476"/>
              <a:gd name="connsiteX9" fmla="*/ 105013 w 8750374"/>
              <a:gd name="connsiteY9" fmla="*/ 4259094 h 5169476"/>
              <a:gd name="connsiteX10" fmla="*/ 292049 w 8750374"/>
              <a:gd name="connsiteY10" fmla="*/ 2408734 h 5169476"/>
              <a:gd name="connsiteX11" fmla="*/ 21885 w 8750374"/>
              <a:gd name="connsiteY11" fmla="*/ 1246807 h 5169476"/>
              <a:gd name="connsiteX0" fmla="*/ 21885 w 8730031"/>
              <a:gd name="connsiteY0" fmla="*/ 1246807 h 5110905"/>
              <a:gd name="connsiteX1" fmla="*/ 956824 w 8730031"/>
              <a:gd name="connsiteY1" fmla="*/ 141 h 5110905"/>
              <a:gd name="connsiteX2" fmla="*/ 3783395 w 8730031"/>
              <a:gd name="connsiteY2" fmla="*/ 288987 h 5110905"/>
              <a:gd name="connsiteX3" fmla="*/ 7609043 w 8730031"/>
              <a:gd name="connsiteY3" fmla="*/ 141 h 5110905"/>
              <a:gd name="connsiteX4" fmla="*/ 8502417 w 8730031"/>
              <a:gd name="connsiteY4" fmla="*/ 1184461 h 5110905"/>
              <a:gd name="connsiteX5" fmla="*/ 8708687 w 8730031"/>
              <a:gd name="connsiteY5" fmla="*/ 3530950 h 5110905"/>
              <a:gd name="connsiteX6" fmla="*/ 7629825 w 8730031"/>
              <a:gd name="connsiteY6" fmla="*/ 4903087 h 5110905"/>
              <a:gd name="connsiteX7" fmla="*/ 5217340 w 8730031"/>
              <a:gd name="connsiteY7" fmla="*/ 4798643 h 5110905"/>
              <a:gd name="connsiteX8" fmla="*/ 956824 w 8730031"/>
              <a:gd name="connsiteY8" fmla="*/ 5110905 h 5110905"/>
              <a:gd name="connsiteX9" fmla="*/ 105013 w 8730031"/>
              <a:gd name="connsiteY9" fmla="*/ 4259094 h 5110905"/>
              <a:gd name="connsiteX10" fmla="*/ 292049 w 8730031"/>
              <a:gd name="connsiteY10" fmla="*/ 2408734 h 5110905"/>
              <a:gd name="connsiteX11" fmla="*/ 21885 w 8730031"/>
              <a:gd name="connsiteY11" fmla="*/ 1246807 h 5110905"/>
              <a:gd name="connsiteX0" fmla="*/ 21885 w 8763790"/>
              <a:gd name="connsiteY0" fmla="*/ 1246807 h 5110905"/>
              <a:gd name="connsiteX1" fmla="*/ 956824 w 8763790"/>
              <a:gd name="connsiteY1" fmla="*/ 141 h 5110905"/>
              <a:gd name="connsiteX2" fmla="*/ 3783395 w 8763790"/>
              <a:gd name="connsiteY2" fmla="*/ 288987 h 5110905"/>
              <a:gd name="connsiteX3" fmla="*/ 7609043 w 8763790"/>
              <a:gd name="connsiteY3" fmla="*/ 141 h 5110905"/>
              <a:gd name="connsiteX4" fmla="*/ 8502417 w 8763790"/>
              <a:gd name="connsiteY4" fmla="*/ 1184461 h 5110905"/>
              <a:gd name="connsiteX5" fmla="*/ 8708687 w 8763790"/>
              <a:gd name="connsiteY5" fmla="*/ 3530950 h 5110905"/>
              <a:gd name="connsiteX6" fmla="*/ 7629825 w 8763790"/>
              <a:gd name="connsiteY6" fmla="*/ 4903087 h 5110905"/>
              <a:gd name="connsiteX7" fmla="*/ 5217340 w 8763790"/>
              <a:gd name="connsiteY7" fmla="*/ 4798643 h 5110905"/>
              <a:gd name="connsiteX8" fmla="*/ 956824 w 8763790"/>
              <a:gd name="connsiteY8" fmla="*/ 5110905 h 5110905"/>
              <a:gd name="connsiteX9" fmla="*/ 105013 w 8763790"/>
              <a:gd name="connsiteY9" fmla="*/ 4259094 h 5110905"/>
              <a:gd name="connsiteX10" fmla="*/ 292049 w 8763790"/>
              <a:gd name="connsiteY10" fmla="*/ 2408734 h 5110905"/>
              <a:gd name="connsiteX11" fmla="*/ 21885 w 8763790"/>
              <a:gd name="connsiteY11" fmla="*/ 1246807 h 5110905"/>
              <a:gd name="connsiteX0" fmla="*/ 21885 w 8626646"/>
              <a:gd name="connsiteY0" fmla="*/ 1246807 h 5110905"/>
              <a:gd name="connsiteX1" fmla="*/ 956824 w 8626646"/>
              <a:gd name="connsiteY1" fmla="*/ 141 h 5110905"/>
              <a:gd name="connsiteX2" fmla="*/ 3783395 w 8626646"/>
              <a:gd name="connsiteY2" fmla="*/ 288987 h 5110905"/>
              <a:gd name="connsiteX3" fmla="*/ 7609043 w 8626646"/>
              <a:gd name="connsiteY3" fmla="*/ 141 h 5110905"/>
              <a:gd name="connsiteX4" fmla="*/ 8502417 w 8626646"/>
              <a:gd name="connsiteY4" fmla="*/ 1184461 h 5110905"/>
              <a:gd name="connsiteX5" fmla="*/ 8563215 w 8626646"/>
              <a:gd name="connsiteY5" fmla="*/ 3551732 h 5110905"/>
              <a:gd name="connsiteX6" fmla="*/ 7629825 w 8626646"/>
              <a:gd name="connsiteY6" fmla="*/ 4903087 h 5110905"/>
              <a:gd name="connsiteX7" fmla="*/ 5217340 w 8626646"/>
              <a:gd name="connsiteY7" fmla="*/ 4798643 h 5110905"/>
              <a:gd name="connsiteX8" fmla="*/ 956824 w 8626646"/>
              <a:gd name="connsiteY8" fmla="*/ 5110905 h 5110905"/>
              <a:gd name="connsiteX9" fmla="*/ 105013 w 8626646"/>
              <a:gd name="connsiteY9" fmla="*/ 4259094 h 5110905"/>
              <a:gd name="connsiteX10" fmla="*/ 292049 w 8626646"/>
              <a:gd name="connsiteY10" fmla="*/ 2408734 h 5110905"/>
              <a:gd name="connsiteX11" fmla="*/ 21885 w 8626646"/>
              <a:gd name="connsiteY11" fmla="*/ 1246807 h 5110905"/>
              <a:gd name="connsiteX0" fmla="*/ 21885 w 8626646"/>
              <a:gd name="connsiteY0" fmla="*/ 1246807 h 5110905"/>
              <a:gd name="connsiteX1" fmla="*/ 956824 w 8626646"/>
              <a:gd name="connsiteY1" fmla="*/ 141 h 5110905"/>
              <a:gd name="connsiteX2" fmla="*/ 3783395 w 8626646"/>
              <a:gd name="connsiteY2" fmla="*/ 288987 h 5110905"/>
              <a:gd name="connsiteX3" fmla="*/ 7609043 w 8626646"/>
              <a:gd name="connsiteY3" fmla="*/ 141 h 5110905"/>
              <a:gd name="connsiteX4" fmla="*/ 8502417 w 8626646"/>
              <a:gd name="connsiteY4" fmla="*/ 1184461 h 5110905"/>
              <a:gd name="connsiteX5" fmla="*/ 8563215 w 8626646"/>
              <a:gd name="connsiteY5" fmla="*/ 3551732 h 5110905"/>
              <a:gd name="connsiteX6" fmla="*/ 7629825 w 8626646"/>
              <a:gd name="connsiteY6" fmla="*/ 4903087 h 5110905"/>
              <a:gd name="connsiteX7" fmla="*/ 5217340 w 8626646"/>
              <a:gd name="connsiteY7" fmla="*/ 4798643 h 5110905"/>
              <a:gd name="connsiteX8" fmla="*/ 956824 w 8626646"/>
              <a:gd name="connsiteY8" fmla="*/ 5110905 h 5110905"/>
              <a:gd name="connsiteX9" fmla="*/ 105013 w 8626646"/>
              <a:gd name="connsiteY9" fmla="*/ 4259094 h 5110905"/>
              <a:gd name="connsiteX10" fmla="*/ 292049 w 8626646"/>
              <a:gd name="connsiteY10" fmla="*/ 2408734 h 5110905"/>
              <a:gd name="connsiteX11" fmla="*/ 21885 w 8626646"/>
              <a:gd name="connsiteY11" fmla="*/ 1246807 h 5110905"/>
              <a:gd name="connsiteX0" fmla="*/ 21885 w 8626646"/>
              <a:gd name="connsiteY0" fmla="*/ 1246807 h 5110905"/>
              <a:gd name="connsiteX1" fmla="*/ 956824 w 8626646"/>
              <a:gd name="connsiteY1" fmla="*/ 141 h 5110905"/>
              <a:gd name="connsiteX2" fmla="*/ 3783395 w 8626646"/>
              <a:gd name="connsiteY2" fmla="*/ 288987 h 5110905"/>
              <a:gd name="connsiteX3" fmla="*/ 7609043 w 8626646"/>
              <a:gd name="connsiteY3" fmla="*/ 141 h 5110905"/>
              <a:gd name="connsiteX4" fmla="*/ 8502417 w 8626646"/>
              <a:gd name="connsiteY4" fmla="*/ 1184461 h 5110905"/>
              <a:gd name="connsiteX5" fmla="*/ 8563215 w 8626646"/>
              <a:gd name="connsiteY5" fmla="*/ 3551732 h 5110905"/>
              <a:gd name="connsiteX6" fmla="*/ 7629825 w 8626646"/>
              <a:gd name="connsiteY6" fmla="*/ 4903087 h 5110905"/>
              <a:gd name="connsiteX7" fmla="*/ 5217340 w 8626646"/>
              <a:gd name="connsiteY7" fmla="*/ 4798643 h 5110905"/>
              <a:gd name="connsiteX8" fmla="*/ 956824 w 8626646"/>
              <a:gd name="connsiteY8" fmla="*/ 5110905 h 5110905"/>
              <a:gd name="connsiteX9" fmla="*/ 105013 w 8626646"/>
              <a:gd name="connsiteY9" fmla="*/ 4259094 h 5110905"/>
              <a:gd name="connsiteX10" fmla="*/ 292049 w 8626646"/>
              <a:gd name="connsiteY10" fmla="*/ 2408734 h 5110905"/>
              <a:gd name="connsiteX11" fmla="*/ 21885 w 8626646"/>
              <a:gd name="connsiteY11" fmla="*/ 1246807 h 5110905"/>
              <a:gd name="connsiteX0" fmla="*/ 104000 w 8708761"/>
              <a:gd name="connsiteY0" fmla="*/ 1246807 h 5110905"/>
              <a:gd name="connsiteX1" fmla="*/ 1038939 w 8708761"/>
              <a:gd name="connsiteY1" fmla="*/ 141 h 5110905"/>
              <a:gd name="connsiteX2" fmla="*/ 3865510 w 8708761"/>
              <a:gd name="connsiteY2" fmla="*/ 288987 h 5110905"/>
              <a:gd name="connsiteX3" fmla="*/ 7691158 w 8708761"/>
              <a:gd name="connsiteY3" fmla="*/ 141 h 5110905"/>
              <a:gd name="connsiteX4" fmla="*/ 8584532 w 8708761"/>
              <a:gd name="connsiteY4" fmla="*/ 1184461 h 5110905"/>
              <a:gd name="connsiteX5" fmla="*/ 8645330 w 8708761"/>
              <a:gd name="connsiteY5" fmla="*/ 3551732 h 5110905"/>
              <a:gd name="connsiteX6" fmla="*/ 7711940 w 8708761"/>
              <a:gd name="connsiteY6" fmla="*/ 4903087 h 5110905"/>
              <a:gd name="connsiteX7" fmla="*/ 5299455 w 8708761"/>
              <a:gd name="connsiteY7" fmla="*/ 4798643 h 5110905"/>
              <a:gd name="connsiteX8" fmla="*/ 1038939 w 8708761"/>
              <a:gd name="connsiteY8" fmla="*/ 5110905 h 5110905"/>
              <a:gd name="connsiteX9" fmla="*/ 91 w 8708761"/>
              <a:gd name="connsiteY9" fmla="*/ 4030494 h 5110905"/>
              <a:gd name="connsiteX10" fmla="*/ 374164 w 8708761"/>
              <a:gd name="connsiteY10" fmla="*/ 2408734 h 5110905"/>
              <a:gd name="connsiteX11" fmla="*/ 104000 w 8708761"/>
              <a:gd name="connsiteY11" fmla="*/ 1246807 h 5110905"/>
              <a:gd name="connsiteX0" fmla="*/ 104000 w 8720693"/>
              <a:gd name="connsiteY0" fmla="*/ 1246807 h 5110905"/>
              <a:gd name="connsiteX1" fmla="*/ 1038939 w 8720693"/>
              <a:gd name="connsiteY1" fmla="*/ 141 h 5110905"/>
              <a:gd name="connsiteX2" fmla="*/ 3865510 w 8720693"/>
              <a:gd name="connsiteY2" fmla="*/ 288987 h 5110905"/>
              <a:gd name="connsiteX3" fmla="*/ 7691158 w 8720693"/>
              <a:gd name="connsiteY3" fmla="*/ 141 h 5110905"/>
              <a:gd name="connsiteX4" fmla="*/ 8584532 w 8720693"/>
              <a:gd name="connsiteY4" fmla="*/ 1184461 h 5110905"/>
              <a:gd name="connsiteX5" fmla="*/ 8645330 w 8720693"/>
              <a:gd name="connsiteY5" fmla="*/ 3551732 h 5110905"/>
              <a:gd name="connsiteX6" fmla="*/ 7711940 w 8720693"/>
              <a:gd name="connsiteY6" fmla="*/ 4903087 h 5110905"/>
              <a:gd name="connsiteX7" fmla="*/ 5299455 w 8720693"/>
              <a:gd name="connsiteY7" fmla="*/ 4798643 h 5110905"/>
              <a:gd name="connsiteX8" fmla="*/ 1038939 w 8720693"/>
              <a:gd name="connsiteY8" fmla="*/ 5110905 h 5110905"/>
              <a:gd name="connsiteX9" fmla="*/ 91 w 8720693"/>
              <a:gd name="connsiteY9" fmla="*/ 4030494 h 5110905"/>
              <a:gd name="connsiteX10" fmla="*/ 374164 w 8720693"/>
              <a:gd name="connsiteY10" fmla="*/ 2408734 h 5110905"/>
              <a:gd name="connsiteX11" fmla="*/ 104000 w 8720693"/>
              <a:gd name="connsiteY11" fmla="*/ 1246807 h 5110905"/>
              <a:gd name="connsiteX0" fmla="*/ 104000 w 8720693"/>
              <a:gd name="connsiteY0" fmla="*/ 1246807 h 5110905"/>
              <a:gd name="connsiteX1" fmla="*/ 1038939 w 8720693"/>
              <a:gd name="connsiteY1" fmla="*/ 141 h 5110905"/>
              <a:gd name="connsiteX2" fmla="*/ 3865510 w 8720693"/>
              <a:gd name="connsiteY2" fmla="*/ 288987 h 5110905"/>
              <a:gd name="connsiteX3" fmla="*/ 7691158 w 8720693"/>
              <a:gd name="connsiteY3" fmla="*/ 141 h 5110905"/>
              <a:gd name="connsiteX4" fmla="*/ 8584532 w 8720693"/>
              <a:gd name="connsiteY4" fmla="*/ 1184461 h 5110905"/>
              <a:gd name="connsiteX5" fmla="*/ 8645330 w 8720693"/>
              <a:gd name="connsiteY5" fmla="*/ 3551732 h 5110905"/>
              <a:gd name="connsiteX6" fmla="*/ 7711940 w 8720693"/>
              <a:gd name="connsiteY6" fmla="*/ 4903087 h 5110905"/>
              <a:gd name="connsiteX7" fmla="*/ 5299455 w 8720693"/>
              <a:gd name="connsiteY7" fmla="*/ 4798643 h 5110905"/>
              <a:gd name="connsiteX8" fmla="*/ 1038939 w 8720693"/>
              <a:gd name="connsiteY8" fmla="*/ 5110905 h 5110905"/>
              <a:gd name="connsiteX9" fmla="*/ 91 w 8720693"/>
              <a:gd name="connsiteY9" fmla="*/ 4030494 h 5110905"/>
              <a:gd name="connsiteX10" fmla="*/ 374164 w 8720693"/>
              <a:gd name="connsiteY10" fmla="*/ 2408734 h 5110905"/>
              <a:gd name="connsiteX11" fmla="*/ 104000 w 8720693"/>
              <a:gd name="connsiteY11" fmla="*/ 1246807 h 5110905"/>
              <a:gd name="connsiteX0" fmla="*/ 104000 w 8733555"/>
              <a:gd name="connsiteY0" fmla="*/ 1246807 h 5240775"/>
              <a:gd name="connsiteX1" fmla="*/ 1038939 w 8733555"/>
              <a:gd name="connsiteY1" fmla="*/ 141 h 5240775"/>
              <a:gd name="connsiteX2" fmla="*/ 3865510 w 8733555"/>
              <a:gd name="connsiteY2" fmla="*/ 288987 h 5240775"/>
              <a:gd name="connsiteX3" fmla="*/ 7691158 w 8733555"/>
              <a:gd name="connsiteY3" fmla="*/ 141 h 5240775"/>
              <a:gd name="connsiteX4" fmla="*/ 8584532 w 8733555"/>
              <a:gd name="connsiteY4" fmla="*/ 1184461 h 5240775"/>
              <a:gd name="connsiteX5" fmla="*/ 8645330 w 8733555"/>
              <a:gd name="connsiteY5" fmla="*/ 3551732 h 5240775"/>
              <a:gd name="connsiteX6" fmla="*/ 7836631 w 8733555"/>
              <a:gd name="connsiteY6" fmla="*/ 5194033 h 5240775"/>
              <a:gd name="connsiteX7" fmla="*/ 5299455 w 8733555"/>
              <a:gd name="connsiteY7" fmla="*/ 4798643 h 5240775"/>
              <a:gd name="connsiteX8" fmla="*/ 1038939 w 8733555"/>
              <a:gd name="connsiteY8" fmla="*/ 5110905 h 5240775"/>
              <a:gd name="connsiteX9" fmla="*/ 91 w 8733555"/>
              <a:gd name="connsiteY9" fmla="*/ 4030494 h 5240775"/>
              <a:gd name="connsiteX10" fmla="*/ 374164 w 8733555"/>
              <a:gd name="connsiteY10" fmla="*/ 2408734 h 5240775"/>
              <a:gd name="connsiteX11" fmla="*/ 104000 w 8733555"/>
              <a:gd name="connsiteY11" fmla="*/ 1246807 h 5240775"/>
              <a:gd name="connsiteX0" fmla="*/ 104000 w 8733555"/>
              <a:gd name="connsiteY0" fmla="*/ 1246807 h 5194230"/>
              <a:gd name="connsiteX1" fmla="*/ 1038939 w 8733555"/>
              <a:gd name="connsiteY1" fmla="*/ 141 h 5194230"/>
              <a:gd name="connsiteX2" fmla="*/ 3865510 w 8733555"/>
              <a:gd name="connsiteY2" fmla="*/ 288987 h 5194230"/>
              <a:gd name="connsiteX3" fmla="*/ 7691158 w 8733555"/>
              <a:gd name="connsiteY3" fmla="*/ 141 h 5194230"/>
              <a:gd name="connsiteX4" fmla="*/ 8584532 w 8733555"/>
              <a:gd name="connsiteY4" fmla="*/ 1184461 h 5194230"/>
              <a:gd name="connsiteX5" fmla="*/ 8645330 w 8733555"/>
              <a:gd name="connsiteY5" fmla="*/ 3551732 h 5194230"/>
              <a:gd name="connsiteX6" fmla="*/ 7836631 w 8733555"/>
              <a:gd name="connsiteY6" fmla="*/ 5194033 h 5194230"/>
              <a:gd name="connsiteX7" fmla="*/ 5299455 w 8733555"/>
              <a:gd name="connsiteY7" fmla="*/ 4798643 h 5194230"/>
              <a:gd name="connsiteX8" fmla="*/ 1038939 w 8733555"/>
              <a:gd name="connsiteY8" fmla="*/ 5110905 h 5194230"/>
              <a:gd name="connsiteX9" fmla="*/ 91 w 8733555"/>
              <a:gd name="connsiteY9" fmla="*/ 4030494 h 5194230"/>
              <a:gd name="connsiteX10" fmla="*/ 374164 w 8733555"/>
              <a:gd name="connsiteY10" fmla="*/ 2408734 h 5194230"/>
              <a:gd name="connsiteX11" fmla="*/ 104000 w 8733555"/>
              <a:gd name="connsiteY11" fmla="*/ 1246807 h 5194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33555" h="5194230">
                <a:moveTo>
                  <a:pt x="104000" y="1246807"/>
                </a:moveTo>
                <a:cubicBezTo>
                  <a:pt x="-41472" y="464639"/>
                  <a:pt x="568497" y="141"/>
                  <a:pt x="1038939" y="141"/>
                </a:cubicBezTo>
                <a:cubicBezTo>
                  <a:pt x="2029620" y="-7486"/>
                  <a:pt x="2874829" y="296614"/>
                  <a:pt x="3865510" y="288987"/>
                </a:cubicBezTo>
                <a:cubicBezTo>
                  <a:pt x="5092235" y="296614"/>
                  <a:pt x="6464433" y="-7486"/>
                  <a:pt x="7691158" y="141"/>
                </a:cubicBezTo>
                <a:cubicBezTo>
                  <a:pt x="8161600" y="141"/>
                  <a:pt x="8854695" y="236036"/>
                  <a:pt x="8584532" y="1184461"/>
                </a:cubicBezTo>
                <a:cubicBezTo>
                  <a:pt x="8376415" y="1835274"/>
                  <a:pt x="8219263" y="2789951"/>
                  <a:pt x="8645330" y="3551732"/>
                </a:cubicBezTo>
                <a:cubicBezTo>
                  <a:pt x="8925925" y="4084911"/>
                  <a:pt x="8505113" y="5211351"/>
                  <a:pt x="7836631" y="5194033"/>
                </a:cubicBezTo>
                <a:cubicBezTo>
                  <a:pt x="6755378" y="5180001"/>
                  <a:pt x="6962599" y="5103621"/>
                  <a:pt x="5299455" y="4798643"/>
                </a:cubicBezTo>
                <a:cubicBezTo>
                  <a:pt x="3810010" y="4591004"/>
                  <a:pt x="2486820" y="5027599"/>
                  <a:pt x="1038939" y="5110905"/>
                </a:cubicBezTo>
                <a:cubicBezTo>
                  <a:pt x="568497" y="5110905"/>
                  <a:pt x="91" y="4500936"/>
                  <a:pt x="91" y="4030494"/>
                </a:cubicBezTo>
                <a:cubicBezTo>
                  <a:pt x="-6836" y="3365216"/>
                  <a:pt x="381091" y="3074012"/>
                  <a:pt x="374164" y="2408734"/>
                </a:cubicBezTo>
                <a:lnTo>
                  <a:pt x="104000" y="1246807"/>
                </a:lnTo>
                <a:close/>
              </a:path>
            </a:pathLst>
          </a:custGeom>
          <a:noFill/>
          <a:ln>
            <a:solidFill>
              <a:srgbClr val="BD8869"/>
            </a:solidFill>
          </a:ln>
          <a:effectLst>
            <a:outerShdw blurRad="1016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 name="Google Shape;321;p43">
            <a:extLst>
              <a:ext uri="{FF2B5EF4-FFF2-40B4-BE49-F238E27FC236}">
                <a16:creationId xmlns:a16="http://schemas.microsoft.com/office/drawing/2014/main" id="{8C0FC507-3F24-4C60-BE9F-B9E54D76AD63}"/>
              </a:ext>
            </a:extLst>
          </p:cNvPr>
          <p:cNvPicPr preferRelativeResize="0"/>
          <p:nvPr/>
        </p:nvPicPr>
        <p:blipFill rotWithShape="1">
          <a:blip r:embed="rId2">
            <a:alphaModFix/>
          </a:blip>
          <a:srcRect r="55684"/>
          <a:stretch/>
        </p:blipFill>
        <p:spPr>
          <a:xfrm flipH="1">
            <a:off x="325643" y="702945"/>
            <a:ext cx="4052236" cy="4440555"/>
          </a:xfrm>
          <a:prstGeom prst="rect">
            <a:avLst/>
          </a:prstGeom>
          <a:noFill/>
          <a:ln>
            <a:noFill/>
          </a:ln>
          <a:effectLst>
            <a:outerShdw sx="104999" sy="104999" algn="ctr" rotWithShape="0">
              <a:srgbClr val="9A330A">
                <a:alpha val="14901"/>
              </a:srgbClr>
            </a:outerShdw>
          </a:effectLst>
        </p:spPr>
      </p:pic>
      <p:sp>
        <p:nvSpPr>
          <p:cNvPr id="5" name="TextBox 4">
            <a:extLst>
              <a:ext uri="{FF2B5EF4-FFF2-40B4-BE49-F238E27FC236}">
                <a16:creationId xmlns:a16="http://schemas.microsoft.com/office/drawing/2014/main" id="{19929C8C-76B2-4B31-8D4D-7BAF6E46BE87}"/>
              </a:ext>
            </a:extLst>
          </p:cNvPr>
          <p:cNvSpPr txBox="1"/>
          <p:nvPr/>
        </p:nvSpPr>
        <p:spPr>
          <a:xfrm>
            <a:off x="4163786" y="649306"/>
            <a:ext cx="4261756" cy="3477875"/>
          </a:xfrm>
          <a:prstGeom prst="rect">
            <a:avLst/>
          </a:prstGeom>
          <a:noFill/>
        </p:spPr>
        <p:txBody>
          <a:bodyPr wrap="square" rtlCol="0">
            <a:spAutoFit/>
          </a:bodyPr>
          <a:lstStyle/>
          <a:p>
            <a:pPr algn="just"/>
            <a:r>
              <a:rPr lang="en-US" sz="2200">
                <a:latin typeface="#9Slide05 Lobster" panose="02000506000000020003" pitchFamily="2" charset="0"/>
              </a:rPr>
              <a:t>       Tôi là Christopher Columbus. Tôi được mọi người biết vì tôi là người đầu tiên khám phá ra châu Mĩ. Tuy vậy, chuyến hành trình mà tôi đã trải qua hết sức khó khăn. Hôm nay, tôi muốn tái hiện lại hành trình đó một lần nữa. Các bạn hãy giúp tôi vượt qua các thử thách trong chuyến hành trình khó khăn nhưng đầy thú vị này nhé.</a:t>
            </a:r>
          </a:p>
        </p:txBody>
      </p:sp>
    </p:spTree>
    <p:extLst>
      <p:ext uri="{BB962C8B-B14F-4D97-AF65-F5344CB8AC3E}">
        <p14:creationId xmlns:p14="http://schemas.microsoft.com/office/powerpoint/2010/main" val="38310169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5"/>
                                        </p:tgtEl>
                                        <p:attrNameLst>
                                          <p:attrName>ppt_y</p:attrName>
                                        </p:attrNameLst>
                                      </p:cBhvr>
                                      <p:tavLst>
                                        <p:tav tm="0">
                                          <p:val>
                                            <p:strVal val="#ppt_y"/>
                                          </p:val>
                                        </p:tav>
                                        <p:tav tm="100000">
                                          <p:val>
                                            <p:strVal val="#ppt_y"/>
                                          </p:val>
                                        </p:tav>
                                      </p:tavLst>
                                    </p:anim>
                                    <p:anim calcmode="lin" valueType="num">
                                      <p:cBhvr>
                                        <p:cTn id="14"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brightnessContrast contrast="-3000"/>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1DA8E13-C166-4438-A479-B8FDB4D15437}"/>
              </a:ext>
            </a:extLst>
          </p:cNvPr>
          <p:cNvPicPr>
            <a:picLocks noChangeAspect="1"/>
          </p:cNvPicPr>
          <p:nvPr/>
        </p:nvPicPr>
        <p:blipFill rotWithShape="1">
          <a:blip r:embed="rId4"/>
          <a:srcRect b="24316"/>
          <a:stretch/>
        </p:blipFill>
        <p:spPr>
          <a:xfrm flipH="1">
            <a:off x="0" y="-22954"/>
            <a:ext cx="9144000" cy="5166454"/>
          </a:xfrm>
          <a:prstGeom prst="rect">
            <a:avLst/>
          </a:prstGeom>
        </p:spPr>
      </p:pic>
      <p:pic>
        <p:nvPicPr>
          <p:cNvPr id="7" name="Google Shape;312;p42">
            <a:extLst>
              <a:ext uri="{FF2B5EF4-FFF2-40B4-BE49-F238E27FC236}">
                <a16:creationId xmlns:a16="http://schemas.microsoft.com/office/drawing/2014/main" id="{0CD977D4-4F2F-4C58-89CC-A873D49D2DDE}"/>
              </a:ext>
            </a:extLst>
          </p:cNvPr>
          <p:cNvPicPr preferRelativeResize="0"/>
          <p:nvPr/>
        </p:nvPicPr>
        <p:blipFill rotWithShape="1">
          <a:blip r:embed="rId5">
            <a:alphaModFix/>
          </a:blip>
          <a:srcRect l="86029" t="1" b="73733"/>
          <a:stretch/>
        </p:blipFill>
        <p:spPr>
          <a:xfrm>
            <a:off x="7682593" y="3944170"/>
            <a:ext cx="1461407" cy="1181923"/>
          </a:xfrm>
          <a:prstGeom prst="rect">
            <a:avLst/>
          </a:prstGeom>
          <a:noFill/>
          <a:ln>
            <a:noFill/>
          </a:ln>
          <a:effectLst>
            <a:outerShdw sx="104999" sy="104999" algn="ctr" rotWithShape="0">
              <a:srgbClr val="9A330A">
                <a:alpha val="14901"/>
              </a:srgbClr>
            </a:outerShdw>
          </a:effectLst>
        </p:spPr>
      </p:pic>
      <p:pic>
        <p:nvPicPr>
          <p:cNvPr id="90" name="Picture 89">
            <a:extLst>
              <a:ext uri="{FF2B5EF4-FFF2-40B4-BE49-F238E27FC236}">
                <a16:creationId xmlns:a16="http://schemas.microsoft.com/office/drawing/2014/main" id="{9E8911B4-4293-460A-BBE5-CEBF533036A6}"/>
              </a:ext>
            </a:extLst>
          </p:cNvPr>
          <p:cNvPicPr>
            <a:picLocks noChangeAspect="1"/>
          </p:cNvPicPr>
          <p:nvPr/>
        </p:nvPicPr>
        <p:blipFill>
          <a:blip r:embed="rId6">
            <a:alphaModFix amt="91000"/>
            <a:extLst>
              <a:ext uri="{BEBA8EAE-BF5A-486C-A8C5-ECC9F3942E4B}">
                <a14:imgProps xmlns:a14="http://schemas.microsoft.com/office/drawing/2010/main">
                  <a14:imgLayer r:embed="rId7">
                    <a14:imgEffect>
                      <a14:colorTemperature colorTemp="6200"/>
                    </a14:imgEffect>
                  </a14:imgLayer>
                </a14:imgProps>
              </a:ext>
            </a:extLst>
          </a:blip>
          <a:stretch>
            <a:fillRect/>
          </a:stretch>
        </p:blipFill>
        <p:spPr>
          <a:xfrm rot="16200000">
            <a:off x="4917608" y="-1080468"/>
            <a:ext cx="3402060" cy="5143500"/>
          </a:xfrm>
          <a:prstGeom prst="rect">
            <a:avLst/>
          </a:prstGeom>
        </p:spPr>
      </p:pic>
      <p:sp>
        <p:nvSpPr>
          <p:cNvPr id="6" name="Google Shape;317;p43">
            <a:extLst>
              <a:ext uri="{FF2B5EF4-FFF2-40B4-BE49-F238E27FC236}">
                <a16:creationId xmlns:a16="http://schemas.microsoft.com/office/drawing/2014/main" id="{0B7C15BD-3FEF-4454-B9DA-E0706A94057B}"/>
              </a:ext>
            </a:extLst>
          </p:cNvPr>
          <p:cNvSpPr txBox="1"/>
          <p:nvPr/>
        </p:nvSpPr>
        <p:spPr>
          <a:xfrm>
            <a:off x="5153027" y="494106"/>
            <a:ext cx="3041614" cy="1915879"/>
          </a:xfrm>
          <a:prstGeom prst="rect">
            <a:avLst/>
          </a:prstGeom>
          <a:noFill/>
          <a:ln>
            <a:noFill/>
          </a:ln>
        </p:spPr>
        <p:txBody>
          <a:bodyPr spcFirstLastPara="1" wrap="square" lIns="68575" tIns="34275" rIns="68575" bIns="34275" anchor="t" anchorCtr="0">
            <a:spAutoFit/>
          </a:bodyPr>
          <a:lstStyle/>
          <a:p>
            <a:pPr marL="0" marR="0" lvl="0" indent="0" algn="just" rtl="0">
              <a:spcBef>
                <a:spcPts val="0"/>
              </a:spcBef>
              <a:spcAft>
                <a:spcPts val="0"/>
              </a:spcAft>
              <a:buNone/>
            </a:pPr>
            <a:r>
              <a:rPr lang="en-US" sz="2400">
                <a:solidFill>
                  <a:srgbClr val="5A1E06"/>
                </a:solidFill>
                <a:latin typeface="#9Slide05 Lobster" panose="02000506000000020003" pitchFamily="2" charset="0"/>
                <a:ea typeface="Berkshire Swash"/>
                <a:cs typeface="Berkshire Swash"/>
                <a:sym typeface="Berkshire Swash"/>
              </a:rPr>
              <a:t>Tôi đã hoàn thành chuyến hành trình của mình rồi. Cảm ơn các bạn! Hẹn gặp lại ở những tiết học sau. </a:t>
            </a:r>
            <a:endParaRPr sz="2400">
              <a:solidFill>
                <a:srgbClr val="5A1E06"/>
              </a:solidFill>
              <a:latin typeface="#9Slide05 Lobster" panose="02000506000000020003" pitchFamily="2" charset="0"/>
              <a:ea typeface="Berkshire Swash"/>
              <a:cs typeface="Berkshire Swash"/>
              <a:sym typeface="Berkshire Swash"/>
            </a:endParaRPr>
          </a:p>
        </p:txBody>
      </p:sp>
      <p:pic>
        <p:nvPicPr>
          <p:cNvPr id="9" name="Google Shape;310;p42">
            <a:extLst>
              <a:ext uri="{FF2B5EF4-FFF2-40B4-BE49-F238E27FC236}">
                <a16:creationId xmlns:a16="http://schemas.microsoft.com/office/drawing/2014/main" id="{3AE60F45-36CF-4078-A9FA-BB36EB21AA2D}"/>
              </a:ext>
            </a:extLst>
          </p:cNvPr>
          <p:cNvPicPr preferRelativeResize="0"/>
          <p:nvPr/>
        </p:nvPicPr>
        <p:blipFill rotWithShape="1">
          <a:blip r:embed="rId5">
            <a:alphaModFix/>
          </a:blip>
          <a:srcRect l="40639" t="1" r="42790" b="75651"/>
          <a:stretch/>
        </p:blipFill>
        <p:spPr>
          <a:xfrm rot="8349649">
            <a:off x="130149" y="234228"/>
            <a:ext cx="1461407" cy="942109"/>
          </a:xfrm>
          <a:prstGeom prst="rect">
            <a:avLst/>
          </a:prstGeom>
          <a:noFill/>
          <a:ln>
            <a:noFill/>
          </a:ln>
          <a:effectLst>
            <a:outerShdw sx="104999" sy="104999" algn="ctr" rotWithShape="0">
              <a:srgbClr val="9A330A">
                <a:alpha val="14901"/>
              </a:srgbClr>
            </a:outerShdw>
          </a:effectLst>
        </p:spPr>
      </p:pic>
      <p:grpSp>
        <p:nvGrpSpPr>
          <p:cNvPr id="10" name="Google Shape;3865;p47">
            <a:extLst>
              <a:ext uri="{FF2B5EF4-FFF2-40B4-BE49-F238E27FC236}">
                <a16:creationId xmlns:a16="http://schemas.microsoft.com/office/drawing/2014/main" id="{B3BCC4E7-F701-4595-878A-60D0DE696C1D}"/>
              </a:ext>
            </a:extLst>
          </p:cNvPr>
          <p:cNvGrpSpPr/>
          <p:nvPr/>
        </p:nvGrpSpPr>
        <p:grpSpPr>
          <a:xfrm>
            <a:off x="2981173" y="3138233"/>
            <a:ext cx="2203148" cy="2012388"/>
            <a:chOff x="3153410" y="2043504"/>
            <a:chExt cx="936396" cy="866634"/>
          </a:xfrm>
        </p:grpSpPr>
        <p:sp>
          <p:nvSpPr>
            <p:cNvPr id="11" name="Google Shape;3866;p47">
              <a:extLst>
                <a:ext uri="{FF2B5EF4-FFF2-40B4-BE49-F238E27FC236}">
                  <a16:creationId xmlns:a16="http://schemas.microsoft.com/office/drawing/2014/main" id="{FF2F22DD-A83A-4048-95F2-893E01DA8059}"/>
                </a:ext>
              </a:extLst>
            </p:cNvPr>
            <p:cNvSpPr/>
            <p:nvPr/>
          </p:nvSpPr>
          <p:spPr>
            <a:xfrm>
              <a:off x="3970592" y="2330973"/>
              <a:ext cx="61015" cy="20704"/>
            </a:xfrm>
            <a:custGeom>
              <a:avLst/>
              <a:gdLst/>
              <a:ahLst/>
              <a:cxnLst/>
              <a:rect l="l" t="t" r="r" b="b"/>
              <a:pathLst>
                <a:path w="3725" h="1264" fill="none" extrusionOk="0">
                  <a:moveTo>
                    <a:pt x="3724" y="1264"/>
                  </a:moveTo>
                  <a:lnTo>
                    <a:pt x="0" y="1264"/>
                  </a:lnTo>
                  <a:lnTo>
                    <a:pt x="0" y="1"/>
                  </a:lnTo>
                  <a:lnTo>
                    <a:pt x="3724" y="1"/>
                  </a:lnTo>
                  <a:lnTo>
                    <a:pt x="3724" y="126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867;p47">
              <a:extLst>
                <a:ext uri="{FF2B5EF4-FFF2-40B4-BE49-F238E27FC236}">
                  <a16:creationId xmlns:a16="http://schemas.microsoft.com/office/drawing/2014/main" id="{2BB20E7B-E3B2-4267-BABD-AE0884D19A5A}"/>
                </a:ext>
              </a:extLst>
            </p:cNvPr>
            <p:cNvSpPr/>
            <p:nvPr/>
          </p:nvSpPr>
          <p:spPr>
            <a:xfrm>
              <a:off x="3848594" y="2330973"/>
              <a:ext cx="61015" cy="20704"/>
            </a:xfrm>
            <a:custGeom>
              <a:avLst/>
              <a:gdLst/>
              <a:ahLst/>
              <a:cxnLst/>
              <a:rect l="l" t="t" r="r" b="b"/>
              <a:pathLst>
                <a:path w="3725" h="1264" fill="none" extrusionOk="0">
                  <a:moveTo>
                    <a:pt x="3724" y="1264"/>
                  </a:moveTo>
                  <a:lnTo>
                    <a:pt x="0" y="1264"/>
                  </a:lnTo>
                  <a:lnTo>
                    <a:pt x="0" y="1"/>
                  </a:lnTo>
                  <a:lnTo>
                    <a:pt x="3724" y="1"/>
                  </a:lnTo>
                  <a:lnTo>
                    <a:pt x="3724" y="126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868;p47">
              <a:extLst>
                <a:ext uri="{FF2B5EF4-FFF2-40B4-BE49-F238E27FC236}">
                  <a16:creationId xmlns:a16="http://schemas.microsoft.com/office/drawing/2014/main" id="{D183CF38-EE7A-42FC-A970-00483920B00E}"/>
                </a:ext>
              </a:extLst>
            </p:cNvPr>
            <p:cNvSpPr/>
            <p:nvPr/>
          </p:nvSpPr>
          <p:spPr>
            <a:xfrm>
              <a:off x="3726595" y="2330973"/>
              <a:ext cx="61015" cy="20704"/>
            </a:xfrm>
            <a:custGeom>
              <a:avLst/>
              <a:gdLst/>
              <a:ahLst/>
              <a:cxnLst/>
              <a:rect l="l" t="t" r="r" b="b"/>
              <a:pathLst>
                <a:path w="3725" h="1264" fill="none" extrusionOk="0">
                  <a:moveTo>
                    <a:pt x="3724" y="1264"/>
                  </a:moveTo>
                  <a:lnTo>
                    <a:pt x="0" y="1264"/>
                  </a:lnTo>
                  <a:lnTo>
                    <a:pt x="0" y="1"/>
                  </a:lnTo>
                  <a:lnTo>
                    <a:pt x="3724" y="1"/>
                  </a:lnTo>
                  <a:lnTo>
                    <a:pt x="3724" y="126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869;p47">
              <a:extLst>
                <a:ext uri="{FF2B5EF4-FFF2-40B4-BE49-F238E27FC236}">
                  <a16:creationId xmlns:a16="http://schemas.microsoft.com/office/drawing/2014/main" id="{EE8FD0BF-F0F1-4D15-BCEA-FC5A3E073CA3}"/>
                </a:ext>
              </a:extLst>
            </p:cNvPr>
            <p:cNvSpPr/>
            <p:nvPr/>
          </p:nvSpPr>
          <p:spPr>
            <a:xfrm>
              <a:off x="3279274" y="2752005"/>
              <a:ext cx="635937" cy="158133"/>
            </a:xfrm>
            <a:custGeom>
              <a:avLst/>
              <a:gdLst/>
              <a:ahLst/>
              <a:cxnLst/>
              <a:rect l="l" t="t" r="r" b="b"/>
              <a:pathLst>
                <a:path w="38824" h="9654" extrusionOk="0">
                  <a:moveTo>
                    <a:pt x="19412" y="1"/>
                  </a:moveTo>
                  <a:lnTo>
                    <a:pt x="18534" y="22"/>
                  </a:lnTo>
                  <a:lnTo>
                    <a:pt x="17678" y="65"/>
                  </a:lnTo>
                  <a:lnTo>
                    <a:pt x="16822" y="108"/>
                  </a:lnTo>
                  <a:lnTo>
                    <a:pt x="15988" y="194"/>
                  </a:lnTo>
                  <a:lnTo>
                    <a:pt x="15153" y="301"/>
                  </a:lnTo>
                  <a:lnTo>
                    <a:pt x="14340" y="429"/>
                  </a:lnTo>
                  <a:lnTo>
                    <a:pt x="13526" y="579"/>
                  </a:lnTo>
                  <a:lnTo>
                    <a:pt x="12756" y="729"/>
                  </a:lnTo>
                  <a:lnTo>
                    <a:pt x="11964" y="921"/>
                  </a:lnTo>
                  <a:lnTo>
                    <a:pt x="11215" y="1135"/>
                  </a:lnTo>
                  <a:lnTo>
                    <a:pt x="10466" y="1349"/>
                  </a:lnTo>
                  <a:lnTo>
                    <a:pt x="9759" y="1606"/>
                  </a:lnTo>
                  <a:lnTo>
                    <a:pt x="9053" y="1863"/>
                  </a:lnTo>
                  <a:lnTo>
                    <a:pt x="8347" y="2141"/>
                  </a:lnTo>
                  <a:lnTo>
                    <a:pt x="7683" y="2441"/>
                  </a:lnTo>
                  <a:lnTo>
                    <a:pt x="7041" y="2762"/>
                  </a:lnTo>
                  <a:lnTo>
                    <a:pt x="6399" y="3083"/>
                  </a:lnTo>
                  <a:lnTo>
                    <a:pt x="5800" y="3425"/>
                  </a:lnTo>
                  <a:lnTo>
                    <a:pt x="5222" y="3789"/>
                  </a:lnTo>
                  <a:lnTo>
                    <a:pt x="4666" y="4174"/>
                  </a:lnTo>
                  <a:lnTo>
                    <a:pt x="4109" y="4560"/>
                  </a:lnTo>
                  <a:lnTo>
                    <a:pt x="3596" y="4966"/>
                  </a:lnTo>
                  <a:lnTo>
                    <a:pt x="3125" y="5373"/>
                  </a:lnTo>
                  <a:lnTo>
                    <a:pt x="2654" y="5801"/>
                  </a:lnTo>
                  <a:lnTo>
                    <a:pt x="2226" y="6250"/>
                  </a:lnTo>
                  <a:lnTo>
                    <a:pt x="1819" y="6700"/>
                  </a:lnTo>
                  <a:lnTo>
                    <a:pt x="1434" y="7171"/>
                  </a:lnTo>
                  <a:lnTo>
                    <a:pt x="1092" y="7642"/>
                  </a:lnTo>
                  <a:lnTo>
                    <a:pt x="771" y="8134"/>
                  </a:lnTo>
                  <a:lnTo>
                    <a:pt x="471" y="8648"/>
                  </a:lnTo>
                  <a:lnTo>
                    <a:pt x="214" y="9140"/>
                  </a:lnTo>
                  <a:lnTo>
                    <a:pt x="0" y="9653"/>
                  </a:lnTo>
                  <a:lnTo>
                    <a:pt x="38824" y="9653"/>
                  </a:lnTo>
                  <a:lnTo>
                    <a:pt x="38588" y="9140"/>
                  </a:lnTo>
                  <a:lnTo>
                    <a:pt x="38332" y="8648"/>
                  </a:lnTo>
                  <a:lnTo>
                    <a:pt x="38053" y="8134"/>
                  </a:lnTo>
                  <a:lnTo>
                    <a:pt x="37732" y="7642"/>
                  </a:lnTo>
                  <a:lnTo>
                    <a:pt x="37368" y="7171"/>
                  </a:lnTo>
                  <a:lnTo>
                    <a:pt x="37005" y="6700"/>
                  </a:lnTo>
                  <a:lnTo>
                    <a:pt x="36577" y="6250"/>
                  </a:lnTo>
                  <a:lnTo>
                    <a:pt x="36149" y="5801"/>
                  </a:lnTo>
                  <a:lnTo>
                    <a:pt x="35699" y="5373"/>
                  </a:lnTo>
                  <a:lnTo>
                    <a:pt x="35207" y="4966"/>
                  </a:lnTo>
                  <a:lnTo>
                    <a:pt x="34693" y="4560"/>
                  </a:lnTo>
                  <a:lnTo>
                    <a:pt x="34158" y="4174"/>
                  </a:lnTo>
                  <a:lnTo>
                    <a:pt x="33580" y="3789"/>
                  </a:lnTo>
                  <a:lnTo>
                    <a:pt x="33002" y="3425"/>
                  </a:lnTo>
                  <a:lnTo>
                    <a:pt x="32403" y="3083"/>
                  </a:lnTo>
                  <a:lnTo>
                    <a:pt x="31761" y="2762"/>
                  </a:lnTo>
                  <a:lnTo>
                    <a:pt x="31119" y="2441"/>
                  </a:lnTo>
                  <a:lnTo>
                    <a:pt x="30456" y="2141"/>
                  </a:lnTo>
                  <a:lnTo>
                    <a:pt x="29771" y="1863"/>
                  </a:lnTo>
                  <a:lnTo>
                    <a:pt x="29064" y="1606"/>
                  </a:lnTo>
                  <a:lnTo>
                    <a:pt x="28337" y="1349"/>
                  </a:lnTo>
                  <a:lnTo>
                    <a:pt x="27588" y="1135"/>
                  </a:lnTo>
                  <a:lnTo>
                    <a:pt x="26839" y="921"/>
                  </a:lnTo>
                  <a:lnTo>
                    <a:pt x="26068" y="729"/>
                  </a:lnTo>
                  <a:lnTo>
                    <a:pt x="25276" y="579"/>
                  </a:lnTo>
                  <a:lnTo>
                    <a:pt x="24463" y="429"/>
                  </a:lnTo>
                  <a:lnTo>
                    <a:pt x="23650" y="301"/>
                  </a:lnTo>
                  <a:lnTo>
                    <a:pt x="22836" y="194"/>
                  </a:lnTo>
                  <a:lnTo>
                    <a:pt x="21980" y="108"/>
                  </a:lnTo>
                  <a:lnTo>
                    <a:pt x="21146" y="65"/>
                  </a:lnTo>
                  <a:lnTo>
                    <a:pt x="20268" y="22"/>
                  </a:lnTo>
                  <a:lnTo>
                    <a:pt x="19412" y="1"/>
                  </a:lnTo>
                  <a:close/>
                </a:path>
              </a:pathLst>
            </a:custGeom>
            <a:solidFill>
              <a:srgbClr val="EDBC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870;p47">
              <a:extLst>
                <a:ext uri="{FF2B5EF4-FFF2-40B4-BE49-F238E27FC236}">
                  <a16:creationId xmlns:a16="http://schemas.microsoft.com/office/drawing/2014/main" id="{C64E6F86-6424-4145-9136-A739CFED2E56}"/>
                </a:ext>
              </a:extLst>
            </p:cNvPr>
            <p:cNvSpPr/>
            <p:nvPr/>
          </p:nvSpPr>
          <p:spPr>
            <a:xfrm>
              <a:off x="3597226" y="2334839"/>
              <a:ext cx="192481" cy="502031"/>
            </a:xfrm>
            <a:custGeom>
              <a:avLst/>
              <a:gdLst/>
              <a:ahLst/>
              <a:cxnLst/>
              <a:rect l="l" t="t" r="r" b="b"/>
              <a:pathLst>
                <a:path w="11751" h="30649" extrusionOk="0">
                  <a:moveTo>
                    <a:pt x="10531" y="0"/>
                  </a:moveTo>
                  <a:lnTo>
                    <a:pt x="10402" y="150"/>
                  </a:lnTo>
                  <a:lnTo>
                    <a:pt x="10060" y="535"/>
                  </a:lnTo>
                  <a:lnTo>
                    <a:pt x="9525" y="1199"/>
                  </a:lnTo>
                  <a:lnTo>
                    <a:pt x="8819" y="2119"/>
                  </a:lnTo>
                  <a:lnTo>
                    <a:pt x="8412" y="2676"/>
                  </a:lnTo>
                  <a:lnTo>
                    <a:pt x="7984" y="3275"/>
                  </a:lnTo>
                  <a:lnTo>
                    <a:pt x="7535" y="3960"/>
                  </a:lnTo>
                  <a:lnTo>
                    <a:pt x="7064" y="4687"/>
                  </a:lnTo>
                  <a:lnTo>
                    <a:pt x="6571" y="5479"/>
                  </a:lnTo>
                  <a:lnTo>
                    <a:pt x="6079" y="6314"/>
                  </a:lnTo>
                  <a:lnTo>
                    <a:pt x="5587" y="7234"/>
                  </a:lnTo>
                  <a:lnTo>
                    <a:pt x="5073" y="8197"/>
                  </a:lnTo>
                  <a:lnTo>
                    <a:pt x="4560" y="9203"/>
                  </a:lnTo>
                  <a:lnTo>
                    <a:pt x="4067" y="10273"/>
                  </a:lnTo>
                  <a:lnTo>
                    <a:pt x="3575" y="11408"/>
                  </a:lnTo>
                  <a:lnTo>
                    <a:pt x="3104" y="12585"/>
                  </a:lnTo>
                  <a:lnTo>
                    <a:pt x="2655" y="13826"/>
                  </a:lnTo>
                  <a:lnTo>
                    <a:pt x="2205" y="15110"/>
                  </a:lnTo>
                  <a:lnTo>
                    <a:pt x="1799" y="16437"/>
                  </a:lnTo>
                  <a:lnTo>
                    <a:pt x="1435" y="17828"/>
                  </a:lnTo>
                  <a:lnTo>
                    <a:pt x="1092" y="19262"/>
                  </a:lnTo>
                  <a:lnTo>
                    <a:pt x="793" y="20739"/>
                  </a:lnTo>
                  <a:lnTo>
                    <a:pt x="643" y="21510"/>
                  </a:lnTo>
                  <a:lnTo>
                    <a:pt x="515" y="22280"/>
                  </a:lnTo>
                  <a:lnTo>
                    <a:pt x="408" y="23072"/>
                  </a:lnTo>
                  <a:lnTo>
                    <a:pt x="301" y="23864"/>
                  </a:lnTo>
                  <a:lnTo>
                    <a:pt x="215" y="24677"/>
                  </a:lnTo>
                  <a:lnTo>
                    <a:pt x="151" y="25490"/>
                  </a:lnTo>
                  <a:lnTo>
                    <a:pt x="87" y="26325"/>
                  </a:lnTo>
                  <a:lnTo>
                    <a:pt x="44" y="27160"/>
                  </a:lnTo>
                  <a:lnTo>
                    <a:pt x="1" y="28016"/>
                  </a:lnTo>
                  <a:lnTo>
                    <a:pt x="1" y="28872"/>
                  </a:lnTo>
                  <a:lnTo>
                    <a:pt x="1" y="29749"/>
                  </a:lnTo>
                  <a:lnTo>
                    <a:pt x="1" y="30648"/>
                  </a:lnTo>
                  <a:lnTo>
                    <a:pt x="3468" y="30434"/>
                  </a:lnTo>
                  <a:lnTo>
                    <a:pt x="3489" y="29664"/>
                  </a:lnTo>
                  <a:lnTo>
                    <a:pt x="3511" y="28744"/>
                  </a:lnTo>
                  <a:lnTo>
                    <a:pt x="3597" y="27524"/>
                  </a:lnTo>
                  <a:lnTo>
                    <a:pt x="3725" y="26025"/>
                  </a:lnTo>
                  <a:lnTo>
                    <a:pt x="3896" y="24270"/>
                  </a:lnTo>
                  <a:lnTo>
                    <a:pt x="4025" y="23329"/>
                  </a:lnTo>
                  <a:lnTo>
                    <a:pt x="4174" y="22323"/>
                  </a:lnTo>
                  <a:lnTo>
                    <a:pt x="4324" y="21274"/>
                  </a:lnTo>
                  <a:lnTo>
                    <a:pt x="4517" y="20183"/>
                  </a:lnTo>
                  <a:lnTo>
                    <a:pt x="4709" y="19070"/>
                  </a:lnTo>
                  <a:lnTo>
                    <a:pt x="4945" y="17914"/>
                  </a:lnTo>
                  <a:lnTo>
                    <a:pt x="5202" y="16737"/>
                  </a:lnTo>
                  <a:lnTo>
                    <a:pt x="5501" y="15517"/>
                  </a:lnTo>
                  <a:lnTo>
                    <a:pt x="5822" y="14297"/>
                  </a:lnTo>
                  <a:lnTo>
                    <a:pt x="6165" y="13056"/>
                  </a:lnTo>
                  <a:lnTo>
                    <a:pt x="6550" y="11814"/>
                  </a:lnTo>
                  <a:lnTo>
                    <a:pt x="6978" y="10552"/>
                  </a:lnTo>
                  <a:lnTo>
                    <a:pt x="7428" y="9289"/>
                  </a:lnTo>
                  <a:lnTo>
                    <a:pt x="7920" y="8026"/>
                  </a:lnTo>
                  <a:lnTo>
                    <a:pt x="8455" y="6785"/>
                  </a:lnTo>
                  <a:lnTo>
                    <a:pt x="9011" y="5543"/>
                  </a:lnTo>
                  <a:lnTo>
                    <a:pt x="9632" y="4302"/>
                  </a:lnTo>
                  <a:lnTo>
                    <a:pt x="10295" y="3082"/>
                  </a:lnTo>
                  <a:lnTo>
                    <a:pt x="10638" y="2504"/>
                  </a:lnTo>
                  <a:lnTo>
                    <a:pt x="11002" y="1905"/>
                  </a:lnTo>
                  <a:lnTo>
                    <a:pt x="11366" y="1327"/>
                  </a:lnTo>
                  <a:lnTo>
                    <a:pt x="11751" y="728"/>
                  </a:lnTo>
                  <a:lnTo>
                    <a:pt x="10531" y="0"/>
                  </a:lnTo>
                  <a:close/>
                </a:path>
              </a:pathLst>
            </a:custGeom>
            <a:solidFill>
              <a:srgbClr val="A224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871;p47">
              <a:extLst>
                <a:ext uri="{FF2B5EF4-FFF2-40B4-BE49-F238E27FC236}">
                  <a16:creationId xmlns:a16="http://schemas.microsoft.com/office/drawing/2014/main" id="{E4548D3A-6B59-4827-BB87-3EF5CBBA4AA9}"/>
                </a:ext>
              </a:extLst>
            </p:cNvPr>
            <p:cNvSpPr/>
            <p:nvPr/>
          </p:nvSpPr>
          <p:spPr>
            <a:xfrm>
              <a:off x="3522206" y="2170073"/>
              <a:ext cx="258034" cy="184406"/>
            </a:xfrm>
            <a:custGeom>
              <a:avLst/>
              <a:gdLst/>
              <a:ahLst/>
              <a:cxnLst/>
              <a:rect l="l" t="t" r="r" b="b"/>
              <a:pathLst>
                <a:path w="15753" h="11258" extrusionOk="0">
                  <a:moveTo>
                    <a:pt x="2783" y="0"/>
                  </a:moveTo>
                  <a:lnTo>
                    <a:pt x="2184" y="22"/>
                  </a:lnTo>
                  <a:lnTo>
                    <a:pt x="1585" y="107"/>
                  </a:lnTo>
                  <a:lnTo>
                    <a:pt x="1028" y="214"/>
                  </a:lnTo>
                  <a:lnTo>
                    <a:pt x="514" y="385"/>
                  </a:lnTo>
                  <a:lnTo>
                    <a:pt x="258" y="492"/>
                  </a:lnTo>
                  <a:lnTo>
                    <a:pt x="1" y="599"/>
                  </a:lnTo>
                  <a:lnTo>
                    <a:pt x="1328" y="1477"/>
                  </a:lnTo>
                  <a:lnTo>
                    <a:pt x="2034" y="1113"/>
                  </a:lnTo>
                  <a:lnTo>
                    <a:pt x="1927" y="1905"/>
                  </a:lnTo>
                  <a:lnTo>
                    <a:pt x="3104" y="2697"/>
                  </a:lnTo>
                  <a:lnTo>
                    <a:pt x="4067" y="1948"/>
                  </a:lnTo>
                  <a:lnTo>
                    <a:pt x="3725" y="3103"/>
                  </a:lnTo>
                  <a:lnTo>
                    <a:pt x="4902" y="3895"/>
                  </a:lnTo>
                  <a:lnTo>
                    <a:pt x="6100" y="2782"/>
                  </a:lnTo>
                  <a:lnTo>
                    <a:pt x="5501" y="4323"/>
                  </a:lnTo>
                  <a:lnTo>
                    <a:pt x="6678" y="5115"/>
                  </a:lnTo>
                  <a:lnTo>
                    <a:pt x="8005" y="3810"/>
                  </a:lnTo>
                  <a:lnTo>
                    <a:pt x="7278" y="5522"/>
                  </a:lnTo>
                  <a:lnTo>
                    <a:pt x="8455" y="6314"/>
                  </a:lnTo>
                  <a:lnTo>
                    <a:pt x="9782" y="5008"/>
                  </a:lnTo>
                  <a:lnTo>
                    <a:pt x="9075" y="6742"/>
                  </a:lnTo>
                  <a:lnTo>
                    <a:pt x="10253" y="7534"/>
                  </a:lnTo>
                  <a:lnTo>
                    <a:pt x="11451" y="6399"/>
                  </a:lnTo>
                  <a:lnTo>
                    <a:pt x="11451" y="6399"/>
                  </a:lnTo>
                  <a:lnTo>
                    <a:pt x="10852" y="7940"/>
                  </a:lnTo>
                  <a:lnTo>
                    <a:pt x="12029" y="8732"/>
                  </a:lnTo>
                  <a:lnTo>
                    <a:pt x="12992" y="7983"/>
                  </a:lnTo>
                  <a:lnTo>
                    <a:pt x="12992" y="7983"/>
                  </a:lnTo>
                  <a:lnTo>
                    <a:pt x="12650" y="9160"/>
                  </a:lnTo>
                  <a:lnTo>
                    <a:pt x="13805" y="9952"/>
                  </a:lnTo>
                  <a:lnTo>
                    <a:pt x="14512" y="9567"/>
                  </a:lnTo>
                  <a:lnTo>
                    <a:pt x="14426" y="10359"/>
                  </a:lnTo>
                  <a:lnTo>
                    <a:pt x="15732" y="11258"/>
                  </a:lnTo>
                  <a:lnTo>
                    <a:pt x="15753" y="10980"/>
                  </a:lnTo>
                  <a:lnTo>
                    <a:pt x="15753" y="10723"/>
                  </a:lnTo>
                  <a:lnTo>
                    <a:pt x="15710" y="10166"/>
                  </a:lnTo>
                  <a:lnTo>
                    <a:pt x="15603" y="9610"/>
                  </a:lnTo>
                  <a:lnTo>
                    <a:pt x="15453" y="9032"/>
                  </a:lnTo>
                  <a:lnTo>
                    <a:pt x="15261" y="8454"/>
                  </a:lnTo>
                  <a:lnTo>
                    <a:pt x="15025" y="7876"/>
                  </a:lnTo>
                  <a:lnTo>
                    <a:pt x="14726" y="7298"/>
                  </a:lnTo>
                  <a:lnTo>
                    <a:pt x="14405" y="6720"/>
                  </a:lnTo>
                  <a:lnTo>
                    <a:pt x="14019" y="6143"/>
                  </a:lnTo>
                  <a:lnTo>
                    <a:pt x="13591" y="5565"/>
                  </a:lnTo>
                  <a:lnTo>
                    <a:pt x="13142" y="5008"/>
                  </a:lnTo>
                  <a:lnTo>
                    <a:pt x="12628" y="4473"/>
                  </a:lnTo>
                  <a:lnTo>
                    <a:pt x="12072" y="3938"/>
                  </a:lnTo>
                  <a:lnTo>
                    <a:pt x="11494" y="3425"/>
                  </a:lnTo>
                  <a:lnTo>
                    <a:pt x="10873" y="2932"/>
                  </a:lnTo>
                  <a:lnTo>
                    <a:pt x="10210" y="2461"/>
                  </a:lnTo>
                  <a:lnTo>
                    <a:pt x="9546" y="2033"/>
                  </a:lnTo>
                  <a:lnTo>
                    <a:pt x="8861" y="1627"/>
                  </a:lnTo>
                  <a:lnTo>
                    <a:pt x="8155" y="1284"/>
                  </a:lnTo>
                  <a:lnTo>
                    <a:pt x="7470" y="963"/>
                  </a:lnTo>
                  <a:lnTo>
                    <a:pt x="6764" y="706"/>
                  </a:lnTo>
                  <a:lnTo>
                    <a:pt x="6079" y="471"/>
                  </a:lnTo>
                  <a:lnTo>
                    <a:pt x="5394" y="300"/>
                  </a:lnTo>
                  <a:lnTo>
                    <a:pt x="4731" y="150"/>
                  </a:lnTo>
                  <a:lnTo>
                    <a:pt x="4067" y="64"/>
                  </a:lnTo>
                  <a:lnTo>
                    <a:pt x="3425"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872;p47">
              <a:extLst>
                <a:ext uri="{FF2B5EF4-FFF2-40B4-BE49-F238E27FC236}">
                  <a16:creationId xmlns:a16="http://schemas.microsoft.com/office/drawing/2014/main" id="{8C2088EB-6EDC-47BB-AB92-6EA6591012A3}"/>
                </a:ext>
              </a:extLst>
            </p:cNvPr>
            <p:cNvSpPr/>
            <p:nvPr/>
          </p:nvSpPr>
          <p:spPr>
            <a:xfrm>
              <a:off x="3637554" y="2077165"/>
              <a:ext cx="158820" cy="276969"/>
            </a:xfrm>
            <a:custGeom>
              <a:avLst/>
              <a:gdLst/>
              <a:ahLst/>
              <a:cxnLst/>
              <a:rect l="l" t="t" r="r" b="b"/>
              <a:pathLst>
                <a:path w="9696" h="16909" extrusionOk="0">
                  <a:moveTo>
                    <a:pt x="0" y="1"/>
                  </a:moveTo>
                  <a:lnTo>
                    <a:pt x="728" y="1413"/>
                  </a:lnTo>
                  <a:lnTo>
                    <a:pt x="1520" y="1413"/>
                  </a:lnTo>
                  <a:lnTo>
                    <a:pt x="1070" y="2077"/>
                  </a:lnTo>
                  <a:lnTo>
                    <a:pt x="1712" y="3339"/>
                  </a:lnTo>
                  <a:lnTo>
                    <a:pt x="2911" y="3125"/>
                  </a:lnTo>
                  <a:lnTo>
                    <a:pt x="2055" y="3981"/>
                  </a:lnTo>
                  <a:lnTo>
                    <a:pt x="2697" y="5244"/>
                  </a:lnTo>
                  <a:lnTo>
                    <a:pt x="4281" y="4837"/>
                  </a:lnTo>
                  <a:lnTo>
                    <a:pt x="3018" y="5908"/>
                  </a:lnTo>
                  <a:lnTo>
                    <a:pt x="3681" y="7170"/>
                  </a:lnTo>
                  <a:lnTo>
                    <a:pt x="5458" y="6657"/>
                  </a:lnTo>
                  <a:lnTo>
                    <a:pt x="4002" y="7812"/>
                  </a:lnTo>
                  <a:lnTo>
                    <a:pt x="4666" y="9075"/>
                  </a:lnTo>
                  <a:lnTo>
                    <a:pt x="6442" y="8583"/>
                  </a:lnTo>
                  <a:lnTo>
                    <a:pt x="4987" y="9739"/>
                  </a:lnTo>
                  <a:lnTo>
                    <a:pt x="5650" y="11001"/>
                  </a:lnTo>
                  <a:lnTo>
                    <a:pt x="7234" y="10595"/>
                  </a:lnTo>
                  <a:lnTo>
                    <a:pt x="5971" y="11665"/>
                  </a:lnTo>
                  <a:lnTo>
                    <a:pt x="6635" y="12928"/>
                  </a:lnTo>
                  <a:lnTo>
                    <a:pt x="7812" y="12714"/>
                  </a:lnTo>
                  <a:lnTo>
                    <a:pt x="6956" y="13570"/>
                  </a:lnTo>
                  <a:lnTo>
                    <a:pt x="7598" y="14832"/>
                  </a:lnTo>
                  <a:lnTo>
                    <a:pt x="8411" y="14832"/>
                  </a:lnTo>
                  <a:lnTo>
                    <a:pt x="7940" y="15496"/>
                  </a:lnTo>
                  <a:lnTo>
                    <a:pt x="8668" y="16908"/>
                  </a:lnTo>
                  <a:lnTo>
                    <a:pt x="8818" y="16673"/>
                  </a:lnTo>
                  <a:lnTo>
                    <a:pt x="8946" y="16438"/>
                  </a:lnTo>
                  <a:lnTo>
                    <a:pt x="9160" y="15924"/>
                  </a:lnTo>
                  <a:lnTo>
                    <a:pt x="9353" y="15389"/>
                  </a:lnTo>
                  <a:lnTo>
                    <a:pt x="9503" y="14832"/>
                  </a:lnTo>
                  <a:lnTo>
                    <a:pt x="9610" y="14212"/>
                  </a:lnTo>
                  <a:lnTo>
                    <a:pt x="9674" y="13591"/>
                  </a:lnTo>
                  <a:lnTo>
                    <a:pt x="9695" y="12949"/>
                  </a:lnTo>
                  <a:lnTo>
                    <a:pt x="9674" y="12285"/>
                  </a:lnTo>
                  <a:lnTo>
                    <a:pt x="9610" y="11601"/>
                  </a:lnTo>
                  <a:lnTo>
                    <a:pt x="9524" y="10894"/>
                  </a:lnTo>
                  <a:lnTo>
                    <a:pt x="9374" y="10188"/>
                  </a:lnTo>
                  <a:lnTo>
                    <a:pt x="9203" y="9460"/>
                  </a:lnTo>
                  <a:lnTo>
                    <a:pt x="8989" y="8733"/>
                  </a:lnTo>
                  <a:lnTo>
                    <a:pt x="8711" y="8005"/>
                  </a:lnTo>
                  <a:lnTo>
                    <a:pt x="8411" y="7277"/>
                  </a:lnTo>
                  <a:lnTo>
                    <a:pt x="8047" y="6550"/>
                  </a:lnTo>
                  <a:lnTo>
                    <a:pt x="7662" y="5843"/>
                  </a:lnTo>
                  <a:lnTo>
                    <a:pt x="7256" y="5158"/>
                  </a:lnTo>
                  <a:lnTo>
                    <a:pt x="6806" y="4516"/>
                  </a:lnTo>
                  <a:lnTo>
                    <a:pt x="6357" y="3917"/>
                  </a:lnTo>
                  <a:lnTo>
                    <a:pt x="5886" y="3339"/>
                  </a:lnTo>
                  <a:lnTo>
                    <a:pt x="5372" y="2804"/>
                  </a:lnTo>
                  <a:lnTo>
                    <a:pt x="4859" y="2333"/>
                  </a:lnTo>
                  <a:lnTo>
                    <a:pt x="4345" y="1884"/>
                  </a:lnTo>
                  <a:lnTo>
                    <a:pt x="3810" y="1477"/>
                  </a:lnTo>
                  <a:lnTo>
                    <a:pt x="3275" y="1113"/>
                  </a:lnTo>
                  <a:lnTo>
                    <a:pt x="2718" y="814"/>
                  </a:lnTo>
                  <a:lnTo>
                    <a:pt x="2162" y="536"/>
                  </a:lnTo>
                  <a:lnTo>
                    <a:pt x="1627" y="322"/>
                  </a:lnTo>
                  <a:lnTo>
                    <a:pt x="1070" y="172"/>
                  </a:lnTo>
                  <a:lnTo>
                    <a:pt x="535" y="65"/>
                  </a:lnTo>
                  <a:lnTo>
                    <a:pt x="257" y="22"/>
                  </a:lnTo>
                  <a:lnTo>
                    <a:pt x="0"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873;p47">
              <a:extLst>
                <a:ext uri="{FF2B5EF4-FFF2-40B4-BE49-F238E27FC236}">
                  <a16:creationId xmlns:a16="http://schemas.microsoft.com/office/drawing/2014/main" id="{D2D06597-77C0-4B53-A84C-F127A09B5DA1}"/>
                </a:ext>
              </a:extLst>
            </p:cNvPr>
            <p:cNvSpPr/>
            <p:nvPr/>
          </p:nvSpPr>
          <p:spPr>
            <a:xfrm>
              <a:off x="3763057" y="2043504"/>
              <a:ext cx="77494" cy="310974"/>
            </a:xfrm>
            <a:custGeom>
              <a:avLst/>
              <a:gdLst/>
              <a:ahLst/>
              <a:cxnLst/>
              <a:rect l="l" t="t" r="r" b="b"/>
              <a:pathLst>
                <a:path w="4731" h="18985" extrusionOk="0">
                  <a:moveTo>
                    <a:pt x="0" y="1"/>
                  </a:moveTo>
                  <a:lnTo>
                    <a:pt x="86" y="1606"/>
                  </a:lnTo>
                  <a:lnTo>
                    <a:pt x="835" y="1927"/>
                  </a:lnTo>
                  <a:lnTo>
                    <a:pt x="129" y="2334"/>
                  </a:lnTo>
                  <a:lnTo>
                    <a:pt x="214" y="3746"/>
                  </a:lnTo>
                  <a:lnTo>
                    <a:pt x="1391" y="4046"/>
                  </a:lnTo>
                  <a:lnTo>
                    <a:pt x="257" y="4495"/>
                  </a:lnTo>
                  <a:lnTo>
                    <a:pt x="321" y="5908"/>
                  </a:lnTo>
                  <a:lnTo>
                    <a:pt x="1948" y="6186"/>
                  </a:lnTo>
                  <a:lnTo>
                    <a:pt x="364" y="6636"/>
                  </a:lnTo>
                  <a:lnTo>
                    <a:pt x="450" y="8048"/>
                  </a:lnTo>
                  <a:lnTo>
                    <a:pt x="2290" y="8326"/>
                  </a:lnTo>
                  <a:lnTo>
                    <a:pt x="492" y="8797"/>
                  </a:lnTo>
                  <a:lnTo>
                    <a:pt x="557" y="10210"/>
                  </a:lnTo>
                  <a:lnTo>
                    <a:pt x="2419" y="10467"/>
                  </a:lnTo>
                  <a:lnTo>
                    <a:pt x="599" y="10937"/>
                  </a:lnTo>
                  <a:lnTo>
                    <a:pt x="685" y="12350"/>
                  </a:lnTo>
                  <a:lnTo>
                    <a:pt x="2312" y="12628"/>
                  </a:lnTo>
                  <a:lnTo>
                    <a:pt x="728" y="13099"/>
                  </a:lnTo>
                  <a:lnTo>
                    <a:pt x="792" y="14512"/>
                  </a:lnTo>
                  <a:lnTo>
                    <a:pt x="1969" y="14811"/>
                  </a:lnTo>
                  <a:lnTo>
                    <a:pt x="835" y="15239"/>
                  </a:lnTo>
                  <a:lnTo>
                    <a:pt x="921" y="16652"/>
                  </a:lnTo>
                  <a:lnTo>
                    <a:pt x="1648" y="16994"/>
                  </a:lnTo>
                  <a:lnTo>
                    <a:pt x="963" y="17401"/>
                  </a:lnTo>
                  <a:lnTo>
                    <a:pt x="1049" y="18985"/>
                  </a:lnTo>
                  <a:lnTo>
                    <a:pt x="1263" y="18835"/>
                  </a:lnTo>
                  <a:lnTo>
                    <a:pt x="1477" y="18664"/>
                  </a:lnTo>
                  <a:lnTo>
                    <a:pt x="1884" y="18300"/>
                  </a:lnTo>
                  <a:lnTo>
                    <a:pt x="2269" y="17872"/>
                  </a:lnTo>
                  <a:lnTo>
                    <a:pt x="2654" y="17422"/>
                  </a:lnTo>
                  <a:lnTo>
                    <a:pt x="2997" y="16909"/>
                  </a:lnTo>
                  <a:lnTo>
                    <a:pt x="3296" y="16374"/>
                  </a:lnTo>
                  <a:lnTo>
                    <a:pt x="3596" y="15774"/>
                  </a:lnTo>
                  <a:lnTo>
                    <a:pt x="3853" y="15175"/>
                  </a:lnTo>
                  <a:lnTo>
                    <a:pt x="4067" y="14512"/>
                  </a:lnTo>
                  <a:lnTo>
                    <a:pt x="4281" y="13848"/>
                  </a:lnTo>
                  <a:lnTo>
                    <a:pt x="4430" y="13142"/>
                  </a:lnTo>
                  <a:lnTo>
                    <a:pt x="4559" y="12393"/>
                  </a:lnTo>
                  <a:lnTo>
                    <a:pt x="4645" y="11644"/>
                  </a:lnTo>
                  <a:lnTo>
                    <a:pt x="4709" y="10873"/>
                  </a:lnTo>
                  <a:lnTo>
                    <a:pt x="4730" y="10081"/>
                  </a:lnTo>
                  <a:lnTo>
                    <a:pt x="4709" y="9268"/>
                  </a:lnTo>
                  <a:lnTo>
                    <a:pt x="4645" y="8455"/>
                  </a:lnTo>
                  <a:lnTo>
                    <a:pt x="4537" y="7684"/>
                  </a:lnTo>
                  <a:lnTo>
                    <a:pt x="4388" y="6914"/>
                  </a:lnTo>
                  <a:lnTo>
                    <a:pt x="4216" y="6165"/>
                  </a:lnTo>
                  <a:lnTo>
                    <a:pt x="4024" y="5459"/>
                  </a:lnTo>
                  <a:lnTo>
                    <a:pt x="3767" y="4774"/>
                  </a:lnTo>
                  <a:lnTo>
                    <a:pt x="3510" y="4110"/>
                  </a:lnTo>
                  <a:lnTo>
                    <a:pt x="3211" y="3489"/>
                  </a:lnTo>
                  <a:lnTo>
                    <a:pt x="2890" y="2912"/>
                  </a:lnTo>
                  <a:lnTo>
                    <a:pt x="2547" y="2377"/>
                  </a:lnTo>
                  <a:lnTo>
                    <a:pt x="2162" y="1863"/>
                  </a:lnTo>
                  <a:lnTo>
                    <a:pt x="1777" y="1392"/>
                  </a:lnTo>
                  <a:lnTo>
                    <a:pt x="1349" y="985"/>
                  </a:lnTo>
                  <a:lnTo>
                    <a:pt x="921" y="600"/>
                  </a:lnTo>
                  <a:lnTo>
                    <a:pt x="471" y="279"/>
                  </a:lnTo>
                  <a:lnTo>
                    <a:pt x="236" y="129"/>
                  </a:lnTo>
                  <a:lnTo>
                    <a:pt x="0"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874;p47">
              <a:extLst>
                <a:ext uri="{FF2B5EF4-FFF2-40B4-BE49-F238E27FC236}">
                  <a16:creationId xmlns:a16="http://schemas.microsoft.com/office/drawing/2014/main" id="{B6E39EAF-F9A2-433E-9C75-94F4428A6E87}"/>
                </a:ext>
              </a:extLst>
            </p:cNvPr>
            <p:cNvSpPr/>
            <p:nvPr/>
          </p:nvSpPr>
          <p:spPr>
            <a:xfrm>
              <a:off x="3779536" y="2344307"/>
              <a:ext cx="257674" cy="184406"/>
            </a:xfrm>
            <a:custGeom>
              <a:avLst/>
              <a:gdLst/>
              <a:ahLst/>
              <a:cxnLst/>
              <a:rect l="l" t="t" r="r" b="b"/>
              <a:pathLst>
                <a:path w="15731" h="11258" extrusionOk="0">
                  <a:moveTo>
                    <a:pt x="2782" y="0"/>
                  </a:moveTo>
                  <a:lnTo>
                    <a:pt x="2162" y="21"/>
                  </a:lnTo>
                  <a:lnTo>
                    <a:pt x="1584" y="107"/>
                  </a:lnTo>
                  <a:lnTo>
                    <a:pt x="1027" y="214"/>
                  </a:lnTo>
                  <a:lnTo>
                    <a:pt x="492" y="385"/>
                  </a:lnTo>
                  <a:lnTo>
                    <a:pt x="236" y="492"/>
                  </a:lnTo>
                  <a:lnTo>
                    <a:pt x="0" y="599"/>
                  </a:lnTo>
                  <a:lnTo>
                    <a:pt x="1306" y="1477"/>
                  </a:lnTo>
                  <a:lnTo>
                    <a:pt x="2012" y="1113"/>
                  </a:lnTo>
                  <a:lnTo>
                    <a:pt x="1926" y="1905"/>
                  </a:lnTo>
                  <a:lnTo>
                    <a:pt x="3103" y="2697"/>
                  </a:lnTo>
                  <a:lnTo>
                    <a:pt x="4045" y="1948"/>
                  </a:lnTo>
                  <a:lnTo>
                    <a:pt x="3703" y="3103"/>
                  </a:lnTo>
                  <a:lnTo>
                    <a:pt x="4880" y="3895"/>
                  </a:lnTo>
                  <a:lnTo>
                    <a:pt x="6078" y="2782"/>
                  </a:lnTo>
                  <a:lnTo>
                    <a:pt x="5501" y="4323"/>
                  </a:lnTo>
                  <a:lnTo>
                    <a:pt x="6656" y="5115"/>
                  </a:lnTo>
                  <a:lnTo>
                    <a:pt x="7983" y="3810"/>
                  </a:lnTo>
                  <a:lnTo>
                    <a:pt x="7983" y="3810"/>
                  </a:lnTo>
                  <a:lnTo>
                    <a:pt x="7277" y="5522"/>
                  </a:lnTo>
                  <a:lnTo>
                    <a:pt x="8454" y="6314"/>
                  </a:lnTo>
                  <a:lnTo>
                    <a:pt x="9781" y="5008"/>
                  </a:lnTo>
                  <a:lnTo>
                    <a:pt x="9781" y="5008"/>
                  </a:lnTo>
                  <a:lnTo>
                    <a:pt x="9053" y="6742"/>
                  </a:lnTo>
                  <a:lnTo>
                    <a:pt x="10230" y="7534"/>
                  </a:lnTo>
                  <a:lnTo>
                    <a:pt x="11429" y="6421"/>
                  </a:lnTo>
                  <a:lnTo>
                    <a:pt x="11429" y="6421"/>
                  </a:lnTo>
                  <a:lnTo>
                    <a:pt x="10851" y="7940"/>
                  </a:lnTo>
                  <a:lnTo>
                    <a:pt x="12007" y="8732"/>
                  </a:lnTo>
                  <a:lnTo>
                    <a:pt x="12970" y="7983"/>
                  </a:lnTo>
                  <a:lnTo>
                    <a:pt x="12627" y="9160"/>
                  </a:lnTo>
                  <a:lnTo>
                    <a:pt x="13805" y="9952"/>
                  </a:lnTo>
                  <a:lnTo>
                    <a:pt x="14511" y="9567"/>
                  </a:lnTo>
                  <a:lnTo>
                    <a:pt x="14404" y="10359"/>
                  </a:lnTo>
                  <a:lnTo>
                    <a:pt x="15731" y="11258"/>
                  </a:lnTo>
                  <a:lnTo>
                    <a:pt x="15731" y="10979"/>
                  </a:lnTo>
                  <a:lnTo>
                    <a:pt x="15731" y="10723"/>
                  </a:lnTo>
                  <a:lnTo>
                    <a:pt x="15688" y="10166"/>
                  </a:lnTo>
                  <a:lnTo>
                    <a:pt x="15602" y="9610"/>
                  </a:lnTo>
                  <a:lnTo>
                    <a:pt x="15453" y="9032"/>
                  </a:lnTo>
                  <a:lnTo>
                    <a:pt x="15260" y="8454"/>
                  </a:lnTo>
                  <a:lnTo>
                    <a:pt x="15003" y="7876"/>
                  </a:lnTo>
                  <a:lnTo>
                    <a:pt x="14725" y="7298"/>
                  </a:lnTo>
                  <a:lnTo>
                    <a:pt x="14382" y="6720"/>
                  </a:lnTo>
                  <a:lnTo>
                    <a:pt x="13997" y="6143"/>
                  </a:lnTo>
                  <a:lnTo>
                    <a:pt x="13591" y="5565"/>
                  </a:lnTo>
                  <a:lnTo>
                    <a:pt x="13120" y="5008"/>
                  </a:lnTo>
                  <a:lnTo>
                    <a:pt x="12606" y="4473"/>
                  </a:lnTo>
                  <a:lnTo>
                    <a:pt x="12071" y="3938"/>
                  </a:lnTo>
                  <a:lnTo>
                    <a:pt x="11493" y="3424"/>
                  </a:lnTo>
                  <a:lnTo>
                    <a:pt x="10872" y="2932"/>
                  </a:lnTo>
                  <a:lnTo>
                    <a:pt x="10209" y="2461"/>
                  </a:lnTo>
                  <a:lnTo>
                    <a:pt x="9524" y="2033"/>
                  </a:lnTo>
                  <a:lnTo>
                    <a:pt x="8839" y="1627"/>
                  </a:lnTo>
                  <a:lnTo>
                    <a:pt x="8154" y="1284"/>
                  </a:lnTo>
                  <a:lnTo>
                    <a:pt x="7448" y="963"/>
                  </a:lnTo>
                  <a:lnTo>
                    <a:pt x="6763" y="706"/>
                  </a:lnTo>
                  <a:lnTo>
                    <a:pt x="6078" y="471"/>
                  </a:lnTo>
                  <a:lnTo>
                    <a:pt x="5393" y="300"/>
                  </a:lnTo>
                  <a:lnTo>
                    <a:pt x="4709" y="150"/>
                  </a:lnTo>
                  <a:lnTo>
                    <a:pt x="4045" y="64"/>
                  </a:lnTo>
                  <a:lnTo>
                    <a:pt x="3403"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875;p47">
              <a:extLst>
                <a:ext uri="{FF2B5EF4-FFF2-40B4-BE49-F238E27FC236}">
                  <a16:creationId xmlns:a16="http://schemas.microsoft.com/office/drawing/2014/main" id="{FA0878AC-7518-4DA1-809E-B0A76A07710A}"/>
                </a:ext>
              </a:extLst>
            </p:cNvPr>
            <p:cNvSpPr/>
            <p:nvPr/>
          </p:nvSpPr>
          <p:spPr>
            <a:xfrm>
              <a:off x="3779880" y="2299786"/>
              <a:ext cx="309926" cy="83800"/>
            </a:xfrm>
            <a:custGeom>
              <a:avLst/>
              <a:gdLst/>
              <a:ahLst/>
              <a:cxnLst/>
              <a:rect l="l" t="t" r="r" b="b"/>
              <a:pathLst>
                <a:path w="18921" h="5116" extrusionOk="0">
                  <a:moveTo>
                    <a:pt x="8262" y="0"/>
                  </a:moveTo>
                  <a:lnTo>
                    <a:pt x="7470" y="21"/>
                  </a:lnTo>
                  <a:lnTo>
                    <a:pt x="6721" y="86"/>
                  </a:lnTo>
                  <a:lnTo>
                    <a:pt x="5993" y="171"/>
                  </a:lnTo>
                  <a:lnTo>
                    <a:pt x="5265" y="300"/>
                  </a:lnTo>
                  <a:lnTo>
                    <a:pt x="4581" y="471"/>
                  </a:lnTo>
                  <a:lnTo>
                    <a:pt x="3939" y="685"/>
                  </a:lnTo>
                  <a:lnTo>
                    <a:pt x="3296" y="920"/>
                  </a:lnTo>
                  <a:lnTo>
                    <a:pt x="2719" y="1177"/>
                  </a:lnTo>
                  <a:lnTo>
                    <a:pt x="2162" y="1477"/>
                  </a:lnTo>
                  <a:lnTo>
                    <a:pt x="1627" y="1798"/>
                  </a:lnTo>
                  <a:lnTo>
                    <a:pt x="1156" y="2140"/>
                  </a:lnTo>
                  <a:lnTo>
                    <a:pt x="728" y="2504"/>
                  </a:lnTo>
                  <a:lnTo>
                    <a:pt x="343" y="2911"/>
                  </a:lnTo>
                  <a:lnTo>
                    <a:pt x="172" y="3125"/>
                  </a:lnTo>
                  <a:lnTo>
                    <a:pt x="1" y="3339"/>
                  </a:lnTo>
                  <a:lnTo>
                    <a:pt x="1584" y="3489"/>
                  </a:lnTo>
                  <a:lnTo>
                    <a:pt x="2012" y="2804"/>
                  </a:lnTo>
                  <a:lnTo>
                    <a:pt x="2312" y="3553"/>
                  </a:lnTo>
                  <a:lnTo>
                    <a:pt x="3725" y="3681"/>
                  </a:lnTo>
                  <a:lnTo>
                    <a:pt x="4217" y="2568"/>
                  </a:lnTo>
                  <a:lnTo>
                    <a:pt x="4474" y="3745"/>
                  </a:lnTo>
                  <a:lnTo>
                    <a:pt x="5886" y="3895"/>
                  </a:lnTo>
                  <a:lnTo>
                    <a:pt x="6400" y="2333"/>
                  </a:lnTo>
                  <a:lnTo>
                    <a:pt x="6614" y="3959"/>
                  </a:lnTo>
                  <a:lnTo>
                    <a:pt x="8026" y="4088"/>
                  </a:lnTo>
                  <a:lnTo>
                    <a:pt x="8561" y="2311"/>
                  </a:lnTo>
                  <a:lnTo>
                    <a:pt x="8754" y="4152"/>
                  </a:lnTo>
                  <a:lnTo>
                    <a:pt x="10167" y="4302"/>
                  </a:lnTo>
                  <a:lnTo>
                    <a:pt x="10702" y="2504"/>
                  </a:lnTo>
                  <a:lnTo>
                    <a:pt x="10894" y="4366"/>
                  </a:lnTo>
                  <a:lnTo>
                    <a:pt x="12307" y="4494"/>
                  </a:lnTo>
                  <a:lnTo>
                    <a:pt x="12820" y="2932"/>
                  </a:lnTo>
                  <a:lnTo>
                    <a:pt x="13056" y="4559"/>
                  </a:lnTo>
                  <a:lnTo>
                    <a:pt x="14468" y="4687"/>
                  </a:lnTo>
                  <a:lnTo>
                    <a:pt x="14939" y="3574"/>
                  </a:lnTo>
                  <a:lnTo>
                    <a:pt x="15196" y="4773"/>
                  </a:lnTo>
                  <a:lnTo>
                    <a:pt x="16609" y="4901"/>
                  </a:lnTo>
                  <a:lnTo>
                    <a:pt x="17037" y="4216"/>
                  </a:lnTo>
                  <a:lnTo>
                    <a:pt x="17336" y="4965"/>
                  </a:lnTo>
                  <a:lnTo>
                    <a:pt x="18920" y="5115"/>
                  </a:lnTo>
                  <a:lnTo>
                    <a:pt x="18813" y="4880"/>
                  </a:lnTo>
                  <a:lnTo>
                    <a:pt x="18663" y="4644"/>
                  </a:lnTo>
                  <a:lnTo>
                    <a:pt x="18364" y="4173"/>
                  </a:lnTo>
                  <a:lnTo>
                    <a:pt x="18021" y="3724"/>
                  </a:lnTo>
                  <a:lnTo>
                    <a:pt x="17615" y="3296"/>
                  </a:lnTo>
                  <a:lnTo>
                    <a:pt x="17165" y="2889"/>
                  </a:lnTo>
                  <a:lnTo>
                    <a:pt x="16673" y="2504"/>
                  </a:lnTo>
                  <a:lnTo>
                    <a:pt x="16138" y="2119"/>
                  </a:lnTo>
                  <a:lnTo>
                    <a:pt x="15560" y="1776"/>
                  </a:lnTo>
                  <a:lnTo>
                    <a:pt x="14961" y="1455"/>
                  </a:lnTo>
                  <a:lnTo>
                    <a:pt x="14319" y="1156"/>
                  </a:lnTo>
                  <a:lnTo>
                    <a:pt x="13634" y="899"/>
                  </a:lnTo>
                  <a:lnTo>
                    <a:pt x="12928" y="663"/>
                  </a:lnTo>
                  <a:lnTo>
                    <a:pt x="12200" y="471"/>
                  </a:lnTo>
                  <a:lnTo>
                    <a:pt x="11429" y="300"/>
                  </a:lnTo>
                  <a:lnTo>
                    <a:pt x="10659" y="150"/>
                  </a:lnTo>
                  <a:lnTo>
                    <a:pt x="9846" y="64"/>
                  </a:lnTo>
                  <a:lnTo>
                    <a:pt x="9054"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876;p47">
              <a:extLst>
                <a:ext uri="{FF2B5EF4-FFF2-40B4-BE49-F238E27FC236}">
                  <a16:creationId xmlns:a16="http://schemas.microsoft.com/office/drawing/2014/main" id="{EB716F5F-EA3E-4935-A06F-990EF37DC226}"/>
                </a:ext>
              </a:extLst>
            </p:cNvPr>
            <p:cNvSpPr/>
            <p:nvPr/>
          </p:nvSpPr>
          <p:spPr>
            <a:xfrm>
              <a:off x="3779175" y="2226158"/>
              <a:ext cx="295200" cy="127617"/>
            </a:xfrm>
            <a:custGeom>
              <a:avLst/>
              <a:gdLst/>
              <a:ahLst/>
              <a:cxnLst/>
              <a:rect l="l" t="t" r="r" b="b"/>
              <a:pathLst>
                <a:path w="18022" h="7791" extrusionOk="0">
                  <a:moveTo>
                    <a:pt x="12200" y="1"/>
                  </a:moveTo>
                  <a:lnTo>
                    <a:pt x="11472" y="22"/>
                  </a:lnTo>
                  <a:lnTo>
                    <a:pt x="10723" y="108"/>
                  </a:lnTo>
                  <a:lnTo>
                    <a:pt x="9974" y="215"/>
                  </a:lnTo>
                  <a:lnTo>
                    <a:pt x="9225" y="364"/>
                  </a:lnTo>
                  <a:lnTo>
                    <a:pt x="8455" y="557"/>
                  </a:lnTo>
                  <a:lnTo>
                    <a:pt x="7684" y="792"/>
                  </a:lnTo>
                  <a:lnTo>
                    <a:pt x="6914" y="1071"/>
                  </a:lnTo>
                  <a:lnTo>
                    <a:pt x="6186" y="1392"/>
                  </a:lnTo>
                  <a:lnTo>
                    <a:pt x="5480" y="1734"/>
                  </a:lnTo>
                  <a:lnTo>
                    <a:pt x="4816" y="2098"/>
                  </a:lnTo>
                  <a:lnTo>
                    <a:pt x="4196" y="2483"/>
                  </a:lnTo>
                  <a:lnTo>
                    <a:pt x="3596" y="2890"/>
                  </a:lnTo>
                  <a:lnTo>
                    <a:pt x="3040" y="3339"/>
                  </a:lnTo>
                  <a:lnTo>
                    <a:pt x="2526" y="3789"/>
                  </a:lnTo>
                  <a:lnTo>
                    <a:pt x="2034" y="4260"/>
                  </a:lnTo>
                  <a:lnTo>
                    <a:pt x="1606" y="4730"/>
                  </a:lnTo>
                  <a:lnTo>
                    <a:pt x="1221" y="5223"/>
                  </a:lnTo>
                  <a:lnTo>
                    <a:pt x="878" y="5736"/>
                  </a:lnTo>
                  <a:lnTo>
                    <a:pt x="579" y="6250"/>
                  </a:lnTo>
                  <a:lnTo>
                    <a:pt x="343" y="6764"/>
                  </a:lnTo>
                  <a:lnTo>
                    <a:pt x="151" y="7277"/>
                  </a:lnTo>
                  <a:lnTo>
                    <a:pt x="65" y="7534"/>
                  </a:lnTo>
                  <a:lnTo>
                    <a:pt x="1" y="7791"/>
                  </a:lnTo>
                  <a:lnTo>
                    <a:pt x="1520" y="7299"/>
                  </a:lnTo>
                  <a:lnTo>
                    <a:pt x="1649" y="6507"/>
                  </a:lnTo>
                  <a:lnTo>
                    <a:pt x="2227" y="7063"/>
                  </a:lnTo>
                  <a:lnTo>
                    <a:pt x="3553" y="6614"/>
                  </a:lnTo>
                  <a:lnTo>
                    <a:pt x="3532" y="5394"/>
                  </a:lnTo>
                  <a:lnTo>
                    <a:pt x="4260" y="6378"/>
                  </a:lnTo>
                  <a:lnTo>
                    <a:pt x="5608" y="5908"/>
                  </a:lnTo>
                  <a:lnTo>
                    <a:pt x="5437" y="4281"/>
                  </a:lnTo>
                  <a:lnTo>
                    <a:pt x="6293" y="5672"/>
                  </a:lnTo>
                  <a:lnTo>
                    <a:pt x="7641" y="5223"/>
                  </a:lnTo>
                  <a:lnTo>
                    <a:pt x="7406" y="3382"/>
                  </a:lnTo>
                  <a:lnTo>
                    <a:pt x="8348" y="4987"/>
                  </a:lnTo>
                  <a:lnTo>
                    <a:pt x="9696" y="4538"/>
                  </a:lnTo>
                  <a:lnTo>
                    <a:pt x="9461" y="2697"/>
                  </a:lnTo>
                  <a:lnTo>
                    <a:pt x="10381" y="4302"/>
                  </a:lnTo>
                  <a:lnTo>
                    <a:pt x="11729" y="3853"/>
                  </a:lnTo>
                  <a:lnTo>
                    <a:pt x="11558" y="2205"/>
                  </a:lnTo>
                  <a:lnTo>
                    <a:pt x="12435" y="3618"/>
                  </a:lnTo>
                  <a:lnTo>
                    <a:pt x="13762" y="3168"/>
                  </a:lnTo>
                  <a:lnTo>
                    <a:pt x="13741" y="1948"/>
                  </a:lnTo>
                  <a:lnTo>
                    <a:pt x="14469" y="2933"/>
                  </a:lnTo>
                  <a:lnTo>
                    <a:pt x="15817" y="2483"/>
                  </a:lnTo>
                  <a:lnTo>
                    <a:pt x="15924" y="1691"/>
                  </a:lnTo>
                  <a:lnTo>
                    <a:pt x="16502" y="2248"/>
                  </a:lnTo>
                  <a:lnTo>
                    <a:pt x="18021" y="1734"/>
                  </a:lnTo>
                  <a:lnTo>
                    <a:pt x="17807" y="1563"/>
                  </a:lnTo>
                  <a:lnTo>
                    <a:pt x="17593" y="1392"/>
                  </a:lnTo>
                  <a:lnTo>
                    <a:pt x="17123" y="1092"/>
                  </a:lnTo>
                  <a:lnTo>
                    <a:pt x="16630" y="835"/>
                  </a:lnTo>
                  <a:lnTo>
                    <a:pt x="16074" y="600"/>
                  </a:lnTo>
                  <a:lnTo>
                    <a:pt x="15496" y="407"/>
                  </a:lnTo>
                  <a:lnTo>
                    <a:pt x="14897" y="257"/>
                  </a:lnTo>
                  <a:lnTo>
                    <a:pt x="14255" y="129"/>
                  </a:lnTo>
                  <a:lnTo>
                    <a:pt x="13591" y="43"/>
                  </a:lnTo>
                  <a:lnTo>
                    <a:pt x="12906"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877;p47">
              <a:extLst>
                <a:ext uri="{FF2B5EF4-FFF2-40B4-BE49-F238E27FC236}">
                  <a16:creationId xmlns:a16="http://schemas.microsoft.com/office/drawing/2014/main" id="{19BD3AE5-5E33-4DBE-A4D8-10A55BE2459D}"/>
                </a:ext>
              </a:extLst>
            </p:cNvPr>
            <p:cNvSpPr/>
            <p:nvPr/>
          </p:nvSpPr>
          <p:spPr>
            <a:xfrm>
              <a:off x="3773573" y="2342194"/>
              <a:ext cx="58558" cy="58558"/>
            </a:xfrm>
            <a:custGeom>
              <a:avLst/>
              <a:gdLst/>
              <a:ahLst/>
              <a:cxnLst/>
              <a:rect l="l" t="t" r="r" b="b"/>
              <a:pathLst>
                <a:path w="3575" h="3575" extrusionOk="0">
                  <a:moveTo>
                    <a:pt x="1605" y="1"/>
                  </a:moveTo>
                  <a:lnTo>
                    <a:pt x="1434" y="22"/>
                  </a:lnTo>
                  <a:lnTo>
                    <a:pt x="1263" y="65"/>
                  </a:lnTo>
                  <a:lnTo>
                    <a:pt x="1113" y="129"/>
                  </a:lnTo>
                  <a:lnTo>
                    <a:pt x="963" y="193"/>
                  </a:lnTo>
                  <a:lnTo>
                    <a:pt x="814" y="279"/>
                  </a:lnTo>
                  <a:lnTo>
                    <a:pt x="664" y="386"/>
                  </a:lnTo>
                  <a:lnTo>
                    <a:pt x="535" y="514"/>
                  </a:lnTo>
                  <a:lnTo>
                    <a:pt x="407" y="643"/>
                  </a:lnTo>
                  <a:lnTo>
                    <a:pt x="321" y="771"/>
                  </a:lnTo>
                  <a:lnTo>
                    <a:pt x="214" y="921"/>
                  </a:lnTo>
                  <a:lnTo>
                    <a:pt x="129" y="1092"/>
                  </a:lnTo>
                  <a:lnTo>
                    <a:pt x="86" y="1263"/>
                  </a:lnTo>
                  <a:lnTo>
                    <a:pt x="43" y="1435"/>
                  </a:lnTo>
                  <a:lnTo>
                    <a:pt x="0" y="1627"/>
                  </a:lnTo>
                  <a:lnTo>
                    <a:pt x="0" y="1798"/>
                  </a:lnTo>
                  <a:lnTo>
                    <a:pt x="0" y="1970"/>
                  </a:lnTo>
                  <a:lnTo>
                    <a:pt x="43" y="2141"/>
                  </a:lnTo>
                  <a:lnTo>
                    <a:pt x="86" y="2312"/>
                  </a:lnTo>
                  <a:lnTo>
                    <a:pt x="129" y="2462"/>
                  </a:lnTo>
                  <a:lnTo>
                    <a:pt x="214" y="2612"/>
                  </a:lnTo>
                  <a:lnTo>
                    <a:pt x="300" y="2762"/>
                  </a:lnTo>
                  <a:lnTo>
                    <a:pt x="407" y="2911"/>
                  </a:lnTo>
                  <a:lnTo>
                    <a:pt x="514" y="3040"/>
                  </a:lnTo>
                  <a:lnTo>
                    <a:pt x="642" y="3168"/>
                  </a:lnTo>
                  <a:lnTo>
                    <a:pt x="792" y="3275"/>
                  </a:lnTo>
                  <a:lnTo>
                    <a:pt x="942" y="3361"/>
                  </a:lnTo>
                  <a:lnTo>
                    <a:pt x="1092" y="3446"/>
                  </a:lnTo>
                  <a:lnTo>
                    <a:pt x="1263" y="3511"/>
                  </a:lnTo>
                  <a:lnTo>
                    <a:pt x="1456" y="3553"/>
                  </a:lnTo>
                  <a:lnTo>
                    <a:pt x="1627" y="3575"/>
                  </a:lnTo>
                  <a:lnTo>
                    <a:pt x="1969" y="3575"/>
                  </a:lnTo>
                  <a:lnTo>
                    <a:pt x="2141" y="3532"/>
                  </a:lnTo>
                  <a:lnTo>
                    <a:pt x="2312" y="3489"/>
                  </a:lnTo>
                  <a:lnTo>
                    <a:pt x="2462" y="3446"/>
                  </a:lnTo>
                  <a:lnTo>
                    <a:pt x="2633" y="3361"/>
                  </a:lnTo>
                  <a:lnTo>
                    <a:pt x="2783" y="3275"/>
                  </a:lnTo>
                  <a:lnTo>
                    <a:pt x="2911" y="3190"/>
                  </a:lnTo>
                  <a:lnTo>
                    <a:pt x="3039" y="3061"/>
                  </a:lnTo>
                  <a:lnTo>
                    <a:pt x="3168" y="2933"/>
                  </a:lnTo>
                  <a:lnTo>
                    <a:pt x="3275" y="2783"/>
                  </a:lnTo>
                  <a:lnTo>
                    <a:pt x="3360" y="2633"/>
                  </a:lnTo>
                  <a:lnTo>
                    <a:pt x="3446" y="2483"/>
                  </a:lnTo>
                  <a:lnTo>
                    <a:pt x="3510" y="2312"/>
                  </a:lnTo>
                  <a:lnTo>
                    <a:pt x="3553" y="2120"/>
                  </a:lnTo>
                  <a:lnTo>
                    <a:pt x="3574" y="1948"/>
                  </a:lnTo>
                  <a:lnTo>
                    <a:pt x="3574" y="1777"/>
                  </a:lnTo>
                  <a:lnTo>
                    <a:pt x="3574" y="1606"/>
                  </a:lnTo>
                  <a:lnTo>
                    <a:pt x="3553" y="1435"/>
                  </a:lnTo>
                  <a:lnTo>
                    <a:pt x="3510" y="1263"/>
                  </a:lnTo>
                  <a:lnTo>
                    <a:pt x="3446" y="1114"/>
                  </a:lnTo>
                  <a:lnTo>
                    <a:pt x="3382" y="942"/>
                  </a:lnTo>
                  <a:lnTo>
                    <a:pt x="3296" y="793"/>
                  </a:lnTo>
                  <a:lnTo>
                    <a:pt x="3189" y="664"/>
                  </a:lnTo>
                  <a:lnTo>
                    <a:pt x="3061" y="536"/>
                  </a:lnTo>
                  <a:lnTo>
                    <a:pt x="2932" y="407"/>
                  </a:lnTo>
                  <a:lnTo>
                    <a:pt x="2804" y="300"/>
                  </a:lnTo>
                  <a:lnTo>
                    <a:pt x="2654" y="215"/>
                  </a:lnTo>
                  <a:lnTo>
                    <a:pt x="2483" y="129"/>
                  </a:lnTo>
                  <a:lnTo>
                    <a:pt x="2312" y="65"/>
                  </a:lnTo>
                  <a:lnTo>
                    <a:pt x="2141" y="22"/>
                  </a:lnTo>
                  <a:lnTo>
                    <a:pt x="196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878;p47">
              <a:extLst>
                <a:ext uri="{FF2B5EF4-FFF2-40B4-BE49-F238E27FC236}">
                  <a16:creationId xmlns:a16="http://schemas.microsoft.com/office/drawing/2014/main" id="{EECB7FE8-F582-4F42-B29D-6B8BA99B997C}"/>
                </a:ext>
              </a:extLst>
            </p:cNvPr>
            <p:cNvSpPr/>
            <p:nvPr/>
          </p:nvSpPr>
          <p:spPr>
            <a:xfrm>
              <a:off x="3720289" y="2293824"/>
              <a:ext cx="58902" cy="58558"/>
            </a:xfrm>
            <a:custGeom>
              <a:avLst/>
              <a:gdLst/>
              <a:ahLst/>
              <a:cxnLst/>
              <a:rect l="l" t="t" r="r" b="b"/>
              <a:pathLst>
                <a:path w="3596" h="3575" extrusionOk="0">
                  <a:moveTo>
                    <a:pt x="1605" y="0"/>
                  </a:moveTo>
                  <a:lnTo>
                    <a:pt x="1434" y="43"/>
                  </a:lnTo>
                  <a:lnTo>
                    <a:pt x="1284" y="86"/>
                  </a:lnTo>
                  <a:lnTo>
                    <a:pt x="1113" y="129"/>
                  </a:lnTo>
                  <a:lnTo>
                    <a:pt x="963" y="214"/>
                  </a:lnTo>
                  <a:lnTo>
                    <a:pt x="813" y="300"/>
                  </a:lnTo>
                  <a:lnTo>
                    <a:pt x="664" y="407"/>
                  </a:lnTo>
                  <a:lnTo>
                    <a:pt x="535" y="514"/>
                  </a:lnTo>
                  <a:lnTo>
                    <a:pt x="428" y="642"/>
                  </a:lnTo>
                  <a:lnTo>
                    <a:pt x="321" y="792"/>
                  </a:lnTo>
                  <a:lnTo>
                    <a:pt x="214" y="942"/>
                  </a:lnTo>
                  <a:lnTo>
                    <a:pt x="150" y="1113"/>
                  </a:lnTo>
                  <a:lnTo>
                    <a:pt x="86" y="1284"/>
                  </a:lnTo>
                  <a:lnTo>
                    <a:pt x="43" y="1456"/>
                  </a:lnTo>
                  <a:lnTo>
                    <a:pt x="22" y="1627"/>
                  </a:lnTo>
                  <a:lnTo>
                    <a:pt x="0" y="1798"/>
                  </a:lnTo>
                  <a:lnTo>
                    <a:pt x="22" y="1969"/>
                  </a:lnTo>
                  <a:lnTo>
                    <a:pt x="43" y="2140"/>
                  </a:lnTo>
                  <a:lnTo>
                    <a:pt x="86" y="2312"/>
                  </a:lnTo>
                  <a:lnTo>
                    <a:pt x="129" y="2483"/>
                  </a:lnTo>
                  <a:lnTo>
                    <a:pt x="214" y="2633"/>
                  </a:lnTo>
                  <a:lnTo>
                    <a:pt x="300" y="2782"/>
                  </a:lnTo>
                  <a:lnTo>
                    <a:pt x="407" y="2911"/>
                  </a:lnTo>
                  <a:lnTo>
                    <a:pt x="514" y="3039"/>
                  </a:lnTo>
                  <a:lnTo>
                    <a:pt x="642" y="3168"/>
                  </a:lnTo>
                  <a:lnTo>
                    <a:pt x="792" y="3275"/>
                  </a:lnTo>
                  <a:lnTo>
                    <a:pt x="942" y="3360"/>
                  </a:lnTo>
                  <a:lnTo>
                    <a:pt x="1113" y="3446"/>
                  </a:lnTo>
                  <a:lnTo>
                    <a:pt x="1284" y="3510"/>
                  </a:lnTo>
                  <a:lnTo>
                    <a:pt x="1455" y="3553"/>
                  </a:lnTo>
                  <a:lnTo>
                    <a:pt x="1627" y="3574"/>
                  </a:lnTo>
                  <a:lnTo>
                    <a:pt x="1969" y="3574"/>
                  </a:lnTo>
                  <a:lnTo>
                    <a:pt x="2140" y="3553"/>
                  </a:lnTo>
                  <a:lnTo>
                    <a:pt x="2312" y="3510"/>
                  </a:lnTo>
                  <a:lnTo>
                    <a:pt x="2483" y="3446"/>
                  </a:lnTo>
                  <a:lnTo>
                    <a:pt x="2633" y="3382"/>
                  </a:lnTo>
                  <a:lnTo>
                    <a:pt x="2782" y="3296"/>
                  </a:lnTo>
                  <a:lnTo>
                    <a:pt x="2911" y="3189"/>
                  </a:lnTo>
                  <a:lnTo>
                    <a:pt x="3061" y="3082"/>
                  </a:lnTo>
                  <a:lnTo>
                    <a:pt x="3168" y="2954"/>
                  </a:lnTo>
                  <a:lnTo>
                    <a:pt x="3275" y="2804"/>
                  </a:lnTo>
                  <a:lnTo>
                    <a:pt x="3360" y="2654"/>
                  </a:lnTo>
                  <a:lnTo>
                    <a:pt x="3446" y="2483"/>
                  </a:lnTo>
                  <a:lnTo>
                    <a:pt x="3510" y="2312"/>
                  </a:lnTo>
                  <a:lnTo>
                    <a:pt x="3553" y="2140"/>
                  </a:lnTo>
                  <a:lnTo>
                    <a:pt x="3574" y="1969"/>
                  </a:lnTo>
                  <a:lnTo>
                    <a:pt x="3596" y="1777"/>
                  </a:lnTo>
                  <a:lnTo>
                    <a:pt x="3574" y="1605"/>
                  </a:lnTo>
                  <a:lnTo>
                    <a:pt x="3553" y="1434"/>
                  </a:lnTo>
                  <a:lnTo>
                    <a:pt x="3510" y="1263"/>
                  </a:lnTo>
                  <a:lnTo>
                    <a:pt x="3446" y="1113"/>
                  </a:lnTo>
                  <a:lnTo>
                    <a:pt x="3382" y="963"/>
                  </a:lnTo>
                  <a:lnTo>
                    <a:pt x="3296" y="813"/>
                  </a:lnTo>
                  <a:lnTo>
                    <a:pt x="3189" y="664"/>
                  </a:lnTo>
                  <a:lnTo>
                    <a:pt x="3082" y="535"/>
                  </a:lnTo>
                  <a:lnTo>
                    <a:pt x="2954" y="428"/>
                  </a:lnTo>
                  <a:lnTo>
                    <a:pt x="2804" y="321"/>
                  </a:lnTo>
                  <a:lnTo>
                    <a:pt x="2654" y="214"/>
                  </a:lnTo>
                  <a:lnTo>
                    <a:pt x="2483" y="129"/>
                  </a:lnTo>
                  <a:lnTo>
                    <a:pt x="2312" y="86"/>
                  </a:lnTo>
                  <a:lnTo>
                    <a:pt x="2140" y="43"/>
                  </a:lnTo>
                  <a:lnTo>
                    <a:pt x="196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879;p47">
              <a:extLst>
                <a:ext uri="{FF2B5EF4-FFF2-40B4-BE49-F238E27FC236}">
                  <a16:creationId xmlns:a16="http://schemas.microsoft.com/office/drawing/2014/main" id="{06781D3B-B70D-44D5-BC25-2188C9909D43}"/>
                </a:ext>
              </a:extLst>
            </p:cNvPr>
            <p:cNvSpPr/>
            <p:nvPr/>
          </p:nvSpPr>
          <p:spPr>
            <a:xfrm>
              <a:off x="3757799" y="2303635"/>
              <a:ext cx="58558" cy="58919"/>
            </a:xfrm>
            <a:custGeom>
              <a:avLst/>
              <a:gdLst/>
              <a:ahLst/>
              <a:cxnLst/>
              <a:rect l="l" t="t" r="r" b="b"/>
              <a:pathLst>
                <a:path w="3575" h="3597" extrusionOk="0">
                  <a:moveTo>
                    <a:pt x="1777" y="0"/>
                  </a:moveTo>
                  <a:lnTo>
                    <a:pt x="1605" y="22"/>
                  </a:lnTo>
                  <a:lnTo>
                    <a:pt x="1434" y="43"/>
                  </a:lnTo>
                  <a:lnTo>
                    <a:pt x="1263" y="86"/>
                  </a:lnTo>
                  <a:lnTo>
                    <a:pt x="1113" y="129"/>
                  </a:lnTo>
                  <a:lnTo>
                    <a:pt x="963" y="214"/>
                  </a:lnTo>
                  <a:lnTo>
                    <a:pt x="813" y="300"/>
                  </a:lnTo>
                  <a:lnTo>
                    <a:pt x="664" y="407"/>
                  </a:lnTo>
                  <a:lnTo>
                    <a:pt x="535" y="514"/>
                  </a:lnTo>
                  <a:lnTo>
                    <a:pt x="428" y="642"/>
                  </a:lnTo>
                  <a:lnTo>
                    <a:pt x="321" y="792"/>
                  </a:lnTo>
                  <a:lnTo>
                    <a:pt x="214" y="942"/>
                  </a:lnTo>
                  <a:lnTo>
                    <a:pt x="129" y="1113"/>
                  </a:lnTo>
                  <a:lnTo>
                    <a:pt x="86" y="1285"/>
                  </a:lnTo>
                  <a:lnTo>
                    <a:pt x="43" y="1456"/>
                  </a:lnTo>
                  <a:lnTo>
                    <a:pt x="0" y="1627"/>
                  </a:lnTo>
                  <a:lnTo>
                    <a:pt x="0" y="1798"/>
                  </a:lnTo>
                  <a:lnTo>
                    <a:pt x="0" y="1969"/>
                  </a:lnTo>
                  <a:lnTo>
                    <a:pt x="43" y="2141"/>
                  </a:lnTo>
                  <a:lnTo>
                    <a:pt x="86" y="2312"/>
                  </a:lnTo>
                  <a:lnTo>
                    <a:pt x="129" y="2483"/>
                  </a:lnTo>
                  <a:lnTo>
                    <a:pt x="214" y="2633"/>
                  </a:lnTo>
                  <a:lnTo>
                    <a:pt x="300" y="2783"/>
                  </a:lnTo>
                  <a:lnTo>
                    <a:pt x="407" y="2911"/>
                  </a:lnTo>
                  <a:lnTo>
                    <a:pt x="514" y="3040"/>
                  </a:lnTo>
                  <a:lnTo>
                    <a:pt x="642" y="3168"/>
                  </a:lnTo>
                  <a:lnTo>
                    <a:pt x="792" y="3275"/>
                  </a:lnTo>
                  <a:lnTo>
                    <a:pt x="942" y="3361"/>
                  </a:lnTo>
                  <a:lnTo>
                    <a:pt x="1092" y="3446"/>
                  </a:lnTo>
                  <a:lnTo>
                    <a:pt x="1284" y="3510"/>
                  </a:lnTo>
                  <a:lnTo>
                    <a:pt x="1456" y="3553"/>
                  </a:lnTo>
                  <a:lnTo>
                    <a:pt x="1627" y="3575"/>
                  </a:lnTo>
                  <a:lnTo>
                    <a:pt x="1798" y="3596"/>
                  </a:lnTo>
                  <a:lnTo>
                    <a:pt x="1969" y="3575"/>
                  </a:lnTo>
                  <a:lnTo>
                    <a:pt x="2140" y="3553"/>
                  </a:lnTo>
                  <a:lnTo>
                    <a:pt x="2312" y="3510"/>
                  </a:lnTo>
                  <a:lnTo>
                    <a:pt x="2483" y="3446"/>
                  </a:lnTo>
                  <a:lnTo>
                    <a:pt x="2633" y="3382"/>
                  </a:lnTo>
                  <a:lnTo>
                    <a:pt x="2782" y="3296"/>
                  </a:lnTo>
                  <a:lnTo>
                    <a:pt x="2911" y="3189"/>
                  </a:lnTo>
                  <a:lnTo>
                    <a:pt x="3039" y="3082"/>
                  </a:lnTo>
                  <a:lnTo>
                    <a:pt x="3168" y="2954"/>
                  </a:lnTo>
                  <a:lnTo>
                    <a:pt x="3275" y="2804"/>
                  </a:lnTo>
                  <a:lnTo>
                    <a:pt x="3360" y="2654"/>
                  </a:lnTo>
                  <a:lnTo>
                    <a:pt x="3446" y="2483"/>
                  </a:lnTo>
                  <a:lnTo>
                    <a:pt x="3510" y="2312"/>
                  </a:lnTo>
                  <a:lnTo>
                    <a:pt x="3553" y="2141"/>
                  </a:lnTo>
                  <a:lnTo>
                    <a:pt x="3574" y="1969"/>
                  </a:lnTo>
                  <a:lnTo>
                    <a:pt x="3574" y="1798"/>
                  </a:lnTo>
                  <a:lnTo>
                    <a:pt x="3574" y="1606"/>
                  </a:lnTo>
                  <a:lnTo>
                    <a:pt x="3553" y="1434"/>
                  </a:lnTo>
                  <a:lnTo>
                    <a:pt x="3510" y="1285"/>
                  </a:lnTo>
                  <a:lnTo>
                    <a:pt x="3446" y="1113"/>
                  </a:lnTo>
                  <a:lnTo>
                    <a:pt x="3382" y="964"/>
                  </a:lnTo>
                  <a:lnTo>
                    <a:pt x="3296" y="814"/>
                  </a:lnTo>
                  <a:lnTo>
                    <a:pt x="3189" y="664"/>
                  </a:lnTo>
                  <a:lnTo>
                    <a:pt x="3061" y="535"/>
                  </a:lnTo>
                  <a:lnTo>
                    <a:pt x="2932" y="428"/>
                  </a:lnTo>
                  <a:lnTo>
                    <a:pt x="2804" y="321"/>
                  </a:lnTo>
                  <a:lnTo>
                    <a:pt x="2654" y="214"/>
                  </a:lnTo>
                  <a:lnTo>
                    <a:pt x="2483" y="150"/>
                  </a:lnTo>
                  <a:lnTo>
                    <a:pt x="2312" y="86"/>
                  </a:lnTo>
                  <a:lnTo>
                    <a:pt x="2140" y="43"/>
                  </a:lnTo>
                  <a:lnTo>
                    <a:pt x="1948" y="22"/>
                  </a:lnTo>
                  <a:lnTo>
                    <a:pt x="177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880;p47">
              <a:extLst>
                <a:ext uri="{FF2B5EF4-FFF2-40B4-BE49-F238E27FC236}">
                  <a16:creationId xmlns:a16="http://schemas.microsoft.com/office/drawing/2014/main" id="{92B24156-A6E9-4A8A-B686-E1CA598BA168}"/>
                </a:ext>
              </a:extLst>
            </p:cNvPr>
            <p:cNvSpPr/>
            <p:nvPr/>
          </p:nvSpPr>
          <p:spPr>
            <a:xfrm>
              <a:off x="3425810" y="2481014"/>
              <a:ext cx="180557" cy="350942"/>
            </a:xfrm>
            <a:custGeom>
              <a:avLst/>
              <a:gdLst/>
              <a:ahLst/>
              <a:cxnLst/>
              <a:rect l="l" t="t" r="r" b="b"/>
              <a:pathLst>
                <a:path w="11023" h="21425" extrusionOk="0">
                  <a:moveTo>
                    <a:pt x="813" y="1"/>
                  </a:moveTo>
                  <a:lnTo>
                    <a:pt x="0" y="622"/>
                  </a:lnTo>
                  <a:lnTo>
                    <a:pt x="642" y="1414"/>
                  </a:lnTo>
                  <a:lnTo>
                    <a:pt x="1263" y="2205"/>
                  </a:lnTo>
                  <a:lnTo>
                    <a:pt x="1841" y="3040"/>
                  </a:lnTo>
                  <a:lnTo>
                    <a:pt x="2376" y="3875"/>
                  </a:lnTo>
                  <a:lnTo>
                    <a:pt x="2911" y="4731"/>
                  </a:lnTo>
                  <a:lnTo>
                    <a:pt x="3403" y="5587"/>
                  </a:lnTo>
                  <a:lnTo>
                    <a:pt x="3853" y="6443"/>
                  </a:lnTo>
                  <a:lnTo>
                    <a:pt x="4302" y="7321"/>
                  </a:lnTo>
                  <a:lnTo>
                    <a:pt x="4709" y="8198"/>
                  </a:lnTo>
                  <a:lnTo>
                    <a:pt x="5094" y="9076"/>
                  </a:lnTo>
                  <a:lnTo>
                    <a:pt x="5436" y="9953"/>
                  </a:lnTo>
                  <a:lnTo>
                    <a:pt x="5779" y="10809"/>
                  </a:lnTo>
                  <a:lnTo>
                    <a:pt x="6078" y="11644"/>
                  </a:lnTo>
                  <a:lnTo>
                    <a:pt x="6378" y="12479"/>
                  </a:lnTo>
                  <a:lnTo>
                    <a:pt x="6635" y="13292"/>
                  </a:lnTo>
                  <a:lnTo>
                    <a:pt x="6892" y="14084"/>
                  </a:lnTo>
                  <a:lnTo>
                    <a:pt x="7320" y="15603"/>
                  </a:lnTo>
                  <a:lnTo>
                    <a:pt x="7662" y="16994"/>
                  </a:lnTo>
                  <a:lnTo>
                    <a:pt x="7940" y="18257"/>
                  </a:lnTo>
                  <a:lnTo>
                    <a:pt x="8176" y="19327"/>
                  </a:lnTo>
                  <a:lnTo>
                    <a:pt x="8326" y="20205"/>
                  </a:lnTo>
                  <a:lnTo>
                    <a:pt x="8433" y="20868"/>
                  </a:lnTo>
                  <a:lnTo>
                    <a:pt x="8518" y="21425"/>
                  </a:lnTo>
                  <a:lnTo>
                    <a:pt x="11022" y="21275"/>
                  </a:lnTo>
                  <a:lnTo>
                    <a:pt x="10894" y="20012"/>
                  </a:lnTo>
                  <a:lnTo>
                    <a:pt x="10701" y="18771"/>
                  </a:lnTo>
                  <a:lnTo>
                    <a:pt x="10487" y="17572"/>
                  </a:lnTo>
                  <a:lnTo>
                    <a:pt x="10230" y="16395"/>
                  </a:lnTo>
                  <a:lnTo>
                    <a:pt x="9952" y="15282"/>
                  </a:lnTo>
                  <a:lnTo>
                    <a:pt x="9631" y="14191"/>
                  </a:lnTo>
                  <a:lnTo>
                    <a:pt x="9289" y="13142"/>
                  </a:lnTo>
                  <a:lnTo>
                    <a:pt x="8925" y="12136"/>
                  </a:lnTo>
                  <a:lnTo>
                    <a:pt x="8518" y="11152"/>
                  </a:lnTo>
                  <a:lnTo>
                    <a:pt x="8112" y="10231"/>
                  </a:lnTo>
                  <a:lnTo>
                    <a:pt x="7705" y="9332"/>
                  </a:lnTo>
                  <a:lnTo>
                    <a:pt x="7256" y="8476"/>
                  </a:lnTo>
                  <a:lnTo>
                    <a:pt x="6828" y="7663"/>
                  </a:lnTo>
                  <a:lnTo>
                    <a:pt x="6378" y="6893"/>
                  </a:lnTo>
                  <a:lnTo>
                    <a:pt x="5907" y="6143"/>
                  </a:lnTo>
                  <a:lnTo>
                    <a:pt x="5458" y="5459"/>
                  </a:lnTo>
                  <a:lnTo>
                    <a:pt x="5008" y="4795"/>
                  </a:lnTo>
                  <a:lnTo>
                    <a:pt x="4580" y="4196"/>
                  </a:lnTo>
                  <a:lnTo>
                    <a:pt x="4152" y="3618"/>
                  </a:lnTo>
                  <a:lnTo>
                    <a:pt x="3724" y="3083"/>
                  </a:lnTo>
                  <a:lnTo>
                    <a:pt x="3318" y="2591"/>
                  </a:lnTo>
                  <a:lnTo>
                    <a:pt x="2932" y="2141"/>
                  </a:lnTo>
                  <a:lnTo>
                    <a:pt x="2247" y="1371"/>
                  </a:lnTo>
                  <a:lnTo>
                    <a:pt x="1648" y="771"/>
                  </a:lnTo>
                  <a:lnTo>
                    <a:pt x="1199" y="343"/>
                  </a:lnTo>
                  <a:lnTo>
                    <a:pt x="813" y="1"/>
                  </a:lnTo>
                  <a:close/>
                </a:path>
              </a:pathLst>
            </a:custGeom>
            <a:solidFill>
              <a:srgbClr val="A224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881;p47">
              <a:extLst>
                <a:ext uri="{FF2B5EF4-FFF2-40B4-BE49-F238E27FC236}">
                  <a16:creationId xmlns:a16="http://schemas.microsoft.com/office/drawing/2014/main" id="{E09E6D48-19BC-42A5-8AD7-AA78A8F6F82B}"/>
                </a:ext>
              </a:extLst>
            </p:cNvPr>
            <p:cNvSpPr/>
            <p:nvPr/>
          </p:nvSpPr>
          <p:spPr>
            <a:xfrm>
              <a:off x="3414589" y="2330629"/>
              <a:ext cx="201589" cy="181965"/>
            </a:xfrm>
            <a:custGeom>
              <a:avLst/>
              <a:gdLst/>
              <a:ahLst/>
              <a:cxnLst/>
              <a:rect l="l" t="t" r="r" b="b"/>
              <a:pathLst>
                <a:path w="12307" h="11109" extrusionOk="0">
                  <a:moveTo>
                    <a:pt x="10380" y="0"/>
                  </a:moveTo>
                  <a:lnTo>
                    <a:pt x="9867" y="43"/>
                  </a:lnTo>
                  <a:lnTo>
                    <a:pt x="9332" y="107"/>
                  </a:lnTo>
                  <a:lnTo>
                    <a:pt x="8775" y="236"/>
                  </a:lnTo>
                  <a:lnTo>
                    <a:pt x="8219" y="386"/>
                  </a:lnTo>
                  <a:lnTo>
                    <a:pt x="7662" y="578"/>
                  </a:lnTo>
                  <a:lnTo>
                    <a:pt x="7106" y="814"/>
                  </a:lnTo>
                  <a:lnTo>
                    <a:pt x="6549" y="1092"/>
                  </a:lnTo>
                  <a:lnTo>
                    <a:pt x="5972" y="1392"/>
                  </a:lnTo>
                  <a:lnTo>
                    <a:pt x="5415" y="1734"/>
                  </a:lnTo>
                  <a:lnTo>
                    <a:pt x="4880" y="2119"/>
                  </a:lnTo>
                  <a:lnTo>
                    <a:pt x="4324" y="2526"/>
                  </a:lnTo>
                  <a:lnTo>
                    <a:pt x="3810" y="2975"/>
                  </a:lnTo>
                  <a:lnTo>
                    <a:pt x="3296" y="3446"/>
                  </a:lnTo>
                  <a:lnTo>
                    <a:pt x="2825" y="3938"/>
                  </a:lnTo>
                  <a:lnTo>
                    <a:pt x="2376" y="4452"/>
                  </a:lnTo>
                  <a:lnTo>
                    <a:pt x="1969" y="4966"/>
                  </a:lnTo>
                  <a:lnTo>
                    <a:pt x="1605" y="5479"/>
                  </a:lnTo>
                  <a:lnTo>
                    <a:pt x="1263" y="6014"/>
                  </a:lnTo>
                  <a:lnTo>
                    <a:pt x="963" y="6550"/>
                  </a:lnTo>
                  <a:lnTo>
                    <a:pt x="707" y="7085"/>
                  </a:lnTo>
                  <a:lnTo>
                    <a:pt x="493" y="7598"/>
                  </a:lnTo>
                  <a:lnTo>
                    <a:pt x="321" y="8133"/>
                  </a:lnTo>
                  <a:lnTo>
                    <a:pt x="172" y="8668"/>
                  </a:lnTo>
                  <a:lnTo>
                    <a:pt x="65" y="9182"/>
                  </a:lnTo>
                  <a:lnTo>
                    <a:pt x="0" y="9674"/>
                  </a:lnTo>
                  <a:lnTo>
                    <a:pt x="0" y="10167"/>
                  </a:lnTo>
                  <a:lnTo>
                    <a:pt x="22" y="10637"/>
                  </a:lnTo>
                  <a:lnTo>
                    <a:pt x="86" y="11108"/>
                  </a:lnTo>
                  <a:lnTo>
                    <a:pt x="1113" y="10188"/>
                  </a:lnTo>
                  <a:lnTo>
                    <a:pt x="942" y="9524"/>
                  </a:lnTo>
                  <a:lnTo>
                    <a:pt x="942" y="9524"/>
                  </a:lnTo>
                  <a:lnTo>
                    <a:pt x="1584" y="9781"/>
                  </a:lnTo>
                  <a:lnTo>
                    <a:pt x="2483" y="8968"/>
                  </a:lnTo>
                  <a:lnTo>
                    <a:pt x="2055" y="8005"/>
                  </a:lnTo>
                  <a:lnTo>
                    <a:pt x="2954" y="8540"/>
                  </a:lnTo>
                  <a:lnTo>
                    <a:pt x="3874" y="7727"/>
                  </a:lnTo>
                  <a:lnTo>
                    <a:pt x="3189" y="6485"/>
                  </a:lnTo>
                  <a:lnTo>
                    <a:pt x="4345" y="7299"/>
                  </a:lnTo>
                  <a:lnTo>
                    <a:pt x="5265" y="6485"/>
                  </a:lnTo>
                  <a:lnTo>
                    <a:pt x="4452" y="5116"/>
                  </a:lnTo>
                  <a:lnTo>
                    <a:pt x="5736" y="6079"/>
                  </a:lnTo>
                  <a:lnTo>
                    <a:pt x="6656" y="5265"/>
                  </a:lnTo>
                  <a:lnTo>
                    <a:pt x="5843" y="3874"/>
                  </a:lnTo>
                  <a:lnTo>
                    <a:pt x="7127" y="4837"/>
                  </a:lnTo>
                  <a:lnTo>
                    <a:pt x="8026" y="4024"/>
                  </a:lnTo>
                  <a:lnTo>
                    <a:pt x="7363" y="2783"/>
                  </a:lnTo>
                  <a:lnTo>
                    <a:pt x="8497" y="3596"/>
                  </a:lnTo>
                  <a:lnTo>
                    <a:pt x="9417" y="2804"/>
                  </a:lnTo>
                  <a:lnTo>
                    <a:pt x="8989" y="1841"/>
                  </a:lnTo>
                  <a:lnTo>
                    <a:pt x="9888" y="2376"/>
                  </a:lnTo>
                  <a:lnTo>
                    <a:pt x="10808" y="1563"/>
                  </a:lnTo>
                  <a:lnTo>
                    <a:pt x="10637" y="899"/>
                  </a:lnTo>
                  <a:lnTo>
                    <a:pt x="11279" y="1135"/>
                  </a:lnTo>
                  <a:lnTo>
                    <a:pt x="12307" y="236"/>
                  </a:lnTo>
                  <a:lnTo>
                    <a:pt x="11857" y="107"/>
                  </a:lnTo>
                  <a:lnTo>
                    <a:pt x="11386" y="22"/>
                  </a:lnTo>
                  <a:lnTo>
                    <a:pt x="10894"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882;p47">
              <a:extLst>
                <a:ext uri="{FF2B5EF4-FFF2-40B4-BE49-F238E27FC236}">
                  <a16:creationId xmlns:a16="http://schemas.microsoft.com/office/drawing/2014/main" id="{5C4B5627-551D-450B-B941-E120D7EE1075}"/>
                </a:ext>
              </a:extLst>
            </p:cNvPr>
            <p:cNvSpPr/>
            <p:nvPr/>
          </p:nvSpPr>
          <p:spPr>
            <a:xfrm>
              <a:off x="3393197" y="2259819"/>
              <a:ext cx="112907" cy="252416"/>
            </a:xfrm>
            <a:custGeom>
              <a:avLst/>
              <a:gdLst/>
              <a:ahLst/>
              <a:cxnLst/>
              <a:rect l="l" t="t" r="r" b="b"/>
              <a:pathLst>
                <a:path w="6893" h="15410" extrusionOk="0">
                  <a:moveTo>
                    <a:pt x="6892" y="0"/>
                  </a:moveTo>
                  <a:lnTo>
                    <a:pt x="6443" y="107"/>
                  </a:lnTo>
                  <a:lnTo>
                    <a:pt x="5993" y="257"/>
                  </a:lnTo>
                  <a:lnTo>
                    <a:pt x="5544" y="471"/>
                  </a:lnTo>
                  <a:lnTo>
                    <a:pt x="5116" y="706"/>
                  </a:lnTo>
                  <a:lnTo>
                    <a:pt x="4666" y="1006"/>
                  </a:lnTo>
                  <a:lnTo>
                    <a:pt x="4238" y="1327"/>
                  </a:lnTo>
                  <a:lnTo>
                    <a:pt x="3810" y="1691"/>
                  </a:lnTo>
                  <a:lnTo>
                    <a:pt x="3404" y="2098"/>
                  </a:lnTo>
                  <a:lnTo>
                    <a:pt x="3019" y="2526"/>
                  </a:lnTo>
                  <a:lnTo>
                    <a:pt x="2633" y="3018"/>
                  </a:lnTo>
                  <a:lnTo>
                    <a:pt x="2269" y="3510"/>
                  </a:lnTo>
                  <a:lnTo>
                    <a:pt x="1906" y="4067"/>
                  </a:lnTo>
                  <a:lnTo>
                    <a:pt x="1585" y="4623"/>
                  </a:lnTo>
                  <a:lnTo>
                    <a:pt x="1285" y="5222"/>
                  </a:lnTo>
                  <a:lnTo>
                    <a:pt x="1007" y="5843"/>
                  </a:lnTo>
                  <a:lnTo>
                    <a:pt x="771" y="6485"/>
                  </a:lnTo>
                  <a:lnTo>
                    <a:pt x="557" y="7149"/>
                  </a:lnTo>
                  <a:lnTo>
                    <a:pt x="365" y="7812"/>
                  </a:lnTo>
                  <a:lnTo>
                    <a:pt x="215" y="8475"/>
                  </a:lnTo>
                  <a:lnTo>
                    <a:pt x="108" y="9118"/>
                  </a:lnTo>
                  <a:lnTo>
                    <a:pt x="44" y="9738"/>
                  </a:lnTo>
                  <a:lnTo>
                    <a:pt x="1" y="10380"/>
                  </a:lnTo>
                  <a:lnTo>
                    <a:pt x="1" y="10980"/>
                  </a:lnTo>
                  <a:lnTo>
                    <a:pt x="22" y="11579"/>
                  </a:lnTo>
                  <a:lnTo>
                    <a:pt x="86" y="12135"/>
                  </a:lnTo>
                  <a:lnTo>
                    <a:pt x="193" y="12692"/>
                  </a:lnTo>
                  <a:lnTo>
                    <a:pt x="322" y="13227"/>
                  </a:lnTo>
                  <a:lnTo>
                    <a:pt x="472" y="13719"/>
                  </a:lnTo>
                  <a:lnTo>
                    <a:pt x="664" y="14190"/>
                  </a:lnTo>
                  <a:lnTo>
                    <a:pt x="878" y="14639"/>
                  </a:lnTo>
                  <a:lnTo>
                    <a:pt x="1135" y="15046"/>
                  </a:lnTo>
                  <a:lnTo>
                    <a:pt x="1413" y="15410"/>
                  </a:lnTo>
                  <a:lnTo>
                    <a:pt x="1863" y="14126"/>
                  </a:lnTo>
                  <a:lnTo>
                    <a:pt x="1392" y="13612"/>
                  </a:lnTo>
                  <a:lnTo>
                    <a:pt x="2077" y="13526"/>
                  </a:lnTo>
                  <a:lnTo>
                    <a:pt x="2483" y="12371"/>
                  </a:lnTo>
                  <a:lnTo>
                    <a:pt x="1670" y="11729"/>
                  </a:lnTo>
                  <a:lnTo>
                    <a:pt x="2697" y="11771"/>
                  </a:lnTo>
                  <a:lnTo>
                    <a:pt x="3126" y="10616"/>
                  </a:lnTo>
                  <a:lnTo>
                    <a:pt x="1927" y="9867"/>
                  </a:lnTo>
                  <a:lnTo>
                    <a:pt x="3318" y="10016"/>
                  </a:lnTo>
                  <a:lnTo>
                    <a:pt x="3746" y="8882"/>
                  </a:lnTo>
                  <a:lnTo>
                    <a:pt x="2355" y="8047"/>
                  </a:lnTo>
                  <a:lnTo>
                    <a:pt x="2355" y="8047"/>
                  </a:lnTo>
                  <a:lnTo>
                    <a:pt x="3960" y="8283"/>
                  </a:lnTo>
                  <a:lnTo>
                    <a:pt x="4367" y="7127"/>
                  </a:lnTo>
                  <a:lnTo>
                    <a:pt x="2976" y="6292"/>
                  </a:lnTo>
                  <a:lnTo>
                    <a:pt x="2976" y="6292"/>
                  </a:lnTo>
                  <a:lnTo>
                    <a:pt x="4581" y="6528"/>
                  </a:lnTo>
                  <a:lnTo>
                    <a:pt x="4988" y="5372"/>
                  </a:lnTo>
                  <a:lnTo>
                    <a:pt x="3789" y="4623"/>
                  </a:lnTo>
                  <a:lnTo>
                    <a:pt x="5202" y="4773"/>
                  </a:lnTo>
                  <a:lnTo>
                    <a:pt x="5608" y="3639"/>
                  </a:lnTo>
                  <a:lnTo>
                    <a:pt x="4773" y="2996"/>
                  </a:lnTo>
                  <a:lnTo>
                    <a:pt x="4773" y="2996"/>
                  </a:lnTo>
                  <a:lnTo>
                    <a:pt x="5822" y="3039"/>
                  </a:lnTo>
                  <a:lnTo>
                    <a:pt x="6229" y="1884"/>
                  </a:lnTo>
                  <a:lnTo>
                    <a:pt x="5758" y="1391"/>
                  </a:lnTo>
                  <a:lnTo>
                    <a:pt x="6443" y="1284"/>
                  </a:lnTo>
                  <a:lnTo>
                    <a:pt x="6892"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883;p47">
              <a:extLst>
                <a:ext uri="{FF2B5EF4-FFF2-40B4-BE49-F238E27FC236}">
                  <a16:creationId xmlns:a16="http://schemas.microsoft.com/office/drawing/2014/main" id="{F767CE2F-B478-4A3A-BBF3-BCD9E277CB30}"/>
                </a:ext>
              </a:extLst>
            </p:cNvPr>
            <p:cNvSpPr/>
            <p:nvPr/>
          </p:nvSpPr>
          <p:spPr>
            <a:xfrm>
              <a:off x="3346219" y="2245437"/>
              <a:ext cx="69435" cy="267158"/>
            </a:xfrm>
            <a:custGeom>
              <a:avLst/>
              <a:gdLst/>
              <a:ahLst/>
              <a:cxnLst/>
              <a:rect l="l" t="t" r="r" b="b"/>
              <a:pathLst>
                <a:path w="4239" h="16310" extrusionOk="0">
                  <a:moveTo>
                    <a:pt x="2997" y="1"/>
                  </a:moveTo>
                  <a:lnTo>
                    <a:pt x="2633" y="279"/>
                  </a:lnTo>
                  <a:lnTo>
                    <a:pt x="2270" y="600"/>
                  </a:lnTo>
                  <a:lnTo>
                    <a:pt x="1948" y="985"/>
                  </a:lnTo>
                  <a:lnTo>
                    <a:pt x="1649" y="1370"/>
                  </a:lnTo>
                  <a:lnTo>
                    <a:pt x="1349" y="1820"/>
                  </a:lnTo>
                  <a:lnTo>
                    <a:pt x="1092" y="2291"/>
                  </a:lnTo>
                  <a:lnTo>
                    <a:pt x="857" y="2804"/>
                  </a:lnTo>
                  <a:lnTo>
                    <a:pt x="643" y="3339"/>
                  </a:lnTo>
                  <a:lnTo>
                    <a:pt x="472" y="3896"/>
                  </a:lnTo>
                  <a:lnTo>
                    <a:pt x="322" y="4495"/>
                  </a:lnTo>
                  <a:lnTo>
                    <a:pt x="193" y="5094"/>
                  </a:lnTo>
                  <a:lnTo>
                    <a:pt x="86" y="5736"/>
                  </a:lnTo>
                  <a:lnTo>
                    <a:pt x="22" y="6379"/>
                  </a:lnTo>
                  <a:lnTo>
                    <a:pt x="1" y="7063"/>
                  </a:lnTo>
                  <a:lnTo>
                    <a:pt x="1" y="7727"/>
                  </a:lnTo>
                  <a:lnTo>
                    <a:pt x="22" y="8433"/>
                  </a:lnTo>
                  <a:lnTo>
                    <a:pt x="108" y="9118"/>
                  </a:lnTo>
                  <a:lnTo>
                    <a:pt x="215" y="9803"/>
                  </a:lnTo>
                  <a:lnTo>
                    <a:pt x="343" y="10445"/>
                  </a:lnTo>
                  <a:lnTo>
                    <a:pt x="493" y="11087"/>
                  </a:lnTo>
                  <a:lnTo>
                    <a:pt x="686" y="11708"/>
                  </a:lnTo>
                  <a:lnTo>
                    <a:pt x="921" y="12286"/>
                  </a:lnTo>
                  <a:lnTo>
                    <a:pt x="1157" y="12842"/>
                  </a:lnTo>
                  <a:lnTo>
                    <a:pt x="1435" y="13377"/>
                  </a:lnTo>
                  <a:lnTo>
                    <a:pt x="1713" y="13869"/>
                  </a:lnTo>
                  <a:lnTo>
                    <a:pt x="2034" y="14340"/>
                  </a:lnTo>
                  <a:lnTo>
                    <a:pt x="2355" y="14768"/>
                  </a:lnTo>
                  <a:lnTo>
                    <a:pt x="2698" y="15153"/>
                  </a:lnTo>
                  <a:lnTo>
                    <a:pt x="3061" y="15496"/>
                  </a:lnTo>
                  <a:lnTo>
                    <a:pt x="3447" y="15817"/>
                  </a:lnTo>
                  <a:lnTo>
                    <a:pt x="3853" y="16095"/>
                  </a:lnTo>
                  <a:lnTo>
                    <a:pt x="4239" y="16309"/>
                  </a:lnTo>
                  <a:lnTo>
                    <a:pt x="4153" y="14939"/>
                  </a:lnTo>
                  <a:lnTo>
                    <a:pt x="3511" y="14683"/>
                  </a:lnTo>
                  <a:lnTo>
                    <a:pt x="4089" y="14319"/>
                  </a:lnTo>
                  <a:lnTo>
                    <a:pt x="4003" y="13099"/>
                  </a:lnTo>
                  <a:lnTo>
                    <a:pt x="2976" y="12863"/>
                  </a:lnTo>
                  <a:lnTo>
                    <a:pt x="3960" y="12457"/>
                  </a:lnTo>
                  <a:lnTo>
                    <a:pt x="3853" y="11237"/>
                  </a:lnTo>
                  <a:lnTo>
                    <a:pt x="2462" y="11044"/>
                  </a:lnTo>
                  <a:lnTo>
                    <a:pt x="3810" y="10616"/>
                  </a:lnTo>
                  <a:lnTo>
                    <a:pt x="3725" y="9396"/>
                  </a:lnTo>
                  <a:lnTo>
                    <a:pt x="2120" y="9204"/>
                  </a:lnTo>
                  <a:lnTo>
                    <a:pt x="3661" y="8754"/>
                  </a:lnTo>
                  <a:lnTo>
                    <a:pt x="3575" y="7556"/>
                  </a:lnTo>
                  <a:lnTo>
                    <a:pt x="1991" y="7342"/>
                  </a:lnTo>
                  <a:lnTo>
                    <a:pt x="3532" y="6914"/>
                  </a:lnTo>
                  <a:lnTo>
                    <a:pt x="3425" y="5694"/>
                  </a:lnTo>
                  <a:lnTo>
                    <a:pt x="2034" y="5480"/>
                  </a:lnTo>
                  <a:lnTo>
                    <a:pt x="3382" y="5073"/>
                  </a:lnTo>
                  <a:lnTo>
                    <a:pt x="3297" y="3853"/>
                  </a:lnTo>
                  <a:lnTo>
                    <a:pt x="2270" y="3618"/>
                  </a:lnTo>
                  <a:lnTo>
                    <a:pt x="3233" y="3211"/>
                  </a:lnTo>
                  <a:lnTo>
                    <a:pt x="3147" y="1991"/>
                  </a:lnTo>
                  <a:lnTo>
                    <a:pt x="2505" y="1734"/>
                  </a:lnTo>
                  <a:lnTo>
                    <a:pt x="3104" y="1370"/>
                  </a:lnTo>
                  <a:lnTo>
                    <a:pt x="2997"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884;p47">
              <a:extLst>
                <a:ext uri="{FF2B5EF4-FFF2-40B4-BE49-F238E27FC236}">
                  <a16:creationId xmlns:a16="http://schemas.microsoft.com/office/drawing/2014/main" id="{5D2234BA-427E-4855-9780-AEEB9899F877}"/>
                </a:ext>
              </a:extLst>
            </p:cNvPr>
            <p:cNvSpPr/>
            <p:nvPr/>
          </p:nvSpPr>
          <p:spPr>
            <a:xfrm>
              <a:off x="3214770" y="2508369"/>
              <a:ext cx="201589" cy="181965"/>
            </a:xfrm>
            <a:custGeom>
              <a:avLst/>
              <a:gdLst/>
              <a:ahLst/>
              <a:cxnLst/>
              <a:rect l="l" t="t" r="r" b="b"/>
              <a:pathLst>
                <a:path w="12307" h="11109" extrusionOk="0">
                  <a:moveTo>
                    <a:pt x="10402" y="0"/>
                  </a:moveTo>
                  <a:lnTo>
                    <a:pt x="9866" y="43"/>
                  </a:lnTo>
                  <a:lnTo>
                    <a:pt x="9331" y="107"/>
                  </a:lnTo>
                  <a:lnTo>
                    <a:pt x="8796" y="236"/>
                  </a:lnTo>
                  <a:lnTo>
                    <a:pt x="8240" y="386"/>
                  </a:lnTo>
                  <a:lnTo>
                    <a:pt x="7683" y="578"/>
                  </a:lnTo>
                  <a:lnTo>
                    <a:pt x="7106" y="814"/>
                  </a:lnTo>
                  <a:lnTo>
                    <a:pt x="6549" y="1092"/>
                  </a:lnTo>
                  <a:lnTo>
                    <a:pt x="5993" y="1392"/>
                  </a:lnTo>
                  <a:lnTo>
                    <a:pt x="5436" y="1734"/>
                  </a:lnTo>
                  <a:lnTo>
                    <a:pt x="4880" y="2119"/>
                  </a:lnTo>
                  <a:lnTo>
                    <a:pt x="4345" y="2526"/>
                  </a:lnTo>
                  <a:lnTo>
                    <a:pt x="3810" y="2975"/>
                  </a:lnTo>
                  <a:lnTo>
                    <a:pt x="3296" y="3446"/>
                  </a:lnTo>
                  <a:lnTo>
                    <a:pt x="2825" y="3938"/>
                  </a:lnTo>
                  <a:lnTo>
                    <a:pt x="2376" y="4452"/>
                  </a:lnTo>
                  <a:lnTo>
                    <a:pt x="1969" y="4966"/>
                  </a:lnTo>
                  <a:lnTo>
                    <a:pt x="1605" y="5479"/>
                  </a:lnTo>
                  <a:lnTo>
                    <a:pt x="1284" y="6014"/>
                  </a:lnTo>
                  <a:lnTo>
                    <a:pt x="985" y="6549"/>
                  </a:lnTo>
                  <a:lnTo>
                    <a:pt x="728" y="7085"/>
                  </a:lnTo>
                  <a:lnTo>
                    <a:pt x="492" y="7598"/>
                  </a:lnTo>
                  <a:lnTo>
                    <a:pt x="321" y="8133"/>
                  </a:lnTo>
                  <a:lnTo>
                    <a:pt x="171" y="8668"/>
                  </a:lnTo>
                  <a:lnTo>
                    <a:pt x="86" y="9182"/>
                  </a:lnTo>
                  <a:lnTo>
                    <a:pt x="21" y="9674"/>
                  </a:lnTo>
                  <a:lnTo>
                    <a:pt x="0" y="10166"/>
                  </a:lnTo>
                  <a:lnTo>
                    <a:pt x="21" y="10637"/>
                  </a:lnTo>
                  <a:lnTo>
                    <a:pt x="86" y="11108"/>
                  </a:lnTo>
                  <a:lnTo>
                    <a:pt x="1113" y="10188"/>
                  </a:lnTo>
                  <a:lnTo>
                    <a:pt x="942" y="9524"/>
                  </a:lnTo>
                  <a:lnTo>
                    <a:pt x="1584" y="9781"/>
                  </a:lnTo>
                  <a:lnTo>
                    <a:pt x="2504" y="8968"/>
                  </a:lnTo>
                  <a:lnTo>
                    <a:pt x="2076" y="8005"/>
                  </a:lnTo>
                  <a:lnTo>
                    <a:pt x="2076" y="8005"/>
                  </a:lnTo>
                  <a:lnTo>
                    <a:pt x="2975" y="8540"/>
                  </a:lnTo>
                  <a:lnTo>
                    <a:pt x="3874" y="7727"/>
                  </a:lnTo>
                  <a:lnTo>
                    <a:pt x="3210" y="6485"/>
                  </a:lnTo>
                  <a:lnTo>
                    <a:pt x="3210" y="6485"/>
                  </a:lnTo>
                  <a:lnTo>
                    <a:pt x="4366" y="7299"/>
                  </a:lnTo>
                  <a:lnTo>
                    <a:pt x="5265" y="6485"/>
                  </a:lnTo>
                  <a:lnTo>
                    <a:pt x="4452" y="5116"/>
                  </a:lnTo>
                  <a:lnTo>
                    <a:pt x="4452" y="5116"/>
                  </a:lnTo>
                  <a:lnTo>
                    <a:pt x="5736" y="6079"/>
                  </a:lnTo>
                  <a:lnTo>
                    <a:pt x="6656" y="5265"/>
                  </a:lnTo>
                  <a:lnTo>
                    <a:pt x="5843" y="3874"/>
                  </a:lnTo>
                  <a:lnTo>
                    <a:pt x="7127" y="4837"/>
                  </a:lnTo>
                  <a:lnTo>
                    <a:pt x="8047" y="4024"/>
                  </a:lnTo>
                  <a:lnTo>
                    <a:pt x="7362" y="2783"/>
                  </a:lnTo>
                  <a:lnTo>
                    <a:pt x="8518" y="3596"/>
                  </a:lnTo>
                  <a:lnTo>
                    <a:pt x="9417" y="2804"/>
                  </a:lnTo>
                  <a:lnTo>
                    <a:pt x="8989" y="1841"/>
                  </a:lnTo>
                  <a:lnTo>
                    <a:pt x="8989" y="1841"/>
                  </a:lnTo>
                  <a:lnTo>
                    <a:pt x="9909" y="2376"/>
                  </a:lnTo>
                  <a:lnTo>
                    <a:pt x="10808" y="1563"/>
                  </a:lnTo>
                  <a:lnTo>
                    <a:pt x="10637" y="899"/>
                  </a:lnTo>
                  <a:lnTo>
                    <a:pt x="10637" y="899"/>
                  </a:lnTo>
                  <a:lnTo>
                    <a:pt x="11279" y="1135"/>
                  </a:lnTo>
                  <a:lnTo>
                    <a:pt x="12306" y="236"/>
                  </a:lnTo>
                  <a:lnTo>
                    <a:pt x="11857" y="107"/>
                  </a:lnTo>
                  <a:lnTo>
                    <a:pt x="11386" y="22"/>
                  </a:lnTo>
                  <a:lnTo>
                    <a:pt x="10894"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885;p47">
              <a:extLst>
                <a:ext uri="{FF2B5EF4-FFF2-40B4-BE49-F238E27FC236}">
                  <a16:creationId xmlns:a16="http://schemas.microsoft.com/office/drawing/2014/main" id="{3D9FFAA6-D20D-45CB-86B5-E6AC14F64530}"/>
                </a:ext>
              </a:extLst>
            </p:cNvPr>
            <p:cNvSpPr/>
            <p:nvPr/>
          </p:nvSpPr>
          <p:spPr>
            <a:xfrm>
              <a:off x="3154819" y="2479262"/>
              <a:ext cx="261179" cy="93268"/>
            </a:xfrm>
            <a:custGeom>
              <a:avLst/>
              <a:gdLst/>
              <a:ahLst/>
              <a:cxnLst/>
              <a:rect l="l" t="t" r="r" b="b"/>
              <a:pathLst>
                <a:path w="15945" h="5694" extrusionOk="0">
                  <a:moveTo>
                    <a:pt x="9845" y="1"/>
                  </a:moveTo>
                  <a:lnTo>
                    <a:pt x="9182" y="44"/>
                  </a:lnTo>
                  <a:lnTo>
                    <a:pt x="8518" y="108"/>
                  </a:lnTo>
                  <a:lnTo>
                    <a:pt x="7855" y="215"/>
                  </a:lnTo>
                  <a:lnTo>
                    <a:pt x="7170" y="343"/>
                  </a:lnTo>
                  <a:lnTo>
                    <a:pt x="6485" y="515"/>
                  </a:lnTo>
                  <a:lnTo>
                    <a:pt x="5843" y="729"/>
                  </a:lnTo>
                  <a:lnTo>
                    <a:pt x="5222" y="964"/>
                  </a:lnTo>
                  <a:lnTo>
                    <a:pt x="4623" y="1200"/>
                  </a:lnTo>
                  <a:lnTo>
                    <a:pt x="4045" y="1499"/>
                  </a:lnTo>
                  <a:lnTo>
                    <a:pt x="3489" y="1799"/>
                  </a:lnTo>
                  <a:lnTo>
                    <a:pt x="2975" y="2120"/>
                  </a:lnTo>
                  <a:lnTo>
                    <a:pt x="2483" y="2462"/>
                  </a:lnTo>
                  <a:lnTo>
                    <a:pt x="2055" y="2826"/>
                  </a:lnTo>
                  <a:lnTo>
                    <a:pt x="1627" y="3190"/>
                  </a:lnTo>
                  <a:lnTo>
                    <a:pt x="1263" y="3597"/>
                  </a:lnTo>
                  <a:lnTo>
                    <a:pt x="921" y="3982"/>
                  </a:lnTo>
                  <a:lnTo>
                    <a:pt x="621" y="4410"/>
                  </a:lnTo>
                  <a:lnTo>
                    <a:pt x="364" y="4817"/>
                  </a:lnTo>
                  <a:lnTo>
                    <a:pt x="171" y="5245"/>
                  </a:lnTo>
                  <a:lnTo>
                    <a:pt x="0" y="5694"/>
                  </a:lnTo>
                  <a:lnTo>
                    <a:pt x="1349" y="5373"/>
                  </a:lnTo>
                  <a:lnTo>
                    <a:pt x="1520" y="4709"/>
                  </a:lnTo>
                  <a:lnTo>
                    <a:pt x="1948" y="5245"/>
                  </a:lnTo>
                  <a:lnTo>
                    <a:pt x="3146" y="4966"/>
                  </a:lnTo>
                  <a:lnTo>
                    <a:pt x="3232" y="3918"/>
                  </a:lnTo>
                  <a:lnTo>
                    <a:pt x="3767" y="4817"/>
                  </a:lnTo>
                  <a:lnTo>
                    <a:pt x="4944" y="4560"/>
                  </a:lnTo>
                  <a:lnTo>
                    <a:pt x="4944" y="3126"/>
                  </a:lnTo>
                  <a:lnTo>
                    <a:pt x="5565" y="4410"/>
                  </a:lnTo>
                  <a:lnTo>
                    <a:pt x="6763" y="4132"/>
                  </a:lnTo>
                  <a:lnTo>
                    <a:pt x="6721" y="2526"/>
                  </a:lnTo>
                  <a:lnTo>
                    <a:pt x="7384" y="4003"/>
                  </a:lnTo>
                  <a:lnTo>
                    <a:pt x="8561" y="3725"/>
                  </a:lnTo>
                  <a:lnTo>
                    <a:pt x="8518" y="2120"/>
                  </a:lnTo>
                  <a:lnTo>
                    <a:pt x="9182" y="3575"/>
                  </a:lnTo>
                  <a:lnTo>
                    <a:pt x="10380" y="3297"/>
                  </a:lnTo>
                  <a:lnTo>
                    <a:pt x="10380" y="1884"/>
                  </a:lnTo>
                  <a:lnTo>
                    <a:pt x="11001" y="3169"/>
                  </a:lnTo>
                  <a:lnTo>
                    <a:pt x="12178" y="2890"/>
                  </a:lnTo>
                  <a:lnTo>
                    <a:pt x="12264" y="1842"/>
                  </a:lnTo>
                  <a:lnTo>
                    <a:pt x="12799" y="2740"/>
                  </a:lnTo>
                  <a:lnTo>
                    <a:pt x="13997" y="2484"/>
                  </a:lnTo>
                  <a:lnTo>
                    <a:pt x="14169" y="1799"/>
                  </a:lnTo>
                  <a:lnTo>
                    <a:pt x="14618" y="2334"/>
                  </a:lnTo>
                  <a:lnTo>
                    <a:pt x="15945" y="2013"/>
                  </a:lnTo>
                  <a:lnTo>
                    <a:pt x="15602" y="1713"/>
                  </a:lnTo>
                  <a:lnTo>
                    <a:pt x="15239" y="1414"/>
                  </a:lnTo>
                  <a:lnTo>
                    <a:pt x="14832" y="1135"/>
                  </a:lnTo>
                  <a:lnTo>
                    <a:pt x="14383" y="900"/>
                  </a:lnTo>
                  <a:lnTo>
                    <a:pt x="13912" y="686"/>
                  </a:lnTo>
                  <a:lnTo>
                    <a:pt x="13398" y="493"/>
                  </a:lnTo>
                  <a:lnTo>
                    <a:pt x="12863" y="343"/>
                  </a:lnTo>
                  <a:lnTo>
                    <a:pt x="12307" y="215"/>
                  </a:lnTo>
                  <a:lnTo>
                    <a:pt x="11707" y="108"/>
                  </a:lnTo>
                  <a:lnTo>
                    <a:pt x="11108" y="44"/>
                  </a:lnTo>
                  <a:lnTo>
                    <a:pt x="10487"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886;p47">
              <a:extLst>
                <a:ext uri="{FF2B5EF4-FFF2-40B4-BE49-F238E27FC236}">
                  <a16:creationId xmlns:a16="http://schemas.microsoft.com/office/drawing/2014/main" id="{5D5EB061-CD34-4EAF-893D-2DC91FD962E7}"/>
                </a:ext>
              </a:extLst>
            </p:cNvPr>
            <p:cNvSpPr/>
            <p:nvPr/>
          </p:nvSpPr>
          <p:spPr>
            <a:xfrm>
              <a:off x="3153410" y="2424225"/>
              <a:ext cx="262948" cy="87666"/>
            </a:xfrm>
            <a:custGeom>
              <a:avLst/>
              <a:gdLst/>
              <a:ahLst/>
              <a:cxnLst/>
              <a:rect l="l" t="t" r="r" b="b"/>
              <a:pathLst>
                <a:path w="16053" h="5352" extrusionOk="0">
                  <a:moveTo>
                    <a:pt x="6036" y="1"/>
                  </a:moveTo>
                  <a:lnTo>
                    <a:pt x="5394" y="22"/>
                  </a:lnTo>
                  <a:lnTo>
                    <a:pt x="4773" y="86"/>
                  </a:lnTo>
                  <a:lnTo>
                    <a:pt x="4174" y="172"/>
                  </a:lnTo>
                  <a:lnTo>
                    <a:pt x="3596" y="279"/>
                  </a:lnTo>
                  <a:lnTo>
                    <a:pt x="3040" y="429"/>
                  </a:lnTo>
                  <a:lnTo>
                    <a:pt x="2505" y="600"/>
                  </a:lnTo>
                  <a:lnTo>
                    <a:pt x="2012" y="814"/>
                  </a:lnTo>
                  <a:lnTo>
                    <a:pt x="1542" y="1028"/>
                  </a:lnTo>
                  <a:lnTo>
                    <a:pt x="1092" y="1285"/>
                  </a:lnTo>
                  <a:lnTo>
                    <a:pt x="685" y="1585"/>
                  </a:lnTo>
                  <a:lnTo>
                    <a:pt x="322" y="1884"/>
                  </a:lnTo>
                  <a:lnTo>
                    <a:pt x="1" y="2205"/>
                  </a:lnTo>
                  <a:lnTo>
                    <a:pt x="1349" y="2483"/>
                  </a:lnTo>
                  <a:lnTo>
                    <a:pt x="1777" y="1948"/>
                  </a:lnTo>
                  <a:lnTo>
                    <a:pt x="1970" y="2590"/>
                  </a:lnTo>
                  <a:lnTo>
                    <a:pt x="3168" y="2826"/>
                  </a:lnTo>
                  <a:lnTo>
                    <a:pt x="3682" y="1927"/>
                  </a:lnTo>
                  <a:lnTo>
                    <a:pt x="3789" y="2954"/>
                  </a:lnTo>
                  <a:lnTo>
                    <a:pt x="4987" y="3190"/>
                  </a:lnTo>
                  <a:lnTo>
                    <a:pt x="5565" y="1906"/>
                  </a:lnTo>
                  <a:lnTo>
                    <a:pt x="5608" y="3318"/>
                  </a:lnTo>
                  <a:lnTo>
                    <a:pt x="6807" y="3554"/>
                  </a:lnTo>
                  <a:lnTo>
                    <a:pt x="7427" y="2077"/>
                  </a:lnTo>
                  <a:lnTo>
                    <a:pt x="7427" y="3661"/>
                  </a:lnTo>
                  <a:lnTo>
                    <a:pt x="8626" y="3896"/>
                  </a:lnTo>
                  <a:lnTo>
                    <a:pt x="9246" y="2419"/>
                  </a:lnTo>
                  <a:lnTo>
                    <a:pt x="9246" y="4024"/>
                  </a:lnTo>
                  <a:lnTo>
                    <a:pt x="10445" y="4260"/>
                  </a:lnTo>
                  <a:lnTo>
                    <a:pt x="11023" y="2976"/>
                  </a:lnTo>
                  <a:lnTo>
                    <a:pt x="11066" y="4388"/>
                  </a:lnTo>
                  <a:lnTo>
                    <a:pt x="12264" y="4624"/>
                  </a:lnTo>
                  <a:lnTo>
                    <a:pt x="12778" y="3703"/>
                  </a:lnTo>
                  <a:lnTo>
                    <a:pt x="12885" y="4731"/>
                  </a:lnTo>
                  <a:lnTo>
                    <a:pt x="14083" y="4966"/>
                  </a:lnTo>
                  <a:lnTo>
                    <a:pt x="14533" y="4431"/>
                  </a:lnTo>
                  <a:lnTo>
                    <a:pt x="14725" y="5095"/>
                  </a:lnTo>
                  <a:lnTo>
                    <a:pt x="16052" y="5351"/>
                  </a:lnTo>
                  <a:lnTo>
                    <a:pt x="16052" y="5351"/>
                  </a:lnTo>
                  <a:lnTo>
                    <a:pt x="15881" y="4923"/>
                  </a:lnTo>
                  <a:lnTo>
                    <a:pt x="15667" y="4517"/>
                  </a:lnTo>
                  <a:lnTo>
                    <a:pt x="15389" y="4089"/>
                  </a:lnTo>
                  <a:lnTo>
                    <a:pt x="15089" y="3682"/>
                  </a:lnTo>
                  <a:lnTo>
                    <a:pt x="14747" y="3297"/>
                  </a:lnTo>
                  <a:lnTo>
                    <a:pt x="14362" y="2933"/>
                  </a:lnTo>
                  <a:lnTo>
                    <a:pt x="13934" y="2569"/>
                  </a:lnTo>
                  <a:lnTo>
                    <a:pt x="13463" y="2205"/>
                  </a:lnTo>
                  <a:lnTo>
                    <a:pt x="12970" y="1884"/>
                  </a:lnTo>
                  <a:lnTo>
                    <a:pt x="12457" y="1585"/>
                  </a:lnTo>
                  <a:lnTo>
                    <a:pt x="11900" y="1285"/>
                  </a:lnTo>
                  <a:lnTo>
                    <a:pt x="11301" y="1028"/>
                  </a:lnTo>
                  <a:lnTo>
                    <a:pt x="10702" y="793"/>
                  </a:lnTo>
                  <a:lnTo>
                    <a:pt x="10060" y="579"/>
                  </a:lnTo>
                  <a:lnTo>
                    <a:pt x="9396" y="407"/>
                  </a:lnTo>
                  <a:lnTo>
                    <a:pt x="8733" y="258"/>
                  </a:lnTo>
                  <a:lnTo>
                    <a:pt x="8048" y="129"/>
                  </a:lnTo>
                  <a:lnTo>
                    <a:pt x="7363" y="65"/>
                  </a:lnTo>
                  <a:lnTo>
                    <a:pt x="6700" y="22"/>
                  </a:lnTo>
                  <a:lnTo>
                    <a:pt x="6036"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887;p47">
              <a:extLst>
                <a:ext uri="{FF2B5EF4-FFF2-40B4-BE49-F238E27FC236}">
                  <a16:creationId xmlns:a16="http://schemas.microsoft.com/office/drawing/2014/main" id="{893AEFCD-6D2E-4EDC-A8AE-30DD1342B797}"/>
                </a:ext>
              </a:extLst>
            </p:cNvPr>
            <p:cNvSpPr/>
            <p:nvPr/>
          </p:nvSpPr>
          <p:spPr>
            <a:xfrm>
              <a:off x="3400208" y="2499605"/>
              <a:ext cx="42785" cy="42785"/>
            </a:xfrm>
            <a:custGeom>
              <a:avLst/>
              <a:gdLst/>
              <a:ahLst/>
              <a:cxnLst/>
              <a:rect l="l" t="t" r="r" b="b"/>
              <a:pathLst>
                <a:path w="2612" h="2612" extrusionOk="0">
                  <a:moveTo>
                    <a:pt x="1178" y="0"/>
                  </a:moveTo>
                  <a:lnTo>
                    <a:pt x="921" y="65"/>
                  </a:lnTo>
                  <a:lnTo>
                    <a:pt x="814" y="107"/>
                  </a:lnTo>
                  <a:lnTo>
                    <a:pt x="686" y="150"/>
                  </a:lnTo>
                  <a:lnTo>
                    <a:pt x="579" y="214"/>
                  </a:lnTo>
                  <a:lnTo>
                    <a:pt x="472" y="300"/>
                  </a:lnTo>
                  <a:lnTo>
                    <a:pt x="386" y="386"/>
                  </a:lnTo>
                  <a:lnTo>
                    <a:pt x="279" y="493"/>
                  </a:lnTo>
                  <a:lnTo>
                    <a:pt x="215" y="600"/>
                  </a:lnTo>
                  <a:lnTo>
                    <a:pt x="151" y="707"/>
                  </a:lnTo>
                  <a:lnTo>
                    <a:pt x="65" y="942"/>
                  </a:lnTo>
                  <a:lnTo>
                    <a:pt x="1" y="1177"/>
                  </a:lnTo>
                  <a:lnTo>
                    <a:pt x="22" y="1434"/>
                  </a:lnTo>
                  <a:lnTo>
                    <a:pt x="65" y="1691"/>
                  </a:lnTo>
                  <a:lnTo>
                    <a:pt x="108" y="1798"/>
                  </a:lnTo>
                  <a:lnTo>
                    <a:pt x="151" y="1927"/>
                  </a:lnTo>
                  <a:lnTo>
                    <a:pt x="236" y="2034"/>
                  </a:lnTo>
                  <a:lnTo>
                    <a:pt x="300" y="2141"/>
                  </a:lnTo>
                  <a:lnTo>
                    <a:pt x="407" y="2226"/>
                  </a:lnTo>
                  <a:lnTo>
                    <a:pt x="493" y="2333"/>
                  </a:lnTo>
                  <a:lnTo>
                    <a:pt x="600" y="2397"/>
                  </a:lnTo>
                  <a:lnTo>
                    <a:pt x="707" y="2462"/>
                  </a:lnTo>
                  <a:lnTo>
                    <a:pt x="943" y="2547"/>
                  </a:lnTo>
                  <a:lnTo>
                    <a:pt x="1199" y="2611"/>
                  </a:lnTo>
                  <a:lnTo>
                    <a:pt x="1435" y="2611"/>
                  </a:lnTo>
                  <a:lnTo>
                    <a:pt x="1692" y="2547"/>
                  </a:lnTo>
                  <a:lnTo>
                    <a:pt x="1820" y="2504"/>
                  </a:lnTo>
                  <a:lnTo>
                    <a:pt x="1927" y="2462"/>
                  </a:lnTo>
                  <a:lnTo>
                    <a:pt x="2034" y="2376"/>
                  </a:lnTo>
                  <a:lnTo>
                    <a:pt x="2141" y="2312"/>
                  </a:lnTo>
                  <a:lnTo>
                    <a:pt x="2248" y="2205"/>
                  </a:lnTo>
                  <a:lnTo>
                    <a:pt x="2334" y="2119"/>
                  </a:lnTo>
                  <a:lnTo>
                    <a:pt x="2398" y="2012"/>
                  </a:lnTo>
                  <a:lnTo>
                    <a:pt x="2462" y="1905"/>
                  </a:lnTo>
                  <a:lnTo>
                    <a:pt x="2569" y="1670"/>
                  </a:lnTo>
                  <a:lnTo>
                    <a:pt x="2612" y="1413"/>
                  </a:lnTo>
                  <a:lnTo>
                    <a:pt x="2612" y="1177"/>
                  </a:lnTo>
                  <a:lnTo>
                    <a:pt x="2569" y="921"/>
                  </a:lnTo>
                  <a:lnTo>
                    <a:pt x="2526" y="792"/>
                  </a:lnTo>
                  <a:lnTo>
                    <a:pt x="2462" y="685"/>
                  </a:lnTo>
                  <a:lnTo>
                    <a:pt x="2398" y="578"/>
                  </a:lnTo>
                  <a:lnTo>
                    <a:pt x="2312" y="471"/>
                  </a:lnTo>
                  <a:lnTo>
                    <a:pt x="2227" y="364"/>
                  </a:lnTo>
                  <a:lnTo>
                    <a:pt x="2120" y="279"/>
                  </a:lnTo>
                  <a:lnTo>
                    <a:pt x="2013" y="214"/>
                  </a:lnTo>
                  <a:lnTo>
                    <a:pt x="1906" y="150"/>
                  </a:lnTo>
                  <a:lnTo>
                    <a:pt x="1670" y="43"/>
                  </a:lnTo>
                  <a:lnTo>
                    <a:pt x="143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888;p47">
              <a:extLst>
                <a:ext uri="{FF2B5EF4-FFF2-40B4-BE49-F238E27FC236}">
                  <a16:creationId xmlns:a16="http://schemas.microsoft.com/office/drawing/2014/main" id="{23E33C2A-DFF1-4B5A-B7CA-30CFEB7DE29B}"/>
                </a:ext>
              </a:extLst>
            </p:cNvPr>
            <p:cNvSpPr/>
            <p:nvPr/>
          </p:nvSpPr>
          <p:spPr>
            <a:xfrm>
              <a:off x="3426858" y="2454724"/>
              <a:ext cx="42785" cy="42441"/>
            </a:xfrm>
            <a:custGeom>
              <a:avLst/>
              <a:gdLst/>
              <a:ahLst/>
              <a:cxnLst/>
              <a:rect l="l" t="t" r="r" b="b"/>
              <a:pathLst>
                <a:path w="2612" h="2591" extrusionOk="0">
                  <a:moveTo>
                    <a:pt x="1178" y="1"/>
                  </a:moveTo>
                  <a:lnTo>
                    <a:pt x="921" y="44"/>
                  </a:lnTo>
                  <a:lnTo>
                    <a:pt x="814" y="86"/>
                  </a:lnTo>
                  <a:lnTo>
                    <a:pt x="685" y="151"/>
                  </a:lnTo>
                  <a:lnTo>
                    <a:pt x="578" y="215"/>
                  </a:lnTo>
                  <a:lnTo>
                    <a:pt x="471" y="300"/>
                  </a:lnTo>
                  <a:lnTo>
                    <a:pt x="386" y="386"/>
                  </a:lnTo>
                  <a:lnTo>
                    <a:pt x="300" y="472"/>
                  </a:lnTo>
                  <a:lnTo>
                    <a:pt x="214" y="579"/>
                  </a:lnTo>
                  <a:lnTo>
                    <a:pt x="150" y="686"/>
                  </a:lnTo>
                  <a:lnTo>
                    <a:pt x="65" y="921"/>
                  </a:lnTo>
                  <a:lnTo>
                    <a:pt x="0" y="1178"/>
                  </a:lnTo>
                  <a:lnTo>
                    <a:pt x="22" y="1435"/>
                  </a:lnTo>
                  <a:lnTo>
                    <a:pt x="65" y="1670"/>
                  </a:lnTo>
                  <a:lnTo>
                    <a:pt x="107" y="1799"/>
                  </a:lnTo>
                  <a:lnTo>
                    <a:pt x="150" y="1906"/>
                  </a:lnTo>
                  <a:lnTo>
                    <a:pt x="236" y="2013"/>
                  </a:lnTo>
                  <a:lnTo>
                    <a:pt x="300" y="2120"/>
                  </a:lnTo>
                  <a:lnTo>
                    <a:pt x="407" y="2227"/>
                  </a:lnTo>
                  <a:lnTo>
                    <a:pt x="493" y="2312"/>
                  </a:lnTo>
                  <a:lnTo>
                    <a:pt x="600" y="2398"/>
                  </a:lnTo>
                  <a:lnTo>
                    <a:pt x="707" y="2462"/>
                  </a:lnTo>
                  <a:lnTo>
                    <a:pt x="942" y="2548"/>
                  </a:lnTo>
                  <a:lnTo>
                    <a:pt x="1199" y="2591"/>
                  </a:lnTo>
                  <a:lnTo>
                    <a:pt x="1434" y="2591"/>
                  </a:lnTo>
                  <a:lnTo>
                    <a:pt x="1691" y="2548"/>
                  </a:lnTo>
                  <a:lnTo>
                    <a:pt x="1927" y="2441"/>
                  </a:lnTo>
                  <a:lnTo>
                    <a:pt x="2034" y="2376"/>
                  </a:lnTo>
                  <a:lnTo>
                    <a:pt x="2141" y="2291"/>
                  </a:lnTo>
                  <a:lnTo>
                    <a:pt x="2248" y="2205"/>
                  </a:lnTo>
                  <a:lnTo>
                    <a:pt x="2333" y="2098"/>
                  </a:lnTo>
                  <a:lnTo>
                    <a:pt x="2419" y="1991"/>
                  </a:lnTo>
                  <a:lnTo>
                    <a:pt x="2483" y="1884"/>
                  </a:lnTo>
                  <a:lnTo>
                    <a:pt x="2569" y="1649"/>
                  </a:lnTo>
                  <a:lnTo>
                    <a:pt x="2611" y="1413"/>
                  </a:lnTo>
                  <a:lnTo>
                    <a:pt x="2611" y="1157"/>
                  </a:lnTo>
                  <a:lnTo>
                    <a:pt x="2569" y="921"/>
                  </a:lnTo>
                  <a:lnTo>
                    <a:pt x="2526" y="793"/>
                  </a:lnTo>
                  <a:lnTo>
                    <a:pt x="2462" y="686"/>
                  </a:lnTo>
                  <a:lnTo>
                    <a:pt x="2397" y="557"/>
                  </a:lnTo>
                  <a:lnTo>
                    <a:pt x="2312" y="450"/>
                  </a:lnTo>
                  <a:lnTo>
                    <a:pt x="2226" y="365"/>
                  </a:lnTo>
                  <a:lnTo>
                    <a:pt x="2119" y="279"/>
                  </a:lnTo>
                  <a:lnTo>
                    <a:pt x="2012" y="193"/>
                  </a:lnTo>
                  <a:lnTo>
                    <a:pt x="1905" y="129"/>
                  </a:lnTo>
                  <a:lnTo>
                    <a:pt x="1670" y="44"/>
                  </a:lnTo>
                  <a:lnTo>
                    <a:pt x="143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889;p47">
              <a:extLst>
                <a:ext uri="{FF2B5EF4-FFF2-40B4-BE49-F238E27FC236}">
                  <a16:creationId xmlns:a16="http://schemas.microsoft.com/office/drawing/2014/main" id="{5851D0B5-CE38-48D5-86C4-5ED6DDABD9D6}"/>
                </a:ext>
              </a:extLst>
            </p:cNvPr>
            <p:cNvSpPr/>
            <p:nvPr/>
          </p:nvSpPr>
          <p:spPr>
            <a:xfrm>
              <a:off x="3403025" y="2469450"/>
              <a:ext cx="42785" cy="42785"/>
            </a:xfrm>
            <a:custGeom>
              <a:avLst/>
              <a:gdLst/>
              <a:ahLst/>
              <a:cxnLst/>
              <a:rect l="l" t="t" r="r" b="b"/>
              <a:pathLst>
                <a:path w="2612" h="2612" extrusionOk="0">
                  <a:moveTo>
                    <a:pt x="1177" y="1"/>
                  </a:moveTo>
                  <a:lnTo>
                    <a:pt x="920" y="65"/>
                  </a:lnTo>
                  <a:lnTo>
                    <a:pt x="813" y="108"/>
                  </a:lnTo>
                  <a:lnTo>
                    <a:pt x="685" y="151"/>
                  </a:lnTo>
                  <a:lnTo>
                    <a:pt x="578" y="215"/>
                  </a:lnTo>
                  <a:lnTo>
                    <a:pt x="471" y="300"/>
                  </a:lnTo>
                  <a:lnTo>
                    <a:pt x="364" y="386"/>
                  </a:lnTo>
                  <a:lnTo>
                    <a:pt x="278" y="493"/>
                  </a:lnTo>
                  <a:lnTo>
                    <a:pt x="150" y="707"/>
                  </a:lnTo>
                  <a:lnTo>
                    <a:pt x="43" y="942"/>
                  </a:lnTo>
                  <a:lnTo>
                    <a:pt x="0" y="1178"/>
                  </a:lnTo>
                  <a:lnTo>
                    <a:pt x="0" y="1435"/>
                  </a:lnTo>
                  <a:lnTo>
                    <a:pt x="64" y="1692"/>
                  </a:lnTo>
                  <a:lnTo>
                    <a:pt x="107" y="1799"/>
                  </a:lnTo>
                  <a:lnTo>
                    <a:pt x="150" y="1927"/>
                  </a:lnTo>
                  <a:lnTo>
                    <a:pt x="214" y="2034"/>
                  </a:lnTo>
                  <a:lnTo>
                    <a:pt x="300" y="2141"/>
                  </a:lnTo>
                  <a:lnTo>
                    <a:pt x="385" y="2248"/>
                  </a:lnTo>
                  <a:lnTo>
                    <a:pt x="492" y="2334"/>
                  </a:lnTo>
                  <a:lnTo>
                    <a:pt x="599" y="2398"/>
                  </a:lnTo>
                  <a:lnTo>
                    <a:pt x="706" y="2462"/>
                  </a:lnTo>
                  <a:lnTo>
                    <a:pt x="942" y="2569"/>
                  </a:lnTo>
                  <a:lnTo>
                    <a:pt x="1177" y="2612"/>
                  </a:lnTo>
                  <a:lnTo>
                    <a:pt x="1434" y="2612"/>
                  </a:lnTo>
                  <a:lnTo>
                    <a:pt x="1691" y="2548"/>
                  </a:lnTo>
                  <a:lnTo>
                    <a:pt x="1798" y="2505"/>
                  </a:lnTo>
                  <a:lnTo>
                    <a:pt x="1926" y="2462"/>
                  </a:lnTo>
                  <a:lnTo>
                    <a:pt x="2033" y="2398"/>
                  </a:lnTo>
                  <a:lnTo>
                    <a:pt x="2140" y="2312"/>
                  </a:lnTo>
                  <a:lnTo>
                    <a:pt x="2247" y="2227"/>
                  </a:lnTo>
                  <a:lnTo>
                    <a:pt x="2333" y="2120"/>
                  </a:lnTo>
                  <a:lnTo>
                    <a:pt x="2397" y="2013"/>
                  </a:lnTo>
                  <a:lnTo>
                    <a:pt x="2461" y="1906"/>
                  </a:lnTo>
                  <a:lnTo>
                    <a:pt x="2568" y="1670"/>
                  </a:lnTo>
                  <a:lnTo>
                    <a:pt x="2611" y="1413"/>
                  </a:lnTo>
                  <a:lnTo>
                    <a:pt x="2611" y="1178"/>
                  </a:lnTo>
                  <a:lnTo>
                    <a:pt x="2547" y="921"/>
                  </a:lnTo>
                  <a:lnTo>
                    <a:pt x="2504" y="814"/>
                  </a:lnTo>
                  <a:lnTo>
                    <a:pt x="2461" y="686"/>
                  </a:lnTo>
                  <a:lnTo>
                    <a:pt x="2397" y="579"/>
                  </a:lnTo>
                  <a:lnTo>
                    <a:pt x="2311" y="472"/>
                  </a:lnTo>
                  <a:lnTo>
                    <a:pt x="2226" y="365"/>
                  </a:lnTo>
                  <a:lnTo>
                    <a:pt x="2119" y="279"/>
                  </a:lnTo>
                  <a:lnTo>
                    <a:pt x="2012" y="215"/>
                  </a:lnTo>
                  <a:lnTo>
                    <a:pt x="1905" y="151"/>
                  </a:lnTo>
                  <a:lnTo>
                    <a:pt x="1669" y="44"/>
                  </a:lnTo>
                  <a:lnTo>
                    <a:pt x="141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 name="Google Shape;3890;p47">
            <a:extLst>
              <a:ext uri="{FF2B5EF4-FFF2-40B4-BE49-F238E27FC236}">
                <a16:creationId xmlns:a16="http://schemas.microsoft.com/office/drawing/2014/main" id="{0F647E65-96B2-4F23-A729-BAC06E44647B}"/>
              </a:ext>
            </a:extLst>
          </p:cNvPr>
          <p:cNvGrpSpPr/>
          <p:nvPr/>
        </p:nvGrpSpPr>
        <p:grpSpPr>
          <a:xfrm>
            <a:off x="2232872" y="3944171"/>
            <a:ext cx="1562254" cy="1199330"/>
            <a:chOff x="4844203" y="3031071"/>
            <a:chExt cx="1128860" cy="866617"/>
          </a:xfrm>
        </p:grpSpPr>
        <p:sp>
          <p:nvSpPr>
            <p:cNvPr id="36" name="Google Shape;3891;p47">
              <a:extLst>
                <a:ext uri="{FF2B5EF4-FFF2-40B4-BE49-F238E27FC236}">
                  <a16:creationId xmlns:a16="http://schemas.microsoft.com/office/drawing/2014/main" id="{C8B69A0E-37E8-4E52-81FF-A462B78E810C}"/>
                </a:ext>
              </a:extLst>
            </p:cNvPr>
            <p:cNvSpPr/>
            <p:nvPr/>
          </p:nvSpPr>
          <p:spPr>
            <a:xfrm>
              <a:off x="5282777" y="3756738"/>
              <a:ext cx="61015" cy="20704"/>
            </a:xfrm>
            <a:custGeom>
              <a:avLst/>
              <a:gdLst/>
              <a:ahLst/>
              <a:cxnLst/>
              <a:rect l="l" t="t" r="r" b="b"/>
              <a:pathLst>
                <a:path w="3725" h="1264" fill="none" extrusionOk="0">
                  <a:moveTo>
                    <a:pt x="3724" y="1264"/>
                  </a:moveTo>
                  <a:lnTo>
                    <a:pt x="0" y="1264"/>
                  </a:lnTo>
                  <a:lnTo>
                    <a:pt x="0" y="1"/>
                  </a:lnTo>
                  <a:lnTo>
                    <a:pt x="3724" y="1"/>
                  </a:lnTo>
                  <a:lnTo>
                    <a:pt x="3724" y="126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892;p47">
              <a:extLst>
                <a:ext uri="{FF2B5EF4-FFF2-40B4-BE49-F238E27FC236}">
                  <a16:creationId xmlns:a16="http://schemas.microsoft.com/office/drawing/2014/main" id="{15236A1C-3BF6-4B6F-B46A-D283DD6E58E8}"/>
                </a:ext>
              </a:extLst>
            </p:cNvPr>
            <p:cNvSpPr/>
            <p:nvPr/>
          </p:nvSpPr>
          <p:spPr>
            <a:xfrm>
              <a:off x="5160779" y="3756738"/>
              <a:ext cx="61015" cy="20704"/>
            </a:xfrm>
            <a:custGeom>
              <a:avLst/>
              <a:gdLst/>
              <a:ahLst/>
              <a:cxnLst/>
              <a:rect l="l" t="t" r="r" b="b"/>
              <a:pathLst>
                <a:path w="3725" h="1264" fill="none" extrusionOk="0">
                  <a:moveTo>
                    <a:pt x="3724" y="1264"/>
                  </a:moveTo>
                  <a:lnTo>
                    <a:pt x="0" y="1264"/>
                  </a:lnTo>
                  <a:lnTo>
                    <a:pt x="0" y="1"/>
                  </a:lnTo>
                  <a:lnTo>
                    <a:pt x="3724" y="1"/>
                  </a:lnTo>
                  <a:lnTo>
                    <a:pt x="3724" y="1264"/>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93;p47">
              <a:extLst>
                <a:ext uri="{FF2B5EF4-FFF2-40B4-BE49-F238E27FC236}">
                  <a16:creationId xmlns:a16="http://schemas.microsoft.com/office/drawing/2014/main" id="{F9B8D163-9960-40C0-ABB6-FF20CB26DA5B}"/>
                </a:ext>
              </a:extLst>
            </p:cNvPr>
            <p:cNvSpPr/>
            <p:nvPr/>
          </p:nvSpPr>
          <p:spPr>
            <a:xfrm>
              <a:off x="5144301" y="3322389"/>
              <a:ext cx="192481" cy="502031"/>
            </a:xfrm>
            <a:custGeom>
              <a:avLst/>
              <a:gdLst/>
              <a:ahLst/>
              <a:cxnLst/>
              <a:rect l="l" t="t" r="r" b="b"/>
              <a:pathLst>
                <a:path w="11751" h="30649" extrusionOk="0">
                  <a:moveTo>
                    <a:pt x="1220" y="1"/>
                  </a:moveTo>
                  <a:lnTo>
                    <a:pt x="0" y="728"/>
                  </a:lnTo>
                  <a:lnTo>
                    <a:pt x="385" y="1306"/>
                  </a:lnTo>
                  <a:lnTo>
                    <a:pt x="749" y="1905"/>
                  </a:lnTo>
                  <a:lnTo>
                    <a:pt x="1113" y="2483"/>
                  </a:lnTo>
                  <a:lnTo>
                    <a:pt x="1456" y="3082"/>
                  </a:lnTo>
                  <a:lnTo>
                    <a:pt x="2119" y="4302"/>
                  </a:lnTo>
                  <a:lnTo>
                    <a:pt x="2740" y="5522"/>
                  </a:lnTo>
                  <a:lnTo>
                    <a:pt x="3296" y="6764"/>
                  </a:lnTo>
                  <a:lnTo>
                    <a:pt x="3831" y="8026"/>
                  </a:lnTo>
                  <a:lnTo>
                    <a:pt x="4324" y="9289"/>
                  </a:lnTo>
                  <a:lnTo>
                    <a:pt x="4794" y="10552"/>
                  </a:lnTo>
                  <a:lnTo>
                    <a:pt x="5201" y="11815"/>
                  </a:lnTo>
                  <a:lnTo>
                    <a:pt x="5586" y="13056"/>
                  </a:lnTo>
                  <a:lnTo>
                    <a:pt x="5929" y="14297"/>
                  </a:lnTo>
                  <a:lnTo>
                    <a:pt x="6250" y="15517"/>
                  </a:lnTo>
                  <a:lnTo>
                    <a:pt x="6549" y="16716"/>
                  </a:lnTo>
                  <a:lnTo>
                    <a:pt x="6806" y="17914"/>
                  </a:lnTo>
                  <a:lnTo>
                    <a:pt x="7042" y="19070"/>
                  </a:lnTo>
                  <a:lnTo>
                    <a:pt x="7256" y="20183"/>
                  </a:lnTo>
                  <a:lnTo>
                    <a:pt x="7427" y="21274"/>
                  </a:lnTo>
                  <a:lnTo>
                    <a:pt x="7598" y="22323"/>
                  </a:lnTo>
                  <a:lnTo>
                    <a:pt x="7726" y="23308"/>
                  </a:lnTo>
                  <a:lnTo>
                    <a:pt x="7855" y="24271"/>
                  </a:lnTo>
                  <a:lnTo>
                    <a:pt x="8026" y="26004"/>
                  </a:lnTo>
                  <a:lnTo>
                    <a:pt x="8155" y="27524"/>
                  </a:lnTo>
                  <a:lnTo>
                    <a:pt x="8240" y="28744"/>
                  </a:lnTo>
                  <a:lnTo>
                    <a:pt x="8283" y="29664"/>
                  </a:lnTo>
                  <a:lnTo>
                    <a:pt x="8283" y="30435"/>
                  </a:lnTo>
                  <a:lnTo>
                    <a:pt x="11750" y="30649"/>
                  </a:lnTo>
                  <a:lnTo>
                    <a:pt x="11750" y="29750"/>
                  </a:lnTo>
                  <a:lnTo>
                    <a:pt x="11750" y="28872"/>
                  </a:lnTo>
                  <a:lnTo>
                    <a:pt x="11750" y="28016"/>
                  </a:lnTo>
                  <a:lnTo>
                    <a:pt x="11707" y="27160"/>
                  </a:lnTo>
                  <a:lnTo>
                    <a:pt x="11665" y="26325"/>
                  </a:lnTo>
                  <a:lnTo>
                    <a:pt x="11600" y="25491"/>
                  </a:lnTo>
                  <a:lnTo>
                    <a:pt x="11536" y="24656"/>
                  </a:lnTo>
                  <a:lnTo>
                    <a:pt x="11450" y="23864"/>
                  </a:lnTo>
                  <a:lnTo>
                    <a:pt x="11343" y="23072"/>
                  </a:lnTo>
                  <a:lnTo>
                    <a:pt x="11236" y="22280"/>
                  </a:lnTo>
                  <a:lnTo>
                    <a:pt x="11108" y="21510"/>
                  </a:lnTo>
                  <a:lnTo>
                    <a:pt x="10958" y="20739"/>
                  </a:lnTo>
                  <a:lnTo>
                    <a:pt x="10659" y="19263"/>
                  </a:lnTo>
                  <a:lnTo>
                    <a:pt x="10316" y="17829"/>
                  </a:lnTo>
                  <a:lnTo>
                    <a:pt x="9952" y="16438"/>
                  </a:lnTo>
                  <a:lnTo>
                    <a:pt x="9546" y="15089"/>
                  </a:lnTo>
                  <a:lnTo>
                    <a:pt x="9096" y="13805"/>
                  </a:lnTo>
                  <a:lnTo>
                    <a:pt x="8647" y="12585"/>
                  </a:lnTo>
                  <a:lnTo>
                    <a:pt x="8176" y="11408"/>
                  </a:lnTo>
                  <a:lnTo>
                    <a:pt x="7684" y="10274"/>
                  </a:lnTo>
                  <a:lnTo>
                    <a:pt x="7191" y="9204"/>
                  </a:lnTo>
                  <a:lnTo>
                    <a:pt x="6678" y="8176"/>
                  </a:lnTo>
                  <a:lnTo>
                    <a:pt x="6164" y="7213"/>
                  </a:lnTo>
                  <a:lnTo>
                    <a:pt x="5672" y="6314"/>
                  </a:lnTo>
                  <a:lnTo>
                    <a:pt x="5180" y="5458"/>
                  </a:lnTo>
                  <a:lnTo>
                    <a:pt x="4687" y="4666"/>
                  </a:lnTo>
                  <a:lnTo>
                    <a:pt x="4217" y="3939"/>
                  </a:lnTo>
                  <a:lnTo>
                    <a:pt x="3767" y="3275"/>
                  </a:lnTo>
                  <a:lnTo>
                    <a:pt x="3339" y="2654"/>
                  </a:lnTo>
                  <a:lnTo>
                    <a:pt x="2932" y="2119"/>
                  </a:lnTo>
                  <a:lnTo>
                    <a:pt x="2226" y="1199"/>
                  </a:lnTo>
                  <a:lnTo>
                    <a:pt x="1691" y="536"/>
                  </a:lnTo>
                  <a:lnTo>
                    <a:pt x="1349" y="129"/>
                  </a:lnTo>
                  <a:lnTo>
                    <a:pt x="1220" y="1"/>
                  </a:lnTo>
                  <a:close/>
                </a:path>
              </a:pathLst>
            </a:custGeom>
            <a:solidFill>
              <a:srgbClr val="A224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894;p47">
              <a:extLst>
                <a:ext uri="{FF2B5EF4-FFF2-40B4-BE49-F238E27FC236}">
                  <a16:creationId xmlns:a16="http://schemas.microsoft.com/office/drawing/2014/main" id="{D7D6AB92-B4BF-4DD9-9342-C05F98C207AC}"/>
                </a:ext>
              </a:extLst>
            </p:cNvPr>
            <p:cNvSpPr/>
            <p:nvPr/>
          </p:nvSpPr>
          <p:spPr>
            <a:xfrm>
              <a:off x="5153768" y="3157623"/>
              <a:ext cx="258034" cy="184422"/>
            </a:xfrm>
            <a:custGeom>
              <a:avLst/>
              <a:gdLst/>
              <a:ahLst/>
              <a:cxnLst/>
              <a:rect l="l" t="t" r="r" b="b"/>
              <a:pathLst>
                <a:path w="15753" h="11259" extrusionOk="0">
                  <a:moveTo>
                    <a:pt x="12349" y="0"/>
                  </a:moveTo>
                  <a:lnTo>
                    <a:pt x="11686" y="65"/>
                  </a:lnTo>
                  <a:lnTo>
                    <a:pt x="11022" y="150"/>
                  </a:lnTo>
                  <a:lnTo>
                    <a:pt x="10359" y="300"/>
                  </a:lnTo>
                  <a:lnTo>
                    <a:pt x="9674" y="471"/>
                  </a:lnTo>
                  <a:lnTo>
                    <a:pt x="8989" y="707"/>
                  </a:lnTo>
                  <a:lnTo>
                    <a:pt x="8283" y="964"/>
                  </a:lnTo>
                  <a:lnTo>
                    <a:pt x="7598" y="1263"/>
                  </a:lnTo>
                  <a:lnTo>
                    <a:pt x="6913" y="1627"/>
                  </a:lnTo>
                  <a:lnTo>
                    <a:pt x="6207" y="2012"/>
                  </a:lnTo>
                  <a:lnTo>
                    <a:pt x="5543" y="2462"/>
                  </a:lnTo>
                  <a:lnTo>
                    <a:pt x="4880" y="2933"/>
                  </a:lnTo>
                  <a:lnTo>
                    <a:pt x="4259" y="3425"/>
                  </a:lnTo>
                  <a:lnTo>
                    <a:pt x="3681" y="3938"/>
                  </a:lnTo>
                  <a:lnTo>
                    <a:pt x="3125" y="4452"/>
                  </a:lnTo>
                  <a:lnTo>
                    <a:pt x="2633" y="5009"/>
                  </a:lnTo>
                  <a:lnTo>
                    <a:pt x="2162" y="5565"/>
                  </a:lnTo>
                  <a:lnTo>
                    <a:pt x="1734" y="6143"/>
                  </a:lnTo>
                  <a:lnTo>
                    <a:pt x="1348" y="6699"/>
                  </a:lnTo>
                  <a:lnTo>
                    <a:pt x="1027" y="7277"/>
                  </a:lnTo>
                  <a:lnTo>
                    <a:pt x="728" y="7877"/>
                  </a:lnTo>
                  <a:lnTo>
                    <a:pt x="492" y="8454"/>
                  </a:lnTo>
                  <a:lnTo>
                    <a:pt x="300" y="9032"/>
                  </a:lnTo>
                  <a:lnTo>
                    <a:pt x="150" y="9589"/>
                  </a:lnTo>
                  <a:lnTo>
                    <a:pt x="43" y="10167"/>
                  </a:lnTo>
                  <a:lnTo>
                    <a:pt x="0" y="10702"/>
                  </a:lnTo>
                  <a:lnTo>
                    <a:pt x="0" y="10980"/>
                  </a:lnTo>
                  <a:lnTo>
                    <a:pt x="22" y="11258"/>
                  </a:lnTo>
                  <a:lnTo>
                    <a:pt x="1327" y="10359"/>
                  </a:lnTo>
                  <a:lnTo>
                    <a:pt x="1241" y="9567"/>
                  </a:lnTo>
                  <a:lnTo>
                    <a:pt x="1948" y="9953"/>
                  </a:lnTo>
                  <a:lnTo>
                    <a:pt x="3125" y="9139"/>
                  </a:lnTo>
                  <a:lnTo>
                    <a:pt x="2761" y="7984"/>
                  </a:lnTo>
                  <a:lnTo>
                    <a:pt x="3724" y="8733"/>
                  </a:lnTo>
                  <a:lnTo>
                    <a:pt x="4901" y="7941"/>
                  </a:lnTo>
                  <a:lnTo>
                    <a:pt x="4302" y="6400"/>
                  </a:lnTo>
                  <a:lnTo>
                    <a:pt x="4302" y="6400"/>
                  </a:lnTo>
                  <a:lnTo>
                    <a:pt x="5501" y="7534"/>
                  </a:lnTo>
                  <a:lnTo>
                    <a:pt x="6678" y="6721"/>
                  </a:lnTo>
                  <a:lnTo>
                    <a:pt x="5971" y="5009"/>
                  </a:lnTo>
                  <a:lnTo>
                    <a:pt x="7298" y="6314"/>
                  </a:lnTo>
                  <a:lnTo>
                    <a:pt x="8475" y="5522"/>
                  </a:lnTo>
                  <a:lnTo>
                    <a:pt x="7748" y="3810"/>
                  </a:lnTo>
                  <a:lnTo>
                    <a:pt x="9075" y="5116"/>
                  </a:lnTo>
                  <a:lnTo>
                    <a:pt x="10252" y="4302"/>
                  </a:lnTo>
                  <a:lnTo>
                    <a:pt x="9653" y="2783"/>
                  </a:lnTo>
                  <a:lnTo>
                    <a:pt x="10851" y="3896"/>
                  </a:lnTo>
                  <a:lnTo>
                    <a:pt x="12028" y="3104"/>
                  </a:lnTo>
                  <a:lnTo>
                    <a:pt x="11686" y="1948"/>
                  </a:lnTo>
                  <a:lnTo>
                    <a:pt x="12649" y="2697"/>
                  </a:lnTo>
                  <a:lnTo>
                    <a:pt x="13826" y="1884"/>
                  </a:lnTo>
                  <a:lnTo>
                    <a:pt x="13719" y="1092"/>
                  </a:lnTo>
                  <a:lnTo>
                    <a:pt x="14425" y="1477"/>
                  </a:lnTo>
                  <a:lnTo>
                    <a:pt x="15752" y="578"/>
                  </a:lnTo>
                  <a:lnTo>
                    <a:pt x="15495" y="471"/>
                  </a:lnTo>
                  <a:lnTo>
                    <a:pt x="15260" y="386"/>
                  </a:lnTo>
                  <a:lnTo>
                    <a:pt x="14725" y="214"/>
                  </a:lnTo>
                  <a:lnTo>
                    <a:pt x="14168" y="107"/>
                  </a:lnTo>
                  <a:lnTo>
                    <a:pt x="13569" y="22"/>
                  </a:lnTo>
                  <a:lnTo>
                    <a:pt x="12970"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895;p47">
              <a:extLst>
                <a:ext uri="{FF2B5EF4-FFF2-40B4-BE49-F238E27FC236}">
                  <a16:creationId xmlns:a16="http://schemas.microsoft.com/office/drawing/2014/main" id="{63DFCF88-6134-4E92-AB42-8F8EE236B8CB}"/>
                </a:ext>
              </a:extLst>
            </p:cNvPr>
            <p:cNvSpPr/>
            <p:nvPr/>
          </p:nvSpPr>
          <p:spPr>
            <a:xfrm>
              <a:off x="5137634" y="3064715"/>
              <a:ext cx="158820" cy="276969"/>
            </a:xfrm>
            <a:custGeom>
              <a:avLst/>
              <a:gdLst/>
              <a:ahLst/>
              <a:cxnLst/>
              <a:rect l="l" t="t" r="r" b="b"/>
              <a:pathLst>
                <a:path w="9696" h="16909" extrusionOk="0">
                  <a:moveTo>
                    <a:pt x="9696" y="1"/>
                  </a:moveTo>
                  <a:lnTo>
                    <a:pt x="9439" y="22"/>
                  </a:lnTo>
                  <a:lnTo>
                    <a:pt x="9161" y="44"/>
                  </a:lnTo>
                  <a:lnTo>
                    <a:pt x="8626" y="151"/>
                  </a:lnTo>
                  <a:lnTo>
                    <a:pt x="8069" y="322"/>
                  </a:lnTo>
                  <a:lnTo>
                    <a:pt x="7534" y="536"/>
                  </a:lnTo>
                  <a:lnTo>
                    <a:pt x="6978" y="814"/>
                  </a:lnTo>
                  <a:lnTo>
                    <a:pt x="6421" y="1114"/>
                  </a:lnTo>
                  <a:lnTo>
                    <a:pt x="5886" y="1478"/>
                  </a:lnTo>
                  <a:lnTo>
                    <a:pt x="5351" y="1884"/>
                  </a:lnTo>
                  <a:lnTo>
                    <a:pt x="4838" y="2312"/>
                  </a:lnTo>
                  <a:lnTo>
                    <a:pt x="4324" y="2805"/>
                  </a:lnTo>
                  <a:lnTo>
                    <a:pt x="3832" y="3340"/>
                  </a:lnTo>
                  <a:lnTo>
                    <a:pt x="3339" y="3896"/>
                  </a:lnTo>
                  <a:lnTo>
                    <a:pt x="2890" y="4517"/>
                  </a:lnTo>
                  <a:lnTo>
                    <a:pt x="2440" y="5159"/>
                  </a:lnTo>
                  <a:lnTo>
                    <a:pt x="2034" y="5822"/>
                  </a:lnTo>
                  <a:lnTo>
                    <a:pt x="1649" y="6529"/>
                  </a:lnTo>
                  <a:lnTo>
                    <a:pt x="1285" y="7256"/>
                  </a:lnTo>
                  <a:lnTo>
                    <a:pt x="985" y="8005"/>
                  </a:lnTo>
                  <a:lnTo>
                    <a:pt x="728" y="8733"/>
                  </a:lnTo>
                  <a:lnTo>
                    <a:pt x="493" y="9461"/>
                  </a:lnTo>
                  <a:lnTo>
                    <a:pt x="322" y="10167"/>
                  </a:lnTo>
                  <a:lnTo>
                    <a:pt x="172" y="10895"/>
                  </a:lnTo>
                  <a:lnTo>
                    <a:pt x="86" y="11579"/>
                  </a:lnTo>
                  <a:lnTo>
                    <a:pt x="22" y="12264"/>
                  </a:lnTo>
                  <a:lnTo>
                    <a:pt x="1" y="12949"/>
                  </a:lnTo>
                  <a:lnTo>
                    <a:pt x="22" y="13591"/>
                  </a:lnTo>
                  <a:lnTo>
                    <a:pt x="108" y="14212"/>
                  </a:lnTo>
                  <a:lnTo>
                    <a:pt x="193" y="14811"/>
                  </a:lnTo>
                  <a:lnTo>
                    <a:pt x="343" y="15389"/>
                  </a:lnTo>
                  <a:lnTo>
                    <a:pt x="536" y="15924"/>
                  </a:lnTo>
                  <a:lnTo>
                    <a:pt x="771" y="16438"/>
                  </a:lnTo>
                  <a:lnTo>
                    <a:pt x="900" y="16673"/>
                  </a:lnTo>
                  <a:lnTo>
                    <a:pt x="1028" y="16909"/>
                  </a:lnTo>
                  <a:lnTo>
                    <a:pt x="1756" y="15475"/>
                  </a:lnTo>
                  <a:lnTo>
                    <a:pt x="1285" y="14833"/>
                  </a:lnTo>
                  <a:lnTo>
                    <a:pt x="2098" y="14833"/>
                  </a:lnTo>
                  <a:lnTo>
                    <a:pt x="2740" y="13570"/>
                  </a:lnTo>
                  <a:lnTo>
                    <a:pt x="1884" y="12714"/>
                  </a:lnTo>
                  <a:lnTo>
                    <a:pt x="3083" y="12906"/>
                  </a:lnTo>
                  <a:lnTo>
                    <a:pt x="3725" y="11644"/>
                  </a:lnTo>
                  <a:lnTo>
                    <a:pt x="2462" y="10595"/>
                  </a:lnTo>
                  <a:lnTo>
                    <a:pt x="2462" y="10595"/>
                  </a:lnTo>
                  <a:lnTo>
                    <a:pt x="4067" y="11002"/>
                  </a:lnTo>
                  <a:lnTo>
                    <a:pt x="4709" y="9739"/>
                  </a:lnTo>
                  <a:lnTo>
                    <a:pt x="3254" y="8562"/>
                  </a:lnTo>
                  <a:lnTo>
                    <a:pt x="3254" y="8562"/>
                  </a:lnTo>
                  <a:lnTo>
                    <a:pt x="5030" y="9075"/>
                  </a:lnTo>
                  <a:lnTo>
                    <a:pt x="5694" y="7813"/>
                  </a:lnTo>
                  <a:lnTo>
                    <a:pt x="4238" y="6657"/>
                  </a:lnTo>
                  <a:lnTo>
                    <a:pt x="6015" y="7171"/>
                  </a:lnTo>
                  <a:lnTo>
                    <a:pt x="6678" y="5908"/>
                  </a:lnTo>
                  <a:lnTo>
                    <a:pt x="5415" y="4838"/>
                  </a:lnTo>
                  <a:lnTo>
                    <a:pt x="6999" y="5244"/>
                  </a:lnTo>
                  <a:lnTo>
                    <a:pt x="7663" y="3982"/>
                  </a:lnTo>
                  <a:lnTo>
                    <a:pt x="6785" y="3126"/>
                  </a:lnTo>
                  <a:lnTo>
                    <a:pt x="7984" y="3318"/>
                  </a:lnTo>
                  <a:lnTo>
                    <a:pt x="8647" y="2055"/>
                  </a:lnTo>
                  <a:lnTo>
                    <a:pt x="8176" y="1413"/>
                  </a:lnTo>
                  <a:lnTo>
                    <a:pt x="8968" y="1413"/>
                  </a:lnTo>
                  <a:lnTo>
                    <a:pt x="9696"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896;p47">
              <a:extLst>
                <a:ext uri="{FF2B5EF4-FFF2-40B4-BE49-F238E27FC236}">
                  <a16:creationId xmlns:a16="http://schemas.microsoft.com/office/drawing/2014/main" id="{A8F4EE28-DE29-41F0-B2C3-2515351E48DC}"/>
                </a:ext>
              </a:extLst>
            </p:cNvPr>
            <p:cNvSpPr/>
            <p:nvPr/>
          </p:nvSpPr>
          <p:spPr>
            <a:xfrm>
              <a:off x="5093457" y="3031071"/>
              <a:ext cx="77494" cy="310974"/>
            </a:xfrm>
            <a:custGeom>
              <a:avLst/>
              <a:gdLst/>
              <a:ahLst/>
              <a:cxnLst/>
              <a:rect l="l" t="t" r="r" b="b"/>
              <a:pathLst>
                <a:path w="4731" h="18985" extrusionOk="0">
                  <a:moveTo>
                    <a:pt x="4731" y="0"/>
                  </a:moveTo>
                  <a:lnTo>
                    <a:pt x="4495" y="129"/>
                  </a:lnTo>
                  <a:lnTo>
                    <a:pt x="4260" y="278"/>
                  </a:lnTo>
                  <a:lnTo>
                    <a:pt x="3811" y="599"/>
                  </a:lnTo>
                  <a:lnTo>
                    <a:pt x="3382" y="963"/>
                  </a:lnTo>
                  <a:lnTo>
                    <a:pt x="2954" y="1391"/>
                  </a:lnTo>
                  <a:lnTo>
                    <a:pt x="2569" y="1862"/>
                  </a:lnTo>
                  <a:lnTo>
                    <a:pt x="2205" y="2354"/>
                  </a:lnTo>
                  <a:lnTo>
                    <a:pt x="1842" y="2911"/>
                  </a:lnTo>
                  <a:lnTo>
                    <a:pt x="1520" y="3489"/>
                  </a:lnTo>
                  <a:lnTo>
                    <a:pt x="1221" y="4109"/>
                  </a:lnTo>
                  <a:lnTo>
                    <a:pt x="964" y="4773"/>
                  </a:lnTo>
                  <a:lnTo>
                    <a:pt x="707" y="5458"/>
                  </a:lnTo>
                  <a:lnTo>
                    <a:pt x="515" y="6164"/>
                  </a:lnTo>
                  <a:lnTo>
                    <a:pt x="343" y="6913"/>
                  </a:lnTo>
                  <a:lnTo>
                    <a:pt x="194" y="7662"/>
                  </a:lnTo>
                  <a:lnTo>
                    <a:pt x="87" y="8454"/>
                  </a:lnTo>
                  <a:lnTo>
                    <a:pt x="22" y="9267"/>
                  </a:lnTo>
                  <a:lnTo>
                    <a:pt x="1" y="10081"/>
                  </a:lnTo>
                  <a:lnTo>
                    <a:pt x="22" y="10873"/>
                  </a:lnTo>
                  <a:lnTo>
                    <a:pt x="87" y="11643"/>
                  </a:lnTo>
                  <a:lnTo>
                    <a:pt x="172" y="12392"/>
                  </a:lnTo>
                  <a:lnTo>
                    <a:pt x="301" y="13120"/>
                  </a:lnTo>
                  <a:lnTo>
                    <a:pt x="450" y="13826"/>
                  </a:lnTo>
                  <a:lnTo>
                    <a:pt x="664" y="14511"/>
                  </a:lnTo>
                  <a:lnTo>
                    <a:pt x="878" y="15153"/>
                  </a:lnTo>
                  <a:lnTo>
                    <a:pt x="1135" y="15774"/>
                  </a:lnTo>
                  <a:lnTo>
                    <a:pt x="1435" y="16352"/>
                  </a:lnTo>
                  <a:lnTo>
                    <a:pt x="1756" y="16908"/>
                  </a:lnTo>
                  <a:lnTo>
                    <a:pt x="2077" y="17400"/>
                  </a:lnTo>
                  <a:lnTo>
                    <a:pt x="2462" y="17871"/>
                  </a:lnTo>
                  <a:lnTo>
                    <a:pt x="2847" y="18299"/>
                  </a:lnTo>
                  <a:lnTo>
                    <a:pt x="3254" y="18663"/>
                  </a:lnTo>
                  <a:lnTo>
                    <a:pt x="3468" y="18834"/>
                  </a:lnTo>
                  <a:lnTo>
                    <a:pt x="3682" y="18984"/>
                  </a:lnTo>
                  <a:lnTo>
                    <a:pt x="3768" y="17379"/>
                  </a:lnTo>
                  <a:lnTo>
                    <a:pt x="3083" y="16994"/>
                  </a:lnTo>
                  <a:lnTo>
                    <a:pt x="3811" y="16651"/>
                  </a:lnTo>
                  <a:lnTo>
                    <a:pt x="3896" y="15239"/>
                  </a:lnTo>
                  <a:lnTo>
                    <a:pt x="2762" y="14811"/>
                  </a:lnTo>
                  <a:lnTo>
                    <a:pt x="3939" y="14511"/>
                  </a:lnTo>
                  <a:lnTo>
                    <a:pt x="4003" y="13077"/>
                  </a:lnTo>
                  <a:lnTo>
                    <a:pt x="2419" y="12628"/>
                  </a:lnTo>
                  <a:lnTo>
                    <a:pt x="4046" y="12349"/>
                  </a:lnTo>
                  <a:lnTo>
                    <a:pt x="4132" y="10937"/>
                  </a:lnTo>
                  <a:lnTo>
                    <a:pt x="2334" y="10466"/>
                  </a:lnTo>
                  <a:lnTo>
                    <a:pt x="4174" y="10209"/>
                  </a:lnTo>
                  <a:lnTo>
                    <a:pt x="4239" y="8775"/>
                  </a:lnTo>
                  <a:lnTo>
                    <a:pt x="2441" y="8326"/>
                  </a:lnTo>
                  <a:lnTo>
                    <a:pt x="4281" y="8047"/>
                  </a:lnTo>
                  <a:lnTo>
                    <a:pt x="4367" y="6635"/>
                  </a:lnTo>
                  <a:lnTo>
                    <a:pt x="2783" y="6185"/>
                  </a:lnTo>
                  <a:lnTo>
                    <a:pt x="4410" y="5886"/>
                  </a:lnTo>
                  <a:lnTo>
                    <a:pt x="4474" y="4473"/>
                  </a:lnTo>
                  <a:lnTo>
                    <a:pt x="3340" y="4045"/>
                  </a:lnTo>
                  <a:lnTo>
                    <a:pt x="4517" y="3746"/>
                  </a:lnTo>
                  <a:lnTo>
                    <a:pt x="4602" y="2333"/>
                  </a:lnTo>
                  <a:lnTo>
                    <a:pt x="3918" y="1926"/>
                  </a:lnTo>
                  <a:lnTo>
                    <a:pt x="4645" y="1584"/>
                  </a:lnTo>
                  <a:lnTo>
                    <a:pt x="4731" y="0"/>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897;p47">
              <a:extLst>
                <a:ext uri="{FF2B5EF4-FFF2-40B4-BE49-F238E27FC236}">
                  <a16:creationId xmlns:a16="http://schemas.microsoft.com/office/drawing/2014/main" id="{AF353A8C-3FB8-4C57-A383-EB035E0D6462}"/>
                </a:ext>
              </a:extLst>
            </p:cNvPr>
            <p:cNvSpPr/>
            <p:nvPr/>
          </p:nvSpPr>
          <p:spPr>
            <a:xfrm>
              <a:off x="4896799" y="3331857"/>
              <a:ext cx="257674" cy="184406"/>
            </a:xfrm>
            <a:custGeom>
              <a:avLst/>
              <a:gdLst/>
              <a:ahLst/>
              <a:cxnLst/>
              <a:rect l="l" t="t" r="r" b="b"/>
              <a:pathLst>
                <a:path w="15731" h="11258" extrusionOk="0">
                  <a:moveTo>
                    <a:pt x="12328" y="0"/>
                  </a:moveTo>
                  <a:lnTo>
                    <a:pt x="11686" y="65"/>
                  </a:lnTo>
                  <a:lnTo>
                    <a:pt x="11022" y="150"/>
                  </a:lnTo>
                  <a:lnTo>
                    <a:pt x="10359" y="300"/>
                  </a:lnTo>
                  <a:lnTo>
                    <a:pt x="9674" y="471"/>
                  </a:lnTo>
                  <a:lnTo>
                    <a:pt x="8968" y="707"/>
                  </a:lnTo>
                  <a:lnTo>
                    <a:pt x="8283" y="964"/>
                  </a:lnTo>
                  <a:lnTo>
                    <a:pt x="7577" y="1285"/>
                  </a:lnTo>
                  <a:lnTo>
                    <a:pt x="6892" y="1627"/>
                  </a:lnTo>
                  <a:lnTo>
                    <a:pt x="6207" y="2012"/>
                  </a:lnTo>
                  <a:lnTo>
                    <a:pt x="5522" y="2462"/>
                  </a:lnTo>
                  <a:lnTo>
                    <a:pt x="4859" y="2933"/>
                  </a:lnTo>
                  <a:lnTo>
                    <a:pt x="4238" y="3425"/>
                  </a:lnTo>
                  <a:lnTo>
                    <a:pt x="3660" y="3938"/>
                  </a:lnTo>
                  <a:lnTo>
                    <a:pt x="3125" y="4473"/>
                  </a:lnTo>
                  <a:lnTo>
                    <a:pt x="2611" y="5009"/>
                  </a:lnTo>
                  <a:lnTo>
                    <a:pt x="2140" y="5565"/>
                  </a:lnTo>
                  <a:lnTo>
                    <a:pt x="1734" y="6143"/>
                  </a:lnTo>
                  <a:lnTo>
                    <a:pt x="1349" y="6699"/>
                  </a:lnTo>
                  <a:lnTo>
                    <a:pt x="1006" y="7277"/>
                  </a:lnTo>
                  <a:lnTo>
                    <a:pt x="728" y="7876"/>
                  </a:lnTo>
                  <a:lnTo>
                    <a:pt x="471" y="8454"/>
                  </a:lnTo>
                  <a:lnTo>
                    <a:pt x="278" y="9032"/>
                  </a:lnTo>
                  <a:lnTo>
                    <a:pt x="150" y="9589"/>
                  </a:lnTo>
                  <a:lnTo>
                    <a:pt x="43" y="10166"/>
                  </a:lnTo>
                  <a:lnTo>
                    <a:pt x="0" y="10723"/>
                  </a:lnTo>
                  <a:lnTo>
                    <a:pt x="0" y="10980"/>
                  </a:lnTo>
                  <a:lnTo>
                    <a:pt x="0" y="11258"/>
                  </a:lnTo>
                  <a:lnTo>
                    <a:pt x="1327" y="10359"/>
                  </a:lnTo>
                  <a:lnTo>
                    <a:pt x="1220" y="9567"/>
                  </a:lnTo>
                  <a:lnTo>
                    <a:pt x="1220" y="9567"/>
                  </a:lnTo>
                  <a:lnTo>
                    <a:pt x="1926" y="9952"/>
                  </a:lnTo>
                  <a:lnTo>
                    <a:pt x="3104" y="9139"/>
                  </a:lnTo>
                  <a:lnTo>
                    <a:pt x="2761" y="7983"/>
                  </a:lnTo>
                  <a:lnTo>
                    <a:pt x="3724" y="8733"/>
                  </a:lnTo>
                  <a:lnTo>
                    <a:pt x="4901" y="7941"/>
                  </a:lnTo>
                  <a:lnTo>
                    <a:pt x="4302" y="6400"/>
                  </a:lnTo>
                  <a:lnTo>
                    <a:pt x="4302" y="6400"/>
                  </a:lnTo>
                  <a:lnTo>
                    <a:pt x="5501" y="7534"/>
                  </a:lnTo>
                  <a:lnTo>
                    <a:pt x="6678" y="6721"/>
                  </a:lnTo>
                  <a:lnTo>
                    <a:pt x="5950" y="5009"/>
                  </a:lnTo>
                  <a:lnTo>
                    <a:pt x="7277" y="6314"/>
                  </a:lnTo>
                  <a:lnTo>
                    <a:pt x="8454" y="5522"/>
                  </a:lnTo>
                  <a:lnTo>
                    <a:pt x="7748" y="3810"/>
                  </a:lnTo>
                  <a:lnTo>
                    <a:pt x="7748" y="3810"/>
                  </a:lnTo>
                  <a:lnTo>
                    <a:pt x="9075" y="5116"/>
                  </a:lnTo>
                  <a:lnTo>
                    <a:pt x="10252" y="4302"/>
                  </a:lnTo>
                  <a:lnTo>
                    <a:pt x="9653" y="2783"/>
                  </a:lnTo>
                  <a:lnTo>
                    <a:pt x="9653" y="2783"/>
                  </a:lnTo>
                  <a:lnTo>
                    <a:pt x="10851" y="3896"/>
                  </a:lnTo>
                  <a:lnTo>
                    <a:pt x="12028" y="3104"/>
                  </a:lnTo>
                  <a:lnTo>
                    <a:pt x="11686" y="1948"/>
                  </a:lnTo>
                  <a:lnTo>
                    <a:pt x="12628" y="2697"/>
                  </a:lnTo>
                  <a:lnTo>
                    <a:pt x="13805" y="1884"/>
                  </a:lnTo>
                  <a:lnTo>
                    <a:pt x="13719" y="1092"/>
                  </a:lnTo>
                  <a:lnTo>
                    <a:pt x="14425" y="1477"/>
                  </a:lnTo>
                  <a:lnTo>
                    <a:pt x="15731" y="578"/>
                  </a:lnTo>
                  <a:lnTo>
                    <a:pt x="15495" y="471"/>
                  </a:lnTo>
                  <a:lnTo>
                    <a:pt x="15239" y="386"/>
                  </a:lnTo>
                  <a:lnTo>
                    <a:pt x="14704" y="214"/>
                  </a:lnTo>
                  <a:lnTo>
                    <a:pt x="14147" y="107"/>
                  </a:lnTo>
                  <a:lnTo>
                    <a:pt x="13569" y="22"/>
                  </a:lnTo>
                  <a:lnTo>
                    <a:pt x="12970" y="0"/>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898;p47">
              <a:extLst>
                <a:ext uri="{FF2B5EF4-FFF2-40B4-BE49-F238E27FC236}">
                  <a16:creationId xmlns:a16="http://schemas.microsoft.com/office/drawing/2014/main" id="{E3636E93-2FC9-4A5E-AF28-CBD4CF04CFC0}"/>
                </a:ext>
              </a:extLst>
            </p:cNvPr>
            <p:cNvSpPr/>
            <p:nvPr/>
          </p:nvSpPr>
          <p:spPr>
            <a:xfrm>
              <a:off x="4844203" y="3286976"/>
              <a:ext cx="309926" cy="84160"/>
            </a:xfrm>
            <a:custGeom>
              <a:avLst/>
              <a:gdLst/>
              <a:ahLst/>
              <a:cxnLst/>
              <a:rect l="l" t="t" r="r" b="b"/>
              <a:pathLst>
                <a:path w="18921" h="5138" extrusionOk="0">
                  <a:moveTo>
                    <a:pt x="10659" y="1"/>
                  </a:moveTo>
                  <a:lnTo>
                    <a:pt x="9867" y="22"/>
                  </a:lnTo>
                  <a:lnTo>
                    <a:pt x="9075" y="87"/>
                  </a:lnTo>
                  <a:lnTo>
                    <a:pt x="8262" y="172"/>
                  </a:lnTo>
                  <a:lnTo>
                    <a:pt x="7492" y="301"/>
                  </a:lnTo>
                  <a:lnTo>
                    <a:pt x="6721" y="472"/>
                  </a:lnTo>
                  <a:lnTo>
                    <a:pt x="5994" y="686"/>
                  </a:lnTo>
                  <a:lnTo>
                    <a:pt x="5287" y="921"/>
                  </a:lnTo>
                  <a:lnTo>
                    <a:pt x="4602" y="1178"/>
                  </a:lnTo>
                  <a:lnTo>
                    <a:pt x="3960" y="1478"/>
                  </a:lnTo>
                  <a:lnTo>
                    <a:pt x="3361" y="1799"/>
                  </a:lnTo>
                  <a:lnTo>
                    <a:pt x="2783" y="2141"/>
                  </a:lnTo>
                  <a:lnTo>
                    <a:pt x="2248" y="2526"/>
                  </a:lnTo>
                  <a:lnTo>
                    <a:pt x="1756" y="2912"/>
                  </a:lnTo>
                  <a:lnTo>
                    <a:pt x="1306" y="3318"/>
                  </a:lnTo>
                  <a:lnTo>
                    <a:pt x="921" y="3746"/>
                  </a:lnTo>
                  <a:lnTo>
                    <a:pt x="557" y="4196"/>
                  </a:lnTo>
                  <a:lnTo>
                    <a:pt x="258" y="4667"/>
                  </a:lnTo>
                  <a:lnTo>
                    <a:pt x="129" y="4902"/>
                  </a:lnTo>
                  <a:lnTo>
                    <a:pt x="1" y="5137"/>
                  </a:lnTo>
                  <a:lnTo>
                    <a:pt x="1585" y="4988"/>
                  </a:lnTo>
                  <a:lnTo>
                    <a:pt x="1884" y="4239"/>
                  </a:lnTo>
                  <a:lnTo>
                    <a:pt x="2312" y="4923"/>
                  </a:lnTo>
                  <a:lnTo>
                    <a:pt x="3725" y="4774"/>
                  </a:lnTo>
                  <a:lnTo>
                    <a:pt x="3982" y="3596"/>
                  </a:lnTo>
                  <a:lnTo>
                    <a:pt x="4474" y="4709"/>
                  </a:lnTo>
                  <a:lnTo>
                    <a:pt x="5887" y="4581"/>
                  </a:lnTo>
                  <a:lnTo>
                    <a:pt x="6101" y="2954"/>
                  </a:lnTo>
                  <a:lnTo>
                    <a:pt x="6614" y="4517"/>
                  </a:lnTo>
                  <a:lnTo>
                    <a:pt x="8027" y="4367"/>
                  </a:lnTo>
                  <a:lnTo>
                    <a:pt x="8219" y="2526"/>
                  </a:lnTo>
                  <a:lnTo>
                    <a:pt x="8754" y="4303"/>
                  </a:lnTo>
                  <a:lnTo>
                    <a:pt x="10167" y="4174"/>
                  </a:lnTo>
                  <a:lnTo>
                    <a:pt x="10360" y="2312"/>
                  </a:lnTo>
                  <a:lnTo>
                    <a:pt x="10895" y="4110"/>
                  </a:lnTo>
                  <a:lnTo>
                    <a:pt x="12307" y="3982"/>
                  </a:lnTo>
                  <a:lnTo>
                    <a:pt x="12521" y="2334"/>
                  </a:lnTo>
                  <a:lnTo>
                    <a:pt x="13035" y="3896"/>
                  </a:lnTo>
                  <a:lnTo>
                    <a:pt x="14447" y="3768"/>
                  </a:lnTo>
                  <a:lnTo>
                    <a:pt x="14704" y="2591"/>
                  </a:lnTo>
                  <a:lnTo>
                    <a:pt x="15197" y="3704"/>
                  </a:lnTo>
                  <a:lnTo>
                    <a:pt x="16609" y="3575"/>
                  </a:lnTo>
                  <a:lnTo>
                    <a:pt x="16909" y="2826"/>
                  </a:lnTo>
                  <a:lnTo>
                    <a:pt x="17337" y="3489"/>
                  </a:lnTo>
                  <a:lnTo>
                    <a:pt x="18921" y="3340"/>
                  </a:lnTo>
                  <a:lnTo>
                    <a:pt x="18771" y="3126"/>
                  </a:lnTo>
                  <a:lnTo>
                    <a:pt x="18578" y="2933"/>
                  </a:lnTo>
                  <a:lnTo>
                    <a:pt x="18193" y="2526"/>
                  </a:lnTo>
                  <a:lnTo>
                    <a:pt x="17765" y="2163"/>
                  </a:lnTo>
                  <a:lnTo>
                    <a:pt x="17294" y="1820"/>
                  </a:lnTo>
                  <a:lnTo>
                    <a:pt x="16780" y="1499"/>
                  </a:lnTo>
                  <a:lnTo>
                    <a:pt x="16224" y="1199"/>
                  </a:lnTo>
                  <a:lnTo>
                    <a:pt x="15625" y="921"/>
                  </a:lnTo>
                  <a:lnTo>
                    <a:pt x="15004" y="707"/>
                  </a:lnTo>
                  <a:lnTo>
                    <a:pt x="14340" y="493"/>
                  </a:lnTo>
                  <a:lnTo>
                    <a:pt x="13656" y="322"/>
                  </a:lnTo>
                  <a:lnTo>
                    <a:pt x="12928" y="194"/>
                  </a:lnTo>
                  <a:lnTo>
                    <a:pt x="12200" y="87"/>
                  </a:lnTo>
                  <a:lnTo>
                    <a:pt x="11451" y="22"/>
                  </a:lnTo>
                  <a:lnTo>
                    <a:pt x="10659" y="1"/>
                  </a:lnTo>
                  <a:close/>
                </a:path>
              </a:pathLst>
            </a:custGeom>
            <a:solidFill>
              <a:srgbClr val="6183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899;p47">
              <a:extLst>
                <a:ext uri="{FF2B5EF4-FFF2-40B4-BE49-F238E27FC236}">
                  <a16:creationId xmlns:a16="http://schemas.microsoft.com/office/drawing/2014/main" id="{C49448E6-0FF3-4257-B8F0-1D9715E962E8}"/>
                </a:ext>
              </a:extLst>
            </p:cNvPr>
            <p:cNvSpPr/>
            <p:nvPr/>
          </p:nvSpPr>
          <p:spPr>
            <a:xfrm>
              <a:off x="4859633" y="3213708"/>
              <a:ext cx="295200" cy="127633"/>
            </a:xfrm>
            <a:custGeom>
              <a:avLst/>
              <a:gdLst/>
              <a:ahLst/>
              <a:cxnLst/>
              <a:rect l="l" t="t" r="r" b="b"/>
              <a:pathLst>
                <a:path w="18022" h="7792" extrusionOk="0">
                  <a:moveTo>
                    <a:pt x="5116" y="1"/>
                  </a:moveTo>
                  <a:lnTo>
                    <a:pt x="4431" y="44"/>
                  </a:lnTo>
                  <a:lnTo>
                    <a:pt x="3767" y="129"/>
                  </a:lnTo>
                  <a:lnTo>
                    <a:pt x="3125" y="258"/>
                  </a:lnTo>
                  <a:lnTo>
                    <a:pt x="2526" y="407"/>
                  </a:lnTo>
                  <a:lnTo>
                    <a:pt x="1948" y="600"/>
                  </a:lnTo>
                  <a:lnTo>
                    <a:pt x="1392" y="836"/>
                  </a:lnTo>
                  <a:lnTo>
                    <a:pt x="899" y="1092"/>
                  </a:lnTo>
                  <a:lnTo>
                    <a:pt x="429" y="1392"/>
                  </a:lnTo>
                  <a:lnTo>
                    <a:pt x="215" y="1563"/>
                  </a:lnTo>
                  <a:lnTo>
                    <a:pt x="1" y="1734"/>
                  </a:lnTo>
                  <a:lnTo>
                    <a:pt x="1520" y="2227"/>
                  </a:lnTo>
                  <a:lnTo>
                    <a:pt x="2098" y="1670"/>
                  </a:lnTo>
                  <a:lnTo>
                    <a:pt x="2205" y="2462"/>
                  </a:lnTo>
                  <a:lnTo>
                    <a:pt x="3553" y="2933"/>
                  </a:lnTo>
                  <a:lnTo>
                    <a:pt x="4281" y="1948"/>
                  </a:lnTo>
                  <a:lnTo>
                    <a:pt x="4260" y="3168"/>
                  </a:lnTo>
                  <a:lnTo>
                    <a:pt x="5608" y="3618"/>
                  </a:lnTo>
                  <a:lnTo>
                    <a:pt x="6464" y="2205"/>
                  </a:lnTo>
                  <a:lnTo>
                    <a:pt x="6293" y="3853"/>
                  </a:lnTo>
                  <a:lnTo>
                    <a:pt x="7641" y="4303"/>
                  </a:lnTo>
                  <a:lnTo>
                    <a:pt x="8562" y="2676"/>
                  </a:lnTo>
                  <a:lnTo>
                    <a:pt x="8347" y="4538"/>
                  </a:lnTo>
                  <a:lnTo>
                    <a:pt x="9674" y="4988"/>
                  </a:lnTo>
                  <a:lnTo>
                    <a:pt x="10616" y="3382"/>
                  </a:lnTo>
                  <a:lnTo>
                    <a:pt x="10381" y="5223"/>
                  </a:lnTo>
                  <a:lnTo>
                    <a:pt x="11729" y="5672"/>
                  </a:lnTo>
                  <a:lnTo>
                    <a:pt x="12585" y="4281"/>
                  </a:lnTo>
                  <a:lnTo>
                    <a:pt x="12414" y="5908"/>
                  </a:lnTo>
                  <a:lnTo>
                    <a:pt x="13762" y="6357"/>
                  </a:lnTo>
                  <a:lnTo>
                    <a:pt x="14490" y="5394"/>
                  </a:lnTo>
                  <a:lnTo>
                    <a:pt x="14469" y="6593"/>
                  </a:lnTo>
                  <a:lnTo>
                    <a:pt x="15817" y="7042"/>
                  </a:lnTo>
                  <a:lnTo>
                    <a:pt x="16373" y="6486"/>
                  </a:lnTo>
                  <a:lnTo>
                    <a:pt x="16502" y="7278"/>
                  </a:lnTo>
                  <a:lnTo>
                    <a:pt x="18021" y="7791"/>
                  </a:lnTo>
                  <a:lnTo>
                    <a:pt x="17957" y="7534"/>
                  </a:lnTo>
                  <a:lnTo>
                    <a:pt x="17872" y="7278"/>
                  </a:lnTo>
                  <a:lnTo>
                    <a:pt x="17679" y="6764"/>
                  </a:lnTo>
                  <a:lnTo>
                    <a:pt x="17443" y="6229"/>
                  </a:lnTo>
                  <a:lnTo>
                    <a:pt x="17144" y="5737"/>
                  </a:lnTo>
                  <a:lnTo>
                    <a:pt x="16801" y="5223"/>
                  </a:lnTo>
                  <a:lnTo>
                    <a:pt x="16416" y="4731"/>
                  </a:lnTo>
                  <a:lnTo>
                    <a:pt x="15988" y="4238"/>
                  </a:lnTo>
                  <a:lnTo>
                    <a:pt x="15517" y="3768"/>
                  </a:lnTo>
                  <a:lnTo>
                    <a:pt x="14982" y="3318"/>
                  </a:lnTo>
                  <a:lnTo>
                    <a:pt x="14426" y="2890"/>
                  </a:lnTo>
                  <a:lnTo>
                    <a:pt x="13826" y="2483"/>
                  </a:lnTo>
                  <a:lnTo>
                    <a:pt x="13206" y="2077"/>
                  </a:lnTo>
                  <a:lnTo>
                    <a:pt x="12542" y="1713"/>
                  </a:lnTo>
                  <a:lnTo>
                    <a:pt x="11836" y="1392"/>
                  </a:lnTo>
                  <a:lnTo>
                    <a:pt x="11108" y="1071"/>
                  </a:lnTo>
                  <a:lnTo>
                    <a:pt x="10338" y="793"/>
                  </a:lnTo>
                  <a:lnTo>
                    <a:pt x="9567" y="557"/>
                  </a:lnTo>
                  <a:lnTo>
                    <a:pt x="8797" y="365"/>
                  </a:lnTo>
                  <a:lnTo>
                    <a:pt x="8048" y="215"/>
                  </a:lnTo>
                  <a:lnTo>
                    <a:pt x="7299" y="86"/>
                  </a:lnTo>
                  <a:lnTo>
                    <a:pt x="6550" y="22"/>
                  </a:lnTo>
                  <a:lnTo>
                    <a:pt x="5822" y="1"/>
                  </a:lnTo>
                  <a:close/>
                </a:path>
              </a:pathLst>
            </a:custGeom>
            <a:solidFill>
              <a:srgbClr val="8FA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900;p47">
              <a:extLst>
                <a:ext uri="{FF2B5EF4-FFF2-40B4-BE49-F238E27FC236}">
                  <a16:creationId xmlns:a16="http://schemas.microsoft.com/office/drawing/2014/main" id="{D3A21D00-C96C-410F-B1F3-8E1B5A69D903}"/>
                </a:ext>
              </a:extLst>
            </p:cNvPr>
            <p:cNvSpPr/>
            <p:nvPr/>
          </p:nvSpPr>
          <p:spPr>
            <a:xfrm>
              <a:off x="4859633" y="3213708"/>
              <a:ext cx="295200" cy="127633"/>
            </a:xfrm>
            <a:custGeom>
              <a:avLst/>
              <a:gdLst/>
              <a:ahLst/>
              <a:cxnLst/>
              <a:rect l="l" t="t" r="r" b="b"/>
              <a:pathLst>
                <a:path w="18022" h="7792" fill="none" extrusionOk="0">
                  <a:moveTo>
                    <a:pt x="16373" y="6486"/>
                  </a:moveTo>
                  <a:lnTo>
                    <a:pt x="15817" y="7042"/>
                  </a:lnTo>
                  <a:lnTo>
                    <a:pt x="14469" y="6593"/>
                  </a:lnTo>
                  <a:lnTo>
                    <a:pt x="14490" y="5394"/>
                  </a:lnTo>
                  <a:lnTo>
                    <a:pt x="13762" y="6357"/>
                  </a:lnTo>
                  <a:lnTo>
                    <a:pt x="12414" y="5908"/>
                  </a:lnTo>
                  <a:lnTo>
                    <a:pt x="12585" y="4281"/>
                  </a:lnTo>
                  <a:lnTo>
                    <a:pt x="11729" y="5672"/>
                  </a:lnTo>
                  <a:lnTo>
                    <a:pt x="10381" y="5223"/>
                  </a:lnTo>
                  <a:lnTo>
                    <a:pt x="10616" y="3382"/>
                  </a:lnTo>
                  <a:lnTo>
                    <a:pt x="9674" y="4988"/>
                  </a:lnTo>
                  <a:lnTo>
                    <a:pt x="8347" y="4538"/>
                  </a:lnTo>
                  <a:lnTo>
                    <a:pt x="8562" y="2676"/>
                  </a:lnTo>
                  <a:lnTo>
                    <a:pt x="7641" y="4303"/>
                  </a:lnTo>
                  <a:lnTo>
                    <a:pt x="6293" y="3853"/>
                  </a:lnTo>
                  <a:lnTo>
                    <a:pt x="6464" y="2205"/>
                  </a:lnTo>
                  <a:lnTo>
                    <a:pt x="5608" y="3618"/>
                  </a:lnTo>
                  <a:lnTo>
                    <a:pt x="4260" y="3168"/>
                  </a:lnTo>
                  <a:lnTo>
                    <a:pt x="4281" y="1948"/>
                  </a:lnTo>
                  <a:lnTo>
                    <a:pt x="3553" y="2933"/>
                  </a:lnTo>
                  <a:lnTo>
                    <a:pt x="2205" y="2462"/>
                  </a:lnTo>
                  <a:lnTo>
                    <a:pt x="2098" y="1670"/>
                  </a:lnTo>
                  <a:lnTo>
                    <a:pt x="1520" y="2227"/>
                  </a:lnTo>
                  <a:lnTo>
                    <a:pt x="1" y="1734"/>
                  </a:lnTo>
                  <a:lnTo>
                    <a:pt x="1" y="1734"/>
                  </a:lnTo>
                  <a:lnTo>
                    <a:pt x="215" y="1563"/>
                  </a:lnTo>
                  <a:lnTo>
                    <a:pt x="429" y="1392"/>
                  </a:lnTo>
                  <a:lnTo>
                    <a:pt x="899" y="1092"/>
                  </a:lnTo>
                  <a:lnTo>
                    <a:pt x="1392" y="836"/>
                  </a:lnTo>
                  <a:lnTo>
                    <a:pt x="1948" y="600"/>
                  </a:lnTo>
                  <a:lnTo>
                    <a:pt x="2526" y="407"/>
                  </a:lnTo>
                  <a:lnTo>
                    <a:pt x="3125" y="258"/>
                  </a:lnTo>
                  <a:lnTo>
                    <a:pt x="3767" y="129"/>
                  </a:lnTo>
                  <a:lnTo>
                    <a:pt x="4431" y="44"/>
                  </a:lnTo>
                  <a:lnTo>
                    <a:pt x="5116" y="1"/>
                  </a:lnTo>
                  <a:lnTo>
                    <a:pt x="5822" y="1"/>
                  </a:lnTo>
                  <a:lnTo>
                    <a:pt x="6550" y="22"/>
                  </a:lnTo>
                  <a:lnTo>
                    <a:pt x="7299" y="86"/>
                  </a:lnTo>
                  <a:lnTo>
                    <a:pt x="8048" y="215"/>
                  </a:lnTo>
                  <a:lnTo>
                    <a:pt x="8797" y="365"/>
                  </a:lnTo>
                  <a:lnTo>
                    <a:pt x="9567" y="557"/>
                  </a:lnTo>
                  <a:lnTo>
                    <a:pt x="10338" y="793"/>
                  </a:lnTo>
                  <a:lnTo>
                    <a:pt x="10338" y="793"/>
                  </a:lnTo>
                  <a:lnTo>
                    <a:pt x="11108" y="1071"/>
                  </a:lnTo>
                  <a:lnTo>
                    <a:pt x="11836" y="1392"/>
                  </a:lnTo>
                  <a:lnTo>
                    <a:pt x="12542" y="1713"/>
                  </a:lnTo>
                  <a:lnTo>
                    <a:pt x="13206" y="2077"/>
                  </a:lnTo>
                  <a:lnTo>
                    <a:pt x="13826" y="2483"/>
                  </a:lnTo>
                  <a:lnTo>
                    <a:pt x="14426" y="2890"/>
                  </a:lnTo>
                  <a:lnTo>
                    <a:pt x="14982" y="3318"/>
                  </a:lnTo>
                  <a:lnTo>
                    <a:pt x="15517" y="3768"/>
                  </a:lnTo>
                  <a:lnTo>
                    <a:pt x="15988" y="4238"/>
                  </a:lnTo>
                  <a:lnTo>
                    <a:pt x="16416" y="4731"/>
                  </a:lnTo>
                  <a:lnTo>
                    <a:pt x="16801" y="5223"/>
                  </a:lnTo>
                  <a:lnTo>
                    <a:pt x="17144" y="5737"/>
                  </a:lnTo>
                  <a:lnTo>
                    <a:pt x="17443" y="6229"/>
                  </a:lnTo>
                  <a:lnTo>
                    <a:pt x="17679" y="6764"/>
                  </a:lnTo>
                  <a:lnTo>
                    <a:pt x="17872" y="7278"/>
                  </a:lnTo>
                  <a:lnTo>
                    <a:pt x="17957" y="7534"/>
                  </a:lnTo>
                  <a:lnTo>
                    <a:pt x="18021" y="7791"/>
                  </a:lnTo>
                  <a:lnTo>
                    <a:pt x="16502" y="7278"/>
                  </a:lnTo>
                  <a:lnTo>
                    <a:pt x="16373" y="6486"/>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901;p47">
              <a:extLst>
                <a:ext uri="{FF2B5EF4-FFF2-40B4-BE49-F238E27FC236}">
                  <a16:creationId xmlns:a16="http://schemas.microsoft.com/office/drawing/2014/main" id="{B0BAB363-26CD-4D0E-B0C3-440BA9AE23F6}"/>
                </a:ext>
              </a:extLst>
            </p:cNvPr>
            <p:cNvSpPr/>
            <p:nvPr/>
          </p:nvSpPr>
          <p:spPr>
            <a:xfrm>
              <a:off x="5101877" y="3329400"/>
              <a:ext cx="58558" cy="58919"/>
            </a:xfrm>
            <a:custGeom>
              <a:avLst/>
              <a:gdLst/>
              <a:ahLst/>
              <a:cxnLst/>
              <a:rect l="l" t="t" r="r" b="b"/>
              <a:pathLst>
                <a:path w="3575" h="3597" extrusionOk="0">
                  <a:moveTo>
                    <a:pt x="1798" y="1"/>
                  </a:moveTo>
                  <a:lnTo>
                    <a:pt x="1627" y="22"/>
                  </a:lnTo>
                  <a:lnTo>
                    <a:pt x="1435" y="43"/>
                  </a:lnTo>
                  <a:lnTo>
                    <a:pt x="1263" y="86"/>
                  </a:lnTo>
                  <a:lnTo>
                    <a:pt x="1092" y="150"/>
                  </a:lnTo>
                  <a:lnTo>
                    <a:pt x="921" y="236"/>
                  </a:lnTo>
                  <a:lnTo>
                    <a:pt x="771" y="322"/>
                  </a:lnTo>
                  <a:lnTo>
                    <a:pt x="643" y="429"/>
                  </a:lnTo>
                  <a:lnTo>
                    <a:pt x="514" y="536"/>
                  </a:lnTo>
                  <a:lnTo>
                    <a:pt x="386" y="685"/>
                  </a:lnTo>
                  <a:lnTo>
                    <a:pt x="279" y="814"/>
                  </a:lnTo>
                  <a:lnTo>
                    <a:pt x="193" y="964"/>
                  </a:lnTo>
                  <a:lnTo>
                    <a:pt x="129" y="1114"/>
                  </a:lnTo>
                  <a:lnTo>
                    <a:pt x="65" y="1285"/>
                  </a:lnTo>
                  <a:lnTo>
                    <a:pt x="22" y="1456"/>
                  </a:lnTo>
                  <a:lnTo>
                    <a:pt x="1" y="1627"/>
                  </a:lnTo>
                  <a:lnTo>
                    <a:pt x="1" y="1798"/>
                  </a:lnTo>
                  <a:lnTo>
                    <a:pt x="1" y="1970"/>
                  </a:lnTo>
                  <a:lnTo>
                    <a:pt x="22" y="2141"/>
                  </a:lnTo>
                  <a:lnTo>
                    <a:pt x="65" y="2312"/>
                  </a:lnTo>
                  <a:lnTo>
                    <a:pt x="129" y="2483"/>
                  </a:lnTo>
                  <a:lnTo>
                    <a:pt x="215" y="2654"/>
                  </a:lnTo>
                  <a:lnTo>
                    <a:pt x="300" y="2804"/>
                  </a:lnTo>
                  <a:lnTo>
                    <a:pt x="407" y="2954"/>
                  </a:lnTo>
                  <a:lnTo>
                    <a:pt x="536" y="3083"/>
                  </a:lnTo>
                  <a:lnTo>
                    <a:pt x="664" y="3190"/>
                  </a:lnTo>
                  <a:lnTo>
                    <a:pt x="792" y="3297"/>
                  </a:lnTo>
                  <a:lnTo>
                    <a:pt x="942" y="3382"/>
                  </a:lnTo>
                  <a:lnTo>
                    <a:pt x="1113" y="3468"/>
                  </a:lnTo>
                  <a:lnTo>
                    <a:pt x="1263" y="3511"/>
                  </a:lnTo>
                  <a:lnTo>
                    <a:pt x="1435" y="3553"/>
                  </a:lnTo>
                  <a:lnTo>
                    <a:pt x="1606" y="3575"/>
                  </a:lnTo>
                  <a:lnTo>
                    <a:pt x="1777" y="3596"/>
                  </a:lnTo>
                  <a:lnTo>
                    <a:pt x="1948" y="3575"/>
                  </a:lnTo>
                  <a:lnTo>
                    <a:pt x="2119" y="3553"/>
                  </a:lnTo>
                  <a:lnTo>
                    <a:pt x="2312" y="3511"/>
                  </a:lnTo>
                  <a:lnTo>
                    <a:pt x="2483" y="3446"/>
                  </a:lnTo>
                  <a:lnTo>
                    <a:pt x="2633" y="3382"/>
                  </a:lnTo>
                  <a:lnTo>
                    <a:pt x="2804" y="3275"/>
                  </a:lnTo>
                  <a:lnTo>
                    <a:pt x="2933" y="3168"/>
                  </a:lnTo>
                  <a:lnTo>
                    <a:pt x="3061" y="3061"/>
                  </a:lnTo>
                  <a:lnTo>
                    <a:pt x="3190" y="2933"/>
                  </a:lnTo>
                  <a:lnTo>
                    <a:pt x="3275" y="2783"/>
                  </a:lnTo>
                  <a:lnTo>
                    <a:pt x="3361" y="2633"/>
                  </a:lnTo>
                  <a:lnTo>
                    <a:pt x="3446" y="2483"/>
                  </a:lnTo>
                  <a:lnTo>
                    <a:pt x="3511" y="2312"/>
                  </a:lnTo>
                  <a:lnTo>
                    <a:pt x="3532" y="2162"/>
                  </a:lnTo>
                  <a:lnTo>
                    <a:pt x="3575" y="1991"/>
                  </a:lnTo>
                  <a:lnTo>
                    <a:pt x="3575" y="1798"/>
                  </a:lnTo>
                  <a:lnTo>
                    <a:pt x="3575" y="1627"/>
                  </a:lnTo>
                  <a:lnTo>
                    <a:pt x="3553" y="1456"/>
                  </a:lnTo>
                  <a:lnTo>
                    <a:pt x="3511" y="1285"/>
                  </a:lnTo>
                  <a:lnTo>
                    <a:pt x="3446" y="1114"/>
                  </a:lnTo>
                  <a:lnTo>
                    <a:pt x="3361" y="942"/>
                  </a:lnTo>
                  <a:lnTo>
                    <a:pt x="3275" y="792"/>
                  </a:lnTo>
                  <a:lnTo>
                    <a:pt x="3168" y="643"/>
                  </a:lnTo>
                  <a:lnTo>
                    <a:pt x="3040" y="514"/>
                  </a:lnTo>
                  <a:lnTo>
                    <a:pt x="2911" y="407"/>
                  </a:lnTo>
                  <a:lnTo>
                    <a:pt x="2761" y="300"/>
                  </a:lnTo>
                  <a:lnTo>
                    <a:pt x="2612" y="215"/>
                  </a:lnTo>
                  <a:lnTo>
                    <a:pt x="2462" y="150"/>
                  </a:lnTo>
                  <a:lnTo>
                    <a:pt x="2312" y="86"/>
                  </a:lnTo>
                  <a:lnTo>
                    <a:pt x="2141" y="43"/>
                  </a:lnTo>
                  <a:lnTo>
                    <a:pt x="1970" y="22"/>
                  </a:lnTo>
                  <a:lnTo>
                    <a:pt x="179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902;p47">
              <a:extLst>
                <a:ext uri="{FF2B5EF4-FFF2-40B4-BE49-F238E27FC236}">
                  <a16:creationId xmlns:a16="http://schemas.microsoft.com/office/drawing/2014/main" id="{9244D9BC-B250-442A-98BE-D337A41FA112}"/>
                </a:ext>
              </a:extLst>
            </p:cNvPr>
            <p:cNvSpPr/>
            <p:nvPr/>
          </p:nvSpPr>
          <p:spPr>
            <a:xfrm>
              <a:off x="5154817" y="3281374"/>
              <a:ext cx="58902" cy="58558"/>
            </a:xfrm>
            <a:custGeom>
              <a:avLst/>
              <a:gdLst/>
              <a:ahLst/>
              <a:cxnLst/>
              <a:rect l="l" t="t" r="r" b="b"/>
              <a:pathLst>
                <a:path w="3596" h="3575" extrusionOk="0">
                  <a:moveTo>
                    <a:pt x="1627" y="0"/>
                  </a:moveTo>
                  <a:lnTo>
                    <a:pt x="1456" y="22"/>
                  </a:lnTo>
                  <a:lnTo>
                    <a:pt x="1284" y="65"/>
                  </a:lnTo>
                  <a:lnTo>
                    <a:pt x="1113" y="129"/>
                  </a:lnTo>
                  <a:lnTo>
                    <a:pt x="942" y="214"/>
                  </a:lnTo>
                  <a:lnTo>
                    <a:pt x="792" y="300"/>
                  </a:lnTo>
                  <a:lnTo>
                    <a:pt x="642" y="407"/>
                  </a:lnTo>
                  <a:lnTo>
                    <a:pt x="514" y="536"/>
                  </a:lnTo>
                  <a:lnTo>
                    <a:pt x="407" y="664"/>
                  </a:lnTo>
                  <a:lnTo>
                    <a:pt x="300" y="792"/>
                  </a:lnTo>
                  <a:lnTo>
                    <a:pt x="214" y="942"/>
                  </a:lnTo>
                  <a:lnTo>
                    <a:pt x="150" y="1113"/>
                  </a:lnTo>
                  <a:lnTo>
                    <a:pt x="86" y="1263"/>
                  </a:lnTo>
                  <a:lnTo>
                    <a:pt x="43" y="1434"/>
                  </a:lnTo>
                  <a:lnTo>
                    <a:pt x="22" y="1606"/>
                  </a:lnTo>
                  <a:lnTo>
                    <a:pt x="0" y="1777"/>
                  </a:lnTo>
                  <a:lnTo>
                    <a:pt x="22" y="1948"/>
                  </a:lnTo>
                  <a:lnTo>
                    <a:pt x="43" y="2141"/>
                  </a:lnTo>
                  <a:lnTo>
                    <a:pt x="86" y="2312"/>
                  </a:lnTo>
                  <a:lnTo>
                    <a:pt x="150" y="2483"/>
                  </a:lnTo>
                  <a:lnTo>
                    <a:pt x="236" y="2633"/>
                  </a:lnTo>
                  <a:lnTo>
                    <a:pt x="321" y="2804"/>
                  </a:lnTo>
                  <a:lnTo>
                    <a:pt x="428" y="2933"/>
                  </a:lnTo>
                  <a:lnTo>
                    <a:pt x="557" y="3061"/>
                  </a:lnTo>
                  <a:lnTo>
                    <a:pt x="685" y="3189"/>
                  </a:lnTo>
                  <a:lnTo>
                    <a:pt x="814" y="3275"/>
                  </a:lnTo>
                  <a:lnTo>
                    <a:pt x="963" y="3382"/>
                  </a:lnTo>
                  <a:lnTo>
                    <a:pt x="1113" y="3446"/>
                  </a:lnTo>
                  <a:lnTo>
                    <a:pt x="1284" y="3510"/>
                  </a:lnTo>
                  <a:lnTo>
                    <a:pt x="1456" y="3553"/>
                  </a:lnTo>
                  <a:lnTo>
                    <a:pt x="1627" y="3575"/>
                  </a:lnTo>
                  <a:lnTo>
                    <a:pt x="1969" y="3575"/>
                  </a:lnTo>
                  <a:lnTo>
                    <a:pt x="2141" y="3553"/>
                  </a:lnTo>
                  <a:lnTo>
                    <a:pt x="2312" y="3510"/>
                  </a:lnTo>
                  <a:lnTo>
                    <a:pt x="2483" y="3446"/>
                  </a:lnTo>
                  <a:lnTo>
                    <a:pt x="2654" y="3361"/>
                  </a:lnTo>
                  <a:lnTo>
                    <a:pt x="2804" y="3275"/>
                  </a:lnTo>
                  <a:lnTo>
                    <a:pt x="2954" y="3168"/>
                  </a:lnTo>
                  <a:lnTo>
                    <a:pt x="3082" y="3040"/>
                  </a:lnTo>
                  <a:lnTo>
                    <a:pt x="3189" y="2911"/>
                  </a:lnTo>
                  <a:lnTo>
                    <a:pt x="3296" y="2783"/>
                  </a:lnTo>
                  <a:lnTo>
                    <a:pt x="3382" y="2633"/>
                  </a:lnTo>
                  <a:lnTo>
                    <a:pt x="3467" y="2462"/>
                  </a:lnTo>
                  <a:lnTo>
                    <a:pt x="3510" y="2312"/>
                  </a:lnTo>
                  <a:lnTo>
                    <a:pt x="3553" y="2141"/>
                  </a:lnTo>
                  <a:lnTo>
                    <a:pt x="3596" y="1969"/>
                  </a:lnTo>
                  <a:lnTo>
                    <a:pt x="3596" y="1798"/>
                  </a:lnTo>
                  <a:lnTo>
                    <a:pt x="3596" y="1627"/>
                  </a:lnTo>
                  <a:lnTo>
                    <a:pt x="3553" y="1434"/>
                  </a:lnTo>
                  <a:lnTo>
                    <a:pt x="3510" y="1263"/>
                  </a:lnTo>
                  <a:lnTo>
                    <a:pt x="3446" y="1092"/>
                  </a:lnTo>
                  <a:lnTo>
                    <a:pt x="3382" y="942"/>
                  </a:lnTo>
                  <a:lnTo>
                    <a:pt x="3275" y="771"/>
                  </a:lnTo>
                  <a:lnTo>
                    <a:pt x="3168" y="643"/>
                  </a:lnTo>
                  <a:lnTo>
                    <a:pt x="3061" y="514"/>
                  </a:lnTo>
                  <a:lnTo>
                    <a:pt x="2932" y="386"/>
                  </a:lnTo>
                  <a:lnTo>
                    <a:pt x="2783" y="300"/>
                  </a:lnTo>
                  <a:lnTo>
                    <a:pt x="2633" y="193"/>
                  </a:lnTo>
                  <a:lnTo>
                    <a:pt x="2483" y="129"/>
                  </a:lnTo>
                  <a:lnTo>
                    <a:pt x="2312" y="65"/>
                  </a:lnTo>
                  <a:lnTo>
                    <a:pt x="2162" y="22"/>
                  </a:lnTo>
                  <a:lnTo>
                    <a:pt x="199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903;p47">
              <a:extLst>
                <a:ext uri="{FF2B5EF4-FFF2-40B4-BE49-F238E27FC236}">
                  <a16:creationId xmlns:a16="http://schemas.microsoft.com/office/drawing/2014/main" id="{A8070FA6-17E4-4B9C-9814-E23D7E4A6210}"/>
                </a:ext>
              </a:extLst>
            </p:cNvPr>
            <p:cNvSpPr/>
            <p:nvPr/>
          </p:nvSpPr>
          <p:spPr>
            <a:xfrm>
              <a:off x="5117651" y="3291185"/>
              <a:ext cx="58558" cy="58558"/>
            </a:xfrm>
            <a:custGeom>
              <a:avLst/>
              <a:gdLst/>
              <a:ahLst/>
              <a:cxnLst/>
              <a:rect l="l" t="t" r="r" b="b"/>
              <a:pathLst>
                <a:path w="3575" h="3575" extrusionOk="0">
                  <a:moveTo>
                    <a:pt x="1627" y="1"/>
                  </a:moveTo>
                  <a:lnTo>
                    <a:pt x="1435" y="22"/>
                  </a:lnTo>
                  <a:lnTo>
                    <a:pt x="1263" y="65"/>
                  </a:lnTo>
                  <a:lnTo>
                    <a:pt x="1092" y="129"/>
                  </a:lnTo>
                  <a:lnTo>
                    <a:pt x="921" y="215"/>
                  </a:lnTo>
                  <a:lnTo>
                    <a:pt x="771" y="300"/>
                  </a:lnTo>
                  <a:lnTo>
                    <a:pt x="643" y="407"/>
                  </a:lnTo>
                  <a:lnTo>
                    <a:pt x="514" y="536"/>
                  </a:lnTo>
                  <a:lnTo>
                    <a:pt x="386" y="664"/>
                  </a:lnTo>
                  <a:lnTo>
                    <a:pt x="279" y="814"/>
                  </a:lnTo>
                  <a:lnTo>
                    <a:pt x="193" y="964"/>
                  </a:lnTo>
                  <a:lnTo>
                    <a:pt x="129" y="1114"/>
                  </a:lnTo>
                  <a:lnTo>
                    <a:pt x="65" y="1263"/>
                  </a:lnTo>
                  <a:lnTo>
                    <a:pt x="22" y="1435"/>
                  </a:lnTo>
                  <a:lnTo>
                    <a:pt x="1" y="1606"/>
                  </a:lnTo>
                  <a:lnTo>
                    <a:pt x="1" y="1777"/>
                  </a:lnTo>
                  <a:lnTo>
                    <a:pt x="1" y="1948"/>
                  </a:lnTo>
                  <a:lnTo>
                    <a:pt x="22" y="2141"/>
                  </a:lnTo>
                  <a:lnTo>
                    <a:pt x="65" y="2312"/>
                  </a:lnTo>
                  <a:lnTo>
                    <a:pt x="129" y="2483"/>
                  </a:lnTo>
                  <a:lnTo>
                    <a:pt x="215" y="2655"/>
                  </a:lnTo>
                  <a:lnTo>
                    <a:pt x="300" y="2804"/>
                  </a:lnTo>
                  <a:lnTo>
                    <a:pt x="407" y="2933"/>
                  </a:lnTo>
                  <a:lnTo>
                    <a:pt x="536" y="3061"/>
                  </a:lnTo>
                  <a:lnTo>
                    <a:pt x="664" y="3190"/>
                  </a:lnTo>
                  <a:lnTo>
                    <a:pt x="793" y="3297"/>
                  </a:lnTo>
                  <a:lnTo>
                    <a:pt x="942" y="3382"/>
                  </a:lnTo>
                  <a:lnTo>
                    <a:pt x="1114" y="3447"/>
                  </a:lnTo>
                  <a:lnTo>
                    <a:pt x="1263" y="3511"/>
                  </a:lnTo>
                  <a:lnTo>
                    <a:pt x="1435" y="3554"/>
                  </a:lnTo>
                  <a:lnTo>
                    <a:pt x="1606" y="3575"/>
                  </a:lnTo>
                  <a:lnTo>
                    <a:pt x="1948" y="3575"/>
                  </a:lnTo>
                  <a:lnTo>
                    <a:pt x="2120" y="3554"/>
                  </a:lnTo>
                  <a:lnTo>
                    <a:pt x="2312" y="3511"/>
                  </a:lnTo>
                  <a:lnTo>
                    <a:pt x="2483" y="3447"/>
                  </a:lnTo>
                  <a:lnTo>
                    <a:pt x="2633" y="3361"/>
                  </a:lnTo>
                  <a:lnTo>
                    <a:pt x="2804" y="3275"/>
                  </a:lnTo>
                  <a:lnTo>
                    <a:pt x="2933" y="3168"/>
                  </a:lnTo>
                  <a:lnTo>
                    <a:pt x="3061" y="3040"/>
                  </a:lnTo>
                  <a:lnTo>
                    <a:pt x="3190" y="2911"/>
                  </a:lnTo>
                  <a:lnTo>
                    <a:pt x="3275" y="2783"/>
                  </a:lnTo>
                  <a:lnTo>
                    <a:pt x="3361" y="2633"/>
                  </a:lnTo>
                  <a:lnTo>
                    <a:pt x="3446" y="2462"/>
                  </a:lnTo>
                  <a:lnTo>
                    <a:pt x="3511" y="2312"/>
                  </a:lnTo>
                  <a:lnTo>
                    <a:pt x="3532" y="2141"/>
                  </a:lnTo>
                  <a:lnTo>
                    <a:pt x="3575" y="1970"/>
                  </a:lnTo>
                  <a:lnTo>
                    <a:pt x="3575" y="1799"/>
                  </a:lnTo>
                  <a:lnTo>
                    <a:pt x="3575" y="1627"/>
                  </a:lnTo>
                  <a:lnTo>
                    <a:pt x="3553" y="1456"/>
                  </a:lnTo>
                  <a:lnTo>
                    <a:pt x="3511" y="1263"/>
                  </a:lnTo>
                  <a:lnTo>
                    <a:pt x="3446" y="1092"/>
                  </a:lnTo>
                  <a:lnTo>
                    <a:pt x="3361" y="942"/>
                  </a:lnTo>
                  <a:lnTo>
                    <a:pt x="3275" y="771"/>
                  </a:lnTo>
                  <a:lnTo>
                    <a:pt x="3168" y="643"/>
                  </a:lnTo>
                  <a:lnTo>
                    <a:pt x="3040" y="514"/>
                  </a:lnTo>
                  <a:lnTo>
                    <a:pt x="2911" y="386"/>
                  </a:lnTo>
                  <a:lnTo>
                    <a:pt x="2762" y="300"/>
                  </a:lnTo>
                  <a:lnTo>
                    <a:pt x="2612" y="215"/>
                  </a:lnTo>
                  <a:lnTo>
                    <a:pt x="2462" y="129"/>
                  </a:lnTo>
                  <a:lnTo>
                    <a:pt x="2312" y="86"/>
                  </a:lnTo>
                  <a:lnTo>
                    <a:pt x="2141" y="44"/>
                  </a:lnTo>
                  <a:lnTo>
                    <a:pt x="197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904;p47">
              <a:extLst>
                <a:ext uri="{FF2B5EF4-FFF2-40B4-BE49-F238E27FC236}">
                  <a16:creationId xmlns:a16="http://schemas.microsoft.com/office/drawing/2014/main" id="{B499E72E-5487-403F-A91C-2238CF3F622E}"/>
                </a:ext>
              </a:extLst>
            </p:cNvPr>
            <p:cNvSpPr/>
            <p:nvPr/>
          </p:nvSpPr>
          <p:spPr>
            <a:xfrm>
              <a:off x="5005120" y="3666648"/>
              <a:ext cx="967943" cy="231040"/>
            </a:xfrm>
            <a:custGeom>
              <a:avLst/>
              <a:gdLst/>
              <a:ahLst/>
              <a:cxnLst/>
              <a:rect l="l" t="t" r="r" b="b"/>
              <a:pathLst>
                <a:path w="59093" h="14105" extrusionOk="0">
                  <a:moveTo>
                    <a:pt x="35742" y="1"/>
                  </a:moveTo>
                  <a:lnTo>
                    <a:pt x="35100" y="22"/>
                  </a:lnTo>
                  <a:lnTo>
                    <a:pt x="34458" y="65"/>
                  </a:lnTo>
                  <a:lnTo>
                    <a:pt x="33816" y="108"/>
                  </a:lnTo>
                  <a:lnTo>
                    <a:pt x="33174" y="172"/>
                  </a:lnTo>
                  <a:lnTo>
                    <a:pt x="32553" y="257"/>
                  </a:lnTo>
                  <a:lnTo>
                    <a:pt x="31933" y="343"/>
                  </a:lnTo>
                  <a:lnTo>
                    <a:pt x="31312" y="450"/>
                  </a:lnTo>
                  <a:lnTo>
                    <a:pt x="30691" y="557"/>
                  </a:lnTo>
                  <a:lnTo>
                    <a:pt x="30092" y="685"/>
                  </a:lnTo>
                  <a:lnTo>
                    <a:pt x="29493" y="835"/>
                  </a:lnTo>
                  <a:lnTo>
                    <a:pt x="28894" y="985"/>
                  </a:lnTo>
                  <a:lnTo>
                    <a:pt x="28316" y="1156"/>
                  </a:lnTo>
                  <a:lnTo>
                    <a:pt x="27738" y="1328"/>
                  </a:lnTo>
                  <a:lnTo>
                    <a:pt x="27160" y="1520"/>
                  </a:lnTo>
                  <a:lnTo>
                    <a:pt x="26604" y="1734"/>
                  </a:lnTo>
                  <a:lnTo>
                    <a:pt x="26047" y="1948"/>
                  </a:lnTo>
                  <a:lnTo>
                    <a:pt x="25491" y="2162"/>
                  </a:lnTo>
                  <a:lnTo>
                    <a:pt x="24956" y="2398"/>
                  </a:lnTo>
                  <a:lnTo>
                    <a:pt x="24421" y="2654"/>
                  </a:lnTo>
                  <a:lnTo>
                    <a:pt x="23907" y="2911"/>
                  </a:lnTo>
                  <a:lnTo>
                    <a:pt x="23393" y="3168"/>
                  </a:lnTo>
                  <a:lnTo>
                    <a:pt x="22880" y="3446"/>
                  </a:lnTo>
                  <a:lnTo>
                    <a:pt x="22387" y="3746"/>
                  </a:lnTo>
                  <a:lnTo>
                    <a:pt x="21916" y="4046"/>
                  </a:lnTo>
                  <a:lnTo>
                    <a:pt x="21446" y="4345"/>
                  </a:lnTo>
                  <a:lnTo>
                    <a:pt x="20975" y="4666"/>
                  </a:lnTo>
                  <a:lnTo>
                    <a:pt x="20525" y="4987"/>
                  </a:lnTo>
                  <a:lnTo>
                    <a:pt x="20076" y="5330"/>
                  </a:lnTo>
                  <a:lnTo>
                    <a:pt x="19648" y="5672"/>
                  </a:lnTo>
                  <a:lnTo>
                    <a:pt x="19220" y="6036"/>
                  </a:lnTo>
                  <a:lnTo>
                    <a:pt x="18813" y="6400"/>
                  </a:lnTo>
                  <a:lnTo>
                    <a:pt x="18128" y="6100"/>
                  </a:lnTo>
                  <a:lnTo>
                    <a:pt x="17422" y="5822"/>
                  </a:lnTo>
                  <a:lnTo>
                    <a:pt x="16694" y="5608"/>
                  </a:lnTo>
                  <a:lnTo>
                    <a:pt x="15945" y="5415"/>
                  </a:lnTo>
                  <a:lnTo>
                    <a:pt x="15196" y="5266"/>
                  </a:lnTo>
                  <a:lnTo>
                    <a:pt x="14404" y="5159"/>
                  </a:lnTo>
                  <a:lnTo>
                    <a:pt x="13612" y="5094"/>
                  </a:lnTo>
                  <a:lnTo>
                    <a:pt x="12799" y="5073"/>
                  </a:lnTo>
                  <a:lnTo>
                    <a:pt x="12221" y="5073"/>
                  </a:lnTo>
                  <a:lnTo>
                    <a:pt x="11665" y="5116"/>
                  </a:lnTo>
                  <a:lnTo>
                    <a:pt x="11108" y="5159"/>
                  </a:lnTo>
                  <a:lnTo>
                    <a:pt x="10552" y="5244"/>
                  </a:lnTo>
                  <a:lnTo>
                    <a:pt x="9995" y="5330"/>
                  </a:lnTo>
                  <a:lnTo>
                    <a:pt x="9460" y="5458"/>
                  </a:lnTo>
                  <a:lnTo>
                    <a:pt x="8947" y="5587"/>
                  </a:lnTo>
                  <a:lnTo>
                    <a:pt x="8412" y="5736"/>
                  </a:lnTo>
                  <a:lnTo>
                    <a:pt x="7898" y="5929"/>
                  </a:lnTo>
                  <a:lnTo>
                    <a:pt x="7406" y="6122"/>
                  </a:lnTo>
                  <a:lnTo>
                    <a:pt x="6913" y="6314"/>
                  </a:lnTo>
                  <a:lnTo>
                    <a:pt x="6443" y="6550"/>
                  </a:lnTo>
                  <a:lnTo>
                    <a:pt x="5972" y="6807"/>
                  </a:lnTo>
                  <a:lnTo>
                    <a:pt x="5522" y="7063"/>
                  </a:lnTo>
                  <a:lnTo>
                    <a:pt x="5073" y="7342"/>
                  </a:lnTo>
                  <a:lnTo>
                    <a:pt x="4645" y="7641"/>
                  </a:lnTo>
                  <a:lnTo>
                    <a:pt x="4238" y="7941"/>
                  </a:lnTo>
                  <a:lnTo>
                    <a:pt x="3832" y="8262"/>
                  </a:lnTo>
                  <a:lnTo>
                    <a:pt x="3446" y="8604"/>
                  </a:lnTo>
                  <a:lnTo>
                    <a:pt x="3082" y="8968"/>
                  </a:lnTo>
                  <a:lnTo>
                    <a:pt x="2719" y="9332"/>
                  </a:lnTo>
                  <a:lnTo>
                    <a:pt x="2398" y="9696"/>
                  </a:lnTo>
                  <a:lnTo>
                    <a:pt x="2077" y="10102"/>
                  </a:lnTo>
                  <a:lnTo>
                    <a:pt x="1756" y="10488"/>
                  </a:lnTo>
                  <a:lnTo>
                    <a:pt x="1477" y="10916"/>
                  </a:lnTo>
                  <a:lnTo>
                    <a:pt x="1199" y="11344"/>
                  </a:lnTo>
                  <a:lnTo>
                    <a:pt x="964" y="11772"/>
                  </a:lnTo>
                  <a:lnTo>
                    <a:pt x="728" y="12221"/>
                  </a:lnTo>
                  <a:lnTo>
                    <a:pt x="514" y="12671"/>
                  </a:lnTo>
                  <a:lnTo>
                    <a:pt x="322" y="13142"/>
                  </a:lnTo>
                  <a:lnTo>
                    <a:pt x="150" y="13612"/>
                  </a:lnTo>
                  <a:lnTo>
                    <a:pt x="1" y="14105"/>
                  </a:lnTo>
                  <a:lnTo>
                    <a:pt x="59092" y="14105"/>
                  </a:lnTo>
                  <a:lnTo>
                    <a:pt x="58835" y="13356"/>
                  </a:lnTo>
                  <a:lnTo>
                    <a:pt x="58536" y="12607"/>
                  </a:lnTo>
                  <a:lnTo>
                    <a:pt x="58193" y="11879"/>
                  </a:lnTo>
                  <a:lnTo>
                    <a:pt x="57808" y="11173"/>
                  </a:lnTo>
                  <a:lnTo>
                    <a:pt x="57402" y="10466"/>
                  </a:lnTo>
                  <a:lnTo>
                    <a:pt x="56973" y="9781"/>
                  </a:lnTo>
                  <a:lnTo>
                    <a:pt x="56481" y="9118"/>
                  </a:lnTo>
                  <a:lnTo>
                    <a:pt x="55989" y="8476"/>
                  </a:lnTo>
                  <a:lnTo>
                    <a:pt x="55432" y="7855"/>
                  </a:lnTo>
                  <a:lnTo>
                    <a:pt x="54876" y="7235"/>
                  </a:lnTo>
                  <a:lnTo>
                    <a:pt x="54277" y="6657"/>
                  </a:lnTo>
                  <a:lnTo>
                    <a:pt x="53635" y="6079"/>
                  </a:lnTo>
                  <a:lnTo>
                    <a:pt x="52993" y="5522"/>
                  </a:lnTo>
                  <a:lnTo>
                    <a:pt x="52308" y="4987"/>
                  </a:lnTo>
                  <a:lnTo>
                    <a:pt x="51601" y="4495"/>
                  </a:lnTo>
                  <a:lnTo>
                    <a:pt x="50852" y="4003"/>
                  </a:lnTo>
                  <a:lnTo>
                    <a:pt x="50103" y="3553"/>
                  </a:lnTo>
                  <a:lnTo>
                    <a:pt x="49311" y="3104"/>
                  </a:lnTo>
                  <a:lnTo>
                    <a:pt x="48520" y="2697"/>
                  </a:lnTo>
                  <a:lnTo>
                    <a:pt x="47685" y="2312"/>
                  </a:lnTo>
                  <a:lnTo>
                    <a:pt x="46850" y="1970"/>
                  </a:lnTo>
                  <a:lnTo>
                    <a:pt x="45973" y="1627"/>
                  </a:lnTo>
                  <a:lnTo>
                    <a:pt x="45095" y="1328"/>
                  </a:lnTo>
                  <a:lnTo>
                    <a:pt x="44175" y="1071"/>
                  </a:lnTo>
                  <a:lnTo>
                    <a:pt x="43255" y="814"/>
                  </a:lnTo>
                  <a:lnTo>
                    <a:pt x="42334" y="600"/>
                  </a:lnTo>
                  <a:lnTo>
                    <a:pt x="41371" y="429"/>
                  </a:lnTo>
                  <a:lnTo>
                    <a:pt x="40408" y="279"/>
                  </a:lnTo>
                  <a:lnTo>
                    <a:pt x="39424" y="150"/>
                  </a:lnTo>
                  <a:lnTo>
                    <a:pt x="38439" y="65"/>
                  </a:lnTo>
                  <a:lnTo>
                    <a:pt x="37433" y="22"/>
                  </a:lnTo>
                  <a:lnTo>
                    <a:pt x="3640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905;p47">
              <a:extLst>
                <a:ext uri="{FF2B5EF4-FFF2-40B4-BE49-F238E27FC236}">
                  <a16:creationId xmlns:a16="http://schemas.microsoft.com/office/drawing/2014/main" id="{BC384DB8-C55A-4CA7-AB70-CDCAC0F64EDE}"/>
                </a:ext>
              </a:extLst>
            </p:cNvPr>
            <p:cNvSpPr/>
            <p:nvPr/>
          </p:nvSpPr>
          <p:spPr>
            <a:xfrm>
              <a:off x="4888724" y="3241063"/>
              <a:ext cx="41048" cy="5274"/>
            </a:xfrm>
            <a:custGeom>
              <a:avLst/>
              <a:gdLst/>
              <a:ahLst/>
              <a:cxnLst/>
              <a:rect l="l" t="t" r="r" b="b"/>
              <a:pathLst>
                <a:path w="2506" h="322" extrusionOk="0">
                  <a:moveTo>
                    <a:pt x="322" y="0"/>
                  </a:moveTo>
                  <a:lnTo>
                    <a:pt x="1" y="321"/>
                  </a:lnTo>
                  <a:lnTo>
                    <a:pt x="365" y="321"/>
                  </a:lnTo>
                  <a:lnTo>
                    <a:pt x="322" y="0"/>
                  </a:lnTo>
                  <a:close/>
                  <a:moveTo>
                    <a:pt x="2505" y="278"/>
                  </a:moveTo>
                  <a:lnTo>
                    <a:pt x="2462" y="321"/>
                  </a:lnTo>
                  <a:lnTo>
                    <a:pt x="2505" y="321"/>
                  </a:lnTo>
                  <a:lnTo>
                    <a:pt x="2505" y="278"/>
                  </a:lnTo>
                  <a:close/>
                </a:path>
              </a:pathLst>
            </a:custGeom>
            <a:solidFill>
              <a:srgbClr val="95DC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906;p47">
              <a:extLst>
                <a:ext uri="{FF2B5EF4-FFF2-40B4-BE49-F238E27FC236}">
                  <a16:creationId xmlns:a16="http://schemas.microsoft.com/office/drawing/2014/main" id="{E363DD5D-2CA6-4D23-B29B-FB9639C843EF}"/>
                </a:ext>
              </a:extLst>
            </p:cNvPr>
            <p:cNvSpPr/>
            <p:nvPr/>
          </p:nvSpPr>
          <p:spPr>
            <a:xfrm>
              <a:off x="4929051" y="3245616"/>
              <a:ext cx="721" cy="721"/>
            </a:xfrm>
            <a:custGeom>
              <a:avLst/>
              <a:gdLst/>
              <a:ahLst/>
              <a:cxnLst/>
              <a:rect l="l" t="t" r="r" b="b"/>
              <a:pathLst>
                <a:path w="44" h="44" fill="none" extrusionOk="0">
                  <a:moveTo>
                    <a:pt x="43" y="0"/>
                  </a:moveTo>
                  <a:lnTo>
                    <a:pt x="0" y="43"/>
                  </a:lnTo>
                  <a:lnTo>
                    <a:pt x="43" y="43"/>
                  </a:lnTo>
                  <a:lnTo>
                    <a:pt x="43" y="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7385956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barn(outVertical)">
                                      <p:cBhvr>
                                        <p:cTn id="7" dur="500"/>
                                        <p:tgtEl>
                                          <p:spTgt spid="90"/>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6"/>
                                        </p:tgtEl>
                                        <p:attrNameLst>
                                          <p:attrName>ppt_y</p:attrName>
                                        </p:attrNameLst>
                                      </p:cBhvr>
                                      <p:tavLst>
                                        <p:tav tm="0">
                                          <p:val>
                                            <p:strVal val="#ppt_y"/>
                                          </p:val>
                                        </p:tav>
                                        <p:tav tm="100000">
                                          <p:val>
                                            <p:strVal val="#ppt_y"/>
                                          </p:val>
                                        </p:tav>
                                      </p:tavLst>
                                    </p:anim>
                                    <p:anim calcmode="lin" valueType="num">
                                      <p:cBhvr>
                                        <p:cTn id="14"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8" name="Google Shape;428;p49"/>
          <p:cNvSpPr/>
          <p:nvPr/>
        </p:nvSpPr>
        <p:spPr>
          <a:xfrm>
            <a:off x="1882759" y="1551203"/>
            <a:ext cx="6561357" cy="411978"/>
          </a:xfrm>
          <a:custGeom>
            <a:avLst/>
            <a:gdLst/>
            <a:ahLst/>
            <a:cxnLst/>
            <a:rect l="l" t="t" r="r" b="b"/>
            <a:pathLst>
              <a:path w="10315575" h="647700" extrusionOk="0">
                <a:moveTo>
                  <a:pt x="95250" y="501110"/>
                </a:moveTo>
                <a:cubicBezTo>
                  <a:pt x="169354" y="535591"/>
                  <a:pt x="257270" y="557593"/>
                  <a:pt x="369760" y="557593"/>
                </a:cubicBezTo>
                <a:cubicBezTo>
                  <a:pt x="884872" y="557689"/>
                  <a:pt x="884872" y="95250"/>
                  <a:pt x="1400080" y="95250"/>
                </a:cubicBezTo>
                <a:cubicBezTo>
                  <a:pt x="1915287" y="95250"/>
                  <a:pt x="1915287" y="557689"/>
                  <a:pt x="2430399" y="557689"/>
                </a:cubicBezTo>
                <a:cubicBezTo>
                  <a:pt x="2945606" y="557689"/>
                  <a:pt x="2945606" y="95250"/>
                  <a:pt x="3460718" y="95250"/>
                </a:cubicBezTo>
                <a:cubicBezTo>
                  <a:pt x="3975925" y="95250"/>
                  <a:pt x="3975925" y="557689"/>
                  <a:pt x="4491037" y="557689"/>
                </a:cubicBezTo>
                <a:cubicBezTo>
                  <a:pt x="5006245" y="557689"/>
                  <a:pt x="5006245" y="95250"/>
                  <a:pt x="5521452" y="95250"/>
                </a:cubicBezTo>
                <a:cubicBezTo>
                  <a:pt x="6036659" y="95250"/>
                  <a:pt x="6036659" y="557689"/>
                  <a:pt x="6551771" y="557689"/>
                </a:cubicBezTo>
                <a:cubicBezTo>
                  <a:pt x="7066883" y="557689"/>
                  <a:pt x="7066883" y="95250"/>
                  <a:pt x="7581995" y="95250"/>
                </a:cubicBezTo>
                <a:cubicBezTo>
                  <a:pt x="8097202" y="95250"/>
                  <a:pt x="8097202" y="557689"/>
                  <a:pt x="8612314" y="557689"/>
                </a:cubicBezTo>
                <a:cubicBezTo>
                  <a:pt x="9127426" y="557689"/>
                  <a:pt x="9127426" y="95250"/>
                  <a:pt x="9642633" y="95250"/>
                </a:cubicBezTo>
                <a:cubicBezTo>
                  <a:pt x="9947624" y="95250"/>
                  <a:pt x="10072021" y="257365"/>
                  <a:pt x="10229659" y="389572"/>
                </a:cubicBezTo>
              </a:path>
            </a:pathLst>
          </a:custGeom>
          <a:noFill/>
          <a:ln w="38100" cap="rnd" cmpd="sng">
            <a:solidFill>
              <a:srgbClr val="5A1E06"/>
            </a:solidFill>
            <a:prstDash val="dash"/>
            <a:miter lim="800000"/>
            <a:headEnd type="none" w="sm" len="sm"/>
            <a:tailEnd type="none" w="sm" len="sm"/>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rgbClr val="1D2F59"/>
              </a:solidFill>
              <a:latin typeface="Montserrat Light"/>
              <a:ea typeface="Montserrat Light"/>
              <a:cs typeface="Montserrat Light"/>
              <a:sym typeface="Montserrat Light"/>
            </a:endParaRPr>
          </a:p>
        </p:txBody>
      </p:sp>
      <p:sp>
        <p:nvSpPr>
          <p:cNvPr id="429" name="Google Shape;429;p49"/>
          <p:cNvSpPr/>
          <p:nvPr/>
        </p:nvSpPr>
        <p:spPr>
          <a:xfrm>
            <a:off x="1678491" y="854177"/>
            <a:ext cx="812436" cy="812436"/>
          </a:xfrm>
          <a:prstGeom prst="ellipse">
            <a:avLst/>
          </a:prstGeom>
          <a:solidFill>
            <a:srgbClr val="FCDED2"/>
          </a:solidFill>
          <a:ln w="63500" cap="rnd" cmpd="sng">
            <a:solidFill>
              <a:srgbClr val="5A1E06"/>
            </a:solidFill>
            <a:prstDash val="solid"/>
            <a:miter lim="8000"/>
            <a:headEnd type="none" w="sm" len="sm"/>
            <a:tailEnd type="none" w="sm" len="sm"/>
          </a:ln>
        </p:spPr>
        <p:txBody>
          <a:bodyPr spcFirstLastPara="1" wrap="square" lIns="0" tIns="0" rIns="0" bIns="0" anchor="b" anchorCtr="0">
            <a:noAutofit/>
          </a:bodyPr>
          <a:lstStyle/>
          <a:p>
            <a:pPr marL="0" marR="0" lvl="0" indent="0" algn="ctr" rtl="0">
              <a:spcBef>
                <a:spcPts val="0"/>
              </a:spcBef>
              <a:spcAft>
                <a:spcPts val="0"/>
              </a:spcAft>
              <a:buNone/>
            </a:pPr>
            <a:r>
              <a:rPr lang="ko" sz="4800">
                <a:solidFill>
                  <a:srgbClr val="5A1E06"/>
                </a:solidFill>
                <a:latin typeface="Berkshire Swash"/>
                <a:ea typeface="Berkshire Swash"/>
                <a:cs typeface="Berkshire Swash"/>
                <a:sym typeface="Berkshire Swash"/>
              </a:rPr>
              <a:t>1</a:t>
            </a:r>
            <a:endParaRPr sz="4800">
              <a:solidFill>
                <a:srgbClr val="5A1E06"/>
              </a:solidFill>
              <a:latin typeface="Berkshire Swash"/>
              <a:ea typeface="Berkshire Swash"/>
              <a:cs typeface="Berkshire Swash"/>
              <a:sym typeface="Berkshire Swash"/>
            </a:endParaRPr>
          </a:p>
        </p:txBody>
      </p:sp>
      <p:sp>
        <p:nvSpPr>
          <p:cNvPr id="430" name="Google Shape;430;p49"/>
          <p:cNvSpPr/>
          <p:nvPr/>
        </p:nvSpPr>
        <p:spPr>
          <a:xfrm>
            <a:off x="3681835" y="1847771"/>
            <a:ext cx="812436" cy="812436"/>
          </a:xfrm>
          <a:prstGeom prst="ellipse">
            <a:avLst/>
          </a:prstGeom>
          <a:solidFill>
            <a:srgbClr val="FCDED2"/>
          </a:solidFill>
          <a:ln w="63500" cap="rnd" cmpd="sng">
            <a:solidFill>
              <a:srgbClr val="5A1E06"/>
            </a:solidFill>
            <a:prstDash val="solid"/>
            <a:miter lim="8000"/>
            <a:headEnd type="none" w="sm" len="sm"/>
            <a:tailEnd type="none" w="sm" len="sm"/>
          </a:ln>
        </p:spPr>
        <p:txBody>
          <a:bodyPr spcFirstLastPara="1" wrap="square" lIns="0" tIns="0" rIns="0" bIns="0" anchor="b" anchorCtr="0">
            <a:noAutofit/>
          </a:bodyPr>
          <a:lstStyle/>
          <a:p>
            <a:pPr marL="0" marR="0" lvl="0" indent="0" algn="ctr" rtl="0">
              <a:spcBef>
                <a:spcPts val="0"/>
              </a:spcBef>
              <a:spcAft>
                <a:spcPts val="0"/>
              </a:spcAft>
              <a:buNone/>
            </a:pPr>
            <a:r>
              <a:rPr lang="ko" sz="4800">
                <a:solidFill>
                  <a:srgbClr val="5A1E06"/>
                </a:solidFill>
                <a:latin typeface="Berkshire Swash"/>
                <a:ea typeface="Berkshire Swash"/>
                <a:cs typeface="Berkshire Swash"/>
                <a:sym typeface="Berkshire Swash"/>
              </a:rPr>
              <a:t>2</a:t>
            </a:r>
            <a:endParaRPr sz="4800">
              <a:solidFill>
                <a:srgbClr val="5A1E06"/>
              </a:solidFill>
              <a:latin typeface="Berkshire Swash"/>
              <a:ea typeface="Berkshire Swash"/>
              <a:cs typeface="Berkshire Swash"/>
              <a:sym typeface="Berkshire Swash"/>
            </a:endParaRPr>
          </a:p>
        </p:txBody>
      </p:sp>
      <p:sp>
        <p:nvSpPr>
          <p:cNvPr id="431" name="Google Shape;431;p49"/>
          <p:cNvSpPr/>
          <p:nvPr/>
        </p:nvSpPr>
        <p:spPr>
          <a:xfrm>
            <a:off x="5666742" y="854177"/>
            <a:ext cx="812436" cy="812436"/>
          </a:xfrm>
          <a:prstGeom prst="ellipse">
            <a:avLst/>
          </a:prstGeom>
          <a:solidFill>
            <a:srgbClr val="FCDED2"/>
          </a:solidFill>
          <a:ln w="63500" cap="rnd" cmpd="sng">
            <a:solidFill>
              <a:srgbClr val="5A1E06"/>
            </a:solidFill>
            <a:prstDash val="solid"/>
            <a:miter lim="8000"/>
            <a:headEnd type="none" w="sm" len="sm"/>
            <a:tailEnd type="none" w="sm" len="sm"/>
          </a:ln>
        </p:spPr>
        <p:txBody>
          <a:bodyPr spcFirstLastPara="1" wrap="square" lIns="0" tIns="0" rIns="0" bIns="0" anchor="b" anchorCtr="0">
            <a:noAutofit/>
          </a:bodyPr>
          <a:lstStyle/>
          <a:p>
            <a:pPr marL="0" marR="0" lvl="0" indent="0" algn="ctr" rtl="0">
              <a:spcBef>
                <a:spcPts val="0"/>
              </a:spcBef>
              <a:spcAft>
                <a:spcPts val="0"/>
              </a:spcAft>
              <a:buNone/>
            </a:pPr>
            <a:r>
              <a:rPr lang="ko" sz="4800">
                <a:solidFill>
                  <a:srgbClr val="5A1E06"/>
                </a:solidFill>
                <a:latin typeface="Berkshire Swash"/>
                <a:ea typeface="Berkshire Swash"/>
                <a:cs typeface="Berkshire Swash"/>
                <a:sym typeface="Berkshire Swash"/>
              </a:rPr>
              <a:t>3</a:t>
            </a:r>
            <a:endParaRPr sz="4800">
              <a:solidFill>
                <a:srgbClr val="5A1E06"/>
              </a:solidFill>
              <a:latin typeface="Berkshire Swash"/>
              <a:ea typeface="Berkshire Swash"/>
              <a:cs typeface="Berkshire Swash"/>
              <a:sym typeface="Berkshire Swash"/>
            </a:endParaRPr>
          </a:p>
        </p:txBody>
      </p:sp>
      <p:sp>
        <p:nvSpPr>
          <p:cNvPr id="432" name="Google Shape;432;p49"/>
          <p:cNvSpPr/>
          <p:nvPr/>
        </p:nvSpPr>
        <p:spPr>
          <a:xfrm>
            <a:off x="7605462" y="1847771"/>
            <a:ext cx="812436" cy="812436"/>
          </a:xfrm>
          <a:prstGeom prst="ellipse">
            <a:avLst/>
          </a:prstGeom>
          <a:solidFill>
            <a:srgbClr val="FCDED2"/>
          </a:solidFill>
          <a:ln w="63500" cap="rnd" cmpd="sng">
            <a:solidFill>
              <a:srgbClr val="5A1E06"/>
            </a:solidFill>
            <a:prstDash val="solid"/>
            <a:miter lim="8000"/>
            <a:headEnd type="none" w="sm" len="sm"/>
            <a:tailEnd type="none" w="sm" len="sm"/>
          </a:ln>
        </p:spPr>
        <p:txBody>
          <a:bodyPr spcFirstLastPara="1" wrap="square" lIns="0" tIns="0" rIns="0" bIns="0" anchor="b" anchorCtr="0">
            <a:noAutofit/>
          </a:bodyPr>
          <a:lstStyle/>
          <a:p>
            <a:pPr marL="0" marR="0" lvl="0" indent="0" algn="ctr" rtl="0">
              <a:spcBef>
                <a:spcPts val="0"/>
              </a:spcBef>
              <a:spcAft>
                <a:spcPts val="0"/>
              </a:spcAft>
              <a:buNone/>
            </a:pPr>
            <a:r>
              <a:rPr lang="ko" sz="4800">
                <a:solidFill>
                  <a:srgbClr val="5A1E06"/>
                </a:solidFill>
                <a:latin typeface="Berkshire Swash"/>
                <a:ea typeface="Berkshire Swash"/>
                <a:cs typeface="Berkshire Swash"/>
                <a:sym typeface="Berkshire Swash"/>
              </a:rPr>
              <a:t>4</a:t>
            </a:r>
            <a:endParaRPr sz="4800">
              <a:solidFill>
                <a:srgbClr val="5A1E06"/>
              </a:solidFill>
              <a:latin typeface="Berkshire Swash"/>
              <a:ea typeface="Berkshire Swash"/>
              <a:cs typeface="Berkshire Swash"/>
              <a:sym typeface="Berkshire Swash"/>
            </a:endParaRPr>
          </a:p>
        </p:txBody>
      </p:sp>
      <p:sp>
        <p:nvSpPr>
          <p:cNvPr id="434" name="Google Shape;434;p49"/>
          <p:cNvSpPr/>
          <p:nvPr/>
        </p:nvSpPr>
        <p:spPr>
          <a:xfrm>
            <a:off x="1251706" y="2169878"/>
            <a:ext cx="1666007" cy="300082"/>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US" altLang="ko" sz="2400">
                <a:solidFill>
                  <a:srgbClr val="5A1E06"/>
                </a:solidFill>
                <a:latin typeface="#9Slide05 SVNStandly" pitchFamily="2" charset="0"/>
                <a:ea typeface="Berkshire Swash"/>
                <a:cs typeface="Berkshire Swash"/>
                <a:sym typeface="Berkshire Swash"/>
              </a:rPr>
              <a:t>Xin phép </a:t>
            </a:r>
          </a:p>
          <a:p>
            <a:pPr marL="0" marR="0" lvl="0" indent="0" algn="ctr" rtl="0">
              <a:spcBef>
                <a:spcPts val="0"/>
              </a:spcBef>
              <a:spcAft>
                <a:spcPts val="0"/>
              </a:spcAft>
              <a:buNone/>
            </a:pPr>
            <a:r>
              <a:rPr lang="en-US" altLang="ko" sz="2400">
                <a:solidFill>
                  <a:srgbClr val="5A1E06"/>
                </a:solidFill>
                <a:latin typeface="#9Slide05 SVNStandly" pitchFamily="2" charset="0"/>
                <a:ea typeface="Berkshire Swash"/>
                <a:cs typeface="Berkshire Swash"/>
                <a:sym typeface="Berkshire Swash"/>
              </a:rPr>
              <a:t>Hoàng gia </a:t>
            </a:r>
          </a:p>
          <a:p>
            <a:pPr marL="0" marR="0" lvl="0" indent="0" algn="ctr" rtl="0">
              <a:spcBef>
                <a:spcPts val="0"/>
              </a:spcBef>
              <a:spcAft>
                <a:spcPts val="0"/>
              </a:spcAft>
              <a:buNone/>
            </a:pPr>
            <a:r>
              <a:rPr lang="en-US" altLang="ko" sz="2400">
                <a:solidFill>
                  <a:srgbClr val="5A1E06"/>
                </a:solidFill>
                <a:latin typeface="#9Slide05 SVNStandly" pitchFamily="2" charset="0"/>
                <a:ea typeface="Berkshire Swash"/>
                <a:cs typeface="Berkshire Swash"/>
                <a:sym typeface="Berkshire Swash"/>
              </a:rPr>
              <a:t>Tây Ban Nha</a:t>
            </a:r>
            <a:endParaRPr sz="2400">
              <a:solidFill>
                <a:srgbClr val="5A1E06"/>
              </a:solidFill>
              <a:latin typeface="#9Slide05 SVNStandly" pitchFamily="2" charset="0"/>
              <a:ea typeface="Berkshire Swash"/>
              <a:cs typeface="Berkshire Swash"/>
              <a:sym typeface="Berkshire Swash"/>
            </a:endParaRPr>
          </a:p>
        </p:txBody>
      </p:sp>
      <p:sp>
        <p:nvSpPr>
          <p:cNvPr id="436" name="Google Shape;436;p49"/>
          <p:cNvSpPr/>
          <p:nvPr/>
        </p:nvSpPr>
        <p:spPr>
          <a:xfrm>
            <a:off x="3255050" y="2956776"/>
            <a:ext cx="1666007" cy="300082"/>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US" sz="2400">
                <a:solidFill>
                  <a:srgbClr val="5A1E06"/>
                </a:solidFill>
                <a:latin typeface="#9Slide05 SVNStandly" pitchFamily="2" charset="0"/>
                <a:ea typeface="Berkshire Swash"/>
                <a:cs typeface="Berkshire Swash"/>
                <a:sym typeface="Berkshire Swash"/>
              </a:rPr>
              <a:t>Chuẩn bị</a:t>
            </a:r>
          </a:p>
          <a:p>
            <a:pPr marL="0" marR="0" lvl="0" indent="0" algn="ctr" rtl="0">
              <a:spcBef>
                <a:spcPts val="0"/>
              </a:spcBef>
              <a:spcAft>
                <a:spcPts val="0"/>
              </a:spcAft>
              <a:buNone/>
            </a:pPr>
            <a:r>
              <a:rPr lang="en-US" sz="2400">
                <a:solidFill>
                  <a:srgbClr val="5A1E06"/>
                </a:solidFill>
                <a:latin typeface="#9Slide05 SVNStandly" pitchFamily="2" charset="0"/>
                <a:ea typeface="Berkshire Swash"/>
                <a:cs typeface="Berkshire Swash"/>
                <a:sym typeface="Berkshire Swash"/>
              </a:rPr>
              <a:t> thuyền buồm</a:t>
            </a:r>
            <a:endParaRPr sz="2400">
              <a:solidFill>
                <a:srgbClr val="5A1E06"/>
              </a:solidFill>
              <a:latin typeface="#9Slide05 SVNStandly" pitchFamily="2" charset="0"/>
              <a:ea typeface="Berkshire Swash"/>
              <a:cs typeface="Berkshire Swash"/>
              <a:sym typeface="Berkshire Swash"/>
            </a:endParaRPr>
          </a:p>
        </p:txBody>
      </p:sp>
      <p:sp>
        <p:nvSpPr>
          <p:cNvPr id="438" name="Google Shape;438;p49"/>
          <p:cNvSpPr/>
          <p:nvPr/>
        </p:nvSpPr>
        <p:spPr>
          <a:xfrm>
            <a:off x="5239957" y="2169878"/>
            <a:ext cx="1666007" cy="300082"/>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US" altLang="ko" sz="2400">
                <a:solidFill>
                  <a:srgbClr val="5A1E06"/>
                </a:solidFill>
                <a:latin typeface="#9Slide05 SVNStandly" pitchFamily="2" charset="0"/>
                <a:ea typeface="Berkshire Swash"/>
                <a:cs typeface="Berkshire Swash"/>
                <a:sym typeface="Berkshire Swash"/>
              </a:rPr>
              <a:t>Vượt Đại Tây Dương</a:t>
            </a:r>
            <a:endParaRPr sz="2400">
              <a:solidFill>
                <a:srgbClr val="5A1E06"/>
              </a:solidFill>
              <a:latin typeface="#9Slide05 SVNStandly" pitchFamily="2" charset="0"/>
              <a:ea typeface="Berkshire Swash"/>
              <a:cs typeface="Berkshire Swash"/>
              <a:sym typeface="Berkshire Swash"/>
            </a:endParaRPr>
          </a:p>
        </p:txBody>
      </p:sp>
      <p:sp>
        <p:nvSpPr>
          <p:cNvPr id="440" name="Google Shape;440;p49"/>
          <p:cNvSpPr/>
          <p:nvPr/>
        </p:nvSpPr>
        <p:spPr>
          <a:xfrm>
            <a:off x="7178677" y="2956776"/>
            <a:ext cx="1666007" cy="300082"/>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US" sz="2400">
                <a:solidFill>
                  <a:srgbClr val="5A1E06"/>
                </a:solidFill>
                <a:latin typeface="#9Slide05 SVNStandly" pitchFamily="2" charset="0"/>
                <a:ea typeface="Berkshire Swash"/>
                <a:cs typeface="Berkshire Swash"/>
                <a:sym typeface="Berkshire Swash"/>
              </a:rPr>
              <a:t>Đặt chân đến châu Mĩ</a:t>
            </a:r>
            <a:endParaRPr sz="2400">
              <a:solidFill>
                <a:srgbClr val="5A1E06"/>
              </a:solidFill>
              <a:latin typeface="#9Slide05 SVNStandly" pitchFamily="2" charset="0"/>
              <a:ea typeface="Berkshire Swash"/>
              <a:cs typeface="Berkshire Swash"/>
              <a:sym typeface="Berkshire Swash"/>
            </a:endParaRPr>
          </a:p>
        </p:txBody>
      </p:sp>
      <p:pic>
        <p:nvPicPr>
          <p:cNvPr id="10242" name="Picture 2" descr="Cartoon character of Christopher Columbus holding telescope. Columbus day.  4903091 Vector Art at Vecteezy">
            <a:extLst>
              <a:ext uri="{FF2B5EF4-FFF2-40B4-BE49-F238E27FC236}">
                <a16:creationId xmlns:a16="http://schemas.microsoft.com/office/drawing/2014/main" id="{8E5DA123-FE5D-42E1-9684-6C6B07F92A31}"/>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4443" y="-106320"/>
            <a:ext cx="2779861" cy="27798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29"/>
                                        </p:tgtEl>
                                        <p:attrNameLst>
                                          <p:attrName>style.visibility</p:attrName>
                                        </p:attrNameLst>
                                      </p:cBhvr>
                                      <p:to>
                                        <p:strVal val="visible"/>
                                      </p:to>
                                    </p:set>
                                    <p:animEffect transition="in" filter="fade">
                                      <p:cBhvr>
                                        <p:cTn id="7" dur="1000"/>
                                        <p:tgtEl>
                                          <p:spTgt spid="429"/>
                                        </p:tgtEl>
                                      </p:cBhvr>
                                    </p:animEffect>
                                    <p:anim calcmode="lin" valueType="num">
                                      <p:cBhvr>
                                        <p:cTn id="8" dur="1000" fill="hold"/>
                                        <p:tgtEl>
                                          <p:spTgt spid="429"/>
                                        </p:tgtEl>
                                        <p:attrNameLst>
                                          <p:attrName>ppt_x</p:attrName>
                                        </p:attrNameLst>
                                      </p:cBhvr>
                                      <p:tavLst>
                                        <p:tav tm="0">
                                          <p:val>
                                            <p:strVal val="#ppt_x"/>
                                          </p:val>
                                        </p:tav>
                                        <p:tav tm="100000">
                                          <p:val>
                                            <p:strVal val="#ppt_x"/>
                                          </p:val>
                                        </p:tav>
                                      </p:tavLst>
                                    </p:anim>
                                    <p:anim calcmode="lin" valueType="num">
                                      <p:cBhvr>
                                        <p:cTn id="9" dur="1000" fill="hold"/>
                                        <p:tgtEl>
                                          <p:spTgt spid="42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34"/>
                                        </p:tgtEl>
                                        <p:attrNameLst>
                                          <p:attrName>style.visibility</p:attrName>
                                        </p:attrNameLst>
                                      </p:cBhvr>
                                      <p:to>
                                        <p:strVal val="visible"/>
                                      </p:to>
                                    </p:set>
                                    <p:animEffect transition="in" filter="fade">
                                      <p:cBhvr>
                                        <p:cTn id="14" dur="1000"/>
                                        <p:tgtEl>
                                          <p:spTgt spid="434"/>
                                        </p:tgtEl>
                                      </p:cBhvr>
                                    </p:animEffect>
                                    <p:anim calcmode="lin" valueType="num">
                                      <p:cBhvr>
                                        <p:cTn id="15" dur="1000" fill="hold"/>
                                        <p:tgtEl>
                                          <p:spTgt spid="434"/>
                                        </p:tgtEl>
                                        <p:attrNameLst>
                                          <p:attrName>ppt_x</p:attrName>
                                        </p:attrNameLst>
                                      </p:cBhvr>
                                      <p:tavLst>
                                        <p:tav tm="0">
                                          <p:val>
                                            <p:strVal val="#ppt_x"/>
                                          </p:val>
                                        </p:tav>
                                        <p:tav tm="100000">
                                          <p:val>
                                            <p:strVal val="#ppt_x"/>
                                          </p:val>
                                        </p:tav>
                                      </p:tavLst>
                                    </p:anim>
                                    <p:anim calcmode="lin" valueType="num">
                                      <p:cBhvr>
                                        <p:cTn id="16" dur="1000" fill="hold"/>
                                        <p:tgtEl>
                                          <p:spTgt spid="43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30"/>
                                        </p:tgtEl>
                                        <p:attrNameLst>
                                          <p:attrName>style.visibility</p:attrName>
                                        </p:attrNameLst>
                                      </p:cBhvr>
                                      <p:to>
                                        <p:strVal val="visible"/>
                                      </p:to>
                                    </p:set>
                                    <p:animEffect transition="in" filter="fade">
                                      <p:cBhvr>
                                        <p:cTn id="21" dur="1000"/>
                                        <p:tgtEl>
                                          <p:spTgt spid="430"/>
                                        </p:tgtEl>
                                      </p:cBhvr>
                                    </p:animEffect>
                                    <p:anim calcmode="lin" valueType="num">
                                      <p:cBhvr>
                                        <p:cTn id="22" dur="1000" fill="hold"/>
                                        <p:tgtEl>
                                          <p:spTgt spid="430"/>
                                        </p:tgtEl>
                                        <p:attrNameLst>
                                          <p:attrName>ppt_x</p:attrName>
                                        </p:attrNameLst>
                                      </p:cBhvr>
                                      <p:tavLst>
                                        <p:tav tm="0">
                                          <p:val>
                                            <p:strVal val="#ppt_x"/>
                                          </p:val>
                                        </p:tav>
                                        <p:tav tm="100000">
                                          <p:val>
                                            <p:strVal val="#ppt_x"/>
                                          </p:val>
                                        </p:tav>
                                      </p:tavLst>
                                    </p:anim>
                                    <p:anim calcmode="lin" valueType="num">
                                      <p:cBhvr>
                                        <p:cTn id="23" dur="1000" fill="hold"/>
                                        <p:tgtEl>
                                          <p:spTgt spid="430"/>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436"/>
                                        </p:tgtEl>
                                        <p:attrNameLst>
                                          <p:attrName>style.visibility</p:attrName>
                                        </p:attrNameLst>
                                      </p:cBhvr>
                                      <p:to>
                                        <p:strVal val="visible"/>
                                      </p:to>
                                    </p:set>
                                    <p:animEffect transition="in" filter="fade">
                                      <p:cBhvr>
                                        <p:cTn id="26" dur="1000"/>
                                        <p:tgtEl>
                                          <p:spTgt spid="436"/>
                                        </p:tgtEl>
                                      </p:cBhvr>
                                    </p:animEffect>
                                    <p:anim calcmode="lin" valueType="num">
                                      <p:cBhvr>
                                        <p:cTn id="27" dur="1000" fill="hold"/>
                                        <p:tgtEl>
                                          <p:spTgt spid="436"/>
                                        </p:tgtEl>
                                        <p:attrNameLst>
                                          <p:attrName>ppt_x</p:attrName>
                                        </p:attrNameLst>
                                      </p:cBhvr>
                                      <p:tavLst>
                                        <p:tav tm="0">
                                          <p:val>
                                            <p:strVal val="#ppt_x"/>
                                          </p:val>
                                        </p:tav>
                                        <p:tav tm="100000">
                                          <p:val>
                                            <p:strVal val="#ppt_x"/>
                                          </p:val>
                                        </p:tav>
                                      </p:tavLst>
                                    </p:anim>
                                    <p:anim calcmode="lin" valueType="num">
                                      <p:cBhvr>
                                        <p:cTn id="28" dur="1000" fill="hold"/>
                                        <p:tgtEl>
                                          <p:spTgt spid="43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431"/>
                                        </p:tgtEl>
                                        <p:attrNameLst>
                                          <p:attrName>style.visibility</p:attrName>
                                        </p:attrNameLst>
                                      </p:cBhvr>
                                      <p:to>
                                        <p:strVal val="visible"/>
                                      </p:to>
                                    </p:set>
                                    <p:animEffect transition="in" filter="fade">
                                      <p:cBhvr>
                                        <p:cTn id="33" dur="1000"/>
                                        <p:tgtEl>
                                          <p:spTgt spid="431"/>
                                        </p:tgtEl>
                                      </p:cBhvr>
                                    </p:animEffect>
                                    <p:anim calcmode="lin" valueType="num">
                                      <p:cBhvr>
                                        <p:cTn id="34" dur="1000" fill="hold"/>
                                        <p:tgtEl>
                                          <p:spTgt spid="431"/>
                                        </p:tgtEl>
                                        <p:attrNameLst>
                                          <p:attrName>ppt_x</p:attrName>
                                        </p:attrNameLst>
                                      </p:cBhvr>
                                      <p:tavLst>
                                        <p:tav tm="0">
                                          <p:val>
                                            <p:strVal val="#ppt_x"/>
                                          </p:val>
                                        </p:tav>
                                        <p:tav tm="100000">
                                          <p:val>
                                            <p:strVal val="#ppt_x"/>
                                          </p:val>
                                        </p:tav>
                                      </p:tavLst>
                                    </p:anim>
                                    <p:anim calcmode="lin" valueType="num">
                                      <p:cBhvr>
                                        <p:cTn id="35" dur="1000" fill="hold"/>
                                        <p:tgtEl>
                                          <p:spTgt spid="43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438"/>
                                        </p:tgtEl>
                                        <p:attrNameLst>
                                          <p:attrName>style.visibility</p:attrName>
                                        </p:attrNameLst>
                                      </p:cBhvr>
                                      <p:to>
                                        <p:strVal val="visible"/>
                                      </p:to>
                                    </p:set>
                                    <p:animEffect transition="in" filter="fade">
                                      <p:cBhvr>
                                        <p:cTn id="40" dur="1000"/>
                                        <p:tgtEl>
                                          <p:spTgt spid="438"/>
                                        </p:tgtEl>
                                      </p:cBhvr>
                                    </p:animEffect>
                                    <p:anim calcmode="lin" valueType="num">
                                      <p:cBhvr>
                                        <p:cTn id="41" dur="1000" fill="hold"/>
                                        <p:tgtEl>
                                          <p:spTgt spid="438"/>
                                        </p:tgtEl>
                                        <p:attrNameLst>
                                          <p:attrName>ppt_x</p:attrName>
                                        </p:attrNameLst>
                                      </p:cBhvr>
                                      <p:tavLst>
                                        <p:tav tm="0">
                                          <p:val>
                                            <p:strVal val="#ppt_x"/>
                                          </p:val>
                                        </p:tav>
                                        <p:tav tm="100000">
                                          <p:val>
                                            <p:strVal val="#ppt_x"/>
                                          </p:val>
                                        </p:tav>
                                      </p:tavLst>
                                    </p:anim>
                                    <p:anim calcmode="lin" valueType="num">
                                      <p:cBhvr>
                                        <p:cTn id="42" dur="1000" fill="hold"/>
                                        <p:tgtEl>
                                          <p:spTgt spid="438"/>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432"/>
                                        </p:tgtEl>
                                        <p:attrNameLst>
                                          <p:attrName>style.visibility</p:attrName>
                                        </p:attrNameLst>
                                      </p:cBhvr>
                                      <p:to>
                                        <p:strVal val="visible"/>
                                      </p:to>
                                    </p:set>
                                    <p:animEffect transition="in" filter="fade">
                                      <p:cBhvr>
                                        <p:cTn id="47" dur="1000"/>
                                        <p:tgtEl>
                                          <p:spTgt spid="432"/>
                                        </p:tgtEl>
                                      </p:cBhvr>
                                    </p:animEffect>
                                    <p:anim calcmode="lin" valueType="num">
                                      <p:cBhvr>
                                        <p:cTn id="48" dur="1000" fill="hold"/>
                                        <p:tgtEl>
                                          <p:spTgt spid="432"/>
                                        </p:tgtEl>
                                        <p:attrNameLst>
                                          <p:attrName>ppt_x</p:attrName>
                                        </p:attrNameLst>
                                      </p:cBhvr>
                                      <p:tavLst>
                                        <p:tav tm="0">
                                          <p:val>
                                            <p:strVal val="#ppt_x"/>
                                          </p:val>
                                        </p:tav>
                                        <p:tav tm="100000">
                                          <p:val>
                                            <p:strVal val="#ppt_x"/>
                                          </p:val>
                                        </p:tav>
                                      </p:tavLst>
                                    </p:anim>
                                    <p:anim calcmode="lin" valueType="num">
                                      <p:cBhvr>
                                        <p:cTn id="49" dur="1000" fill="hold"/>
                                        <p:tgtEl>
                                          <p:spTgt spid="432"/>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440"/>
                                        </p:tgtEl>
                                        <p:attrNameLst>
                                          <p:attrName>style.visibility</p:attrName>
                                        </p:attrNameLst>
                                      </p:cBhvr>
                                      <p:to>
                                        <p:strVal val="visible"/>
                                      </p:to>
                                    </p:set>
                                    <p:animEffect transition="in" filter="fade">
                                      <p:cBhvr>
                                        <p:cTn id="54" dur="1000"/>
                                        <p:tgtEl>
                                          <p:spTgt spid="440"/>
                                        </p:tgtEl>
                                      </p:cBhvr>
                                    </p:animEffect>
                                    <p:anim calcmode="lin" valueType="num">
                                      <p:cBhvr>
                                        <p:cTn id="55" dur="1000" fill="hold"/>
                                        <p:tgtEl>
                                          <p:spTgt spid="440"/>
                                        </p:tgtEl>
                                        <p:attrNameLst>
                                          <p:attrName>ppt_x</p:attrName>
                                        </p:attrNameLst>
                                      </p:cBhvr>
                                      <p:tavLst>
                                        <p:tav tm="0">
                                          <p:val>
                                            <p:strVal val="#ppt_x"/>
                                          </p:val>
                                        </p:tav>
                                        <p:tav tm="100000">
                                          <p:val>
                                            <p:strVal val="#ppt_x"/>
                                          </p:val>
                                        </p:tav>
                                      </p:tavLst>
                                    </p:anim>
                                    <p:anim calcmode="lin" valueType="num">
                                      <p:cBhvr>
                                        <p:cTn id="56" dur="1000" fill="hold"/>
                                        <p:tgtEl>
                                          <p:spTgt spid="4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9" grpId="0" animBg="1"/>
      <p:bldP spid="430" grpId="0" animBg="1"/>
      <p:bldP spid="431" grpId="0" animBg="1"/>
      <p:bldP spid="432" grpId="0" animBg="1"/>
      <p:bldP spid="434" grpId="0"/>
      <p:bldP spid="436" grpId="0"/>
      <p:bldP spid="438" grpId="0"/>
      <p:bldP spid="44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13"/>
        <p:cNvGrpSpPr/>
        <p:nvPr/>
      </p:nvGrpSpPr>
      <p:grpSpPr>
        <a:xfrm>
          <a:off x="0" y="0"/>
          <a:ext cx="0" cy="0"/>
          <a:chOff x="0" y="0"/>
          <a:chExt cx="0" cy="0"/>
        </a:xfrm>
      </p:grpSpPr>
      <p:grpSp>
        <p:nvGrpSpPr>
          <p:cNvPr id="2314" name="Google Shape;2314;p29"/>
          <p:cNvGrpSpPr/>
          <p:nvPr/>
        </p:nvGrpSpPr>
        <p:grpSpPr>
          <a:xfrm>
            <a:off x="4028018" y="1308159"/>
            <a:ext cx="1087965" cy="1121093"/>
            <a:chOff x="1258475" y="238125"/>
            <a:chExt cx="5103025" cy="5238750"/>
          </a:xfrm>
        </p:grpSpPr>
        <p:sp>
          <p:nvSpPr>
            <p:cNvPr id="2315" name="Google Shape;2315;p29"/>
            <p:cNvSpPr/>
            <p:nvPr/>
          </p:nvSpPr>
          <p:spPr>
            <a:xfrm>
              <a:off x="1258475" y="238125"/>
              <a:ext cx="5103025" cy="5238750"/>
            </a:xfrm>
            <a:custGeom>
              <a:avLst/>
              <a:gdLst/>
              <a:ahLst/>
              <a:cxnLst/>
              <a:rect l="l" t="t" r="r" b="b"/>
              <a:pathLst>
                <a:path w="204121" h="209550" extrusionOk="0">
                  <a:moveTo>
                    <a:pt x="35451" y="0"/>
                  </a:moveTo>
                  <a:lnTo>
                    <a:pt x="40713" y="28472"/>
                  </a:lnTo>
                  <a:lnTo>
                    <a:pt x="0" y="55725"/>
                  </a:lnTo>
                  <a:lnTo>
                    <a:pt x="0" y="60489"/>
                  </a:lnTo>
                  <a:lnTo>
                    <a:pt x="5318" y="63037"/>
                  </a:lnTo>
                  <a:lnTo>
                    <a:pt x="7755" y="64200"/>
                  </a:lnTo>
                  <a:lnTo>
                    <a:pt x="0" y="66582"/>
                  </a:lnTo>
                  <a:lnTo>
                    <a:pt x="0" y="83920"/>
                  </a:lnTo>
                  <a:lnTo>
                    <a:pt x="4154" y="85803"/>
                  </a:lnTo>
                  <a:lnTo>
                    <a:pt x="0" y="86856"/>
                  </a:lnTo>
                  <a:lnTo>
                    <a:pt x="0" y="145073"/>
                  </a:lnTo>
                  <a:lnTo>
                    <a:pt x="7367" y="147400"/>
                  </a:lnTo>
                  <a:lnTo>
                    <a:pt x="0" y="147510"/>
                  </a:lnTo>
                  <a:lnTo>
                    <a:pt x="0" y="182574"/>
                  </a:lnTo>
                  <a:lnTo>
                    <a:pt x="5373" y="184956"/>
                  </a:lnTo>
                  <a:lnTo>
                    <a:pt x="0" y="185233"/>
                  </a:lnTo>
                  <a:lnTo>
                    <a:pt x="0" y="189332"/>
                  </a:lnTo>
                  <a:lnTo>
                    <a:pt x="8974" y="190772"/>
                  </a:lnTo>
                  <a:lnTo>
                    <a:pt x="0" y="193819"/>
                  </a:lnTo>
                  <a:lnTo>
                    <a:pt x="0" y="209550"/>
                  </a:lnTo>
                  <a:lnTo>
                    <a:pt x="14679" y="209550"/>
                  </a:lnTo>
                  <a:lnTo>
                    <a:pt x="17061" y="204509"/>
                  </a:lnTo>
                  <a:lnTo>
                    <a:pt x="19443" y="209550"/>
                  </a:lnTo>
                  <a:lnTo>
                    <a:pt x="37168" y="209550"/>
                  </a:lnTo>
                  <a:lnTo>
                    <a:pt x="39052" y="203291"/>
                  </a:lnTo>
                  <a:lnTo>
                    <a:pt x="40824" y="209550"/>
                  </a:lnTo>
                  <a:lnTo>
                    <a:pt x="67246" y="209550"/>
                  </a:lnTo>
                  <a:lnTo>
                    <a:pt x="68742" y="202515"/>
                  </a:lnTo>
                  <a:lnTo>
                    <a:pt x="70127" y="209550"/>
                  </a:lnTo>
                  <a:lnTo>
                    <a:pt x="99097" y="209550"/>
                  </a:lnTo>
                  <a:lnTo>
                    <a:pt x="101202" y="203124"/>
                  </a:lnTo>
                  <a:lnTo>
                    <a:pt x="101590" y="205229"/>
                  </a:lnTo>
                  <a:lnTo>
                    <a:pt x="101977" y="207334"/>
                  </a:lnTo>
                  <a:lnTo>
                    <a:pt x="102476" y="209550"/>
                  </a:lnTo>
                  <a:lnTo>
                    <a:pt x="125242" y="209550"/>
                  </a:lnTo>
                  <a:lnTo>
                    <a:pt x="126627" y="201463"/>
                  </a:lnTo>
                  <a:lnTo>
                    <a:pt x="128843" y="209550"/>
                  </a:lnTo>
                  <a:lnTo>
                    <a:pt x="131225" y="204177"/>
                  </a:lnTo>
                  <a:lnTo>
                    <a:pt x="133939" y="209550"/>
                  </a:lnTo>
                  <a:lnTo>
                    <a:pt x="147288" y="209550"/>
                  </a:lnTo>
                  <a:lnTo>
                    <a:pt x="148673" y="200299"/>
                  </a:lnTo>
                  <a:lnTo>
                    <a:pt x="149559" y="203291"/>
                  </a:lnTo>
                  <a:lnTo>
                    <a:pt x="151277" y="209550"/>
                  </a:lnTo>
                  <a:lnTo>
                    <a:pt x="162632" y="209550"/>
                  </a:lnTo>
                  <a:lnTo>
                    <a:pt x="163131" y="208553"/>
                  </a:lnTo>
                  <a:lnTo>
                    <a:pt x="163685" y="207334"/>
                  </a:lnTo>
                  <a:lnTo>
                    <a:pt x="164405" y="205673"/>
                  </a:lnTo>
                  <a:lnTo>
                    <a:pt x="165236" y="203623"/>
                  </a:lnTo>
                  <a:lnTo>
                    <a:pt x="166122" y="201297"/>
                  </a:lnTo>
                  <a:lnTo>
                    <a:pt x="167008" y="198638"/>
                  </a:lnTo>
                  <a:lnTo>
                    <a:pt x="167894" y="195702"/>
                  </a:lnTo>
                  <a:lnTo>
                    <a:pt x="168338" y="194151"/>
                  </a:lnTo>
                  <a:lnTo>
                    <a:pt x="168725" y="192544"/>
                  </a:lnTo>
                  <a:lnTo>
                    <a:pt x="169113" y="190938"/>
                  </a:lnTo>
                  <a:lnTo>
                    <a:pt x="169390" y="189221"/>
                  </a:lnTo>
                  <a:lnTo>
                    <a:pt x="169722" y="187504"/>
                  </a:lnTo>
                  <a:lnTo>
                    <a:pt x="169944" y="185787"/>
                  </a:lnTo>
                  <a:lnTo>
                    <a:pt x="170165" y="184014"/>
                  </a:lnTo>
                  <a:lnTo>
                    <a:pt x="170276" y="182241"/>
                  </a:lnTo>
                  <a:lnTo>
                    <a:pt x="170332" y="180414"/>
                  </a:lnTo>
                  <a:lnTo>
                    <a:pt x="170387" y="178586"/>
                  </a:lnTo>
                  <a:lnTo>
                    <a:pt x="170276" y="176758"/>
                  </a:lnTo>
                  <a:lnTo>
                    <a:pt x="170165" y="174985"/>
                  </a:lnTo>
                  <a:lnTo>
                    <a:pt x="169944" y="173157"/>
                  </a:lnTo>
                  <a:lnTo>
                    <a:pt x="169612" y="171329"/>
                  </a:lnTo>
                  <a:lnTo>
                    <a:pt x="169168" y="169557"/>
                  </a:lnTo>
                  <a:lnTo>
                    <a:pt x="168670" y="167784"/>
                  </a:lnTo>
                  <a:lnTo>
                    <a:pt x="169612" y="167729"/>
                  </a:lnTo>
                  <a:lnTo>
                    <a:pt x="170719" y="167562"/>
                  </a:lnTo>
                  <a:lnTo>
                    <a:pt x="172215" y="167341"/>
                  </a:lnTo>
                  <a:lnTo>
                    <a:pt x="174043" y="166953"/>
                  </a:lnTo>
                  <a:lnTo>
                    <a:pt x="175040" y="166676"/>
                  </a:lnTo>
                  <a:lnTo>
                    <a:pt x="176148" y="166344"/>
                  </a:lnTo>
                  <a:lnTo>
                    <a:pt x="177256" y="165956"/>
                  </a:lnTo>
                  <a:lnTo>
                    <a:pt x="178474" y="165513"/>
                  </a:lnTo>
                  <a:lnTo>
                    <a:pt x="179748" y="164959"/>
                  </a:lnTo>
                  <a:lnTo>
                    <a:pt x="181022" y="164405"/>
                  </a:lnTo>
                  <a:lnTo>
                    <a:pt x="182407" y="163740"/>
                  </a:lnTo>
                  <a:lnTo>
                    <a:pt x="183792" y="162965"/>
                  </a:lnTo>
                  <a:lnTo>
                    <a:pt x="185177" y="162134"/>
                  </a:lnTo>
                  <a:lnTo>
                    <a:pt x="186617" y="161192"/>
                  </a:lnTo>
                  <a:lnTo>
                    <a:pt x="188113" y="160140"/>
                  </a:lnTo>
                  <a:lnTo>
                    <a:pt x="189553" y="159032"/>
                  </a:lnTo>
                  <a:lnTo>
                    <a:pt x="191048" y="157813"/>
                  </a:lnTo>
                  <a:lnTo>
                    <a:pt x="192544" y="156429"/>
                  </a:lnTo>
                  <a:lnTo>
                    <a:pt x="194040" y="154988"/>
                  </a:lnTo>
                  <a:lnTo>
                    <a:pt x="195535" y="153382"/>
                  </a:lnTo>
                  <a:lnTo>
                    <a:pt x="197031" y="151665"/>
                  </a:lnTo>
                  <a:lnTo>
                    <a:pt x="198471" y="149837"/>
                  </a:lnTo>
                  <a:lnTo>
                    <a:pt x="199911" y="147843"/>
                  </a:lnTo>
                  <a:lnTo>
                    <a:pt x="201351" y="145738"/>
                  </a:lnTo>
                  <a:lnTo>
                    <a:pt x="202736" y="143467"/>
                  </a:lnTo>
                  <a:lnTo>
                    <a:pt x="204121" y="141085"/>
                  </a:lnTo>
                  <a:lnTo>
                    <a:pt x="204121" y="134382"/>
                  </a:lnTo>
                  <a:lnTo>
                    <a:pt x="198139" y="132444"/>
                  </a:lnTo>
                  <a:lnTo>
                    <a:pt x="204121" y="131502"/>
                  </a:lnTo>
                  <a:lnTo>
                    <a:pt x="204121" y="117986"/>
                  </a:lnTo>
                  <a:lnTo>
                    <a:pt x="199967" y="116878"/>
                  </a:lnTo>
                  <a:lnTo>
                    <a:pt x="204121" y="114773"/>
                  </a:lnTo>
                  <a:lnTo>
                    <a:pt x="204121" y="84751"/>
                  </a:lnTo>
                  <a:lnTo>
                    <a:pt x="199357" y="83809"/>
                  </a:lnTo>
                  <a:lnTo>
                    <a:pt x="204121" y="82535"/>
                  </a:lnTo>
                  <a:lnTo>
                    <a:pt x="204121" y="81205"/>
                  </a:lnTo>
                  <a:lnTo>
                    <a:pt x="197751" y="80541"/>
                  </a:lnTo>
                  <a:lnTo>
                    <a:pt x="204121" y="78934"/>
                  </a:lnTo>
                  <a:lnTo>
                    <a:pt x="204121" y="42874"/>
                  </a:lnTo>
                  <a:lnTo>
                    <a:pt x="200354" y="41600"/>
                  </a:lnTo>
                  <a:lnTo>
                    <a:pt x="199025" y="41157"/>
                  </a:lnTo>
                  <a:lnTo>
                    <a:pt x="198360" y="40990"/>
                  </a:lnTo>
                  <a:lnTo>
                    <a:pt x="198305" y="40990"/>
                  </a:lnTo>
                  <a:lnTo>
                    <a:pt x="198360" y="40935"/>
                  </a:lnTo>
                  <a:lnTo>
                    <a:pt x="198693" y="40769"/>
                  </a:lnTo>
                  <a:lnTo>
                    <a:pt x="199967" y="40215"/>
                  </a:lnTo>
                  <a:lnTo>
                    <a:pt x="204121" y="38498"/>
                  </a:lnTo>
                  <a:lnTo>
                    <a:pt x="204121" y="11189"/>
                  </a:lnTo>
                  <a:lnTo>
                    <a:pt x="198526" y="9749"/>
                  </a:lnTo>
                  <a:lnTo>
                    <a:pt x="200299" y="9251"/>
                  </a:lnTo>
                  <a:lnTo>
                    <a:pt x="204121" y="8143"/>
                  </a:lnTo>
                  <a:lnTo>
                    <a:pt x="204121" y="0"/>
                  </a:lnTo>
                  <a:lnTo>
                    <a:pt x="196698" y="0"/>
                  </a:lnTo>
                  <a:lnTo>
                    <a:pt x="196920" y="2050"/>
                  </a:lnTo>
                  <a:lnTo>
                    <a:pt x="185232" y="2437"/>
                  </a:lnTo>
                  <a:lnTo>
                    <a:pt x="183626" y="7256"/>
                  </a:lnTo>
                  <a:lnTo>
                    <a:pt x="179915" y="0"/>
                  </a:lnTo>
                  <a:lnTo>
                    <a:pt x="156096" y="0"/>
                  </a:lnTo>
                  <a:lnTo>
                    <a:pt x="154545" y="6481"/>
                  </a:lnTo>
                  <a:lnTo>
                    <a:pt x="151941" y="2437"/>
                  </a:lnTo>
                  <a:lnTo>
                    <a:pt x="150280" y="9749"/>
                  </a:lnTo>
                  <a:lnTo>
                    <a:pt x="143633" y="1219"/>
                  </a:lnTo>
                  <a:lnTo>
                    <a:pt x="141805" y="6259"/>
                  </a:lnTo>
                  <a:lnTo>
                    <a:pt x="138370" y="0"/>
                  </a:lnTo>
                  <a:lnTo>
                    <a:pt x="122639" y="0"/>
                  </a:lnTo>
                  <a:lnTo>
                    <a:pt x="122639" y="7312"/>
                  </a:lnTo>
                  <a:lnTo>
                    <a:pt x="117377" y="1828"/>
                  </a:lnTo>
                  <a:lnTo>
                    <a:pt x="115659" y="4321"/>
                  </a:lnTo>
                  <a:lnTo>
                    <a:pt x="114441" y="6204"/>
                  </a:lnTo>
                  <a:lnTo>
                    <a:pt x="113998" y="6869"/>
                  </a:lnTo>
                  <a:lnTo>
                    <a:pt x="113776" y="7256"/>
                  </a:lnTo>
                  <a:lnTo>
                    <a:pt x="113721" y="7312"/>
                  </a:lnTo>
                  <a:lnTo>
                    <a:pt x="113554" y="7201"/>
                  </a:lnTo>
                  <a:lnTo>
                    <a:pt x="113167" y="6758"/>
                  </a:lnTo>
                  <a:lnTo>
                    <a:pt x="112502" y="6038"/>
                  </a:lnTo>
                  <a:lnTo>
                    <a:pt x="111726" y="5041"/>
                  </a:lnTo>
                  <a:lnTo>
                    <a:pt x="109843" y="2603"/>
                  </a:lnTo>
                  <a:lnTo>
                    <a:pt x="107904" y="0"/>
                  </a:lnTo>
                  <a:lnTo>
                    <a:pt x="96217" y="0"/>
                  </a:lnTo>
                  <a:lnTo>
                    <a:pt x="94998" y="3877"/>
                  </a:lnTo>
                  <a:lnTo>
                    <a:pt x="94555" y="5428"/>
                  </a:lnTo>
                  <a:lnTo>
                    <a:pt x="94444" y="5927"/>
                  </a:lnTo>
                  <a:lnTo>
                    <a:pt x="94389" y="6259"/>
                  </a:lnTo>
                  <a:lnTo>
                    <a:pt x="94333" y="6315"/>
                  </a:lnTo>
                  <a:lnTo>
                    <a:pt x="94278" y="6315"/>
                  </a:lnTo>
                  <a:lnTo>
                    <a:pt x="94001" y="5982"/>
                  </a:lnTo>
                  <a:lnTo>
                    <a:pt x="93558" y="5373"/>
                  </a:lnTo>
                  <a:lnTo>
                    <a:pt x="93004" y="4542"/>
                  </a:lnTo>
                  <a:lnTo>
                    <a:pt x="91674" y="2382"/>
                  </a:lnTo>
                  <a:lnTo>
                    <a:pt x="90234" y="0"/>
                  </a:lnTo>
                  <a:lnTo>
                    <a:pt x="70127" y="0"/>
                  </a:lnTo>
                  <a:lnTo>
                    <a:pt x="69130" y="4265"/>
                  </a:lnTo>
                  <a:lnTo>
                    <a:pt x="66859" y="0"/>
                  </a:lnTo>
                  <a:lnTo>
                    <a:pt x="44868" y="0"/>
                  </a:lnTo>
                  <a:lnTo>
                    <a:pt x="43926" y="7256"/>
                  </a:lnTo>
                  <a:lnTo>
                    <a:pt x="41544" y="0"/>
                  </a:lnTo>
                  <a:close/>
                </a:path>
              </a:pathLst>
            </a:cu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316" name="Google Shape;2316;p29"/>
            <p:cNvSpPr/>
            <p:nvPr/>
          </p:nvSpPr>
          <p:spPr>
            <a:xfrm>
              <a:off x="5324275" y="3765225"/>
              <a:ext cx="1037225" cy="1711650"/>
            </a:xfrm>
            <a:custGeom>
              <a:avLst/>
              <a:gdLst/>
              <a:ahLst/>
              <a:cxnLst/>
              <a:rect l="l" t="t" r="r" b="b"/>
              <a:pathLst>
                <a:path w="41489" h="68466" extrusionOk="0">
                  <a:moveTo>
                    <a:pt x="41489" y="1"/>
                  </a:moveTo>
                  <a:lnTo>
                    <a:pt x="40104" y="2383"/>
                  </a:lnTo>
                  <a:lnTo>
                    <a:pt x="38719" y="4654"/>
                  </a:lnTo>
                  <a:lnTo>
                    <a:pt x="37279" y="6759"/>
                  </a:lnTo>
                  <a:lnTo>
                    <a:pt x="35839" y="8753"/>
                  </a:lnTo>
                  <a:lnTo>
                    <a:pt x="34399" y="10581"/>
                  </a:lnTo>
                  <a:lnTo>
                    <a:pt x="32903" y="12298"/>
                  </a:lnTo>
                  <a:lnTo>
                    <a:pt x="31408" y="13904"/>
                  </a:lnTo>
                  <a:lnTo>
                    <a:pt x="29912" y="15345"/>
                  </a:lnTo>
                  <a:lnTo>
                    <a:pt x="28416" y="16729"/>
                  </a:lnTo>
                  <a:lnTo>
                    <a:pt x="26921" y="17948"/>
                  </a:lnTo>
                  <a:lnTo>
                    <a:pt x="25481" y="19056"/>
                  </a:lnTo>
                  <a:lnTo>
                    <a:pt x="23985" y="20108"/>
                  </a:lnTo>
                  <a:lnTo>
                    <a:pt x="22545" y="21050"/>
                  </a:lnTo>
                  <a:lnTo>
                    <a:pt x="21160" y="21881"/>
                  </a:lnTo>
                  <a:lnTo>
                    <a:pt x="19775" y="22656"/>
                  </a:lnTo>
                  <a:lnTo>
                    <a:pt x="18390" y="23321"/>
                  </a:lnTo>
                  <a:lnTo>
                    <a:pt x="17116" y="23875"/>
                  </a:lnTo>
                  <a:lnTo>
                    <a:pt x="15842" y="24429"/>
                  </a:lnTo>
                  <a:lnTo>
                    <a:pt x="14624" y="24872"/>
                  </a:lnTo>
                  <a:lnTo>
                    <a:pt x="13516" y="25260"/>
                  </a:lnTo>
                  <a:lnTo>
                    <a:pt x="12408" y="25592"/>
                  </a:lnTo>
                  <a:lnTo>
                    <a:pt x="11411" y="25869"/>
                  </a:lnTo>
                  <a:lnTo>
                    <a:pt x="9583" y="26257"/>
                  </a:lnTo>
                  <a:lnTo>
                    <a:pt x="8087" y="26478"/>
                  </a:lnTo>
                  <a:lnTo>
                    <a:pt x="6980" y="26645"/>
                  </a:lnTo>
                  <a:lnTo>
                    <a:pt x="6038" y="26700"/>
                  </a:lnTo>
                  <a:lnTo>
                    <a:pt x="6536" y="28473"/>
                  </a:lnTo>
                  <a:lnTo>
                    <a:pt x="6980" y="30245"/>
                  </a:lnTo>
                  <a:lnTo>
                    <a:pt x="7312" y="32073"/>
                  </a:lnTo>
                  <a:lnTo>
                    <a:pt x="7533" y="33901"/>
                  </a:lnTo>
                  <a:lnTo>
                    <a:pt x="7644" y="35674"/>
                  </a:lnTo>
                  <a:lnTo>
                    <a:pt x="7755" y="37502"/>
                  </a:lnTo>
                  <a:lnTo>
                    <a:pt x="7700" y="39330"/>
                  </a:lnTo>
                  <a:lnTo>
                    <a:pt x="7644" y="41157"/>
                  </a:lnTo>
                  <a:lnTo>
                    <a:pt x="7533" y="42930"/>
                  </a:lnTo>
                  <a:lnTo>
                    <a:pt x="7312" y="44703"/>
                  </a:lnTo>
                  <a:lnTo>
                    <a:pt x="7090" y="46420"/>
                  </a:lnTo>
                  <a:lnTo>
                    <a:pt x="6758" y="48137"/>
                  </a:lnTo>
                  <a:lnTo>
                    <a:pt x="6481" y="49854"/>
                  </a:lnTo>
                  <a:lnTo>
                    <a:pt x="6093" y="51460"/>
                  </a:lnTo>
                  <a:lnTo>
                    <a:pt x="5706" y="53067"/>
                  </a:lnTo>
                  <a:lnTo>
                    <a:pt x="5262" y="54618"/>
                  </a:lnTo>
                  <a:lnTo>
                    <a:pt x="4376" y="57554"/>
                  </a:lnTo>
                  <a:lnTo>
                    <a:pt x="3490" y="60213"/>
                  </a:lnTo>
                  <a:lnTo>
                    <a:pt x="2604" y="62539"/>
                  </a:lnTo>
                  <a:lnTo>
                    <a:pt x="1773" y="64589"/>
                  </a:lnTo>
                  <a:lnTo>
                    <a:pt x="1053" y="66250"/>
                  </a:lnTo>
                  <a:lnTo>
                    <a:pt x="499" y="67469"/>
                  </a:lnTo>
                  <a:lnTo>
                    <a:pt x="0" y="68466"/>
                  </a:lnTo>
                  <a:lnTo>
                    <a:pt x="0" y="68466"/>
                  </a:lnTo>
                  <a:lnTo>
                    <a:pt x="1828" y="67469"/>
                  </a:lnTo>
                  <a:lnTo>
                    <a:pt x="3545" y="66416"/>
                  </a:lnTo>
                  <a:lnTo>
                    <a:pt x="5262" y="65309"/>
                  </a:lnTo>
                  <a:lnTo>
                    <a:pt x="6924" y="64201"/>
                  </a:lnTo>
                  <a:lnTo>
                    <a:pt x="8531" y="63093"/>
                  </a:lnTo>
                  <a:lnTo>
                    <a:pt x="10082" y="61874"/>
                  </a:lnTo>
                  <a:lnTo>
                    <a:pt x="11633" y="60656"/>
                  </a:lnTo>
                  <a:lnTo>
                    <a:pt x="13073" y="59437"/>
                  </a:lnTo>
                  <a:lnTo>
                    <a:pt x="14458" y="58163"/>
                  </a:lnTo>
                  <a:lnTo>
                    <a:pt x="15842" y="56889"/>
                  </a:lnTo>
                  <a:lnTo>
                    <a:pt x="17172" y="55615"/>
                  </a:lnTo>
                  <a:lnTo>
                    <a:pt x="18446" y="54286"/>
                  </a:lnTo>
                  <a:lnTo>
                    <a:pt x="19664" y="52956"/>
                  </a:lnTo>
                  <a:lnTo>
                    <a:pt x="20828" y="51571"/>
                  </a:lnTo>
                  <a:lnTo>
                    <a:pt x="21991" y="50242"/>
                  </a:lnTo>
                  <a:lnTo>
                    <a:pt x="23099" y="48857"/>
                  </a:lnTo>
                  <a:lnTo>
                    <a:pt x="24151" y="47417"/>
                  </a:lnTo>
                  <a:lnTo>
                    <a:pt x="25148" y="46032"/>
                  </a:lnTo>
                  <a:lnTo>
                    <a:pt x="26090" y="44592"/>
                  </a:lnTo>
                  <a:lnTo>
                    <a:pt x="27032" y="43207"/>
                  </a:lnTo>
                  <a:lnTo>
                    <a:pt x="27918" y="41767"/>
                  </a:lnTo>
                  <a:lnTo>
                    <a:pt x="28804" y="40327"/>
                  </a:lnTo>
                  <a:lnTo>
                    <a:pt x="30411" y="37502"/>
                  </a:lnTo>
                  <a:lnTo>
                    <a:pt x="31851" y="34621"/>
                  </a:lnTo>
                  <a:lnTo>
                    <a:pt x="33180" y="31796"/>
                  </a:lnTo>
                  <a:lnTo>
                    <a:pt x="34399" y="29027"/>
                  </a:lnTo>
                  <a:lnTo>
                    <a:pt x="35507" y="26257"/>
                  </a:lnTo>
                  <a:lnTo>
                    <a:pt x="36448" y="23598"/>
                  </a:lnTo>
                  <a:lnTo>
                    <a:pt x="37335" y="20995"/>
                  </a:lnTo>
                  <a:lnTo>
                    <a:pt x="38055" y="18502"/>
                  </a:lnTo>
                  <a:lnTo>
                    <a:pt x="38719" y="16065"/>
                  </a:lnTo>
                  <a:lnTo>
                    <a:pt x="39273" y="13738"/>
                  </a:lnTo>
                  <a:lnTo>
                    <a:pt x="39772" y="11578"/>
                  </a:lnTo>
                  <a:lnTo>
                    <a:pt x="40160" y="9584"/>
                  </a:lnTo>
                  <a:lnTo>
                    <a:pt x="40547" y="7700"/>
                  </a:lnTo>
                  <a:lnTo>
                    <a:pt x="40990" y="4488"/>
                  </a:lnTo>
                  <a:lnTo>
                    <a:pt x="41323" y="2050"/>
                  </a:lnTo>
                  <a:lnTo>
                    <a:pt x="41434" y="499"/>
                  </a:lnTo>
                  <a:lnTo>
                    <a:pt x="41489" y="1"/>
                  </a:lnTo>
                  <a:close/>
                </a:path>
              </a:pathLst>
            </a:cu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317" name="Google Shape;2317;p29"/>
            <p:cNvSpPr/>
            <p:nvPr/>
          </p:nvSpPr>
          <p:spPr>
            <a:xfrm>
              <a:off x="1258475" y="238125"/>
              <a:ext cx="1058000" cy="1393125"/>
            </a:xfrm>
            <a:custGeom>
              <a:avLst/>
              <a:gdLst/>
              <a:ahLst/>
              <a:cxnLst/>
              <a:rect l="l" t="t" r="r" b="b"/>
              <a:pathLst>
                <a:path w="42320" h="55725" extrusionOk="0">
                  <a:moveTo>
                    <a:pt x="35451" y="0"/>
                  </a:moveTo>
                  <a:lnTo>
                    <a:pt x="0" y="55725"/>
                  </a:lnTo>
                  <a:lnTo>
                    <a:pt x="42320" y="30078"/>
                  </a:lnTo>
                  <a:lnTo>
                    <a:pt x="35451" y="0"/>
                  </a:lnTo>
                  <a:close/>
                </a:path>
              </a:pathLst>
            </a:cu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sp>
        <p:nvSpPr>
          <p:cNvPr id="2318" name="Google Shape;2318;p29"/>
          <p:cNvSpPr txBox="1">
            <a:spLocks noGrp="1"/>
          </p:cNvSpPr>
          <p:nvPr>
            <p:ph type="title"/>
          </p:nvPr>
        </p:nvSpPr>
        <p:spPr>
          <a:xfrm>
            <a:off x="2057400" y="590561"/>
            <a:ext cx="5029200" cy="411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9Slide04 SFU Fenice Ultra" panose="00000400000000000000" pitchFamily="2" charset="0"/>
              </a:rPr>
              <a:t>Chặng</a:t>
            </a:r>
            <a:endParaRPr>
              <a:latin typeface="#9Slide04 SFU Fenice Ultra" panose="00000400000000000000" pitchFamily="2" charset="0"/>
            </a:endParaRPr>
          </a:p>
        </p:txBody>
      </p:sp>
      <p:sp>
        <p:nvSpPr>
          <p:cNvPr id="2319" name="Google Shape;2319;p29"/>
          <p:cNvSpPr txBox="1">
            <a:spLocks noGrp="1"/>
          </p:cNvSpPr>
          <p:nvPr>
            <p:ph type="subTitle" idx="1"/>
          </p:nvPr>
        </p:nvSpPr>
        <p:spPr>
          <a:xfrm>
            <a:off x="2612657" y="2963455"/>
            <a:ext cx="40494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a:latin typeface="#9Slide05 Lobster" panose="02000506000000020003" pitchFamily="2" charset="0"/>
              </a:rPr>
              <a:t>Xin phép Hoàng gia Tây Ban Nha</a:t>
            </a:r>
            <a:endParaRPr sz="3200">
              <a:latin typeface="#9Slide05 Lobster" panose="02000506000000020003" pitchFamily="2" charset="0"/>
            </a:endParaRPr>
          </a:p>
        </p:txBody>
      </p:sp>
      <p:sp>
        <p:nvSpPr>
          <p:cNvPr id="2320" name="Google Shape;2320;p29"/>
          <p:cNvSpPr txBox="1">
            <a:spLocks noGrp="1"/>
          </p:cNvSpPr>
          <p:nvPr>
            <p:ph type="title" idx="2"/>
          </p:nvPr>
        </p:nvSpPr>
        <p:spPr>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latin typeface="SFU BalletEngraved" panose="00000400000000000000" pitchFamily="2" charset="0"/>
              </a:rPr>
              <a:t>01</a:t>
            </a:r>
            <a:endParaRPr>
              <a:latin typeface="SFU BalletEngraved" panose="00000400000000000000" pitchFamily="2" charset="0"/>
            </a:endParaRPr>
          </a:p>
        </p:txBody>
      </p:sp>
      <p:sp>
        <p:nvSpPr>
          <p:cNvPr id="2321" name="Google Shape;2321;p29"/>
          <p:cNvSpPr/>
          <p:nvPr/>
        </p:nvSpPr>
        <p:spPr>
          <a:xfrm>
            <a:off x="279000" y="224000"/>
            <a:ext cx="1300350" cy="324025"/>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29"/>
          <p:cNvSpPr/>
          <p:nvPr/>
        </p:nvSpPr>
        <p:spPr>
          <a:xfrm>
            <a:off x="1527213" y="1630950"/>
            <a:ext cx="812719" cy="202516"/>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29"/>
          <p:cNvSpPr/>
          <p:nvPr/>
        </p:nvSpPr>
        <p:spPr>
          <a:xfrm>
            <a:off x="8104838" y="458261"/>
            <a:ext cx="651865" cy="162466"/>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29"/>
          <p:cNvSpPr/>
          <p:nvPr/>
        </p:nvSpPr>
        <p:spPr>
          <a:xfrm>
            <a:off x="7146825" y="1222823"/>
            <a:ext cx="651865" cy="162466"/>
          </a:xfrm>
          <a:custGeom>
            <a:avLst/>
            <a:gdLst/>
            <a:ahLst/>
            <a:cxnLst/>
            <a:rect l="l" t="t" r="r" b="b"/>
            <a:pathLst>
              <a:path w="52014" h="12961" extrusionOk="0">
                <a:moveTo>
                  <a:pt x="24935" y="0"/>
                </a:moveTo>
                <a:lnTo>
                  <a:pt x="24650" y="38"/>
                </a:lnTo>
                <a:lnTo>
                  <a:pt x="24385" y="76"/>
                </a:lnTo>
                <a:lnTo>
                  <a:pt x="24119" y="133"/>
                </a:lnTo>
                <a:lnTo>
                  <a:pt x="23891" y="190"/>
                </a:lnTo>
                <a:lnTo>
                  <a:pt x="23664" y="266"/>
                </a:lnTo>
                <a:lnTo>
                  <a:pt x="23455" y="361"/>
                </a:lnTo>
                <a:lnTo>
                  <a:pt x="23246" y="475"/>
                </a:lnTo>
                <a:lnTo>
                  <a:pt x="23056" y="589"/>
                </a:lnTo>
                <a:lnTo>
                  <a:pt x="22886" y="702"/>
                </a:lnTo>
                <a:lnTo>
                  <a:pt x="22715" y="854"/>
                </a:lnTo>
                <a:lnTo>
                  <a:pt x="22582" y="987"/>
                </a:lnTo>
                <a:lnTo>
                  <a:pt x="22430" y="1139"/>
                </a:lnTo>
                <a:lnTo>
                  <a:pt x="22316" y="1310"/>
                </a:lnTo>
                <a:lnTo>
                  <a:pt x="22202" y="1480"/>
                </a:lnTo>
                <a:lnTo>
                  <a:pt x="22089" y="1651"/>
                </a:lnTo>
                <a:lnTo>
                  <a:pt x="22013" y="1841"/>
                </a:lnTo>
                <a:lnTo>
                  <a:pt x="21937" y="2031"/>
                </a:lnTo>
                <a:lnTo>
                  <a:pt x="21861" y="2239"/>
                </a:lnTo>
                <a:lnTo>
                  <a:pt x="21804" y="2429"/>
                </a:lnTo>
                <a:lnTo>
                  <a:pt x="21766" y="2638"/>
                </a:lnTo>
                <a:lnTo>
                  <a:pt x="21728" y="2866"/>
                </a:lnTo>
                <a:lnTo>
                  <a:pt x="21709" y="3074"/>
                </a:lnTo>
                <a:lnTo>
                  <a:pt x="21709" y="3511"/>
                </a:lnTo>
                <a:lnTo>
                  <a:pt x="21747" y="3966"/>
                </a:lnTo>
                <a:lnTo>
                  <a:pt x="21823" y="4422"/>
                </a:lnTo>
                <a:lnTo>
                  <a:pt x="21937" y="4877"/>
                </a:lnTo>
                <a:lnTo>
                  <a:pt x="22089" y="5332"/>
                </a:lnTo>
                <a:lnTo>
                  <a:pt x="21994" y="5162"/>
                </a:lnTo>
                <a:lnTo>
                  <a:pt x="21842" y="5010"/>
                </a:lnTo>
                <a:lnTo>
                  <a:pt x="21652" y="4858"/>
                </a:lnTo>
                <a:lnTo>
                  <a:pt x="21443" y="4706"/>
                </a:lnTo>
                <a:lnTo>
                  <a:pt x="21197" y="4592"/>
                </a:lnTo>
                <a:lnTo>
                  <a:pt x="20950" y="4479"/>
                </a:lnTo>
                <a:lnTo>
                  <a:pt x="20665" y="4384"/>
                </a:lnTo>
                <a:lnTo>
                  <a:pt x="20381" y="4289"/>
                </a:lnTo>
                <a:lnTo>
                  <a:pt x="20096" y="4232"/>
                </a:lnTo>
                <a:lnTo>
                  <a:pt x="19811" y="4175"/>
                </a:lnTo>
                <a:lnTo>
                  <a:pt x="19527" y="4137"/>
                </a:lnTo>
                <a:lnTo>
                  <a:pt x="19261" y="4118"/>
                </a:lnTo>
                <a:lnTo>
                  <a:pt x="18995" y="4118"/>
                </a:lnTo>
                <a:lnTo>
                  <a:pt x="18768" y="4156"/>
                </a:lnTo>
                <a:lnTo>
                  <a:pt x="18559" y="4194"/>
                </a:lnTo>
                <a:lnTo>
                  <a:pt x="18369" y="4251"/>
                </a:lnTo>
                <a:lnTo>
                  <a:pt x="18255" y="4308"/>
                </a:lnTo>
                <a:lnTo>
                  <a:pt x="18142" y="4384"/>
                </a:lnTo>
                <a:lnTo>
                  <a:pt x="17952" y="4535"/>
                </a:lnTo>
                <a:lnTo>
                  <a:pt x="17800" y="4706"/>
                </a:lnTo>
                <a:lnTo>
                  <a:pt x="17667" y="4915"/>
                </a:lnTo>
                <a:lnTo>
                  <a:pt x="17572" y="5143"/>
                </a:lnTo>
                <a:lnTo>
                  <a:pt x="17496" y="5389"/>
                </a:lnTo>
                <a:lnTo>
                  <a:pt x="17439" y="5655"/>
                </a:lnTo>
                <a:lnTo>
                  <a:pt x="17420" y="5921"/>
                </a:lnTo>
                <a:lnTo>
                  <a:pt x="17420" y="6186"/>
                </a:lnTo>
                <a:lnTo>
                  <a:pt x="17420" y="6452"/>
                </a:lnTo>
                <a:lnTo>
                  <a:pt x="17458" y="6718"/>
                </a:lnTo>
                <a:lnTo>
                  <a:pt x="17496" y="6983"/>
                </a:lnTo>
                <a:lnTo>
                  <a:pt x="17534" y="7230"/>
                </a:lnTo>
                <a:lnTo>
                  <a:pt x="17610" y="7477"/>
                </a:lnTo>
                <a:lnTo>
                  <a:pt x="17667" y="7704"/>
                </a:lnTo>
                <a:lnTo>
                  <a:pt x="17743" y="7913"/>
                </a:lnTo>
                <a:lnTo>
                  <a:pt x="17648" y="7742"/>
                </a:lnTo>
                <a:lnTo>
                  <a:pt x="17553" y="7591"/>
                </a:lnTo>
                <a:lnTo>
                  <a:pt x="17420" y="7458"/>
                </a:lnTo>
                <a:lnTo>
                  <a:pt x="17269" y="7363"/>
                </a:lnTo>
                <a:lnTo>
                  <a:pt x="17098" y="7268"/>
                </a:lnTo>
                <a:lnTo>
                  <a:pt x="16908" y="7211"/>
                </a:lnTo>
                <a:lnTo>
                  <a:pt x="16718" y="7154"/>
                </a:lnTo>
                <a:lnTo>
                  <a:pt x="16510" y="7116"/>
                </a:lnTo>
                <a:lnTo>
                  <a:pt x="16073" y="7116"/>
                </a:lnTo>
                <a:lnTo>
                  <a:pt x="15845" y="7135"/>
                </a:lnTo>
                <a:lnTo>
                  <a:pt x="15618" y="7173"/>
                </a:lnTo>
                <a:lnTo>
                  <a:pt x="15409" y="7230"/>
                </a:lnTo>
                <a:lnTo>
                  <a:pt x="15181" y="7287"/>
                </a:lnTo>
                <a:lnTo>
                  <a:pt x="14973" y="7363"/>
                </a:lnTo>
                <a:lnTo>
                  <a:pt x="14745" y="7458"/>
                </a:lnTo>
                <a:lnTo>
                  <a:pt x="14555" y="7572"/>
                </a:lnTo>
                <a:lnTo>
                  <a:pt x="14365" y="7685"/>
                </a:lnTo>
                <a:lnTo>
                  <a:pt x="14195" y="7818"/>
                </a:lnTo>
                <a:lnTo>
                  <a:pt x="14043" y="7970"/>
                </a:lnTo>
                <a:lnTo>
                  <a:pt x="13891" y="8122"/>
                </a:lnTo>
                <a:lnTo>
                  <a:pt x="13777" y="8293"/>
                </a:lnTo>
                <a:lnTo>
                  <a:pt x="13682" y="8463"/>
                </a:lnTo>
                <a:lnTo>
                  <a:pt x="13606" y="8653"/>
                </a:lnTo>
                <a:lnTo>
                  <a:pt x="13568" y="8862"/>
                </a:lnTo>
                <a:lnTo>
                  <a:pt x="13549" y="9052"/>
                </a:lnTo>
                <a:lnTo>
                  <a:pt x="13568" y="9279"/>
                </a:lnTo>
                <a:lnTo>
                  <a:pt x="13625" y="9488"/>
                </a:lnTo>
                <a:lnTo>
                  <a:pt x="13720" y="9716"/>
                </a:lnTo>
                <a:lnTo>
                  <a:pt x="13834" y="9963"/>
                </a:lnTo>
                <a:lnTo>
                  <a:pt x="14005" y="10190"/>
                </a:lnTo>
                <a:lnTo>
                  <a:pt x="14214" y="10437"/>
                </a:lnTo>
                <a:lnTo>
                  <a:pt x="13967" y="10323"/>
                </a:lnTo>
                <a:lnTo>
                  <a:pt x="13720" y="10247"/>
                </a:lnTo>
                <a:lnTo>
                  <a:pt x="13474" y="10152"/>
                </a:lnTo>
                <a:lnTo>
                  <a:pt x="13227" y="10095"/>
                </a:lnTo>
                <a:lnTo>
                  <a:pt x="12714" y="10001"/>
                </a:lnTo>
                <a:lnTo>
                  <a:pt x="12202" y="9906"/>
                </a:lnTo>
                <a:lnTo>
                  <a:pt x="11177" y="9773"/>
                </a:lnTo>
                <a:lnTo>
                  <a:pt x="10665" y="9697"/>
                </a:lnTo>
                <a:lnTo>
                  <a:pt x="10172" y="9564"/>
                </a:lnTo>
                <a:lnTo>
                  <a:pt x="10096" y="9697"/>
                </a:lnTo>
                <a:lnTo>
                  <a:pt x="10020" y="9830"/>
                </a:lnTo>
                <a:lnTo>
                  <a:pt x="9982" y="9944"/>
                </a:lnTo>
                <a:lnTo>
                  <a:pt x="9944" y="10076"/>
                </a:lnTo>
                <a:lnTo>
                  <a:pt x="9925" y="10228"/>
                </a:lnTo>
                <a:lnTo>
                  <a:pt x="9906" y="10361"/>
                </a:lnTo>
                <a:lnTo>
                  <a:pt x="9906" y="10494"/>
                </a:lnTo>
                <a:lnTo>
                  <a:pt x="9925" y="10627"/>
                </a:lnTo>
                <a:lnTo>
                  <a:pt x="9792" y="10475"/>
                </a:lnTo>
                <a:lnTo>
                  <a:pt x="9659" y="10323"/>
                </a:lnTo>
                <a:lnTo>
                  <a:pt x="9489" y="10209"/>
                </a:lnTo>
                <a:lnTo>
                  <a:pt x="9299" y="10095"/>
                </a:lnTo>
                <a:lnTo>
                  <a:pt x="9090" y="10001"/>
                </a:lnTo>
                <a:lnTo>
                  <a:pt x="8881" y="9906"/>
                </a:lnTo>
                <a:lnTo>
                  <a:pt x="8635" y="9830"/>
                </a:lnTo>
                <a:lnTo>
                  <a:pt x="8388" y="9773"/>
                </a:lnTo>
                <a:lnTo>
                  <a:pt x="8141" y="9716"/>
                </a:lnTo>
                <a:lnTo>
                  <a:pt x="7876" y="9678"/>
                </a:lnTo>
                <a:lnTo>
                  <a:pt x="7610" y="9659"/>
                </a:lnTo>
                <a:lnTo>
                  <a:pt x="7344" y="9640"/>
                </a:lnTo>
                <a:lnTo>
                  <a:pt x="6794" y="9640"/>
                </a:lnTo>
                <a:lnTo>
                  <a:pt x="6509" y="9678"/>
                </a:lnTo>
                <a:lnTo>
                  <a:pt x="6244" y="9716"/>
                </a:lnTo>
                <a:lnTo>
                  <a:pt x="5978" y="9754"/>
                </a:lnTo>
                <a:lnTo>
                  <a:pt x="5731" y="9811"/>
                </a:lnTo>
                <a:lnTo>
                  <a:pt x="5466" y="9887"/>
                </a:lnTo>
                <a:lnTo>
                  <a:pt x="5238" y="9963"/>
                </a:lnTo>
                <a:lnTo>
                  <a:pt x="5010" y="10057"/>
                </a:lnTo>
                <a:lnTo>
                  <a:pt x="4783" y="10171"/>
                </a:lnTo>
                <a:lnTo>
                  <a:pt x="4593" y="10285"/>
                </a:lnTo>
                <a:lnTo>
                  <a:pt x="4403" y="10418"/>
                </a:lnTo>
                <a:lnTo>
                  <a:pt x="4251" y="10551"/>
                </a:lnTo>
                <a:lnTo>
                  <a:pt x="4118" y="10722"/>
                </a:lnTo>
                <a:lnTo>
                  <a:pt x="4005" y="10873"/>
                </a:lnTo>
                <a:lnTo>
                  <a:pt x="3910" y="11063"/>
                </a:lnTo>
                <a:lnTo>
                  <a:pt x="3834" y="11234"/>
                </a:lnTo>
                <a:lnTo>
                  <a:pt x="3796" y="11443"/>
                </a:lnTo>
                <a:lnTo>
                  <a:pt x="3796" y="11651"/>
                </a:lnTo>
                <a:lnTo>
                  <a:pt x="3834" y="11879"/>
                </a:lnTo>
                <a:lnTo>
                  <a:pt x="3511" y="11594"/>
                </a:lnTo>
                <a:lnTo>
                  <a:pt x="3208" y="11386"/>
                </a:lnTo>
                <a:lnTo>
                  <a:pt x="2885" y="11215"/>
                </a:lnTo>
                <a:lnTo>
                  <a:pt x="2581" y="11101"/>
                </a:lnTo>
                <a:lnTo>
                  <a:pt x="2278" y="11025"/>
                </a:lnTo>
                <a:lnTo>
                  <a:pt x="1974" y="10987"/>
                </a:lnTo>
                <a:lnTo>
                  <a:pt x="1671" y="11006"/>
                </a:lnTo>
                <a:lnTo>
                  <a:pt x="1405" y="11082"/>
                </a:lnTo>
                <a:lnTo>
                  <a:pt x="1139" y="11177"/>
                </a:lnTo>
                <a:lnTo>
                  <a:pt x="893" y="11329"/>
                </a:lnTo>
                <a:lnTo>
                  <a:pt x="665" y="11519"/>
                </a:lnTo>
                <a:lnTo>
                  <a:pt x="475" y="11727"/>
                </a:lnTo>
                <a:lnTo>
                  <a:pt x="304" y="11993"/>
                </a:lnTo>
                <a:lnTo>
                  <a:pt x="172" y="12278"/>
                </a:lnTo>
                <a:lnTo>
                  <a:pt x="58" y="12600"/>
                </a:lnTo>
                <a:lnTo>
                  <a:pt x="1" y="12961"/>
                </a:lnTo>
                <a:lnTo>
                  <a:pt x="49945" y="12961"/>
                </a:lnTo>
                <a:lnTo>
                  <a:pt x="49869" y="12923"/>
                </a:lnTo>
                <a:lnTo>
                  <a:pt x="50040" y="12923"/>
                </a:lnTo>
                <a:lnTo>
                  <a:pt x="50230" y="12885"/>
                </a:lnTo>
                <a:lnTo>
                  <a:pt x="50419" y="12828"/>
                </a:lnTo>
                <a:lnTo>
                  <a:pt x="50533" y="12790"/>
                </a:lnTo>
                <a:lnTo>
                  <a:pt x="50590" y="12790"/>
                </a:lnTo>
                <a:lnTo>
                  <a:pt x="50799" y="12676"/>
                </a:lnTo>
                <a:lnTo>
                  <a:pt x="51008" y="12543"/>
                </a:lnTo>
                <a:lnTo>
                  <a:pt x="51178" y="12391"/>
                </a:lnTo>
                <a:lnTo>
                  <a:pt x="51330" y="12221"/>
                </a:lnTo>
                <a:lnTo>
                  <a:pt x="51482" y="12031"/>
                </a:lnTo>
                <a:lnTo>
                  <a:pt x="51596" y="11841"/>
                </a:lnTo>
                <a:lnTo>
                  <a:pt x="51710" y="11632"/>
                </a:lnTo>
                <a:lnTo>
                  <a:pt x="51786" y="11424"/>
                </a:lnTo>
                <a:lnTo>
                  <a:pt x="51861" y="11196"/>
                </a:lnTo>
                <a:lnTo>
                  <a:pt x="51918" y="10968"/>
                </a:lnTo>
                <a:lnTo>
                  <a:pt x="51975" y="10741"/>
                </a:lnTo>
                <a:lnTo>
                  <a:pt x="51994" y="10513"/>
                </a:lnTo>
                <a:lnTo>
                  <a:pt x="52013" y="10304"/>
                </a:lnTo>
                <a:lnTo>
                  <a:pt x="52013" y="10076"/>
                </a:lnTo>
                <a:lnTo>
                  <a:pt x="51994" y="9868"/>
                </a:lnTo>
                <a:lnTo>
                  <a:pt x="51956" y="9659"/>
                </a:lnTo>
                <a:lnTo>
                  <a:pt x="51918" y="9469"/>
                </a:lnTo>
                <a:lnTo>
                  <a:pt x="51861" y="9298"/>
                </a:lnTo>
                <a:lnTo>
                  <a:pt x="51805" y="9147"/>
                </a:lnTo>
                <a:lnTo>
                  <a:pt x="51729" y="9014"/>
                </a:lnTo>
                <a:lnTo>
                  <a:pt x="51634" y="8881"/>
                </a:lnTo>
                <a:lnTo>
                  <a:pt x="51520" y="8786"/>
                </a:lnTo>
                <a:lnTo>
                  <a:pt x="51406" y="8729"/>
                </a:lnTo>
                <a:lnTo>
                  <a:pt x="51292" y="8691"/>
                </a:lnTo>
                <a:lnTo>
                  <a:pt x="51159" y="8672"/>
                </a:lnTo>
                <a:lnTo>
                  <a:pt x="51008" y="8691"/>
                </a:lnTo>
                <a:lnTo>
                  <a:pt x="50856" y="8748"/>
                </a:lnTo>
                <a:lnTo>
                  <a:pt x="50704" y="8843"/>
                </a:lnTo>
                <a:lnTo>
                  <a:pt x="50533" y="8976"/>
                </a:lnTo>
                <a:lnTo>
                  <a:pt x="50343" y="9147"/>
                </a:lnTo>
                <a:lnTo>
                  <a:pt x="50154" y="9374"/>
                </a:lnTo>
                <a:lnTo>
                  <a:pt x="49964" y="9640"/>
                </a:lnTo>
                <a:lnTo>
                  <a:pt x="49983" y="9071"/>
                </a:lnTo>
                <a:lnTo>
                  <a:pt x="49964" y="8520"/>
                </a:lnTo>
                <a:lnTo>
                  <a:pt x="49945" y="8236"/>
                </a:lnTo>
                <a:lnTo>
                  <a:pt x="49926" y="7970"/>
                </a:lnTo>
                <a:lnTo>
                  <a:pt x="49869" y="7723"/>
                </a:lnTo>
                <a:lnTo>
                  <a:pt x="49812" y="7458"/>
                </a:lnTo>
                <a:lnTo>
                  <a:pt x="49736" y="7230"/>
                </a:lnTo>
                <a:lnTo>
                  <a:pt x="49622" y="7002"/>
                </a:lnTo>
                <a:lnTo>
                  <a:pt x="49490" y="6794"/>
                </a:lnTo>
                <a:lnTo>
                  <a:pt x="49338" y="6585"/>
                </a:lnTo>
                <a:lnTo>
                  <a:pt x="49148" y="6414"/>
                </a:lnTo>
                <a:lnTo>
                  <a:pt x="48920" y="6243"/>
                </a:lnTo>
                <a:lnTo>
                  <a:pt x="48655" y="6110"/>
                </a:lnTo>
                <a:lnTo>
                  <a:pt x="48370" y="5978"/>
                </a:lnTo>
                <a:lnTo>
                  <a:pt x="48047" y="5902"/>
                </a:lnTo>
                <a:lnTo>
                  <a:pt x="47744" y="5864"/>
                </a:lnTo>
                <a:lnTo>
                  <a:pt x="47478" y="5864"/>
                </a:lnTo>
                <a:lnTo>
                  <a:pt x="47212" y="5902"/>
                </a:lnTo>
                <a:lnTo>
                  <a:pt x="46966" y="5959"/>
                </a:lnTo>
                <a:lnTo>
                  <a:pt x="46738" y="6073"/>
                </a:lnTo>
                <a:lnTo>
                  <a:pt x="46529" y="6186"/>
                </a:lnTo>
                <a:lnTo>
                  <a:pt x="46340" y="6338"/>
                </a:lnTo>
                <a:lnTo>
                  <a:pt x="46150" y="6509"/>
                </a:lnTo>
                <a:lnTo>
                  <a:pt x="45998" y="6699"/>
                </a:lnTo>
                <a:lnTo>
                  <a:pt x="45865" y="6888"/>
                </a:lnTo>
                <a:lnTo>
                  <a:pt x="45732" y="7097"/>
                </a:lnTo>
                <a:lnTo>
                  <a:pt x="45618" y="7325"/>
                </a:lnTo>
                <a:lnTo>
                  <a:pt x="45524" y="7534"/>
                </a:lnTo>
                <a:lnTo>
                  <a:pt x="45448" y="7761"/>
                </a:lnTo>
                <a:lnTo>
                  <a:pt x="45391" y="7970"/>
                </a:lnTo>
                <a:lnTo>
                  <a:pt x="45391" y="7268"/>
                </a:lnTo>
                <a:lnTo>
                  <a:pt x="45353" y="6642"/>
                </a:lnTo>
                <a:lnTo>
                  <a:pt x="45315" y="6357"/>
                </a:lnTo>
                <a:lnTo>
                  <a:pt x="45277" y="6092"/>
                </a:lnTo>
                <a:lnTo>
                  <a:pt x="45220" y="5826"/>
                </a:lnTo>
                <a:lnTo>
                  <a:pt x="45125" y="5579"/>
                </a:lnTo>
                <a:lnTo>
                  <a:pt x="45030" y="5351"/>
                </a:lnTo>
                <a:lnTo>
                  <a:pt x="44897" y="5143"/>
                </a:lnTo>
                <a:lnTo>
                  <a:pt x="44727" y="4934"/>
                </a:lnTo>
                <a:lnTo>
                  <a:pt x="44537" y="4725"/>
                </a:lnTo>
                <a:lnTo>
                  <a:pt x="44309" y="4535"/>
                </a:lnTo>
                <a:lnTo>
                  <a:pt x="44043" y="4346"/>
                </a:lnTo>
                <a:lnTo>
                  <a:pt x="43740" y="4175"/>
                </a:lnTo>
                <a:lnTo>
                  <a:pt x="43398" y="4004"/>
                </a:lnTo>
                <a:lnTo>
                  <a:pt x="43057" y="3852"/>
                </a:lnTo>
                <a:lnTo>
                  <a:pt x="42715" y="3739"/>
                </a:lnTo>
                <a:lnTo>
                  <a:pt x="42393" y="3644"/>
                </a:lnTo>
                <a:lnTo>
                  <a:pt x="42070" y="3587"/>
                </a:lnTo>
                <a:lnTo>
                  <a:pt x="41766" y="3549"/>
                </a:lnTo>
                <a:lnTo>
                  <a:pt x="41482" y="3549"/>
                </a:lnTo>
                <a:lnTo>
                  <a:pt x="41216" y="3587"/>
                </a:lnTo>
                <a:lnTo>
                  <a:pt x="40969" y="3663"/>
                </a:lnTo>
                <a:lnTo>
                  <a:pt x="40742" y="3757"/>
                </a:lnTo>
                <a:lnTo>
                  <a:pt x="40533" y="3909"/>
                </a:lnTo>
                <a:lnTo>
                  <a:pt x="40343" y="4080"/>
                </a:lnTo>
                <a:lnTo>
                  <a:pt x="40172" y="4289"/>
                </a:lnTo>
                <a:lnTo>
                  <a:pt x="40040" y="4554"/>
                </a:lnTo>
                <a:lnTo>
                  <a:pt x="39926" y="4839"/>
                </a:lnTo>
                <a:lnTo>
                  <a:pt x="39850" y="5181"/>
                </a:lnTo>
                <a:lnTo>
                  <a:pt x="39812" y="5560"/>
                </a:lnTo>
                <a:lnTo>
                  <a:pt x="39812" y="5351"/>
                </a:lnTo>
                <a:lnTo>
                  <a:pt x="39793" y="5162"/>
                </a:lnTo>
                <a:lnTo>
                  <a:pt x="39774" y="4972"/>
                </a:lnTo>
                <a:lnTo>
                  <a:pt x="39736" y="4782"/>
                </a:lnTo>
                <a:lnTo>
                  <a:pt x="39622" y="4422"/>
                </a:lnTo>
                <a:lnTo>
                  <a:pt x="39489" y="4080"/>
                </a:lnTo>
                <a:lnTo>
                  <a:pt x="39300" y="3757"/>
                </a:lnTo>
                <a:lnTo>
                  <a:pt x="39091" y="3435"/>
                </a:lnTo>
                <a:lnTo>
                  <a:pt x="38844" y="3150"/>
                </a:lnTo>
                <a:lnTo>
                  <a:pt x="38559" y="2885"/>
                </a:lnTo>
                <a:lnTo>
                  <a:pt x="38275" y="2619"/>
                </a:lnTo>
                <a:lnTo>
                  <a:pt x="37952" y="2391"/>
                </a:lnTo>
                <a:lnTo>
                  <a:pt x="37611" y="2182"/>
                </a:lnTo>
                <a:lnTo>
                  <a:pt x="37250" y="1993"/>
                </a:lnTo>
                <a:lnTo>
                  <a:pt x="36890" y="1841"/>
                </a:lnTo>
                <a:lnTo>
                  <a:pt x="36529" y="1689"/>
                </a:lnTo>
                <a:lnTo>
                  <a:pt x="36150" y="1575"/>
                </a:lnTo>
                <a:lnTo>
                  <a:pt x="35770" y="1480"/>
                </a:lnTo>
                <a:lnTo>
                  <a:pt x="35391" y="1404"/>
                </a:lnTo>
                <a:lnTo>
                  <a:pt x="35011" y="1367"/>
                </a:lnTo>
                <a:lnTo>
                  <a:pt x="34631" y="1348"/>
                </a:lnTo>
                <a:lnTo>
                  <a:pt x="34290" y="1367"/>
                </a:lnTo>
                <a:lnTo>
                  <a:pt x="33948" y="1404"/>
                </a:lnTo>
                <a:lnTo>
                  <a:pt x="33607" y="1480"/>
                </a:lnTo>
                <a:lnTo>
                  <a:pt x="33303" y="1575"/>
                </a:lnTo>
                <a:lnTo>
                  <a:pt x="33019" y="1708"/>
                </a:lnTo>
                <a:lnTo>
                  <a:pt x="32772" y="1879"/>
                </a:lnTo>
                <a:lnTo>
                  <a:pt x="32544" y="2069"/>
                </a:lnTo>
                <a:lnTo>
                  <a:pt x="32449" y="2182"/>
                </a:lnTo>
                <a:lnTo>
                  <a:pt x="32354" y="2296"/>
                </a:lnTo>
                <a:lnTo>
                  <a:pt x="32260" y="2410"/>
                </a:lnTo>
                <a:lnTo>
                  <a:pt x="32203" y="2543"/>
                </a:lnTo>
                <a:lnTo>
                  <a:pt x="32127" y="2695"/>
                </a:lnTo>
                <a:lnTo>
                  <a:pt x="32070" y="2847"/>
                </a:lnTo>
                <a:lnTo>
                  <a:pt x="32032" y="2998"/>
                </a:lnTo>
                <a:lnTo>
                  <a:pt x="31994" y="3169"/>
                </a:lnTo>
                <a:lnTo>
                  <a:pt x="31975" y="3359"/>
                </a:lnTo>
                <a:lnTo>
                  <a:pt x="31975" y="3530"/>
                </a:lnTo>
                <a:lnTo>
                  <a:pt x="31975" y="3739"/>
                </a:lnTo>
                <a:lnTo>
                  <a:pt x="31994" y="3947"/>
                </a:lnTo>
                <a:lnTo>
                  <a:pt x="31918" y="3663"/>
                </a:lnTo>
                <a:lnTo>
                  <a:pt x="31842" y="3416"/>
                </a:lnTo>
                <a:lnTo>
                  <a:pt x="31728" y="3169"/>
                </a:lnTo>
                <a:lnTo>
                  <a:pt x="31614" y="2923"/>
                </a:lnTo>
                <a:lnTo>
                  <a:pt x="31482" y="2695"/>
                </a:lnTo>
                <a:lnTo>
                  <a:pt x="31330" y="2486"/>
                </a:lnTo>
                <a:lnTo>
                  <a:pt x="31159" y="2277"/>
                </a:lnTo>
                <a:lnTo>
                  <a:pt x="30988" y="2069"/>
                </a:lnTo>
                <a:lnTo>
                  <a:pt x="30798" y="1879"/>
                </a:lnTo>
                <a:lnTo>
                  <a:pt x="30590" y="1708"/>
                </a:lnTo>
                <a:lnTo>
                  <a:pt x="30381" y="1537"/>
                </a:lnTo>
                <a:lnTo>
                  <a:pt x="30172" y="1367"/>
                </a:lnTo>
                <a:lnTo>
                  <a:pt x="29926" y="1215"/>
                </a:lnTo>
                <a:lnTo>
                  <a:pt x="29698" y="1082"/>
                </a:lnTo>
                <a:lnTo>
                  <a:pt x="29204" y="816"/>
                </a:lnTo>
                <a:lnTo>
                  <a:pt x="28692" y="589"/>
                </a:lnTo>
                <a:lnTo>
                  <a:pt x="28142" y="418"/>
                </a:lnTo>
                <a:lnTo>
                  <a:pt x="27591" y="266"/>
                </a:lnTo>
                <a:lnTo>
                  <a:pt x="27041" y="133"/>
                </a:lnTo>
                <a:lnTo>
                  <a:pt x="26510" y="57"/>
                </a:lnTo>
                <a:lnTo>
                  <a:pt x="259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29984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11">
            <a:extLst>
              <a:ext uri="{FF2B5EF4-FFF2-40B4-BE49-F238E27FC236}">
                <a16:creationId xmlns:a16="http://schemas.microsoft.com/office/drawing/2014/main" id="{470F8263-E396-4269-8D22-927DB63EFE1E}"/>
              </a:ext>
            </a:extLst>
          </p:cNvPr>
          <p:cNvSpPr/>
          <p:nvPr/>
        </p:nvSpPr>
        <p:spPr>
          <a:xfrm>
            <a:off x="596991" y="547007"/>
            <a:ext cx="5233768" cy="3764816"/>
          </a:xfrm>
          <a:custGeom>
            <a:avLst/>
            <a:gdLst>
              <a:gd name="connsiteX0" fmla="*/ 0 w 8355841"/>
              <a:gd name="connsiteY0" fmla="*/ 851811 h 5110764"/>
              <a:gd name="connsiteX1" fmla="*/ 851811 w 8355841"/>
              <a:gd name="connsiteY1" fmla="*/ 0 h 5110764"/>
              <a:gd name="connsiteX2" fmla="*/ 7504030 w 8355841"/>
              <a:gd name="connsiteY2" fmla="*/ 0 h 5110764"/>
              <a:gd name="connsiteX3" fmla="*/ 8355841 w 8355841"/>
              <a:gd name="connsiteY3" fmla="*/ 851811 h 5110764"/>
              <a:gd name="connsiteX4" fmla="*/ 8355841 w 8355841"/>
              <a:gd name="connsiteY4" fmla="*/ 4258953 h 5110764"/>
              <a:gd name="connsiteX5" fmla="*/ 7504030 w 8355841"/>
              <a:gd name="connsiteY5" fmla="*/ 5110764 h 5110764"/>
              <a:gd name="connsiteX6" fmla="*/ 851811 w 8355841"/>
              <a:gd name="connsiteY6" fmla="*/ 5110764 h 5110764"/>
              <a:gd name="connsiteX7" fmla="*/ 0 w 8355841"/>
              <a:gd name="connsiteY7" fmla="*/ 4258953 h 5110764"/>
              <a:gd name="connsiteX8" fmla="*/ 0 w 8355841"/>
              <a:gd name="connsiteY8" fmla="*/ 851811 h 5110764"/>
              <a:gd name="connsiteX0" fmla="*/ 0 w 8355841"/>
              <a:gd name="connsiteY0" fmla="*/ 851952 h 5110905"/>
              <a:gd name="connsiteX1" fmla="*/ 851811 w 8355841"/>
              <a:gd name="connsiteY1" fmla="*/ 141 h 5110905"/>
              <a:gd name="connsiteX2" fmla="*/ 3678382 w 8355841"/>
              <a:gd name="connsiteY2" fmla="*/ 288987 h 5110905"/>
              <a:gd name="connsiteX3" fmla="*/ 7504030 w 8355841"/>
              <a:gd name="connsiteY3" fmla="*/ 141 h 5110905"/>
              <a:gd name="connsiteX4" fmla="*/ 8355841 w 8355841"/>
              <a:gd name="connsiteY4" fmla="*/ 851952 h 5110905"/>
              <a:gd name="connsiteX5" fmla="*/ 8355841 w 8355841"/>
              <a:gd name="connsiteY5" fmla="*/ 4259094 h 5110905"/>
              <a:gd name="connsiteX6" fmla="*/ 7504030 w 8355841"/>
              <a:gd name="connsiteY6" fmla="*/ 5110905 h 5110905"/>
              <a:gd name="connsiteX7" fmla="*/ 851811 w 8355841"/>
              <a:gd name="connsiteY7" fmla="*/ 5110905 h 5110905"/>
              <a:gd name="connsiteX8" fmla="*/ 0 w 8355841"/>
              <a:gd name="connsiteY8" fmla="*/ 4259094 h 5110905"/>
              <a:gd name="connsiteX9" fmla="*/ 0 w 8355841"/>
              <a:gd name="connsiteY9" fmla="*/ 851952 h 5110905"/>
              <a:gd name="connsiteX0" fmla="*/ 175 w 8356016"/>
              <a:gd name="connsiteY0" fmla="*/ 851952 h 5110905"/>
              <a:gd name="connsiteX1" fmla="*/ 851986 w 8356016"/>
              <a:gd name="connsiteY1" fmla="*/ 141 h 5110905"/>
              <a:gd name="connsiteX2" fmla="*/ 3678557 w 8356016"/>
              <a:gd name="connsiteY2" fmla="*/ 288987 h 5110905"/>
              <a:gd name="connsiteX3" fmla="*/ 7504205 w 8356016"/>
              <a:gd name="connsiteY3" fmla="*/ 141 h 5110905"/>
              <a:gd name="connsiteX4" fmla="*/ 8356016 w 8356016"/>
              <a:gd name="connsiteY4" fmla="*/ 851952 h 5110905"/>
              <a:gd name="connsiteX5" fmla="*/ 8356016 w 8356016"/>
              <a:gd name="connsiteY5" fmla="*/ 4259094 h 5110905"/>
              <a:gd name="connsiteX6" fmla="*/ 7504205 w 8356016"/>
              <a:gd name="connsiteY6" fmla="*/ 5110905 h 5110905"/>
              <a:gd name="connsiteX7" fmla="*/ 851986 w 8356016"/>
              <a:gd name="connsiteY7" fmla="*/ 5110905 h 5110905"/>
              <a:gd name="connsiteX8" fmla="*/ 175 w 8356016"/>
              <a:gd name="connsiteY8" fmla="*/ 4259094 h 5110905"/>
              <a:gd name="connsiteX9" fmla="*/ 187211 w 8356016"/>
              <a:gd name="connsiteY9" fmla="*/ 2408734 h 5110905"/>
              <a:gd name="connsiteX10" fmla="*/ 175 w 8356016"/>
              <a:gd name="connsiteY10" fmla="*/ 851952 h 5110905"/>
              <a:gd name="connsiteX0" fmla="*/ 175 w 8356016"/>
              <a:gd name="connsiteY0" fmla="*/ 851952 h 5111032"/>
              <a:gd name="connsiteX1" fmla="*/ 851986 w 8356016"/>
              <a:gd name="connsiteY1" fmla="*/ 141 h 5111032"/>
              <a:gd name="connsiteX2" fmla="*/ 3678557 w 8356016"/>
              <a:gd name="connsiteY2" fmla="*/ 288987 h 5111032"/>
              <a:gd name="connsiteX3" fmla="*/ 7504205 w 8356016"/>
              <a:gd name="connsiteY3" fmla="*/ 141 h 5111032"/>
              <a:gd name="connsiteX4" fmla="*/ 8356016 w 8356016"/>
              <a:gd name="connsiteY4" fmla="*/ 851952 h 5111032"/>
              <a:gd name="connsiteX5" fmla="*/ 8356016 w 8356016"/>
              <a:gd name="connsiteY5" fmla="*/ 4259094 h 5111032"/>
              <a:gd name="connsiteX6" fmla="*/ 7504205 w 8356016"/>
              <a:gd name="connsiteY6" fmla="*/ 5110905 h 5111032"/>
              <a:gd name="connsiteX7" fmla="*/ 5195629 w 8356016"/>
              <a:gd name="connsiteY7" fmla="*/ 4860988 h 5111032"/>
              <a:gd name="connsiteX8" fmla="*/ 851986 w 8356016"/>
              <a:gd name="connsiteY8" fmla="*/ 5110905 h 5111032"/>
              <a:gd name="connsiteX9" fmla="*/ 175 w 8356016"/>
              <a:gd name="connsiteY9" fmla="*/ 4259094 h 5111032"/>
              <a:gd name="connsiteX10" fmla="*/ 187211 w 8356016"/>
              <a:gd name="connsiteY10" fmla="*/ 2408734 h 5111032"/>
              <a:gd name="connsiteX11" fmla="*/ 175 w 8356016"/>
              <a:gd name="connsiteY11" fmla="*/ 851952 h 5111032"/>
              <a:gd name="connsiteX0" fmla="*/ 175 w 8356152"/>
              <a:gd name="connsiteY0" fmla="*/ 851952 h 5111032"/>
              <a:gd name="connsiteX1" fmla="*/ 851986 w 8356152"/>
              <a:gd name="connsiteY1" fmla="*/ 141 h 5111032"/>
              <a:gd name="connsiteX2" fmla="*/ 3678557 w 8356152"/>
              <a:gd name="connsiteY2" fmla="*/ 288987 h 5111032"/>
              <a:gd name="connsiteX3" fmla="*/ 7504205 w 8356152"/>
              <a:gd name="connsiteY3" fmla="*/ 141 h 5111032"/>
              <a:gd name="connsiteX4" fmla="*/ 8356016 w 8356152"/>
              <a:gd name="connsiteY4" fmla="*/ 851952 h 5111032"/>
              <a:gd name="connsiteX5" fmla="*/ 8146648 w 8356152"/>
              <a:gd name="connsiteY5" fmla="*/ 2637333 h 5111032"/>
              <a:gd name="connsiteX6" fmla="*/ 8356016 w 8356152"/>
              <a:gd name="connsiteY6" fmla="*/ 4259094 h 5111032"/>
              <a:gd name="connsiteX7" fmla="*/ 7504205 w 8356152"/>
              <a:gd name="connsiteY7" fmla="*/ 5110905 h 5111032"/>
              <a:gd name="connsiteX8" fmla="*/ 5195629 w 8356152"/>
              <a:gd name="connsiteY8" fmla="*/ 4860988 h 5111032"/>
              <a:gd name="connsiteX9" fmla="*/ 851986 w 8356152"/>
              <a:gd name="connsiteY9" fmla="*/ 5110905 h 5111032"/>
              <a:gd name="connsiteX10" fmla="*/ 175 w 8356152"/>
              <a:gd name="connsiteY10" fmla="*/ 4259094 h 5111032"/>
              <a:gd name="connsiteX11" fmla="*/ 187211 w 8356152"/>
              <a:gd name="connsiteY11" fmla="*/ 2408734 h 5111032"/>
              <a:gd name="connsiteX12" fmla="*/ 175 w 8356152"/>
              <a:gd name="connsiteY12" fmla="*/ 851952 h 5111032"/>
              <a:gd name="connsiteX0" fmla="*/ 0 w 8480668"/>
              <a:gd name="connsiteY0" fmla="*/ 997425 h 5111032"/>
              <a:gd name="connsiteX1" fmla="*/ 976502 w 8480668"/>
              <a:gd name="connsiteY1" fmla="*/ 141 h 5111032"/>
              <a:gd name="connsiteX2" fmla="*/ 3803073 w 8480668"/>
              <a:gd name="connsiteY2" fmla="*/ 288987 h 5111032"/>
              <a:gd name="connsiteX3" fmla="*/ 7628721 w 8480668"/>
              <a:gd name="connsiteY3" fmla="*/ 141 h 5111032"/>
              <a:gd name="connsiteX4" fmla="*/ 8480532 w 8480668"/>
              <a:gd name="connsiteY4" fmla="*/ 851952 h 5111032"/>
              <a:gd name="connsiteX5" fmla="*/ 8271164 w 8480668"/>
              <a:gd name="connsiteY5" fmla="*/ 2637333 h 5111032"/>
              <a:gd name="connsiteX6" fmla="*/ 8480532 w 8480668"/>
              <a:gd name="connsiteY6" fmla="*/ 4259094 h 5111032"/>
              <a:gd name="connsiteX7" fmla="*/ 7628721 w 8480668"/>
              <a:gd name="connsiteY7" fmla="*/ 5110905 h 5111032"/>
              <a:gd name="connsiteX8" fmla="*/ 5320145 w 8480668"/>
              <a:gd name="connsiteY8" fmla="*/ 4860988 h 5111032"/>
              <a:gd name="connsiteX9" fmla="*/ 976502 w 8480668"/>
              <a:gd name="connsiteY9" fmla="*/ 5110905 h 5111032"/>
              <a:gd name="connsiteX10" fmla="*/ 124691 w 8480668"/>
              <a:gd name="connsiteY10" fmla="*/ 4259094 h 5111032"/>
              <a:gd name="connsiteX11" fmla="*/ 311727 w 8480668"/>
              <a:gd name="connsiteY11" fmla="*/ 2408734 h 5111032"/>
              <a:gd name="connsiteX12" fmla="*/ 0 w 8480668"/>
              <a:gd name="connsiteY12" fmla="*/ 997425 h 5111032"/>
              <a:gd name="connsiteX0" fmla="*/ 20728 w 8501396"/>
              <a:gd name="connsiteY0" fmla="*/ 997425 h 5111032"/>
              <a:gd name="connsiteX1" fmla="*/ 997230 w 8501396"/>
              <a:gd name="connsiteY1" fmla="*/ 141 h 5111032"/>
              <a:gd name="connsiteX2" fmla="*/ 3823801 w 8501396"/>
              <a:gd name="connsiteY2" fmla="*/ 288987 h 5111032"/>
              <a:gd name="connsiteX3" fmla="*/ 7649449 w 8501396"/>
              <a:gd name="connsiteY3" fmla="*/ 141 h 5111032"/>
              <a:gd name="connsiteX4" fmla="*/ 8501260 w 8501396"/>
              <a:gd name="connsiteY4" fmla="*/ 851952 h 5111032"/>
              <a:gd name="connsiteX5" fmla="*/ 8291892 w 8501396"/>
              <a:gd name="connsiteY5" fmla="*/ 2637333 h 5111032"/>
              <a:gd name="connsiteX6" fmla="*/ 8501260 w 8501396"/>
              <a:gd name="connsiteY6" fmla="*/ 4259094 h 5111032"/>
              <a:gd name="connsiteX7" fmla="*/ 7649449 w 8501396"/>
              <a:gd name="connsiteY7" fmla="*/ 5110905 h 5111032"/>
              <a:gd name="connsiteX8" fmla="*/ 5340873 w 8501396"/>
              <a:gd name="connsiteY8" fmla="*/ 4860988 h 5111032"/>
              <a:gd name="connsiteX9" fmla="*/ 997230 w 8501396"/>
              <a:gd name="connsiteY9" fmla="*/ 5110905 h 5111032"/>
              <a:gd name="connsiteX10" fmla="*/ 145419 w 8501396"/>
              <a:gd name="connsiteY10" fmla="*/ 4259094 h 5111032"/>
              <a:gd name="connsiteX11" fmla="*/ 332455 w 8501396"/>
              <a:gd name="connsiteY11" fmla="*/ 2408734 h 5111032"/>
              <a:gd name="connsiteX12" fmla="*/ 20728 w 8501396"/>
              <a:gd name="connsiteY12" fmla="*/ 997425 h 5111032"/>
              <a:gd name="connsiteX0" fmla="*/ 4714 w 8485382"/>
              <a:gd name="connsiteY0" fmla="*/ 997425 h 5111032"/>
              <a:gd name="connsiteX1" fmla="*/ 981216 w 8485382"/>
              <a:gd name="connsiteY1" fmla="*/ 141 h 5111032"/>
              <a:gd name="connsiteX2" fmla="*/ 3807787 w 8485382"/>
              <a:gd name="connsiteY2" fmla="*/ 288987 h 5111032"/>
              <a:gd name="connsiteX3" fmla="*/ 7633435 w 8485382"/>
              <a:gd name="connsiteY3" fmla="*/ 141 h 5111032"/>
              <a:gd name="connsiteX4" fmla="*/ 8485246 w 8485382"/>
              <a:gd name="connsiteY4" fmla="*/ 851952 h 5111032"/>
              <a:gd name="connsiteX5" fmla="*/ 8275878 w 8485382"/>
              <a:gd name="connsiteY5" fmla="*/ 2637333 h 5111032"/>
              <a:gd name="connsiteX6" fmla="*/ 8485246 w 8485382"/>
              <a:gd name="connsiteY6" fmla="*/ 4259094 h 5111032"/>
              <a:gd name="connsiteX7" fmla="*/ 7633435 w 8485382"/>
              <a:gd name="connsiteY7" fmla="*/ 5110905 h 5111032"/>
              <a:gd name="connsiteX8" fmla="*/ 5324859 w 8485382"/>
              <a:gd name="connsiteY8" fmla="*/ 4860988 h 5111032"/>
              <a:gd name="connsiteX9" fmla="*/ 981216 w 8485382"/>
              <a:gd name="connsiteY9" fmla="*/ 5110905 h 5111032"/>
              <a:gd name="connsiteX10" fmla="*/ 129405 w 8485382"/>
              <a:gd name="connsiteY10" fmla="*/ 4259094 h 5111032"/>
              <a:gd name="connsiteX11" fmla="*/ 316441 w 8485382"/>
              <a:gd name="connsiteY11" fmla="*/ 2408734 h 5111032"/>
              <a:gd name="connsiteX12" fmla="*/ 4714 w 8485382"/>
              <a:gd name="connsiteY12" fmla="*/ 997425 h 5111032"/>
              <a:gd name="connsiteX0" fmla="*/ 5048 w 8444153"/>
              <a:gd name="connsiteY0" fmla="*/ 1246807 h 5111032"/>
              <a:gd name="connsiteX1" fmla="*/ 939987 w 8444153"/>
              <a:gd name="connsiteY1" fmla="*/ 141 h 5111032"/>
              <a:gd name="connsiteX2" fmla="*/ 3766558 w 8444153"/>
              <a:gd name="connsiteY2" fmla="*/ 288987 h 5111032"/>
              <a:gd name="connsiteX3" fmla="*/ 7592206 w 8444153"/>
              <a:gd name="connsiteY3" fmla="*/ 141 h 5111032"/>
              <a:gd name="connsiteX4" fmla="*/ 8444017 w 8444153"/>
              <a:gd name="connsiteY4" fmla="*/ 851952 h 5111032"/>
              <a:gd name="connsiteX5" fmla="*/ 8234649 w 8444153"/>
              <a:gd name="connsiteY5" fmla="*/ 2637333 h 5111032"/>
              <a:gd name="connsiteX6" fmla="*/ 8444017 w 8444153"/>
              <a:gd name="connsiteY6" fmla="*/ 4259094 h 5111032"/>
              <a:gd name="connsiteX7" fmla="*/ 7592206 w 8444153"/>
              <a:gd name="connsiteY7" fmla="*/ 5110905 h 5111032"/>
              <a:gd name="connsiteX8" fmla="*/ 5283630 w 8444153"/>
              <a:gd name="connsiteY8" fmla="*/ 4860988 h 5111032"/>
              <a:gd name="connsiteX9" fmla="*/ 939987 w 8444153"/>
              <a:gd name="connsiteY9" fmla="*/ 5110905 h 5111032"/>
              <a:gd name="connsiteX10" fmla="*/ 88176 w 8444153"/>
              <a:gd name="connsiteY10" fmla="*/ 4259094 h 5111032"/>
              <a:gd name="connsiteX11" fmla="*/ 275212 w 8444153"/>
              <a:gd name="connsiteY11" fmla="*/ 2408734 h 5111032"/>
              <a:gd name="connsiteX12" fmla="*/ 5048 w 8444153"/>
              <a:gd name="connsiteY12" fmla="*/ 1246807 h 5111032"/>
              <a:gd name="connsiteX0" fmla="*/ 21885 w 8460990"/>
              <a:gd name="connsiteY0" fmla="*/ 1246807 h 5111032"/>
              <a:gd name="connsiteX1" fmla="*/ 956824 w 8460990"/>
              <a:gd name="connsiteY1" fmla="*/ 141 h 5111032"/>
              <a:gd name="connsiteX2" fmla="*/ 3783395 w 8460990"/>
              <a:gd name="connsiteY2" fmla="*/ 288987 h 5111032"/>
              <a:gd name="connsiteX3" fmla="*/ 7609043 w 8460990"/>
              <a:gd name="connsiteY3" fmla="*/ 141 h 5111032"/>
              <a:gd name="connsiteX4" fmla="*/ 8460854 w 8460990"/>
              <a:gd name="connsiteY4" fmla="*/ 851952 h 5111032"/>
              <a:gd name="connsiteX5" fmla="*/ 8251486 w 8460990"/>
              <a:gd name="connsiteY5" fmla="*/ 2637333 h 5111032"/>
              <a:gd name="connsiteX6" fmla="*/ 8460854 w 8460990"/>
              <a:gd name="connsiteY6" fmla="*/ 4259094 h 5111032"/>
              <a:gd name="connsiteX7" fmla="*/ 7609043 w 8460990"/>
              <a:gd name="connsiteY7" fmla="*/ 5110905 h 5111032"/>
              <a:gd name="connsiteX8" fmla="*/ 5300467 w 8460990"/>
              <a:gd name="connsiteY8" fmla="*/ 4860988 h 5111032"/>
              <a:gd name="connsiteX9" fmla="*/ 956824 w 8460990"/>
              <a:gd name="connsiteY9" fmla="*/ 5110905 h 5111032"/>
              <a:gd name="connsiteX10" fmla="*/ 105013 w 8460990"/>
              <a:gd name="connsiteY10" fmla="*/ 4259094 h 5111032"/>
              <a:gd name="connsiteX11" fmla="*/ 292049 w 8460990"/>
              <a:gd name="connsiteY11" fmla="*/ 2408734 h 5111032"/>
              <a:gd name="connsiteX12" fmla="*/ 21885 w 8460990"/>
              <a:gd name="connsiteY12" fmla="*/ 1246807 h 5111032"/>
              <a:gd name="connsiteX0" fmla="*/ 21885 w 8460990"/>
              <a:gd name="connsiteY0" fmla="*/ 1246807 h 5111032"/>
              <a:gd name="connsiteX1" fmla="*/ 956824 w 8460990"/>
              <a:gd name="connsiteY1" fmla="*/ 141 h 5111032"/>
              <a:gd name="connsiteX2" fmla="*/ 3783395 w 8460990"/>
              <a:gd name="connsiteY2" fmla="*/ 288987 h 5111032"/>
              <a:gd name="connsiteX3" fmla="*/ 7609043 w 8460990"/>
              <a:gd name="connsiteY3" fmla="*/ 141 h 5111032"/>
              <a:gd name="connsiteX4" fmla="*/ 8460854 w 8460990"/>
              <a:gd name="connsiteY4" fmla="*/ 851952 h 5111032"/>
              <a:gd name="connsiteX5" fmla="*/ 8251486 w 8460990"/>
              <a:gd name="connsiteY5" fmla="*/ 2637333 h 5111032"/>
              <a:gd name="connsiteX6" fmla="*/ 8460854 w 8460990"/>
              <a:gd name="connsiteY6" fmla="*/ 4259094 h 5111032"/>
              <a:gd name="connsiteX7" fmla="*/ 7609043 w 8460990"/>
              <a:gd name="connsiteY7" fmla="*/ 5110905 h 5111032"/>
              <a:gd name="connsiteX8" fmla="*/ 5300467 w 8460990"/>
              <a:gd name="connsiteY8" fmla="*/ 4860988 h 5111032"/>
              <a:gd name="connsiteX9" fmla="*/ 956824 w 8460990"/>
              <a:gd name="connsiteY9" fmla="*/ 5110905 h 5111032"/>
              <a:gd name="connsiteX10" fmla="*/ 105013 w 8460990"/>
              <a:gd name="connsiteY10" fmla="*/ 4259094 h 5111032"/>
              <a:gd name="connsiteX11" fmla="*/ 292049 w 8460990"/>
              <a:gd name="connsiteY11" fmla="*/ 2408734 h 5111032"/>
              <a:gd name="connsiteX12" fmla="*/ 21885 w 8460990"/>
              <a:gd name="connsiteY12" fmla="*/ 1246807 h 5111032"/>
              <a:gd name="connsiteX0" fmla="*/ 21885 w 8460990"/>
              <a:gd name="connsiteY0" fmla="*/ 1246807 h 5150948"/>
              <a:gd name="connsiteX1" fmla="*/ 956824 w 8460990"/>
              <a:gd name="connsiteY1" fmla="*/ 141 h 5150948"/>
              <a:gd name="connsiteX2" fmla="*/ 3783395 w 8460990"/>
              <a:gd name="connsiteY2" fmla="*/ 288987 h 5150948"/>
              <a:gd name="connsiteX3" fmla="*/ 7609043 w 8460990"/>
              <a:gd name="connsiteY3" fmla="*/ 141 h 5150948"/>
              <a:gd name="connsiteX4" fmla="*/ 8460854 w 8460990"/>
              <a:gd name="connsiteY4" fmla="*/ 851952 h 5150948"/>
              <a:gd name="connsiteX5" fmla="*/ 8251486 w 8460990"/>
              <a:gd name="connsiteY5" fmla="*/ 2637333 h 5150948"/>
              <a:gd name="connsiteX6" fmla="*/ 8460854 w 8460990"/>
              <a:gd name="connsiteY6" fmla="*/ 4259094 h 5150948"/>
              <a:gd name="connsiteX7" fmla="*/ 7609043 w 8460990"/>
              <a:gd name="connsiteY7" fmla="*/ 5110905 h 5150948"/>
              <a:gd name="connsiteX8" fmla="*/ 5300467 w 8460990"/>
              <a:gd name="connsiteY8" fmla="*/ 4860988 h 5150948"/>
              <a:gd name="connsiteX9" fmla="*/ 956824 w 8460990"/>
              <a:gd name="connsiteY9" fmla="*/ 5110905 h 5150948"/>
              <a:gd name="connsiteX10" fmla="*/ 105013 w 8460990"/>
              <a:gd name="connsiteY10" fmla="*/ 4259094 h 5150948"/>
              <a:gd name="connsiteX11" fmla="*/ 292049 w 8460990"/>
              <a:gd name="connsiteY11" fmla="*/ 2408734 h 5150948"/>
              <a:gd name="connsiteX12" fmla="*/ 21885 w 8460990"/>
              <a:gd name="connsiteY12" fmla="*/ 1246807 h 5150948"/>
              <a:gd name="connsiteX0" fmla="*/ 21885 w 8460990"/>
              <a:gd name="connsiteY0" fmla="*/ 1246807 h 5230787"/>
              <a:gd name="connsiteX1" fmla="*/ 956824 w 8460990"/>
              <a:gd name="connsiteY1" fmla="*/ 141 h 5230787"/>
              <a:gd name="connsiteX2" fmla="*/ 3783395 w 8460990"/>
              <a:gd name="connsiteY2" fmla="*/ 288987 h 5230787"/>
              <a:gd name="connsiteX3" fmla="*/ 7609043 w 8460990"/>
              <a:gd name="connsiteY3" fmla="*/ 141 h 5230787"/>
              <a:gd name="connsiteX4" fmla="*/ 8460854 w 8460990"/>
              <a:gd name="connsiteY4" fmla="*/ 851952 h 5230787"/>
              <a:gd name="connsiteX5" fmla="*/ 8251486 w 8460990"/>
              <a:gd name="connsiteY5" fmla="*/ 2637333 h 5230787"/>
              <a:gd name="connsiteX6" fmla="*/ 8460854 w 8460990"/>
              <a:gd name="connsiteY6" fmla="*/ 4259094 h 5230787"/>
              <a:gd name="connsiteX7" fmla="*/ 7609043 w 8460990"/>
              <a:gd name="connsiteY7" fmla="*/ 5110905 h 5230787"/>
              <a:gd name="connsiteX8" fmla="*/ 5196558 w 8460990"/>
              <a:gd name="connsiteY8" fmla="*/ 5006461 h 5230787"/>
              <a:gd name="connsiteX9" fmla="*/ 956824 w 8460990"/>
              <a:gd name="connsiteY9" fmla="*/ 5110905 h 5230787"/>
              <a:gd name="connsiteX10" fmla="*/ 105013 w 8460990"/>
              <a:gd name="connsiteY10" fmla="*/ 4259094 h 5230787"/>
              <a:gd name="connsiteX11" fmla="*/ 292049 w 8460990"/>
              <a:gd name="connsiteY11" fmla="*/ 2408734 h 5230787"/>
              <a:gd name="connsiteX12" fmla="*/ 21885 w 8460990"/>
              <a:gd name="connsiteY12" fmla="*/ 1246807 h 5230787"/>
              <a:gd name="connsiteX0" fmla="*/ 21885 w 8460990"/>
              <a:gd name="connsiteY0" fmla="*/ 1246807 h 5128558"/>
              <a:gd name="connsiteX1" fmla="*/ 956824 w 8460990"/>
              <a:gd name="connsiteY1" fmla="*/ 141 h 5128558"/>
              <a:gd name="connsiteX2" fmla="*/ 3783395 w 8460990"/>
              <a:gd name="connsiteY2" fmla="*/ 288987 h 5128558"/>
              <a:gd name="connsiteX3" fmla="*/ 7609043 w 8460990"/>
              <a:gd name="connsiteY3" fmla="*/ 141 h 5128558"/>
              <a:gd name="connsiteX4" fmla="*/ 8460854 w 8460990"/>
              <a:gd name="connsiteY4" fmla="*/ 851952 h 5128558"/>
              <a:gd name="connsiteX5" fmla="*/ 8251486 w 8460990"/>
              <a:gd name="connsiteY5" fmla="*/ 2637333 h 5128558"/>
              <a:gd name="connsiteX6" fmla="*/ 8460854 w 8460990"/>
              <a:gd name="connsiteY6" fmla="*/ 4259094 h 5128558"/>
              <a:gd name="connsiteX7" fmla="*/ 7609043 w 8460990"/>
              <a:gd name="connsiteY7" fmla="*/ 5110905 h 5128558"/>
              <a:gd name="connsiteX8" fmla="*/ 5217340 w 8460990"/>
              <a:gd name="connsiteY8" fmla="*/ 4798643 h 5128558"/>
              <a:gd name="connsiteX9" fmla="*/ 956824 w 8460990"/>
              <a:gd name="connsiteY9" fmla="*/ 5110905 h 5128558"/>
              <a:gd name="connsiteX10" fmla="*/ 105013 w 8460990"/>
              <a:gd name="connsiteY10" fmla="*/ 4259094 h 5128558"/>
              <a:gd name="connsiteX11" fmla="*/ 292049 w 8460990"/>
              <a:gd name="connsiteY11" fmla="*/ 2408734 h 5128558"/>
              <a:gd name="connsiteX12" fmla="*/ 21885 w 8460990"/>
              <a:gd name="connsiteY12" fmla="*/ 1246807 h 5128558"/>
              <a:gd name="connsiteX0" fmla="*/ 21885 w 8460990"/>
              <a:gd name="connsiteY0" fmla="*/ 1246807 h 5112036"/>
              <a:gd name="connsiteX1" fmla="*/ 956824 w 8460990"/>
              <a:gd name="connsiteY1" fmla="*/ 141 h 5112036"/>
              <a:gd name="connsiteX2" fmla="*/ 3783395 w 8460990"/>
              <a:gd name="connsiteY2" fmla="*/ 288987 h 5112036"/>
              <a:gd name="connsiteX3" fmla="*/ 7609043 w 8460990"/>
              <a:gd name="connsiteY3" fmla="*/ 141 h 5112036"/>
              <a:gd name="connsiteX4" fmla="*/ 8460854 w 8460990"/>
              <a:gd name="connsiteY4" fmla="*/ 851952 h 5112036"/>
              <a:gd name="connsiteX5" fmla="*/ 8251486 w 8460990"/>
              <a:gd name="connsiteY5" fmla="*/ 2637333 h 5112036"/>
              <a:gd name="connsiteX6" fmla="*/ 8460854 w 8460990"/>
              <a:gd name="connsiteY6" fmla="*/ 4259094 h 5112036"/>
              <a:gd name="connsiteX7" fmla="*/ 7609043 w 8460990"/>
              <a:gd name="connsiteY7" fmla="*/ 5110905 h 5112036"/>
              <a:gd name="connsiteX8" fmla="*/ 5217340 w 8460990"/>
              <a:gd name="connsiteY8" fmla="*/ 4798643 h 5112036"/>
              <a:gd name="connsiteX9" fmla="*/ 956824 w 8460990"/>
              <a:gd name="connsiteY9" fmla="*/ 5110905 h 5112036"/>
              <a:gd name="connsiteX10" fmla="*/ 105013 w 8460990"/>
              <a:gd name="connsiteY10" fmla="*/ 4259094 h 5112036"/>
              <a:gd name="connsiteX11" fmla="*/ 292049 w 8460990"/>
              <a:gd name="connsiteY11" fmla="*/ 2408734 h 5112036"/>
              <a:gd name="connsiteX12" fmla="*/ 21885 w 8460990"/>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460854 w 8460969"/>
              <a:gd name="connsiteY6" fmla="*/ 4259094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460854 w 8460969"/>
              <a:gd name="connsiteY6" fmla="*/ 4259094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398508 w 8460969"/>
              <a:gd name="connsiteY6" fmla="*/ 4363003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398508 w 8460969"/>
              <a:gd name="connsiteY6" fmla="*/ 4363003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398508 w 8460969"/>
              <a:gd name="connsiteY6" fmla="*/ 4363003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854"/>
              <a:gd name="connsiteY0" fmla="*/ 1246807 h 5112036"/>
              <a:gd name="connsiteX1" fmla="*/ 956824 w 8460854"/>
              <a:gd name="connsiteY1" fmla="*/ 141 h 5112036"/>
              <a:gd name="connsiteX2" fmla="*/ 3783395 w 8460854"/>
              <a:gd name="connsiteY2" fmla="*/ 288987 h 5112036"/>
              <a:gd name="connsiteX3" fmla="*/ 7609043 w 8460854"/>
              <a:gd name="connsiteY3" fmla="*/ 141 h 5112036"/>
              <a:gd name="connsiteX4" fmla="*/ 8460854 w 8460854"/>
              <a:gd name="connsiteY4" fmla="*/ 851952 h 5112036"/>
              <a:gd name="connsiteX5" fmla="*/ 8209922 w 8460854"/>
              <a:gd name="connsiteY5" fmla="*/ 3530951 h 5112036"/>
              <a:gd name="connsiteX6" fmla="*/ 8398508 w 8460854"/>
              <a:gd name="connsiteY6" fmla="*/ 4363003 h 5112036"/>
              <a:gd name="connsiteX7" fmla="*/ 7609043 w 8460854"/>
              <a:gd name="connsiteY7" fmla="*/ 5110905 h 5112036"/>
              <a:gd name="connsiteX8" fmla="*/ 5217340 w 8460854"/>
              <a:gd name="connsiteY8" fmla="*/ 4798643 h 5112036"/>
              <a:gd name="connsiteX9" fmla="*/ 956824 w 8460854"/>
              <a:gd name="connsiteY9" fmla="*/ 5110905 h 5112036"/>
              <a:gd name="connsiteX10" fmla="*/ 105013 w 8460854"/>
              <a:gd name="connsiteY10" fmla="*/ 4259094 h 5112036"/>
              <a:gd name="connsiteX11" fmla="*/ 292049 w 8460854"/>
              <a:gd name="connsiteY11" fmla="*/ 2408734 h 5112036"/>
              <a:gd name="connsiteX12" fmla="*/ 21885 w 8460854"/>
              <a:gd name="connsiteY12" fmla="*/ 1246807 h 5112036"/>
              <a:gd name="connsiteX0" fmla="*/ 21885 w 8510422"/>
              <a:gd name="connsiteY0" fmla="*/ 1246807 h 5112036"/>
              <a:gd name="connsiteX1" fmla="*/ 956824 w 8510422"/>
              <a:gd name="connsiteY1" fmla="*/ 141 h 5112036"/>
              <a:gd name="connsiteX2" fmla="*/ 3783395 w 8510422"/>
              <a:gd name="connsiteY2" fmla="*/ 288987 h 5112036"/>
              <a:gd name="connsiteX3" fmla="*/ 7609043 w 8510422"/>
              <a:gd name="connsiteY3" fmla="*/ 141 h 5112036"/>
              <a:gd name="connsiteX4" fmla="*/ 8460854 w 8510422"/>
              <a:gd name="connsiteY4" fmla="*/ 851952 h 5112036"/>
              <a:gd name="connsiteX5" fmla="*/ 8209922 w 8510422"/>
              <a:gd name="connsiteY5" fmla="*/ 3530951 h 5112036"/>
              <a:gd name="connsiteX6" fmla="*/ 8398508 w 8510422"/>
              <a:gd name="connsiteY6" fmla="*/ 4363003 h 5112036"/>
              <a:gd name="connsiteX7" fmla="*/ 7609043 w 8510422"/>
              <a:gd name="connsiteY7" fmla="*/ 5110905 h 5112036"/>
              <a:gd name="connsiteX8" fmla="*/ 5217340 w 8510422"/>
              <a:gd name="connsiteY8" fmla="*/ 4798643 h 5112036"/>
              <a:gd name="connsiteX9" fmla="*/ 956824 w 8510422"/>
              <a:gd name="connsiteY9" fmla="*/ 5110905 h 5112036"/>
              <a:gd name="connsiteX10" fmla="*/ 105013 w 8510422"/>
              <a:gd name="connsiteY10" fmla="*/ 4259094 h 5112036"/>
              <a:gd name="connsiteX11" fmla="*/ 292049 w 8510422"/>
              <a:gd name="connsiteY11" fmla="*/ 2408734 h 5112036"/>
              <a:gd name="connsiteX12" fmla="*/ 21885 w 8510422"/>
              <a:gd name="connsiteY12" fmla="*/ 1246807 h 5112036"/>
              <a:gd name="connsiteX0" fmla="*/ 21885 w 8491281"/>
              <a:gd name="connsiteY0" fmla="*/ 1246807 h 5112036"/>
              <a:gd name="connsiteX1" fmla="*/ 956824 w 8491281"/>
              <a:gd name="connsiteY1" fmla="*/ 141 h 5112036"/>
              <a:gd name="connsiteX2" fmla="*/ 3783395 w 8491281"/>
              <a:gd name="connsiteY2" fmla="*/ 288987 h 5112036"/>
              <a:gd name="connsiteX3" fmla="*/ 7609043 w 8491281"/>
              <a:gd name="connsiteY3" fmla="*/ 141 h 5112036"/>
              <a:gd name="connsiteX4" fmla="*/ 8460854 w 8491281"/>
              <a:gd name="connsiteY4" fmla="*/ 851952 h 5112036"/>
              <a:gd name="connsiteX5" fmla="*/ 8209922 w 8491281"/>
              <a:gd name="connsiteY5" fmla="*/ 3530951 h 5112036"/>
              <a:gd name="connsiteX6" fmla="*/ 8398508 w 8491281"/>
              <a:gd name="connsiteY6" fmla="*/ 4363003 h 5112036"/>
              <a:gd name="connsiteX7" fmla="*/ 7609043 w 8491281"/>
              <a:gd name="connsiteY7" fmla="*/ 5110905 h 5112036"/>
              <a:gd name="connsiteX8" fmla="*/ 5217340 w 8491281"/>
              <a:gd name="connsiteY8" fmla="*/ 4798643 h 5112036"/>
              <a:gd name="connsiteX9" fmla="*/ 956824 w 8491281"/>
              <a:gd name="connsiteY9" fmla="*/ 5110905 h 5112036"/>
              <a:gd name="connsiteX10" fmla="*/ 105013 w 8491281"/>
              <a:gd name="connsiteY10" fmla="*/ 4259094 h 5112036"/>
              <a:gd name="connsiteX11" fmla="*/ 292049 w 8491281"/>
              <a:gd name="connsiteY11" fmla="*/ 2408734 h 5112036"/>
              <a:gd name="connsiteX12" fmla="*/ 21885 w 8491281"/>
              <a:gd name="connsiteY12" fmla="*/ 1246807 h 5112036"/>
              <a:gd name="connsiteX0" fmla="*/ 21885 w 8531151"/>
              <a:gd name="connsiteY0" fmla="*/ 1246807 h 5112036"/>
              <a:gd name="connsiteX1" fmla="*/ 956824 w 8531151"/>
              <a:gd name="connsiteY1" fmla="*/ 141 h 5112036"/>
              <a:gd name="connsiteX2" fmla="*/ 3783395 w 8531151"/>
              <a:gd name="connsiteY2" fmla="*/ 288987 h 5112036"/>
              <a:gd name="connsiteX3" fmla="*/ 7609043 w 8531151"/>
              <a:gd name="connsiteY3" fmla="*/ 141 h 5112036"/>
              <a:gd name="connsiteX4" fmla="*/ 8502417 w 8531151"/>
              <a:gd name="connsiteY4" fmla="*/ 1184461 h 5112036"/>
              <a:gd name="connsiteX5" fmla="*/ 8209922 w 8531151"/>
              <a:gd name="connsiteY5" fmla="*/ 3530951 h 5112036"/>
              <a:gd name="connsiteX6" fmla="*/ 8398508 w 8531151"/>
              <a:gd name="connsiteY6" fmla="*/ 4363003 h 5112036"/>
              <a:gd name="connsiteX7" fmla="*/ 7609043 w 8531151"/>
              <a:gd name="connsiteY7" fmla="*/ 5110905 h 5112036"/>
              <a:gd name="connsiteX8" fmla="*/ 5217340 w 8531151"/>
              <a:gd name="connsiteY8" fmla="*/ 4798643 h 5112036"/>
              <a:gd name="connsiteX9" fmla="*/ 956824 w 8531151"/>
              <a:gd name="connsiteY9" fmla="*/ 5110905 h 5112036"/>
              <a:gd name="connsiteX10" fmla="*/ 105013 w 8531151"/>
              <a:gd name="connsiteY10" fmla="*/ 4259094 h 5112036"/>
              <a:gd name="connsiteX11" fmla="*/ 292049 w 8531151"/>
              <a:gd name="connsiteY11" fmla="*/ 2408734 h 5112036"/>
              <a:gd name="connsiteX12" fmla="*/ 21885 w 8531151"/>
              <a:gd name="connsiteY12" fmla="*/ 1246807 h 5112036"/>
              <a:gd name="connsiteX0" fmla="*/ 21885 w 8531151"/>
              <a:gd name="connsiteY0" fmla="*/ 1246807 h 5112036"/>
              <a:gd name="connsiteX1" fmla="*/ 956824 w 8531151"/>
              <a:gd name="connsiteY1" fmla="*/ 141 h 5112036"/>
              <a:gd name="connsiteX2" fmla="*/ 3783395 w 8531151"/>
              <a:gd name="connsiteY2" fmla="*/ 288987 h 5112036"/>
              <a:gd name="connsiteX3" fmla="*/ 7609043 w 8531151"/>
              <a:gd name="connsiteY3" fmla="*/ 141 h 5112036"/>
              <a:gd name="connsiteX4" fmla="*/ 8502417 w 8531151"/>
              <a:gd name="connsiteY4" fmla="*/ 1184461 h 5112036"/>
              <a:gd name="connsiteX5" fmla="*/ 8209922 w 8531151"/>
              <a:gd name="connsiteY5" fmla="*/ 3530951 h 5112036"/>
              <a:gd name="connsiteX6" fmla="*/ 8398508 w 8531151"/>
              <a:gd name="connsiteY6" fmla="*/ 4363003 h 5112036"/>
              <a:gd name="connsiteX7" fmla="*/ 7609043 w 8531151"/>
              <a:gd name="connsiteY7" fmla="*/ 5110905 h 5112036"/>
              <a:gd name="connsiteX8" fmla="*/ 5217340 w 8531151"/>
              <a:gd name="connsiteY8" fmla="*/ 4798643 h 5112036"/>
              <a:gd name="connsiteX9" fmla="*/ 956824 w 8531151"/>
              <a:gd name="connsiteY9" fmla="*/ 5110905 h 5112036"/>
              <a:gd name="connsiteX10" fmla="*/ 105013 w 8531151"/>
              <a:gd name="connsiteY10" fmla="*/ 4259094 h 5112036"/>
              <a:gd name="connsiteX11" fmla="*/ 292049 w 8531151"/>
              <a:gd name="connsiteY11" fmla="*/ 2408734 h 5112036"/>
              <a:gd name="connsiteX12" fmla="*/ 21885 w 8531151"/>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209922 w 8549598"/>
              <a:gd name="connsiteY5" fmla="*/ 3530951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7609043 w 8549598"/>
              <a:gd name="connsiteY6" fmla="*/ 5110905 h 5112036"/>
              <a:gd name="connsiteX7" fmla="*/ 5217340 w 8549598"/>
              <a:gd name="connsiteY7" fmla="*/ 4798643 h 5112036"/>
              <a:gd name="connsiteX8" fmla="*/ 956824 w 8549598"/>
              <a:gd name="connsiteY8" fmla="*/ 5110905 h 5112036"/>
              <a:gd name="connsiteX9" fmla="*/ 105013 w 8549598"/>
              <a:gd name="connsiteY9" fmla="*/ 4259094 h 5112036"/>
              <a:gd name="connsiteX10" fmla="*/ 292049 w 8549598"/>
              <a:gd name="connsiteY10" fmla="*/ 2408734 h 5112036"/>
              <a:gd name="connsiteX11" fmla="*/ 21885 w 8549598"/>
              <a:gd name="connsiteY11"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7609043 w 8549598"/>
              <a:gd name="connsiteY6" fmla="*/ 5110905 h 5112036"/>
              <a:gd name="connsiteX7" fmla="*/ 5217340 w 8549598"/>
              <a:gd name="connsiteY7" fmla="*/ 4798643 h 5112036"/>
              <a:gd name="connsiteX8" fmla="*/ 956824 w 8549598"/>
              <a:gd name="connsiteY8" fmla="*/ 5110905 h 5112036"/>
              <a:gd name="connsiteX9" fmla="*/ 105013 w 8549598"/>
              <a:gd name="connsiteY9" fmla="*/ 4259094 h 5112036"/>
              <a:gd name="connsiteX10" fmla="*/ 292049 w 8549598"/>
              <a:gd name="connsiteY10" fmla="*/ 2408734 h 5112036"/>
              <a:gd name="connsiteX11" fmla="*/ 21885 w 8549598"/>
              <a:gd name="connsiteY11" fmla="*/ 1246807 h 5112036"/>
              <a:gd name="connsiteX0" fmla="*/ 21885 w 8549598"/>
              <a:gd name="connsiteY0" fmla="*/ 1246807 h 5151689"/>
              <a:gd name="connsiteX1" fmla="*/ 956824 w 8549598"/>
              <a:gd name="connsiteY1" fmla="*/ 141 h 5151689"/>
              <a:gd name="connsiteX2" fmla="*/ 3783395 w 8549598"/>
              <a:gd name="connsiteY2" fmla="*/ 288987 h 5151689"/>
              <a:gd name="connsiteX3" fmla="*/ 7609043 w 8549598"/>
              <a:gd name="connsiteY3" fmla="*/ 141 h 5151689"/>
              <a:gd name="connsiteX4" fmla="*/ 8502417 w 8549598"/>
              <a:gd name="connsiteY4" fmla="*/ 1184461 h 5151689"/>
              <a:gd name="connsiteX5" fmla="*/ 8085231 w 8549598"/>
              <a:gd name="connsiteY5" fmla="*/ 3011405 h 5151689"/>
              <a:gd name="connsiteX6" fmla="*/ 7609043 w 8549598"/>
              <a:gd name="connsiteY6" fmla="*/ 5110905 h 5151689"/>
              <a:gd name="connsiteX7" fmla="*/ 5217340 w 8549598"/>
              <a:gd name="connsiteY7" fmla="*/ 4798643 h 5151689"/>
              <a:gd name="connsiteX8" fmla="*/ 956824 w 8549598"/>
              <a:gd name="connsiteY8" fmla="*/ 5110905 h 5151689"/>
              <a:gd name="connsiteX9" fmla="*/ 105013 w 8549598"/>
              <a:gd name="connsiteY9" fmla="*/ 4259094 h 5151689"/>
              <a:gd name="connsiteX10" fmla="*/ 292049 w 8549598"/>
              <a:gd name="connsiteY10" fmla="*/ 2408734 h 5151689"/>
              <a:gd name="connsiteX11" fmla="*/ 21885 w 8549598"/>
              <a:gd name="connsiteY11" fmla="*/ 1246807 h 5151689"/>
              <a:gd name="connsiteX0" fmla="*/ 21885 w 8833110"/>
              <a:gd name="connsiteY0" fmla="*/ 1246807 h 5169476"/>
              <a:gd name="connsiteX1" fmla="*/ 956824 w 8833110"/>
              <a:gd name="connsiteY1" fmla="*/ 141 h 5169476"/>
              <a:gd name="connsiteX2" fmla="*/ 3783395 w 8833110"/>
              <a:gd name="connsiteY2" fmla="*/ 288987 h 5169476"/>
              <a:gd name="connsiteX3" fmla="*/ 7609043 w 8833110"/>
              <a:gd name="connsiteY3" fmla="*/ 141 h 5169476"/>
              <a:gd name="connsiteX4" fmla="*/ 8502417 w 8833110"/>
              <a:gd name="connsiteY4" fmla="*/ 1184461 h 5169476"/>
              <a:gd name="connsiteX5" fmla="*/ 8085231 w 8833110"/>
              <a:gd name="connsiteY5" fmla="*/ 3011405 h 5169476"/>
              <a:gd name="connsiteX6" fmla="*/ 8066243 w 8833110"/>
              <a:gd name="connsiteY6" fmla="*/ 5131687 h 5169476"/>
              <a:gd name="connsiteX7" fmla="*/ 5217340 w 8833110"/>
              <a:gd name="connsiteY7" fmla="*/ 4798643 h 5169476"/>
              <a:gd name="connsiteX8" fmla="*/ 956824 w 8833110"/>
              <a:gd name="connsiteY8" fmla="*/ 5110905 h 5169476"/>
              <a:gd name="connsiteX9" fmla="*/ 105013 w 8833110"/>
              <a:gd name="connsiteY9" fmla="*/ 4259094 h 5169476"/>
              <a:gd name="connsiteX10" fmla="*/ 292049 w 8833110"/>
              <a:gd name="connsiteY10" fmla="*/ 2408734 h 5169476"/>
              <a:gd name="connsiteX11" fmla="*/ 21885 w 8833110"/>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66243 w 8549598"/>
              <a:gd name="connsiteY5" fmla="*/ 5131687 h 5169476"/>
              <a:gd name="connsiteX6" fmla="*/ 5217340 w 8549598"/>
              <a:gd name="connsiteY6" fmla="*/ 4798643 h 5169476"/>
              <a:gd name="connsiteX7" fmla="*/ 956824 w 8549598"/>
              <a:gd name="connsiteY7" fmla="*/ 5110905 h 5169476"/>
              <a:gd name="connsiteX8" fmla="*/ 105013 w 8549598"/>
              <a:gd name="connsiteY8" fmla="*/ 4259094 h 5169476"/>
              <a:gd name="connsiteX9" fmla="*/ 292049 w 8549598"/>
              <a:gd name="connsiteY9" fmla="*/ 2408734 h 5169476"/>
              <a:gd name="connsiteX10" fmla="*/ 21885 w 8549598"/>
              <a:gd name="connsiteY10"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66243 w 8549598"/>
              <a:gd name="connsiteY5" fmla="*/ 5131687 h 5169476"/>
              <a:gd name="connsiteX6" fmla="*/ 5217340 w 8549598"/>
              <a:gd name="connsiteY6" fmla="*/ 4798643 h 5169476"/>
              <a:gd name="connsiteX7" fmla="*/ 956824 w 8549598"/>
              <a:gd name="connsiteY7" fmla="*/ 5110905 h 5169476"/>
              <a:gd name="connsiteX8" fmla="*/ 105013 w 8549598"/>
              <a:gd name="connsiteY8" fmla="*/ 4259094 h 5169476"/>
              <a:gd name="connsiteX9" fmla="*/ 292049 w 8549598"/>
              <a:gd name="connsiteY9" fmla="*/ 2408734 h 5169476"/>
              <a:gd name="connsiteX10" fmla="*/ 21885 w 8549598"/>
              <a:gd name="connsiteY10" fmla="*/ 1246807 h 5169476"/>
              <a:gd name="connsiteX0" fmla="*/ 21885 w 8646214"/>
              <a:gd name="connsiteY0" fmla="*/ 1246807 h 5169476"/>
              <a:gd name="connsiteX1" fmla="*/ 956824 w 8646214"/>
              <a:gd name="connsiteY1" fmla="*/ 141 h 5169476"/>
              <a:gd name="connsiteX2" fmla="*/ 3783395 w 8646214"/>
              <a:gd name="connsiteY2" fmla="*/ 288987 h 5169476"/>
              <a:gd name="connsiteX3" fmla="*/ 7609043 w 8646214"/>
              <a:gd name="connsiteY3" fmla="*/ 141 h 5169476"/>
              <a:gd name="connsiteX4" fmla="*/ 8502417 w 8646214"/>
              <a:gd name="connsiteY4" fmla="*/ 1184461 h 5169476"/>
              <a:gd name="connsiteX5" fmla="*/ 8066243 w 8646214"/>
              <a:gd name="connsiteY5" fmla="*/ 5131687 h 5169476"/>
              <a:gd name="connsiteX6" fmla="*/ 5217340 w 8646214"/>
              <a:gd name="connsiteY6" fmla="*/ 4798643 h 5169476"/>
              <a:gd name="connsiteX7" fmla="*/ 956824 w 8646214"/>
              <a:gd name="connsiteY7" fmla="*/ 5110905 h 5169476"/>
              <a:gd name="connsiteX8" fmla="*/ 105013 w 8646214"/>
              <a:gd name="connsiteY8" fmla="*/ 4259094 h 5169476"/>
              <a:gd name="connsiteX9" fmla="*/ 292049 w 8646214"/>
              <a:gd name="connsiteY9" fmla="*/ 2408734 h 5169476"/>
              <a:gd name="connsiteX10" fmla="*/ 21885 w 8646214"/>
              <a:gd name="connsiteY10" fmla="*/ 1246807 h 5169476"/>
              <a:gd name="connsiteX0" fmla="*/ 21885 w 8725849"/>
              <a:gd name="connsiteY0" fmla="*/ 1246807 h 5169476"/>
              <a:gd name="connsiteX1" fmla="*/ 956824 w 8725849"/>
              <a:gd name="connsiteY1" fmla="*/ 141 h 5169476"/>
              <a:gd name="connsiteX2" fmla="*/ 3783395 w 8725849"/>
              <a:gd name="connsiteY2" fmla="*/ 288987 h 5169476"/>
              <a:gd name="connsiteX3" fmla="*/ 7609043 w 8725849"/>
              <a:gd name="connsiteY3" fmla="*/ 141 h 5169476"/>
              <a:gd name="connsiteX4" fmla="*/ 8502417 w 8725849"/>
              <a:gd name="connsiteY4" fmla="*/ 1184461 h 5169476"/>
              <a:gd name="connsiteX5" fmla="*/ 8708687 w 8725849"/>
              <a:gd name="connsiteY5" fmla="*/ 3530950 h 5169476"/>
              <a:gd name="connsiteX6" fmla="*/ 8066243 w 8725849"/>
              <a:gd name="connsiteY6" fmla="*/ 5131687 h 5169476"/>
              <a:gd name="connsiteX7" fmla="*/ 5217340 w 8725849"/>
              <a:gd name="connsiteY7" fmla="*/ 4798643 h 5169476"/>
              <a:gd name="connsiteX8" fmla="*/ 956824 w 8725849"/>
              <a:gd name="connsiteY8" fmla="*/ 5110905 h 5169476"/>
              <a:gd name="connsiteX9" fmla="*/ 105013 w 8725849"/>
              <a:gd name="connsiteY9" fmla="*/ 4259094 h 5169476"/>
              <a:gd name="connsiteX10" fmla="*/ 292049 w 8725849"/>
              <a:gd name="connsiteY10" fmla="*/ 2408734 h 5169476"/>
              <a:gd name="connsiteX11" fmla="*/ 21885 w 8725849"/>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50374"/>
              <a:gd name="connsiteY0" fmla="*/ 1246807 h 5169476"/>
              <a:gd name="connsiteX1" fmla="*/ 956824 w 8750374"/>
              <a:gd name="connsiteY1" fmla="*/ 141 h 5169476"/>
              <a:gd name="connsiteX2" fmla="*/ 3783395 w 8750374"/>
              <a:gd name="connsiteY2" fmla="*/ 288987 h 5169476"/>
              <a:gd name="connsiteX3" fmla="*/ 7609043 w 8750374"/>
              <a:gd name="connsiteY3" fmla="*/ 141 h 5169476"/>
              <a:gd name="connsiteX4" fmla="*/ 8502417 w 8750374"/>
              <a:gd name="connsiteY4" fmla="*/ 1184461 h 5169476"/>
              <a:gd name="connsiteX5" fmla="*/ 8708687 w 8750374"/>
              <a:gd name="connsiteY5" fmla="*/ 3530950 h 5169476"/>
              <a:gd name="connsiteX6" fmla="*/ 8066243 w 8750374"/>
              <a:gd name="connsiteY6" fmla="*/ 5131687 h 5169476"/>
              <a:gd name="connsiteX7" fmla="*/ 5217340 w 8750374"/>
              <a:gd name="connsiteY7" fmla="*/ 4798643 h 5169476"/>
              <a:gd name="connsiteX8" fmla="*/ 956824 w 8750374"/>
              <a:gd name="connsiteY8" fmla="*/ 5110905 h 5169476"/>
              <a:gd name="connsiteX9" fmla="*/ 105013 w 8750374"/>
              <a:gd name="connsiteY9" fmla="*/ 4259094 h 5169476"/>
              <a:gd name="connsiteX10" fmla="*/ 292049 w 8750374"/>
              <a:gd name="connsiteY10" fmla="*/ 2408734 h 5169476"/>
              <a:gd name="connsiteX11" fmla="*/ 21885 w 8750374"/>
              <a:gd name="connsiteY11" fmla="*/ 1246807 h 5169476"/>
              <a:gd name="connsiteX0" fmla="*/ 21885 w 8730031"/>
              <a:gd name="connsiteY0" fmla="*/ 1246807 h 5110905"/>
              <a:gd name="connsiteX1" fmla="*/ 956824 w 8730031"/>
              <a:gd name="connsiteY1" fmla="*/ 141 h 5110905"/>
              <a:gd name="connsiteX2" fmla="*/ 3783395 w 8730031"/>
              <a:gd name="connsiteY2" fmla="*/ 288987 h 5110905"/>
              <a:gd name="connsiteX3" fmla="*/ 7609043 w 8730031"/>
              <a:gd name="connsiteY3" fmla="*/ 141 h 5110905"/>
              <a:gd name="connsiteX4" fmla="*/ 8502417 w 8730031"/>
              <a:gd name="connsiteY4" fmla="*/ 1184461 h 5110905"/>
              <a:gd name="connsiteX5" fmla="*/ 8708687 w 8730031"/>
              <a:gd name="connsiteY5" fmla="*/ 3530950 h 5110905"/>
              <a:gd name="connsiteX6" fmla="*/ 7629825 w 8730031"/>
              <a:gd name="connsiteY6" fmla="*/ 4903087 h 5110905"/>
              <a:gd name="connsiteX7" fmla="*/ 5217340 w 8730031"/>
              <a:gd name="connsiteY7" fmla="*/ 4798643 h 5110905"/>
              <a:gd name="connsiteX8" fmla="*/ 956824 w 8730031"/>
              <a:gd name="connsiteY8" fmla="*/ 5110905 h 5110905"/>
              <a:gd name="connsiteX9" fmla="*/ 105013 w 8730031"/>
              <a:gd name="connsiteY9" fmla="*/ 4259094 h 5110905"/>
              <a:gd name="connsiteX10" fmla="*/ 292049 w 8730031"/>
              <a:gd name="connsiteY10" fmla="*/ 2408734 h 5110905"/>
              <a:gd name="connsiteX11" fmla="*/ 21885 w 8730031"/>
              <a:gd name="connsiteY11" fmla="*/ 1246807 h 5110905"/>
              <a:gd name="connsiteX0" fmla="*/ 21885 w 8763790"/>
              <a:gd name="connsiteY0" fmla="*/ 1246807 h 5110905"/>
              <a:gd name="connsiteX1" fmla="*/ 956824 w 8763790"/>
              <a:gd name="connsiteY1" fmla="*/ 141 h 5110905"/>
              <a:gd name="connsiteX2" fmla="*/ 3783395 w 8763790"/>
              <a:gd name="connsiteY2" fmla="*/ 288987 h 5110905"/>
              <a:gd name="connsiteX3" fmla="*/ 7609043 w 8763790"/>
              <a:gd name="connsiteY3" fmla="*/ 141 h 5110905"/>
              <a:gd name="connsiteX4" fmla="*/ 8502417 w 8763790"/>
              <a:gd name="connsiteY4" fmla="*/ 1184461 h 5110905"/>
              <a:gd name="connsiteX5" fmla="*/ 8708687 w 8763790"/>
              <a:gd name="connsiteY5" fmla="*/ 3530950 h 5110905"/>
              <a:gd name="connsiteX6" fmla="*/ 7629825 w 8763790"/>
              <a:gd name="connsiteY6" fmla="*/ 4903087 h 5110905"/>
              <a:gd name="connsiteX7" fmla="*/ 5217340 w 8763790"/>
              <a:gd name="connsiteY7" fmla="*/ 4798643 h 5110905"/>
              <a:gd name="connsiteX8" fmla="*/ 956824 w 8763790"/>
              <a:gd name="connsiteY8" fmla="*/ 5110905 h 5110905"/>
              <a:gd name="connsiteX9" fmla="*/ 105013 w 8763790"/>
              <a:gd name="connsiteY9" fmla="*/ 4259094 h 5110905"/>
              <a:gd name="connsiteX10" fmla="*/ 292049 w 8763790"/>
              <a:gd name="connsiteY10" fmla="*/ 2408734 h 5110905"/>
              <a:gd name="connsiteX11" fmla="*/ 21885 w 8763790"/>
              <a:gd name="connsiteY11" fmla="*/ 1246807 h 5110905"/>
              <a:gd name="connsiteX0" fmla="*/ 21885 w 8626646"/>
              <a:gd name="connsiteY0" fmla="*/ 1246807 h 5110905"/>
              <a:gd name="connsiteX1" fmla="*/ 956824 w 8626646"/>
              <a:gd name="connsiteY1" fmla="*/ 141 h 5110905"/>
              <a:gd name="connsiteX2" fmla="*/ 3783395 w 8626646"/>
              <a:gd name="connsiteY2" fmla="*/ 288987 h 5110905"/>
              <a:gd name="connsiteX3" fmla="*/ 7609043 w 8626646"/>
              <a:gd name="connsiteY3" fmla="*/ 141 h 5110905"/>
              <a:gd name="connsiteX4" fmla="*/ 8502417 w 8626646"/>
              <a:gd name="connsiteY4" fmla="*/ 1184461 h 5110905"/>
              <a:gd name="connsiteX5" fmla="*/ 8563215 w 8626646"/>
              <a:gd name="connsiteY5" fmla="*/ 3551732 h 5110905"/>
              <a:gd name="connsiteX6" fmla="*/ 7629825 w 8626646"/>
              <a:gd name="connsiteY6" fmla="*/ 4903087 h 5110905"/>
              <a:gd name="connsiteX7" fmla="*/ 5217340 w 8626646"/>
              <a:gd name="connsiteY7" fmla="*/ 4798643 h 5110905"/>
              <a:gd name="connsiteX8" fmla="*/ 956824 w 8626646"/>
              <a:gd name="connsiteY8" fmla="*/ 5110905 h 5110905"/>
              <a:gd name="connsiteX9" fmla="*/ 105013 w 8626646"/>
              <a:gd name="connsiteY9" fmla="*/ 4259094 h 5110905"/>
              <a:gd name="connsiteX10" fmla="*/ 292049 w 8626646"/>
              <a:gd name="connsiteY10" fmla="*/ 2408734 h 5110905"/>
              <a:gd name="connsiteX11" fmla="*/ 21885 w 8626646"/>
              <a:gd name="connsiteY11" fmla="*/ 1246807 h 5110905"/>
              <a:gd name="connsiteX0" fmla="*/ 21885 w 8626646"/>
              <a:gd name="connsiteY0" fmla="*/ 1246807 h 5110905"/>
              <a:gd name="connsiteX1" fmla="*/ 956824 w 8626646"/>
              <a:gd name="connsiteY1" fmla="*/ 141 h 5110905"/>
              <a:gd name="connsiteX2" fmla="*/ 3783395 w 8626646"/>
              <a:gd name="connsiteY2" fmla="*/ 288987 h 5110905"/>
              <a:gd name="connsiteX3" fmla="*/ 7609043 w 8626646"/>
              <a:gd name="connsiteY3" fmla="*/ 141 h 5110905"/>
              <a:gd name="connsiteX4" fmla="*/ 8502417 w 8626646"/>
              <a:gd name="connsiteY4" fmla="*/ 1184461 h 5110905"/>
              <a:gd name="connsiteX5" fmla="*/ 8563215 w 8626646"/>
              <a:gd name="connsiteY5" fmla="*/ 3551732 h 5110905"/>
              <a:gd name="connsiteX6" fmla="*/ 7629825 w 8626646"/>
              <a:gd name="connsiteY6" fmla="*/ 4903087 h 5110905"/>
              <a:gd name="connsiteX7" fmla="*/ 5217340 w 8626646"/>
              <a:gd name="connsiteY7" fmla="*/ 4798643 h 5110905"/>
              <a:gd name="connsiteX8" fmla="*/ 956824 w 8626646"/>
              <a:gd name="connsiteY8" fmla="*/ 5110905 h 5110905"/>
              <a:gd name="connsiteX9" fmla="*/ 105013 w 8626646"/>
              <a:gd name="connsiteY9" fmla="*/ 4259094 h 5110905"/>
              <a:gd name="connsiteX10" fmla="*/ 292049 w 8626646"/>
              <a:gd name="connsiteY10" fmla="*/ 2408734 h 5110905"/>
              <a:gd name="connsiteX11" fmla="*/ 21885 w 8626646"/>
              <a:gd name="connsiteY11" fmla="*/ 1246807 h 5110905"/>
              <a:gd name="connsiteX0" fmla="*/ 21885 w 8626646"/>
              <a:gd name="connsiteY0" fmla="*/ 1246807 h 5110905"/>
              <a:gd name="connsiteX1" fmla="*/ 956824 w 8626646"/>
              <a:gd name="connsiteY1" fmla="*/ 141 h 5110905"/>
              <a:gd name="connsiteX2" fmla="*/ 3783395 w 8626646"/>
              <a:gd name="connsiteY2" fmla="*/ 288987 h 5110905"/>
              <a:gd name="connsiteX3" fmla="*/ 7609043 w 8626646"/>
              <a:gd name="connsiteY3" fmla="*/ 141 h 5110905"/>
              <a:gd name="connsiteX4" fmla="*/ 8502417 w 8626646"/>
              <a:gd name="connsiteY4" fmla="*/ 1184461 h 5110905"/>
              <a:gd name="connsiteX5" fmla="*/ 8563215 w 8626646"/>
              <a:gd name="connsiteY5" fmla="*/ 3551732 h 5110905"/>
              <a:gd name="connsiteX6" fmla="*/ 7629825 w 8626646"/>
              <a:gd name="connsiteY6" fmla="*/ 4903087 h 5110905"/>
              <a:gd name="connsiteX7" fmla="*/ 5217340 w 8626646"/>
              <a:gd name="connsiteY7" fmla="*/ 4798643 h 5110905"/>
              <a:gd name="connsiteX8" fmla="*/ 956824 w 8626646"/>
              <a:gd name="connsiteY8" fmla="*/ 5110905 h 5110905"/>
              <a:gd name="connsiteX9" fmla="*/ 105013 w 8626646"/>
              <a:gd name="connsiteY9" fmla="*/ 4259094 h 5110905"/>
              <a:gd name="connsiteX10" fmla="*/ 292049 w 8626646"/>
              <a:gd name="connsiteY10" fmla="*/ 2408734 h 5110905"/>
              <a:gd name="connsiteX11" fmla="*/ 21885 w 8626646"/>
              <a:gd name="connsiteY11" fmla="*/ 1246807 h 5110905"/>
              <a:gd name="connsiteX0" fmla="*/ 104000 w 8708761"/>
              <a:gd name="connsiteY0" fmla="*/ 1246807 h 5110905"/>
              <a:gd name="connsiteX1" fmla="*/ 1038939 w 8708761"/>
              <a:gd name="connsiteY1" fmla="*/ 141 h 5110905"/>
              <a:gd name="connsiteX2" fmla="*/ 3865510 w 8708761"/>
              <a:gd name="connsiteY2" fmla="*/ 288987 h 5110905"/>
              <a:gd name="connsiteX3" fmla="*/ 7691158 w 8708761"/>
              <a:gd name="connsiteY3" fmla="*/ 141 h 5110905"/>
              <a:gd name="connsiteX4" fmla="*/ 8584532 w 8708761"/>
              <a:gd name="connsiteY4" fmla="*/ 1184461 h 5110905"/>
              <a:gd name="connsiteX5" fmla="*/ 8645330 w 8708761"/>
              <a:gd name="connsiteY5" fmla="*/ 3551732 h 5110905"/>
              <a:gd name="connsiteX6" fmla="*/ 7711940 w 8708761"/>
              <a:gd name="connsiteY6" fmla="*/ 4903087 h 5110905"/>
              <a:gd name="connsiteX7" fmla="*/ 5299455 w 8708761"/>
              <a:gd name="connsiteY7" fmla="*/ 4798643 h 5110905"/>
              <a:gd name="connsiteX8" fmla="*/ 1038939 w 8708761"/>
              <a:gd name="connsiteY8" fmla="*/ 5110905 h 5110905"/>
              <a:gd name="connsiteX9" fmla="*/ 91 w 8708761"/>
              <a:gd name="connsiteY9" fmla="*/ 4030494 h 5110905"/>
              <a:gd name="connsiteX10" fmla="*/ 374164 w 8708761"/>
              <a:gd name="connsiteY10" fmla="*/ 2408734 h 5110905"/>
              <a:gd name="connsiteX11" fmla="*/ 104000 w 8708761"/>
              <a:gd name="connsiteY11" fmla="*/ 1246807 h 5110905"/>
              <a:gd name="connsiteX0" fmla="*/ 104000 w 8720693"/>
              <a:gd name="connsiteY0" fmla="*/ 1246807 h 5110905"/>
              <a:gd name="connsiteX1" fmla="*/ 1038939 w 8720693"/>
              <a:gd name="connsiteY1" fmla="*/ 141 h 5110905"/>
              <a:gd name="connsiteX2" fmla="*/ 3865510 w 8720693"/>
              <a:gd name="connsiteY2" fmla="*/ 288987 h 5110905"/>
              <a:gd name="connsiteX3" fmla="*/ 7691158 w 8720693"/>
              <a:gd name="connsiteY3" fmla="*/ 141 h 5110905"/>
              <a:gd name="connsiteX4" fmla="*/ 8584532 w 8720693"/>
              <a:gd name="connsiteY4" fmla="*/ 1184461 h 5110905"/>
              <a:gd name="connsiteX5" fmla="*/ 8645330 w 8720693"/>
              <a:gd name="connsiteY5" fmla="*/ 3551732 h 5110905"/>
              <a:gd name="connsiteX6" fmla="*/ 7711940 w 8720693"/>
              <a:gd name="connsiteY6" fmla="*/ 4903087 h 5110905"/>
              <a:gd name="connsiteX7" fmla="*/ 5299455 w 8720693"/>
              <a:gd name="connsiteY7" fmla="*/ 4798643 h 5110905"/>
              <a:gd name="connsiteX8" fmla="*/ 1038939 w 8720693"/>
              <a:gd name="connsiteY8" fmla="*/ 5110905 h 5110905"/>
              <a:gd name="connsiteX9" fmla="*/ 91 w 8720693"/>
              <a:gd name="connsiteY9" fmla="*/ 4030494 h 5110905"/>
              <a:gd name="connsiteX10" fmla="*/ 374164 w 8720693"/>
              <a:gd name="connsiteY10" fmla="*/ 2408734 h 5110905"/>
              <a:gd name="connsiteX11" fmla="*/ 104000 w 8720693"/>
              <a:gd name="connsiteY11" fmla="*/ 1246807 h 5110905"/>
              <a:gd name="connsiteX0" fmla="*/ 104000 w 8720693"/>
              <a:gd name="connsiteY0" fmla="*/ 1246807 h 5110905"/>
              <a:gd name="connsiteX1" fmla="*/ 1038939 w 8720693"/>
              <a:gd name="connsiteY1" fmla="*/ 141 h 5110905"/>
              <a:gd name="connsiteX2" fmla="*/ 3865510 w 8720693"/>
              <a:gd name="connsiteY2" fmla="*/ 288987 h 5110905"/>
              <a:gd name="connsiteX3" fmla="*/ 7691158 w 8720693"/>
              <a:gd name="connsiteY3" fmla="*/ 141 h 5110905"/>
              <a:gd name="connsiteX4" fmla="*/ 8584532 w 8720693"/>
              <a:gd name="connsiteY4" fmla="*/ 1184461 h 5110905"/>
              <a:gd name="connsiteX5" fmla="*/ 8645330 w 8720693"/>
              <a:gd name="connsiteY5" fmla="*/ 3551732 h 5110905"/>
              <a:gd name="connsiteX6" fmla="*/ 7711940 w 8720693"/>
              <a:gd name="connsiteY6" fmla="*/ 4903087 h 5110905"/>
              <a:gd name="connsiteX7" fmla="*/ 5299455 w 8720693"/>
              <a:gd name="connsiteY7" fmla="*/ 4798643 h 5110905"/>
              <a:gd name="connsiteX8" fmla="*/ 1038939 w 8720693"/>
              <a:gd name="connsiteY8" fmla="*/ 5110905 h 5110905"/>
              <a:gd name="connsiteX9" fmla="*/ 91 w 8720693"/>
              <a:gd name="connsiteY9" fmla="*/ 4030494 h 5110905"/>
              <a:gd name="connsiteX10" fmla="*/ 374164 w 8720693"/>
              <a:gd name="connsiteY10" fmla="*/ 2408734 h 5110905"/>
              <a:gd name="connsiteX11" fmla="*/ 104000 w 8720693"/>
              <a:gd name="connsiteY11" fmla="*/ 1246807 h 5110905"/>
              <a:gd name="connsiteX0" fmla="*/ 104000 w 8733555"/>
              <a:gd name="connsiteY0" fmla="*/ 1246807 h 5240775"/>
              <a:gd name="connsiteX1" fmla="*/ 1038939 w 8733555"/>
              <a:gd name="connsiteY1" fmla="*/ 141 h 5240775"/>
              <a:gd name="connsiteX2" fmla="*/ 3865510 w 8733555"/>
              <a:gd name="connsiteY2" fmla="*/ 288987 h 5240775"/>
              <a:gd name="connsiteX3" fmla="*/ 7691158 w 8733555"/>
              <a:gd name="connsiteY3" fmla="*/ 141 h 5240775"/>
              <a:gd name="connsiteX4" fmla="*/ 8584532 w 8733555"/>
              <a:gd name="connsiteY4" fmla="*/ 1184461 h 5240775"/>
              <a:gd name="connsiteX5" fmla="*/ 8645330 w 8733555"/>
              <a:gd name="connsiteY5" fmla="*/ 3551732 h 5240775"/>
              <a:gd name="connsiteX6" fmla="*/ 7836631 w 8733555"/>
              <a:gd name="connsiteY6" fmla="*/ 5194033 h 5240775"/>
              <a:gd name="connsiteX7" fmla="*/ 5299455 w 8733555"/>
              <a:gd name="connsiteY7" fmla="*/ 4798643 h 5240775"/>
              <a:gd name="connsiteX8" fmla="*/ 1038939 w 8733555"/>
              <a:gd name="connsiteY8" fmla="*/ 5110905 h 5240775"/>
              <a:gd name="connsiteX9" fmla="*/ 91 w 8733555"/>
              <a:gd name="connsiteY9" fmla="*/ 4030494 h 5240775"/>
              <a:gd name="connsiteX10" fmla="*/ 374164 w 8733555"/>
              <a:gd name="connsiteY10" fmla="*/ 2408734 h 5240775"/>
              <a:gd name="connsiteX11" fmla="*/ 104000 w 8733555"/>
              <a:gd name="connsiteY11" fmla="*/ 1246807 h 5240775"/>
              <a:gd name="connsiteX0" fmla="*/ 104000 w 8733555"/>
              <a:gd name="connsiteY0" fmla="*/ 1246807 h 5194230"/>
              <a:gd name="connsiteX1" fmla="*/ 1038939 w 8733555"/>
              <a:gd name="connsiteY1" fmla="*/ 141 h 5194230"/>
              <a:gd name="connsiteX2" fmla="*/ 3865510 w 8733555"/>
              <a:gd name="connsiteY2" fmla="*/ 288987 h 5194230"/>
              <a:gd name="connsiteX3" fmla="*/ 7691158 w 8733555"/>
              <a:gd name="connsiteY3" fmla="*/ 141 h 5194230"/>
              <a:gd name="connsiteX4" fmla="*/ 8584532 w 8733555"/>
              <a:gd name="connsiteY4" fmla="*/ 1184461 h 5194230"/>
              <a:gd name="connsiteX5" fmla="*/ 8645330 w 8733555"/>
              <a:gd name="connsiteY5" fmla="*/ 3551732 h 5194230"/>
              <a:gd name="connsiteX6" fmla="*/ 7836631 w 8733555"/>
              <a:gd name="connsiteY6" fmla="*/ 5194033 h 5194230"/>
              <a:gd name="connsiteX7" fmla="*/ 5299455 w 8733555"/>
              <a:gd name="connsiteY7" fmla="*/ 4798643 h 5194230"/>
              <a:gd name="connsiteX8" fmla="*/ 1038939 w 8733555"/>
              <a:gd name="connsiteY8" fmla="*/ 5110905 h 5194230"/>
              <a:gd name="connsiteX9" fmla="*/ 91 w 8733555"/>
              <a:gd name="connsiteY9" fmla="*/ 4030494 h 5194230"/>
              <a:gd name="connsiteX10" fmla="*/ 374164 w 8733555"/>
              <a:gd name="connsiteY10" fmla="*/ 2408734 h 5194230"/>
              <a:gd name="connsiteX11" fmla="*/ 104000 w 8733555"/>
              <a:gd name="connsiteY11" fmla="*/ 1246807 h 5194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33555" h="5194230">
                <a:moveTo>
                  <a:pt x="104000" y="1246807"/>
                </a:moveTo>
                <a:cubicBezTo>
                  <a:pt x="-41472" y="464639"/>
                  <a:pt x="568497" y="141"/>
                  <a:pt x="1038939" y="141"/>
                </a:cubicBezTo>
                <a:cubicBezTo>
                  <a:pt x="2029620" y="-7486"/>
                  <a:pt x="2874829" y="296614"/>
                  <a:pt x="3865510" y="288987"/>
                </a:cubicBezTo>
                <a:cubicBezTo>
                  <a:pt x="5092235" y="296614"/>
                  <a:pt x="6464433" y="-7486"/>
                  <a:pt x="7691158" y="141"/>
                </a:cubicBezTo>
                <a:cubicBezTo>
                  <a:pt x="8161600" y="141"/>
                  <a:pt x="8854695" y="236036"/>
                  <a:pt x="8584532" y="1184461"/>
                </a:cubicBezTo>
                <a:cubicBezTo>
                  <a:pt x="8376415" y="1835274"/>
                  <a:pt x="8219263" y="2789951"/>
                  <a:pt x="8645330" y="3551732"/>
                </a:cubicBezTo>
                <a:cubicBezTo>
                  <a:pt x="8925925" y="4084911"/>
                  <a:pt x="8505113" y="5211351"/>
                  <a:pt x="7836631" y="5194033"/>
                </a:cubicBezTo>
                <a:cubicBezTo>
                  <a:pt x="6755378" y="5180001"/>
                  <a:pt x="6962599" y="5103621"/>
                  <a:pt x="5299455" y="4798643"/>
                </a:cubicBezTo>
                <a:cubicBezTo>
                  <a:pt x="3810010" y="4591004"/>
                  <a:pt x="2486820" y="5027599"/>
                  <a:pt x="1038939" y="5110905"/>
                </a:cubicBezTo>
                <a:cubicBezTo>
                  <a:pt x="568497" y="5110905"/>
                  <a:pt x="91" y="4500936"/>
                  <a:pt x="91" y="4030494"/>
                </a:cubicBezTo>
                <a:cubicBezTo>
                  <a:pt x="-6836" y="3365216"/>
                  <a:pt x="381091" y="3074012"/>
                  <a:pt x="374164" y="2408734"/>
                </a:cubicBezTo>
                <a:lnTo>
                  <a:pt x="104000" y="1246807"/>
                </a:lnTo>
                <a:close/>
              </a:path>
            </a:pathLst>
          </a:custGeom>
          <a:solidFill>
            <a:srgbClr val="F5E3D9">
              <a:alpha val="88000"/>
            </a:srgbClr>
          </a:solidFill>
          <a:ln>
            <a:noFill/>
          </a:ln>
          <a:effectLst>
            <a:outerShdw blurRad="1016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Rounded Corners 11">
            <a:extLst>
              <a:ext uri="{FF2B5EF4-FFF2-40B4-BE49-F238E27FC236}">
                <a16:creationId xmlns:a16="http://schemas.microsoft.com/office/drawing/2014/main" id="{D10BADF2-78EF-4F9B-9F05-1BE330FE38EC}"/>
              </a:ext>
            </a:extLst>
          </p:cNvPr>
          <p:cNvSpPr/>
          <p:nvPr/>
        </p:nvSpPr>
        <p:spPr>
          <a:xfrm>
            <a:off x="712064" y="675777"/>
            <a:ext cx="5233768" cy="3764816"/>
          </a:xfrm>
          <a:custGeom>
            <a:avLst/>
            <a:gdLst>
              <a:gd name="connsiteX0" fmla="*/ 0 w 8355841"/>
              <a:gd name="connsiteY0" fmla="*/ 851811 h 5110764"/>
              <a:gd name="connsiteX1" fmla="*/ 851811 w 8355841"/>
              <a:gd name="connsiteY1" fmla="*/ 0 h 5110764"/>
              <a:gd name="connsiteX2" fmla="*/ 7504030 w 8355841"/>
              <a:gd name="connsiteY2" fmla="*/ 0 h 5110764"/>
              <a:gd name="connsiteX3" fmla="*/ 8355841 w 8355841"/>
              <a:gd name="connsiteY3" fmla="*/ 851811 h 5110764"/>
              <a:gd name="connsiteX4" fmla="*/ 8355841 w 8355841"/>
              <a:gd name="connsiteY4" fmla="*/ 4258953 h 5110764"/>
              <a:gd name="connsiteX5" fmla="*/ 7504030 w 8355841"/>
              <a:gd name="connsiteY5" fmla="*/ 5110764 h 5110764"/>
              <a:gd name="connsiteX6" fmla="*/ 851811 w 8355841"/>
              <a:gd name="connsiteY6" fmla="*/ 5110764 h 5110764"/>
              <a:gd name="connsiteX7" fmla="*/ 0 w 8355841"/>
              <a:gd name="connsiteY7" fmla="*/ 4258953 h 5110764"/>
              <a:gd name="connsiteX8" fmla="*/ 0 w 8355841"/>
              <a:gd name="connsiteY8" fmla="*/ 851811 h 5110764"/>
              <a:gd name="connsiteX0" fmla="*/ 0 w 8355841"/>
              <a:gd name="connsiteY0" fmla="*/ 851952 h 5110905"/>
              <a:gd name="connsiteX1" fmla="*/ 851811 w 8355841"/>
              <a:gd name="connsiteY1" fmla="*/ 141 h 5110905"/>
              <a:gd name="connsiteX2" fmla="*/ 3678382 w 8355841"/>
              <a:gd name="connsiteY2" fmla="*/ 288987 h 5110905"/>
              <a:gd name="connsiteX3" fmla="*/ 7504030 w 8355841"/>
              <a:gd name="connsiteY3" fmla="*/ 141 h 5110905"/>
              <a:gd name="connsiteX4" fmla="*/ 8355841 w 8355841"/>
              <a:gd name="connsiteY4" fmla="*/ 851952 h 5110905"/>
              <a:gd name="connsiteX5" fmla="*/ 8355841 w 8355841"/>
              <a:gd name="connsiteY5" fmla="*/ 4259094 h 5110905"/>
              <a:gd name="connsiteX6" fmla="*/ 7504030 w 8355841"/>
              <a:gd name="connsiteY6" fmla="*/ 5110905 h 5110905"/>
              <a:gd name="connsiteX7" fmla="*/ 851811 w 8355841"/>
              <a:gd name="connsiteY7" fmla="*/ 5110905 h 5110905"/>
              <a:gd name="connsiteX8" fmla="*/ 0 w 8355841"/>
              <a:gd name="connsiteY8" fmla="*/ 4259094 h 5110905"/>
              <a:gd name="connsiteX9" fmla="*/ 0 w 8355841"/>
              <a:gd name="connsiteY9" fmla="*/ 851952 h 5110905"/>
              <a:gd name="connsiteX0" fmla="*/ 175 w 8356016"/>
              <a:gd name="connsiteY0" fmla="*/ 851952 h 5110905"/>
              <a:gd name="connsiteX1" fmla="*/ 851986 w 8356016"/>
              <a:gd name="connsiteY1" fmla="*/ 141 h 5110905"/>
              <a:gd name="connsiteX2" fmla="*/ 3678557 w 8356016"/>
              <a:gd name="connsiteY2" fmla="*/ 288987 h 5110905"/>
              <a:gd name="connsiteX3" fmla="*/ 7504205 w 8356016"/>
              <a:gd name="connsiteY3" fmla="*/ 141 h 5110905"/>
              <a:gd name="connsiteX4" fmla="*/ 8356016 w 8356016"/>
              <a:gd name="connsiteY4" fmla="*/ 851952 h 5110905"/>
              <a:gd name="connsiteX5" fmla="*/ 8356016 w 8356016"/>
              <a:gd name="connsiteY5" fmla="*/ 4259094 h 5110905"/>
              <a:gd name="connsiteX6" fmla="*/ 7504205 w 8356016"/>
              <a:gd name="connsiteY6" fmla="*/ 5110905 h 5110905"/>
              <a:gd name="connsiteX7" fmla="*/ 851986 w 8356016"/>
              <a:gd name="connsiteY7" fmla="*/ 5110905 h 5110905"/>
              <a:gd name="connsiteX8" fmla="*/ 175 w 8356016"/>
              <a:gd name="connsiteY8" fmla="*/ 4259094 h 5110905"/>
              <a:gd name="connsiteX9" fmla="*/ 187211 w 8356016"/>
              <a:gd name="connsiteY9" fmla="*/ 2408734 h 5110905"/>
              <a:gd name="connsiteX10" fmla="*/ 175 w 8356016"/>
              <a:gd name="connsiteY10" fmla="*/ 851952 h 5110905"/>
              <a:gd name="connsiteX0" fmla="*/ 175 w 8356016"/>
              <a:gd name="connsiteY0" fmla="*/ 851952 h 5111032"/>
              <a:gd name="connsiteX1" fmla="*/ 851986 w 8356016"/>
              <a:gd name="connsiteY1" fmla="*/ 141 h 5111032"/>
              <a:gd name="connsiteX2" fmla="*/ 3678557 w 8356016"/>
              <a:gd name="connsiteY2" fmla="*/ 288987 h 5111032"/>
              <a:gd name="connsiteX3" fmla="*/ 7504205 w 8356016"/>
              <a:gd name="connsiteY3" fmla="*/ 141 h 5111032"/>
              <a:gd name="connsiteX4" fmla="*/ 8356016 w 8356016"/>
              <a:gd name="connsiteY4" fmla="*/ 851952 h 5111032"/>
              <a:gd name="connsiteX5" fmla="*/ 8356016 w 8356016"/>
              <a:gd name="connsiteY5" fmla="*/ 4259094 h 5111032"/>
              <a:gd name="connsiteX6" fmla="*/ 7504205 w 8356016"/>
              <a:gd name="connsiteY6" fmla="*/ 5110905 h 5111032"/>
              <a:gd name="connsiteX7" fmla="*/ 5195629 w 8356016"/>
              <a:gd name="connsiteY7" fmla="*/ 4860988 h 5111032"/>
              <a:gd name="connsiteX8" fmla="*/ 851986 w 8356016"/>
              <a:gd name="connsiteY8" fmla="*/ 5110905 h 5111032"/>
              <a:gd name="connsiteX9" fmla="*/ 175 w 8356016"/>
              <a:gd name="connsiteY9" fmla="*/ 4259094 h 5111032"/>
              <a:gd name="connsiteX10" fmla="*/ 187211 w 8356016"/>
              <a:gd name="connsiteY10" fmla="*/ 2408734 h 5111032"/>
              <a:gd name="connsiteX11" fmla="*/ 175 w 8356016"/>
              <a:gd name="connsiteY11" fmla="*/ 851952 h 5111032"/>
              <a:gd name="connsiteX0" fmla="*/ 175 w 8356152"/>
              <a:gd name="connsiteY0" fmla="*/ 851952 h 5111032"/>
              <a:gd name="connsiteX1" fmla="*/ 851986 w 8356152"/>
              <a:gd name="connsiteY1" fmla="*/ 141 h 5111032"/>
              <a:gd name="connsiteX2" fmla="*/ 3678557 w 8356152"/>
              <a:gd name="connsiteY2" fmla="*/ 288987 h 5111032"/>
              <a:gd name="connsiteX3" fmla="*/ 7504205 w 8356152"/>
              <a:gd name="connsiteY3" fmla="*/ 141 h 5111032"/>
              <a:gd name="connsiteX4" fmla="*/ 8356016 w 8356152"/>
              <a:gd name="connsiteY4" fmla="*/ 851952 h 5111032"/>
              <a:gd name="connsiteX5" fmla="*/ 8146648 w 8356152"/>
              <a:gd name="connsiteY5" fmla="*/ 2637333 h 5111032"/>
              <a:gd name="connsiteX6" fmla="*/ 8356016 w 8356152"/>
              <a:gd name="connsiteY6" fmla="*/ 4259094 h 5111032"/>
              <a:gd name="connsiteX7" fmla="*/ 7504205 w 8356152"/>
              <a:gd name="connsiteY7" fmla="*/ 5110905 h 5111032"/>
              <a:gd name="connsiteX8" fmla="*/ 5195629 w 8356152"/>
              <a:gd name="connsiteY8" fmla="*/ 4860988 h 5111032"/>
              <a:gd name="connsiteX9" fmla="*/ 851986 w 8356152"/>
              <a:gd name="connsiteY9" fmla="*/ 5110905 h 5111032"/>
              <a:gd name="connsiteX10" fmla="*/ 175 w 8356152"/>
              <a:gd name="connsiteY10" fmla="*/ 4259094 h 5111032"/>
              <a:gd name="connsiteX11" fmla="*/ 187211 w 8356152"/>
              <a:gd name="connsiteY11" fmla="*/ 2408734 h 5111032"/>
              <a:gd name="connsiteX12" fmla="*/ 175 w 8356152"/>
              <a:gd name="connsiteY12" fmla="*/ 851952 h 5111032"/>
              <a:gd name="connsiteX0" fmla="*/ 0 w 8480668"/>
              <a:gd name="connsiteY0" fmla="*/ 997425 h 5111032"/>
              <a:gd name="connsiteX1" fmla="*/ 976502 w 8480668"/>
              <a:gd name="connsiteY1" fmla="*/ 141 h 5111032"/>
              <a:gd name="connsiteX2" fmla="*/ 3803073 w 8480668"/>
              <a:gd name="connsiteY2" fmla="*/ 288987 h 5111032"/>
              <a:gd name="connsiteX3" fmla="*/ 7628721 w 8480668"/>
              <a:gd name="connsiteY3" fmla="*/ 141 h 5111032"/>
              <a:gd name="connsiteX4" fmla="*/ 8480532 w 8480668"/>
              <a:gd name="connsiteY4" fmla="*/ 851952 h 5111032"/>
              <a:gd name="connsiteX5" fmla="*/ 8271164 w 8480668"/>
              <a:gd name="connsiteY5" fmla="*/ 2637333 h 5111032"/>
              <a:gd name="connsiteX6" fmla="*/ 8480532 w 8480668"/>
              <a:gd name="connsiteY6" fmla="*/ 4259094 h 5111032"/>
              <a:gd name="connsiteX7" fmla="*/ 7628721 w 8480668"/>
              <a:gd name="connsiteY7" fmla="*/ 5110905 h 5111032"/>
              <a:gd name="connsiteX8" fmla="*/ 5320145 w 8480668"/>
              <a:gd name="connsiteY8" fmla="*/ 4860988 h 5111032"/>
              <a:gd name="connsiteX9" fmla="*/ 976502 w 8480668"/>
              <a:gd name="connsiteY9" fmla="*/ 5110905 h 5111032"/>
              <a:gd name="connsiteX10" fmla="*/ 124691 w 8480668"/>
              <a:gd name="connsiteY10" fmla="*/ 4259094 h 5111032"/>
              <a:gd name="connsiteX11" fmla="*/ 311727 w 8480668"/>
              <a:gd name="connsiteY11" fmla="*/ 2408734 h 5111032"/>
              <a:gd name="connsiteX12" fmla="*/ 0 w 8480668"/>
              <a:gd name="connsiteY12" fmla="*/ 997425 h 5111032"/>
              <a:gd name="connsiteX0" fmla="*/ 20728 w 8501396"/>
              <a:gd name="connsiteY0" fmla="*/ 997425 h 5111032"/>
              <a:gd name="connsiteX1" fmla="*/ 997230 w 8501396"/>
              <a:gd name="connsiteY1" fmla="*/ 141 h 5111032"/>
              <a:gd name="connsiteX2" fmla="*/ 3823801 w 8501396"/>
              <a:gd name="connsiteY2" fmla="*/ 288987 h 5111032"/>
              <a:gd name="connsiteX3" fmla="*/ 7649449 w 8501396"/>
              <a:gd name="connsiteY3" fmla="*/ 141 h 5111032"/>
              <a:gd name="connsiteX4" fmla="*/ 8501260 w 8501396"/>
              <a:gd name="connsiteY4" fmla="*/ 851952 h 5111032"/>
              <a:gd name="connsiteX5" fmla="*/ 8291892 w 8501396"/>
              <a:gd name="connsiteY5" fmla="*/ 2637333 h 5111032"/>
              <a:gd name="connsiteX6" fmla="*/ 8501260 w 8501396"/>
              <a:gd name="connsiteY6" fmla="*/ 4259094 h 5111032"/>
              <a:gd name="connsiteX7" fmla="*/ 7649449 w 8501396"/>
              <a:gd name="connsiteY7" fmla="*/ 5110905 h 5111032"/>
              <a:gd name="connsiteX8" fmla="*/ 5340873 w 8501396"/>
              <a:gd name="connsiteY8" fmla="*/ 4860988 h 5111032"/>
              <a:gd name="connsiteX9" fmla="*/ 997230 w 8501396"/>
              <a:gd name="connsiteY9" fmla="*/ 5110905 h 5111032"/>
              <a:gd name="connsiteX10" fmla="*/ 145419 w 8501396"/>
              <a:gd name="connsiteY10" fmla="*/ 4259094 h 5111032"/>
              <a:gd name="connsiteX11" fmla="*/ 332455 w 8501396"/>
              <a:gd name="connsiteY11" fmla="*/ 2408734 h 5111032"/>
              <a:gd name="connsiteX12" fmla="*/ 20728 w 8501396"/>
              <a:gd name="connsiteY12" fmla="*/ 997425 h 5111032"/>
              <a:gd name="connsiteX0" fmla="*/ 4714 w 8485382"/>
              <a:gd name="connsiteY0" fmla="*/ 997425 h 5111032"/>
              <a:gd name="connsiteX1" fmla="*/ 981216 w 8485382"/>
              <a:gd name="connsiteY1" fmla="*/ 141 h 5111032"/>
              <a:gd name="connsiteX2" fmla="*/ 3807787 w 8485382"/>
              <a:gd name="connsiteY2" fmla="*/ 288987 h 5111032"/>
              <a:gd name="connsiteX3" fmla="*/ 7633435 w 8485382"/>
              <a:gd name="connsiteY3" fmla="*/ 141 h 5111032"/>
              <a:gd name="connsiteX4" fmla="*/ 8485246 w 8485382"/>
              <a:gd name="connsiteY4" fmla="*/ 851952 h 5111032"/>
              <a:gd name="connsiteX5" fmla="*/ 8275878 w 8485382"/>
              <a:gd name="connsiteY5" fmla="*/ 2637333 h 5111032"/>
              <a:gd name="connsiteX6" fmla="*/ 8485246 w 8485382"/>
              <a:gd name="connsiteY6" fmla="*/ 4259094 h 5111032"/>
              <a:gd name="connsiteX7" fmla="*/ 7633435 w 8485382"/>
              <a:gd name="connsiteY7" fmla="*/ 5110905 h 5111032"/>
              <a:gd name="connsiteX8" fmla="*/ 5324859 w 8485382"/>
              <a:gd name="connsiteY8" fmla="*/ 4860988 h 5111032"/>
              <a:gd name="connsiteX9" fmla="*/ 981216 w 8485382"/>
              <a:gd name="connsiteY9" fmla="*/ 5110905 h 5111032"/>
              <a:gd name="connsiteX10" fmla="*/ 129405 w 8485382"/>
              <a:gd name="connsiteY10" fmla="*/ 4259094 h 5111032"/>
              <a:gd name="connsiteX11" fmla="*/ 316441 w 8485382"/>
              <a:gd name="connsiteY11" fmla="*/ 2408734 h 5111032"/>
              <a:gd name="connsiteX12" fmla="*/ 4714 w 8485382"/>
              <a:gd name="connsiteY12" fmla="*/ 997425 h 5111032"/>
              <a:gd name="connsiteX0" fmla="*/ 5048 w 8444153"/>
              <a:gd name="connsiteY0" fmla="*/ 1246807 h 5111032"/>
              <a:gd name="connsiteX1" fmla="*/ 939987 w 8444153"/>
              <a:gd name="connsiteY1" fmla="*/ 141 h 5111032"/>
              <a:gd name="connsiteX2" fmla="*/ 3766558 w 8444153"/>
              <a:gd name="connsiteY2" fmla="*/ 288987 h 5111032"/>
              <a:gd name="connsiteX3" fmla="*/ 7592206 w 8444153"/>
              <a:gd name="connsiteY3" fmla="*/ 141 h 5111032"/>
              <a:gd name="connsiteX4" fmla="*/ 8444017 w 8444153"/>
              <a:gd name="connsiteY4" fmla="*/ 851952 h 5111032"/>
              <a:gd name="connsiteX5" fmla="*/ 8234649 w 8444153"/>
              <a:gd name="connsiteY5" fmla="*/ 2637333 h 5111032"/>
              <a:gd name="connsiteX6" fmla="*/ 8444017 w 8444153"/>
              <a:gd name="connsiteY6" fmla="*/ 4259094 h 5111032"/>
              <a:gd name="connsiteX7" fmla="*/ 7592206 w 8444153"/>
              <a:gd name="connsiteY7" fmla="*/ 5110905 h 5111032"/>
              <a:gd name="connsiteX8" fmla="*/ 5283630 w 8444153"/>
              <a:gd name="connsiteY8" fmla="*/ 4860988 h 5111032"/>
              <a:gd name="connsiteX9" fmla="*/ 939987 w 8444153"/>
              <a:gd name="connsiteY9" fmla="*/ 5110905 h 5111032"/>
              <a:gd name="connsiteX10" fmla="*/ 88176 w 8444153"/>
              <a:gd name="connsiteY10" fmla="*/ 4259094 h 5111032"/>
              <a:gd name="connsiteX11" fmla="*/ 275212 w 8444153"/>
              <a:gd name="connsiteY11" fmla="*/ 2408734 h 5111032"/>
              <a:gd name="connsiteX12" fmla="*/ 5048 w 8444153"/>
              <a:gd name="connsiteY12" fmla="*/ 1246807 h 5111032"/>
              <a:gd name="connsiteX0" fmla="*/ 21885 w 8460990"/>
              <a:gd name="connsiteY0" fmla="*/ 1246807 h 5111032"/>
              <a:gd name="connsiteX1" fmla="*/ 956824 w 8460990"/>
              <a:gd name="connsiteY1" fmla="*/ 141 h 5111032"/>
              <a:gd name="connsiteX2" fmla="*/ 3783395 w 8460990"/>
              <a:gd name="connsiteY2" fmla="*/ 288987 h 5111032"/>
              <a:gd name="connsiteX3" fmla="*/ 7609043 w 8460990"/>
              <a:gd name="connsiteY3" fmla="*/ 141 h 5111032"/>
              <a:gd name="connsiteX4" fmla="*/ 8460854 w 8460990"/>
              <a:gd name="connsiteY4" fmla="*/ 851952 h 5111032"/>
              <a:gd name="connsiteX5" fmla="*/ 8251486 w 8460990"/>
              <a:gd name="connsiteY5" fmla="*/ 2637333 h 5111032"/>
              <a:gd name="connsiteX6" fmla="*/ 8460854 w 8460990"/>
              <a:gd name="connsiteY6" fmla="*/ 4259094 h 5111032"/>
              <a:gd name="connsiteX7" fmla="*/ 7609043 w 8460990"/>
              <a:gd name="connsiteY7" fmla="*/ 5110905 h 5111032"/>
              <a:gd name="connsiteX8" fmla="*/ 5300467 w 8460990"/>
              <a:gd name="connsiteY8" fmla="*/ 4860988 h 5111032"/>
              <a:gd name="connsiteX9" fmla="*/ 956824 w 8460990"/>
              <a:gd name="connsiteY9" fmla="*/ 5110905 h 5111032"/>
              <a:gd name="connsiteX10" fmla="*/ 105013 w 8460990"/>
              <a:gd name="connsiteY10" fmla="*/ 4259094 h 5111032"/>
              <a:gd name="connsiteX11" fmla="*/ 292049 w 8460990"/>
              <a:gd name="connsiteY11" fmla="*/ 2408734 h 5111032"/>
              <a:gd name="connsiteX12" fmla="*/ 21885 w 8460990"/>
              <a:gd name="connsiteY12" fmla="*/ 1246807 h 5111032"/>
              <a:gd name="connsiteX0" fmla="*/ 21885 w 8460990"/>
              <a:gd name="connsiteY0" fmla="*/ 1246807 h 5111032"/>
              <a:gd name="connsiteX1" fmla="*/ 956824 w 8460990"/>
              <a:gd name="connsiteY1" fmla="*/ 141 h 5111032"/>
              <a:gd name="connsiteX2" fmla="*/ 3783395 w 8460990"/>
              <a:gd name="connsiteY2" fmla="*/ 288987 h 5111032"/>
              <a:gd name="connsiteX3" fmla="*/ 7609043 w 8460990"/>
              <a:gd name="connsiteY3" fmla="*/ 141 h 5111032"/>
              <a:gd name="connsiteX4" fmla="*/ 8460854 w 8460990"/>
              <a:gd name="connsiteY4" fmla="*/ 851952 h 5111032"/>
              <a:gd name="connsiteX5" fmla="*/ 8251486 w 8460990"/>
              <a:gd name="connsiteY5" fmla="*/ 2637333 h 5111032"/>
              <a:gd name="connsiteX6" fmla="*/ 8460854 w 8460990"/>
              <a:gd name="connsiteY6" fmla="*/ 4259094 h 5111032"/>
              <a:gd name="connsiteX7" fmla="*/ 7609043 w 8460990"/>
              <a:gd name="connsiteY7" fmla="*/ 5110905 h 5111032"/>
              <a:gd name="connsiteX8" fmla="*/ 5300467 w 8460990"/>
              <a:gd name="connsiteY8" fmla="*/ 4860988 h 5111032"/>
              <a:gd name="connsiteX9" fmla="*/ 956824 w 8460990"/>
              <a:gd name="connsiteY9" fmla="*/ 5110905 h 5111032"/>
              <a:gd name="connsiteX10" fmla="*/ 105013 w 8460990"/>
              <a:gd name="connsiteY10" fmla="*/ 4259094 h 5111032"/>
              <a:gd name="connsiteX11" fmla="*/ 292049 w 8460990"/>
              <a:gd name="connsiteY11" fmla="*/ 2408734 h 5111032"/>
              <a:gd name="connsiteX12" fmla="*/ 21885 w 8460990"/>
              <a:gd name="connsiteY12" fmla="*/ 1246807 h 5111032"/>
              <a:gd name="connsiteX0" fmla="*/ 21885 w 8460990"/>
              <a:gd name="connsiteY0" fmla="*/ 1246807 h 5150948"/>
              <a:gd name="connsiteX1" fmla="*/ 956824 w 8460990"/>
              <a:gd name="connsiteY1" fmla="*/ 141 h 5150948"/>
              <a:gd name="connsiteX2" fmla="*/ 3783395 w 8460990"/>
              <a:gd name="connsiteY2" fmla="*/ 288987 h 5150948"/>
              <a:gd name="connsiteX3" fmla="*/ 7609043 w 8460990"/>
              <a:gd name="connsiteY3" fmla="*/ 141 h 5150948"/>
              <a:gd name="connsiteX4" fmla="*/ 8460854 w 8460990"/>
              <a:gd name="connsiteY4" fmla="*/ 851952 h 5150948"/>
              <a:gd name="connsiteX5" fmla="*/ 8251486 w 8460990"/>
              <a:gd name="connsiteY5" fmla="*/ 2637333 h 5150948"/>
              <a:gd name="connsiteX6" fmla="*/ 8460854 w 8460990"/>
              <a:gd name="connsiteY6" fmla="*/ 4259094 h 5150948"/>
              <a:gd name="connsiteX7" fmla="*/ 7609043 w 8460990"/>
              <a:gd name="connsiteY7" fmla="*/ 5110905 h 5150948"/>
              <a:gd name="connsiteX8" fmla="*/ 5300467 w 8460990"/>
              <a:gd name="connsiteY8" fmla="*/ 4860988 h 5150948"/>
              <a:gd name="connsiteX9" fmla="*/ 956824 w 8460990"/>
              <a:gd name="connsiteY9" fmla="*/ 5110905 h 5150948"/>
              <a:gd name="connsiteX10" fmla="*/ 105013 w 8460990"/>
              <a:gd name="connsiteY10" fmla="*/ 4259094 h 5150948"/>
              <a:gd name="connsiteX11" fmla="*/ 292049 w 8460990"/>
              <a:gd name="connsiteY11" fmla="*/ 2408734 h 5150948"/>
              <a:gd name="connsiteX12" fmla="*/ 21885 w 8460990"/>
              <a:gd name="connsiteY12" fmla="*/ 1246807 h 5150948"/>
              <a:gd name="connsiteX0" fmla="*/ 21885 w 8460990"/>
              <a:gd name="connsiteY0" fmla="*/ 1246807 h 5230787"/>
              <a:gd name="connsiteX1" fmla="*/ 956824 w 8460990"/>
              <a:gd name="connsiteY1" fmla="*/ 141 h 5230787"/>
              <a:gd name="connsiteX2" fmla="*/ 3783395 w 8460990"/>
              <a:gd name="connsiteY2" fmla="*/ 288987 h 5230787"/>
              <a:gd name="connsiteX3" fmla="*/ 7609043 w 8460990"/>
              <a:gd name="connsiteY3" fmla="*/ 141 h 5230787"/>
              <a:gd name="connsiteX4" fmla="*/ 8460854 w 8460990"/>
              <a:gd name="connsiteY4" fmla="*/ 851952 h 5230787"/>
              <a:gd name="connsiteX5" fmla="*/ 8251486 w 8460990"/>
              <a:gd name="connsiteY5" fmla="*/ 2637333 h 5230787"/>
              <a:gd name="connsiteX6" fmla="*/ 8460854 w 8460990"/>
              <a:gd name="connsiteY6" fmla="*/ 4259094 h 5230787"/>
              <a:gd name="connsiteX7" fmla="*/ 7609043 w 8460990"/>
              <a:gd name="connsiteY7" fmla="*/ 5110905 h 5230787"/>
              <a:gd name="connsiteX8" fmla="*/ 5196558 w 8460990"/>
              <a:gd name="connsiteY8" fmla="*/ 5006461 h 5230787"/>
              <a:gd name="connsiteX9" fmla="*/ 956824 w 8460990"/>
              <a:gd name="connsiteY9" fmla="*/ 5110905 h 5230787"/>
              <a:gd name="connsiteX10" fmla="*/ 105013 w 8460990"/>
              <a:gd name="connsiteY10" fmla="*/ 4259094 h 5230787"/>
              <a:gd name="connsiteX11" fmla="*/ 292049 w 8460990"/>
              <a:gd name="connsiteY11" fmla="*/ 2408734 h 5230787"/>
              <a:gd name="connsiteX12" fmla="*/ 21885 w 8460990"/>
              <a:gd name="connsiteY12" fmla="*/ 1246807 h 5230787"/>
              <a:gd name="connsiteX0" fmla="*/ 21885 w 8460990"/>
              <a:gd name="connsiteY0" fmla="*/ 1246807 h 5128558"/>
              <a:gd name="connsiteX1" fmla="*/ 956824 w 8460990"/>
              <a:gd name="connsiteY1" fmla="*/ 141 h 5128558"/>
              <a:gd name="connsiteX2" fmla="*/ 3783395 w 8460990"/>
              <a:gd name="connsiteY2" fmla="*/ 288987 h 5128558"/>
              <a:gd name="connsiteX3" fmla="*/ 7609043 w 8460990"/>
              <a:gd name="connsiteY3" fmla="*/ 141 h 5128558"/>
              <a:gd name="connsiteX4" fmla="*/ 8460854 w 8460990"/>
              <a:gd name="connsiteY4" fmla="*/ 851952 h 5128558"/>
              <a:gd name="connsiteX5" fmla="*/ 8251486 w 8460990"/>
              <a:gd name="connsiteY5" fmla="*/ 2637333 h 5128558"/>
              <a:gd name="connsiteX6" fmla="*/ 8460854 w 8460990"/>
              <a:gd name="connsiteY6" fmla="*/ 4259094 h 5128558"/>
              <a:gd name="connsiteX7" fmla="*/ 7609043 w 8460990"/>
              <a:gd name="connsiteY7" fmla="*/ 5110905 h 5128558"/>
              <a:gd name="connsiteX8" fmla="*/ 5217340 w 8460990"/>
              <a:gd name="connsiteY8" fmla="*/ 4798643 h 5128558"/>
              <a:gd name="connsiteX9" fmla="*/ 956824 w 8460990"/>
              <a:gd name="connsiteY9" fmla="*/ 5110905 h 5128558"/>
              <a:gd name="connsiteX10" fmla="*/ 105013 w 8460990"/>
              <a:gd name="connsiteY10" fmla="*/ 4259094 h 5128558"/>
              <a:gd name="connsiteX11" fmla="*/ 292049 w 8460990"/>
              <a:gd name="connsiteY11" fmla="*/ 2408734 h 5128558"/>
              <a:gd name="connsiteX12" fmla="*/ 21885 w 8460990"/>
              <a:gd name="connsiteY12" fmla="*/ 1246807 h 5128558"/>
              <a:gd name="connsiteX0" fmla="*/ 21885 w 8460990"/>
              <a:gd name="connsiteY0" fmla="*/ 1246807 h 5112036"/>
              <a:gd name="connsiteX1" fmla="*/ 956824 w 8460990"/>
              <a:gd name="connsiteY1" fmla="*/ 141 h 5112036"/>
              <a:gd name="connsiteX2" fmla="*/ 3783395 w 8460990"/>
              <a:gd name="connsiteY2" fmla="*/ 288987 h 5112036"/>
              <a:gd name="connsiteX3" fmla="*/ 7609043 w 8460990"/>
              <a:gd name="connsiteY3" fmla="*/ 141 h 5112036"/>
              <a:gd name="connsiteX4" fmla="*/ 8460854 w 8460990"/>
              <a:gd name="connsiteY4" fmla="*/ 851952 h 5112036"/>
              <a:gd name="connsiteX5" fmla="*/ 8251486 w 8460990"/>
              <a:gd name="connsiteY5" fmla="*/ 2637333 h 5112036"/>
              <a:gd name="connsiteX6" fmla="*/ 8460854 w 8460990"/>
              <a:gd name="connsiteY6" fmla="*/ 4259094 h 5112036"/>
              <a:gd name="connsiteX7" fmla="*/ 7609043 w 8460990"/>
              <a:gd name="connsiteY7" fmla="*/ 5110905 h 5112036"/>
              <a:gd name="connsiteX8" fmla="*/ 5217340 w 8460990"/>
              <a:gd name="connsiteY8" fmla="*/ 4798643 h 5112036"/>
              <a:gd name="connsiteX9" fmla="*/ 956824 w 8460990"/>
              <a:gd name="connsiteY9" fmla="*/ 5110905 h 5112036"/>
              <a:gd name="connsiteX10" fmla="*/ 105013 w 8460990"/>
              <a:gd name="connsiteY10" fmla="*/ 4259094 h 5112036"/>
              <a:gd name="connsiteX11" fmla="*/ 292049 w 8460990"/>
              <a:gd name="connsiteY11" fmla="*/ 2408734 h 5112036"/>
              <a:gd name="connsiteX12" fmla="*/ 21885 w 8460990"/>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460854 w 8460969"/>
              <a:gd name="connsiteY6" fmla="*/ 4259094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460854 w 8460969"/>
              <a:gd name="connsiteY6" fmla="*/ 4259094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398508 w 8460969"/>
              <a:gd name="connsiteY6" fmla="*/ 4363003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398508 w 8460969"/>
              <a:gd name="connsiteY6" fmla="*/ 4363003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969"/>
              <a:gd name="connsiteY0" fmla="*/ 1246807 h 5112036"/>
              <a:gd name="connsiteX1" fmla="*/ 956824 w 8460969"/>
              <a:gd name="connsiteY1" fmla="*/ 141 h 5112036"/>
              <a:gd name="connsiteX2" fmla="*/ 3783395 w 8460969"/>
              <a:gd name="connsiteY2" fmla="*/ 288987 h 5112036"/>
              <a:gd name="connsiteX3" fmla="*/ 7609043 w 8460969"/>
              <a:gd name="connsiteY3" fmla="*/ 141 h 5112036"/>
              <a:gd name="connsiteX4" fmla="*/ 8460854 w 8460969"/>
              <a:gd name="connsiteY4" fmla="*/ 851952 h 5112036"/>
              <a:gd name="connsiteX5" fmla="*/ 8209922 w 8460969"/>
              <a:gd name="connsiteY5" fmla="*/ 3530951 h 5112036"/>
              <a:gd name="connsiteX6" fmla="*/ 8398508 w 8460969"/>
              <a:gd name="connsiteY6" fmla="*/ 4363003 h 5112036"/>
              <a:gd name="connsiteX7" fmla="*/ 7609043 w 8460969"/>
              <a:gd name="connsiteY7" fmla="*/ 5110905 h 5112036"/>
              <a:gd name="connsiteX8" fmla="*/ 5217340 w 8460969"/>
              <a:gd name="connsiteY8" fmla="*/ 4798643 h 5112036"/>
              <a:gd name="connsiteX9" fmla="*/ 956824 w 8460969"/>
              <a:gd name="connsiteY9" fmla="*/ 5110905 h 5112036"/>
              <a:gd name="connsiteX10" fmla="*/ 105013 w 8460969"/>
              <a:gd name="connsiteY10" fmla="*/ 4259094 h 5112036"/>
              <a:gd name="connsiteX11" fmla="*/ 292049 w 8460969"/>
              <a:gd name="connsiteY11" fmla="*/ 2408734 h 5112036"/>
              <a:gd name="connsiteX12" fmla="*/ 21885 w 8460969"/>
              <a:gd name="connsiteY12" fmla="*/ 1246807 h 5112036"/>
              <a:gd name="connsiteX0" fmla="*/ 21885 w 8460854"/>
              <a:gd name="connsiteY0" fmla="*/ 1246807 h 5112036"/>
              <a:gd name="connsiteX1" fmla="*/ 956824 w 8460854"/>
              <a:gd name="connsiteY1" fmla="*/ 141 h 5112036"/>
              <a:gd name="connsiteX2" fmla="*/ 3783395 w 8460854"/>
              <a:gd name="connsiteY2" fmla="*/ 288987 h 5112036"/>
              <a:gd name="connsiteX3" fmla="*/ 7609043 w 8460854"/>
              <a:gd name="connsiteY3" fmla="*/ 141 h 5112036"/>
              <a:gd name="connsiteX4" fmla="*/ 8460854 w 8460854"/>
              <a:gd name="connsiteY4" fmla="*/ 851952 h 5112036"/>
              <a:gd name="connsiteX5" fmla="*/ 8209922 w 8460854"/>
              <a:gd name="connsiteY5" fmla="*/ 3530951 h 5112036"/>
              <a:gd name="connsiteX6" fmla="*/ 8398508 w 8460854"/>
              <a:gd name="connsiteY6" fmla="*/ 4363003 h 5112036"/>
              <a:gd name="connsiteX7" fmla="*/ 7609043 w 8460854"/>
              <a:gd name="connsiteY7" fmla="*/ 5110905 h 5112036"/>
              <a:gd name="connsiteX8" fmla="*/ 5217340 w 8460854"/>
              <a:gd name="connsiteY8" fmla="*/ 4798643 h 5112036"/>
              <a:gd name="connsiteX9" fmla="*/ 956824 w 8460854"/>
              <a:gd name="connsiteY9" fmla="*/ 5110905 h 5112036"/>
              <a:gd name="connsiteX10" fmla="*/ 105013 w 8460854"/>
              <a:gd name="connsiteY10" fmla="*/ 4259094 h 5112036"/>
              <a:gd name="connsiteX11" fmla="*/ 292049 w 8460854"/>
              <a:gd name="connsiteY11" fmla="*/ 2408734 h 5112036"/>
              <a:gd name="connsiteX12" fmla="*/ 21885 w 8460854"/>
              <a:gd name="connsiteY12" fmla="*/ 1246807 h 5112036"/>
              <a:gd name="connsiteX0" fmla="*/ 21885 w 8510422"/>
              <a:gd name="connsiteY0" fmla="*/ 1246807 h 5112036"/>
              <a:gd name="connsiteX1" fmla="*/ 956824 w 8510422"/>
              <a:gd name="connsiteY1" fmla="*/ 141 h 5112036"/>
              <a:gd name="connsiteX2" fmla="*/ 3783395 w 8510422"/>
              <a:gd name="connsiteY2" fmla="*/ 288987 h 5112036"/>
              <a:gd name="connsiteX3" fmla="*/ 7609043 w 8510422"/>
              <a:gd name="connsiteY3" fmla="*/ 141 h 5112036"/>
              <a:gd name="connsiteX4" fmla="*/ 8460854 w 8510422"/>
              <a:gd name="connsiteY4" fmla="*/ 851952 h 5112036"/>
              <a:gd name="connsiteX5" fmla="*/ 8209922 w 8510422"/>
              <a:gd name="connsiteY5" fmla="*/ 3530951 h 5112036"/>
              <a:gd name="connsiteX6" fmla="*/ 8398508 w 8510422"/>
              <a:gd name="connsiteY6" fmla="*/ 4363003 h 5112036"/>
              <a:gd name="connsiteX7" fmla="*/ 7609043 w 8510422"/>
              <a:gd name="connsiteY7" fmla="*/ 5110905 h 5112036"/>
              <a:gd name="connsiteX8" fmla="*/ 5217340 w 8510422"/>
              <a:gd name="connsiteY8" fmla="*/ 4798643 h 5112036"/>
              <a:gd name="connsiteX9" fmla="*/ 956824 w 8510422"/>
              <a:gd name="connsiteY9" fmla="*/ 5110905 h 5112036"/>
              <a:gd name="connsiteX10" fmla="*/ 105013 w 8510422"/>
              <a:gd name="connsiteY10" fmla="*/ 4259094 h 5112036"/>
              <a:gd name="connsiteX11" fmla="*/ 292049 w 8510422"/>
              <a:gd name="connsiteY11" fmla="*/ 2408734 h 5112036"/>
              <a:gd name="connsiteX12" fmla="*/ 21885 w 8510422"/>
              <a:gd name="connsiteY12" fmla="*/ 1246807 h 5112036"/>
              <a:gd name="connsiteX0" fmla="*/ 21885 w 8491281"/>
              <a:gd name="connsiteY0" fmla="*/ 1246807 h 5112036"/>
              <a:gd name="connsiteX1" fmla="*/ 956824 w 8491281"/>
              <a:gd name="connsiteY1" fmla="*/ 141 h 5112036"/>
              <a:gd name="connsiteX2" fmla="*/ 3783395 w 8491281"/>
              <a:gd name="connsiteY2" fmla="*/ 288987 h 5112036"/>
              <a:gd name="connsiteX3" fmla="*/ 7609043 w 8491281"/>
              <a:gd name="connsiteY3" fmla="*/ 141 h 5112036"/>
              <a:gd name="connsiteX4" fmla="*/ 8460854 w 8491281"/>
              <a:gd name="connsiteY4" fmla="*/ 851952 h 5112036"/>
              <a:gd name="connsiteX5" fmla="*/ 8209922 w 8491281"/>
              <a:gd name="connsiteY5" fmla="*/ 3530951 h 5112036"/>
              <a:gd name="connsiteX6" fmla="*/ 8398508 w 8491281"/>
              <a:gd name="connsiteY6" fmla="*/ 4363003 h 5112036"/>
              <a:gd name="connsiteX7" fmla="*/ 7609043 w 8491281"/>
              <a:gd name="connsiteY7" fmla="*/ 5110905 h 5112036"/>
              <a:gd name="connsiteX8" fmla="*/ 5217340 w 8491281"/>
              <a:gd name="connsiteY8" fmla="*/ 4798643 h 5112036"/>
              <a:gd name="connsiteX9" fmla="*/ 956824 w 8491281"/>
              <a:gd name="connsiteY9" fmla="*/ 5110905 h 5112036"/>
              <a:gd name="connsiteX10" fmla="*/ 105013 w 8491281"/>
              <a:gd name="connsiteY10" fmla="*/ 4259094 h 5112036"/>
              <a:gd name="connsiteX11" fmla="*/ 292049 w 8491281"/>
              <a:gd name="connsiteY11" fmla="*/ 2408734 h 5112036"/>
              <a:gd name="connsiteX12" fmla="*/ 21885 w 8491281"/>
              <a:gd name="connsiteY12" fmla="*/ 1246807 h 5112036"/>
              <a:gd name="connsiteX0" fmla="*/ 21885 w 8531151"/>
              <a:gd name="connsiteY0" fmla="*/ 1246807 h 5112036"/>
              <a:gd name="connsiteX1" fmla="*/ 956824 w 8531151"/>
              <a:gd name="connsiteY1" fmla="*/ 141 h 5112036"/>
              <a:gd name="connsiteX2" fmla="*/ 3783395 w 8531151"/>
              <a:gd name="connsiteY2" fmla="*/ 288987 h 5112036"/>
              <a:gd name="connsiteX3" fmla="*/ 7609043 w 8531151"/>
              <a:gd name="connsiteY3" fmla="*/ 141 h 5112036"/>
              <a:gd name="connsiteX4" fmla="*/ 8502417 w 8531151"/>
              <a:gd name="connsiteY4" fmla="*/ 1184461 h 5112036"/>
              <a:gd name="connsiteX5" fmla="*/ 8209922 w 8531151"/>
              <a:gd name="connsiteY5" fmla="*/ 3530951 h 5112036"/>
              <a:gd name="connsiteX6" fmla="*/ 8398508 w 8531151"/>
              <a:gd name="connsiteY6" fmla="*/ 4363003 h 5112036"/>
              <a:gd name="connsiteX7" fmla="*/ 7609043 w 8531151"/>
              <a:gd name="connsiteY7" fmla="*/ 5110905 h 5112036"/>
              <a:gd name="connsiteX8" fmla="*/ 5217340 w 8531151"/>
              <a:gd name="connsiteY8" fmla="*/ 4798643 h 5112036"/>
              <a:gd name="connsiteX9" fmla="*/ 956824 w 8531151"/>
              <a:gd name="connsiteY9" fmla="*/ 5110905 h 5112036"/>
              <a:gd name="connsiteX10" fmla="*/ 105013 w 8531151"/>
              <a:gd name="connsiteY10" fmla="*/ 4259094 h 5112036"/>
              <a:gd name="connsiteX11" fmla="*/ 292049 w 8531151"/>
              <a:gd name="connsiteY11" fmla="*/ 2408734 h 5112036"/>
              <a:gd name="connsiteX12" fmla="*/ 21885 w 8531151"/>
              <a:gd name="connsiteY12" fmla="*/ 1246807 h 5112036"/>
              <a:gd name="connsiteX0" fmla="*/ 21885 w 8531151"/>
              <a:gd name="connsiteY0" fmla="*/ 1246807 h 5112036"/>
              <a:gd name="connsiteX1" fmla="*/ 956824 w 8531151"/>
              <a:gd name="connsiteY1" fmla="*/ 141 h 5112036"/>
              <a:gd name="connsiteX2" fmla="*/ 3783395 w 8531151"/>
              <a:gd name="connsiteY2" fmla="*/ 288987 h 5112036"/>
              <a:gd name="connsiteX3" fmla="*/ 7609043 w 8531151"/>
              <a:gd name="connsiteY3" fmla="*/ 141 h 5112036"/>
              <a:gd name="connsiteX4" fmla="*/ 8502417 w 8531151"/>
              <a:gd name="connsiteY4" fmla="*/ 1184461 h 5112036"/>
              <a:gd name="connsiteX5" fmla="*/ 8209922 w 8531151"/>
              <a:gd name="connsiteY5" fmla="*/ 3530951 h 5112036"/>
              <a:gd name="connsiteX6" fmla="*/ 8398508 w 8531151"/>
              <a:gd name="connsiteY6" fmla="*/ 4363003 h 5112036"/>
              <a:gd name="connsiteX7" fmla="*/ 7609043 w 8531151"/>
              <a:gd name="connsiteY7" fmla="*/ 5110905 h 5112036"/>
              <a:gd name="connsiteX8" fmla="*/ 5217340 w 8531151"/>
              <a:gd name="connsiteY8" fmla="*/ 4798643 h 5112036"/>
              <a:gd name="connsiteX9" fmla="*/ 956824 w 8531151"/>
              <a:gd name="connsiteY9" fmla="*/ 5110905 h 5112036"/>
              <a:gd name="connsiteX10" fmla="*/ 105013 w 8531151"/>
              <a:gd name="connsiteY10" fmla="*/ 4259094 h 5112036"/>
              <a:gd name="connsiteX11" fmla="*/ 292049 w 8531151"/>
              <a:gd name="connsiteY11" fmla="*/ 2408734 h 5112036"/>
              <a:gd name="connsiteX12" fmla="*/ 21885 w 8531151"/>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209922 w 8549598"/>
              <a:gd name="connsiteY5" fmla="*/ 3530951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8398508 w 8549598"/>
              <a:gd name="connsiteY6" fmla="*/ 4363003 h 5112036"/>
              <a:gd name="connsiteX7" fmla="*/ 7609043 w 8549598"/>
              <a:gd name="connsiteY7" fmla="*/ 5110905 h 5112036"/>
              <a:gd name="connsiteX8" fmla="*/ 5217340 w 8549598"/>
              <a:gd name="connsiteY8" fmla="*/ 4798643 h 5112036"/>
              <a:gd name="connsiteX9" fmla="*/ 956824 w 8549598"/>
              <a:gd name="connsiteY9" fmla="*/ 5110905 h 5112036"/>
              <a:gd name="connsiteX10" fmla="*/ 105013 w 8549598"/>
              <a:gd name="connsiteY10" fmla="*/ 4259094 h 5112036"/>
              <a:gd name="connsiteX11" fmla="*/ 292049 w 8549598"/>
              <a:gd name="connsiteY11" fmla="*/ 2408734 h 5112036"/>
              <a:gd name="connsiteX12" fmla="*/ 21885 w 8549598"/>
              <a:gd name="connsiteY12"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7609043 w 8549598"/>
              <a:gd name="connsiteY6" fmla="*/ 5110905 h 5112036"/>
              <a:gd name="connsiteX7" fmla="*/ 5217340 w 8549598"/>
              <a:gd name="connsiteY7" fmla="*/ 4798643 h 5112036"/>
              <a:gd name="connsiteX8" fmla="*/ 956824 w 8549598"/>
              <a:gd name="connsiteY8" fmla="*/ 5110905 h 5112036"/>
              <a:gd name="connsiteX9" fmla="*/ 105013 w 8549598"/>
              <a:gd name="connsiteY9" fmla="*/ 4259094 h 5112036"/>
              <a:gd name="connsiteX10" fmla="*/ 292049 w 8549598"/>
              <a:gd name="connsiteY10" fmla="*/ 2408734 h 5112036"/>
              <a:gd name="connsiteX11" fmla="*/ 21885 w 8549598"/>
              <a:gd name="connsiteY11" fmla="*/ 1246807 h 5112036"/>
              <a:gd name="connsiteX0" fmla="*/ 21885 w 8549598"/>
              <a:gd name="connsiteY0" fmla="*/ 1246807 h 5112036"/>
              <a:gd name="connsiteX1" fmla="*/ 956824 w 8549598"/>
              <a:gd name="connsiteY1" fmla="*/ 141 h 5112036"/>
              <a:gd name="connsiteX2" fmla="*/ 3783395 w 8549598"/>
              <a:gd name="connsiteY2" fmla="*/ 288987 h 5112036"/>
              <a:gd name="connsiteX3" fmla="*/ 7609043 w 8549598"/>
              <a:gd name="connsiteY3" fmla="*/ 141 h 5112036"/>
              <a:gd name="connsiteX4" fmla="*/ 8502417 w 8549598"/>
              <a:gd name="connsiteY4" fmla="*/ 1184461 h 5112036"/>
              <a:gd name="connsiteX5" fmla="*/ 8085231 w 8549598"/>
              <a:gd name="connsiteY5" fmla="*/ 3011405 h 5112036"/>
              <a:gd name="connsiteX6" fmla="*/ 7609043 w 8549598"/>
              <a:gd name="connsiteY6" fmla="*/ 5110905 h 5112036"/>
              <a:gd name="connsiteX7" fmla="*/ 5217340 w 8549598"/>
              <a:gd name="connsiteY7" fmla="*/ 4798643 h 5112036"/>
              <a:gd name="connsiteX8" fmla="*/ 956824 w 8549598"/>
              <a:gd name="connsiteY8" fmla="*/ 5110905 h 5112036"/>
              <a:gd name="connsiteX9" fmla="*/ 105013 w 8549598"/>
              <a:gd name="connsiteY9" fmla="*/ 4259094 h 5112036"/>
              <a:gd name="connsiteX10" fmla="*/ 292049 w 8549598"/>
              <a:gd name="connsiteY10" fmla="*/ 2408734 h 5112036"/>
              <a:gd name="connsiteX11" fmla="*/ 21885 w 8549598"/>
              <a:gd name="connsiteY11" fmla="*/ 1246807 h 5112036"/>
              <a:gd name="connsiteX0" fmla="*/ 21885 w 8549598"/>
              <a:gd name="connsiteY0" fmla="*/ 1246807 h 5151689"/>
              <a:gd name="connsiteX1" fmla="*/ 956824 w 8549598"/>
              <a:gd name="connsiteY1" fmla="*/ 141 h 5151689"/>
              <a:gd name="connsiteX2" fmla="*/ 3783395 w 8549598"/>
              <a:gd name="connsiteY2" fmla="*/ 288987 h 5151689"/>
              <a:gd name="connsiteX3" fmla="*/ 7609043 w 8549598"/>
              <a:gd name="connsiteY3" fmla="*/ 141 h 5151689"/>
              <a:gd name="connsiteX4" fmla="*/ 8502417 w 8549598"/>
              <a:gd name="connsiteY4" fmla="*/ 1184461 h 5151689"/>
              <a:gd name="connsiteX5" fmla="*/ 8085231 w 8549598"/>
              <a:gd name="connsiteY5" fmla="*/ 3011405 h 5151689"/>
              <a:gd name="connsiteX6" fmla="*/ 7609043 w 8549598"/>
              <a:gd name="connsiteY6" fmla="*/ 5110905 h 5151689"/>
              <a:gd name="connsiteX7" fmla="*/ 5217340 w 8549598"/>
              <a:gd name="connsiteY7" fmla="*/ 4798643 h 5151689"/>
              <a:gd name="connsiteX8" fmla="*/ 956824 w 8549598"/>
              <a:gd name="connsiteY8" fmla="*/ 5110905 h 5151689"/>
              <a:gd name="connsiteX9" fmla="*/ 105013 w 8549598"/>
              <a:gd name="connsiteY9" fmla="*/ 4259094 h 5151689"/>
              <a:gd name="connsiteX10" fmla="*/ 292049 w 8549598"/>
              <a:gd name="connsiteY10" fmla="*/ 2408734 h 5151689"/>
              <a:gd name="connsiteX11" fmla="*/ 21885 w 8549598"/>
              <a:gd name="connsiteY11" fmla="*/ 1246807 h 5151689"/>
              <a:gd name="connsiteX0" fmla="*/ 21885 w 8833110"/>
              <a:gd name="connsiteY0" fmla="*/ 1246807 h 5169476"/>
              <a:gd name="connsiteX1" fmla="*/ 956824 w 8833110"/>
              <a:gd name="connsiteY1" fmla="*/ 141 h 5169476"/>
              <a:gd name="connsiteX2" fmla="*/ 3783395 w 8833110"/>
              <a:gd name="connsiteY2" fmla="*/ 288987 h 5169476"/>
              <a:gd name="connsiteX3" fmla="*/ 7609043 w 8833110"/>
              <a:gd name="connsiteY3" fmla="*/ 141 h 5169476"/>
              <a:gd name="connsiteX4" fmla="*/ 8502417 w 8833110"/>
              <a:gd name="connsiteY4" fmla="*/ 1184461 h 5169476"/>
              <a:gd name="connsiteX5" fmla="*/ 8085231 w 8833110"/>
              <a:gd name="connsiteY5" fmla="*/ 3011405 h 5169476"/>
              <a:gd name="connsiteX6" fmla="*/ 8066243 w 8833110"/>
              <a:gd name="connsiteY6" fmla="*/ 5131687 h 5169476"/>
              <a:gd name="connsiteX7" fmla="*/ 5217340 w 8833110"/>
              <a:gd name="connsiteY7" fmla="*/ 4798643 h 5169476"/>
              <a:gd name="connsiteX8" fmla="*/ 956824 w 8833110"/>
              <a:gd name="connsiteY8" fmla="*/ 5110905 h 5169476"/>
              <a:gd name="connsiteX9" fmla="*/ 105013 w 8833110"/>
              <a:gd name="connsiteY9" fmla="*/ 4259094 h 5169476"/>
              <a:gd name="connsiteX10" fmla="*/ 292049 w 8833110"/>
              <a:gd name="connsiteY10" fmla="*/ 2408734 h 5169476"/>
              <a:gd name="connsiteX11" fmla="*/ 21885 w 8833110"/>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85231 w 8549598"/>
              <a:gd name="connsiteY5" fmla="*/ 3011405 h 5169476"/>
              <a:gd name="connsiteX6" fmla="*/ 8066243 w 8549598"/>
              <a:gd name="connsiteY6" fmla="*/ 5131687 h 5169476"/>
              <a:gd name="connsiteX7" fmla="*/ 5217340 w 8549598"/>
              <a:gd name="connsiteY7" fmla="*/ 4798643 h 5169476"/>
              <a:gd name="connsiteX8" fmla="*/ 956824 w 8549598"/>
              <a:gd name="connsiteY8" fmla="*/ 5110905 h 5169476"/>
              <a:gd name="connsiteX9" fmla="*/ 105013 w 8549598"/>
              <a:gd name="connsiteY9" fmla="*/ 4259094 h 5169476"/>
              <a:gd name="connsiteX10" fmla="*/ 292049 w 8549598"/>
              <a:gd name="connsiteY10" fmla="*/ 2408734 h 5169476"/>
              <a:gd name="connsiteX11" fmla="*/ 21885 w 8549598"/>
              <a:gd name="connsiteY11"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66243 w 8549598"/>
              <a:gd name="connsiteY5" fmla="*/ 5131687 h 5169476"/>
              <a:gd name="connsiteX6" fmla="*/ 5217340 w 8549598"/>
              <a:gd name="connsiteY6" fmla="*/ 4798643 h 5169476"/>
              <a:gd name="connsiteX7" fmla="*/ 956824 w 8549598"/>
              <a:gd name="connsiteY7" fmla="*/ 5110905 h 5169476"/>
              <a:gd name="connsiteX8" fmla="*/ 105013 w 8549598"/>
              <a:gd name="connsiteY8" fmla="*/ 4259094 h 5169476"/>
              <a:gd name="connsiteX9" fmla="*/ 292049 w 8549598"/>
              <a:gd name="connsiteY9" fmla="*/ 2408734 h 5169476"/>
              <a:gd name="connsiteX10" fmla="*/ 21885 w 8549598"/>
              <a:gd name="connsiteY10" fmla="*/ 1246807 h 5169476"/>
              <a:gd name="connsiteX0" fmla="*/ 21885 w 8549598"/>
              <a:gd name="connsiteY0" fmla="*/ 1246807 h 5169476"/>
              <a:gd name="connsiteX1" fmla="*/ 956824 w 8549598"/>
              <a:gd name="connsiteY1" fmla="*/ 141 h 5169476"/>
              <a:gd name="connsiteX2" fmla="*/ 3783395 w 8549598"/>
              <a:gd name="connsiteY2" fmla="*/ 288987 h 5169476"/>
              <a:gd name="connsiteX3" fmla="*/ 7609043 w 8549598"/>
              <a:gd name="connsiteY3" fmla="*/ 141 h 5169476"/>
              <a:gd name="connsiteX4" fmla="*/ 8502417 w 8549598"/>
              <a:gd name="connsiteY4" fmla="*/ 1184461 h 5169476"/>
              <a:gd name="connsiteX5" fmla="*/ 8066243 w 8549598"/>
              <a:gd name="connsiteY5" fmla="*/ 5131687 h 5169476"/>
              <a:gd name="connsiteX6" fmla="*/ 5217340 w 8549598"/>
              <a:gd name="connsiteY6" fmla="*/ 4798643 h 5169476"/>
              <a:gd name="connsiteX7" fmla="*/ 956824 w 8549598"/>
              <a:gd name="connsiteY7" fmla="*/ 5110905 h 5169476"/>
              <a:gd name="connsiteX8" fmla="*/ 105013 w 8549598"/>
              <a:gd name="connsiteY8" fmla="*/ 4259094 h 5169476"/>
              <a:gd name="connsiteX9" fmla="*/ 292049 w 8549598"/>
              <a:gd name="connsiteY9" fmla="*/ 2408734 h 5169476"/>
              <a:gd name="connsiteX10" fmla="*/ 21885 w 8549598"/>
              <a:gd name="connsiteY10" fmla="*/ 1246807 h 5169476"/>
              <a:gd name="connsiteX0" fmla="*/ 21885 w 8646214"/>
              <a:gd name="connsiteY0" fmla="*/ 1246807 h 5169476"/>
              <a:gd name="connsiteX1" fmla="*/ 956824 w 8646214"/>
              <a:gd name="connsiteY1" fmla="*/ 141 h 5169476"/>
              <a:gd name="connsiteX2" fmla="*/ 3783395 w 8646214"/>
              <a:gd name="connsiteY2" fmla="*/ 288987 h 5169476"/>
              <a:gd name="connsiteX3" fmla="*/ 7609043 w 8646214"/>
              <a:gd name="connsiteY3" fmla="*/ 141 h 5169476"/>
              <a:gd name="connsiteX4" fmla="*/ 8502417 w 8646214"/>
              <a:gd name="connsiteY4" fmla="*/ 1184461 h 5169476"/>
              <a:gd name="connsiteX5" fmla="*/ 8066243 w 8646214"/>
              <a:gd name="connsiteY5" fmla="*/ 5131687 h 5169476"/>
              <a:gd name="connsiteX6" fmla="*/ 5217340 w 8646214"/>
              <a:gd name="connsiteY6" fmla="*/ 4798643 h 5169476"/>
              <a:gd name="connsiteX7" fmla="*/ 956824 w 8646214"/>
              <a:gd name="connsiteY7" fmla="*/ 5110905 h 5169476"/>
              <a:gd name="connsiteX8" fmla="*/ 105013 w 8646214"/>
              <a:gd name="connsiteY8" fmla="*/ 4259094 h 5169476"/>
              <a:gd name="connsiteX9" fmla="*/ 292049 w 8646214"/>
              <a:gd name="connsiteY9" fmla="*/ 2408734 h 5169476"/>
              <a:gd name="connsiteX10" fmla="*/ 21885 w 8646214"/>
              <a:gd name="connsiteY10" fmla="*/ 1246807 h 5169476"/>
              <a:gd name="connsiteX0" fmla="*/ 21885 w 8725849"/>
              <a:gd name="connsiteY0" fmla="*/ 1246807 h 5169476"/>
              <a:gd name="connsiteX1" fmla="*/ 956824 w 8725849"/>
              <a:gd name="connsiteY1" fmla="*/ 141 h 5169476"/>
              <a:gd name="connsiteX2" fmla="*/ 3783395 w 8725849"/>
              <a:gd name="connsiteY2" fmla="*/ 288987 h 5169476"/>
              <a:gd name="connsiteX3" fmla="*/ 7609043 w 8725849"/>
              <a:gd name="connsiteY3" fmla="*/ 141 h 5169476"/>
              <a:gd name="connsiteX4" fmla="*/ 8502417 w 8725849"/>
              <a:gd name="connsiteY4" fmla="*/ 1184461 h 5169476"/>
              <a:gd name="connsiteX5" fmla="*/ 8708687 w 8725849"/>
              <a:gd name="connsiteY5" fmla="*/ 3530950 h 5169476"/>
              <a:gd name="connsiteX6" fmla="*/ 8066243 w 8725849"/>
              <a:gd name="connsiteY6" fmla="*/ 5131687 h 5169476"/>
              <a:gd name="connsiteX7" fmla="*/ 5217340 w 8725849"/>
              <a:gd name="connsiteY7" fmla="*/ 4798643 h 5169476"/>
              <a:gd name="connsiteX8" fmla="*/ 956824 w 8725849"/>
              <a:gd name="connsiteY8" fmla="*/ 5110905 h 5169476"/>
              <a:gd name="connsiteX9" fmla="*/ 105013 w 8725849"/>
              <a:gd name="connsiteY9" fmla="*/ 4259094 h 5169476"/>
              <a:gd name="connsiteX10" fmla="*/ 292049 w 8725849"/>
              <a:gd name="connsiteY10" fmla="*/ 2408734 h 5169476"/>
              <a:gd name="connsiteX11" fmla="*/ 21885 w 8725849"/>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08687"/>
              <a:gd name="connsiteY0" fmla="*/ 1246807 h 5169476"/>
              <a:gd name="connsiteX1" fmla="*/ 956824 w 8708687"/>
              <a:gd name="connsiteY1" fmla="*/ 141 h 5169476"/>
              <a:gd name="connsiteX2" fmla="*/ 3783395 w 8708687"/>
              <a:gd name="connsiteY2" fmla="*/ 288987 h 5169476"/>
              <a:gd name="connsiteX3" fmla="*/ 7609043 w 8708687"/>
              <a:gd name="connsiteY3" fmla="*/ 141 h 5169476"/>
              <a:gd name="connsiteX4" fmla="*/ 8502417 w 8708687"/>
              <a:gd name="connsiteY4" fmla="*/ 1184461 h 5169476"/>
              <a:gd name="connsiteX5" fmla="*/ 8708687 w 8708687"/>
              <a:gd name="connsiteY5" fmla="*/ 3530950 h 5169476"/>
              <a:gd name="connsiteX6" fmla="*/ 8066243 w 8708687"/>
              <a:gd name="connsiteY6" fmla="*/ 5131687 h 5169476"/>
              <a:gd name="connsiteX7" fmla="*/ 5217340 w 8708687"/>
              <a:gd name="connsiteY7" fmla="*/ 4798643 h 5169476"/>
              <a:gd name="connsiteX8" fmla="*/ 956824 w 8708687"/>
              <a:gd name="connsiteY8" fmla="*/ 5110905 h 5169476"/>
              <a:gd name="connsiteX9" fmla="*/ 105013 w 8708687"/>
              <a:gd name="connsiteY9" fmla="*/ 4259094 h 5169476"/>
              <a:gd name="connsiteX10" fmla="*/ 292049 w 8708687"/>
              <a:gd name="connsiteY10" fmla="*/ 2408734 h 5169476"/>
              <a:gd name="connsiteX11" fmla="*/ 21885 w 8708687"/>
              <a:gd name="connsiteY11" fmla="*/ 1246807 h 5169476"/>
              <a:gd name="connsiteX0" fmla="*/ 21885 w 8750374"/>
              <a:gd name="connsiteY0" fmla="*/ 1246807 h 5169476"/>
              <a:gd name="connsiteX1" fmla="*/ 956824 w 8750374"/>
              <a:gd name="connsiteY1" fmla="*/ 141 h 5169476"/>
              <a:gd name="connsiteX2" fmla="*/ 3783395 w 8750374"/>
              <a:gd name="connsiteY2" fmla="*/ 288987 h 5169476"/>
              <a:gd name="connsiteX3" fmla="*/ 7609043 w 8750374"/>
              <a:gd name="connsiteY3" fmla="*/ 141 h 5169476"/>
              <a:gd name="connsiteX4" fmla="*/ 8502417 w 8750374"/>
              <a:gd name="connsiteY4" fmla="*/ 1184461 h 5169476"/>
              <a:gd name="connsiteX5" fmla="*/ 8708687 w 8750374"/>
              <a:gd name="connsiteY5" fmla="*/ 3530950 h 5169476"/>
              <a:gd name="connsiteX6" fmla="*/ 8066243 w 8750374"/>
              <a:gd name="connsiteY6" fmla="*/ 5131687 h 5169476"/>
              <a:gd name="connsiteX7" fmla="*/ 5217340 w 8750374"/>
              <a:gd name="connsiteY7" fmla="*/ 4798643 h 5169476"/>
              <a:gd name="connsiteX8" fmla="*/ 956824 w 8750374"/>
              <a:gd name="connsiteY8" fmla="*/ 5110905 h 5169476"/>
              <a:gd name="connsiteX9" fmla="*/ 105013 w 8750374"/>
              <a:gd name="connsiteY9" fmla="*/ 4259094 h 5169476"/>
              <a:gd name="connsiteX10" fmla="*/ 292049 w 8750374"/>
              <a:gd name="connsiteY10" fmla="*/ 2408734 h 5169476"/>
              <a:gd name="connsiteX11" fmla="*/ 21885 w 8750374"/>
              <a:gd name="connsiteY11" fmla="*/ 1246807 h 5169476"/>
              <a:gd name="connsiteX0" fmla="*/ 21885 w 8730031"/>
              <a:gd name="connsiteY0" fmla="*/ 1246807 h 5110905"/>
              <a:gd name="connsiteX1" fmla="*/ 956824 w 8730031"/>
              <a:gd name="connsiteY1" fmla="*/ 141 h 5110905"/>
              <a:gd name="connsiteX2" fmla="*/ 3783395 w 8730031"/>
              <a:gd name="connsiteY2" fmla="*/ 288987 h 5110905"/>
              <a:gd name="connsiteX3" fmla="*/ 7609043 w 8730031"/>
              <a:gd name="connsiteY3" fmla="*/ 141 h 5110905"/>
              <a:gd name="connsiteX4" fmla="*/ 8502417 w 8730031"/>
              <a:gd name="connsiteY4" fmla="*/ 1184461 h 5110905"/>
              <a:gd name="connsiteX5" fmla="*/ 8708687 w 8730031"/>
              <a:gd name="connsiteY5" fmla="*/ 3530950 h 5110905"/>
              <a:gd name="connsiteX6" fmla="*/ 7629825 w 8730031"/>
              <a:gd name="connsiteY6" fmla="*/ 4903087 h 5110905"/>
              <a:gd name="connsiteX7" fmla="*/ 5217340 w 8730031"/>
              <a:gd name="connsiteY7" fmla="*/ 4798643 h 5110905"/>
              <a:gd name="connsiteX8" fmla="*/ 956824 w 8730031"/>
              <a:gd name="connsiteY8" fmla="*/ 5110905 h 5110905"/>
              <a:gd name="connsiteX9" fmla="*/ 105013 w 8730031"/>
              <a:gd name="connsiteY9" fmla="*/ 4259094 h 5110905"/>
              <a:gd name="connsiteX10" fmla="*/ 292049 w 8730031"/>
              <a:gd name="connsiteY10" fmla="*/ 2408734 h 5110905"/>
              <a:gd name="connsiteX11" fmla="*/ 21885 w 8730031"/>
              <a:gd name="connsiteY11" fmla="*/ 1246807 h 5110905"/>
              <a:gd name="connsiteX0" fmla="*/ 21885 w 8763790"/>
              <a:gd name="connsiteY0" fmla="*/ 1246807 h 5110905"/>
              <a:gd name="connsiteX1" fmla="*/ 956824 w 8763790"/>
              <a:gd name="connsiteY1" fmla="*/ 141 h 5110905"/>
              <a:gd name="connsiteX2" fmla="*/ 3783395 w 8763790"/>
              <a:gd name="connsiteY2" fmla="*/ 288987 h 5110905"/>
              <a:gd name="connsiteX3" fmla="*/ 7609043 w 8763790"/>
              <a:gd name="connsiteY3" fmla="*/ 141 h 5110905"/>
              <a:gd name="connsiteX4" fmla="*/ 8502417 w 8763790"/>
              <a:gd name="connsiteY4" fmla="*/ 1184461 h 5110905"/>
              <a:gd name="connsiteX5" fmla="*/ 8708687 w 8763790"/>
              <a:gd name="connsiteY5" fmla="*/ 3530950 h 5110905"/>
              <a:gd name="connsiteX6" fmla="*/ 7629825 w 8763790"/>
              <a:gd name="connsiteY6" fmla="*/ 4903087 h 5110905"/>
              <a:gd name="connsiteX7" fmla="*/ 5217340 w 8763790"/>
              <a:gd name="connsiteY7" fmla="*/ 4798643 h 5110905"/>
              <a:gd name="connsiteX8" fmla="*/ 956824 w 8763790"/>
              <a:gd name="connsiteY8" fmla="*/ 5110905 h 5110905"/>
              <a:gd name="connsiteX9" fmla="*/ 105013 w 8763790"/>
              <a:gd name="connsiteY9" fmla="*/ 4259094 h 5110905"/>
              <a:gd name="connsiteX10" fmla="*/ 292049 w 8763790"/>
              <a:gd name="connsiteY10" fmla="*/ 2408734 h 5110905"/>
              <a:gd name="connsiteX11" fmla="*/ 21885 w 8763790"/>
              <a:gd name="connsiteY11" fmla="*/ 1246807 h 5110905"/>
              <a:gd name="connsiteX0" fmla="*/ 21885 w 8626646"/>
              <a:gd name="connsiteY0" fmla="*/ 1246807 h 5110905"/>
              <a:gd name="connsiteX1" fmla="*/ 956824 w 8626646"/>
              <a:gd name="connsiteY1" fmla="*/ 141 h 5110905"/>
              <a:gd name="connsiteX2" fmla="*/ 3783395 w 8626646"/>
              <a:gd name="connsiteY2" fmla="*/ 288987 h 5110905"/>
              <a:gd name="connsiteX3" fmla="*/ 7609043 w 8626646"/>
              <a:gd name="connsiteY3" fmla="*/ 141 h 5110905"/>
              <a:gd name="connsiteX4" fmla="*/ 8502417 w 8626646"/>
              <a:gd name="connsiteY4" fmla="*/ 1184461 h 5110905"/>
              <a:gd name="connsiteX5" fmla="*/ 8563215 w 8626646"/>
              <a:gd name="connsiteY5" fmla="*/ 3551732 h 5110905"/>
              <a:gd name="connsiteX6" fmla="*/ 7629825 w 8626646"/>
              <a:gd name="connsiteY6" fmla="*/ 4903087 h 5110905"/>
              <a:gd name="connsiteX7" fmla="*/ 5217340 w 8626646"/>
              <a:gd name="connsiteY7" fmla="*/ 4798643 h 5110905"/>
              <a:gd name="connsiteX8" fmla="*/ 956824 w 8626646"/>
              <a:gd name="connsiteY8" fmla="*/ 5110905 h 5110905"/>
              <a:gd name="connsiteX9" fmla="*/ 105013 w 8626646"/>
              <a:gd name="connsiteY9" fmla="*/ 4259094 h 5110905"/>
              <a:gd name="connsiteX10" fmla="*/ 292049 w 8626646"/>
              <a:gd name="connsiteY10" fmla="*/ 2408734 h 5110905"/>
              <a:gd name="connsiteX11" fmla="*/ 21885 w 8626646"/>
              <a:gd name="connsiteY11" fmla="*/ 1246807 h 5110905"/>
              <a:gd name="connsiteX0" fmla="*/ 21885 w 8626646"/>
              <a:gd name="connsiteY0" fmla="*/ 1246807 h 5110905"/>
              <a:gd name="connsiteX1" fmla="*/ 956824 w 8626646"/>
              <a:gd name="connsiteY1" fmla="*/ 141 h 5110905"/>
              <a:gd name="connsiteX2" fmla="*/ 3783395 w 8626646"/>
              <a:gd name="connsiteY2" fmla="*/ 288987 h 5110905"/>
              <a:gd name="connsiteX3" fmla="*/ 7609043 w 8626646"/>
              <a:gd name="connsiteY3" fmla="*/ 141 h 5110905"/>
              <a:gd name="connsiteX4" fmla="*/ 8502417 w 8626646"/>
              <a:gd name="connsiteY4" fmla="*/ 1184461 h 5110905"/>
              <a:gd name="connsiteX5" fmla="*/ 8563215 w 8626646"/>
              <a:gd name="connsiteY5" fmla="*/ 3551732 h 5110905"/>
              <a:gd name="connsiteX6" fmla="*/ 7629825 w 8626646"/>
              <a:gd name="connsiteY6" fmla="*/ 4903087 h 5110905"/>
              <a:gd name="connsiteX7" fmla="*/ 5217340 w 8626646"/>
              <a:gd name="connsiteY7" fmla="*/ 4798643 h 5110905"/>
              <a:gd name="connsiteX8" fmla="*/ 956824 w 8626646"/>
              <a:gd name="connsiteY8" fmla="*/ 5110905 h 5110905"/>
              <a:gd name="connsiteX9" fmla="*/ 105013 w 8626646"/>
              <a:gd name="connsiteY9" fmla="*/ 4259094 h 5110905"/>
              <a:gd name="connsiteX10" fmla="*/ 292049 w 8626646"/>
              <a:gd name="connsiteY10" fmla="*/ 2408734 h 5110905"/>
              <a:gd name="connsiteX11" fmla="*/ 21885 w 8626646"/>
              <a:gd name="connsiteY11" fmla="*/ 1246807 h 5110905"/>
              <a:gd name="connsiteX0" fmla="*/ 21885 w 8626646"/>
              <a:gd name="connsiteY0" fmla="*/ 1246807 h 5110905"/>
              <a:gd name="connsiteX1" fmla="*/ 956824 w 8626646"/>
              <a:gd name="connsiteY1" fmla="*/ 141 h 5110905"/>
              <a:gd name="connsiteX2" fmla="*/ 3783395 w 8626646"/>
              <a:gd name="connsiteY2" fmla="*/ 288987 h 5110905"/>
              <a:gd name="connsiteX3" fmla="*/ 7609043 w 8626646"/>
              <a:gd name="connsiteY3" fmla="*/ 141 h 5110905"/>
              <a:gd name="connsiteX4" fmla="*/ 8502417 w 8626646"/>
              <a:gd name="connsiteY4" fmla="*/ 1184461 h 5110905"/>
              <a:gd name="connsiteX5" fmla="*/ 8563215 w 8626646"/>
              <a:gd name="connsiteY5" fmla="*/ 3551732 h 5110905"/>
              <a:gd name="connsiteX6" fmla="*/ 7629825 w 8626646"/>
              <a:gd name="connsiteY6" fmla="*/ 4903087 h 5110905"/>
              <a:gd name="connsiteX7" fmla="*/ 5217340 w 8626646"/>
              <a:gd name="connsiteY7" fmla="*/ 4798643 h 5110905"/>
              <a:gd name="connsiteX8" fmla="*/ 956824 w 8626646"/>
              <a:gd name="connsiteY8" fmla="*/ 5110905 h 5110905"/>
              <a:gd name="connsiteX9" fmla="*/ 105013 w 8626646"/>
              <a:gd name="connsiteY9" fmla="*/ 4259094 h 5110905"/>
              <a:gd name="connsiteX10" fmla="*/ 292049 w 8626646"/>
              <a:gd name="connsiteY10" fmla="*/ 2408734 h 5110905"/>
              <a:gd name="connsiteX11" fmla="*/ 21885 w 8626646"/>
              <a:gd name="connsiteY11" fmla="*/ 1246807 h 5110905"/>
              <a:gd name="connsiteX0" fmla="*/ 104000 w 8708761"/>
              <a:gd name="connsiteY0" fmla="*/ 1246807 h 5110905"/>
              <a:gd name="connsiteX1" fmla="*/ 1038939 w 8708761"/>
              <a:gd name="connsiteY1" fmla="*/ 141 h 5110905"/>
              <a:gd name="connsiteX2" fmla="*/ 3865510 w 8708761"/>
              <a:gd name="connsiteY2" fmla="*/ 288987 h 5110905"/>
              <a:gd name="connsiteX3" fmla="*/ 7691158 w 8708761"/>
              <a:gd name="connsiteY3" fmla="*/ 141 h 5110905"/>
              <a:gd name="connsiteX4" fmla="*/ 8584532 w 8708761"/>
              <a:gd name="connsiteY4" fmla="*/ 1184461 h 5110905"/>
              <a:gd name="connsiteX5" fmla="*/ 8645330 w 8708761"/>
              <a:gd name="connsiteY5" fmla="*/ 3551732 h 5110905"/>
              <a:gd name="connsiteX6" fmla="*/ 7711940 w 8708761"/>
              <a:gd name="connsiteY6" fmla="*/ 4903087 h 5110905"/>
              <a:gd name="connsiteX7" fmla="*/ 5299455 w 8708761"/>
              <a:gd name="connsiteY7" fmla="*/ 4798643 h 5110905"/>
              <a:gd name="connsiteX8" fmla="*/ 1038939 w 8708761"/>
              <a:gd name="connsiteY8" fmla="*/ 5110905 h 5110905"/>
              <a:gd name="connsiteX9" fmla="*/ 91 w 8708761"/>
              <a:gd name="connsiteY9" fmla="*/ 4030494 h 5110905"/>
              <a:gd name="connsiteX10" fmla="*/ 374164 w 8708761"/>
              <a:gd name="connsiteY10" fmla="*/ 2408734 h 5110905"/>
              <a:gd name="connsiteX11" fmla="*/ 104000 w 8708761"/>
              <a:gd name="connsiteY11" fmla="*/ 1246807 h 5110905"/>
              <a:gd name="connsiteX0" fmla="*/ 104000 w 8720693"/>
              <a:gd name="connsiteY0" fmla="*/ 1246807 h 5110905"/>
              <a:gd name="connsiteX1" fmla="*/ 1038939 w 8720693"/>
              <a:gd name="connsiteY1" fmla="*/ 141 h 5110905"/>
              <a:gd name="connsiteX2" fmla="*/ 3865510 w 8720693"/>
              <a:gd name="connsiteY2" fmla="*/ 288987 h 5110905"/>
              <a:gd name="connsiteX3" fmla="*/ 7691158 w 8720693"/>
              <a:gd name="connsiteY3" fmla="*/ 141 h 5110905"/>
              <a:gd name="connsiteX4" fmla="*/ 8584532 w 8720693"/>
              <a:gd name="connsiteY4" fmla="*/ 1184461 h 5110905"/>
              <a:gd name="connsiteX5" fmla="*/ 8645330 w 8720693"/>
              <a:gd name="connsiteY5" fmla="*/ 3551732 h 5110905"/>
              <a:gd name="connsiteX6" fmla="*/ 7711940 w 8720693"/>
              <a:gd name="connsiteY6" fmla="*/ 4903087 h 5110905"/>
              <a:gd name="connsiteX7" fmla="*/ 5299455 w 8720693"/>
              <a:gd name="connsiteY7" fmla="*/ 4798643 h 5110905"/>
              <a:gd name="connsiteX8" fmla="*/ 1038939 w 8720693"/>
              <a:gd name="connsiteY8" fmla="*/ 5110905 h 5110905"/>
              <a:gd name="connsiteX9" fmla="*/ 91 w 8720693"/>
              <a:gd name="connsiteY9" fmla="*/ 4030494 h 5110905"/>
              <a:gd name="connsiteX10" fmla="*/ 374164 w 8720693"/>
              <a:gd name="connsiteY10" fmla="*/ 2408734 h 5110905"/>
              <a:gd name="connsiteX11" fmla="*/ 104000 w 8720693"/>
              <a:gd name="connsiteY11" fmla="*/ 1246807 h 5110905"/>
              <a:gd name="connsiteX0" fmla="*/ 104000 w 8720693"/>
              <a:gd name="connsiteY0" fmla="*/ 1246807 h 5110905"/>
              <a:gd name="connsiteX1" fmla="*/ 1038939 w 8720693"/>
              <a:gd name="connsiteY1" fmla="*/ 141 h 5110905"/>
              <a:gd name="connsiteX2" fmla="*/ 3865510 w 8720693"/>
              <a:gd name="connsiteY2" fmla="*/ 288987 h 5110905"/>
              <a:gd name="connsiteX3" fmla="*/ 7691158 w 8720693"/>
              <a:gd name="connsiteY3" fmla="*/ 141 h 5110905"/>
              <a:gd name="connsiteX4" fmla="*/ 8584532 w 8720693"/>
              <a:gd name="connsiteY4" fmla="*/ 1184461 h 5110905"/>
              <a:gd name="connsiteX5" fmla="*/ 8645330 w 8720693"/>
              <a:gd name="connsiteY5" fmla="*/ 3551732 h 5110905"/>
              <a:gd name="connsiteX6" fmla="*/ 7711940 w 8720693"/>
              <a:gd name="connsiteY6" fmla="*/ 4903087 h 5110905"/>
              <a:gd name="connsiteX7" fmla="*/ 5299455 w 8720693"/>
              <a:gd name="connsiteY7" fmla="*/ 4798643 h 5110905"/>
              <a:gd name="connsiteX8" fmla="*/ 1038939 w 8720693"/>
              <a:gd name="connsiteY8" fmla="*/ 5110905 h 5110905"/>
              <a:gd name="connsiteX9" fmla="*/ 91 w 8720693"/>
              <a:gd name="connsiteY9" fmla="*/ 4030494 h 5110905"/>
              <a:gd name="connsiteX10" fmla="*/ 374164 w 8720693"/>
              <a:gd name="connsiteY10" fmla="*/ 2408734 h 5110905"/>
              <a:gd name="connsiteX11" fmla="*/ 104000 w 8720693"/>
              <a:gd name="connsiteY11" fmla="*/ 1246807 h 5110905"/>
              <a:gd name="connsiteX0" fmla="*/ 104000 w 8733555"/>
              <a:gd name="connsiteY0" fmla="*/ 1246807 h 5240775"/>
              <a:gd name="connsiteX1" fmla="*/ 1038939 w 8733555"/>
              <a:gd name="connsiteY1" fmla="*/ 141 h 5240775"/>
              <a:gd name="connsiteX2" fmla="*/ 3865510 w 8733555"/>
              <a:gd name="connsiteY2" fmla="*/ 288987 h 5240775"/>
              <a:gd name="connsiteX3" fmla="*/ 7691158 w 8733555"/>
              <a:gd name="connsiteY3" fmla="*/ 141 h 5240775"/>
              <a:gd name="connsiteX4" fmla="*/ 8584532 w 8733555"/>
              <a:gd name="connsiteY4" fmla="*/ 1184461 h 5240775"/>
              <a:gd name="connsiteX5" fmla="*/ 8645330 w 8733555"/>
              <a:gd name="connsiteY5" fmla="*/ 3551732 h 5240775"/>
              <a:gd name="connsiteX6" fmla="*/ 7836631 w 8733555"/>
              <a:gd name="connsiteY6" fmla="*/ 5194033 h 5240775"/>
              <a:gd name="connsiteX7" fmla="*/ 5299455 w 8733555"/>
              <a:gd name="connsiteY7" fmla="*/ 4798643 h 5240775"/>
              <a:gd name="connsiteX8" fmla="*/ 1038939 w 8733555"/>
              <a:gd name="connsiteY8" fmla="*/ 5110905 h 5240775"/>
              <a:gd name="connsiteX9" fmla="*/ 91 w 8733555"/>
              <a:gd name="connsiteY9" fmla="*/ 4030494 h 5240775"/>
              <a:gd name="connsiteX10" fmla="*/ 374164 w 8733555"/>
              <a:gd name="connsiteY10" fmla="*/ 2408734 h 5240775"/>
              <a:gd name="connsiteX11" fmla="*/ 104000 w 8733555"/>
              <a:gd name="connsiteY11" fmla="*/ 1246807 h 5240775"/>
              <a:gd name="connsiteX0" fmla="*/ 104000 w 8733555"/>
              <a:gd name="connsiteY0" fmla="*/ 1246807 h 5194230"/>
              <a:gd name="connsiteX1" fmla="*/ 1038939 w 8733555"/>
              <a:gd name="connsiteY1" fmla="*/ 141 h 5194230"/>
              <a:gd name="connsiteX2" fmla="*/ 3865510 w 8733555"/>
              <a:gd name="connsiteY2" fmla="*/ 288987 h 5194230"/>
              <a:gd name="connsiteX3" fmla="*/ 7691158 w 8733555"/>
              <a:gd name="connsiteY3" fmla="*/ 141 h 5194230"/>
              <a:gd name="connsiteX4" fmla="*/ 8584532 w 8733555"/>
              <a:gd name="connsiteY4" fmla="*/ 1184461 h 5194230"/>
              <a:gd name="connsiteX5" fmla="*/ 8645330 w 8733555"/>
              <a:gd name="connsiteY5" fmla="*/ 3551732 h 5194230"/>
              <a:gd name="connsiteX6" fmla="*/ 7836631 w 8733555"/>
              <a:gd name="connsiteY6" fmla="*/ 5194033 h 5194230"/>
              <a:gd name="connsiteX7" fmla="*/ 5299455 w 8733555"/>
              <a:gd name="connsiteY7" fmla="*/ 4798643 h 5194230"/>
              <a:gd name="connsiteX8" fmla="*/ 1038939 w 8733555"/>
              <a:gd name="connsiteY8" fmla="*/ 5110905 h 5194230"/>
              <a:gd name="connsiteX9" fmla="*/ 91 w 8733555"/>
              <a:gd name="connsiteY9" fmla="*/ 4030494 h 5194230"/>
              <a:gd name="connsiteX10" fmla="*/ 374164 w 8733555"/>
              <a:gd name="connsiteY10" fmla="*/ 2408734 h 5194230"/>
              <a:gd name="connsiteX11" fmla="*/ 104000 w 8733555"/>
              <a:gd name="connsiteY11" fmla="*/ 1246807 h 5194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33555" h="5194230">
                <a:moveTo>
                  <a:pt x="104000" y="1246807"/>
                </a:moveTo>
                <a:cubicBezTo>
                  <a:pt x="-41472" y="464639"/>
                  <a:pt x="568497" y="141"/>
                  <a:pt x="1038939" y="141"/>
                </a:cubicBezTo>
                <a:cubicBezTo>
                  <a:pt x="2029620" y="-7486"/>
                  <a:pt x="2874829" y="296614"/>
                  <a:pt x="3865510" y="288987"/>
                </a:cubicBezTo>
                <a:cubicBezTo>
                  <a:pt x="5092235" y="296614"/>
                  <a:pt x="6464433" y="-7486"/>
                  <a:pt x="7691158" y="141"/>
                </a:cubicBezTo>
                <a:cubicBezTo>
                  <a:pt x="8161600" y="141"/>
                  <a:pt x="8854695" y="236036"/>
                  <a:pt x="8584532" y="1184461"/>
                </a:cubicBezTo>
                <a:cubicBezTo>
                  <a:pt x="8376415" y="1835274"/>
                  <a:pt x="8219263" y="2789951"/>
                  <a:pt x="8645330" y="3551732"/>
                </a:cubicBezTo>
                <a:cubicBezTo>
                  <a:pt x="8925925" y="4084911"/>
                  <a:pt x="8505113" y="5211351"/>
                  <a:pt x="7836631" y="5194033"/>
                </a:cubicBezTo>
                <a:cubicBezTo>
                  <a:pt x="6755378" y="5180001"/>
                  <a:pt x="6962599" y="5103621"/>
                  <a:pt x="5299455" y="4798643"/>
                </a:cubicBezTo>
                <a:cubicBezTo>
                  <a:pt x="3810010" y="4591004"/>
                  <a:pt x="2486820" y="5027599"/>
                  <a:pt x="1038939" y="5110905"/>
                </a:cubicBezTo>
                <a:cubicBezTo>
                  <a:pt x="568497" y="5110905"/>
                  <a:pt x="91" y="4500936"/>
                  <a:pt x="91" y="4030494"/>
                </a:cubicBezTo>
                <a:cubicBezTo>
                  <a:pt x="-6836" y="3365216"/>
                  <a:pt x="381091" y="3074012"/>
                  <a:pt x="374164" y="2408734"/>
                </a:cubicBezTo>
                <a:lnTo>
                  <a:pt x="104000" y="1246807"/>
                </a:lnTo>
                <a:close/>
              </a:path>
            </a:pathLst>
          </a:custGeom>
          <a:noFill/>
          <a:ln>
            <a:solidFill>
              <a:srgbClr val="BD8869"/>
            </a:solidFill>
          </a:ln>
          <a:effectLst>
            <a:outerShdw blurRad="1016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9929C8C-76B2-4B31-8D4D-7BAF6E46BE87}"/>
              </a:ext>
            </a:extLst>
          </p:cNvPr>
          <p:cNvSpPr txBox="1"/>
          <p:nvPr/>
        </p:nvSpPr>
        <p:spPr>
          <a:xfrm>
            <a:off x="882257" y="863056"/>
            <a:ext cx="4663236" cy="3132717"/>
          </a:xfrm>
          <a:prstGeom prst="rect">
            <a:avLst/>
          </a:prstGeom>
          <a:noFill/>
        </p:spPr>
        <p:txBody>
          <a:bodyPr wrap="square" rtlCol="0">
            <a:spAutoFit/>
          </a:bodyPr>
          <a:lstStyle/>
          <a:p>
            <a:pPr algn="just">
              <a:lnSpc>
                <a:spcPct val="119000"/>
              </a:lnSpc>
            </a:pPr>
            <a:r>
              <a:rPr lang="en-US" sz="2400">
                <a:latin typeface="#9Slide05 Lobster" panose="02000506000000020003" pitchFamily="2" charset="0"/>
              </a:rPr>
              <a:t>       Để thực hiện được chuyến hành trình của mình, đầu tiên tôi đã xin sự tài trợ của </a:t>
            </a:r>
            <a:r>
              <a:rPr lang="vi-VN" sz="2400">
                <a:latin typeface="#9Slide05 Lobster" panose="02000506000000020003" pitchFamily="2" charset="0"/>
              </a:rPr>
              <a:t>Nữ hoàng Isabella và Quốc vương Ferdinand II của Tây Ban Nha</a:t>
            </a:r>
            <a:r>
              <a:rPr lang="en-US" sz="2400">
                <a:latin typeface="#9Slide05 Lobster" panose="02000506000000020003" pitchFamily="2" charset="0"/>
              </a:rPr>
              <a:t>. </a:t>
            </a:r>
          </a:p>
          <a:p>
            <a:pPr algn="just">
              <a:lnSpc>
                <a:spcPct val="119000"/>
              </a:lnSpc>
            </a:pPr>
            <a:r>
              <a:rPr lang="en-US" sz="2400">
                <a:latin typeface="#9Slide05 Lobster" panose="02000506000000020003" pitchFamily="2" charset="0"/>
              </a:rPr>
              <a:t>      Các bạn hãy giúp tôi vượt qua thử thách để có được sự giúp đỡ của họ.</a:t>
            </a:r>
          </a:p>
        </p:txBody>
      </p:sp>
      <p:pic>
        <p:nvPicPr>
          <p:cNvPr id="2050" name="Picture 2" descr="Happy Columbus day celebration banner with Christopher Columbus 2038921  Vector Art at Vecteezy">
            <a:extLst>
              <a:ext uri="{FF2B5EF4-FFF2-40B4-BE49-F238E27FC236}">
                <a16:creationId xmlns:a16="http://schemas.microsoft.com/office/drawing/2014/main" id="{CD180FC7-B07E-43A2-A7AF-02C8047CD9FD}"/>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8980" l="5796" r="89954">
                        <a14:foregroundMark x1="24111" y1="46122" x2="25734" y2="89592"/>
                        <a14:foregroundMark x1="15842" y1="65918" x2="8269" y2="78980"/>
                        <a14:foregroundMark x1="8269" y1="78980" x2="12597" y2="88878"/>
                        <a14:foregroundMark x1="12597" y1="88878" x2="17774" y2="93776"/>
                        <a14:foregroundMark x1="19629" y1="63878" x2="19861" y2="83878"/>
                        <a14:foregroundMark x1="6723" y1="73673" x2="5796" y2="80510"/>
                        <a14:foregroundMark x1="26739" y1="43265" x2="21329" y2="51837"/>
                        <a14:foregroundMark x1="21329" y1="51837" x2="21329" y2="52347"/>
                        <a14:foregroundMark x1="17002" y1="96735" x2="34621" y2="98980"/>
                      </a14:backgroundRemoval>
                    </a14:imgEffect>
                  </a14:imgLayer>
                </a14:imgProps>
              </a:ext>
              <a:ext uri="{28A0092B-C50C-407E-A947-70E740481C1C}">
                <a14:useLocalDpi xmlns:a14="http://schemas.microsoft.com/office/drawing/2010/main" val="0"/>
              </a:ext>
            </a:extLst>
          </a:blip>
          <a:srcRect t="35809" r="46371"/>
          <a:stretch/>
        </p:blipFill>
        <p:spPr bwMode="auto">
          <a:xfrm flipH="1">
            <a:off x="5452606" y="1372946"/>
            <a:ext cx="4007121" cy="3632546"/>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oogle Shape;2382;p31">
            <a:extLst>
              <a:ext uri="{FF2B5EF4-FFF2-40B4-BE49-F238E27FC236}">
                <a16:creationId xmlns:a16="http://schemas.microsoft.com/office/drawing/2014/main" id="{03154DA4-AFF9-42B6-9E27-06481CB6D538}"/>
              </a:ext>
            </a:extLst>
          </p:cNvPr>
          <p:cNvGrpSpPr/>
          <p:nvPr/>
        </p:nvGrpSpPr>
        <p:grpSpPr>
          <a:xfrm rot="619913">
            <a:off x="7474632" y="329904"/>
            <a:ext cx="1833842" cy="371716"/>
            <a:chOff x="4959275" y="238125"/>
            <a:chExt cx="1124825" cy="228000"/>
          </a:xfrm>
        </p:grpSpPr>
        <p:sp>
          <p:nvSpPr>
            <p:cNvPr id="7" name="Google Shape;2383;p31">
              <a:extLst>
                <a:ext uri="{FF2B5EF4-FFF2-40B4-BE49-F238E27FC236}">
                  <a16:creationId xmlns:a16="http://schemas.microsoft.com/office/drawing/2014/main" id="{C7BBCDDC-E6C8-4F05-B108-3F8CC8C5B59B}"/>
                </a:ext>
              </a:extLst>
            </p:cNvPr>
            <p:cNvSpPr/>
            <p:nvPr/>
          </p:nvSpPr>
          <p:spPr>
            <a:xfrm>
              <a:off x="4959275" y="245200"/>
              <a:ext cx="1014100" cy="220925"/>
            </a:xfrm>
            <a:custGeom>
              <a:avLst/>
              <a:gdLst/>
              <a:ahLst/>
              <a:cxnLst/>
              <a:rect l="l" t="t" r="r" b="b"/>
              <a:pathLst>
                <a:path w="40564" h="8837" extrusionOk="0">
                  <a:moveTo>
                    <a:pt x="1072" y="0"/>
                  </a:moveTo>
                  <a:lnTo>
                    <a:pt x="264" y="101"/>
                  </a:lnTo>
                  <a:lnTo>
                    <a:pt x="223" y="142"/>
                  </a:lnTo>
                  <a:lnTo>
                    <a:pt x="162" y="324"/>
                  </a:lnTo>
                  <a:lnTo>
                    <a:pt x="102" y="627"/>
                  </a:lnTo>
                  <a:lnTo>
                    <a:pt x="41" y="1112"/>
                  </a:lnTo>
                  <a:lnTo>
                    <a:pt x="21" y="1395"/>
                  </a:lnTo>
                  <a:lnTo>
                    <a:pt x="1" y="1739"/>
                  </a:lnTo>
                  <a:lnTo>
                    <a:pt x="1" y="2144"/>
                  </a:lnTo>
                  <a:lnTo>
                    <a:pt x="21" y="2588"/>
                  </a:lnTo>
                  <a:lnTo>
                    <a:pt x="61" y="3074"/>
                  </a:lnTo>
                  <a:lnTo>
                    <a:pt x="102" y="3640"/>
                  </a:lnTo>
                  <a:lnTo>
                    <a:pt x="183" y="4246"/>
                  </a:lnTo>
                  <a:lnTo>
                    <a:pt x="304" y="4914"/>
                  </a:lnTo>
                  <a:lnTo>
                    <a:pt x="405" y="5399"/>
                  </a:lnTo>
                  <a:lnTo>
                    <a:pt x="506" y="5844"/>
                  </a:lnTo>
                  <a:lnTo>
                    <a:pt x="628" y="6248"/>
                  </a:lnTo>
                  <a:lnTo>
                    <a:pt x="769" y="6633"/>
                  </a:lnTo>
                  <a:lnTo>
                    <a:pt x="911" y="6956"/>
                  </a:lnTo>
                  <a:lnTo>
                    <a:pt x="1072" y="7280"/>
                  </a:lnTo>
                  <a:lnTo>
                    <a:pt x="1214" y="7543"/>
                  </a:lnTo>
                  <a:lnTo>
                    <a:pt x="1376" y="7805"/>
                  </a:lnTo>
                  <a:lnTo>
                    <a:pt x="2083" y="8028"/>
                  </a:lnTo>
                  <a:lnTo>
                    <a:pt x="2083" y="7664"/>
                  </a:lnTo>
                  <a:lnTo>
                    <a:pt x="1901" y="6693"/>
                  </a:lnTo>
                  <a:lnTo>
                    <a:pt x="2549" y="7866"/>
                  </a:lnTo>
                  <a:lnTo>
                    <a:pt x="2427" y="7361"/>
                  </a:lnTo>
                  <a:lnTo>
                    <a:pt x="2933" y="8028"/>
                  </a:lnTo>
                  <a:lnTo>
                    <a:pt x="3074" y="7583"/>
                  </a:lnTo>
                  <a:lnTo>
                    <a:pt x="3964" y="8028"/>
                  </a:lnTo>
                  <a:lnTo>
                    <a:pt x="4833" y="7866"/>
                  </a:lnTo>
                  <a:lnTo>
                    <a:pt x="5481" y="7886"/>
                  </a:lnTo>
                  <a:lnTo>
                    <a:pt x="6310" y="8756"/>
                  </a:lnTo>
                  <a:lnTo>
                    <a:pt x="7300" y="8634"/>
                  </a:lnTo>
                  <a:lnTo>
                    <a:pt x="8332" y="8473"/>
                  </a:lnTo>
                  <a:lnTo>
                    <a:pt x="9444" y="8291"/>
                  </a:lnTo>
                  <a:lnTo>
                    <a:pt x="10596" y="8048"/>
                  </a:lnTo>
                  <a:lnTo>
                    <a:pt x="11749" y="7805"/>
                  </a:lnTo>
                  <a:lnTo>
                    <a:pt x="12922" y="7563"/>
                  </a:lnTo>
                  <a:lnTo>
                    <a:pt x="15207" y="7017"/>
                  </a:lnTo>
                  <a:lnTo>
                    <a:pt x="17290" y="6511"/>
                  </a:lnTo>
                  <a:lnTo>
                    <a:pt x="19008" y="6066"/>
                  </a:lnTo>
                  <a:lnTo>
                    <a:pt x="20242" y="5763"/>
                  </a:lnTo>
                  <a:lnTo>
                    <a:pt x="20646" y="5682"/>
                  </a:lnTo>
                  <a:lnTo>
                    <a:pt x="20848" y="5642"/>
                  </a:lnTo>
                  <a:lnTo>
                    <a:pt x="21091" y="5682"/>
                  </a:lnTo>
                  <a:lnTo>
                    <a:pt x="21516" y="5763"/>
                  </a:lnTo>
                  <a:lnTo>
                    <a:pt x="22951" y="6066"/>
                  </a:lnTo>
                  <a:lnTo>
                    <a:pt x="24933" y="6511"/>
                  </a:lnTo>
                  <a:lnTo>
                    <a:pt x="27339" y="7057"/>
                  </a:lnTo>
                  <a:lnTo>
                    <a:pt x="29968" y="7603"/>
                  </a:lnTo>
                  <a:lnTo>
                    <a:pt x="31323" y="7886"/>
                  </a:lnTo>
                  <a:lnTo>
                    <a:pt x="32657" y="8129"/>
                  </a:lnTo>
                  <a:lnTo>
                    <a:pt x="33992" y="8372"/>
                  </a:lnTo>
                  <a:lnTo>
                    <a:pt x="35246" y="8574"/>
                  </a:lnTo>
                  <a:lnTo>
                    <a:pt x="36459" y="8736"/>
                  </a:lnTo>
                  <a:lnTo>
                    <a:pt x="37571" y="8837"/>
                  </a:lnTo>
                  <a:lnTo>
                    <a:pt x="37713" y="7421"/>
                  </a:lnTo>
                  <a:lnTo>
                    <a:pt x="38097" y="8129"/>
                  </a:lnTo>
                  <a:lnTo>
                    <a:pt x="38238" y="7421"/>
                  </a:lnTo>
                  <a:lnTo>
                    <a:pt x="38582" y="8270"/>
                  </a:lnTo>
                  <a:lnTo>
                    <a:pt x="38805" y="7866"/>
                  </a:lnTo>
                  <a:lnTo>
                    <a:pt x="39735" y="8655"/>
                  </a:lnTo>
                  <a:lnTo>
                    <a:pt x="40038" y="8533"/>
                  </a:lnTo>
                  <a:lnTo>
                    <a:pt x="40564" y="7866"/>
                  </a:lnTo>
                  <a:lnTo>
                    <a:pt x="40341" y="7219"/>
                  </a:lnTo>
                  <a:lnTo>
                    <a:pt x="40260" y="6895"/>
                  </a:lnTo>
                  <a:lnTo>
                    <a:pt x="40180" y="6592"/>
                  </a:lnTo>
                  <a:lnTo>
                    <a:pt x="40119" y="6289"/>
                  </a:lnTo>
                  <a:lnTo>
                    <a:pt x="40078" y="6046"/>
                  </a:lnTo>
                  <a:lnTo>
                    <a:pt x="40078" y="5824"/>
                  </a:lnTo>
                  <a:lnTo>
                    <a:pt x="40078" y="5723"/>
                  </a:lnTo>
                  <a:lnTo>
                    <a:pt x="40119" y="5642"/>
                  </a:lnTo>
                  <a:lnTo>
                    <a:pt x="40099" y="5622"/>
                  </a:lnTo>
                  <a:lnTo>
                    <a:pt x="40078" y="5581"/>
                  </a:lnTo>
                  <a:lnTo>
                    <a:pt x="39917" y="5500"/>
                  </a:lnTo>
                  <a:lnTo>
                    <a:pt x="39634" y="5419"/>
                  </a:lnTo>
                  <a:lnTo>
                    <a:pt x="39270" y="5338"/>
                  </a:lnTo>
                  <a:lnTo>
                    <a:pt x="38238" y="5136"/>
                  </a:lnTo>
                  <a:lnTo>
                    <a:pt x="36863" y="4914"/>
                  </a:lnTo>
                  <a:lnTo>
                    <a:pt x="35246" y="4691"/>
                  </a:lnTo>
                  <a:lnTo>
                    <a:pt x="33426" y="4449"/>
                  </a:lnTo>
                  <a:lnTo>
                    <a:pt x="29483" y="3984"/>
                  </a:lnTo>
                  <a:lnTo>
                    <a:pt x="25499" y="3539"/>
                  </a:lnTo>
                  <a:lnTo>
                    <a:pt x="22021" y="3175"/>
                  </a:lnTo>
                  <a:lnTo>
                    <a:pt x="18644" y="2811"/>
                  </a:lnTo>
                  <a:lnTo>
                    <a:pt x="107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384;p31">
              <a:extLst>
                <a:ext uri="{FF2B5EF4-FFF2-40B4-BE49-F238E27FC236}">
                  <a16:creationId xmlns:a16="http://schemas.microsoft.com/office/drawing/2014/main" id="{2F005345-1E85-4791-AE44-A98E5653B2CC}"/>
                </a:ext>
              </a:extLst>
            </p:cNvPr>
            <p:cNvSpPr/>
            <p:nvPr/>
          </p:nvSpPr>
          <p:spPr>
            <a:xfrm>
              <a:off x="4975450" y="259350"/>
              <a:ext cx="71300" cy="144100"/>
            </a:xfrm>
            <a:custGeom>
              <a:avLst/>
              <a:gdLst/>
              <a:ahLst/>
              <a:cxnLst/>
              <a:rect l="l" t="t" r="r" b="b"/>
              <a:pathLst>
                <a:path w="2852" h="5764" extrusionOk="0">
                  <a:moveTo>
                    <a:pt x="1093" y="0"/>
                  </a:moveTo>
                  <a:lnTo>
                    <a:pt x="890" y="21"/>
                  </a:lnTo>
                  <a:lnTo>
                    <a:pt x="708" y="81"/>
                  </a:lnTo>
                  <a:lnTo>
                    <a:pt x="547" y="162"/>
                  </a:lnTo>
                  <a:lnTo>
                    <a:pt x="405" y="263"/>
                  </a:lnTo>
                  <a:lnTo>
                    <a:pt x="284" y="405"/>
                  </a:lnTo>
                  <a:lnTo>
                    <a:pt x="203" y="566"/>
                  </a:lnTo>
                  <a:lnTo>
                    <a:pt x="122" y="728"/>
                  </a:lnTo>
                  <a:lnTo>
                    <a:pt x="61" y="930"/>
                  </a:lnTo>
                  <a:lnTo>
                    <a:pt x="21" y="1133"/>
                  </a:lnTo>
                  <a:lnTo>
                    <a:pt x="1" y="1375"/>
                  </a:lnTo>
                  <a:lnTo>
                    <a:pt x="1" y="1598"/>
                  </a:lnTo>
                  <a:lnTo>
                    <a:pt x="1" y="1861"/>
                  </a:lnTo>
                  <a:lnTo>
                    <a:pt x="41" y="2366"/>
                  </a:lnTo>
                  <a:lnTo>
                    <a:pt x="122" y="2912"/>
                  </a:lnTo>
                  <a:lnTo>
                    <a:pt x="243" y="3438"/>
                  </a:lnTo>
                  <a:lnTo>
                    <a:pt x="365" y="3964"/>
                  </a:lnTo>
                  <a:lnTo>
                    <a:pt x="506" y="4429"/>
                  </a:lnTo>
                  <a:lnTo>
                    <a:pt x="628" y="4874"/>
                  </a:lnTo>
                  <a:lnTo>
                    <a:pt x="850" y="5521"/>
                  </a:lnTo>
                  <a:lnTo>
                    <a:pt x="951" y="5763"/>
                  </a:lnTo>
                  <a:lnTo>
                    <a:pt x="2751" y="3842"/>
                  </a:lnTo>
                  <a:lnTo>
                    <a:pt x="2771" y="3680"/>
                  </a:lnTo>
                  <a:lnTo>
                    <a:pt x="2832" y="3236"/>
                  </a:lnTo>
                  <a:lnTo>
                    <a:pt x="2852" y="2932"/>
                  </a:lnTo>
                  <a:lnTo>
                    <a:pt x="2852" y="2609"/>
                  </a:lnTo>
                  <a:lnTo>
                    <a:pt x="2852" y="2265"/>
                  </a:lnTo>
                  <a:lnTo>
                    <a:pt x="2811" y="1901"/>
                  </a:lnTo>
                  <a:lnTo>
                    <a:pt x="2771" y="1537"/>
                  </a:lnTo>
                  <a:lnTo>
                    <a:pt x="2670" y="1193"/>
                  </a:lnTo>
                  <a:lnTo>
                    <a:pt x="2609" y="1011"/>
                  </a:lnTo>
                  <a:lnTo>
                    <a:pt x="2549" y="870"/>
                  </a:lnTo>
                  <a:lnTo>
                    <a:pt x="2468" y="708"/>
                  </a:lnTo>
                  <a:lnTo>
                    <a:pt x="2367" y="566"/>
                  </a:lnTo>
                  <a:lnTo>
                    <a:pt x="2265" y="445"/>
                  </a:lnTo>
                  <a:lnTo>
                    <a:pt x="2144" y="324"/>
                  </a:lnTo>
                  <a:lnTo>
                    <a:pt x="2003" y="223"/>
                  </a:lnTo>
                  <a:lnTo>
                    <a:pt x="1861" y="142"/>
                  </a:lnTo>
                  <a:lnTo>
                    <a:pt x="1699" y="81"/>
                  </a:lnTo>
                  <a:lnTo>
                    <a:pt x="1517" y="41"/>
                  </a:lnTo>
                  <a:lnTo>
                    <a:pt x="131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385;p31">
              <a:extLst>
                <a:ext uri="{FF2B5EF4-FFF2-40B4-BE49-F238E27FC236}">
                  <a16:creationId xmlns:a16="http://schemas.microsoft.com/office/drawing/2014/main" id="{8458BE10-0737-4421-BC6A-D595A365E013}"/>
                </a:ext>
              </a:extLst>
            </p:cNvPr>
            <p:cNvSpPr/>
            <p:nvPr/>
          </p:nvSpPr>
          <p:spPr>
            <a:xfrm>
              <a:off x="4988100" y="257325"/>
              <a:ext cx="70275" cy="140550"/>
            </a:xfrm>
            <a:custGeom>
              <a:avLst/>
              <a:gdLst/>
              <a:ahLst/>
              <a:cxnLst/>
              <a:rect l="l" t="t" r="r" b="b"/>
              <a:pathLst>
                <a:path w="2811" h="5622" extrusionOk="0">
                  <a:moveTo>
                    <a:pt x="647" y="0"/>
                  </a:moveTo>
                  <a:lnTo>
                    <a:pt x="526" y="21"/>
                  </a:lnTo>
                  <a:lnTo>
                    <a:pt x="384" y="61"/>
                  </a:lnTo>
                  <a:lnTo>
                    <a:pt x="263" y="122"/>
                  </a:lnTo>
                  <a:lnTo>
                    <a:pt x="122" y="182"/>
                  </a:lnTo>
                  <a:lnTo>
                    <a:pt x="0" y="263"/>
                  </a:lnTo>
                  <a:lnTo>
                    <a:pt x="41" y="324"/>
                  </a:lnTo>
                  <a:lnTo>
                    <a:pt x="122" y="526"/>
                  </a:lnTo>
                  <a:lnTo>
                    <a:pt x="243" y="870"/>
                  </a:lnTo>
                  <a:lnTo>
                    <a:pt x="324" y="1113"/>
                  </a:lnTo>
                  <a:lnTo>
                    <a:pt x="384" y="1375"/>
                  </a:lnTo>
                  <a:lnTo>
                    <a:pt x="445" y="1699"/>
                  </a:lnTo>
                  <a:lnTo>
                    <a:pt x="506" y="2083"/>
                  </a:lnTo>
                  <a:lnTo>
                    <a:pt x="546" y="2508"/>
                  </a:lnTo>
                  <a:lnTo>
                    <a:pt x="587" y="2973"/>
                  </a:lnTo>
                  <a:lnTo>
                    <a:pt x="607" y="3519"/>
                  </a:lnTo>
                  <a:lnTo>
                    <a:pt x="607" y="4105"/>
                  </a:lnTo>
                  <a:lnTo>
                    <a:pt x="587" y="4752"/>
                  </a:lnTo>
                  <a:lnTo>
                    <a:pt x="546" y="5460"/>
                  </a:lnTo>
                  <a:lnTo>
                    <a:pt x="546" y="5541"/>
                  </a:lnTo>
                  <a:lnTo>
                    <a:pt x="566" y="5602"/>
                  </a:lnTo>
                  <a:lnTo>
                    <a:pt x="587" y="5622"/>
                  </a:lnTo>
                  <a:lnTo>
                    <a:pt x="627" y="5602"/>
                  </a:lnTo>
                  <a:lnTo>
                    <a:pt x="728" y="5501"/>
                  </a:lnTo>
                  <a:lnTo>
                    <a:pt x="870" y="5298"/>
                  </a:lnTo>
                  <a:lnTo>
                    <a:pt x="1032" y="5015"/>
                  </a:lnTo>
                  <a:lnTo>
                    <a:pt x="1234" y="4671"/>
                  </a:lnTo>
                  <a:lnTo>
                    <a:pt x="1658" y="3863"/>
                  </a:lnTo>
                  <a:lnTo>
                    <a:pt x="2063" y="3013"/>
                  </a:lnTo>
                  <a:lnTo>
                    <a:pt x="2447" y="2225"/>
                  </a:lnTo>
                  <a:lnTo>
                    <a:pt x="2811" y="1456"/>
                  </a:lnTo>
                  <a:lnTo>
                    <a:pt x="2750" y="1355"/>
                  </a:lnTo>
                  <a:lnTo>
                    <a:pt x="2568" y="1133"/>
                  </a:lnTo>
                  <a:lnTo>
                    <a:pt x="2285" y="809"/>
                  </a:lnTo>
                  <a:lnTo>
                    <a:pt x="2123" y="647"/>
                  </a:lnTo>
                  <a:lnTo>
                    <a:pt x="1921" y="486"/>
                  </a:lnTo>
                  <a:lnTo>
                    <a:pt x="1719" y="324"/>
                  </a:lnTo>
                  <a:lnTo>
                    <a:pt x="1497" y="203"/>
                  </a:lnTo>
                  <a:lnTo>
                    <a:pt x="1274" y="102"/>
                  </a:lnTo>
                  <a:lnTo>
                    <a:pt x="1032" y="21"/>
                  </a:lnTo>
                  <a:lnTo>
                    <a:pt x="9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386;p31">
              <a:extLst>
                <a:ext uri="{FF2B5EF4-FFF2-40B4-BE49-F238E27FC236}">
                  <a16:creationId xmlns:a16="http://schemas.microsoft.com/office/drawing/2014/main" id="{B5446D90-4304-447A-90EE-A738DAF5FA98}"/>
                </a:ext>
              </a:extLst>
            </p:cNvPr>
            <p:cNvSpPr/>
            <p:nvPr/>
          </p:nvSpPr>
          <p:spPr>
            <a:xfrm>
              <a:off x="4964850" y="238125"/>
              <a:ext cx="1119250" cy="184525"/>
            </a:xfrm>
            <a:custGeom>
              <a:avLst/>
              <a:gdLst/>
              <a:ahLst/>
              <a:cxnLst/>
              <a:rect l="l" t="t" r="r" b="b"/>
              <a:pathLst>
                <a:path w="44770" h="7381" extrusionOk="0">
                  <a:moveTo>
                    <a:pt x="2103" y="0"/>
                  </a:moveTo>
                  <a:lnTo>
                    <a:pt x="1618" y="20"/>
                  </a:lnTo>
                  <a:lnTo>
                    <a:pt x="1193" y="40"/>
                  </a:lnTo>
                  <a:lnTo>
                    <a:pt x="870" y="101"/>
                  </a:lnTo>
                  <a:lnTo>
                    <a:pt x="627" y="162"/>
                  </a:lnTo>
                  <a:lnTo>
                    <a:pt x="61" y="364"/>
                  </a:lnTo>
                  <a:lnTo>
                    <a:pt x="0" y="384"/>
                  </a:lnTo>
                  <a:lnTo>
                    <a:pt x="223" y="384"/>
                  </a:lnTo>
                  <a:lnTo>
                    <a:pt x="445" y="404"/>
                  </a:lnTo>
                  <a:lnTo>
                    <a:pt x="587" y="425"/>
                  </a:lnTo>
                  <a:lnTo>
                    <a:pt x="728" y="465"/>
                  </a:lnTo>
                  <a:lnTo>
                    <a:pt x="870" y="526"/>
                  </a:lnTo>
                  <a:lnTo>
                    <a:pt x="1031" y="607"/>
                  </a:lnTo>
                  <a:lnTo>
                    <a:pt x="1173" y="688"/>
                  </a:lnTo>
                  <a:lnTo>
                    <a:pt x="1335" y="809"/>
                  </a:lnTo>
                  <a:lnTo>
                    <a:pt x="1456" y="971"/>
                  </a:lnTo>
                  <a:lnTo>
                    <a:pt x="1598" y="1153"/>
                  </a:lnTo>
                  <a:lnTo>
                    <a:pt x="1719" y="1355"/>
                  </a:lnTo>
                  <a:lnTo>
                    <a:pt x="1820" y="1597"/>
                  </a:lnTo>
                  <a:lnTo>
                    <a:pt x="1901" y="1881"/>
                  </a:lnTo>
                  <a:lnTo>
                    <a:pt x="1982" y="2204"/>
                  </a:lnTo>
                  <a:lnTo>
                    <a:pt x="2022" y="2588"/>
                  </a:lnTo>
                  <a:lnTo>
                    <a:pt x="2022" y="2993"/>
                  </a:lnTo>
                  <a:lnTo>
                    <a:pt x="2022" y="3458"/>
                  </a:lnTo>
                  <a:lnTo>
                    <a:pt x="1962" y="3984"/>
                  </a:lnTo>
                  <a:lnTo>
                    <a:pt x="1881" y="4550"/>
                  </a:lnTo>
                  <a:lnTo>
                    <a:pt x="1759" y="5177"/>
                  </a:lnTo>
                  <a:lnTo>
                    <a:pt x="1577" y="5864"/>
                  </a:lnTo>
                  <a:lnTo>
                    <a:pt x="1375" y="6612"/>
                  </a:lnTo>
                  <a:lnTo>
                    <a:pt x="3781" y="6430"/>
                  </a:lnTo>
                  <a:lnTo>
                    <a:pt x="9463" y="6046"/>
                  </a:lnTo>
                  <a:lnTo>
                    <a:pt x="12780" y="5844"/>
                  </a:lnTo>
                  <a:lnTo>
                    <a:pt x="16015" y="5662"/>
                  </a:lnTo>
                  <a:lnTo>
                    <a:pt x="18886" y="5520"/>
                  </a:lnTo>
                  <a:lnTo>
                    <a:pt x="20100" y="5480"/>
                  </a:lnTo>
                  <a:lnTo>
                    <a:pt x="21111" y="5460"/>
                  </a:lnTo>
                  <a:lnTo>
                    <a:pt x="22122" y="5460"/>
                  </a:lnTo>
                  <a:lnTo>
                    <a:pt x="23355" y="5520"/>
                  </a:lnTo>
                  <a:lnTo>
                    <a:pt x="24771" y="5621"/>
                  </a:lnTo>
                  <a:lnTo>
                    <a:pt x="26328" y="5743"/>
                  </a:lnTo>
                  <a:lnTo>
                    <a:pt x="28006" y="5905"/>
                  </a:lnTo>
                  <a:lnTo>
                    <a:pt x="29725" y="6066"/>
                  </a:lnTo>
                  <a:lnTo>
                    <a:pt x="33243" y="6450"/>
                  </a:lnTo>
                  <a:lnTo>
                    <a:pt x="39370" y="7118"/>
                  </a:lnTo>
                  <a:lnTo>
                    <a:pt x="41352" y="7320"/>
                  </a:lnTo>
                  <a:lnTo>
                    <a:pt x="41958" y="7360"/>
                  </a:lnTo>
                  <a:lnTo>
                    <a:pt x="42140" y="7381"/>
                  </a:lnTo>
                  <a:lnTo>
                    <a:pt x="42221" y="7360"/>
                  </a:lnTo>
                  <a:lnTo>
                    <a:pt x="42322" y="7320"/>
                  </a:lnTo>
                  <a:lnTo>
                    <a:pt x="42464" y="7219"/>
                  </a:lnTo>
                  <a:lnTo>
                    <a:pt x="42626" y="7057"/>
                  </a:lnTo>
                  <a:lnTo>
                    <a:pt x="42808" y="6875"/>
                  </a:lnTo>
                  <a:lnTo>
                    <a:pt x="42990" y="6653"/>
                  </a:lnTo>
                  <a:lnTo>
                    <a:pt x="43192" y="6370"/>
                  </a:lnTo>
                  <a:lnTo>
                    <a:pt x="43414" y="6087"/>
                  </a:lnTo>
                  <a:lnTo>
                    <a:pt x="43617" y="5763"/>
                  </a:lnTo>
                  <a:lnTo>
                    <a:pt x="42201" y="5055"/>
                  </a:lnTo>
                  <a:lnTo>
                    <a:pt x="42201" y="5055"/>
                  </a:lnTo>
                  <a:lnTo>
                    <a:pt x="43495" y="5177"/>
                  </a:lnTo>
                  <a:lnTo>
                    <a:pt x="43111" y="4833"/>
                  </a:lnTo>
                  <a:lnTo>
                    <a:pt x="44163" y="4772"/>
                  </a:lnTo>
                  <a:lnTo>
                    <a:pt x="44385" y="4287"/>
                  </a:lnTo>
                  <a:lnTo>
                    <a:pt x="44547" y="3781"/>
                  </a:lnTo>
                  <a:lnTo>
                    <a:pt x="44628" y="3518"/>
                  </a:lnTo>
                  <a:lnTo>
                    <a:pt x="44688" y="3276"/>
                  </a:lnTo>
                  <a:lnTo>
                    <a:pt x="44729" y="3013"/>
                  </a:lnTo>
                  <a:lnTo>
                    <a:pt x="44769" y="2750"/>
                  </a:lnTo>
                  <a:lnTo>
                    <a:pt x="42201" y="2487"/>
                  </a:lnTo>
                  <a:lnTo>
                    <a:pt x="42868" y="2487"/>
                  </a:lnTo>
                  <a:lnTo>
                    <a:pt x="42666" y="2285"/>
                  </a:lnTo>
                  <a:lnTo>
                    <a:pt x="44324" y="2123"/>
                  </a:lnTo>
                  <a:lnTo>
                    <a:pt x="43657" y="1759"/>
                  </a:lnTo>
                  <a:lnTo>
                    <a:pt x="44688" y="1759"/>
                  </a:lnTo>
                  <a:lnTo>
                    <a:pt x="44648" y="1597"/>
                  </a:lnTo>
                  <a:lnTo>
                    <a:pt x="44587" y="1436"/>
                  </a:lnTo>
                  <a:lnTo>
                    <a:pt x="44526" y="1335"/>
                  </a:lnTo>
                  <a:lnTo>
                    <a:pt x="44446" y="1233"/>
                  </a:lnTo>
                  <a:lnTo>
                    <a:pt x="44324" y="1132"/>
                  </a:lnTo>
                  <a:lnTo>
                    <a:pt x="44183" y="1051"/>
                  </a:lnTo>
                  <a:lnTo>
                    <a:pt x="44021" y="971"/>
                  </a:lnTo>
                  <a:lnTo>
                    <a:pt x="43819" y="910"/>
                  </a:lnTo>
                  <a:lnTo>
                    <a:pt x="43333" y="768"/>
                  </a:lnTo>
                  <a:lnTo>
                    <a:pt x="42787" y="667"/>
                  </a:lnTo>
                  <a:lnTo>
                    <a:pt x="42140" y="566"/>
                  </a:lnTo>
                  <a:lnTo>
                    <a:pt x="41412" y="506"/>
                  </a:lnTo>
                  <a:lnTo>
                    <a:pt x="40604" y="445"/>
                  </a:lnTo>
                  <a:lnTo>
                    <a:pt x="39754" y="404"/>
                  </a:lnTo>
                  <a:lnTo>
                    <a:pt x="38844" y="384"/>
                  </a:lnTo>
                  <a:lnTo>
                    <a:pt x="36903" y="384"/>
                  </a:lnTo>
                  <a:lnTo>
                    <a:pt x="34841" y="425"/>
                  </a:lnTo>
                  <a:lnTo>
                    <a:pt x="32697" y="526"/>
                  </a:lnTo>
                  <a:lnTo>
                    <a:pt x="30574" y="627"/>
                  </a:lnTo>
                  <a:lnTo>
                    <a:pt x="28532" y="748"/>
                  </a:lnTo>
                  <a:lnTo>
                    <a:pt x="26611" y="890"/>
                  </a:lnTo>
                  <a:lnTo>
                    <a:pt x="24872" y="1031"/>
                  </a:lnTo>
                  <a:lnTo>
                    <a:pt x="23396" y="1173"/>
                  </a:lnTo>
                  <a:lnTo>
                    <a:pt x="22223" y="1294"/>
                  </a:lnTo>
                  <a:lnTo>
                    <a:pt x="21454" y="1375"/>
                  </a:lnTo>
                  <a:lnTo>
                    <a:pt x="21111" y="1436"/>
                  </a:lnTo>
                  <a:lnTo>
                    <a:pt x="20807" y="1436"/>
                  </a:lnTo>
                  <a:lnTo>
                    <a:pt x="20160" y="1395"/>
                  </a:lnTo>
                  <a:lnTo>
                    <a:pt x="17976" y="1193"/>
                  </a:lnTo>
                  <a:lnTo>
                    <a:pt x="14964" y="890"/>
                  </a:lnTo>
                  <a:lnTo>
                    <a:pt x="11465" y="566"/>
                  </a:lnTo>
                  <a:lnTo>
                    <a:pt x="9666" y="404"/>
                  </a:lnTo>
                  <a:lnTo>
                    <a:pt x="7906" y="263"/>
                  </a:lnTo>
                  <a:lnTo>
                    <a:pt x="6208" y="142"/>
                  </a:lnTo>
                  <a:lnTo>
                    <a:pt x="4651" y="61"/>
                  </a:lnTo>
                  <a:lnTo>
                    <a:pt x="325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387;p31">
              <a:extLst>
                <a:ext uri="{FF2B5EF4-FFF2-40B4-BE49-F238E27FC236}">
                  <a16:creationId xmlns:a16="http://schemas.microsoft.com/office/drawing/2014/main" id="{30CA69B6-BFAE-4E76-9527-96E644FEEFFC}"/>
                </a:ext>
              </a:extLst>
            </p:cNvPr>
            <p:cNvSpPr/>
            <p:nvPr/>
          </p:nvSpPr>
          <p:spPr>
            <a:xfrm>
              <a:off x="5463275" y="268950"/>
              <a:ext cx="21775" cy="127425"/>
            </a:xfrm>
            <a:custGeom>
              <a:avLst/>
              <a:gdLst/>
              <a:ahLst/>
              <a:cxnLst/>
              <a:rect l="l" t="t" r="r" b="b"/>
              <a:pathLst>
                <a:path w="871" h="5097" extrusionOk="0">
                  <a:moveTo>
                    <a:pt x="628" y="0"/>
                  </a:moveTo>
                  <a:lnTo>
                    <a:pt x="547" y="21"/>
                  </a:lnTo>
                  <a:lnTo>
                    <a:pt x="486" y="61"/>
                  </a:lnTo>
                  <a:lnTo>
                    <a:pt x="446" y="122"/>
                  </a:lnTo>
                  <a:lnTo>
                    <a:pt x="264" y="587"/>
                  </a:lnTo>
                  <a:lnTo>
                    <a:pt x="122" y="1072"/>
                  </a:lnTo>
                  <a:lnTo>
                    <a:pt x="62" y="1315"/>
                  </a:lnTo>
                  <a:lnTo>
                    <a:pt x="21" y="1557"/>
                  </a:lnTo>
                  <a:lnTo>
                    <a:pt x="1" y="1800"/>
                  </a:lnTo>
                  <a:lnTo>
                    <a:pt x="1" y="2023"/>
                  </a:lnTo>
                  <a:lnTo>
                    <a:pt x="21" y="2346"/>
                  </a:lnTo>
                  <a:lnTo>
                    <a:pt x="82" y="2670"/>
                  </a:lnTo>
                  <a:lnTo>
                    <a:pt x="142" y="2953"/>
                  </a:lnTo>
                  <a:lnTo>
                    <a:pt x="183" y="3256"/>
                  </a:lnTo>
                  <a:lnTo>
                    <a:pt x="163" y="3418"/>
                  </a:lnTo>
                  <a:lnTo>
                    <a:pt x="163" y="3640"/>
                  </a:lnTo>
                  <a:lnTo>
                    <a:pt x="122" y="4045"/>
                  </a:lnTo>
                  <a:lnTo>
                    <a:pt x="122" y="4247"/>
                  </a:lnTo>
                  <a:lnTo>
                    <a:pt x="122" y="4449"/>
                  </a:lnTo>
                  <a:lnTo>
                    <a:pt x="163" y="4651"/>
                  </a:lnTo>
                  <a:lnTo>
                    <a:pt x="223" y="4813"/>
                  </a:lnTo>
                  <a:lnTo>
                    <a:pt x="324" y="4955"/>
                  </a:lnTo>
                  <a:lnTo>
                    <a:pt x="385" y="5015"/>
                  </a:lnTo>
                  <a:lnTo>
                    <a:pt x="446" y="5056"/>
                  </a:lnTo>
                  <a:lnTo>
                    <a:pt x="506" y="5096"/>
                  </a:lnTo>
                  <a:lnTo>
                    <a:pt x="587" y="5096"/>
                  </a:lnTo>
                  <a:lnTo>
                    <a:pt x="688" y="5076"/>
                  </a:lnTo>
                  <a:lnTo>
                    <a:pt x="729" y="5056"/>
                  </a:lnTo>
                  <a:lnTo>
                    <a:pt x="769" y="5015"/>
                  </a:lnTo>
                  <a:lnTo>
                    <a:pt x="810" y="4934"/>
                  </a:lnTo>
                  <a:lnTo>
                    <a:pt x="810" y="4874"/>
                  </a:lnTo>
                  <a:lnTo>
                    <a:pt x="769" y="4813"/>
                  </a:lnTo>
                  <a:lnTo>
                    <a:pt x="709" y="4752"/>
                  </a:lnTo>
                  <a:lnTo>
                    <a:pt x="668" y="4732"/>
                  </a:lnTo>
                  <a:lnTo>
                    <a:pt x="648" y="4692"/>
                  </a:lnTo>
                  <a:lnTo>
                    <a:pt x="608" y="4570"/>
                  </a:lnTo>
                  <a:lnTo>
                    <a:pt x="587" y="4429"/>
                  </a:lnTo>
                  <a:lnTo>
                    <a:pt x="567" y="4287"/>
                  </a:lnTo>
                  <a:lnTo>
                    <a:pt x="587" y="3944"/>
                  </a:lnTo>
                  <a:lnTo>
                    <a:pt x="608" y="3660"/>
                  </a:lnTo>
                  <a:lnTo>
                    <a:pt x="628" y="3418"/>
                  </a:lnTo>
                  <a:lnTo>
                    <a:pt x="628" y="3236"/>
                  </a:lnTo>
                  <a:lnTo>
                    <a:pt x="587" y="2912"/>
                  </a:lnTo>
                  <a:lnTo>
                    <a:pt x="527" y="2609"/>
                  </a:lnTo>
                  <a:lnTo>
                    <a:pt x="486" y="2306"/>
                  </a:lnTo>
                  <a:lnTo>
                    <a:pt x="446" y="2023"/>
                  </a:lnTo>
                  <a:lnTo>
                    <a:pt x="446" y="1800"/>
                  </a:lnTo>
                  <a:lnTo>
                    <a:pt x="466" y="1578"/>
                  </a:lnTo>
                  <a:lnTo>
                    <a:pt x="506" y="1355"/>
                  </a:lnTo>
                  <a:lnTo>
                    <a:pt x="567" y="1133"/>
                  </a:lnTo>
                  <a:lnTo>
                    <a:pt x="709" y="688"/>
                  </a:lnTo>
                  <a:lnTo>
                    <a:pt x="870" y="243"/>
                  </a:lnTo>
                  <a:lnTo>
                    <a:pt x="870" y="162"/>
                  </a:lnTo>
                  <a:lnTo>
                    <a:pt x="850" y="102"/>
                  </a:lnTo>
                  <a:lnTo>
                    <a:pt x="810" y="41"/>
                  </a:lnTo>
                  <a:lnTo>
                    <a:pt x="72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388;p31">
              <a:extLst>
                <a:ext uri="{FF2B5EF4-FFF2-40B4-BE49-F238E27FC236}">
                  <a16:creationId xmlns:a16="http://schemas.microsoft.com/office/drawing/2014/main" id="{503CE54B-8779-4593-AC85-353A2145A245}"/>
                </a:ext>
              </a:extLst>
            </p:cNvPr>
            <p:cNvSpPr/>
            <p:nvPr/>
          </p:nvSpPr>
          <p:spPr>
            <a:xfrm>
              <a:off x="5448625" y="381675"/>
              <a:ext cx="99600" cy="70300"/>
            </a:xfrm>
            <a:custGeom>
              <a:avLst/>
              <a:gdLst/>
              <a:ahLst/>
              <a:cxnLst/>
              <a:rect l="l" t="t" r="r" b="b"/>
              <a:pathLst>
                <a:path w="3984" h="2812" extrusionOk="0">
                  <a:moveTo>
                    <a:pt x="1335" y="385"/>
                  </a:moveTo>
                  <a:lnTo>
                    <a:pt x="1537" y="425"/>
                  </a:lnTo>
                  <a:lnTo>
                    <a:pt x="1739" y="486"/>
                  </a:lnTo>
                  <a:lnTo>
                    <a:pt x="2164" y="628"/>
                  </a:lnTo>
                  <a:lnTo>
                    <a:pt x="2548" y="810"/>
                  </a:lnTo>
                  <a:lnTo>
                    <a:pt x="2852" y="1012"/>
                  </a:lnTo>
                  <a:lnTo>
                    <a:pt x="2993" y="1093"/>
                  </a:lnTo>
                  <a:lnTo>
                    <a:pt x="3115" y="1214"/>
                  </a:lnTo>
                  <a:lnTo>
                    <a:pt x="3216" y="1335"/>
                  </a:lnTo>
                  <a:lnTo>
                    <a:pt x="3317" y="1457"/>
                  </a:lnTo>
                  <a:lnTo>
                    <a:pt x="3418" y="1598"/>
                  </a:lnTo>
                  <a:lnTo>
                    <a:pt x="3478" y="1720"/>
                  </a:lnTo>
                  <a:lnTo>
                    <a:pt x="3519" y="1841"/>
                  </a:lnTo>
                  <a:lnTo>
                    <a:pt x="3539" y="1942"/>
                  </a:lnTo>
                  <a:lnTo>
                    <a:pt x="3519" y="2043"/>
                  </a:lnTo>
                  <a:lnTo>
                    <a:pt x="3478" y="2104"/>
                  </a:lnTo>
                  <a:lnTo>
                    <a:pt x="3438" y="2144"/>
                  </a:lnTo>
                  <a:lnTo>
                    <a:pt x="3377" y="2164"/>
                  </a:lnTo>
                  <a:lnTo>
                    <a:pt x="3317" y="2185"/>
                  </a:lnTo>
                  <a:lnTo>
                    <a:pt x="3236" y="2205"/>
                  </a:lnTo>
                  <a:lnTo>
                    <a:pt x="3034" y="2185"/>
                  </a:lnTo>
                  <a:lnTo>
                    <a:pt x="2831" y="2144"/>
                  </a:lnTo>
                  <a:lnTo>
                    <a:pt x="2629" y="2063"/>
                  </a:lnTo>
                  <a:lnTo>
                    <a:pt x="2488" y="1962"/>
                  </a:lnTo>
                  <a:lnTo>
                    <a:pt x="2346" y="1861"/>
                  </a:lnTo>
                  <a:lnTo>
                    <a:pt x="2225" y="1740"/>
                  </a:lnTo>
                  <a:lnTo>
                    <a:pt x="2124" y="1618"/>
                  </a:lnTo>
                  <a:lnTo>
                    <a:pt x="1921" y="1315"/>
                  </a:lnTo>
                  <a:lnTo>
                    <a:pt x="1739" y="1012"/>
                  </a:lnTo>
                  <a:lnTo>
                    <a:pt x="1557" y="688"/>
                  </a:lnTo>
                  <a:lnTo>
                    <a:pt x="1335" y="385"/>
                  </a:lnTo>
                  <a:close/>
                  <a:moveTo>
                    <a:pt x="910" y="567"/>
                  </a:moveTo>
                  <a:lnTo>
                    <a:pt x="991" y="769"/>
                  </a:lnTo>
                  <a:lnTo>
                    <a:pt x="1052" y="1032"/>
                  </a:lnTo>
                  <a:lnTo>
                    <a:pt x="1113" y="1295"/>
                  </a:lnTo>
                  <a:lnTo>
                    <a:pt x="1133" y="1578"/>
                  </a:lnTo>
                  <a:lnTo>
                    <a:pt x="1153" y="1861"/>
                  </a:lnTo>
                  <a:lnTo>
                    <a:pt x="1133" y="2104"/>
                  </a:lnTo>
                  <a:lnTo>
                    <a:pt x="1092" y="2286"/>
                  </a:lnTo>
                  <a:lnTo>
                    <a:pt x="1052" y="2367"/>
                  </a:lnTo>
                  <a:lnTo>
                    <a:pt x="1012" y="2427"/>
                  </a:lnTo>
                  <a:lnTo>
                    <a:pt x="951" y="2427"/>
                  </a:lnTo>
                  <a:lnTo>
                    <a:pt x="850" y="2387"/>
                  </a:lnTo>
                  <a:lnTo>
                    <a:pt x="749" y="2306"/>
                  </a:lnTo>
                  <a:lnTo>
                    <a:pt x="648" y="2225"/>
                  </a:lnTo>
                  <a:lnTo>
                    <a:pt x="587" y="2144"/>
                  </a:lnTo>
                  <a:lnTo>
                    <a:pt x="526" y="2063"/>
                  </a:lnTo>
                  <a:lnTo>
                    <a:pt x="506" y="1962"/>
                  </a:lnTo>
                  <a:lnTo>
                    <a:pt x="466" y="1861"/>
                  </a:lnTo>
                  <a:lnTo>
                    <a:pt x="445" y="1699"/>
                  </a:lnTo>
                  <a:lnTo>
                    <a:pt x="466" y="1538"/>
                  </a:lnTo>
                  <a:lnTo>
                    <a:pt x="486" y="1396"/>
                  </a:lnTo>
                  <a:lnTo>
                    <a:pt x="526" y="1234"/>
                  </a:lnTo>
                  <a:lnTo>
                    <a:pt x="567" y="1093"/>
                  </a:lnTo>
                  <a:lnTo>
                    <a:pt x="648" y="951"/>
                  </a:lnTo>
                  <a:lnTo>
                    <a:pt x="708" y="810"/>
                  </a:lnTo>
                  <a:lnTo>
                    <a:pt x="809" y="688"/>
                  </a:lnTo>
                  <a:lnTo>
                    <a:pt x="910" y="567"/>
                  </a:lnTo>
                  <a:close/>
                  <a:moveTo>
                    <a:pt x="1032" y="1"/>
                  </a:moveTo>
                  <a:lnTo>
                    <a:pt x="1072" y="264"/>
                  </a:lnTo>
                  <a:lnTo>
                    <a:pt x="1032" y="284"/>
                  </a:lnTo>
                  <a:lnTo>
                    <a:pt x="850" y="102"/>
                  </a:lnTo>
                  <a:lnTo>
                    <a:pt x="668" y="223"/>
                  </a:lnTo>
                  <a:lnTo>
                    <a:pt x="506" y="385"/>
                  </a:lnTo>
                  <a:lnTo>
                    <a:pt x="364" y="567"/>
                  </a:lnTo>
                  <a:lnTo>
                    <a:pt x="223" y="789"/>
                  </a:lnTo>
                  <a:lnTo>
                    <a:pt x="122" y="1012"/>
                  </a:lnTo>
                  <a:lnTo>
                    <a:pt x="61" y="1234"/>
                  </a:lnTo>
                  <a:lnTo>
                    <a:pt x="0" y="1477"/>
                  </a:lnTo>
                  <a:lnTo>
                    <a:pt x="0" y="1699"/>
                  </a:lnTo>
                  <a:lnTo>
                    <a:pt x="21" y="1861"/>
                  </a:lnTo>
                  <a:lnTo>
                    <a:pt x="41" y="2023"/>
                  </a:lnTo>
                  <a:lnTo>
                    <a:pt x="102" y="2164"/>
                  </a:lnTo>
                  <a:lnTo>
                    <a:pt x="162" y="2286"/>
                  </a:lnTo>
                  <a:lnTo>
                    <a:pt x="243" y="2407"/>
                  </a:lnTo>
                  <a:lnTo>
                    <a:pt x="344" y="2528"/>
                  </a:lnTo>
                  <a:lnTo>
                    <a:pt x="466" y="2609"/>
                  </a:lnTo>
                  <a:lnTo>
                    <a:pt x="607" y="2690"/>
                  </a:lnTo>
                  <a:lnTo>
                    <a:pt x="708" y="2751"/>
                  </a:lnTo>
                  <a:lnTo>
                    <a:pt x="809" y="2791"/>
                  </a:lnTo>
                  <a:lnTo>
                    <a:pt x="910" y="2811"/>
                  </a:lnTo>
                  <a:lnTo>
                    <a:pt x="991" y="2811"/>
                  </a:lnTo>
                  <a:lnTo>
                    <a:pt x="1113" y="2791"/>
                  </a:lnTo>
                  <a:lnTo>
                    <a:pt x="1214" y="2771"/>
                  </a:lnTo>
                  <a:lnTo>
                    <a:pt x="1295" y="2710"/>
                  </a:lnTo>
                  <a:lnTo>
                    <a:pt x="1355" y="2670"/>
                  </a:lnTo>
                  <a:lnTo>
                    <a:pt x="1416" y="2589"/>
                  </a:lnTo>
                  <a:lnTo>
                    <a:pt x="1477" y="2488"/>
                  </a:lnTo>
                  <a:lnTo>
                    <a:pt x="1537" y="2367"/>
                  </a:lnTo>
                  <a:lnTo>
                    <a:pt x="1557" y="2245"/>
                  </a:lnTo>
                  <a:lnTo>
                    <a:pt x="1598" y="2084"/>
                  </a:lnTo>
                  <a:lnTo>
                    <a:pt x="1598" y="1942"/>
                  </a:lnTo>
                  <a:lnTo>
                    <a:pt x="1598" y="1618"/>
                  </a:lnTo>
                  <a:lnTo>
                    <a:pt x="1760" y="1841"/>
                  </a:lnTo>
                  <a:lnTo>
                    <a:pt x="1921" y="2043"/>
                  </a:lnTo>
                  <a:lnTo>
                    <a:pt x="2144" y="2225"/>
                  </a:lnTo>
                  <a:lnTo>
                    <a:pt x="2387" y="2387"/>
                  </a:lnTo>
                  <a:lnTo>
                    <a:pt x="2508" y="2447"/>
                  </a:lnTo>
                  <a:lnTo>
                    <a:pt x="2649" y="2508"/>
                  </a:lnTo>
                  <a:lnTo>
                    <a:pt x="2811" y="2549"/>
                  </a:lnTo>
                  <a:lnTo>
                    <a:pt x="2973" y="2569"/>
                  </a:lnTo>
                  <a:lnTo>
                    <a:pt x="3135" y="2589"/>
                  </a:lnTo>
                  <a:lnTo>
                    <a:pt x="3296" y="2569"/>
                  </a:lnTo>
                  <a:lnTo>
                    <a:pt x="3438" y="2549"/>
                  </a:lnTo>
                  <a:lnTo>
                    <a:pt x="3600" y="2508"/>
                  </a:lnTo>
                  <a:lnTo>
                    <a:pt x="3741" y="2407"/>
                  </a:lnTo>
                  <a:lnTo>
                    <a:pt x="3822" y="2346"/>
                  </a:lnTo>
                  <a:lnTo>
                    <a:pt x="3863" y="2286"/>
                  </a:lnTo>
                  <a:lnTo>
                    <a:pt x="3923" y="2225"/>
                  </a:lnTo>
                  <a:lnTo>
                    <a:pt x="3944" y="2144"/>
                  </a:lnTo>
                  <a:lnTo>
                    <a:pt x="3964" y="2063"/>
                  </a:lnTo>
                  <a:lnTo>
                    <a:pt x="3984" y="1962"/>
                  </a:lnTo>
                  <a:lnTo>
                    <a:pt x="3964" y="1800"/>
                  </a:lnTo>
                  <a:lnTo>
                    <a:pt x="3923" y="1618"/>
                  </a:lnTo>
                  <a:lnTo>
                    <a:pt x="3822" y="1436"/>
                  </a:lnTo>
                  <a:lnTo>
                    <a:pt x="3701" y="1254"/>
                  </a:lnTo>
                  <a:lnTo>
                    <a:pt x="3580" y="1093"/>
                  </a:lnTo>
                  <a:lnTo>
                    <a:pt x="3438" y="951"/>
                  </a:lnTo>
                  <a:lnTo>
                    <a:pt x="3276" y="810"/>
                  </a:lnTo>
                  <a:lnTo>
                    <a:pt x="3155" y="708"/>
                  </a:lnTo>
                  <a:lnTo>
                    <a:pt x="2953" y="587"/>
                  </a:lnTo>
                  <a:lnTo>
                    <a:pt x="2710" y="466"/>
                  </a:lnTo>
                  <a:lnTo>
                    <a:pt x="2447" y="324"/>
                  </a:lnTo>
                  <a:lnTo>
                    <a:pt x="2164" y="223"/>
                  </a:lnTo>
                  <a:lnTo>
                    <a:pt x="1861" y="122"/>
                  </a:lnTo>
                  <a:lnTo>
                    <a:pt x="1578" y="41"/>
                  </a:lnTo>
                  <a:lnTo>
                    <a:pt x="129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82217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
                                        </p:tgtEl>
                                        <p:attrNameLst>
                                          <p:attrName>ppt_y</p:attrName>
                                        </p:attrNameLst>
                                      </p:cBhvr>
                                      <p:tavLst>
                                        <p:tav tm="0">
                                          <p:val>
                                            <p:strVal val="#ppt_y"/>
                                          </p:val>
                                        </p:tav>
                                        <p:tav tm="100000">
                                          <p:val>
                                            <p:strVal val="#ppt_y"/>
                                          </p:val>
                                        </p:tav>
                                      </p:tavLst>
                                    </p:anim>
                                    <p:anim calcmode="lin" valueType="num">
                                      <p:cBhvr>
                                        <p:cTn id="9"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2" name="Rectangle 1">
            <a:extLst>
              <a:ext uri="{FF2B5EF4-FFF2-40B4-BE49-F238E27FC236}">
                <a16:creationId xmlns:a16="http://schemas.microsoft.com/office/drawing/2014/main" id="{6A246EEF-1FA8-4E5E-B8A1-34F0F253241E}"/>
              </a:ext>
            </a:extLst>
          </p:cNvPr>
          <p:cNvSpPr/>
          <p:nvPr/>
        </p:nvSpPr>
        <p:spPr>
          <a:xfrm>
            <a:off x="0" y="0"/>
            <a:ext cx="9144000" cy="5134874"/>
          </a:xfrm>
          <a:prstGeom prst="rect">
            <a:avLst/>
          </a:prstGeom>
          <a:blipFill dpi="0" rotWithShape="1">
            <a:blip r:embed="rId3">
              <a:extLst>
                <a:ext uri="{28A0092B-C50C-407E-A947-70E740481C1C}">
                  <a14:useLocalDpi xmlns:a14="http://schemas.microsoft.com/office/drawing/2010/main" val="0"/>
                </a:ext>
              </a:extLst>
            </a:blip>
            <a:srcRect/>
            <a:stretch>
              <a:fillRect l="543" t="-18610" r="-543" b="-20290"/>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87ED5B5-0CAA-4E4D-AC15-EA2FDA888303}"/>
              </a:ext>
            </a:extLst>
          </p:cNvPr>
          <p:cNvSpPr/>
          <p:nvPr/>
        </p:nvSpPr>
        <p:spPr>
          <a:xfrm>
            <a:off x="155827" y="250519"/>
            <a:ext cx="8832346" cy="4584528"/>
          </a:xfrm>
          <a:custGeom>
            <a:avLst/>
            <a:gdLst>
              <a:gd name="connsiteX0" fmla="*/ 0 w 8832346"/>
              <a:gd name="connsiteY0" fmla="*/ 0 h 4584528"/>
              <a:gd name="connsiteX1" fmla="*/ 502764 w 8832346"/>
              <a:gd name="connsiteY1" fmla="*/ 0 h 4584528"/>
              <a:gd name="connsiteX2" fmla="*/ 1358822 w 8832346"/>
              <a:gd name="connsiteY2" fmla="*/ 0 h 4584528"/>
              <a:gd name="connsiteX3" fmla="*/ 2214881 w 8832346"/>
              <a:gd name="connsiteY3" fmla="*/ 0 h 4584528"/>
              <a:gd name="connsiteX4" fmla="*/ 2894292 w 8832346"/>
              <a:gd name="connsiteY4" fmla="*/ 0 h 4584528"/>
              <a:gd name="connsiteX5" fmla="*/ 3750350 w 8832346"/>
              <a:gd name="connsiteY5" fmla="*/ 0 h 4584528"/>
              <a:gd name="connsiteX6" fmla="*/ 4253114 w 8832346"/>
              <a:gd name="connsiteY6" fmla="*/ 0 h 4584528"/>
              <a:gd name="connsiteX7" fmla="*/ 4932526 w 8832346"/>
              <a:gd name="connsiteY7" fmla="*/ 0 h 4584528"/>
              <a:gd name="connsiteX8" fmla="*/ 5435290 w 8832346"/>
              <a:gd name="connsiteY8" fmla="*/ 0 h 4584528"/>
              <a:gd name="connsiteX9" fmla="*/ 5938054 w 8832346"/>
              <a:gd name="connsiteY9" fmla="*/ 0 h 4584528"/>
              <a:gd name="connsiteX10" fmla="*/ 6794112 w 8832346"/>
              <a:gd name="connsiteY10" fmla="*/ 0 h 4584528"/>
              <a:gd name="connsiteX11" fmla="*/ 7473524 w 8832346"/>
              <a:gd name="connsiteY11" fmla="*/ 0 h 4584528"/>
              <a:gd name="connsiteX12" fmla="*/ 8064611 w 8832346"/>
              <a:gd name="connsiteY12" fmla="*/ 0 h 4584528"/>
              <a:gd name="connsiteX13" fmla="*/ 8832346 w 8832346"/>
              <a:gd name="connsiteY13" fmla="*/ 0 h 4584528"/>
              <a:gd name="connsiteX14" fmla="*/ 8832346 w 8832346"/>
              <a:gd name="connsiteY14" fmla="*/ 654933 h 4584528"/>
              <a:gd name="connsiteX15" fmla="*/ 8832346 w 8832346"/>
              <a:gd name="connsiteY15" fmla="*/ 1309865 h 4584528"/>
              <a:gd name="connsiteX16" fmla="*/ 8832346 w 8832346"/>
              <a:gd name="connsiteY16" fmla="*/ 1964798 h 4584528"/>
              <a:gd name="connsiteX17" fmla="*/ 8832346 w 8832346"/>
              <a:gd name="connsiteY17" fmla="*/ 2482194 h 4584528"/>
              <a:gd name="connsiteX18" fmla="*/ 8832346 w 8832346"/>
              <a:gd name="connsiteY18" fmla="*/ 3091282 h 4584528"/>
              <a:gd name="connsiteX19" fmla="*/ 8832346 w 8832346"/>
              <a:gd name="connsiteY19" fmla="*/ 3608678 h 4584528"/>
              <a:gd name="connsiteX20" fmla="*/ 8832346 w 8832346"/>
              <a:gd name="connsiteY20" fmla="*/ 4584528 h 4584528"/>
              <a:gd name="connsiteX21" fmla="*/ 8241258 w 8832346"/>
              <a:gd name="connsiteY21" fmla="*/ 4584528 h 4584528"/>
              <a:gd name="connsiteX22" fmla="*/ 7561847 w 8832346"/>
              <a:gd name="connsiteY22" fmla="*/ 4584528 h 4584528"/>
              <a:gd name="connsiteX23" fmla="*/ 6705789 w 8832346"/>
              <a:gd name="connsiteY23" fmla="*/ 4584528 h 4584528"/>
              <a:gd name="connsiteX24" fmla="*/ 5849731 w 8832346"/>
              <a:gd name="connsiteY24" fmla="*/ 4584528 h 4584528"/>
              <a:gd name="connsiteX25" fmla="*/ 5258643 w 8832346"/>
              <a:gd name="connsiteY25" fmla="*/ 4584528 h 4584528"/>
              <a:gd name="connsiteX26" fmla="*/ 4579232 w 8832346"/>
              <a:gd name="connsiteY26" fmla="*/ 4584528 h 4584528"/>
              <a:gd name="connsiteX27" fmla="*/ 4164791 w 8832346"/>
              <a:gd name="connsiteY27" fmla="*/ 4584528 h 4584528"/>
              <a:gd name="connsiteX28" fmla="*/ 3662027 w 8832346"/>
              <a:gd name="connsiteY28" fmla="*/ 4584528 h 4584528"/>
              <a:gd name="connsiteX29" fmla="*/ 3070939 w 8832346"/>
              <a:gd name="connsiteY29" fmla="*/ 4584528 h 4584528"/>
              <a:gd name="connsiteX30" fmla="*/ 2568174 w 8832346"/>
              <a:gd name="connsiteY30" fmla="*/ 4584528 h 4584528"/>
              <a:gd name="connsiteX31" fmla="*/ 1800440 w 8832346"/>
              <a:gd name="connsiteY31" fmla="*/ 4584528 h 4584528"/>
              <a:gd name="connsiteX32" fmla="*/ 1297675 w 8832346"/>
              <a:gd name="connsiteY32" fmla="*/ 4584528 h 4584528"/>
              <a:gd name="connsiteX33" fmla="*/ 706588 w 8832346"/>
              <a:gd name="connsiteY33" fmla="*/ 4584528 h 4584528"/>
              <a:gd name="connsiteX34" fmla="*/ 0 w 8832346"/>
              <a:gd name="connsiteY34" fmla="*/ 4584528 h 4584528"/>
              <a:gd name="connsiteX35" fmla="*/ 0 w 8832346"/>
              <a:gd name="connsiteY35" fmla="*/ 3837905 h 4584528"/>
              <a:gd name="connsiteX36" fmla="*/ 0 w 8832346"/>
              <a:gd name="connsiteY36" fmla="*/ 3091282 h 4584528"/>
              <a:gd name="connsiteX37" fmla="*/ 0 w 8832346"/>
              <a:gd name="connsiteY37" fmla="*/ 2528040 h 4584528"/>
              <a:gd name="connsiteX38" fmla="*/ 0 w 8832346"/>
              <a:gd name="connsiteY38" fmla="*/ 1781417 h 4584528"/>
              <a:gd name="connsiteX39" fmla="*/ 0 w 8832346"/>
              <a:gd name="connsiteY39" fmla="*/ 1034793 h 4584528"/>
              <a:gd name="connsiteX40" fmla="*/ 0 w 8832346"/>
              <a:gd name="connsiteY40" fmla="*/ 0 h 4584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832346" h="4584528" fill="none" extrusionOk="0">
                <a:moveTo>
                  <a:pt x="0" y="0"/>
                </a:moveTo>
                <a:cubicBezTo>
                  <a:pt x="209412" y="-4140"/>
                  <a:pt x="330448" y="-4715"/>
                  <a:pt x="502764" y="0"/>
                </a:cubicBezTo>
                <a:cubicBezTo>
                  <a:pt x="675080" y="4715"/>
                  <a:pt x="988743" y="-25646"/>
                  <a:pt x="1358822" y="0"/>
                </a:cubicBezTo>
                <a:cubicBezTo>
                  <a:pt x="1728901" y="25646"/>
                  <a:pt x="1829877" y="-37952"/>
                  <a:pt x="2214881" y="0"/>
                </a:cubicBezTo>
                <a:cubicBezTo>
                  <a:pt x="2599885" y="37952"/>
                  <a:pt x="2752252" y="15181"/>
                  <a:pt x="2894292" y="0"/>
                </a:cubicBezTo>
                <a:cubicBezTo>
                  <a:pt x="3036332" y="-15181"/>
                  <a:pt x="3536410" y="15001"/>
                  <a:pt x="3750350" y="0"/>
                </a:cubicBezTo>
                <a:cubicBezTo>
                  <a:pt x="3964290" y="-15001"/>
                  <a:pt x="4095196" y="6865"/>
                  <a:pt x="4253114" y="0"/>
                </a:cubicBezTo>
                <a:cubicBezTo>
                  <a:pt x="4411032" y="-6865"/>
                  <a:pt x="4714788" y="15051"/>
                  <a:pt x="4932526" y="0"/>
                </a:cubicBezTo>
                <a:cubicBezTo>
                  <a:pt x="5150264" y="-15051"/>
                  <a:pt x="5307892" y="13040"/>
                  <a:pt x="5435290" y="0"/>
                </a:cubicBezTo>
                <a:cubicBezTo>
                  <a:pt x="5562688" y="-13040"/>
                  <a:pt x="5822353" y="-1240"/>
                  <a:pt x="5938054" y="0"/>
                </a:cubicBezTo>
                <a:cubicBezTo>
                  <a:pt x="6053755" y="1240"/>
                  <a:pt x="6613673" y="-29739"/>
                  <a:pt x="6794112" y="0"/>
                </a:cubicBezTo>
                <a:cubicBezTo>
                  <a:pt x="6974551" y="29739"/>
                  <a:pt x="7261773" y="27415"/>
                  <a:pt x="7473524" y="0"/>
                </a:cubicBezTo>
                <a:cubicBezTo>
                  <a:pt x="7685275" y="-27415"/>
                  <a:pt x="7879909" y="9704"/>
                  <a:pt x="8064611" y="0"/>
                </a:cubicBezTo>
                <a:cubicBezTo>
                  <a:pt x="8249313" y="-9704"/>
                  <a:pt x="8494523" y="24426"/>
                  <a:pt x="8832346" y="0"/>
                </a:cubicBezTo>
                <a:cubicBezTo>
                  <a:pt x="8858843" y="209193"/>
                  <a:pt x="8822946" y="381494"/>
                  <a:pt x="8832346" y="654933"/>
                </a:cubicBezTo>
                <a:cubicBezTo>
                  <a:pt x="8841746" y="928372"/>
                  <a:pt x="8841009" y="1110231"/>
                  <a:pt x="8832346" y="1309865"/>
                </a:cubicBezTo>
                <a:cubicBezTo>
                  <a:pt x="8823683" y="1509499"/>
                  <a:pt x="8845399" y="1703414"/>
                  <a:pt x="8832346" y="1964798"/>
                </a:cubicBezTo>
                <a:cubicBezTo>
                  <a:pt x="8819293" y="2226182"/>
                  <a:pt x="8827692" y="2297610"/>
                  <a:pt x="8832346" y="2482194"/>
                </a:cubicBezTo>
                <a:cubicBezTo>
                  <a:pt x="8837000" y="2666778"/>
                  <a:pt x="8832378" y="2928802"/>
                  <a:pt x="8832346" y="3091282"/>
                </a:cubicBezTo>
                <a:cubicBezTo>
                  <a:pt x="8832314" y="3253762"/>
                  <a:pt x="8817644" y="3500118"/>
                  <a:pt x="8832346" y="3608678"/>
                </a:cubicBezTo>
                <a:cubicBezTo>
                  <a:pt x="8847048" y="3717238"/>
                  <a:pt x="8851963" y="4210735"/>
                  <a:pt x="8832346" y="4584528"/>
                </a:cubicBezTo>
                <a:cubicBezTo>
                  <a:pt x="8691562" y="4557327"/>
                  <a:pt x="8440970" y="4562208"/>
                  <a:pt x="8241258" y="4584528"/>
                </a:cubicBezTo>
                <a:cubicBezTo>
                  <a:pt x="8041546" y="4606848"/>
                  <a:pt x="7701789" y="4608285"/>
                  <a:pt x="7561847" y="4584528"/>
                </a:cubicBezTo>
                <a:cubicBezTo>
                  <a:pt x="7421905" y="4560771"/>
                  <a:pt x="6961543" y="4612589"/>
                  <a:pt x="6705789" y="4584528"/>
                </a:cubicBezTo>
                <a:cubicBezTo>
                  <a:pt x="6450035" y="4556467"/>
                  <a:pt x="6074389" y="4574536"/>
                  <a:pt x="5849731" y="4584528"/>
                </a:cubicBezTo>
                <a:cubicBezTo>
                  <a:pt x="5625073" y="4594520"/>
                  <a:pt x="5467725" y="4601053"/>
                  <a:pt x="5258643" y="4584528"/>
                </a:cubicBezTo>
                <a:cubicBezTo>
                  <a:pt x="5049561" y="4568003"/>
                  <a:pt x="4787540" y="4563919"/>
                  <a:pt x="4579232" y="4584528"/>
                </a:cubicBezTo>
                <a:cubicBezTo>
                  <a:pt x="4370924" y="4605137"/>
                  <a:pt x="4281770" y="4579456"/>
                  <a:pt x="4164791" y="4584528"/>
                </a:cubicBezTo>
                <a:cubicBezTo>
                  <a:pt x="4047812" y="4589600"/>
                  <a:pt x="3826819" y="4582768"/>
                  <a:pt x="3662027" y="4584528"/>
                </a:cubicBezTo>
                <a:cubicBezTo>
                  <a:pt x="3497235" y="4586288"/>
                  <a:pt x="3309464" y="4596324"/>
                  <a:pt x="3070939" y="4584528"/>
                </a:cubicBezTo>
                <a:cubicBezTo>
                  <a:pt x="2832414" y="4572732"/>
                  <a:pt x="2736200" y="4578954"/>
                  <a:pt x="2568174" y="4584528"/>
                </a:cubicBezTo>
                <a:cubicBezTo>
                  <a:pt x="2400149" y="4590102"/>
                  <a:pt x="2055167" y="4608406"/>
                  <a:pt x="1800440" y="4584528"/>
                </a:cubicBezTo>
                <a:cubicBezTo>
                  <a:pt x="1545713" y="4560650"/>
                  <a:pt x="1413834" y="4602193"/>
                  <a:pt x="1297675" y="4584528"/>
                </a:cubicBezTo>
                <a:cubicBezTo>
                  <a:pt x="1181517" y="4566863"/>
                  <a:pt x="978375" y="4598014"/>
                  <a:pt x="706588" y="4584528"/>
                </a:cubicBezTo>
                <a:cubicBezTo>
                  <a:pt x="434801" y="4571042"/>
                  <a:pt x="184947" y="4595471"/>
                  <a:pt x="0" y="4584528"/>
                </a:cubicBezTo>
                <a:cubicBezTo>
                  <a:pt x="-12162" y="4355476"/>
                  <a:pt x="12802" y="4089481"/>
                  <a:pt x="0" y="3837905"/>
                </a:cubicBezTo>
                <a:cubicBezTo>
                  <a:pt x="-12802" y="3586329"/>
                  <a:pt x="12477" y="3434571"/>
                  <a:pt x="0" y="3091282"/>
                </a:cubicBezTo>
                <a:cubicBezTo>
                  <a:pt x="-12477" y="2747993"/>
                  <a:pt x="18610" y="2646036"/>
                  <a:pt x="0" y="2528040"/>
                </a:cubicBezTo>
                <a:cubicBezTo>
                  <a:pt x="-18610" y="2410044"/>
                  <a:pt x="7023" y="2121154"/>
                  <a:pt x="0" y="1781417"/>
                </a:cubicBezTo>
                <a:cubicBezTo>
                  <a:pt x="-7023" y="1441680"/>
                  <a:pt x="-31181" y="1234419"/>
                  <a:pt x="0" y="1034793"/>
                </a:cubicBezTo>
                <a:cubicBezTo>
                  <a:pt x="31181" y="835167"/>
                  <a:pt x="-37883" y="381228"/>
                  <a:pt x="0" y="0"/>
                </a:cubicBezTo>
                <a:close/>
              </a:path>
              <a:path w="8832346" h="4584528" stroke="0" extrusionOk="0">
                <a:moveTo>
                  <a:pt x="0" y="0"/>
                </a:moveTo>
                <a:cubicBezTo>
                  <a:pt x="230850" y="19346"/>
                  <a:pt x="398770" y="7001"/>
                  <a:pt x="591088" y="0"/>
                </a:cubicBezTo>
                <a:cubicBezTo>
                  <a:pt x="783406" y="-7001"/>
                  <a:pt x="974546" y="27189"/>
                  <a:pt x="1270499" y="0"/>
                </a:cubicBezTo>
                <a:cubicBezTo>
                  <a:pt x="1566452" y="-27189"/>
                  <a:pt x="1620162" y="14252"/>
                  <a:pt x="1861587" y="0"/>
                </a:cubicBezTo>
                <a:cubicBezTo>
                  <a:pt x="2103012" y="-14252"/>
                  <a:pt x="2252394" y="7629"/>
                  <a:pt x="2629321" y="0"/>
                </a:cubicBezTo>
                <a:cubicBezTo>
                  <a:pt x="3006248" y="-7629"/>
                  <a:pt x="3058836" y="-36755"/>
                  <a:pt x="3397056" y="0"/>
                </a:cubicBezTo>
                <a:cubicBezTo>
                  <a:pt x="3735276" y="36755"/>
                  <a:pt x="3619492" y="-19422"/>
                  <a:pt x="3811497" y="0"/>
                </a:cubicBezTo>
                <a:cubicBezTo>
                  <a:pt x="4003502" y="19422"/>
                  <a:pt x="4067589" y="-2703"/>
                  <a:pt x="4314261" y="0"/>
                </a:cubicBezTo>
                <a:cubicBezTo>
                  <a:pt x="4560933" y="2703"/>
                  <a:pt x="4636098" y="-12848"/>
                  <a:pt x="4728702" y="0"/>
                </a:cubicBezTo>
                <a:cubicBezTo>
                  <a:pt x="4821306" y="12848"/>
                  <a:pt x="5313073" y="-40463"/>
                  <a:pt x="5584760" y="0"/>
                </a:cubicBezTo>
                <a:cubicBezTo>
                  <a:pt x="5856447" y="40463"/>
                  <a:pt x="5838837" y="10453"/>
                  <a:pt x="5999201" y="0"/>
                </a:cubicBezTo>
                <a:cubicBezTo>
                  <a:pt x="6159565" y="-10453"/>
                  <a:pt x="6261975" y="17228"/>
                  <a:pt x="6501965" y="0"/>
                </a:cubicBezTo>
                <a:cubicBezTo>
                  <a:pt x="6741955" y="-17228"/>
                  <a:pt x="7074597" y="8715"/>
                  <a:pt x="7358024" y="0"/>
                </a:cubicBezTo>
                <a:cubicBezTo>
                  <a:pt x="7641451" y="-8715"/>
                  <a:pt x="7865263" y="4855"/>
                  <a:pt x="8037435" y="0"/>
                </a:cubicBezTo>
                <a:cubicBezTo>
                  <a:pt x="8209607" y="-4855"/>
                  <a:pt x="8661152" y="-30315"/>
                  <a:pt x="8832346" y="0"/>
                </a:cubicBezTo>
                <a:cubicBezTo>
                  <a:pt x="8822595" y="229141"/>
                  <a:pt x="8816171" y="403801"/>
                  <a:pt x="8832346" y="609087"/>
                </a:cubicBezTo>
                <a:cubicBezTo>
                  <a:pt x="8848521" y="814373"/>
                  <a:pt x="8803848" y="1122207"/>
                  <a:pt x="8832346" y="1264020"/>
                </a:cubicBezTo>
                <a:cubicBezTo>
                  <a:pt x="8860844" y="1405833"/>
                  <a:pt x="8849727" y="1632836"/>
                  <a:pt x="8832346" y="1781417"/>
                </a:cubicBezTo>
                <a:cubicBezTo>
                  <a:pt x="8814965" y="1929998"/>
                  <a:pt x="8811338" y="2282814"/>
                  <a:pt x="8832346" y="2528040"/>
                </a:cubicBezTo>
                <a:cubicBezTo>
                  <a:pt x="8853354" y="2773266"/>
                  <a:pt x="8846466" y="3012316"/>
                  <a:pt x="8832346" y="3228818"/>
                </a:cubicBezTo>
                <a:cubicBezTo>
                  <a:pt x="8818226" y="3445320"/>
                  <a:pt x="8816727" y="3607458"/>
                  <a:pt x="8832346" y="3746214"/>
                </a:cubicBezTo>
                <a:cubicBezTo>
                  <a:pt x="8847965" y="3884970"/>
                  <a:pt x="8839501" y="4314564"/>
                  <a:pt x="8832346" y="4584528"/>
                </a:cubicBezTo>
                <a:cubicBezTo>
                  <a:pt x="8642978" y="4608730"/>
                  <a:pt x="8399081" y="4583282"/>
                  <a:pt x="8152935" y="4584528"/>
                </a:cubicBezTo>
                <a:cubicBezTo>
                  <a:pt x="7906789" y="4585774"/>
                  <a:pt x="7550718" y="4561271"/>
                  <a:pt x="7385200" y="4584528"/>
                </a:cubicBezTo>
                <a:cubicBezTo>
                  <a:pt x="7219682" y="4607785"/>
                  <a:pt x="7093549" y="4585021"/>
                  <a:pt x="6970759" y="4584528"/>
                </a:cubicBezTo>
                <a:cubicBezTo>
                  <a:pt x="6847969" y="4584035"/>
                  <a:pt x="6638695" y="4588968"/>
                  <a:pt x="6467995" y="4584528"/>
                </a:cubicBezTo>
                <a:cubicBezTo>
                  <a:pt x="6297295" y="4580088"/>
                  <a:pt x="5990806" y="4586812"/>
                  <a:pt x="5788584" y="4584528"/>
                </a:cubicBezTo>
                <a:cubicBezTo>
                  <a:pt x="5586362" y="4582244"/>
                  <a:pt x="5318374" y="4596347"/>
                  <a:pt x="5109172" y="4584528"/>
                </a:cubicBezTo>
                <a:cubicBezTo>
                  <a:pt x="4899970" y="4572709"/>
                  <a:pt x="4525715" y="4601899"/>
                  <a:pt x="4253114" y="4584528"/>
                </a:cubicBezTo>
                <a:cubicBezTo>
                  <a:pt x="3980513" y="4567157"/>
                  <a:pt x="3793285" y="4603768"/>
                  <a:pt x="3485380" y="4584528"/>
                </a:cubicBezTo>
                <a:cubicBezTo>
                  <a:pt x="3177475" y="4565288"/>
                  <a:pt x="2995041" y="4568866"/>
                  <a:pt x="2717645" y="4584528"/>
                </a:cubicBezTo>
                <a:cubicBezTo>
                  <a:pt x="2440250" y="4600190"/>
                  <a:pt x="2309447" y="4585155"/>
                  <a:pt x="2126557" y="4584528"/>
                </a:cubicBezTo>
                <a:cubicBezTo>
                  <a:pt x="1943667" y="4583901"/>
                  <a:pt x="1814207" y="4604039"/>
                  <a:pt x="1623793" y="4584528"/>
                </a:cubicBezTo>
                <a:cubicBezTo>
                  <a:pt x="1433379" y="4565017"/>
                  <a:pt x="1121298" y="4586567"/>
                  <a:pt x="944382" y="4584528"/>
                </a:cubicBezTo>
                <a:cubicBezTo>
                  <a:pt x="767466" y="4582489"/>
                  <a:pt x="380236" y="4621222"/>
                  <a:pt x="0" y="4584528"/>
                </a:cubicBezTo>
                <a:cubicBezTo>
                  <a:pt x="-29516" y="4274309"/>
                  <a:pt x="6286" y="4141776"/>
                  <a:pt x="0" y="3883750"/>
                </a:cubicBezTo>
                <a:cubicBezTo>
                  <a:pt x="-6286" y="3625724"/>
                  <a:pt x="-26505" y="3416567"/>
                  <a:pt x="0" y="3137127"/>
                </a:cubicBezTo>
                <a:cubicBezTo>
                  <a:pt x="26505" y="2857687"/>
                  <a:pt x="22707" y="2593639"/>
                  <a:pt x="0" y="2390504"/>
                </a:cubicBezTo>
                <a:cubicBezTo>
                  <a:pt x="-22707" y="2187369"/>
                  <a:pt x="7477" y="2035088"/>
                  <a:pt x="0" y="1735571"/>
                </a:cubicBezTo>
                <a:cubicBezTo>
                  <a:pt x="-7477" y="1436054"/>
                  <a:pt x="-11991" y="1326583"/>
                  <a:pt x="0" y="1218175"/>
                </a:cubicBezTo>
                <a:cubicBezTo>
                  <a:pt x="11991" y="1109767"/>
                  <a:pt x="6238" y="388408"/>
                  <a:pt x="0" y="0"/>
                </a:cubicBezTo>
                <a:close/>
              </a:path>
            </a:pathLst>
          </a:custGeom>
          <a:solidFill>
            <a:srgbClr val="FFD966">
              <a:alpha val="43137"/>
            </a:srgbClr>
          </a:solidFill>
          <a:ln w="57150">
            <a:solidFill>
              <a:srgbClr val="DF5327"/>
            </a:solidFill>
            <a:extLst>
              <a:ext uri="{C807C97D-BFC1-408E-A445-0C87EB9F89A2}">
                <ask:lineSketchStyleProps xmlns:ask="http://schemas.microsoft.com/office/drawing/2018/sketchyshapes" sd="91002879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Google Shape;334;p44"/>
          <p:cNvSpPr/>
          <p:nvPr/>
        </p:nvSpPr>
        <p:spPr>
          <a:xfrm>
            <a:off x="782266" y="155275"/>
            <a:ext cx="1053323" cy="715992"/>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ko" sz="5400">
                <a:solidFill>
                  <a:srgbClr val="5A1E06"/>
                </a:solidFill>
                <a:latin typeface="Berkshire Swash"/>
                <a:ea typeface="Berkshire Swash"/>
                <a:cs typeface="Berkshire Swash"/>
                <a:sym typeface="Berkshire Swash"/>
              </a:rPr>
              <a:t>01.</a:t>
            </a:r>
            <a:endParaRPr sz="3200"/>
          </a:p>
        </p:txBody>
      </p:sp>
      <p:sp>
        <p:nvSpPr>
          <p:cNvPr id="344" name="Google Shape;344;p44"/>
          <p:cNvSpPr/>
          <p:nvPr/>
        </p:nvSpPr>
        <p:spPr>
          <a:xfrm rot="5400000">
            <a:off x="1532990" y="-965713"/>
            <a:ext cx="1416059" cy="3849164"/>
          </a:xfrm>
          <a:custGeom>
            <a:avLst/>
            <a:gdLst/>
            <a:ahLst/>
            <a:cxnLst/>
            <a:rect l="l" t="t" r="r" b="b"/>
            <a:pathLst>
              <a:path w="1888079" h="3993503" extrusionOk="0">
                <a:moveTo>
                  <a:pt x="1006336" y="3993503"/>
                </a:moveTo>
                <a:lnTo>
                  <a:pt x="1006336" y="440871"/>
                </a:lnTo>
                <a:lnTo>
                  <a:pt x="1447208" y="0"/>
                </a:lnTo>
                <a:lnTo>
                  <a:pt x="1888079" y="440872"/>
                </a:lnTo>
                <a:lnTo>
                  <a:pt x="1888079" y="3993503"/>
                </a:lnTo>
                <a:close/>
                <a:moveTo>
                  <a:pt x="0" y="1995947"/>
                </a:moveTo>
                <a:lnTo>
                  <a:pt x="0" y="1959947"/>
                </a:lnTo>
                <a:lnTo>
                  <a:pt x="1006333" y="1959947"/>
                </a:lnTo>
                <a:lnTo>
                  <a:pt x="1006333" y="1995947"/>
                </a:lnTo>
                <a:close/>
              </a:path>
            </a:pathLst>
          </a:custGeom>
          <a:solidFill>
            <a:srgbClr val="9A330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Montserrat Light"/>
              <a:ea typeface="Montserrat Light"/>
              <a:cs typeface="Montserrat Light"/>
              <a:sym typeface="Montserrat Light"/>
            </a:endParaRPr>
          </a:p>
        </p:txBody>
      </p:sp>
      <p:sp>
        <p:nvSpPr>
          <p:cNvPr id="333" name="Google Shape;333;p44"/>
          <p:cNvSpPr/>
          <p:nvPr/>
        </p:nvSpPr>
        <p:spPr>
          <a:xfrm>
            <a:off x="316437" y="1121786"/>
            <a:ext cx="3641392" cy="891289"/>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US" sz="2000">
                <a:solidFill>
                  <a:schemeClr val="bg1"/>
                </a:solidFill>
                <a:latin typeface="UTM Isadora" panose="02040603050506020204" pitchFamily="18" charset="0"/>
                <a:sym typeface="Montserrat Light"/>
              </a:rPr>
              <a:t>Viết số thích hợp vào chỗ chấm:</a:t>
            </a:r>
            <a:endParaRPr sz="1600">
              <a:solidFill>
                <a:schemeClr val="bg1"/>
              </a:solidFill>
              <a:latin typeface="UTM Isadora" panose="02040603050506020204" pitchFamily="18" charset="0"/>
            </a:endParaRPr>
          </a:p>
        </p:txBody>
      </p:sp>
      <p:pic>
        <p:nvPicPr>
          <p:cNvPr id="1028" name="Picture 4" descr="Nacieron los Reyes Católicos por generación espontánea? - Ciudades en Juego">
            <a:extLst>
              <a:ext uri="{FF2B5EF4-FFF2-40B4-BE49-F238E27FC236}">
                <a16:creationId xmlns:a16="http://schemas.microsoft.com/office/drawing/2014/main" id="{D1F0D7AF-1803-4E65-BF23-EF4C9A47A807}"/>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7468" b="89773" l="6250" r="95250">
                        <a14:foregroundMark x1="81000" y1="69156" x2="83000" y2="76461"/>
                        <a14:foregroundMark x1="92250" y1="72403" x2="95250" y2="75974"/>
                        <a14:foregroundMark x1="20625" y1="26136" x2="28250" y2="41071"/>
                        <a14:foregroundMark x1="14125" y1="53896" x2="29875" y2="63636"/>
                        <a14:foregroundMark x1="11250" y1="61039" x2="12250" y2="76786"/>
                        <a14:foregroundMark x1="6875" y1="53247" x2="6250" y2="78084"/>
                        <a14:foregroundMark x1="74250" y1="30032" x2="82000" y2="49351"/>
                        <a14:foregroundMark x1="82000" y1="49351" x2="82000" y2="51623"/>
                        <a14:foregroundMark x1="47875" y1="10552" x2="50000" y2="27435"/>
                        <a14:foregroundMark x1="46500" y1="10877" x2="56875" y2="23377"/>
                        <a14:foregroundMark x1="56875" y1="23377" x2="56875" y2="25649"/>
                        <a14:foregroundMark x1="50000" y1="8604" x2="49000" y2="27597"/>
                        <a14:foregroundMark x1="49000" y1="27597" x2="49625" y2="27760"/>
                        <a14:foregroundMark x1="47000" y1="8279" x2="56250" y2="8604"/>
                        <a14:foregroundMark x1="43875" y1="8766" x2="52875" y2="7468"/>
                        <a14:foregroundMark x1="68000" y1="63312" x2="68000" y2="78571"/>
                        <a14:foregroundMark x1="43625" y1="23052" x2="51000" y2="29545"/>
                      </a14:backgroundRemoval>
                    </a14:imgEffect>
                  </a14:imgLayer>
                </a14:imgProps>
              </a:ext>
              <a:ext uri="{28A0092B-C50C-407E-A947-70E740481C1C}">
                <a14:useLocalDpi xmlns:a14="http://schemas.microsoft.com/office/drawing/2010/main" val="0"/>
              </a:ext>
            </a:extLst>
          </a:blip>
          <a:srcRect/>
          <a:stretch>
            <a:fillRect/>
          </a:stretch>
        </p:blipFill>
        <p:spPr bwMode="auto">
          <a:xfrm>
            <a:off x="6164292" y="-51282"/>
            <a:ext cx="2875823" cy="221427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Folded Corner 4">
            <a:extLst>
              <a:ext uri="{FF2B5EF4-FFF2-40B4-BE49-F238E27FC236}">
                <a16:creationId xmlns:a16="http://schemas.microsoft.com/office/drawing/2014/main" id="{17B4B573-5FF2-4C6A-B25A-21E52A20A5EA}"/>
              </a:ext>
            </a:extLst>
          </p:cNvPr>
          <p:cNvSpPr/>
          <p:nvPr/>
        </p:nvSpPr>
        <p:spPr>
          <a:xfrm>
            <a:off x="206418" y="1842130"/>
            <a:ext cx="4129618" cy="2992917"/>
          </a:xfrm>
          <a:prstGeom prst="foldedCorner">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455DCA65-77D5-4FD0-94EF-6C47EA786219}"/>
                  </a:ext>
                </a:extLst>
              </p:cNvPr>
              <p:cNvSpPr txBox="1"/>
              <p:nvPr/>
            </p:nvSpPr>
            <p:spPr>
              <a:xfrm>
                <a:off x="206262" y="1986509"/>
                <a:ext cx="4234855" cy="2590837"/>
              </a:xfrm>
              <a:prstGeom prst="rect">
                <a:avLst/>
              </a:prstGeom>
              <a:noFill/>
            </p:spPr>
            <p:txBody>
              <a:bodyPr wrap="square" rtlCol="0">
                <a:spAutoFit/>
              </a:bodyPr>
              <a:lstStyle/>
              <a:p>
                <a:pPr>
                  <a:lnSpc>
                    <a:spcPct val="150000"/>
                  </a:lnSpc>
                </a:pPr>
                <a:r>
                  <a:rPr lang="en-US" sz="2400">
                    <a:latin typeface="#9Slide01 Noi dung ngan" panose="00000600000000000000" pitchFamily="2" charset="0"/>
                  </a:rPr>
                  <a:t>      12 ngày = ............... giờ</a:t>
                </a:r>
              </a:p>
              <a:p>
                <a:pPr>
                  <a:lnSpc>
                    <a:spcPct val="150000"/>
                  </a:lnSpc>
                </a:pPr>
                <a:r>
                  <a:rPr lang="en-US" sz="2400">
                    <a:latin typeface="#9Slide01 Noi dung ngan" panose="00000600000000000000" pitchFamily="2" charset="0"/>
                  </a:rPr>
                  <a:t>3,4 ngày = ............... giờ</a:t>
                </a:r>
              </a:p>
              <a:p>
                <a:pPr>
                  <a:lnSpc>
                    <a:spcPct val="150000"/>
                  </a:lnSpc>
                </a:pPr>
                <a:r>
                  <a:rPr lang="en-US" sz="2400">
                    <a:latin typeface="#9Slide01 Noi dung ngan" panose="00000600000000000000" pitchFamily="2" charset="0"/>
                  </a:rPr>
                  <a:t>4 ngày 12 giờ = ............... giờ</a:t>
                </a:r>
              </a:p>
              <a:p>
                <a:pPr>
                  <a:lnSpc>
                    <a:spcPct val="150000"/>
                  </a:lnSpc>
                </a:pPr>
                <a14:m>
                  <m:oMath xmlns:m="http://schemas.openxmlformats.org/officeDocument/2006/math">
                    <m:f>
                      <m:fPr>
                        <m:ctrlPr>
                          <a:rPr lang="en-US" sz="2800" i="1" smtClean="0">
                            <a:latin typeface="Cambria Math" panose="02040503050406030204" pitchFamily="18" charset="0"/>
                          </a:rPr>
                        </m:ctrlPr>
                      </m:fPr>
                      <m:num>
                        <m:r>
                          <a:rPr lang="en-US" sz="2800" b="0" i="1" smtClean="0">
                            <a:latin typeface="Cambria Math" panose="02040503050406030204" pitchFamily="18" charset="0"/>
                          </a:rPr>
                          <m:t>1</m:t>
                        </m:r>
                      </m:num>
                      <m:den>
                        <m:r>
                          <a:rPr lang="en-US" sz="2800" b="0" i="1" smtClean="0">
                            <a:latin typeface="Cambria Math" panose="02040503050406030204" pitchFamily="18" charset="0"/>
                          </a:rPr>
                          <m:t>2</m:t>
                        </m:r>
                      </m:den>
                    </m:f>
                  </m:oMath>
                </a14:m>
                <a:r>
                  <a:rPr lang="en-US" sz="2400">
                    <a:latin typeface="#9Slide01 Noi dung ngan" panose="00000600000000000000" pitchFamily="2" charset="0"/>
                  </a:rPr>
                  <a:t> giờ = ............... phút</a:t>
                </a:r>
              </a:p>
            </p:txBody>
          </p:sp>
        </mc:Choice>
        <mc:Fallback>
          <p:sp>
            <p:nvSpPr>
              <p:cNvPr id="4" name="TextBox 3">
                <a:extLst>
                  <a:ext uri="{FF2B5EF4-FFF2-40B4-BE49-F238E27FC236}">
                    <a16:creationId xmlns:a16="http://schemas.microsoft.com/office/drawing/2014/main" id="{455DCA65-77D5-4FD0-94EF-6C47EA786219}"/>
                  </a:ext>
                </a:extLst>
              </p:cNvPr>
              <p:cNvSpPr txBox="1">
                <a:spLocks noRot="1" noChangeAspect="1" noMove="1" noResize="1" noEditPoints="1" noAdjustHandles="1" noChangeArrowheads="1" noChangeShapeType="1" noTextEdit="1"/>
              </p:cNvSpPr>
              <p:nvPr/>
            </p:nvSpPr>
            <p:spPr>
              <a:xfrm>
                <a:off x="206262" y="1986509"/>
                <a:ext cx="4234855" cy="2590837"/>
              </a:xfrm>
              <a:prstGeom prst="rect">
                <a:avLst/>
              </a:prstGeom>
              <a:blipFill>
                <a:blip r:embed="rId6"/>
                <a:stretch>
                  <a:fillRect l="-2302" b="-471"/>
                </a:stretch>
              </a:blipFill>
            </p:spPr>
            <p:txBody>
              <a:bodyPr/>
              <a:lstStyle/>
              <a:p>
                <a:r>
                  <a:rPr lang="en-US">
                    <a:noFill/>
                  </a:rPr>
                  <a:t> </a:t>
                </a:r>
              </a:p>
            </p:txBody>
          </p:sp>
        </mc:Fallback>
      </mc:AlternateContent>
      <p:sp>
        <p:nvSpPr>
          <p:cNvPr id="15" name="Rectangle: Folded Corner 14">
            <a:extLst>
              <a:ext uri="{FF2B5EF4-FFF2-40B4-BE49-F238E27FC236}">
                <a16:creationId xmlns:a16="http://schemas.microsoft.com/office/drawing/2014/main" id="{AABF28A2-53AC-4DC5-ACF9-94CF02F0468C}"/>
              </a:ext>
            </a:extLst>
          </p:cNvPr>
          <p:cNvSpPr/>
          <p:nvPr/>
        </p:nvSpPr>
        <p:spPr>
          <a:xfrm flipH="1">
            <a:off x="4544886" y="1842130"/>
            <a:ext cx="4345113" cy="2992917"/>
          </a:xfrm>
          <a:prstGeom prst="foldedCorner">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74E15603-FB0E-4A2E-8545-1E56E0470898}"/>
              </a:ext>
            </a:extLst>
          </p:cNvPr>
          <p:cNvSpPr txBox="1"/>
          <p:nvPr/>
        </p:nvSpPr>
        <p:spPr>
          <a:xfrm>
            <a:off x="4558473" y="2008224"/>
            <a:ext cx="4455671" cy="2242152"/>
          </a:xfrm>
          <a:prstGeom prst="rect">
            <a:avLst/>
          </a:prstGeom>
          <a:noFill/>
        </p:spPr>
        <p:txBody>
          <a:bodyPr wrap="square" rtlCol="0">
            <a:spAutoFit/>
          </a:bodyPr>
          <a:lstStyle/>
          <a:p>
            <a:pPr>
              <a:lnSpc>
                <a:spcPct val="150000"/>
              </a:lnSpc>
            </a:pPr>
            <a:r>
              <a:rPr lang="en-US" sz="2400">
                <a:latin typeface="#9Slide01 Noi dung ngan" panose="00000600000000000000" pitchFamily="2" charset="0"/>
              </a:rPr>
              <a:t>      1,6 giờ = ............... phút</a:t>
            </a:r>
          </a:p>
          <a:p>
            <a:pPr>
              <a:lnSpc>
                <a:spcPct val="150000"/>
              </a:lnSpc>
            </a:pPr>
            <a:r>
              <a:rPr lang="en-US" sz="2400">
                <a:latin typeface="#9Slide01 Noi dung ngan" panose="00000600000000000000" pitchFamily="2" charset="0"/>
              </a:rPr>
              <a:t>2 giờ 15 phút = ................ phút</a:t>
            </a:r>
          </a:p>
          <a:p>
            <a:pPr>
              <a:lnSpc>
                <a:spcPct val="150000"/>
              </a:lnSpc>
            </a:pPr>
            <a:r>
              <a:rPr lang="en-US" sz="2400">
                <a:latin typeface="#9Slide01 Noi dung ngan" panose="00000600000000000000" pitchFamily="2" charset="0"/>
              </a:rPr>
              <a:t>2,5 phút = ............... giây</a:t>
            </a:r>
          </a:p>
          <a:p>
            <a:pPr>
              <a:lnSpc>
                <a:spcPct val="150000"/>
              </a:lnSpc>
            </a:pPr>
            <a:r>
              <a:rPr lang="en-US" sz="2400">
                <a:latin typeface="#9Slide01 Noi dung ngan" panose="00000600000000000000" pitchFamily="2" charset="0"/>
              </a:rPr>
              <a:t>4 phút 25 giây = ...............giây</a:t>
            </a:r>
          </a:p>
        </p:txBody>
      </p:sp>
      <p:pic>
        <p:nvPicPr>
          <p:cNvPr id="9" name="Graphic 8">
            <a:extLst>
              <a:ext uri="{FF2B5EF4-FFF2-40B4-BE49-F238E27FC236}">
                <a16:creationId xmlns:a16="http://schemas.microsoft.com/office/drawing/2014/main" id="{CB92EEEE-363B-486A-9B63-51E279DEC8F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4320" y="1842130"/>
            <a:ext cx="522786" cy="768433"/>
          </a:xfrm>
          <a:prstGeom prst="rect">
            <a:avLst/>
          </a:prstGeom>
        </p:spPr>
      </p:pic>
      <p:pic>
        <p:nvPicPr>
          <p:cNvPr id="11" name="Graphic 10">
            <a:extLst>
              <a:ext uri="{FF2B5EF4-FFF2-40B4-BE49-F238E27FC236}">
                <a16:creationId xmlns:a16="http://schemas.microsoft.com/office/drawing/2014/main" id="{6CDA2B77-E19B-44D9-9871-D427A67A8E1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544887" y="1842130"/>
            <a:ext cx="547981" cy="768433"/>
          </a:xfrm>
          <a:prstGeom prst="rect">
            <a:avLst/>
          </a:prstGeom>
        </p:spPr>
      </p:pic>
      <p:pic>
        <p:nvPicPr>
          <p:cNvPr id="1032" name="Picture 8" descr="Bag Gold Coins On Transparent Background Stock Vector (Royalty Free)  1288655533">
            <a:extLst>
              <a:ext uri="{FF2B5EF4-FFF2-40B4-BE49-F238E27FC236}">
                <a16:creationId xmlns:a16="http://schemas.microsoft.com/office/drawing/2014/main" id="{A04FCC77-1891-4B45-ADE0-AE2E36288237}"/>
              </a:ext>
            </a:extLst>
          </p:cNvPr>
          <p:cNvPicPr>
            <a:picLocks noChangeAspect="1" noChangeArrowheads="1"/>
          </p:cNvPicPr>
          <p:nvPr/>
        </p:nvPicPr>
        <p:blipFill rotWithShape="1">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b="7407"/>
          <a:stretch/>
        </p:blipFill>
        <p:spPr bwMode="auto">
          <a:xfrm>
            <a:off x="3119644" y="3749065"/>
            <a:ext cx="2091916" cy="141605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44"/>
                                        </p:tgtEl>
                                        <p:attrNameLst>
                                          <p:attrName>style.visibility</p:attrName>
                                        </p:attrNameLst>
                                      </p:cBhvr>
                                      <p:to>
                                        <p:strVal val="visible"/>
                                      </p:to>
                                    </p:set>
                                    <p:anim calcmode="lin" valueType="num">
                                      <p:cBhvr additive="base">
                                        <p:cTn id="7" dur="500" fill="hold"/>
                                        <p:tgtEl>
                                          <p:spTgt spid="344"/>
                                        </p:tgtEl>
                                        <p:attrNameLst>
                                          <p:attrName>ppt_x</p:attrName>
                                        </p:attrNameLst>
                                      </p:cBhvr>
                                      <p:tavLst>
                                        <p:tav tm="0">
                                          <p:val>
                                            <p:strVal val="0-#ppt_w/2"/>
                                          </p:val>
                                        </p:tav>
                                        <p:tav tm="100000">
                                          <p:val>
                                            <p:strVal val="#ppt_x"/>
                                          </p:val>
                                        </p:tav>
                                      </p:tavLst>
                                    </p:anim>
                                    <p:anim calcmode="lin" valueType="num">
                                      <p:cBhvr additive="base">
                                        <p:cTn id="8" dur="500" fill="hold"/>
                                        <p:tgtEl>
                                          <p:spTgt spid="34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33"/>
                                        </p:tgtEl>
                                        <p:attrNameLst>
                                          <p:attrName>style.visibility</p:attrName>
                                        </p:attrNameLst>
                                      </p:cBhvr>
                                      <p:to>
                                        <p:strVal val="visible"/>
                                      </p:to>
                                    </p:set>
                                    <p:animEffect transition="in" filter="wipe(down)">
                                      <p:cBhvr>
                                        <p:cTn id="13" dur="500"/>
                                        <p:tgtEl>
                                          <p:spTgt spid="333"/>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34"/>
                                        </p:tgtEl>
                                        <p:attrNameLst>
                                          <p:attrName>style.visibility</p:attrName>
                                        </p:attrNameLst>
                                      </p:cBhvr>
                                      <p:to>
                                        <p:strVal val="visible"/>
                                      </p:to>
                                    </p:set>
                                    <p:animEffect transition="in" filter="wipe(down)">
                                      <p:cBhvr>
                                        <p:cTn id="16" dur="500"/>
                                        <p:tgtEl>
                                          <p:spTgt spid="334"/>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1000"/>
                                        <p:tgtEl>
                                          <p:spTgt spid="11"/>
                                        </p:tgtEl>
                                      </p:cBhvr>
                                    </p:animEffect>
                                    <p:anim calcmode="lin" valueType="num">
                                      <p:cBhvr>
                                        <p:cTn id="39" dur="1000" fill="hold"/>
                                        <p:tgtEl>
                                          <p:spTgt spid="11"/>
                                        </p:tgtEl>
                                        <p:attrNameLst>
                                          <p:attrName>ppt_x</p:attrName>
                                        </p:attrNameLst>
                                      </p:cBhvr>
                                      <p:tavLst>
                                        <p:tav tm="0">
                                          <p:val>
                                            <p:strVal val="#ppt_x"/>
                                          </p:val>
                                        </p:tav>
                                        <p:tav tm="100000">
                                          <p:val>
                                            <p:strVal val="#ppt_x"/>
                                          </p:val>
                                        </p:tav>
                                      </p:tavLst>
                                    </p:anim>
                                    <p:anim calcmode="lin" valueType="num">
                                      <p:cBhvr>
                                        <p:cTn id="40" dur="1000" fill="hold"/>
                                        <p:tgtEl>
                                          <p:spTgt spid="11"/>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1000"/>
                                        <p:tgtEl>
                                          <p:spTgt spid="13"/>
                                        </p:tgtEl>
                                      </p:cBhvr>
                                    </p:animEffect>
                                    <p:anim calcmode="lin" valueType="num">
                                      <p:cBhvr>
                                        <p:cTn id="44" dur="1000" fill="hold"/>
                                        <p:tgtEl>
                                          <p:spTgt spid="13"/>
                                        </p:tgtEl>
                                        <p:attrNameLst>
                                          <p:attrName>ppt_x</p:attrName>
                                        </p:attrNameLst>
                                      </p:cBhvr>
                                      <p:tavLst>
                                        <p:tav tm="0">
                                          <p:val>
                                            <p:strVal val="#ppt_x"/>
                                          </p:val>
                                        </p:tav>
                                        <p:tav tm="100000">
                                          <p:val>
                                            <p:strVal val="#ppt_x"/>
                                          </p:val>
                                        </p:tav>
                                      </p:tavLst>
                                    </p:anim>
                                    <p:anim calcmode="lin" valueType="num">
                                      <p:cBhvr>
                                        <p:cTn id="45" dur="1000" fill="hold"/>
                                        <p:tgtEl>
                                          <p:spTgt spid="13"/>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1000"/>
                                        <p:tgtEl>
                                          <p:spTgt spid="15"/>
                                        </p:tgtEl>
                                      </p:cBhvr>
                                    </p:animEffect>
                                    <p:anim calcmode="lin" valueType="num">
                                      <p:cBhvr>
                                        <p:cTn id="49" dur="1000" fill="hold"/>
                                        <p:tgtEl>
                                          <p:spTgt spid="15"/>
                                        </p:tgtEl>
                                        <p:attrNameLst>
                                          <p:attrName>ppt_x</p:attrName>
                                        </p:attrNameLst>
                                      </p:cBhvr>
                                      <p:tavLst>
                                        <p:tav tm="0">
                                          <p:val>
                                            <p:strVal val="#ppt_x"/>
                                          </p:val>
                                        </p:tav>
                                        <p:tav tm="100000">
                                          <p:val>
                                            <p:strVal val="#ppt_x"/>
                                          </p:val>
                                        </p:tav>
                                      </p:tavLst>
                                    </p:anim>
                                    <p:anim calcmode="lin" valueType="num">
                                      <p:cBhvr>
                                        <p:cTn id="5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1032"/>
                                        </p:tgtEl>
                                        <p:attrNameLst>
                                          <p:attrName>style.visibility</p:attrName>
                                        </p:attrNameLst>
                                      </p:cBhvr>
                                      <p:to>
                                        <p:strVal val="visible"/>
                                      </p:to>
                                    </p:set>
                                    <p:animEffect transition="in" filter="fade">
                                      <p:cBhvr>
                                        <p:cTn id="55" dur="1000"/>
                                        <p:tgtEl>
                                          <p:spTgt spid="1032"/>
                                        </p:tgtEl>
                                      </p:cBhvr>
                                    </p:animEffect>
                                    <p:anim calcmode="lin" valueType="num">
                                      <p:cBhvr>
                                        <p:cTn id="56" dur="1000" fill="hold"/>
                                        <p:tgtEl>
                                          <p:spTgt spid="1032"/>
                                        </p:tgtEl>
                                        <p:attrNameLst>
                                          <p:attrName>ppt_x</p:attrName>
                                        </p:attrNameLst>
                                      </p:cBhvr>
                                      <p:tavLst>
                                        <p:tav tm="0">
                                          <p:val>
                                            <p:strVal val="#ppt_x"/>
                                          </p:val>
                                        </p:tav>
                                        <p:tav tm="100000">
                                          <p:val>
                                            <p:strVal val="#ppt_x"/>
                                          </p:val>
                                        </p:tav>
                                      </p:tavLst>
                                    </p:anim>
                                    <p:anim calcmode="lin" valueType="num">
                                      <p:cBhvr>
                                        <p:cTn id="57" dur="1000" fill="hold"/>
                                        <p:tgtEl>
                                          <p:spTgt spid="10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4" grpId="0"/>
      <p:bldP spid="344" grpId="0" animBg="1"/>
      <p:bldP spid="333" grpId="0"/>
      <p:bldP spid="5" grpId="0" animBg="1"/>
      <p:bldP spid="4" grpId="0"/>
      <p:bldP spid="15" grpId="0" animBg="1"/>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24" name="Rectangle 23">
            <a:extLst>
              <a:ext uri="{FF2B5EF4-FFF2-40B4-BE49-F238E27FC236}">
                <a16:creationId xmlns:a16="http://schemas.microsoft.com/office/drawing/2014/main" id="{68DEF823-E5AC-4279-BDFB-94A89DD5F13D}"/>
              </a:ext>
            </a:extLst>
          </p:cNvPr>
          <p:cNvSpPr/>
          <p:nvPr/>
        </p:nvSpPr>
        <p:spPr>
          <a:xfrm>
            <a:off x="0" y="0"/>
            <a:ext cx="9144000" cy="5134874"/>
          </a:xfrm>
          <a:prstGeom prst="rect">
            <a:avLst/>
          </a:prstGeom>
          <a:blipFill dpi="0" rotWithShape="1">
            <a:blip r:embed="rId3">
              <a:extLst>
                <a:ext uri="{28A0092B-C50C-407E-A947-70E740481C1C}">
                  <a14:useLocalDpi xmlns:a14="http://schemas.microsoft.com/office/drawing/2010/main" val="0"/>
                </a:ext>
              </a:extLst>
            </a:blip>
            <a:srcRect/>
            <a:stretch>
              <a:fillRect l="543" t="-18610" r="-543" b="-20290"/>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87ED5B5-0CAA-4E4D-AC15-EA2FDA888303}"/>
              </a:ext>
            </a:extLst>
          </p:cNvPr>
          <p:cNvSpPr/>
          <p:nvPr/>
        </p:nvSpPr>
        <p:spPr>
          <a:xfrm>
            <a:off x="155827" y="250519"/>
            <a:ext cx="8832346" cy="4584528"/>
          </a:xfrm>
          <a:custGeom>
            <a:avLst/>
            <a:gdLst>
              <a:gd name="connsiteX0" fmla="*/ 0 w 8832346"/>
              <a:gd name="connsiteY0" fmla="*/ 0 h 4584528"/>
              <a:gd name="connsiteX1" fmla="*/ 502764 w 8832346"/>
              <a:gd name="connsiteY1" fmla="*/ 0 h 4584528"/>
              <a:gd name="connsiteX2" fmla="*/ 1358822 w 8832346"/>
              <a:gd name="connsiteY2" fmla="*/ 0 h 4584528"/>
              <a:gd name="connsiteX3" fmla="*/ 2214881 w 8832346"/>
              <a:gd name="connsiteY3" fmla="*/ 0 h 4584528"/>
              <a:gd name="connsiteX4" fmla="*/ 2894292 w 8832346"/>
              <a:gd name="connsiteY4" fmla="*/ 0 h 4584528"/>
              <a:gd name="connsiteX5" fmla="*/ 3750350 w 8832346"/>
              <a:gd name="connsiteY5" fmla="*/ 0 h 4584528"/>
              <a:gd name="connsiteX6" fmla="*/ 4253114 w 8832346"/>
              <a:gd name="connsiteY6" fmla="*/ 0 h 4584528"/>
              <a:gd name="connsiteX7" fmla="*/ 4932526 w 8832346"/>
              <a:gd name="connsiteY7" fmla="*/ 0 h 4584528"/>
              <a:gd name="connsiteX8" fmla="*/ 5435290 w 8832346"/>
              <a:gd name="connsiteY8" fmla="*/ 0 h 4584528"/>
              <a:gd name="connsiteX9" fmla="*/ 5938054 w 8832346"/>
              <a:gd name="connsiteY9" fmla="*/ 0 h 4584528"/>
              <a:gd name="connsiteX10" fmla="*/ 6794112 w 8832346"/>
              <a:gd name="connsiteY10" fmla="*/ 0 h 4584528"/>
              <a:gd name="connsiteX11" fmla="*/ 7473524 w 8832346"/>
              <a:gd name="connsiteY11" fmla="*/ 0 h 4584528"/>
              <a:gd name="connsiteX12" fmla="*/ 8064611 w 8832346"/>
              <a:gd name="connsiteY12" fmla="*/ 0 h 4584528"/>
              <a:gd name="connsiteX13" fmla="*/ 8832346 w 8832346"/>
              <a:gd name="connsiteY13" fmla="*/ 0 h 4584528"/>
              <a:gd name="connsiteX14" fmla="*/ 8832346 w 8832346"/>
              <a:gd name="connsiteY14" fmla="*/ 654933 h 4584528"/>
              <a:gd name="connsiteX15" fmla="*/ 8832346 w 8832346"/>
              <a:gd name="connsiteY15" fmla="*/ 1309865 h 4584528"/>
              <a:gd name="connsiteX16" fmla="*/ 8832346 w 8832346"/>
              <a:gd name="connsiteY16" fmla="*/ 1964798 h 4584528"/>
              <a:gd name="connsiteX17" fmla="*/ 8832346 w 8832346"/>
              <a:gd name="connsiteY17" fmla="*/ 2482194 h 4584528"/>
              <a:gd name="connsiteX18" fmla="*/ 8832346 w 8832346"/>
              <a:gd name="connsiteY18" fmla="*/ 3091282 h 4584528"/>
              <a:gd name="connsiteX19" fmla="*/ 8832346 w 8832346"/>
              <a:gd name="connsiteY19" fmla="*/ 3608678 h 4584528"/>
              <a:gd name="connsiteX20" fmla="*/ 8832346 w 8832346"/>
              <a:gd name="connsiteY20" fmla="*/ 4584528 h 4584528"/>
              <a:gd name="connsiteX21" fmla="*/ 8241258 w 8832346"/>
              <a:gd name="connsiteY21" fmla="*/ 4584528 h 4584528"/>
              <a:gd name="connsiteX22" fmla="*/ 7561847 w 8832346"/>
              <a:gd name="connsiteY22" fmla="*/ 4584528 h 4584528"/>
              <a:gd name="connsiteX23" fmla="*/ 6705789 w 8832346"/>
              <a:gd name="connsiteY23" fmla="*/ 4584528 h 4584528"/>
              <a:gd name="connsiteX24" fmla="*/ 5849731 w 8832346"/>
              <a:gd name="connsiteY24" fmla="*/ 4584528 h 4584528"/>
              <a:gd name="connsiteX25" fmla="*/ 5258643 w 8832346"/>
              <a:gd name="connsiteY25" fmla="*/ 4584528 h 4584528"/>
              <a:gd name="connsiteX26" fmla="*/ 4579232 w 8832346"/>
              <a:gd name="connsiteY26" fmla="*/ 4584528 h 4584528"/>
              <a:gd name="connsiteX27" fmla="*/ 4164791 w 8832346"/>
              <a:gd name="connsiteY27" fmla="*/ 4584528 h 4584528"/>
              <a:gd name="connsiteX28" fmla="*/ 3662027 w 8832346"/>
              <a:gd name="connsiteY28" fmla="*/ 4584528 h 4584528"/>
              <a:gd name="connsiteX29" fmla="*/ 3070939 w 8832346"/>
              <a:gd name="connsiteY29" fmla="*/ 4584528 h 4584528"/>
              <a:gd name="connsiteX30" fmla="*/ 2568174 w 8832346"/>
              <a:gd name="connsiteY30" fmla="*/ 4584528 h 4584528"/>
              <a:gd name="connsiteX31" fmla="*/ 1800440 w 8832346"/>
              <a:gd name="connsiteY31" fmla="*/ 4584528 h 4584528"/>
              <a:gd name="connsiteX32" fmla="*/ 1297675 w 8832346"/>
              <a:gd name="connsiteY32" fmla="*/ 4584528 h 4584528"/>
              <a:gd name="connsiteX33" fmla="*/ 706588 w 8832346"/>
              <a:gd name="connsiteY33" fmla="*/ 4584528 h 4584528"/>
              <a:gd name="connsiteX34" fmla="*/ 0 w 8832346"/>
              <a:gd name="connsiteY34" fmla="*/ 4584528 h 4584528"/>
              <a:gd name="connsiteX35" fmla="*/ 0 w 8832346"/>
              <a:gd name="connsiteY35" fmla="*/ 3837905 h 4584528"/>
              <a:gd name="connsiteX36" fmla="*/ 0 w 8832346"/>
              <a:gd name="connsiteY36" fmla="*/ 3091282 h 4584528"/>
              <a:gd name="connsiteX37" fmla="*/ 0 w 8832346"/>
              <a:gd name="connsiteY37" fmla="*/ 2528040 h 4584528"/>
              <a:gd name="connsiteX38" fmla="*/ 0 w 8832346"/>
              <a:gd name="connsiteY38" fmla="*/ 1781417 h 4584528"/>
              <a:gd name="connsiteX39" fmla="*/ 0 w 8832346"/>
              <a:gd name="connsiteY39" fmla="*/ 1034793 h 4584528"/>
              <a:gd name="connsiteX40" fmla="*/ 0 w 8832346"/>
              <a:gd name="connsiteY40" fmla="*/ 0 h 4584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832346" h="4584528" fill="none" extrusionOk="0">
                <a:moveTo>
                  <a:pt x="0" y="0"/>
                </a:moveTo>
                <a:cubicBezTo>
                  <a:pt x="209412" y="-4140"/>
                  <a:pt x="330448" y="-4715"/>
                  <a:pt x="502764" y="0"/>
                </a:cubicBezTo>
                <a:cubicBezTo>
                  <a:pt x="675080" y="4715"/>
                  <a:pt x="988743" y="-25646"/>
                  <a:pt x="1358822" y="0"/>
                </a:cubicBezTo>
                <a:cubicBezTo>
                  <a:pt x="1728901" y="25646"/>
                  <a:pt x="1829877" y="-37952"/>
                  <a:pt x="2214881" y="0"/>
                </a:cubicBezTo>
                <a:cubicBezTo>
                  <a:pt x="2599885" y="37952"/>
                  <a:pt x="2752252" y="15181"/>
                  <a:pt x="2894292" y="0"/>
                </a:cubicBezTo>
                <a:cubicBezTo>
                  <a:pt x="3036332" y="-15181"/>
                  <a:pt x="3536410" y="15001"/>
                  <a:pt x="3750350" y="0"/>
                </a:cubicBezTo>
                <a:cubicBezTo>
                  <a:pt x="3964290" y="-15001"/>
                  <a:pt x="4095196" y="6865"/>
                  <a:pt x="4253114" y="0"/>
                </a:cubicBezTo>
                <a:cubicBezTo>
                  <a:pt x="4411032" y="-6865"/>
                  <a:pt x="4714788" y="15051"/>
                  <a:pt x="4932526" y="0"/>
                </a:cubicBezTo>
                <a:cubicBezTo>
                  <a:pt x="5150264" y="-15051"/>
                  <a:pt x="5307892" y="13040"/>
                  <a:pt x="5435290" y="0"/>
                </a:cubicBezTo>
                <a:cubicBezTo>
                  <a:pt x="5562688" y="-13040"/>
                  <a:pt x="5822353" y="-1240"/>
                  <a:pt x="5938054" y="0"/>
                </a:cubicBezTo>
                <a:cubicBezTo>
                  <a:pt x="6053755" y="1240"/>
                  <a:pt x="6613673" y="-29739"/>
                  <a:pt x="6794112" y="0"/>
                </a:cubicBezTo>
                <a:cubicBezTo>
                  <a:pt x="6974551" y="29739"/>
                  <a:pt x="7261773" y="27415"/>
                  <a:pt x="7473524" y="0"/>
                </a:cubicBezTo>
                <a:cubicBezTo>
                  <a:pt x="7685275" y="-27415"/>
                  <a:pt x="7879909" y="9704"/>
                  <a:pt x="8064611" y="0"/>
                </a:cubicBezTo>
                <a:cubicBezTo>
                  <a:pt x="8249313" y="-9704"/>
                  <a:pt x="8494523" y="24426"/>
                  <a:pt x="8832346" y="0"/>
                </a:cubicBezTo>
                <a:cubicBezTo>
                  <a:pt x="8858843" y="209193"/>
                  <a:pt x="8822946" y="381494"/>
                  <a:pt x="8832346" y="654933"/>
                </a:cubicBezTo>
                <a:cubicBezTo>
                  <a:pt x="8841746" y="928372"/>
                  <a:pt x="8841009" y="1110231"/>
                  <a:pt x="8832346" y="1309865"/>
                </a:cubicBezTo>
                <a:cubicBezTo>
                  <a:pt x="8823683" y="1509499"/>
                  <a:pt x="8845399" y="1703414"/>
                  <a:pt x="8832346" y="1964798"/>
                </a:cubicBezTo>
                <a:cubicBezTo>
                  <a:pt x="8819293" y="2226182"/>
                  <a:pt x="8827692" y="2297610"/>
                  <a:pt x="8832346" y="2482194"/>
                </a:cubicBezTo>
                <a:cubicBezTo>
                  <a:pt x="8837000" y="2666778"/>
                  <a:pt x="8832378" y="2928802"/>
                  <a:pt x="8832346" y="3091282"/>
                </a:cubicBezTo>
                <a:cubicBezTo>
                  <a:pt x="8832314" y="3253762"/>
                  <a:pt x="8817644" y="3500118"/>
                  <a:pt x="8832346" y="3608678"/>
                </a:cubicBezTo>
                <a:cubicBezTo>
                  <a:pt x="8847048" y="3717238"/>
                  <a:pt x="8851963" y="4210735"/>
                  <a:pt x="8832346" y="4584528"/>
                </a:cubicBezTo>
                <a:cubicBezTo>
                  <a:pt x="8691562" y="4557327"/>
                  <a:pt x="8440970" y="4562208"/>
                  <a:pt x="8241258" y="4584528"/>
                </a:cubicBezTo>
                <a:cubicBezTo>
                  <a:pt x="8041546" y="4606848"/>
                  <a:pt x="7701789" y="4608285"/>
                  <a:pt x="7561847" y="4584528"/>
                </a:cubicBezTo>
                <a:cubicBezTo>
                  <a:pt x="7421905" y="4560771"/>
                  <a:pt x="6961543" y="4612589"/>
                  <a:pt x="6705789" y="4584528"/>
                </a:cubicBezTo>
                <a:cubicBezTo>
                  <a:pt x="6450035" y="4556467"/>
                  <a:pt x="6074389" y="4574536"/>
                  <a:pt x="5849731" y="4584528"/>
                </a:cubicBezTo>
                <a:cubicBezTo>
                  <a:pt x="5625073" y="4594520"/>
                  <a:pt x="5467725" y="4601053"/>
                  <a:pt x="5258643" y="4584528"/>
                </a:cubicBezTo>
                <a:cubicBezTo>
                  <a:pt x="5049561" y="4568003"/>
                  <a:pt x="4787540" y="4563919"/>
                  <a:pt x="4579232" y="4584528"/>
                </a:cubicBezTo>
                <a:cubicBezTo>
                  <a:pt x="4370924" y="4605137"/>
                  <a:pt x="4281770" y="4579456"/>
                  <a:pt x="4164791" y="4584528"/>
                </a:cubicBezTo>
                <a:cubicBezTo>
                  <a:pt x="4047812" y="4589600"/>
                  <a:pt x="3826819" y="4582768"/>
                  <a:pt x="3662027" y="4584528"/>
                </a:cubicBezTo>
                <a:cubicBezTo>
                  <a:pt x="3497235" y="4586288"/>
                  <a:pt x="3309464" y="4596324"/>
                  <a:pt x="3070939" y="4584528"/>
                </a:cubicBezTo>
                <a:cubicBezTo>
                  <a:pt x="2832414" y="4572732"/>
                  <a:pt x="2736200" y="4578954"/>
                  <a:pt x="2568174" y="4584528"/>
                </a:cubicBezTo>
                <a:cubicBezTo>
                  <a:pt x="2400149" y="4590102"/>
                  <a:pt x="2055167" y="4608406"/>
                  <a:pt x="1800440" y="4584528"/>
                </a:cubicBezTo>
                <a:cubicBezTo>
                  <a:pt x="1545713" y="4560650"/>
                  <a:pt x="1413834" y="4602193"/>
                  <a:pt x="1297675" y="4584528"/>
                </a:cubicBezTo>
                <a:cubicBezTo>
                  <a:pt x="1181517" y="4566863"/>
                  <a:pt x="978375" y="4598014"/>
                  <a:pt x="706588" y="4584528"/>
                </a:cubicBezTo>
                <a:cubicBezTo>
                  <a:pt x="434801" y="4571042"/>
                  <a:pt x="184947" y="4595471"/>
                  <a:pt x="0" y="4584528"/>
                </a:cubicBezTo>
                <a:cubicBezTo>
                  <a:pt x="-12162" y="4355476"/>
                  <a:pt x="12802" y="4089481"/>
                  <a:pt x="0" y="3837905"/>
                </a:cubicBezTo>
                <a:cubicBezTo>
                  <a:pt x="-12802" y="3586329"/>
                  <a:pt x="12477" y="3434571"/>
                  <a:pt x="0" y="3091282"/>
                </a:cubicBezTo>
                <a:cubicBezTo>
                  <a:pt x="-12477" y="2747993"/>
                  <a:pt x="18610" y="2646036"/>
                  <a:pt x="0" y="2528040"/>
                </a:cubicBezTo>
                <a:cubicBezTo>
                  <a:pt x="-18610" y="2410044"/>
                  <a:pt x="7023" y="2121154"/>
                  <a:pt x="0" y="1781417"/>
                </a:cubicBezTo>
                <a:cubicBezTo>
                  <a:pt x="-7023" y="1441680"/>
                  <a:pt x="-31181" y="1234419"/>
                  <a:pt x="0" y="1034793"/>
                </a:cubicBezTo>
                <a:cubicBezTo>
                  <a:pt x="31181" y="835167"/>
                  <a:pt x="-37883" y="381228"/>
                  <a:pt x="0" y="0"/>
                </a:cubicBezTo>
                <a:close/>
              </a:path>
              <a:path w="8832346" h="4584528" stroke="0" extrusionOk="0">
                <a:moveTo>
                  <a:pt x="0" y="0"/>
                </a:moveTo>
                <a:cubicBezTo>
                  <a:pt x="230850" y="19346"/>
                  <a:pt x="398770" y="7001"/>
                  <a:pt x="591088" y="0"/>
                </a:cubicBezTo>
                <a:cubicBezTo>
                  <a:pt x="783406" y="-7001"/>
                  <a:pt x="974546" y="27189"/>
                  <a:pt x="1270499" y="0"/>
                </a:cubicBezTo>
                <a:cubicBezTo>
                  <a:pt x="1566452" y="-27189"/>
                  <a:pt x="1620162" y="14252"/>
                  <a:pt x="1861587" y="0"/>
                </a:cubicBezTo>
                <a:cubicBezTo>
                  <a:pt x="2103012" y="-14252"/>
                  <a:pt x="2252394" y="7629"/>
                  <a:pt x="2629321" y="0"/>
                </a:cubicBezTo>
                <a:cubicBezTo>
                  <a:pt x="3006248" y="-7629"/>
                  <a:pt x="3058836" y="-36755"/>
                  <a:pt x="3397056" y="0"/>
                </a:cubicBezTo>
                <a:cubicBezTo>
                  <a:pt x="3735276" y="36755"/>
                  <a:pt x="3619492" y="-19422"/>
                  <a:pt x="3811497" y="0"/>
                </a:cubicBezTo>
                <a:cubicBezTo>
                  <a:pt x="4003502" y="19422"/>
                  <a:pt x="4067589" y="-2703"/>
                  <a:pt x="4314261" y="0"/>
                </a:cubicBezTo>
                <a:cubicBezTo>
                  <a:pt x="4560933" y="2703"/>
                  <a:pt x="4636098" y="-12848"/>
                  <a:pt x="4728702" y="0"/>
                </a:cubicBezTo>
                <a:cubicBezTo>
                  <a:pt x="4821306" y="12848"/>
                  <a:pt x="5313073" y="-40463"/>
                  <a:pt x="5584760" y="0"/>
                </a:cubicBezTo>
                <a:cubicBezTo>
                  <a:pt x="5856447" y="40463"/>
                  <a:pt x="5838837" y="10453"/>
                  <a:pt x="5999201" y="0"/>
                </a:cubicBezTo>
                <a:cubicBezTo>
                  <a:pt x="6159565" y="-10453"/>
                  <a:pt x="6261975" y="17228"/>
                  <a:pt x="6501965" y="0"/>
                </a:cubicBezTo>
                <a:cubicBezTo>
                  <a:pt x="6741955" y="-17228"/>
                  <a:pt x="7074597" y="8715"/>
                  <a:pt x="7358024" y="0"/>
                </a:cubicBezTo>
                <a:cubicBezTo>
                  <a:pt x="7641451" y="-8715"/>
                  <a:pt x="7865263" y="4855"/>
                  <a:pt x="8037435" y="0"/>
                </a:cubicBezTo>
                <a:cubicBezTo>
                  <a:pt x="8209607" y="-4855"/>
                  <a:pt x="8661152" y="-30315"/>
                  <a:pt x="8832346" y="0"/>
                </a:cubicBezTo>
                <a:cubicBezTo>
                  <a:pt x="8822595" y="229141"/>
                  <a:pt x="8816171" y="403801"/>
                  <a:pt x="8832346" y="609087"/>
                </a:cubicBezTo>
                <a:cubicBezTo>
                  <a:pt x="8848521" y="814373"/>
                  <a:pt x="8803848" y="1122207"/>
                  <a:pt x="8832346" y="1264020"/>
                </a:cubicBezTo>
                <a:cubicBezTo>
                  <a:pt x="8860844" y="1405833"/>
                  <a:pt x="8849727" y="1632836"/>
                  <a:pt x="8832346" y="1781417"/>
                </a:cubicBezTo>
                <a:cubicBezTo>
                  <a:pt x="8814965" y="1929998"/>
                  <a:pt x="8811338" y="2282814"/>
                  <a:pt x="8832346" y="2528040"/>
                </a:cubicBezTo>
                <a:cubicBezTo>
                  <a:pt x="8853354" y="2773266"/>
                  <a:pt x="8846466" y="3012316"/>
                  <a:pt x="8832346" y="3228818"/>
                </a:cubicBezTo>
                <a:cubicBezTo>
                  <a:pt x="8818226" y="3445320"/>
                  <a:pt x="8816727" y="3607458"/>
                  <a:pt x="8832346" y="3746214"/>
                </a:cubicBezTo>
                <a:cubicBezTo>
                  <a:pt x="8847965" y="3884970"/>
                  <a:pt x="8839501" y="4314564"/>
                  <a:pt x="8832346" y="4584528"/>
                </a:cubicBezTo>
                <a:cubicBezTo>
                  <a:pt x="8642978" y="4608730"/>
                  <a:pt x="8399081" y="4583282"/>
                  <a:pt x="8152935" y="4584528"/>
                </a:cubicBezTo>
                <a:cubicBezTo>
                  <a:pt x="7906789" y="4585774"/>
                  <a:pt x="7550718" y="4561271"/>
                  <a:pt x="7385200" y="4584528"/>
                </a:cubicBezTo>
                <a:cubicBezTo>
                  <a:pt x="7219682" y="4607785"/>
                  <a:pt x="7093549" y="4585021"/>
                  <a:pt x="6970759" y="4584528"/>
                </a:cubicBezTo>
                <a:cubicBezTo>
                  <a:pt x="6847969" y="4584035"/>
                  <a:pt x="6638695" y="4588968"/>
                  <a:pt x="6467995" y="4584528"/>
                </a:cubicBezTo>
                <a:cubicBezTo>
                  <a:pt x="6297295" y="4580088"/>
                  <a:pt x="5990806" y="4586812"/>
                  <a:pt x="5788584" y="4584528"/>
                </a:cubicBezTo>
                <a:cubicBezTo>
                  <a:pt x="5586362" y="4582244"/>
                  <a:pt x="5318374" y="4596347"/>
                  <a:pt x="5109172" y="4584528"/>
                </a:cubicBezTo>
                <a:cubicBezTo>
                  <a:pt x="4899970" y="4572709"/>
                  <a:pt x="4525715" y="4601899"/>
                  <a:pt x="4253114" y="4584528"/>
                </a:cubicBezTo>
                <a:cubicBezTo>
                  <a:pt x="3980513" y="4567157"/>
                  <a:pt x="3793285" y="4603768"/>
                  <a:pt x="3485380" y="4584528"/>
                </a:cubicBezTo>
                <a:cubicBezTo>
                  <a:pt x="3177475" y="4565288"/>
                  <a:pt x="2995041" y="4568866"/>
                  <a:pt x="2717645" y="4584528"/>
                </a:cubicBezTo>
                <a:cubicBezTo>
                  <a:pt x="2440250" y="4600190"/>
                  <a:pt x="2309447" y="4585155"/>
                  <a:pt x="2126557" y="4584528"/>
                </a:cubicBezTo>
                <a:cubicBezTo>
                  <a:pt x="1943667" y="4583901"/>
                  <a:pt x="1814207" y="4604039"/>
                  <a:pt x="1623793" y="4584528"/>
                </a:cubicBezTo>
                <a:cubicBezTo>
                  <a:pt x="1433379" y="4565017"/>
                  <a:pt x="1121298" y="4586567"/>
                  <a:pt x="944382" y="4584528"/>
                </a:cubicBezTo>
                <a:cubicBezTo>
                  <a:pt x="767466" y="4582489"/>
                  <a:pt x="380236" y="4621222"/>
                  <a:pt x="0" y="4584528"/>
                </a:cubicBezTo>
                <a:cubicBezTo>
                  <a:pt x="-29516" y="4274309"/>
                  <a:pt x="6286" y="4141776"/>
                  <a:pt x="0" y="3883750"/>
                </a:cubicBezTo>
                <a:cubicBezTo>
                  <a:pt x="-6286" y="3625724"/>
                  <a:pt x="-26505" y="3416567"/>
                  <a:pt x="0" y="3137127"/>
                </a:cubicBezTo>
                <a:cubicBezTo>
                  <a:pt x="26505" y="2857687"/>
                  <a:pt x="22707" y="2593639"/>
                  <a:pt x="0" y="2390504"/>
                </a:cubicBezTo>
                <a:cubicBezTo>
                  <a:pt x="-22707" y="2187369"/>
                  <a:pt x="7477" y="2035088"/>
                  <a:pt x="0" y="1735571"/>
                </a:cubicBezTo>
                <a:cubicBezTo>
                  <a:pt x="-7477" y="1436054"/>
                  <a:pt x="-11991" y="1326583"/>
                  <a:pt x="0" y="1218175"/>
                </a:cubicBezTo>
                <a:cubicBezTo>
                  <a:pt x="11991" y="1109767"/>
                  <a:pt x="6238" y="388408"/>
                  <a:pt x="0" y="0"/>
                </a:cubicBezTo>
                <a:close/>
              </a:path>
            </a:pathLst>
          </a:custGeom>
          <a:solidFill>
            <a:srgbClr val="FFD966">
              <a:alpha val="43137"/>
            </a:srgbClr>
          </a:solidFill>
          <a:ln w="57150">
            <a:solidFill>
              <a:srgbClr val="DF5327"/>
            </a:solidFill>
            <a:extLst>
              <a:ext uri="{C807C97D-BFC1-408E-A445-0C87EB9F89A2}">
                <ask:lineSketchStyleProps xmlns:ask="http://schemas.microsoft.com/office/drawing/2018/sketchyshapes" sd="91002879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Google Shape;334;p44"/>
          <p:cNvSpPr/>
          <p:nvPr/>
        </p:nvSpPr>
        <p:spPr>
          <a:xfrm>
            <a:off x="782266" y="155275"/>
            <a:ext cx="1053323" cy="715992"/>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ko" sz="5400">
                <a:solidFill>
                  <a:srgbClr val="5A1E06"/>
                </a:solidFill>
                <a:latin typeface="Berkshire Swash"/>
                <a:ea typeface="Berkshire Swash"/>
                <a:cs typeface="Berkshire Swash"/>
                <a:sym typeface="Berkshire Swash"/>
              </a:rPr>
              <a:t>01.</a:t>
            </a:r>
            <a:endParaRPr sz="3200"/>
          </a:p>
        </p:txBody>
      </p:sp>
      <p:sp>
        <p:nvSpPr>
          <p:cNvPr id="344" name="Google Shape;344;p44"/>
          <p:cNvSpPr/>
          <p:nvPr/>
        </p:nvSpPr>
        <p:spPr>
          <a:xfrm rot="5400000">
            <a:off x="1532990" y="-965713"/>
            <a:ext cx="1416059" cy="3849164"/>
          </a:xfrm>
          <a:custGeom>
            <a:avLst/>
            <a:gdLst/>
            <a:ahLst/>
            <a:cxnLst/>
            <a:rect l="l" t="t" r="r" b="b"/>
            <a:pathLst>
              <a:path w="1888079" h="3993503" extrusionOk="0">
                <a:moveTo>
                  <a:pt x="1006336" y="3993503"/>
                </a:moveTo>
                <a:lnTo>
                  <a:pt x="1006336" y="440871"/>
                </a:lnTo>
                <a:lnTo>
                  <a:pt x="1447208" y="0"/>
                </a:lnTo>
                <a:lnTo>
                  <a:pt x="1888079" y="440872"/>
                </a:lnTo>
                <a:lnTo>
                  <a:pt x="1888079" y="3993503"/>
                </a:lnTo>
                <a:close/>
                <a:moveTo>
                  <a:pt x="0" y="1995947"/>
                </a:moveTo>
                <a:lnTo>
                  <a:pt x="0" y="1959947"/>
                </a:lnTo>
                <a:lnTo>
                  <a:pt x="1006333" y="1959947"/>
                </a:lnTo>
                <a:lnTo>
                  <a:pt x="1006333" y="1995947"/>
                </a:lnTo>
                <a:close/>
              </a:path>
            </a:pathLst>
          </a:custGeom>
          <a:solidFill>
            <a:srgbClr val="9A330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Montserrat Light"/>
              <a:ea typeface="Montserrat Light"/>
              <a:cs typeface="Montserrat Light"/>
              <a:sym typeface="Montserrat Light"/>
            </a:endParaRPr>
          </a:p>
        </p:txBody>
      </p:sp>
      <p:sp>
        <p:nvSpPr>
          <p:cNvPr id="333" name="Google Shape;333;p44"/>
          <p:cNvSpPr/>
          <p:nvPr/>
        </p:nvSpPr>
        <p:spPr>
          <a:xfrm>
            <a:off x="316437" y="1121786"/>
            <a:ext cx="3641392" cy="891289"/>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US" sz="2000">
                <a:solidFill>
                  <a:schemeClr val="bg1"/>
                </a:solidFill>
                <a:latin typeface="UTM Isadora" panose="02040603050506020204" pitchFamily="18" charset="0"/>
                <a:sym typeface="Montserrat Light"/>
              </a:rPr>
              <a:t>Viết số thích hợp vào chỗ chấm:</a:t>
            </a:r>
            <a:endParaRPr sz="1600">
              <a:solidFill>
                <a:schemeClr val="bg1"/>
              </a:solidFill>
              <a:latin typeface="UTM Isadora" panose="02040603050506020204" pitchFamily="18" charset="0"/>
            </a:endParaRPr>
          </a:p>
        </p:txBody>
      </p:sp>
      <p:sp>
        <p:nvSpPr>
          <p:cNvPr id="5" name="Rectangle: Folded Corner 4">
            <a:extLst>
              <a:ext uri="{FF2B5EF4-FFF2-40B4-BE49-F238E27FC236}">
                <a16:creationId xmlns:a16="http://schemas.microsoft.com/office/drawing/2014/main" id="{17B4B573-5FF2-4C6A-B25A-21E52A20A5EA}"/>
              </a:ext>
            </a:extLst>
          </p:cNvPr>
          <p:cNvSpPr/>
          <p:nvPr/>
        </p:nvSpPr>
        <p:spPr>
          <a:xfrm>
            <a:off x="206418" y="1842130"/>
            <a:ext cx="4129618" cy="2992917"/>
          </a:xfrm>
          <a:prstGeom prst="foldedCorner">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455DCA65-77D5-4FD0-94EF-6C47EA786219}"/>
                  </a:ext>
                </a:extLst>
              </p:cNvPr>
              <p:cNvSpPr txBox="1"/>
              <p:nvPr/>
            </p:nvSpPr>
            <p:spPr>
              <a:xfrm>
                <a:off x="206262" y="1986509"/>
                <a:ext cx="4234855" cy="2590837"/>
              </a:xfrm>
              <a:prstGeom prst="rect">
                <a:avLst/>
              </a:prstGeom>
              <a:noFill/>
            </p:spPr>
            <p:txBody>
              <a:bodyPr wrap="square" rtlCol="0">
                <a:spAutoFit/>
              </a:bodyPr>
              <a:lstStyle/>
              <a:p>
                <a:pPr>
                  <a:lnSpc>
                    <a:spcPct val="150000"/>
                  </a:lnSpc>
                </a:pPr>
                <a:r>
                  <a:rPr lang="en-US" sz="2400">
                    <a:latin typeface="#9Slide01 Noi dung ngan" panose="00000600000000000000" pitchFamily="2" charset="0"/>
                  </a:rPr>
                  <a:t>      12 ngày = ............... giờ</a:t>
                </a:r>
              </a:p>
              <a:p>
                <a:pPr>
                  <a:lnSpc>
                    <a:spcPct val="150000"/>
                  </a:lnSpc>
                </a:pPr>
                <a:r>
                  <a:rPr lang="en-US" sz="2400">
                    <a:latin typeface="#9Slide01 Noi dung ngan" panose="00000600000000000000" pitchFamily="2" charset="0"/>
                  </a:rPr>
                  <a:t>3,4 ngày = ............... giờ</a:t>
                </a:r>
              </a:p>
              <a:p>
                <a:pPr>
                  <a:lnSpc>
                    <a:spcPct val="150000"/>
                  </a:lnSpc>
                </a:pPr>
                <a:r>
                  <a:rPr lang="en-US" sz="2400">
                    <a:latin typeface="#9Slide01 Noi dung ngan" panose="00000600000000000000" pitchFamily="2" charset="0"/>
                  </a:rPr>
                  <a:t>4 ngày 12 giờ = ............... giờ</a:t>
                </a:r>
              </a:p>
              <a:p>
                <a:pPr>
                  <a:lnSpc>
                    <a:spcPct val="150000"/>
                  </a:lnSpc>
                </a:pPr>
                <a14:m>
                  <m:oMath xmlns:m="http://schemas.openxmlformats.org/officeDocument/2006/math">
                    <m:f>
                      <m:fPr>
                        <m:ctrlPr>
                          <a:rPr lang="en-US" sz="2800" i="1" smtClean="0">
                            <a:latin typeface="Cambria Math" panose="02040503050406030204" pitchFamily="18" charset="0"/>
                          </a:rPr>
                        </m:ctrlPr>
                      </m:fPr>
                      <m:num>
                        <m:r>
                          <a:rPr lang="en-US" sz="2800" b="0" i="1" smtClean="0">
                            <a:latin typeface="Cambria Math" panose="02040503050406030204" pitchFamily="18" charset="0"/>
                          </a:rPr>
                          <m:t>1</m:t>
                        </m:r>
                      </m:num>
                      <m:den>
                        <m:r>
                          <a:rPr lang="en-US" sz="2800" b="0" i="1" smtClean="0">
                            <a:latin typeface="Cambria Math" panose="02040503050406030204" pitchFamily="18" charset="0"/>
                          </a:rPr>
                          <m:t>2</m:t>
                        </m:r>
                      </m:den>
                    </m:f>
                  </m:oMath>
                </a14:m>
                <a:r>
                  <a:rPr lang="en-US" sz="2400">
                    <a:latin typeface="#9Slide01 Noi dung ngan" panose="00000600000000000000" pitchFamily="2" charset="0"/>
                  </a:rPr>
                  <a:t> giờ = ............... phút</a:t>
                </a:r>
              </a:p>
            </p:txBody>
          </p:sp>
        </mc:Choice>
        <mc:Fallback>
          <p:sp>
            <p:nvSpPr>
              <p:cNvPr id="4" name="TextBox 3">
                <a:extLst>
                  <a:ext uri="{FF2B5EF4-FFF2-40B4-BE49-F238E27FC236}">
                    <a16:creationId xmlns:a16="http://schemas.microsoft.com/office/drawing/2014/main" id="{455DCA65-77D5-4FD0-94EF-6C47EA786219}"/>
                  </a:ext>
                </a:extLst>
              </p:cNvPr>
              <p:cNvSpPr txBox="1">
                <a:spLocks noRot="1" noChangeAspect="1" noMove="1" noResize="1" noEditPoints="1" noAdjustHandles="1" noChangeArrowheads="1" noChangeShapeType="1" noTextEdit="1"/>
              </p:cNvSpPr>
              <p:nvPr/>
            </p:nvSpPr>
            <p:spPr>
              <a:xfrm>
                <a:off x="206262" y="1986509"/>
                <a:ext cx="4234855" cy="2590837"/>
              </a:xfrm>
              <a:prstGeom prst="rect">
                <a:avLst/>
              </a:prstGeom>
              <a:blipFill>
                <a:blip r:embed="rId4"/>
                <a:stretch>
                  <a:fillRect l="-2302" b="-471"/>
                </a:stretch>
              </a:blipFill>
            </p:spPr>
            <p:txBody>
              <a:bodyPr/>
              <a:lstStyle/>
              <a:p>
                <a:r>
                  <a:rPr lang="en-US">
                    <a:noFill/>
                  </a:rPr>
                  <a:t> </a:t>
                </a:r>
              </a:p>
            </p:txBody>
          </p:sp>
        </mc:Fallback>
      </mc:AlternateContent>
      <p:pic>
        <p:nvPicPr>
          <p:cNvPr id="9" name="Graphic 8">
            <a:extLst>
              <a:ext uri="{FF2B5EF4-FFF2-40B4-BE49-F238E27FC236}">
                <a16:creationId xmlns:a16="http://schemas.microsoft.com/office/drawing/2014/main" id="{CB92EEEE-363B-486A-9B63-51E279DEC8F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4320" y="1842130"/>
            <a:ext cx="522786" cy="768433"/>
          </a:xfrm>
          <a:prstGeom prst="rect">
            <a:avLst/>
          </a:prstGeom>
        </p:spPr>
      </p:pic>
      <p:pic>
        <p:nvPicPr>
          <p:cNvPr id="1032" name="Picture 8" descr="Bag Gold Coins On Transparent Background Stock Vector (Royalty Free)  1288655533">
            <a:extLst>
              <a:ext uri="{FF2B5EF4-FFF2-40B4-BE49-F238E27FC236}">
                <a16:creationId xmlns:a16="http://schemas.microsoft.com/office/drawing/2014/main" id="{A04FCC77-1891-4B45-ADE0-AE2E36288237}"/>
              </a:ext>
            </a:extLst>
          </p:cNvPr>
          <p:cNvPicPr>
            <a:picLocks noChangeAspect="1" noChangeArrowheads="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b="7407"/>
          <a:stretch/>
        </p:blipFill>
        <p:spPr bwMode="auto">
          <a:xfrm>
            <a:off x="7690866" y="-49308"/>
            <a:ext cx="1627639" cy="110178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7291B30-BDBE-45D0-B7D7-1292C38509C4}"/>
              </a:ext>
            </a:extLst>
          </p:cNvPr>
          <p:cNvSpPr txBox="1"/>
          <p:nvPr/>
        </p:nvSpPr>
        <p:spPr>
          <a:xfrm>
            <a:off x="2471895" y="2013075"/>
            <a:ext cx="1277788" cy="523220"/>
          </a:xfrm>
          <a:prstGeom prst="rect">
            <a:avLst/>
          </a:prstGeom>
          <a:noFill/>
        </p:spPr>
        <p:txBody>
          <a:bodyPr wrap="square" rtlCol="0">
            <a:spAutoFit/>
          </a:bodyPr>
          <a:lstStyle/>
          <a:p>
            <a:r>
              <a:rPr lang="en-US" sz="2800">
                <a:solidFill>
                  <a:srgbClr val="FF0000"/>
                </a:solidFill>
                <a:latin typeface="#9Slide05 Lobster" panose="02000506000000020003" pitchFamily="2" charset="0"/>
              </a:rPr>
              <a:t>288 </a:t>
            </a:r>
          </a:p>
        </p:txBody>
      </p:sp>
      <p:pic>
        <p:nvPicPr>
          <p:cNvPr id="12" name="Picture 11">
            <a:extLst>
              <a:ext uri="{FF2B5EF4-FFF2-40B4-BE49-F238E27FC236}">
                <a16:creationId xmlns:a16="http://schemas.microsoft.com/office/drawing/2014/main" id="{A071A9AE-D2C3-4B3C-AC67-D2C0E43C440D}"/>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320" b="99391" l="800" r="97300">
                        <a14:foregroundMark x1="3900" y1="29036" x2="8800" y2="28731"/>
                        <a14:foregroundMark x1="29000" y1="6701" x2="45200" y2="6701"/>
                        <a14:foregroundMark x1="45200" y1="6701" x2="46300" y2="7716"/>
                        <a14:foregroundMark x1="34400" y1="54010" x2="37100" y2="54010"/>
                        <a14:foregroundMark x1="36800" y1="60406" x2="41700" y2="66599"/>
                        <a14:foregroundMark x1="34600" y1="51269" x2="37300" y2="59391"/>
                        <a14:foregroundMark x1="30300" y1="53706" x2="37100" y2="56954"/>
                        <a14:foregroundMark x1="18100" y1="44061" x2="19800" y2="48020"/>
                        <a14:foregroundMark x1="49300" y1="58883" x2="82700" y2="79898"/>
                        <a14:foregroundMark x1="79000" y1="65076" x2="62800" y2="84264"/>
                        <a14:foregroundMark x1="62800" y1="84264" x2="62200" y2="87107"/>
                        <a14:foregroundMark x1="65400" y1="64365" x2="73600" y2="88122"/>
                        <a14:foregroundMark x1="73600" y1="88122" x2="73600" y2="88629"/>
                        <a14:foregroundMark x1="51700" y1="74010" x2="67300" y2="88020"/>
                        <a14:foregroundMark x1="67300" y1="88020" x2="67300" y2="88629"/>
                        <a14:foregroundMark x1="41500" y1="71574" x2="44200" y2="71066"/>
                        <a14:foregroundMark x1="34400" y1="93096" x2="35600" y2="95736"/>
                        <a14:foregroundMark x1="34600" y1="94315" x2="34900" y2="93604"/>
                        <a14:foregroundMark x1="35400" y1="93299" x2="34400" y2="94822"/>
                        <a14:foregroundMark x1="37300" y1="91777" x2="37100" y2="96548"/>
                        <a14:foregroundMark x1="33400" y1="62132" x2="42400" y2="66091"/>
                        <a14:foregroundMark x1="43900" y1="60609" x2="46600" y2="69036"/>
                        <a14:foregroundMark x1="91400" y1="61624" x2="92600" y2="79695"/>
                        <a14:foregroundMark x1="40500" y1="41117" x2="37800" y2="42335"/>
                        <a14:foregroundMark x1="96800" y1="61421" x2="97300" y2="68528"/>
                        <a14:foregroundMark x1="33400" y1="1320" x2="39000" y2="2538"/>
                        <a14:foregroundMark x1="61700" y1="98985" x2="73600" y2="98274"/>
                        <a14:foregroundMark x1="18400" y1="20000" x2="19600" y2="18782"/>
                        <a14:foregroundMark x1="37100" y1="14315" x2="35700" y2="15533"/>
                        <a14:foregroundMark x1="33400" y1="99391" x2="36700" y2="96447"/>
                        <a14:foregroundMark x1="45200" y1="90558" x2="44600" y2="89645"/>
                        <a14:foregroundMark x1="800" y1="31675" x2="1800" y2="31269"/>
                        <a14:foregroundMark x1="64600" y1="51574" x2="65800" y2="52487"/>
                        <a14:foregroundMark x1="66600" y1="54010" x2="78100" y2="53909"/>
                        <a14:foregroundMark x1="78100" y1="53909" x2="78400" y2="53807"/>
                        <a14:foregroundMark x1="66800" y1="54619" x2="78500" y2="54112"/>
                        <a14:foregroundMark x1="78500" y1="54112" x2="78500" y2="54112"/>
                      </a14:backgroundRemoval>
                    </a14:imgEffect>
                  </a14:imgLayer>
                </a14:imgProps>
              </a:ext>
            </a:extLst>
          </a:blip>
          <a:stretch>
            <a:fillRect/>
          </a:stretch>
        </p:blipFill>
        <p:spPr>
          <a:xfrm>
            <a:off x="4306446" y="431680"/>
            <a:ext cx="4424127" cy="4357765"/>
          </a:xfrm>
          <a:prstGeom prst="rect">
            <a:avLst/>
          </a:prstGeom>
        </p:spPr>
      </p:pic>
      <p:sp>
        <p:nvSpPr>
          <p:cNvPr id="7" name="TextBox 6">
            <a:extLst>
              <a:ext uri="{FF2B5EF4-FFF2-40B4-BE49-F238E27FC236}">
                <a16:creationId xmlns:a16="http://schemas.microsoft.com/office/drawing/2014/main" id="{22A3AA27-1DE9-4DF0-B01F-6D2A31AD9AEF}"/>
              </a:ext>
            </a:extLst>
          </p:cNvPr>
          <p:cNvSpPr txBox="1"/>
          <p:nvPr/>
        </p:nvSpPr>
        <p:spPr>
          <a:xfrm>
            <a:off x="6454322" y="3222264"/>
            <a:ext cx="2243780" cy="1015663"/>
          </a:xfrm>
          <a:prstGeom prst="rect">
            <a:avLst/>
          </a:prstGeom>
          <a:noFill/>
        </p:spPr>
        <p:txBody>
          <a:bodyPr wrap="square" rtlCol="0">
            <a:spAutoFit/>
          </a:bodyPr>
          <a:lstStyle/>
          <a:p>
            <a:r>
              <a:rPr lang="en-US" sz="2000">
                <a:latin typeface="#9Slide03 Cabin Condensed" panose="00000506000000000000" pitchFamily="2" charset="0"/>
              </a:rPr>
              <a:t>1 ngày = 24 giờ</a:t>
            </a:r>
          </a:p>
          <a:p>
            <a:r>
              <a:rPr lang="en-US" sz="2000">
                <a:latin typeface="#9Slide03 Cabin Condensed" panose="00000506000000000000" pitchFamily="2" charset="0"/>
              </a:rPr>
              <a:t>12 ngày = 24 x 12 (giờ)</a:t>
            </a:r>
          </a:p>
          <a:p>
            <a:r>
              <a:rPr lang="en-US" sz="2000">
                <a:latin typeface="#9Slide03 Cabin Condensed" panose="00000506000000000000" pitchFamily="2" charset="0"/>
              </a:rPr>
              <a:t>               = 288 giờ</a:t>
            </a:r>
          </a:p>
        </p:txBody>
      </p:sp>
      <p:sp>
        <p:nvSpPr>
          <p:cNvPr id="18" name="TextBox 17">
            <a:extLst>
              <a:ext uri="{FF2B5EF4-FFF2-40B4-BE49-F238E27FC236}">
                <a16:creationId xmlns:a16="http://schemas.microsoft.com/office/drawing/2014/main" id="{E1B97328-6A4F-4154-B2BF-F2E8561E1C41}"/>
              </a:ext>
            </a:extLst>
          </p:cNvPr>
          <p:cNvSpPr txBox="1"/>
          <p:nvPr/>
        </p:nvSpPr>
        <p:spPr>
          <a:xfrm>
            <a:off x="6385288" y="3212233"/>
            <a:ext cx="2381848" cy="1015663"/>
          </a:xfrm>
          <a:prstGeom prst="rect">
            <a:avLst/>
          </a:prstGeom>
          <a:noFill/>
        </p:spPr>
        <p:txBody>
          <a:bodyPr wrap="square" rtlCol="0">
            <a:spAutoFit/>
          </a:bodyPr>
          <a:lstStyle/>
          <a:p>
            <a:r>
              <a:rPr lang="en-US" sz="2000">
                <a:latin typeface="#9Slide03 Cabin Condensed" panose="00000506000000000000" pitchFamily="2" charset="0"/>
              </a:rPr>
              <a:t>1 ngày = 24 giờ</a:t>
            </a:r>
          </a:p>
          <a:p>
            <a:r>
              <a:rPr lang="en-US" sz="2000">
                <a:latin typeface="#9Slide03 Cabin Condensed" panose="00000506000000000000" pitchFamily="2" charset="0"/>
              </a:rPr>
              <a:t>3,4 ngày = 24 x 3,4 (giờ)</a:t>
            </a:r>
          </a:p>
          <a:p>
            <a:r>
              <a:rPr lang="en-US" sz="2000">
                <a:latin typeface="#9Slide03 Cabin Condensed" panose="00000506000000000000" pitchFamily="2" charset="0"/>
              </a:rPr>
              <a:t>                 = 81,6 giờ</a:t>
            </a:r>
          </a:p>
        </p:txBody>
      </p:sp>
      <p:sp>
        <p:nvSpPr>
          <p:cNvPr id="19" name="TextBox 18">
            <a:extLst>
              <a:ext uri="{FF2B5EF4-FFF2-40B4-BE49-F238E27FC236}">
                <a16:creationId xmlns:a16="http://schemas.microsoft.com/office/drawing/2014/main" id="{2B7DBDAD-7EC7-4938-8F6A-CEE31478CDFF}"/>
              </a:ext>
            </a:extLst>
          </p:cNvPr>
          <p:cNvSpPr txBox="1"/>
          <p:nvPr/>
        </p:nvSpPr>
        <p:spPr>
          <a:xfrm>
            <a:off x="2137133" y="2567437"/>
            <a:ext cx="1277788" cy="523220"/>
          </a:xfrm>
          <a:prstGeom prst="rect">
            <a:avLst/>
          </a:prstGeom>
          <a:noFill/>
        </p:spPr>
        <p:txBody>
          <a:bodyPr wrap="square" rtlCol="0">
            <a:spAutoFit/>
          </a:bodyPr>
          <a:lstStyle/>
          <a:p>
            <a:r>
              <a:rPr lang="en-US" sz="2800">
                <a:solidFill>
                  <a:srgbClr val="FF0000"/>
                </a:solidFill>
                <a:latin typeface="#9Slide05 Lobster" panose="02000506000000020003" pitchFamily="2" charset="0"/>
              </a:rPr>
              <a:t>81,6 </a:t>
            </a:r>
          </a:p>
        </p:txBody>
      </p:sp>
      <p:sp>
        <p:nvSpPr>
          <p:cNvPr id="20" name="TextBox 19">
            <a:extLst>
              <a:ext uri="{FF2B5EF4-FFF2-40B4-BE49-F238E27FC236}">
                <a16:creationId xmlns:a16="http://schemas.microsoft.com/office/drawing/2014/main" id="{F13D3B96-F8D8-4CB4-8C1E-754AFBFCFBCE}"/>
              </a:ext>
            </a:extLst>
          </p:cNvPr>
          <p:cNvSpPr txBox="1"/>
          <p:nvPr/>
        </p:nvSpPr>
        <p:spPr>
          <a:xfrm>
            <a:off x="2801351" y="3100688"/>
            <a:ext cx="1277788" cy="523220"/>
          </a:xfrm>
          <a:prstGeom prst="rect">
            <a:avLst/>
          </a:prstGeom>
          <a:noFill/>
        </p:spPr>
        <p:txBody>
          <a:bodyPr wrap="square" rtlCol="0">
            <a:spAutoFit/>
          </a:bodyPr>
          <a:lstStyle/>
          <a:p>
            <a:r>
              <a:rPr lang="en-US" sz="2800">
                <a:solidFill>
                  <a:srgbClr val="FF0000"/>
                </a:solidFill>
                <a:latin typeface="#9Slide05 Lobster" panose="02000506000000020003" pitchFamily="2" charset="0"/>
              </a:rPr>
              <a:t>108 </a:t>
            </a:r>
          </a:p>
        </p:txBody>
      </p:sp>
      <p:sp>
        <p:nvSpPr>
          <p:cNvPr id="21" name="TextBox 20">
            <a:extLst>
              <a:ext uri="{FF2B5EF4-FFF2-40B4-BE49-F238E27FC236}">
                <a16:creationId xmlns:a16="http://schemas.microsoft.com/office/drawing/2014/main" id="{091ED8A0-B16A-49DC-BAD0-4B7DDBA7643E}"/>
              </a:ext>
            </a:extLst>
          </p:cNvPr>
          <p:cNvSpPr txBox="1"/>
          <p:nvPr/>
        </p:nvSpPr>
        <p:spPr>
          <a:xfrm>
            <a:off x="6324765" y="3178541"/>
            <a:ext cx="2381848" cy="1323439"/>
          </a:xfrm>
          <a:prstGeom prst="rect">
            <a:avLst/>
          </a:prstGeom>
          <a:noFill/>
        </p:spPr>
        <p:txBody>
          <a:bodyPr wrap="square" rtlCol="0">
            <a:spAutoFit/>
          </a:bodyPr>
          <a:lstStyle/>
          <a:p>
            <a:r>
              <a:rPr lang="en-US" sz="2000">
                <a:latin typeface="#9Slide03 Cabin Condensed" panose="00000506000000000000" pitchFamily="2" charset="0"/>
              </a:rPr>
              <a:t>1 ngày = 24 giờ</a:t>
            </a:r>
          </a:p>
          <a:p>
            <a:r>
              <a:rPr lang="en-US" sz="2000">
                <a:latin typeface="#9Slide03 Cabin Condensed" panose="00000506000000000000" pitchFamily="2" charset="0"/>
              </a:rPr>
              <a:t>4 ngày = 24 x 4 (giờ)</a:t>
            </a:r>
          </a:p>
          <a:p>
            <a:r>
              <a:rPr lang="en-US" sz="2000">
                <a:latin typeface="#9Slide03 Cabin Condensed" panose="00000506000000000000" pitchFamily="2" charset="0"/>
              </a:rPr>
              <a:t>                 = 96 giờ</a:t>
            </a:r>
          </a:p>
          <a:p>
            <a:r>
              <a:rPr lang="en-US" sz="2000">
                <a:latin typeface="#9Slide03 Cabin Condensed" panose="00000506000000000000" pitchFamily="2" charset="0"/>
              </a:rPr>
              <a:t>96 giờ + 12 giờ = 108 giờ</a:t>
            </a:r>
          </a:p>
        </p:txBody>
      </p:sp>
      <p:sp>
        <p:nvSpPr>
          <p:cNvPr id="22" name="TextBox 21">
            <a:extLst>
              <a:ext uri="{FF2B5EF4-FFF2-40B4-BE49-F238E27FC236}">
                <a16:creationId xmlns:a16="http://schemas.microsoft.com/office/drawing/2014/main" id="{EEDFCEAF-60F5-4D68-B9F6-B228E08A36D8}"/>
              </a:ext>
            </a:extLst>
          </p:cNvPr>
          <p:cNvSpPr txBox="1"/>
          <p:nvPr/>
        </p:nvSpPr>
        <p:spPr>
          <a:xfrm>
            <a:off x="1523563" y="3898566"/>
            <a:ext cx="1277788" cy="523220"/>
          </a:xfrm>
          <a:prstGeom prst="rect">
            <a:avLst/>
          </a:prstGeom>
          <a:noFill/>
        </p:spPr>
        <p:txBody>
          <a:bodyPr wrap="square" rtlCol="0">
            <a:spAutoFit/>
          </a:bodyPr>
          <a:lstStyle/>
          <a:p>
            <a:r>
              <a:rPr lang="en-US" sz="2800">
                <a:solidFill>
                  <a:srgbClr val="FF0000"/>
                </a:solidFill>
                <a:latin typeface="#9Slide05 Lobster" panose="02000506000000020003" pitchFamily="2" charset="0"/>
              </a:rPr>
              <a:t>30 </a:t>
            </a: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ABCD0942-E128-4C6A-9A6B-FCC726374716}"/>
                  </a:ext>
                </a:extLst>
              </p:cNvPr>
              <p:cNvSpPr txBox="1"/>
              <p:nvPr/>
            </p:nvSpPr>
            <p:spPr>
              <a:xfrm>
                <a:off x="6472081" y="3295419"/>
                <a:ext cx="2381848" cy="1142492"/>
              </a:xfrm>
              <a:prstGeom prst="rect">
                <a:avLst/>
              </a:prstGeom>
              <a:noFill/>
            </p:spPr>
            <p:txBody>
              <a:bodyPr wrap="square" rtlCol="0">
                <a:spAutoFit/>
              </a:bodyPr>
              <a:lstStyle/>
              <a:p>
                <a:r>
                  <a:rPr lang="en-US" sz="2000">
                    <a:latin typeface="#9Slide03 Cabin Condensed" panose="00000506000000000000" pitchFamily="2" charset="0"/>
                  </a:rPr>
                  <a:t>1 giờ = 60 phút</a:t>
                </a:r>
              </a:p>
              <a:p>
                <a14:m>
                  <m:oMath xmlns:m="http://schemas.openxmlformats.org/officeDocument/2006/math">
                    <m:f>
                      <m:fPr>
                        <m:ctrlPr>
                          <a:rPr lang="en-US" sz="2000" i="1" smtClean="0">
                            <a:latin typeface="Cambria Math" panose="02040503050406030204" pitchFamily="18" charset="0"/>
                          </a:rPr>
                        </m:ctrlPr>
                      </m:fPr>
                      <m:num>
                        <m:r>
                          <a:rPr lang="en-US" sz="2000" b="0" i="1" smtClean="0">
                            <a:latin typeface="Cambria Math" panose="02040503050406030204" pitchFamily="18" charset="0"/>
                          </a:rPr>
                          <m:t>1</m:t>
                        </m:r>
                      </m:num>
                      <m:den>
                        <m:r>
                          <a:rPr lang="en-US" sz="2000" b="0" i="1" smtClean="0">
                            <a:latin typeface="Cambria Math" panose="02040503050406030204" pitchFamily="18" charset="0"/>
                          </a:rPr>
                          <m:t>2</m:t>
                        </m:r>
                      </m:den>
                    </m:f>
                  </m:oMath>
                </a14:m>
                <a:r>
                  <a:rPr lang="en-US" sz="2000">
                    <a:latin typeface="#9Slide03 Cabin Condensed" panose="00000506000000000000" pitchFamily="2" charset="0"/>
                  </a:rPr>
                  <a:t> giờ = 60 x </a:t>
                </a:r>
                <a14:m>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1</m:t>
                        </m:r>
                      </m:num>
                      <m:den>
                        <m:r>
                          <a:rPr lang="en-US" sz="2000" i="1">
                            <a:latin typeface="Cambria Math" panose="02040503050406030204" pitchFamily="18" charset="0"/>
                          </a:rPr>
                          <m:t>2</m:t>
                        </m:r>
                      </m:den>
                    </m:f>
                  </m:oMath>
                </a14:m>
                <a:r>
                  <a:rPr lang="en-US" sz="2000">
                    <a:latin typeface="#9Slide03 Cabin Condensed" panose="00000506000000000000" pitchFamily="2" charset="0"/>
                  </a:rPr>
                  <a:t> (phút) </a:t>
                </a:r>
              </a:p>
              <a:p>
                <a:r>
                  <a:rPr lang="en-US" sz="2000">
                    <a:latin typeface="#9Slide03 Cabin Condensed" panose="00000506000000000000" pitchFamily="2" charset="0"/>
                  </a:rPr>
                  <a:t>          = 30 phút</a:t>
                </a:r>
              </a:p>
            </p:txBody>
          </p:sp>
        </mc:Choice>
        <mc:Fallback xmlns="">
          <p:sp>
            <p:nvSpPr>
              <p:cNvPr id="23" name="TextBox 22">
                <a:extLst>
                  <a:ext uri="{FF2B5EF4-FFF2-40B4-BE49-F238E27FC236}">
                    <a16:creationId xmlns:a16="http://schemas.microsoft.com/office/drawing/2014/main" id="{ABCD0942-E128-4C6A-9A6B-FCC726374716}"/>
                  </a:ext>
                </a:extLst>
              </p:cNvPr>
              <p:cNvSpPr txBox="1">
                <a:spLocks noRot="1" noChangeAspect="1" noMove="1" noResize="1" noEditPoints="1" noAdjustHandles="1" noChangeArrowheads="1" noChangeShapeType="1" noTextEdit="1"/>
              </p:cNvSpPr>
              <p:nvPr/>
            </p:nvSpPr>
            <p:spPr>
              <a:xfrm>
                <a:off x="6472081" y="3295419"/>
                <a:ext cx="2381848" cy="1142492"/>
              </a:xfrm>
              <a:prstGeom prst="rect">
                <a:avLst/>
              </a:prstGeom>
              <a:blipFill>
                <a:blip r:embed="rId10"/>
                <a:stretch>
                  <a:fillRect l="-2821" t="-3209" b="-9091"/>
                </a:stretch>
              </a:blipFill>
            </p:spPr>
            <p:txBody>
              <a:bodyPr/>
              <a:lstStyle/>
              <a:p>
                <a:r>
                  <a:rPr lang="en-US">
                    <a:noFill/>
                  </a:rPr>
                  <a:t> </a:t>
                </a:r>
              </a:p>
            </p:txBody>
          </p:sp>
        </mc:Fallback>
      </mc:AlternateContent>
    </p:spTree>
    <p:extLst>
      <p:ext uri="{BB962C8B-B14F-4D97-AF65-F5344CB8AC3E}">
        <p14:creationId xmlns:p14="http://schemas.microsoft.com/office/powerpoint/2010/main" val="11523311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032"/>
                                        </p:tgtEl>
                                        <p:attrNameLst>
                                          <p:attrName>style.visibility</p:attrName>
                                        </p:attrNameLst>
                                      </p:cBhvr>
                                      <p:to>
                                        <p:strVal val="visible"/>
                                      </p:to>
                                    </p:set>
                                    <p:animEffect transition="in" filter="fade">
                                      <p:cBhvr>
                                        <p:cTn id="24" dur="1000"/>
                                        <p:tgtEl>
                                          <p:spTgt spid="1032"/>
                                        </p:tgtEl>
                                      </p:cBhvr>
                                    </p:animEffect>
                                    <p:anim calcmode="lin" valueType="num">
                                      <p:cBhvr>
                                        <p:cTn id="25" dur="1000" fill="hold"/>
                                        <p:tgtEl>
                                          <p:spTgt spid="1032"/>
                                        </p:tgtEl>
                                        <p:attrNameLst>
                                          <p:attrName>ppt_x</p:attrName>
                                        </p:attrNameLst>
                                      </p:cBhvr>
                                      <p:tavLst>
                                        <p:tav tm="0">
                                          <p:val>
                                            <p:strVal val="#ppt_x"/>
                                          </p:val>
                                        </p:tav>
                                        <p:tav tm="100000">
                                          <p:val>
                                            <p:strVal val="#ppt_x"/>
                                          </p:val>
                                        </p:tav>
                                      </p:tavLst>
                                    </p:anim>
                                    <p:anim calcmode="lin" valueType="num">
                                      <p:cBhvr>
                                        <p:cTn id="26" dur="1000" fill="hold"/>
                                        <p:tgtEl>
                                          <p:spTgt spid="103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1000"/>
                                        <p:tgtEl>
                                          <p:spTgt spid="7"/>
                                        </p:tgtEl>
                                      </p:cBhvr>
                                    </p:animEffect>
                                    <p:anim calcmode="lin" valueType="num">
                                      <p:cBhvr>
                                        <p:cTn id="38" dur="1000" fill="hold"/>
                                        <p:tgtEl>
                                          <p:spTgt spid="7"/>
                                        </p:tgtEl>
                                        <p:attrNameLst>
                                          <p:attrName>ppt_x</p:attrName>
                                        </p:attrNameLst>
                                      </p:cBhvr>
                                      <p:tavLst>
                                        <p:tav tm="0">
                                          <p:val>
                                            <p:strVal val="#ppt_x"/>
                                          </p:val>
                                        </p:tav>
                                        <p:tav tm="100000">
                                          <p:val>
                                            <p:strVal val="#ppt_x"/>
                                          </p:val>
                                        </p:tav>
                                      </p:tavLst>
                                    </p:anim>
                                    <p:anim calcmode="lin" valueType="num">
                                      <p:cBhvr>
                                        <p:cTn id="3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4" presetClass="exit" presetSubtype="10" fill="hold" grpId="1" nodeType="clickEffect">
                                  <p:stCondLst>
                                    <p:cond delay="0"/>
                                  </p:stCondLst>
                                  <p:childTnLst>
                                    <p:animEffect transition="out" filter="randombar(horizontal)">
                                      <p:cBhvr>
                                        <p:cTn id="43" dur="500"/>
                                        <p:tgtEl>
                                          <p:spTgt spid="7"/>
                                        </p:tgtEl>
                                      </p:cBhvr>
                                    </p:animEffect>
                                    <p:set>
                                      <p:cBhvr>
                                        <p:cTn id="44" dur="1" fill="hold">
                                          <p:stCondLst>
                                            <p:cond delay="499"/>
                                          </p:stCondLst>
                                        </p:cTn>
                                        <p:tgtEl>
                                          <p:spTgt spid="7"/>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1000"/>
                                        <p:tgtEl>
                                          <p:spTgt spid="18"/>
                                        </p:tgtEl>
                                      </p:cBhvr>
                                    </p:animEffect>
                                    <p:anim calcmode="lin" valueType="num">
                                      <p:cBhvr>
                                        <p:cTn id="56" dur="1000" fill="hold"/>
                                        <p:tgtEl>
                                          <p:spTgt spid="18"/>
                                        </p:tgtEl>
                                        <p:attrNameLst>
                                          <p:attrName>ppt_x</p:attrName>
                                        </p:attrNameLst>
                                      </p:cBhvr>
                                      <p:tavLst>
                                        <p:tav tm="0">
                                          <p:val>
                                            <p:strVal val="#ppt_x"/>
                                          </p:val>
                                        </p:tav>
                                        <p:tav tm="100000">
                                          <p:val>
                                            <p:strVal val="#ppt_x"/>
                                          </p:val>
                                        </p:tav>
                                      </p:tavLst>
                                    </p:anim>
                                    <p:anim calcmode="lin" valueType="num">
                                      <p:cBhvr>
                                        <p:cTn id="5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14" presetClass="exit" presetSubtype="10" fill="hold" grpId="1" nodeType="clickEffect">
                                  <p:stCondLst>
                                    <p:cond delay="0"/>
                                  </p:stCondLst>
                                  <p:childTnLst>
                                    <p:animEffect transition="out" filter="randombar(horizontal)">
                                      <p:cBhvr>
                                        <p:cTn id="61" dur="500"/>
                                        <p:tgtEl>
                                          <p:spTgt spid="18"/>
                                        </p:tgtEl>
                                      </p:cBhvr>
                                    </p:animEffect>
                                    <p:set>
                                      <p:cBhvr>
                                        <p:cTn id="62" dur="1" fill="hold">
                                          <p:stCondLst>
                                            <p:cond delay="499"/>
                                          </p:stCondLst>
                                        </p:cTn>
                                        <p:tgtEl>
                                          <p:spTgt spid="18"/>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 calcmode="lin" valueType="num">
                                      <p:cBhvr additive="base">
                                        <p:cTn id="67" dur="500" fill="hold"/>
                                        <p:tgtEl>
                                          <p:spTgt spid="20"/>
                                        </p:tgtEl>
                                        <p:attrNameLst>
                                          <p:attrName>ppt_x</p:attrName>
                                        </p:attrNameLst>
                                      </p:cBhvr>
                                      <p:tavLst>
                                        <p:tav tm="0">
                                          <p:val>
                                            <p:strVal val="#ppt_x"/>
                                          </p:val>
                                        </p:tav>
                                        <p:tav tm="100000">
                                          <p:val>
                                            <p:strVal val="#ppt_x"/>
                                          </p:val>
                                        </p:tav>
                                      </p:tavLst>
                                    </p:anim>
                                    <p:anim calcmode="lin" valueType="num">
                                      <p:cBhvr additive="base">
                                        <p:cTn id="6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21"/>
                                        </p:tgtEl>
                                        <p:attrNameLst>
                                          <p:attrName>style.visibility</p:attrName>
                                        </p:attrNameLst>
                                      </p:cBhvr>
                                      <p:to>
                                        <p:strVal val="visible"/>
                                      </p:to>
                                    </p:set>
                                    <p:animEffect transition="in" filter="fade">
                                      <p:cBhvr>
                                        <p:cTn id="73" dur="1000"/>
                                        <p:tgtEl>
                                          <p:spTgt spid="21"/>
                                        </p:tgtEl>
                                      </p:cBhvr>
                                    </p:animEffect>
                                    <p:anim calcmode="lin" valueType="num">
                                      <p:cBhvr>
                                        <p:cTn id="74" dur="1000" fill="hold"/>
                                        <p:tgtEl>
                                          <p:spTgt spid="21"/>
                                        </p:tgtEl>
                                        <p:attrNameLst>
                                          <p:attrName>ppt_x</p:attrName>
                                        </p:attrNameLst>
                                      </p:cBhvr>
                                      <p:tavLst>
                                        <p:tav tm="0">
                                          <p:val>
                                            <p:strVal val="#ppt_x"/>
                                          </p:val>
                                        </p:tav>
                                        <p:tav tm="100000">
                                          <p:val>
                                            <p:strVal val="#ppt_x"/>
                                          </p:val>
                                        </p:tav>
                                      </p:tavLst>
                                    </p:anim>
                                    <p:anim calcmode="lin" valueType="num">
                                      <p:cBhvr>
                                        <p:cTn id="7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14" presetClass="exit" presetSubtype="10" fill="hold" grpId="1" nodeType="clickEffect">
                                  <p:stCondLst>
                                    <p:cond delay="0"/>
                                  </p:stCondLst>
                                  <p:childTnLst>
                                    <p:animEffect transition="out" filter="randombar(horizontal)">
                                      <p:cBhvr>
                                        <p:cTn id="79" dur="500"/>
                                        <p:tgtEl>
                                          <p:spTgt spid="21"/>
                                        </p:tgtEl>
                                      </p:cBhvr>
                                    </p:animEffect>
                                    <p:set>
                                      <p:cBhvr>
                                        <p:cTn id="80" dur="1" fill="hold">
                                          <p:stCondLst>
                                            <p:cond delay="499"/>
                                          </p:stCondLst>
                                        </p:cTn>
                                        <p:tgtEl>
                                          <p:spTgt spid="21"/>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22"/>
                                        </p:tgtEl>
                                        <p:attrNameLst>
                                          <p:attrName>style.visibility</p:attrName>
                                        </p:attrNameLst>
                                      </p:cBhvr>
                                      <p:to>
                                        <p:strVal val="visible"/>
                                      </p:to>
                                    </p:set>
                                    <p:anim calcmode="lin" valueType="num">
                                      <p:cBhvr additive="base">
                                        <p:cTn id="85" dur="500" fill="hold"/>
                                        <p:tgtEl>
                                          <p:spTgt spid="22"/>
                                        </p:tgtEl>
                                        <p:attrNameLst>
                                          <p:attrName>ppt_x</p:attrName>
                                        </p:attrNameLst>
                                      </p:cBhvr>
                                      <p:tavLst>
                                        <p:tav tm="0">
                                          <p:val>
                                            <p:strVal val="#ppt_x"/>
                                          </p:val>
                                        </p:tav>
                                        <p:tav tm="100000">
                                          <p:val>
                                            <p:strVal val="#ppt_x"/>
                                          </p:val>
                                        </p:tav>
                                      </p:tavLst>
                                    </p:anim>
                                    <p:anim calcmode="lin" valueType="num">
                                      <p:cBhvr additive="base">
                                        <p:cTn id="8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23"/>
                                        </p:tgtEl>
                                        <p:attrNameLst>
                                          <p:attrName>style.visibility</p:attrName>
                                        </p:attrNameLst>
                                      </p:cBhvr>
                                      <p:to>
                                        <p:strVal val="visible"/>
                                      </p:to>
                                    </p:set>
                                    <p:animEffect transition="in" filter="fade">
                                      <p:cBhvr>
                                        <p:cTn id="91" dur="1000"/>
                                        <p:tgtEl>
                                          <p:spTgt spid="23"/>
                                        </p:tgtEl>
                                      </p:cBhvr>
                                    </p:animEffect>
                                    <p:anim calcmode="lin" valueType="num">
                                      <p:cBhvr>
                                        <p:cTn id="92" dur="1000" fill="hold"/>
                                        <p:tgtEl>
                                          <p:spTgt spid="23"/>
                                        </p:tgtEl>
                                        <p:attrNameLst>
                                          <p:attrName>ppt_x</p:attrName>
                                        </p:attrNameLst>
                                      </p:cBhvr>
                                      <p:tavLst>
                                        <p:tav tm="0">
                                          <p:val>
                                            <p:strVal val="#ppt_x"/>
                                          </p:val>
                                        </p:tav>
                                        <p:tav tm="100000">
                                          <p:val>
                                            <p:strVal val="#ppt_x"/>
                                          </p:val>
                                        </p:tav>
                                      </p:tavLst>
                                    </p:anim>
                                    <p:anim calcmode="lin" valueType="num">
                                      <p:cBhvr>
                                        <p:cTn id="9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14" presetClass="exit" presetSubtype="10" fill="hold" grpId="1" nodeType="clickEffect">
                                  <p:stCondLst>
                                    <p:cond delay="0"/>
                                  </p:stCondLst>
                                  <p:childTnLst>
                                    <p:animEffect transition="out" filter="randombar(horizontal)">
                                      <p:cBhvr>
                                        <p:cTn id="97" dur="500"/>
                                        <p:tgtEl>
                                          <p:spTgt spid="23"/>
                                        </p:tgtEl>
                                      </p:cBhvr>
                                    </p:animEffect>
                                    <p:set>
                                      <p:cBhvr>
                                        <p:cTn id="98"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P spid="6" grpId="0"/>
      <p:bldP spid="7" grpId="0"/>
      <p:bldP spid="7" grpId="1"/>
      <p:bldP spid="18" grpId="0"/>
      <p:bldP spid="18" grpId="1"/>
      <p:bldP spid="19" grpId="0"/>
      <p:bldP spid="20" grpId="0"/>
      <p:bldP spid="21" grpId="0"/>
      <p:bldP spid="21" grpId="1"/>
      <p:bldP spid="22" grpId="0"/>
      <p:bldP spid="23" grpId="0"/>
      <p:bldP spid="23"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27" name="Rectangle 26">
            <a:extLst>
              <a:ext uri="{FF2B5EF4-FFF2-40B4-BE49-F238E27FC236}">
                <a16:creationId xmlns:a16="http://schemas.microsoft.com/office/drawing/2014/main" id="{47E65B28-1B04-4EDF-BEC9-67F5C4709005}"/>
              </a:ext>
            </a:extLst>
          </p:cNvPr>
          <p:cNvSpPr/>
          <p:nvPr/>
        </p:nvSpPr>
        <p:spPr>
          <a:xfrm>
            <a:off x="0" y="0"/>
            <a:ext cx="9144000" cy="5134874"/>
          </a:xfrm>
          <a:prstGeom prst="rect">
            <a:avLst/>
          </a:prstGeom>
          <a:blipFill dpi="0" rotWithShape="1">
            <a:blip r:embed="rId3">
              <a:extLst>
                <a:ext uri="{28A0092B-C50C-407E-A947-70E740481C1C}">
                  <a14:useLocalDpi xmlns:a14="http://schemas.microsoft.com/office/drawing/2010/main" val="0"/>
                </a:ext>
              </a:extLst>
            </a:blip>
            <a:srcRect/>
            <a:stretch>
              <a:fillRect l="543" t="-18610" r="-543" b="-20290"/>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87ED5B5-0CAA-4E4D-AC15-EA2FDA888303}"/>
              </a:ext>
            </a:extLst>
          </p:cNvPr>
          <p:cNvSpPr/>
          <p:nvPr/>
        </p:nvSpPr>
        <p:spPr>
          <a:xfrm>
            <a:off x="155827" y="250519"/>
            <a:ext cx="8832346" cy="4584528"/>
          </a:xfrm>
          <a:custGeom>
            <a:avLst/>
            <a:gdLst>
              <a:gd name="connsiteX0" fmla="*/ 0 w 8832346"/>
              <a:gd name="connsiteY0" fmla="*/ 0 h 4584528"/>
              <a:gd name="connsiteX1" fmla="*/ 502764 w 8832346"/>
              <a:gd name="connsiteY1" fmla="*/ 0 h 4584528"/>
              <a:gd name="connsiteX2" fmla="*/ 1358822 w 8832346"/>
              <a:gd name="connsiteY2" fmla="*/ 0 h 4584528"/>
              <a:gd name="connsiteX3" fmla="*/ 2214881 w 8832346"/>
              <a:gd name="connsiteY3" fmla="*/ 0 h 4584528"/>
              <a:gd name="connsiteX4" fmla="*/ 2894292 w 8832346"/>
              <a:gd name="connsiteY4" fmla="*/ 0 h 4584528"/>
              <a:gd name="connsiteX5" fmla="*/ 3750350 w 8832346"/>
              <a:gd name="connsiteY5" fmla="*/ 0 h 4584528"/>
              <a:gd name="connsiteX6" fmla="*/ 4253114 w 8832346"/>
              <a:gd name="connsiteY6" fmla="*/ 0 h 4584528"/>
              <a:gd name="connsiteX7" fmla="*/ 4932526 w 8832346"/>
              <a:gd name="connsiteY7" fmla="*/ 0 h 4584528"/>
              <a:gd name="connsiteX8" fmla="*/ 5435290 w 8832346"/>
              <a:gd name="connsiteY8" fmla="*/ 0 h 4584528"/>
              <a:gd name="connsiteX9" fmla="*/ 5938054 w 8832346"/>
              <a:gd name="connsiteY9" fmla="*/ 0 h 4584528"/>
              <a:gd name="connsiteX10" fmla="*/ 6794112 w 8832346"/>
              <a:gd name="connsiteY10" fmla="*/ 0 h 4584528"/>
              <a:gd name="connsiteX11" fmla="*/ 7473524 w 8832346"/>
              <a:gd name="connsiteY11" fmla="*/ 0 h 4584528"/>
              <a:gd name="connsiteX12" fmla="*/ 8064611 w 8832346"/>
              <a:gd name="connsiteY12" fmla="*/ 0 h 4584528"/>
              <a:gd name="connsiteX13" fmla="*/ 8832346 w 8832346"/>
              <a:gd name="connsiteY13" fmla="*/ 0 h 4584528"/>
              <a:gd name="connsiteX14" fmla="*/ 8832346 w 8832346"/>
              <a:gd name="connsiteY14" fmla="*/ 654933 h 4584528"/>
              <a:gd name="connsiteX15" fmla="*/ 8832346 w 8832346"/>
              <a:gd name="connsiteY15" fmla="*/ 1309865 h 4584528"/>
              <a:gd name="connsiteX16" fmla="*/ 8832346 w 8832346"/>
              <a:gd name="connsiteY16" fmla="*/ 1964798 h 4584528"/>
              <a:gd name="connsiteX17" fmla="*/ 8832346 w 8832346"/>
              <a:gd name="connsiteY17" fmla="*/ 2482194 h 4584528"/>
              <a:gd name="connsiteX18" fmla="*/ 8832346 w 8832346"/>
              <a:gd name="connsiteY18" fmla="*/ 3091282 h 4584528"/>
              <a:gd name="connsiteX19" fmla="*/ 8832346 w 8832346"/>
              <a:gd name="connsiteY19" fmla="*/ 3608678 h 4584528"/>
              <a:gd name="connsiteX20" fmla="*/ 8832346 w 8832346"/>
              <a:gd name="connsiteY20" fmla="*/ 4584528 h 4584528"/>
              <a:gd name="connsiteX21" fmla="*/ 8241258 w 8832346"/>
              <a:gd name="connsiteY21" fmla="*/ 4584528 h 4584528"/>
              <a:gd name="connsiteX22" fmla="*/ 7561847 w 8832346"/>
              <a:gd name="connsiteY22" fmla="*/ 4584528 h 4584528"/>
              <a:gd name="connsiteX23" fmla="*/ 6705789 w 8832346"/>
              <a:gd name="connsiteY23" fmla="*/ 4584528 h 4584528"/>
              <a:gd name="connsiteX24" fmla="*/ 5849731 w 8832346"/>
              <a:gd name="connsiteY24" fmla="*/ 4584528 h 4584528"/>
              <a:gd name="connsiteX25" fmla="*/ 5258643 w 8832346"/>
              <a:gd name="connsiteY25" fmla="*/ 4584528 h 4584528"/>
              <a:gd name="connsiteX26" fmla="*/ 4579232 w 8832346"/>
              <a:gd name="connsiteY26" fmla="*/ 4584528 h 4584528"/>
              <a:gd name="connsiteX27" fmla="*/ 4164791 w 8832346"/>
              <a:gd name="connsiteY27" fmla="*/ 4584528 h 4584528"/>
              <a:gd name="connsiteX28" fmla="*/ 3662027 w 8832346"/>
              <a:gd name="connsiteY28" fmla="*/ 4584528 h 4584528"/>
              <a:gd name="connsiteX29" fmla="*/ 3070939 w 8832346"/>
              <a:gd name="connsiteY29" fmla="*/ 4584528 h 4584528"/>
              <a:gd name="connsiteX30" fmla="*/ 2568174 w 8832346"/>
              <a:gd name="connsiteY30" fmla="*/ 4584528 h 4584528"/>
              <a:gd name="connsiteX31" fmla="*/ 1800440 w 8832346"/>
              <a:gd name="connsiteY31" fmla="*/ 4584528 h 4584528"/>
              <a:gd name="connsiteX32" fmla="*/ 1297675 w 8832346"/>
              <a:gd name="connsiteY32" fmla="*/ 4584528 h 4584528"/>
              <a:gd name="connsiteX33" fmla="*/ 706588 w 8832346"/>
              <a:gd name="connsiteY33" fmla="*/ 4584528 h 4584528"/>
              <a:gd name="connsiteX34" fmla="*/ 0 w 8832346"/>
              <a:gd name="connsiteY34" fmla="*/ 4584528 h 4584528"/>
              <a:gd name="connsiteX35" fmla="*/ 0 w 8832346"/>
              <a:gd name="connsiteY35" fmla="*/ 3837905 h 4584528"/>
              <a:gd name="connsiteX36" fmla="*/ 0 w 8832346"/>
              <a:gd name="connsiteY36" fmla="*/ 3091282 h 4584528"/>
              <a:gd name="connsiteX37" fmla="*/ 0 w 8832346"/>
              <a:gd name="connsiteY37" fmla="*/ 2528040 h 4584528"/>
              <a:gd name="connsiteX38" fmla="*/ 0 w 8832346"/>
              <a:gd name="connsiteY38" fmla="*/ 1781417 h 4584528"/>
              <a:gd name="connsiteX39" fmla="*/ 0 w 8832346"/>
              <a:gd name="connsiteY39" fmla="*/ 1034793 h 4584528"/>
              <a:gd name="connsiteX40" fmla="*/ 0 w 8832346"/>
              <a:gd name="connsiteY40" fmla="*/ 0 h 4584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832346" h="4584528" fill="none" extrusionOk="0">
                <a:moveTo>
                  <a:pt x="0" y="0"/>
                </a:moveTo>
                <a:cubicBezTo>
                  <a:pt x="209412" y="-4140"/>
                  <a:pt x="330448" y="-4715"/>
                  <a:pt x="502764" y="0"/>
                </a:cubicBezTo>
                <a:cubicBezTo>
                  <a:pt x="675080" y="4715"/>
                  <a:pt x="988743" y="-25646"/>
                  <a:pt x="1358822" y="0"/>
                </a:cubicBezTo>
                <a:cubicBezTo>
                  <a:pt x="1728901" y="25646"/>
                  <a:pt x="1829877" y="-37952"/>
                  <a:pt x="2214881" y="0"/>
                </a:cubicBezTo>
                <a:cubicBezTo>
                  <a:pt x="2599885" y="37952"/>
                  <a:pt x="2752252" y="15181"/>
                  <a:pt x="2894292" y="0"/>
                </a:cubicBezTo>
                <a:cubicBezTo>
                  <a:pt x="3036332" y="-15181"/>
                  <a:pt x="3536410" y="15001"/>
                  <a:pt x="3750350" y="0"/>
                </a:cubicBezTo>
                <a:cubicBezTo>
                  <a:pt x="3964290" y="-15001"/>
                  <a:pt x="4095196" y="6865"/>
                  <a:pt x="4253114" y="0"/>
                </a:cubicBezTo>
                <a:cubicBezTo>
                  <a:pt x="4411032" y="-6865"/>
                  <a:pt x="4714788" y="15051"/>
                  <a:pt x="4932526" y="0"/>
                </a:cubicBezTo>
                <a:cubicBezTo>
                  <a:pt x="5150264" y="-15051"/>
                  <a:pt x="5307892" y="13040"/>
                  <a:pt x="5435290" y="0"/>
                </a:cubicBezTo>
                <a:cubicBezTo>
                  <a:pt x="5562688" y="-13040"/>
                  <a:pt x="5822353" y="-1240"/>
                  <a:pt x="5938054" y="0"/>
                </a:cubicBezTo>
                <a:cubicBezTo>
                  <a:pt x="6053755" y="1240"/>
                  <a:pt x="6613673" y="-29739"/>
                  <a:pt x="6794112" y="0"/>
                </a:cubicBezTo>
                <a:cubicBezTo>
                  <a:pt x="6974551" y="29739"/>
                  <a:pt x="7261773" y="27415"/>
                  <a:pt x="7473524" y="0"/>
                </a:cubicBezTo>
                <a:cubicBezTo>
                  <a:pt x="7685275" y="-27415"/>
                  <a:pt x="7879909" y="9704"/>
                  <a:pt x="8064611" y="0"/>
                </a:cubicBezTo>
                <a:cubicBezTo>
                  <a:pt x="8249313" y="-9704"/>
                  <a:pt x="8494523" y="24426"/>
                  <a:pt x="8832346" y="0"/>
                </a:cubicBezTo>
                <a:cubicBezTo>
                  <a:pt x="8858843" y="209193"/>
                  <a:pt x="8822946" y="381494"/>
                  <a:pt x="8832346" y="654933"/>
                </a:cubicBezTo>
                <a:cubicBezTo>
                  <a:pt x="8841746" y="928372"/>
                  <a:pt x="8841009" y="1110231"/>
                  <a:pt x="8832346" y="1309865"/>
                </a:cubicBezTo>
                <a:cubicBezTo>
                  <a:pt x="8823683" y="1509499"/>
                  <a:pt x="8845399" y="1703414"/>
                  <a:pt x="8832346" y="1964798"/>
                </a:cubicBezTo>
                <a:cubicBezTo>
                  <a:pt x="8819293" y="2226182"/>
                  <a:pt x="8827692" y="2297610"/>
                  <a:pt x="8832346" y="2482194"/>
                </a:cubicBezTo>
                <a:cubicBezTo>
                  <a:pt x="8837000" y="2666778"/>
                  <a:pt x="8832378" y="2928802"/>
                  <a:pt x="8832346" y="3091282"/>
                </a:cubicBezTo>
                <a:cubicBezTo>
                  <a:pt x="8832314" y="3253762"/>
                  <a:pt x="8817644" y="3500118"/>
                  <a:pt x="8832346" y="3608678"/>
                </a:cubicBezTo>
                <a:cubicBezTo>
                  <a:pt x="8847048" y="3717238"/>
                  <a:pt x="8851963" y="4210735"/>
                  <a:pt x="8832346" y="4584528"/>
                </a:cubicBezTo>
                <a:cubicBezTo>
                  <a:pt x="8691562" y="4557327"/>
                  <a:pt x="8440970" y="4562208"/>
                  <a:pt x="8241258" y="4584528"/>
                </a:cubicBezTo>
                <a:cubicBezTo>
                  <a:pt x="8041546" y="4606848"/>
                  <a:pt x="7701789" y="4608285"/>
                  <a:pt x="7561847" y="4584528"/>
                </a:cubicBezTo>
                <a:cubicBezTo>
                  <a:pt x="7421905" y="4560771"/>
                  <a:pt x="6961543" y="4612589"/>
                  <a:pt x="6705789" y="4584528"/>
                </a:cubicBezTo>
                <a:cubicBezTo>
                  <a:pt x="6450035" y="4556467"/>
                  <a:pt x="6074389" y="4574536"/>
                  <a:pt x="5849731" y="4584528"/>
                </a:cubicBezTo>
                <a:cubicBezTo>
                  <a:pt x="5625073" y="4594520"/>
                  <a:pt x="5467725" y="4601053"/>
                  <a:pt x="5258643" y="4584528"/>
                </a:cubicBezTo>
                <a:cubicBezTo>
                  <a:pt x="5049561" y="4568003"/>
                  <a:pt x="4787540" y="4563919"/>
                  <a:pt x="4579232" y="4584528"/>
                </a:cubicBezTo>
                <a:cubicBezTo>
                  <a:pt x="4370924" y="4605137"/>
                  <a:pt x="4281770" y="4579456"/>
                  <a:pt x="4164791" y="4584528"/>
                </a:cubicBezTo>
                <a:cubicBezTo>
                  <a:pt x="4047812" y="4589600"/>
                  <a:pt x="3826819" y="4582768"/>
                  <a:pt x="3662027" y="4584528"/>
                </a:cubicBezTo>
                <a:cubicBezTo>
                  <a:pt x="3497235" y="4586288"/>
                  <a:pt x="3309464" y="4596324"/>
                  <a:pt x="3070939" y="4584528"/>
                </a:cubicBezTo>
                <a:cubicBezTo>
                  <a:pt x="2832414" y="4572732"/>
                  <a:pt x="2736200" y="4578954"/>
                  <a:pt x="2568174" y="4584528"/>
                </a:cubicBezTo>
                <a:cubicBezTo>
                  <a:pt x="2400149" y="4590102"/>
                  <a:pt x="2055167" y="4608406"/>
                  <a:pt x="1800440" y="4584528"/>
                </a:cubicBezTo>
                <a:cubicBezTo>
                  <a:pt x="1545713" y="4560650"/>
                  <a:pt x="1413834" y="4602193"/>
                  <a:pt x="1297675" y="4584528"/>
                </a:cubicBezTo>
                <a:cubicBezTo>
                  <a:pt x="1181517" y="4566863"/>
                  <a:pt x="978375" y="4598014"/>
                  <a:pt x="706588" y="4584528"/>
                </a:cubicBezTo>
                <a:cubicBezTo>
                  <a:pt x="434801" y="4571042"/>
                  <a:pt x="184947" y="4595471"/>
                  <a:pt x="0" y="4584528"/>
                </a:cubicBezTo>
                <a:cubicBezTo>
                  <a:pt x="-12162" y="4355476"/>
                  <a:pt x="12802" y="4089481"/>
                  <a:pt x="0" y="3837905"/>
                </a:cubicBezTo>
                <a:cubicBezTo>
                  <a:pt x="-12802" y="3586329"/>
                  <a:pt x="12477" y="3434571"/>
                  <a:pt x="0" y="3091282"/>
                </a:cubicBezTo>
                <a:cubicBezTo>
                  <a:pt x="-12477" y="2747993"/>
                  <a:pt x="18610" y="2646036"/>
                  <a:pt x="0" y="2528040"/>
                </a:cubicBezTo>
                <a:cubicBezTo>
                  <a:pt x="-18610" y="2410044"/>
                  <a:pt x="7023" y="2121154"/>
                  <a:pt x="0" y="1781417"/>
                </a:cubicBezTo>
                <a:cubicBezTo>
                  <a:pt x="-7023" y="1441680"/>
                  <a:pt x="-31181" y="1234419"/>
                  <a:pt x="0" y="1034793"/>
                </a:cubicBezTo>
                <a:cubicBezTo>
                  <a:pt x="31181" y="835167"/>
                  <a:pt x="-37883" y="381228"/>
                  <a:pt x="0" y="0"/>
                </a:cubicBezTo>
                <a:close/>
              </a:path>
              <a:path w="8832346" h="4584528" stroke="0" extrusionOk="0">
                <a:moveTo>
                  <a:pt x="0" y="0"/>
                </a:moveTo>
                <a:cubicBezTo>
                  <a:pt x="230850" y="19346"/>
                  <a:pt x="398770" y="7001"/>
                  <a:pt x="591088" y="0"/>
                </a:cubicBezTo>
                <a:cubicBezTo>
                  <a:pt x="783406" y="-7001"/>
                  <a:pt x="974546" y="27189"/>
                  <a:pt x="1270499" y="0"/>
                </a:cubicBezTo>
                <a:cubicBezTo>
                  <a:pt x="1566452" y="-27189"/>
                  <a:pt x="1620162" y="14252"/>
                  <a:pt x="1861587" y="0"/>
                </a:cubicBezTo>
                <a:cubicBezTo>
                  <a:pt x="2103012" y="-14252"/>
                  <a:pt x="2252394" y="7629"/>
                  <a:pt x="2629321" y="0"/>
                </a:cubicBezTo>
                <a:cubicBezTo>
                  <a:pt x="3006248" y="-7629"/>
                  <a:pt x="3058836" y="-36755"/>
                  <a:pt x="3397056" y="0"/>
                </a:cubicBezTo>
                <a:cubicBezTo>
                  <a:pt x="3735276" y="36755"/>
                  <a:pt x="3619492" y="-19422"/>
                  <a:pt x="3811497" y="0"/>
                </a:cubicBezTo>
                <a:cubicBezTo>
                  <a:pt x="4003502" y="19422"/>
                  <a:pt x="4067589" y="-2703"/>
                  <a:pt x="4314261" y="0"/>
                </a:cubicBezTo>
                <a:cubicBezTo>
                  <a:pt x="4560933" y="2703"/>
                  <a:pt x="4636098" y="-12848"/>
                  <a:pt x="4728702" y="0"/>
                </a:cubicBezTo>
                <a:cubicBezTo>
                  <a:pt x="4821306" y="12848"/>
                  <a:pt x="5313073" y="-40463"/>
                  <a:pt x="5584760" y="0"/>
                </a:cubicBezTo>
                <a:cubicBezTo>
                  <a:pt x="5856447" y="40463"/>
                  <a:pt x="5838837" y="10453"/>
                  <a:pt x="5999201" y="0"/>
                </a:cubicBezTo>
                <a:cubicBezTo>
                  <a:pt x="6159565" y="-10453"/>
                  <a:pt x="6261975" y="17228"/>
                  <a:pt x="6501965" y="0"/>
                </a:cubicBezTo>
                <a:cubicBezTo>
                  <a:pt x="6741955" y="-17228"/>
                  <a:pt x="7074597" y="8715"/>
                  <a:pt x="7358024" y="0"/>
                </a:cubicBezTo>
                <a:cubicBezTo>
                  <a:pt x="7641451" y="-8715"/>
                  <a:pt x="7865263" y="4855"/>
                  <a:pt x="8037435" y="0"/>
                </a:cubicBezTo>
                <a:cubicBezTo>
                  <a:pt x="8209607" y="-4855"/>
                  <a:pt x="8661152" y="-30315"/>
                  <a:pt x="8832346" y="0"/>
                </a:cubicBezTo>
                <a:cubicBezTo>
                  <a:pt x="8822595" y="229141"/>
                  <a:pt x="8816171" y="403801"/>
                  <a:pt x="8832346" y="609087"/>
                </a:cubicBezTo>
                <a:cubicBezTo>
                  <a:pt x="8848521" y="814373"/>
                  <a:pt x="8803848" y="1122207"/>
                  <a:pt x="8832346" y="1264020"/>
                </a:cubicBezTo>
                <a:cubicBezTo>
                  <a:pt x="8860844" y="1405833"/>
                  <a:pt x="8849727" y="1632836"/>
                  <a:pt x="8832346" y="1781417"/>
                </a:cubicBezTo>
                <a:cubicBezTo>
                  <a:pt x="8814965" y="1929998"/>
                  <a:pt x="8811338" y="2282814"/>
                  <a:pt x="8832346" y="2528040"/>
                </a:cubicBezTo>
                <a:cubicBezTo>
                  <a:pt x="8853354" y="2773266"/>
                  <a:pt x="8846466" y="3012316"/>
                  <a:pt x="8832346" y="3228818"/>
                </a:cubicBezTo>
                <a:cubicBezTo>
                  <a:pt x="8818226" y="3445320"/>
                  <a:pt x="8816727" y="3607458"/>
                  <a:pt x="8832346" y="3746214"/>
                </a:cubicBezTo>
                <a:cubicBezTo>
                  <a:pt x="8847965" y="3884970"/>
                  <a:pt x="8839501" y="4314564"/>
                  <a:pt x="8832346" y="4584528"/>
                </a:cubicBezTo>
                <a:cubicBezTo>
                  <a:pt x="8642978" y="4608730"/>
                  <a:pt x="8399081" y="4583282"/>
                  <a:pt x="8152935" y="4584528"/>
                </a:cubicBezTo>
                <a:cubicBezTo>
                  <a:pt x="7906789" y="4585774"/>
                  <a:pt x="7550718" y="4561271"/>
                  <a:pt x="7385200" y="4584528"/>
                </a:cubicBezTo>
                <a:cubicBezTo>
                  <a:pt x="7219682" y="4607785"/>
                  <a:pt x="7093549" y="4585021"/>
                  <a:pt x="6970759" y="4584528"/>
                </a:cubicBezTo>
                <a:cubicBezTo>
                  <a:pt x="6847969" y="4584035"/>
                  <a:pt x="6638695" y="4588968"/>
                  <a:pt x="6467995" y="4584528"/>
                </a:cubicBezTo>
                <a:cubicBezTo>
                  <a:pt x="6297295" y="4580088"/>
                  <a:pt x="5990806" y="4586812"/>
                  <a:pt x="5788584" y="4584528"/>
                </a:cubicBezTo>
                <a:cubicBezTo>
                  <a:pt x="5586362" y="4582244"/>
                  <a:pt x="5318374" y="4596347"/>
                  <a:pt x="5109172" y="4584528"/>
                </a:cubicBezTo>
                <a:cubicBezTo>
                  <a:pt x="4899970" y="4572709"/>
                  <a:pt x="4525715" y="4601899"/>
                  <a:pt x="4253114" y="4584528"/>
                </a:cubicBezTo>
                <a:cubicBezTo>
                  <a:pt x="3980513" y="4567157"/>
                  <a:pt x="3793285" y="4603768"/>
                  <a:pt x="3485380" y="4584528"/>
                </a:cubicBezTo>
                <a:cubicBezTo>
                  <a:pt x="3177475" y="4565288"/>
                  <a:pt x="2995041" y="4568866"/>
                  <a:pt x="2717645" y="4584528"/>
                </a:cubicBezTo>
                <a:cubicBezTo>
                  <a:pt x="2440250" y="4600190"/>
                  <a:pt x="2309447" y="4585155"/>
                  <a:pt x="2126557" y="4584528"/>
                </a:cubicBezTo>
                <a:cubicBezTo>
                  <a:pt x="1943667" y="4583901"/>
                  <a:pt x="1814207" y="4604039"/>
                  <a:pt x="1623793" y="4584528"/>
                </a:cubicBezTo>
                <a:cubicBezTo>
                  <a:pt x="1433379" y="4565017"/>
                  <a:pt x="1121298" y="4586567"/>
                  <a:pt x="944382" y="4584528"/>
                </a:cubicBezTo>
                <a:cubicBezTo>
                  <a:pt x="767466" y="4582489"/>
                  <a:pt x="380236" y="4621222"/>
                  <a:pt x="0" y="4584528"/>
                </a:cubicBezTo>
                <a:cubicBezTo>
                  <a:pt x="-29516" y="4274309"/>
                  <a:pt x="6286" y="4141776"/>
                  <a:pt x="0" y="3883750"/>
                </a:cubicBezTo>
                <a:cubicBezTo>
                  <a:pt x="-6286" y="3625724"/>
                  <a:pt x="-26505" y="3416567"/>
                  <a:pt x="0" y="3137127"/>
                </a:cubicBezTo>
                <a:cubicBezTo>
                  <a:pt x="26505" y="2857687"/>
                  <a:pt x="22707" y="2593639"/>
                  <a:pt x="0" y="2390504"/>
                </a:cubicBezTo>
                <a:cubicBezTo>
                  <a:pt x="-22707" y="2187369"/>
                  <a:pt x="7477" y="2035088"/>
                  <a:pt x="0" y="1735571"/>
                </a:cubicBezTo>
                <a:cubicBezTo>
                  <a:pt x="-7477" y="1436054"/>
                  <a:pt x="-11991" y="1326583"/>
                  <a:pt x="0" y="1218175"/>
                </a:cubicBezTo>
                <a:cubicBezTo>
                  <a:pt x="11991" y="1109767"/>
                  <a:pt x="6238" y="388408"/>
                  <a:pt x="0" y="0"/>
                </a:cubicBezTo>
                <a:close/>
              </a:path>
            </a:pathLst>
          </a:custGeom>
          <a:solidFill>
            <a:srgbClr val="FFD966">
              <a:alpha val="43137"/>
            </a:srgbClr>
          </a:solidFill>
          <a:ln w="57150">
            <a:solidFill>
              <a:srgbClr val="DF5327"/>
            </a:solidFill>
            <a:extLst>
              <a:ext uri="{C807C97D-BFC1-408E-A445-0C87EB9F89A2}">
                <ask:lineSketchStyleProps xmlns:ask="http://schemas.microsoft.com/office/drawing/2018/sketchyshapes" sd="91002879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Google Shape;334;p44"/>
          <p:cNvSpPr/>
          <p:nvPr/>
        </p:nvSpPr>
        <p:spPr>
          <a:xfrm>
            <a:off x="782266" y="155275"/>
            <a:ext cx="1053323" cy="715992"/>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ko" sz="5400">
                <a:solidFill>
                  <a:srgbClr val="5A1E06"/>
                </a:solidFill>
                <a:latin typeface="Berkshire Swash"/>
                <a:ea typeface="Berkshire Swash"/>
                <a:cs typeface="Berkshire Swash"/>
                <a:sym typeface="Berkshire Swash"/>
              </a:rPr>
              <a:t>01.</a:t>
            </a:r>
            <a:endParaRPr sz="3200"/>
          </a:p>
        </p:txBody>
      </p:sp>
      <p:sp>
        <p:nvSpPr>
          <p:cNvPr id="344" name="Google Shape;344;p44"/>
          <p:cNvSpPr/>
          <p:nvPr/>
        </p:nvSpPr>
        <p:spPr>
          <a:xfrm rot="5400000">
            <a:off x="1532990" y="-965713"/>
            <a:ext cx="1416059" cy="3849164"/>
          </a:xfrm>
          <a:custGeom>
            <a:avLst/>
            <a:gdLst/>
            <a:ahLst/>
            <a:cxnLst/>
            <a:rect l="l" t="t" r="r" b="b"/>
            <a:pathLst>
              <a:path w="1888079" h="3993503" extrusionOk="0">
                <a:moveTo>
                  <a:pt x="1006336" y="3993503"/>
                </a:moveTo>
                <a:lnTo>
                  <a:pt x="1006336" y="440871"/>
                </a:lnTo>
                <a:lnTo>
                  <a:pt x="1447208" y="0"/>
                </a:lnTo>
                <a:lnTo>
                  <a:pt x="1888079" y="440872"/>
                </a:lnTo>
                <a:lnTo>
                  <a:pt x="1888079" y="3993503"/>
                </a:lnTo>
                <a:close/>
                <a:moveTo>
                  <a:pt x="0" y="1995947"/>
                </a:moveTo>
                <a:lnTo>
                  <a:pt x="0" y="1959947"/>
                </a:lnTo>
                <a:lnTo>
                  <a:pt x="1006333" y="1959947"/>
                </a:lnTo>
                <a:lnTo>
                  <a:pt x="1006333" y="1995947"/>
                </a:lnTo>
                <a:close/>
              </a:path>
            </a:pathLst>
          </a:custGeom>
          <a:solidFill>
            <a:srgbClr val="9A330A"/>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dk1"/>
              </a:solidFill>
              <a:latin typeface="Montserrat Light"/>
              <a:ea typeface="Montserrat Light"/>
              <a:cs typeface="Montserrat Light"/>
              <a:sym typeface="Montserrat Light"/>
            </a:endParaRPr>
          </a:p>
        </p:txBody>
      </p:sp>
      <p:sp>
        <p:nvSpPr>
          <p:cNvPr id="333" name="Google Shape;333;p44"/>
          <p:cNvSpPr/>
          <p:nvPr/>
        </p:nvSpPr>
        <p:spPr>
          <a:xfrm>
            <a:off x="316437" y="1121786"/>
            <a:ext cx="3641392" cy="891289"/>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US" sz="2000">
                <a:solidFill>
                  <a:schemeClr val="bg1"/>
                </a:solidFill>
                <a:latin typeface="UTM Isadora" panose="02040603050506020204" pitchFamily="18" charset="0"/>
                <a:sym typeface="Montserrat Light"/>
              </a:rPr>
              <a:t>Viết số thích hợp vào chỗ chấm:</a:t>
            </a:r>
            <a:endParaRPr sz="1600">
              <a:solidFill>
                <a:schemeClr val="bg1"/>
              </a:solidFill>
              <a:latin typeface="UTM Isadora" panose="02040603050506020204" pitchFamily="18" charset="0"/>
            </a:endParaRPr>
          </a:p>
        </p:txBody>
      </p:sp>
      <p:pic>
        <p:nvPicPr>
          <p:cNvPr id="1032" name="Picture 8" descr="Bag Gold Coins On Transparent Background Stock Vector (Royalty Free)  1288655533">
            <a:extLst>
              <a:ext uri="{FF2B5EF4-FFF2-40B4-BE49-F238E27FC236}">
                <a16:creationId xmlns:a16="http://schemas.microsoft.com/office/drawing/2014/main" id="{A04FCC77-1891-4B45-ADE0-AE2E36288237}"/>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b="7407"/>
          <a:stretch/>
        </p:blipFill>
        <p:spPr bwMode="auto">
          <a:xfrm>
            <a:off x="7690866" y="-49308"/>
            <a:ext cx="1627639" cy="1101781"/>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Folded Corner 23">
            <a:extLst>
              <a:ext uri="{FF2B5EF4-FFF2-40B4-BE49-F238E27FC236}">
                <a16:creationId xmlns:a16="http://schemas.microsoft.com/office/drawing/2014/main" id="{07BBE60D-8EC0-4613-B97A-B684C530FC82}"/>
              </a:ext>
            </a:extLst>
          </p:cNvPr>
          <p:cNvSpPr/>
          <p:nvPr/>
        </p:nvSpPr>
        <p:spPr>
          <a:xfrm flipH="1">
            <a:off x="226887" y="1766689"/>
            <a:ext cx="4345113" cy="2992917"/>
          </a:xfrm>
          <a:prstGeom prst="foldedCorner">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8A2D44B5-0040-4250-90B9-2E6385F21CEE}"/>
              </a:ext>
            </a:extLst>
          </p:cNvPr>
          <p:cNvSpPr txBox="1"/>
          <p:nvPr/>
        </p:nvSpPr>
        <p:spPr>
          <a:xfrm>
            <a:off x="240474" y="1932783"/>
            <a:ext cx="4455671" cy="2242152"/>
          </a:xfrm>
          <a:prstGeom prst="rect">
            <a:avLst/>
          </a:prstGeom>
          <a:noFill/>
        </p:spPr>
        <p:txBody>
          <a:bodyPr wrap="square" rtlCol="0">
            <a:spAutoFit/>
          </a:bodyPr>
          <a:lstStyle/>
          <a:p>
            <a:pPr>
              <a:lnSpc>
                <a:spcPct val="150000"/>
              </a:lnSpc>
            </a:pPr>
            <a:r>
              <a:rPr lang="en-US" sz="2400">
                <a:latin typeface="#9Slide01 Noi dung ngan" panose="00000600000000000000" pitchFamily="2" charset="0"/>
              </a:rPr>
              <a:t>      1,6 giờ = ............... phút</a:t>
            </a:r>
          </a:p>
          <a:p>
            <a:pPr>
              <a:lnSpc>
                <a:spcPct val="150000"/>
              </a:lnSpc>
            </a:pPr>
            <a:r>
              <a:rPr lang="en-US" sz="2400">
                <a:latin typeface="#9Slide01 Noi dung ngan" panose="00000600000000000000" pitchFamily="2" charset="0"/>
              </a:rPr>
              <a:t>2 giờ 15 phút = ................ phút</a:t>
            </a:r>
          </a:p>
          <a:p>
            <a:pPr>
              <a:lnSpc>
                <a:spcPct val="150000"/>
              </a:lnSpc>
            </a:pPr>
            <a:r>
              <a:rPr lang="en-US" sz="2400">
                <a:latin typeface="#9Slide01 Noi dung ngan" panose="00000600000000000000" pitchFamily="2" charset="0"/>
              </a:rPr>
              <a:t>2,5 phút = ............... giây</a:t>
            </a:r>
          </a:p>
          <a:p>
            <a:pPr>
              <a:lnSpc>
                <a:spcPct val="150000"/>
              </a:lnSpc>
            </a:pPr>
            <a:r>
              <a:rPr lang="en-US" sz="2400">
                <a:latin typeface="#9Slide01 Noi dung ngan" panose="00000600000000000000" pitchFamily="2" charset="0"/>
              </a:rPr>
              <a:t>4 phút 25 giây = ...............giây</a:t>
            </a:r>
          </a:p>
        </p:txBody>
      </p:sp>
      <p:pic>
        <p:nvPicPr>
          <p:cNvPr id="26" name="Graphic 25">
            <a:extLst>
              <a:ext uri="{FF2B5EF4-FFF2-40B4-BE49-F238E27FC236}">
                <a16:creationId xmlns:a16="http://schemas.microsoft.com/office/drawing/2014/main" id="{37D0F2A3-CC12-4C5B-9A4D-D41367B6771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6888" y="1766689"/>
            <a:ext cx="547981" cy="768433"/>
          </a:xfrm>
          <a:prstGeom prst="rect">
            <a:avLst/>
          </a:prstGeom>
        </p:spPr>
      </p:pic>
      <p:sp>
        <p:nvSpPr>
          <p:cNvPr id="6" name="TextBox 5">
            <a:extLst>
              <a:ext uri="{FF2B5EF4-FFF2-40B4-BE49-F238E27FC236}">
                <a16:creationId xmlns:a16="http://schemas.microsoft.com/office/drawing/2014/main" id="{D7291B30-BDBE-45D0-B7D7-1292C38509C4}"/>
              </a:ext>
            </a:extLst>
          </p:cNvPr>
          <p:cNvSpPr txBox="1"/>
          <p:nvPr/>
        </p:nvSpPr>
        <p:spPr>
          <a:xfrm>
            <a:off x="2247469" y="1964513"/>
            <a:ext cx="1277788" cy="523220"/>
          </a:xfrm>
          <a:prstGeom prst="rect">
            <a:avLst/>
          </a:prstGeom>
          <a:noFill/>
        </p:spPr>
        <p:txBody>
          <a:bodyPr wrap="square" rtlCol="0">
            <a:spAutoFit/>
          </a:bodyPr>
          <a:lstStyle/>
          <a:p>
            <a:r>
              <a:rPr lang="en-US" sz="2800">
                <a:solidFill>
                  <a:srgbClr val="FF0000"/>
                </a:solidFill>
                <a:latin typeface="#9Slide05 Lobster" panose="02000506000000020003" pitchFamily="2" charset="0"/>
              </a:rPr>
              <a:t>96 </a:t>
            </a:r>
          </a:p>
        </p:txBody>
      </p:sp>
      <p:pic>
        <p:nvPicPr>
          <p:cNvPr id="28" name="Picture 27">
            <a:extLst>
              <a:ext uri="{FF2B5EF4-FFF2-40B4-BE49-F238E27FC236}">
                <a16:creationId xmlns:a16="http://schemas.microsoft.com/office/drawing/2014/main" id="{B7C02E55-2859-4DDE-900F-5D90235FAF0C}"/>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320" b="99391" l="800" r="97300">
                        <a14:foregroundMark x1="3900" y1="29036" x2="8800" y2="28731"/>
                        <a14:foregroundMark x1="29000" y1="6701" x2="45200" y2="6701"/>
                        <a14:foregroundMark x1="45200" y1="6701" x2="46300" y2="7716"/>
                        <a14:foregroundMark x1="34400" y1="54010" x2="37100" y2="54010"/>
                        <a14:foregroundMark x1="36800" y1="60406" x2="41700" y2="66599"/>
                        <a14:foregroundMark x1="34600" y1="51269" x2="37300" y2="59391"/>
                        <a14:foregroundMark x1="30300" y1="53706" x2="37100" y2="56954"/>
                        <a14:foregroundMark x1="18100" y1="44061" x2="19800" y2="48020"/>
                        <a14:foregroundMark x1="49300" y1="58883" x2="82700" y2="79898"/>
                        <a14:foregroundMark x1="79000" y1="65076" x2="62800" y2="84264"/>
                        <a14:foregroundMark x1="62800" y1="84264" x2="62200" y2="87107"/>
                        <a14:foregroundMark x1="65400" y1="64365" x2="73600" y2="88122"/>
                        <a14:foregroundMark x1="73600" y1="88122" x2="73600" y2="88629"/>
                        <a14:foregroundMark x1="51700" y1="74010" x2="67300" y2="88020"/>
                        <a14:foregroundMark x1="67300" y1="88020" x2="67300" y2="88629"/>
                        <a14:foregroundMark x1="41500" y1="71574" x2="44200" y2="71066"/>
                        <a14:foregroundMark x1="34400" y1="93096" x2="35600" y2="95736"/>
                        <a14:foregroundMark x1="34600" y1="94315" x2="34900" y2="93604"/>
                        <a14:foregroundMark x1="35400" y1="93299" x2="34400" y2="94822"/>
                        <a14:foregroundMark x1="37300" y1="91777" x2="37100" y2="96548"/>
                        <a14:foregroundMark x1="33400" y1="62132" x2="42400" y2="66091"/>
                        <a14:foregroundMark x1="43900" y1="60609" x2="46600" y2="69036"/>
                        <a14:foregroundMark x1="91400" y1="61624" x2="92600" y2="79695"/>
                        <a14:foregroundMark x1="40500" y1="41117" x2="37800" y2="42335"/>
                        <a14:foregroundMark x1="96800" y1="61421" x2="97300" y2="68528"/>
                        <a14:foregroundMark x1="33400" y1="1320" x2="39000" y2="2538"/>
                        <a14:foregroundMark x1="61700" y1="98985" x2="73600" y2="98274"/>
                        <a14:foregroundMark x1="18400" y1="20000" x2="19600" y2="18782"/>
                        <a14:foregroundMark x1="37100" y1="14315" x2="35700" y2="15533"/>
                        <a14:foregroundMark x1="33400" y1="99391" x2="36700" y2="96447"/>
                        <a14:foregroundMark x1="45200" y1="90558" x2="44600" y2="89645"/>
                        <a14:foregroundMark x1="800" y1="31675" x2="1800" y2="31269"/>
                        <a14:foregroundMark x1="64600" y1="51574" x2="65800" y2="52487"/>
                        <a14:foregroundMark x1="66600" y1="54010" x2="78100" y2="53909"/>
                        <a14:foregroundMark x1="78100" y1="53909" x2="78400" y2="53807"/>
                        <a14:foregroundMark x1="66800" y1="54619" x2="78500" y2="54112"/>
                        <a14:foregroundMark x1="78500" y1="54112" x2="78500" y2="54112"/>
                      </a14:backgroundRemoval>
                    </a14:imgEffect>
                  </a14:imgLayer>
                </a14:imgProps>
              </a:ext>
            </a:extLst>
          </a:blip>
          <a:stretch>
            <a:fillRect/>
          </a:stretch>
        </p:blipFill>
        <p:spPr>
          <a:xfrm>
            <a:off x="4241794" y="431680"/>
            <a:ext cx="4424127" cy="4357765"/>
          </a:xfrm>
          <a:prstGeom prst="rect">
            <a:avLst/>
          </a:prstGeom>
        </p:spPr>
      </p:pic>
      <p:sp>
        <p:nvSpPr>
          <p:cNvPr id="7" name="TextBox 6">
            <a:extLst>
              <a:ext uri="{FF2B5EF4-FFF2-40B4-BE49-F238E27FC236}">
                <a16:creationId xmlns:a16="http://schemas.microsoft.com/office/drawing/2014/main" id="{22A3AA27-1DE9-4DF0-B01F-6D2A31AD9AEF}"/>
              </a:ext>
            </a:extLst>
          </p:cNvPr>
          <p:cNvSpPr txBox="1"/>
          <p:nvPr/>
        </p:nvSpPr>
        <p:spPr>
          <a:xfrm>
            <a:off x="6357803" y="3222264"/>
            <a:ext cx="2340299" cy="1015663"/>
          </a:xfrm>
          <a:prstGeom prst="rect">
            <a:avLst/>
          </a:prstGeom>
          <a:noFill/>
        </p:spPr>
        <p:txBody>
          <a:bodyPr wrap="square" rtlCol="0">
            <a:spAutoFit/>
          </a:bodyPr>
          <a:lstStyle/>
          <a:p>
            <a:r>
              <a:rPr lang="en-US" sz="2000">
                <a:latin typeface="#9Slide03 Cabin Condensed" panose="00000506000000000000" pitchFamily="2" charset="0"/>
              </a:rPr>
              <a:t>1 giờ = 60 phút</a:t>
            </a:r>
          </a:p>
          <a:p>
            <a:r>
              <a:rPr lang="en-US" sz="2000">
                <a:latin typeface="#9Slide03 Cabin Condensed" panose="00000506000000000000" pitchFamily="2" charset="0"/>
              </a:rPr>
              <a:t>1,6 giờ = 60 x 1,6 (phút)</a:t>
            </a:r>
          </a:p>
          <a:p>
            <a:r>
              <a:rPr lang="en-US" sz="2000">
                <a:latin typeface="#9Slide03 Cabin Condensed" panose="00000506000000000000" pitchFamily="2" charset="0"/>
              </a:rPr>
              <a:t>             = 96 phút</a:t>
            </a:r>
          </a:p>
        </p:txBody>
      </p:sp>
      <p:sp>
        <p:nvSpPr>
          <p:cNvPr id="18" name="TextBox 17">
            <a:extLst>
              <a:ext uri="{FF2B5EF4-FFF2-40B4-BE49-F238E27FC236}">
                <a16:creationId xmlns:a16="http://schemas.microsoft.com/office/drawing/2014/main" id="{E1B97328-6A4F-4154-B2BF-F2E8561E1C41}"/>
              </a:ext>
            </a:extLst>
          </p:cNvPr>
          <p:cNvSpPr txBox="1"/>
          <p:nvPr/>
        </p:nvSpPr>
        <p:spPr>
          <a:xfrm>
            <a:off x="6193004" y="3154731"/>
            <a:ext cx="3106823" cy="1323439"/>
          </a:xfrm>
          <a:prstGeom prst="rect">
            <a:avLst/>
          </a:prstGeom>
          <a:noFill/>
        </p:spPr>
        <p:txBody>
          <a:bodyPr wrap="square" rtlCol="0">
            <a:spAutoFit/>
          </a:bodyPr>
          <a:lstStyle/>
          <a:p>
            <a:r>
              <a:rPr lang="en-US" sz="2000">
                <a:latin typeface="#9Slide03 Cabin Condensed" panose="00000506000000000000" pitchFamily="2" charset="0"/>
              </a:rPr>
              <a:t>1 giờ = 60 phút</a:t>
            </a:r>
          </a:p>
          <a:p>
            <a:r>
              <a:rPr lang="en-US" sz="2000">
                <a:latin typeface="#9Slide03 Cabin Condensed" panose="00000506000000000000" pitchFamily="2" charset="0"/>
              </a:rPr>
              <a:t>2 giờ = 60 x 2 (phút)</a:t>
            </a:r>
          </a:p>
          <a:p>
            <a:r>
              <a:rPr lang="en-US" sz="2000">
                <a:latin typeface="#9Slide03 Cabin Condensed" panose="00000506000000000000" pitchFamily="2" charset="0"/>
              </a:rPr>
              <a:t>          = 120 phút</a:t>
            </a:r>
          </a:p>
          <a:p>
            <a:r>
              <a:rPr lang="en-US" sz="2000">
                <a:latin typeface="#9Slide03 Cabin Condensed" panose="00000506000000000000" pitchFamily="2" charset="0"/>
              </a:rPr>
              <a:t>120 phút + 15 phút = 135 phút</a:t>
            </a:r>
          </a:p>
        </p:txBody>
      </p:sp>
      <p:sp>
        <p:nvSpPr>
          <p:cNvPr id="19" name="TextBox 18">
            <a:extLst>
              <a:ext uri="{FF2B5EF4-FFF2-40B4-BE49-F238E27FC236}">
                <a16:creationId xmlns:a16="http://schemas.microsoft.com/office/drawing/2014/main" id="{2B7DBDAD-7EC7-4938-8F6A-CEE31478CDFF}"/>
              </a:ext>
            </a:extLst>
          </p:cNvPr>
          <p:cNvSpPr txBox="1"/>
          <p:nvPr/>
        </p:nvSpPr>
        <p:spPr>
          <a:xfrm>
            <a:off x="2953969" y="2527573"/>
            <a:ext cx="1277788" cy="523220"/>
          </a:xfrm>
          <a:prstGeom prst="rect">
            <a:avLst/>
          </a:prstGeom>
          <a:noFill/>
        </p:spPr>
        <p:txBody>
          <a:bodyPr wrap="square" rtlCol="0">
            <a:spAutoFit/>
          </a:bodyPr>
          <a:lstStyle/>
          <a:p>
            <a:r>
              <a:rPr lang="en-US" sz="2800">
                <a:solidFill>
                  <a:srgbClr val="FF0000"/>
                </a:solidFill>
                <a:latin typeface="#9Slide05 Lobster" panose="02000506000000020003" pitchFamily="2" charset="0"/>
              </a:rPr>
              <a:t>135</a:t>
            </a:r>
          </a:p>
        </p:txBody>
      </p:sp>
      <p:sp>
        <p:nvSpPr>
          <p:cNvPr id="20" name="TextBox 19">
            <a:extLst>
              <a:ext uri="{FF2B5EF4-FFF2-40B4-BE49-F238E27FC236}">
                <a16:creationId xmlns:a16="http://schemas.microsoft.com/office/drawing/2014/main" id="{F13D3B96-F8D8-4CB4-8C1E-754AFBFCFBCE}"/>
              </a:ext>
            </a:extLst>
          </p:cNvPr>
          <p:cNvSpPr txBox="1"/>
          <p:nvPr/>
        </p:nvSpPr>
        <p:spPr>
          <a:xfrm>
            <a:off x="2156373" y="3081518"/>
            <a:ext cx="1277788" cy="523220"/>
          </a:xfrm>
          <a:prstGeom prst="rect">
            <a:avLst/>
          </a:prstGeom>
          <a:noFill/>
        </p:spPr>
        <p:txBody>
          <a:bodyPr wrap="square" rtlCol="0">
            <a:spAutoFit/>
          </a:bodyPr>
          <a:lstStyle/>
          <a:p>
            <a:r>
              <a:rPr lang="en-US" sz="2800">
                <a:solidFill>
                  <a:srgbClr val="FF0000"/>
                </a:solidFill>
                <a:latin typeface="#9Slide05 Lobster" panose="02000506000000020003" pitchFamily="2" charset="0"/>
              </a:rPr>
              <a:t>150 </a:t>
            </a:r>
          </a:p>
        </p:txBody>
      </p:sp>
      <p:sp>
        <p:nvSpPr>
          <p:cNvPr id="21" name="TextBox 20">
            <a:extLst>
              <a:ext uri="{FF2B5EF4-FFF2-40B4-BE49-F238E27FC236}">
                <a16:creationId xmlns:a16="http://schemas.microsoft.com/office/drawing/2014/main" id="{091ED8A0-B16A-49DC-BAD0-4B7DDBA7643E}"/>
              </a:ext>
            </a:extLst>
          </p:cNvPr>
          <p:cNvSpPr txBox="1"/>
          <p:nvPr/>
        </p:nvSpPr>
        <p:spPr>
          <a:xfrm>
            <a:off x="6243867" y="3448853"/>
            <a:ext cx="2568169" cy="1015663"/>
          </a:xfrm>
          <a:prstGeom prst="rect">
            <a:avLst/>
          </a:prstGeom>
          <a:noFill/>
        </p:spPr>
        <p:txBody>
          <a:bodyPr wrap="square" rtlCol="0">
            <a:spAutoFit/>
          </a:bodyPr>
          <a:lstStyle/>
          <a:p>
            <a:r>
              <a:rPr lang="en-US" sz="2000">
                <a:latin typeface="#9Slide03 Cabin Condensed" panose="00000506000000000000" pitchFamily="2" charset="0"/>
              </a:rPr>
              <a:t>1 phút= 60 giây</a:t>
            </a:r>
          </a:p>
          <a:p>
            <a:r>
              <a:rPr lang="en-US" sz="2000">
                <a:latin typeface="#9Slide03 Cabin Condensed" panose="00000506000000000000" pitchFamily="2" charset="0"/>
              </a:rPr>
              <a:t>2,5 phút = 60 x 2,5 (giây)</a:t>
            </a:r>
          </a:p>
          <a:p>
            <a:r>
              <a:rPr lang="en-US" sz="2000">
                <a:latin typeface="#9Slide03 Cabin Condensed" panose="00000506000000000000" pitchFamily="2" charset="0"/>
              </a:rPr>
              <a:t>                 = 150 giây</a:t>
            </a:r>
          </a:p>
        </p:txBody>
      </p:sp>
      <p:sp>
        <p:nvSpPr>
          <p:cNvPr id="22" name="TextBox 21">
            <a:extLst>
              <a:ext uri="{FF2B5EF4-FFF2-40B4-BE49-F238E27FC236}">
                <a16:creationId xmlns:a16="http://schemas.microsoft.com/office/drawing/2014/main" id="{EEDFCEAF-60F5-4D68-B9F6-B228E08A36D8}"/>
              </a:ext>
            </a:extLst>
          </p:cNvPr>
          <p:cNvSpPr txBox="1"/>
          <p:nvPr/>
        </p:nvSpPr>
        <p:spPr>
          <a:xfrm>
            <a:off x="3164116" y="3607226"/>
            <a:ext cx="1277788" cy="523220"/>
          </a:xfrm>
          <a:prstGeom prst="rect">
            <a:avLst/>
          </a:prstGeom>
          <a:noFill/>
        </p:spPr>
        <p:txBody>
          <a:bodyPr wrap="square" rtlCol="0">
            <a:spAutoFit/>
          </a:bodyPr>
          <a:lstStyle/>
          <a:p>
            <a:r>
              <a:rPr lang="en-US" sz="2800">
                <a:solidFill>
                  <a:srgbClr val="FF0000"/>
                </a:solidFill>
                <a:latin typeface="#9Slide05 Lobster" panose="02000506000000020003" pitchFamily="2" charset="0"/>
              </a:rPr>
              <a:t>265 </a:t>
            </a:r>
          </a:p>
        </p:txBody>
      </p:sp>
      <p:sp>
        <p:nvSpPr>
          <p:cNvPr id="23" name="TextBox 22">
            <a:extLst>
              <a:ext uri="{FF2B5EF4-FFF2-40B4-BE49-F238E27FC236}">
                <a16:creationId xmlns:a16="http://schemas.microsoft.com/office/drawing/2014/main" id="{ABCD0942-E128-4C6A-9A6B-FCC726374716}"/>
              </a:ext>
            </a:extLst>
          </p:cNvPr>
          <p:cNvSpPr txBox="1"/>
          <p:nvPr/>
        </p:nvSpPr>
        <p:spPr>
          <a:xfrm>
            <a:off x="6243867" y="3028327"/>
            <a:ext cx="2925154" cy="1323439"/>
          </a:xfrm>
          <a:prstGeom prst="rect">
            <a:avLst/>
          </a:prstGeom>
          <a:noFill/>
        </p:spPr>
        <p:txBody>
          <a:bodyPr wrap="square" rtlCol="0">
            <a:spAutoFit/>
          </a:bodyPr>
          <a:lstStyle/>
          <a:p>
            <a:r>
              <a:rPr lang="en-US" sz="2000">
                <a:latin typeface="#9Slide03 Cabin Condensed" panose="00000506000000000000" pitchFamily="2" charset="0"/>
              </a:rPr>
              <a:t>1 phút = 60 giây</a:t>
            </a:r>
          </a:p>
          <a:p>
            <a:r>
              <a:rPr lang="en-US" sz="2000">
                <a:latin typeface="#9Slide03 Cabin Condensed" panose="00000506000000000000" pitchFamily="2" charset="0"/>
              </a:rPr>
              <a:t>4 phút = 60 x 4 (giây) </a:t>
            </a:r>
          </a:p>
          <a:p>
            <a:r>
              <a:rPr lang="en-US" sz="2000">
                <a:latin typeface="#9Slide03 Cabin Condensed" panose="00000506000000000000" pitchFamily="2" charset="0"/>
              </a:rPr>
              <a:t>             = 240 giây</a:t>
            </a:r>
          </a:p>
          <a:p>
            <a:r>
              <a:rPr lang="en-US" sz="2000">
                <a:latin typeface="#9Slide03 Cabin Condensed" panose="00000506000000000000" pitchFamily="2" charset="0"/>
              </a:rPr>
              <a:t>240 giây + 25 giây = 265 giây</a:t>
            </a:r>
          </a:p>
        </p:txBody>
      </p:sp>
    </p:spTree>
    <p:extLst>
      <p:ext uri="{BB962C8B-B14F-4D97-AF65-F5344CB8AC3E}">
        <p14:creationId xmlns:p14="http://schemas.microsoft.com/office/powerpoint/2010/main" val="38557938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32"/>
                                        </p:tgtEl>
                                        <p:attrNameLst>
                                          <p:attrName>style.visibility</p:attrName>
                                        </p:attrNameLst>
                                      </p:cBhvr>
                                      <p:to>
                                        <p:strVal val="visible"/>
                                      </p:to>
                                    </p:set>
                                    <p:animEffect transition="in" filter="fade">
                                      <p:cBhvr>
                                        <p:cTn id="7" dur="1000"/>
                                        <p:tgtEl>
                                          <p:spTgt spid="1032"/>
                                        </p:tgtEl>
                                      </p:cBhvr>
                                    </p:animEffect>
                                    <p:anim calcmode="lin" valueType="num">
                                      <p:cBhvr>
                                        <p:cTn id="8" dur="1000" fill="hold"/>
                                        <p:tgtEl>
                                          <p:spTgt spid="1032"/>
                                        </p:tgtEl>
                                        <p:attrNameLst>
                                          <p:attrName>ppt_x</p:attrName>
                                        </p:attrNameLst>
                                      </p:cBhvr>
                                      <p:tavLst>
                                        <p:tav tm="0">
                                          <p:val>
                                            <p:strVal val="#ppt_x"/>
                                          </p:val>
                                        </p:tav>
                                        <p:tav tm="100000">
                                          <p:val>
                                            <p:strVal val="#ppt_x"/>
                                          </p:val>
                                        </p:tav>
                                      </p:tavLst>
                                    </p:anim>
                                    <p:anim calcmode="lin" valueType="num">
                                      <p:cBhvr>
                                        <p:cTn id="9" dur="1000" fill="hold"/>
                                        <p:tgtEl>
                                          <p:spTgt spid="103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1000"/>
                                        <p:tgtEl>
                                          <p:spTgt spid="26"/>
                                        </p:tgtEl>
                                      </p:cBhvr>
                                    </p:animEffect>
                                    <p:anim calcmode="lin" valueType="num">
                                      <p:cBhvr>
                                        <p:cTn id="15" dur="1000" fill="hold"/>
                                        <p:tgtEl>
                                          <p:spTgt spid="26"/>
                                        </p:tgtEl>
                                        <p:attrNameLst>
                                          <p:attrName>ppt_x</p:attrName>
                                        </p:attrNameLst>
                                      </p:cBhvr>
                                      <p:tavLst>
                                        <p:tav tm="0">
                                          <p:val>
                                            <p:strVal val="#ppt_x"/>
                                          </p:val>
                                        </p:tav>
                                        <p:tav tm="100000">
                                          <p:val>
                                            <p:strVal val="#ppt_x"/>
                                          </p:val>
                                        </p:tav>
                                      </p:tavLst>
                                    </p:anim>
                                    <p:anim calcmode="lin" valueType="num">
                                      <p:cBhvr>
                                        <p:cTn id="16" dur="1000" fill="hold"/>
                                        <p:tgtEl>
                                          <p:spTgt spid="2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1000"/>
                                        <p:tgtEl>
                                          <p:spTgt spid="25"/>
                                        </p:tgtEl>
                                      </p:cBhvr>
                                    </p:animEffect>
                                    <p:anim calcmode="lin" valueType="num">
                                      <p:cBhvr>
                                        <p:cTn id="20" dur="1000" fill="hold"/>
                                        <p:tgtEl>
                                          <p:spTgt spid="25"/>
                                        </p:tgtEl>
                                        <p:attrNameLst>
                                          <p:attrName>ppt_x</p:attrName>
                                        </p:attrNameLst>
                                      </p:cBhvr>
                                      <p:tavLst>
                                        <p:tav tm="0">
                                          <p:val>
                                            <p:strVal val="#ppt_x"/>
                                          </p:val>
                                        </p:tav>
                                        <p:tav tm="100000">
                                          <p:val>
                                            <p:strVal val="#ppt_x"/>
                                          </p:val>
                                        </p:tav>
                                      </p:tavLst>
                                    </p:anim>
                                    <p:anim calcmode="lin" valueType="num">
                                      <p:cBhvr>
                                        <p:cTn id="21" dur="1000" fill="hold"/>
                                        <p:tgtEl>
                                          <p:spTgt spid="2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1000"/>
                                        <p:tgtEl>
                                          <p:spTgt spid="24"/>
                                        </p:tgtEl>
                                      </p:cBhvr>
                                    </p:animEffect>
                                    <p:anim calcmode="lin" valueType="num">
                                      <p:cBhvr>
                                        <p:cTn id="25" dur="1000" fill="hold"/>
                                        <p:tgtEl>
                                          <p:spTgt spid="24"/>
                                        </p:tgtEl>
                                        <p:attrNameLst>
                                          <p:attrName>ppt_x</p:attrName>
                                        </p:attrNameLst>
                                      </p:cBhvr>
                                      <p:tavLst>
                                        <p:tav tm="0">
                                          <p:val>
                                            <p:strVal val="#ppt_x"/>
                                          </p:val>
                                        </p:tav>
                                        <p:tav tm="100000">
                                          <p:val>
                                            <p:strVal val="#ppt_x"/>
                                          </p:val>
                                        </p:tav>
                                      </p:tavLst>
                                    </p:anim>
                                    <p:anim calcmode="lin" valueType="num">
                                      <p:cBhvr>
                                        <p:cTn id="2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1000"/>
                                        <p:tgtEl>
                                          <p:spTgt spid="7"/>
                                        </p:tgtEl>
                                      </p:cBhvr>
                                    </p:animEffect>
                                    <p:anim calcmode="lin" valueType="num">
                                      <p:cBhvr>
                                        <p:cTn id="38" dur="1000" fill="hold"/>
                                        <p:tgtEl>
                                          <p:spTgt spid="7"/>
                                        </p:tgtEl>
                                        <p:attrNameLst>
                                          <p:attrName>ppt_x</p:attrName>
                                        </p:attrNameLst>
                                      </p:cBhvr>
                                      <p:tavLst>
                                        <p:tav tm="0">
                                          <p:val>
                                            <p:strVal val="#ppt_x"/>
                                          </p:val>
                                        </p:tav>
                                        <p:tav tm="100000">
                                          <p:val>
                                            <p:strVal val="#ppt_x"/>
                                          </p:val>
                                        </p:tav>
                                      </p:tavLst>
                                    </p:anim>
                                    <p:anim calcmode="lin" valueType="num">
                                      <p:cBhvr>
                                        <p:cTn id="3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4" presetClass="exit" presetSubtype="10" fill="hold" grpId="1" nodeType="clickEffect">
                                  <p:stCondLst>
                                    <p:cond delay="0"/>
                                  </p:stCondLst>
                                  <p:childTnLst>
                                    <p:animEffect transition="out" filter="randombar(horizontal)">
                                      <p:cBhvr>
                                        <p:cTn id="43" dur="500"/>
                                        <p:tgtEl>
                                          <p:spTgt spid="7"/>
                                        </p:tgtEl>
                                      </p:cBhvr>
                                    </p:animEffect>
                                    <p:set>
                                      <p:cBhvr>
                                        <p:cTn id="44" dur="1" fill="hold">
                                          <p:stCondLst>
                                            <p:cond delay="499"/>
                                          </p:stCondLst>
                                        </p:cTn>
                                        <p:tgtEl>
                                          <p:spTgt spid="7"/>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1000"/>
                                        <p:tgtEl>
                                          <p:spTgt spid="18"/>
                                        </p:tgtEl>
                                      </p:cBhvr>
                                    </p:animEffect>
                                    <p:anim calcmode="lin" valueType="num">
                                      <p:cBhvr>
                                        <p:cTn id="56" dur="1000" fill="hold"/>
                                        <p:tgtEl>
                                          <p:spTgt spid="18"/>
                                        </p:tgtEl>
                                        <p:attrNameLst>
                                          <p:attrName>ppt_x</p:attrName>
                                        </p:attrNameLst>
                                      </p:cBhvr>
                                      <p:tavLst>
                                        <p:tav tm="0">
                                          <p:val>
                                            <p:strVal val="#ppt_x"/>
                                          </p:val>
                                        </p:tav>
                                        <p:tav tm="100000">
                                          <p:val>
                                            <p:strVal val="#ppt_x"/>
                                          </p:val>
                                        </p:tav>
                                      </p:tavLst>
                                    </p:anim>
                                    <p:anim calcmode="lin" valueType="num">
                                      <p:cBhvr>
                                        <p:cTn id="5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14" presetClass="exit" presetSubtype="10" fill="hold" grpId="1" nodeType="clickEffect">
                                  <p:stCondLst>
                                    <p:cond delay="0"/>
                                  </p:stCondLst>
                                  <p:childTnLst>
                                    <p:animEffect transition="out" filter="randombar(horizontal)">
                                      <p:cBhvr>
                                        <p:cTn id="61" dur="500"/>
                                        <p:tgtEl>
                                          <p:spTgt spid="18"/>
                                        </p:tgtEl>
                                      </p:cBhvr>
                                    </p:animEffect>
                                    <p:set>
                                      <p:cBhvr>
                                        <p:cTn id="62" dur="1" fill="hold">
                                          <p:stCondLst>
                                            <p:cond delay="499"/>
                                          </p:stCondLst>
                                        </p:cTn>
                                        <p:tgtEl>
                                          <p:spTgt spid="18"/>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 calcmode="lin" valueType="num">
                                      <p:cBhvr additive="base">
                                        <p:cTn id="67" dur="500" fill="hold"/>
                                        <p:tgtEl>
                                          <p:spTgt spid="20"/>
                                        </p:tgtEl>
                                        <p:attrNameLst>
                                          <p:attrName>ppt_x</p:attrName>
                                        </p:attrNameLst>
                                      </p:cBhvr>
                                      <p:tavLst>
                                        <p:tav tm="0">
                                          <p:val>
                                            <p:strVal val="#ppt_x"/>
                                          </p:val>
                                        </p:tav>
                                        <p:tav tm="100000">
                                          <p:val>
                                            <p:strVal val="#ppt_x"/>
                                          </p:val>
                                        </p:tav>
                                      </p:tavLst>
                                    </p:anim>
                                    <p:anim calcmode="lin" valueType="num">
                                      <p:cBhvr additive="base">
                                        <p:cTn id="6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21"/>
                                        </p:tgtEl>
                                        <p:attrNameLst>
                                          <p:attrName>style.visibility</p:attrName>
                                        </p:attrNameLst>
                                      </p:cBhvr>
                                      <p:to>
                                        <p:strVal val="visible"/>
                                      </p:to>
                                    </p:set>
                                    <p:animEffect transition="in" filter="fade">
                                      <p:cBhvr>
                                        <p:cTn id="73" dur="1000"/>
                                        <p:tgtEl>
                                          <p:spTgt spid="21"/>
                                        </p:tgtEl>
                                      </p:cBhvr>
                                    </p:animEffect>
                                    <p:anim calcmode="lin" valueType="num">
                                      <p:cBhvr>
                                        <p:cTn id="74" dur="1000" fill="hold"/>
                                        <p:tgtEl>
                                          <p:spTgt spid="21"/>
                                        </p:tgtEl>
                                        <p:attrNameLst>
                                          <p:attrName>ppt_x</p:attrName>
                                        </p:attrNameLst>
                                      </p:cBhvr>
                                      <p:tavLst>
                                        <p:tav tm="0">
                                          <p:val>
                                            <p:strVal val="#ppt_x"/>
                                          </p:val>
                                        </p:tav>
                                        <p:tav tm="100000">
                                          <p:val>
                                            <p:strVal val="#ppt_x"/>
                                          </p:val>
                                        </p:tav>
                                      </p:tavLst>
                                    </p:anim>
                                    <p:anim calcmode="lin" valueType="num">
                                      <p:cBhvr>
                                        <p:cTn id="7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14" presetClass="exit" presetSubtype="10" fill="hold" grpId="1" nodeType="clickEffect">
                                  <p:stCondLst>
                                    <p:cond delay="0"/>
                                  </p:stCondLst>
                                  <p:childTnLst>
                                    <p:animEffect transition="out" filter="randombar(horizontal)">
                                      <p:cBhvr>
                                        <p:cTn id="79" dur="500"/>
                                        <p:tgtEl>
                                          <p:spTgt spid="21"/>
                                        </p:tgtEl>
                                      </p:cBhvr>
                                    </p:animEffect>
                                    <p:set>
                                      <p:cBhvr>
                                        <p:cTn id="80" dur="1" fill="hold">
                                          <p:stCondLst>
                                            <p:cond delay="499"/>
                                          </p:stCondLst>
                                        </p:cTn>
                                        <p:tgtEl>
                                          <p:spTgt spid="21"/>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22"/>
                                        </p:tgtEl>
                                        <p:attrNameLst>
                                          <p:attrName>style.visibility</p:attrName>
                                        </p:attrNameLst>
                                      </p:cBhvr>
                                      <p:to>
                                        <p:strVal val="visible"/>
                                      </p:to>
                                    </p:set>
                                    <p:anim calcmode="lin" valueType="num">
                                      <p:cBhvr additive="base">
                                        <p:cTn id="85" dur="500" fill="hold"/>
                                        <p:tgtEl>
                                          <p:spTgt spid="22"/>
                                        </p:tgtEl>
                                        <p:attrNameLst>
                                          <p:attrName>ppt_x</p:attrName>
                                        </p:attrNameLst>
                                      </p:cBhvr>
                                      <p:tavLst>
                                        <p:tav tm="0">
                                          <p:val>
                                            <p:strVal val="#ppt_x"/>
                                          </p:val>
                                        </p:tav>
                                        <p:tav tm="100000">
                                          <p:val>
                                            <p:strVal val="#ppt_x"/>
                                          </p:val>
                                        </p:tav>
                                      </p:tavLst>
                                    </p:anim>
                                    <p:anim calcmode="lin" valueType="num">
                                      <p:cBhvr additive="base">
                                        <p:cTn id="8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23"/>
                                        </p:tgtEl>
                                        <p:attrNameLst>
                                          <p:attrName>style.visibility</p:attrName>
                                        </p:attrNameLst>
                                      </p:cBhvr>
                                      <p:to>
                                        <p:strVal val="visible"/>
                                      </p:to>
                                    </p:set>
                                    <p:animEffect transition="in" filter="fade">
                                      <p:cBhvr>
                                        <p:cTn id="91" dur="1000"/>
                                        <p:tgtEl>
                                          <p:spTgt spid="23"/>
                                        </p:tgtEl>
                                      </p:cBhvr>
                                    </p:animEffect>
                                    <p:anim calcmode="lin" valueType="num">
                                      <p:cBhvr>
                                        <p:cTn id="92" dur="1000" fill="hold"/>
                                        <p:tgtEl>
                                          <p:spTgt spid="23"/>
                                        </p:tgtEl>
                                        <p:attrNameLst>
                                          <p:attrName>ppt_x</p:attrName>
                                        </p:attrNameLst>
                                      </p:cBhvr>
                                      <p:tavLst>
                                        <p:tav tm="0">
                                          <p:val>
                                            <p:strVal val="#ppt_x"/>
                                          </p:val>
                                        </p:tav>
                                        <p:tav tm="100000">
                                          <p:val>
                                            <p:strVal val="#ppt_x"/>
                                          </p:val>
                                        </p:tav>
                                      </p:tavLst>
                                    </p:anim>
                                    <p:anim calcmode="lin" valueType="num">
                                      <p:cBhvr>
                                        <p:cTn id="9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14" presetClass="exit" presetSubtype="10" fill="hold" grpId="1" nodeType="clickEffect">
                                  <p:stCondLst>
                                    <p:cond delay="0"/>
                                  </p:stCondLst>
                                  <p:childTnLst>
                                    <p:animEffect transition="out" filter="randombar(horizontal)">
                                      <p:cBhvr>
                                        <p:cTn id="97" dur="500"/>
                                        <p:tgtEl>
                                          <p:spTgt spid="23"/>
                                        </p:tgtEl>
                                      </p:cBhvr>
                                    </p:animEffect>
                                    <p:set>
                                      <p:cBhvr>
                                        <p:cTn id="98"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p:bldP spid="6" grpId="0"/>
      <p:bldP spid="7" grpId="0"/>
      <p:bldP spid="7" grpId="1"/>
      <p:bldP spid="18" grpId="0"/>
      <p:bldP spid="18" grpId="1"/>
      <p:bldP spid="19" grpId="0"/>
      <p:bldP spid="20" grpId="0"/>
      <p:bldP spid="21" grpId="0"/>
      <p:bldP spid="21" grpId="1"/>
      <p:bldP spid="22" grpId="0"/>
      <p:bldP spid="23" grpId="0"/>
      <p:bldP spid="23" grpId="1"/>
    </p:bldLst>
  </p:timing>
</p:sld>
</file>

<file path=ppt/theme/theme1.xml><?xml version="1.0" encoding="utf-8"?>
<a:theme xmlns:a="http://schemas.openxmlformats.org/drawingml/2006/main" name="PPTMON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lumbus Day Minitheme by Slidesgo">
  <a:themeElements>
    <a:clrScheme name="Simple Light">
      <a:dk1>
        <a:srgbClr val="4F2D1E"/>
      </a:dk1>
      <a:lt1>
        <a:srgbClr val="FFFFFF"/>
      </a:lt1>
      <a:dk2>
        <a:srgbClr val="B88754"/>
      </a:dk2>
      <a:lt2>
        <a:srgbClr val="B3E1F4"/>
      </a:lt2>
      <a:accent1>
        <a:srgbClr val="FFBA48"/>
      </a:accent1>
      <a:accent2>
        <a:srgbClr val="A22424"/>
      </a:accent2>
      <a:accent3>
        <a:srgbClr val="F6E5CA"/>
      </a:accent3>
      <a:accent4>
        <a:srgbClr val="E0BF8D"/>
      </a:accent4>
      <a:accent5>
        <a:srgbClr val="814924"/>
      </a:accent5>
      <a:accent6>
        <a:srgbClr val="A87959"/>
      </a:accent6>
      <a:hlink>
        <a:srgbClr val="9E232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9Slide.vn</Template>
  <TotalTime>2997</TotalTime>
  <Words>1391</Words>
  <Application>Microsoft Office PowerPoint</Application>
  <PresentationFormat>On-screen Show (16:9)</PresentationFormat>
  <Paragraphs>193</Paragraphs>
  <Slides>30</Slides>
  <Notes>22</Notes>
  <HiddenSlides>0</HiddenSlides>
  <MMClips>0</MMClips>
  <ScaleCrop>false</ScaleCrop>
  <HeadingPairs>
    <vt:vector size="6" baseType="variant">
      <vt:variant>
        <vt:lpstr>Fonts Used</vt:lpstr>
      </vt:variant>
      <vt:variant>
        <vt:i4>21</vt:i4>
      </vt:variant>
      <vt:variant>
        <vt:lpstr>Theme</vt:lpstr>
      </vt:variant>
      <vt:variant>
        <vt:i4>2</vt:i4>
      </vt:variant>
      <vt:variant>
        <vt:lpstr>Slide Titles</vt:lpstr>
      </vt:variant>
      <vt:variant>
        <vt:i4>30</vt:i4>
      </vt:variant>
    </vt:vector>
  </HeadingPairs>
  <TitlesOfParts>
    <vt:vector size="53" baseType="lpstr">
      <vt:lpstr>#9Slide05 SVNMercury Script</vt:lpstr>
      <vt:lpstr>Manjari</vt:lpstr>
      <vt:lpstr>#9Slide01 Tieu de ngan</vt:lpstr>
      <vt:lpstr>#9Slide03 IcielUni Sans Heavy</vt:lpstr>
      <vt:lpstr>#9Slide05 Lobster</vt:lpstr>
      <vt:lpstr>#9Slide02 Noi dung dai</vt:lpstr>
      <vt:lpstr>Dosis</vt:lpstr>
      <vt:lpstr>SFU BalletEngraved</vt:lpstr>
      <vt:lpstr>#9Slide05 SVNStandly</vt:lpstr>
      <vt:lpstr>UTM Isadora</vt:lpstr>
      <vt:lpstr>Montserrat Light</vt:lpstr>
      <vt:lpstr>#9Slide02 Noi dung rat dai</vt:lpstr>
      <vt:lpstr>Berkshire Swash</vt:lpstr>
      <vt:lpstr>#9Slide04 AdrianeSwash</vt:lpstr>
      <vt:lpstr>Arial</vt:lpstr>
      <vt:lpstr>Leckerli One</vt:lpstr>
      <vt:lpstr>Calibri</vt:lpstr>
      <vt:lpstr>#9Slide01 Noi dung ngan</vt:lpstr>
      <vt:lpstr>Cambria Math</vt:lpstr>
      <vt:lpstr>#9Slide04 SFU Fenice Ultra</vt:lpstr>
      <vt:lpstr>#9Slide03 Cabin Condensed</vt:lpstr>
      <vt:lpstr>PPTMON theme</vt:lpstr>
      <vt:lpstr>Columbus Day Minitheme by Slidesgo</vt:lpstr>
      <vt:lpstr>PowerPoint Presentation</vt:lpstr>
      <vt:lpstr>PowerPoint Presentation</vt:lpstr>
      <vt:lpstr>PowerPoint Presentation</vt:lpstr>
      <vt:lpstr>PowerPoint Presentation</vt:lpstr>
      <vt:lpstr>Chặng</vt:lpstr>
      <vt:lpstr>PowerPoint Presentation</vt:lpstr>
      <vt:lpstr>PowerPoint Presentation</vt:lpstr>
      <vt:lpstr>PowerPoint Presentation</vt:lpstr>
      <vt:lpstr>PowerPoint Presentation</vt:lpstr>
      <vt:lpstr>PowerPoint Presentation</vt:lpstr>
      <vt:lpstr>Chặng</vt:lpstr>
      <vt:lpstr>PowerPoint Presentation</vt:lpstr>
      <vt:lpstr>PowerPoint Presentation</vt:lpstr>
      <vt:lpstr>Muốn cộng số đo thời gian ta làm như thế nào?</vt:lpstr>
      <vt:lpstr>PowerPoint Presentation</vt:lpstr>
      <vt:lpstr>PowerPoint Presentation</vt:lpstr>
      <vt:lpstr>PowerPoint Presentation</vt:lpstr>
      <vt:lpstr>Cảm ơn các bạn. Như vậy tôi đã có đủ 3 chiếc thuyền buồm. Tôi sẽ gọi chúng là La Niña, La Pinta và La Santa María.</vt:lpstr>
      <vt:lpstr>Chặng</vt:lpstr>
      <vt:lpstr>PowerPoint Presentation</vt:lpstr>
      <vt:lpstr>PowerPoint Presentation</vt:lpstr>
      <vt:lpstr>PowerPoint Presentation</vt:lpstr>
      <vt:lpstr>PowerPoint Presentation</vt:lpstr>
      <vt:lpstr>PowerPoint Presentation</vt:lpstr>
      <vt:lpstr>Chặng</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ADMIN</dc:creator>
  <dc:description>9Slide.vn</dc:description>
  <cp:lastModifiedBy>Nguyễn Hà Quyên</cp:lastModifiedBy>
  <cp:revision>16</cp:revision>
  <dcterms:modified xsi:type="dcterms:W3CDTF">2022-02-08T16:50:06Z</dcterms:modified>
  <cp:category>9Slide.vn</cp:category>
</cp:coreProperties>
</file>